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 id="2147483660" r:id="rId2"/>
    <p:sldMasterId id="2147483684" r:id="rId3"/>
  </p:sldMasterIdLst>
  <p:notesMasterIdLst>
    <p:notesMasterId r:id="rId19"/>
  </p:notesMasterIdLst>
  <p:sldIdLst>
    <p:sldId id="256"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 /><Relationship Id="rId13" Type="http://schemas.openxmlformats.org/officeDocument/2006/relationships/slide" Target="slides/slide10.xml" /><Relationship Id="rId18" Type="http://schemas.openxmlformats.org/officeDocument/2006/relationships/slide" Target="slides/slide15.xml" /><Relationship Id="rId3" Type="http://schemas.openxmlformats.org/officeDocument/2006/relationships/slideMaster" Target="slideMasters/slideMaster3.xml" /><Relationship Id="rId21" Type="http://schemas.openxmlformats.org/officeDocument/2006/relationships/viewProps" Target="viewProps.xml" /><Relationship Id="rId7" Type="http://schemas.openxmlformats.org/officeDocument/2006/relationships/slide" Target="slides/slide4.xml" /><Relationship Id="rId12" Type="http://schemas.openxmlformats.org/officeDocument/2006/relationships/slide" Target="slides/slide9.xml" /><Relationship Id="rId17" Type="http://schemas.openxmlformats.org/officeDocument/2006/relationships/slide" Target="slides/slide14.xml" /><Relationship Id="rId2" Type="http://schemas.openxmlformats.org/officeDocument/2006/relationships/slideMaster" Target="slideMasters/slideMaster2.xml" /><Relationship Id="rId16" Type="http://schemas.openxmlformats.org/officeDocument/2006/relationships/slide" Target="slides/slide13.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3.xml" /><Relationship Id="rId11" Type="http://schemas.openxmlformats.org/officeDocument/2006/relationships/slide" Target="slides/slide8.xml" /><Relationship Id="rId5" Type="http://schemas.openxmlformats.org/officeDocument/2006/relationships/slide" Target="slides/slide2.xml" /><Relationship Id="rId15" Type="http://schemas.openxmlformats.org/officeDocument/2006/relationships/slide" Target="slides/slide12.xml" /><Relationship Id="rId23" Type="http://schemas.openxmlformats.org/officeDocument/2006/relationships/tableStyles" Target="tableStyles.xml" /><Relationship Id="rId10" Type="http://schemas.openxmlformats.org/officeDocument/2006/relationships/slide" Target="slides/slide7.xml" /><Relationship Id="rId19" Type="http://schemas.openxmlformats.org/officeDocument/2006/relationships/notesMaster" Target="notesMasters/notesMaster1.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slide" Target="slides/slide11.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4B9E94-7001-4532-822A-667DB7372234}" type="datetimeFigureOut">
              <a:rPr lang="en-GB" smtClean="0"/>
              <a:t>24/07/2024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5A044A-3471-4354-BA80-8176EFC7E7B6}" type="slidenum">
              <a:rPr lang="en-GB" smtClean="0"/>
              <a:t>‹#›</a:t>
            </a:fld>
            <a:endParaRPr lang="en-GB"/>
          </a:p>
        </p:txBody>
      </p:sp>
    </p:spTree>
    <p:extLst>
      <p:ext uri="{BB962C8B-B14F-4D97-AF65-F5344CB8AC3E}">
        <p14:creationId xmlns:p14="http://schemas.microsoft.com/office/powerpoint/2010/main" val="3370031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7"/>
        <p:cNvGrpSpPr/>
        <p:nvPr/>
      </p:nvGrpSpPr>
      <p:grpSpPr>
        <a:xfrm>
          <a:off x="0" y="0"/>
          <a:ext cx="0" cy="0"/>
          <a:chOff x="0" y="0"/>
          <a:chExt cx="0" cy="0"/>
        </a:xfrm>
      </p:grpSpPr>
      <p:sp>
        <p:nvSpPr>
          <p:cNvPr id="3208" name="Google Shape;3208;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9" name="Google Shape;3209;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100988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68"/>
        <p:cNvGrpSpPr/>
        <p:nvPr/>
      </p:nvGrpSpPr>
      <p:grpSpPr>
        <a:xfrm>
          <a:off x="0" y="0"/>
          <a:ext cx="0" cy="0"/>
          <a:chOff x="0" y="0"/>
          <a:chExt cx="0" cy="0"/>
        </a:xfrm>
      </p:grpSpPr>
      <p:sp>
        <p:nvSpPr>
          <p:cNvPr id="3469" name="Google Shape;3469;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70" name="Google Shape;3470;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kern="1200" dirty="0">
                <a:solidFill>
                  <a:schemeClr val="tx1"/>
                </a:solidFill>
                <a:effectLst/>
                <a:latin typeface="+mn-lt"/>
                <a:ea typeface="+mn-ea"/>
                <a:cs typeface="+mn-cs"/>
              </a:rPr>
              <a:t>As a fresh graduate of the Tesco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for the first time, this presentation assignment focuses on how technology influences learning and development. This topic remains highly relevant as UK retailers are growing more inclined towards various digital measures focusing on improving their L&amp;D frameworks (</a:t>
            </a:r>
            <a:r>
              <a:rPr lang="en-US" sz="1200" kern="1200" dirty="0" err="1">
                <a:solidFill>
                  <a:schemeClr val="tx1"/>
                </a:solidFill>
                <a:effectLst/>
                <a:latin typeface="+mn-lt"/>
                <a:ea typeface="+mn-ea"/>
                <a:cs typeface="+mn-cs"/>
              </a:rPr>
              <a:t>Siagian</a:t>
            </a:r>
            <a:r>
              <a:rPr lang="en-US" sz="1200" kern="1200" dirty="0">
                <a:solidFill>
                  <a:schemeClr val="tx1"/>
                </a:solidFill>
                <a:effectLst/>
                <a:latin typeface="+mn-lt"/>
                <a:ea typeface="+mn-ea"/>
                <a:cs typeface="+mn-cs"/>
              </a:rPr>
              <a:t>, 2024). Of course, the existing foes like Sainsbury and Marks and Spencer have already adopted the modern-day learning technology programs. The purpose of the task today is to understand how the technological revolution is reshaping the learning environment for the UK retail sector, the positive impact on the learners and Tesco as the large-scale UK supermarket retailer, and the value of these changes to </a:t>
            </a:r>
            <a:r>
              <a:rPr lang="en-US" sz="1200" kern="1200" dirty="0" err="1">
                <a:solidFill>
                  <a:schemeClr val="tx1"/>
                </a:solidFill>
                <a:effectLst/>
                <a:latin typeface="+mn-lt"/>
                <a:ea typeface="+mn-ea"/>
                <a:cs typeface="+mn-cs"/>
              </a:rPr>
              <a:t>operationalise</a:t>
            </a:r>
            <a:r>
              <a:rPr lang="en-US" sz="1200" kern="1200" dirty="0">
                <a:solidFill>
                  <a:schemeClr val="tx1"/>
                </a:solidFill>
                <a:effectLst/>
                <a:latin typeface="+mn-lt"/>
                <a:ea typeface="+mn-ea"/>
                <a:cs typeface="+mn-cs"/>
              </a:rPr>
              <a:t> the learning culture within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t>
            </a:r>
            <a:endParaRPr dirty="0"/>
          </a:p>
        </p:txBody>
      </p:sp>
    </p:spTree>
    <p:extLst>
      <p:ext uri="{BB962C8B-B14F-4D97-AF65-F5344CB8AC3E}">
        <p14:creationId xmlns:p14="http://schemas.microsoft.com/office/powerpoint/2010/main" val="2146620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4"/>
        <p:cNvGrpSpPr/>
        <p:nvPr/>
      </p:nvGrpSpPr>
      <p:grpSpPr>
        <a:xfrm>
          <a:off x="0" y="0"/>
          <a:ext cx="0" cy="0"/>
          <a:chOff x="0" y="0"/>
          <a:chExt cx="0" cy="0"/>
        </a:xfrm>
      </p:grpSpPr>
      <p:sp>
        <p:nvSpPr>
          <p:cNvPr id="3665" name="Google Shape;3665;g54dda1946d_6_3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66" name="Google Shape;3666;g54dda1946d_6_3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Technology plays a crucial role in learning and development today to deliver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training and empower employees with resources to gain knowledge at their own pace. It provides access to other resources, eliminates physical boundaries, and fosters international work relations. Technology supports the assessment of effectiveness and the monitoring of performance and progress. It promotes interaction and an engaging environment, thus making learning more fascinating and efficient. The 2023 LinkedIn Learning Report revealed that 79% of L </a:t>
            </a:r>
            <a:r>
              <a:rPr lang="en-US" sz="1200" kern="1200" dirty="0" err="1">
                <a:solidFill>
                  <a:schemeClr val="tx1"/>
                </a:solidFill>
                <a:effectLst/>
                <a:latin typeface="+mn-lt"/>
                <a:ea typeface="+mn-ea"/>
                <a:cs typeface="+mn-cs"/>
              </a:rPr>
              <a:t>andD</a:t>
            </a:r>
            <a:r>
              <a:rPr lang="en-US" sz="1200" kern="1200" dirty="0">
                <a:solidFill>
                  <a:schemeClr val="tx1"/>
                </a:solidFill>
                <a:effectLst/>
                <a:latin typeface="+mn-lt"/>
                <a:ea typeface="+mn-ea"/>
                <a:cs typeface="+mn-cs"/>
              </a:rPr>
              <a:t> decision-makers expect to increase their online learning expenditure. The e-learning market is expected to stand at $457.4 billion by 2026, stressing the importance of technology in corporate learning (Dalton et al., 2024).</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2875642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0"/>
        <p:cNvGrpSpPr/>
        <p:nvPr/>
      </p:nvGrpSpPr>
      <p:grpSpPr>
        <a:xfrm>
          <a:off x="0" y="0"/>
          <a:ext cx="0" cy="0"/>
          <a:chOff x="0" y="0"/>
          <a:chExt cx="0" cy="0"/>
        </a:xfrm>
      </p:grpSpPr>
      <p:sp>
        <p:nvSpPr>
          <p:cNvPr id="3761" name="Google Shape;3761;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62" name="Google Shape;3762;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Google has adopted a remarkable initiative called “g2g,” which is an acronym for “Googler-to-Googler,” and it perfectly represents how technology enhances employees' learning process (</a:t>
            </a:r>
            <a:r>
              <a:rPr lang="en-US" sz="1200" kern="1200" dirty="0" err="1">
                <a:solidFill>
                  <a:schemeClr val="tx1"/>
                </a:solidFill>
                <a:effectLst/>
                <a:latin typeface="+mn-lt"/>
                <a:ea typeface="+mn-ea"/>
                <a:cs typeface="+mn-cs"/>
              </a:rPr>
              <a:t>Raji</a:t>
            </a:r>
            <a:r>
              <a:rPr lang="en-US" sz="1200" kern="1200" dirty="0">
                <a:solidFill>
                  <a:schemeClr val="tx1"/>
                </a:solidFill>
                <a:effectLst/>
                <a:latin typeface="+mn-lt"/>
                <a:ea typeface="+mn-ea"/>
                <a:cs typeface="+mn-cs"/>
              </a:rPr>
              <a:t> et al., 2024). With this source of peer-to-peer learning, employees can create a course about various aspects. Google has many internal social networks and video systems, facilitating employees to gain access to a vast knowledge base at their own pace. This Highly flexible, technology-imbued approach encourages carpenters to learn continuously and share knowledge with others.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104492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90"/>
        <p:cNvGrpSpPr/>
        <p:nvPr/>
      </p:nvGrpSpPr>
      <p:grpSpPr>
        <a:xfrm>
          <a:off x="0" y="0"/>
          <a:ext cx="0" cy="0"/>
          <a:chOff x="0" y="0"/>
          <a:chExt cx="0" cy="0"/>
        </a:xfrm>
      </p:grpSpPr>
      <p:sp>
        <p:nvSpPr>
          <p:cNvPr id="4191" name="Google Shape;4191;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92" name="Google Shape;4192;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recent example of using AI to </a:t>
            </a:r>
            <a:r>
              <a:rPr lang="en-US" sz="1200" kern="1200" dirty="0" err="1">
                <a:solidFill>
                  <a:schemeClr val="tx1"/>
                </a:solidFill>
                <a:effectLst/>
                <a:latin typeface="+mn-lt"/>
                <a:ea typeface="+mn-ea"/>
                <a:cs typeface="+mn-cs"/>
              </a:rPr>
              <a:t>personalise</a:t>
            </a:r>
            <a:r>
              <a:rPr lang="en-US" sz="1200" kern="1200" dirty="0">
                <a:solidFill>
                  <a:schemeClr val="tx1"/>
                </a:solidFill>
                <a:effectLst/>
                <a:latin typeface="+mn-lt"/>
                <a:ea typeface="+mn-ea"/>
                <a:cs typeface="+mn-cs"/>
              </a:rPr>
              <a:t> learning for IBM’s employees is the “Your Learning” platform. This intelligent system proposes academic courses that depend on an employee's job position, competency level, and desired career path. It incorporates machine learning features to identify learning patterns and adapt its suggestions. The platform consolidates different forms of learning, such as MOOCs, internal courses and materials from other sources (Usman et al., 2024). It also allows employees to manage their learning process, develop new skills, and achieve better employment outcomes in a constantly progressing working environment.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045357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0"/>
        <p:cNvGrpSpPr/>
        <p:nvPr/>
      </p:nvGrpSpPr>
      <p:grpSpPr>
        <a:xfrm>
          <a:off x="0" y="0"/>
          <a:ext cx="0" cy="0"/>
          <a:chOff x="0" y="0"/>
          <a:chExt cx="0" cy="0"/>
        </a:xfrm>
      </p:grpSpPr>
      <p:sp>
        <p:nvSpPr>
          <p:cNvPr id="4381" name="Google Shape;4381;g184d99d1a72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82" name="Google Shape;4382;g184d99d1a72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For example, Walmart has a Virtual Reality (VR) training program, part of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training that proves how immersive technology is effective for employees. With the Oculus VR headsets, employees can simulate actual encounters at the store, be it a demonstration of customer-facing skills or the store's operation over the Black Friday rush (Ani et al., 2024). Using this technology is convenient because it gives time for the employees to err without costing the company or the patient an arm or a leg. It also helps provide a standard training environment and practice for the trainees at the different stations.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036157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8"/>
        <p:cNvGrpSpPr/>
        <p:nvPr/>
      </p:nvGrpSpPr>
      <p:grpSpPr>
        <a:xfrm>
          <a:off x="0" y="0"/>
          <a:ext cx="0" cy="0"/>
          <a:chOff x="0" y="0"/>
          <a:chExt cx="0" cy="0"/>
        </a:xfrm>
      </p:grpSpPr>
      <p:sp>
        <p:nvSpPr>
          <p:cNvPr id="4409" name="Google Shape;4409;g184d99d1a72_0_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10" name="Google Shape;4410;g184d99d1a72_0_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Another example of how technology can help make education more engaging and effective for learners is Deloitte’s “Digital DNA”. This platform employs various gamification aspects such as points, leaderboards, and challenges to encourage employees to read about digital transformation (Ahmad, 2024). They provide snippets of special knowledge that can be learned on the go and any device possible. It also makes learning fun and encourages healthy competition and social learning. Employees get motivated, retain what they learn, and broadly understand numerous digital concepts.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7626310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5"/>
        <p:cNvGrpSpPr/>
        <p:nvPr/>
      </p:nvGrpSpPr>
      <p:grpSpPr>
        <a:xfrm>
          <a:off x="0" y="0"/>
          <a:ext cx="0" cy="0"/>
          <a:chOff x="0" y="0"/>
          <a:chExt cx="0" cy="0"/>
        </a:xfrm>
      </p:grpSpPr>
      <p:sp>
        <p:nvSpPr>
          <p:cNvPr id="4426" name="Google Shape;4426;g54dda1946d_4_27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27" name="Google Shape;4427;g54dda1946d_4_27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“Career Choice” program implemented by Amazon shows how skills acquired through technology-based training help employers retain workers and enhance their skills. This program provides full scholarships to college for warehouse employees for industries related to Amazon, even if in other areas. Amazon can benefit from this on a large scale by using online learning platforms (</a:t>
            </a:r>
            <a:r>
              <a:rPr lang="en-US" sz="1200" kern="1200" dirty="0" err="1">
                <a:solidFill>
                  <a:schemeClr val="tx1"/>
                </a:solidFill>
                <a:effectLst/>
                <a:latin typeface="+mn-lt"/>
                <a:ea typeface="+mn-ea"/>
                <a:cs typeface="+mn-cs"/>
              </a:rPr>
              <a:t>Oguanobi</a:t>
            </a:r>
            <a:r>
              <a:rPr lang="en-US" sz="1200" kern="1200" dirty="0">
                <a:solidFill>
                  <a:schemeClr val="tx1"/>
                </a:solidFill>
                <a:effectLst/>
                <a:latin typeface="+mn-lt"/>
                <a:ea typeface="+mn-ea"/>
                <a:cs typeface="+mn-cs"/>
              </a:rPr>
              <a:t> and Joel, 2024). By using such technology solutions, Amazon can effectively source and retain its employees in the increasingly competitive environment, decrease turnover costs, and build a more qualified pool of human capital. It also helps to create an image of Amazon as an employer committed to the professional growth of its staff.</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887264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94"/>
        <p:cNvGrpSpPr/>
        <p:nvPr/>
      </p:nvGrpSpPr>
      <p:grpSpPr>
        <a:xfrm>
          <a:off x="0" y="0"/>
          <a:ext cx="0" cy="0"/>
          <a:chOff x="0" y="0"/>
          <a:chExt cx="0" cy="0"/>
        </a:xfrm>
      </p:grpSpPr>
      <p:sp>
        <p:nvSpPr>
          <p:cNvPr id="4895" name="Google Shape;4895;g54dda1946d_4_27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96" name="Google Shape;4896;g54dda1946d_4_27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Salesforce’s “Trailhead” platform demonstrates how technology-based education can generate more experts in areas that the employer requires. It is an accredited, accessible, and game-based e-learning platform that aims to teach Salesforce skills to everyone (Al et al., 2024). To Salesforce, this approach guarantees that there is always a pool of qualified candidates in the market who are conversant with their products, hence reducing the cost of recruiting and training. Other benefits include the ability to identify skill deficiencies and learning preferences that help the company behind the platform, Salesforce, better design and promote its products.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479432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Microsoft’s “AI Business School” is an excellent example of how technology-based training can help the employer become a market leader. This free online learning path is designed to help you learn how to use AI in business. This way, Microsoft develops its human resources and gives knowledge to its clients and partners (</a:t>
            </a:r>
            <a:r>
              <a:rPr lang="en-US" sz="1200" kern="1200" dirty="0" err="1">
                <a:solidFill>
                  <a:schemeClr val="tx1"/>
                </a:solidFill>
                <a:effectLst/>
                <a:latin typeface="+mn-lt"/>
                <a:ea typeface="+mn-ea"/>
                <a:cs typeface="+mn-cs"/>
              </a:rPr>
              <a:t>Ancillai</a:t>
            </a:r>
            <a:r>
              <a:rPr lang="en-US" sz="1200" kern="1200" dirty="0">
                <a:solidFill>
                  <a:schemeClr val="tx1"/>
                </a:solidFill>
                <a:effectLst/>
                <a:latin typeface="+mn-lt"/>
                <a:ea typeface="+mn-ea"/>
                <a:cs typeface="+mn-cs"/>
              </a:rPr>
              <a:t> et al., 2023). It assists Microsoft in enhancing the perception that it is knowledgeable about the client’s needs and encourages the use of AI technology. The online format also enables Microsoft to expand its market reach to the global market at an affordable price. </a:t>
            </a:r>
          </a:p>
          <a:p>
            <a:endParaRPr lang="en-GB" dirty="0"/>
          </a:p>
        </p:txBody>
      </p:sp>
      <p:sp>
        <p:nvSpPr>
          <p:cNvPr id="4" name="Slide Number Placeholder 3"/>
          <p:cNvSpPr>
            <a:spLocks noGrp="1"/>
          </p:cNvSpPr>
          <p:nvPr>
            <p:ph type="sldNum" sz="quarter" idx="10"/>
          </p:nvPr>
        </p:nvSpPr>
        <p:spPr/>
        <p:txBody>
          <a:bodyPr/>
          <a:lstStyle/>
          <a:p>
            <a:fld id="{075A044A-3471-4354-BA80-8176EFC7E7B6}" type="slidenum">
              <a:rPr lang="en-GB" smtClean="0"/>
              <a:t>10</a:t>
            </a:fld>
            <a:endParaRPr lang="en-GB"/>
          </a:p>
        </p:txBody>
      </p:sp>
    </p:spTree>
    <p:extLst>
      <p:ext uri="{BB962C8B-B14F-4D97-AF65-F5344CB8AC3E}">
        <p14:creationId xmlns:p14="http://schemas.microsoft.com/office/powerpoint/2010/main" val="20017738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example of the positive impact technology-based training can have on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PwC’s $3 billion investment in the “New World, New Skills” program. It combines e-learning, mobile applications, and VR as PwC tries to equip its employees with advanced digital knowledge (</a:t>
            </a:r>
            <a:r>
              <a:rPr lang="en-US" sz="1200" kern="1200" dirty="0" err="1">
                <a:solidFill>
                  <a:schemeClr val="tx1"/>
                </a:solidFill>
                <a:effectLst/>
                <a:latin typeface="+mn-lt"/>
                <a:ea typeface="+mn-ea"/>
                <a:cs typeface="+mn-cs"/>
              </a:rPr>
              <a:t>Kubrak</a:t>
            </a:r>
            <a:r>
              <a:rPr lang="en-US" sz="1200" kern="1200" dirty="0">
                <a:solidFill>
                  <a:schemeClr val="tx1"/>
                </a:solidFill>
                <a:effectLst/>
                <a:latin typeface="+mn-lt"/>
                <a:ea typeface="+mn-ea"/>
                <a:cs typeface="+mn-cs"/>
              </a:rPr>
              <a:t> et al., 2023). Thus, for PwC, this technology-driven strategy facilitates systematic and </a:t>
            </a:r>
            <a:r>
              <a:rPr lang="en-US" sz="1200" kern="1200" dirty="0" err="1">
                <a:solidFill>
                  <a:schemeClr val="tx1"/>
                </a:solidFill>
                <a:effectLst/>
                <a:latin typeface="+mn-lt"/>
                <a:ea typeface="+mn-ea"/>
                <a:cs typeface="+mn-cs"/>
              </a:rPr>
              <a:t>standardised</a:t>
            </a:r>
            <a:r>
              <a:rPr lang="en-US" sz="1200" kern="1200" dirty="0">
                <a:solidFill>
                  <a:schemeClr val="tx1"/>
                </a:solidFill>
                <a:effectLst/>
                <a:latin typeface="+mn-lt"/>
                <a:ea typeface="+mn-ea"/>
                <a:cs typeface="+mn-cs"/>
              </a:rPr>
              <a:t> training across the company’s multinational employees. They allow the company to quickly respond to fluctuations in the market, improve service delivery, and create new digital services. The program also helps PwC promote itself as a modern, technology-oriented company, attracting tech-savvy clients and employees. </a:t>
            </a:r>
          </a:p>
          <a:p>
            <a:endParaRPr lang="en-GB" dirty="0"/>
          </a:p>
        </p:txBody>
      </p:sp>
      <p:sp>
        <p:nvSpPr>
          <p:cNvPr id="4" name="Slide Number Placeholder 3"/>
          <p:cNvSpPr>
            <a:spLocks noGrp="1"/>
          </p:cNvSpPr>
          <p:nvPr>
            <p:ph type="sldNum" sz="quarter" idx="10"/>
          </p:nvPr>
        </p:nvSpPr>
        <p:spPr/>
        <p:txBody>
          <a:bodyPr/>
          <a:lstStyle/>
          <a:p>
            <a:fld id="{075A044A-3471-4354-BA80-8176EFC7E7B6}" type="slidenum">
              <a:rPr lang="en-GB" smtClean="0"/>
              <a:t>11</a:t>
            </a:fld>
            <a:endParaRPr lang="en-GB"/>
          </a:p>
        </p:txBody>
      </p:sp>
    </p:spTree>
    <p:extLst>
      <p:ext uri="{BB962C8B-B14F-4D97-AF65-F5344CB8AC3E}">
        <p14:creationId xmlns:p14="http://schemas.microsoft.com/office/powerpoint/2010/main" val="23366012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Technology-based training has several advantages for learners and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It offers workers contextual learning, skill training, engagement, and flexibility in learning. It also improves job satisfaction and career advancement opportunities (</a:t>
            </a:r>
            <a:r>
              <a:rPr lang="en-US" sz="1200" kern="1200" dirty="0" err="1">
                <a:solidFill>
                  <a:schemeClr val="tx1"/>
                </a:solidFill>
                <a:effectLst/>
                <a:latin typeface="+mn-lt"/>
                <a:ea typeface="+mn-ea"/>
                <a:cs typeface="+mn-cs"/>
              </a:rPr>
              <a:t>Lukita</a:t>
            </a:r>
            <a:r>
              <a:rPr lang="en-US" sz="1200" kern="1200" dirty="0">
                <a:solidFill>
                  <a:schemeClr val="tx1"/>
                </a:solidFill>
                <a:effectLst/>
                <a:latin typeface="+mn-lt"/>
                <a:ea typeface="+mn-ea"/>
                <a:cs typeface="+mn-cs"/>
              </a:rPr>
              <a:t> et al., 2023). From the employer’s perspective, TBT enhances employee performance, reduces turnover, and produces a flexible workforce. It allows for mass and repetitive training, is a data source, and can serve as a platform for the company's branding and message distribution. </a:t>
            </a:r>
          </a:p>
          <a:p>
            <a:endParaRPr lang="en-GB" dirty="0"/>
          </a:p>
        </p:txBody>
      </p:sp>
      <p:sp>
        <p:nvSpPr>
          <p:cNvPr id="4" name="Slide Number Placeholder 3"/>
          <p:cNvSpPr>
            <a:spLocks noGrp="1"/>
          </p:cNvSpPr>
          <p:nvPr>
            <p:ph type="sldNum" sz="quarter" idx="10"/>
          </p:nvPr>
        </p:nvSpPr>
        <p:spPr/>
        <p:txBody>
          <a:bodyPr/>
          <a:lstStyle/>
          <a:p>
            <a:fld id="{075A044A-3471-4354-BA80-8176EFC7E7B6}" type="slidenum">
              <a:rPr lang="en-GB" smtClean="0"/>
              <a:t>12</a:t>
            </a:fld>
            <a:endParaRPr lang="en-GB"/>
          </a:p>
        </p:txBody>
      </p:sp>
    </p:spTree>
    <p:extLst>
      <p:ext uri="{BB962C8B-B14F-4D97-AF65-F5344CB8AC3E}">
        <p14:creationId xmlns:p14="http://schemas.microsoft.com/office/powerpoint/2010/main" val="22688933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Technological advancements such as AI, VR/AR, and adaptive learning systems will determine future learning and development. AI will help facilitate further differentiated approaches to learning and precise forecasting of the required skills. VR and AR will provide more realistic training situations than conventional training tools (</a:t>
            </a:r>
            <a:r>
              <a:rPr lang="en-US" sz="1200" kern="1200" dirty="0" err="1">
                <a:solidFill>
                  <a:schemeClr val="tx1"/>
                </a:solidFill>
                <a:effectLst/>
                <a:latin typeface="+mn-lt"/>
                <a:ea typeface="+mn-ea"/>
                <a:cs typeface="+mn-cs"/>
              </a:rPr>
              <a:t>Rosemalatriasari</a:t>
            </a:r>
            <a:r>
              <a:rPr lang="en-US" sz="1200" kern="1200" dirty="0">
                <a:solidFill>
                  <a:schemeClr val="tx1"/>
                </a:solidFill>
                <a:effectLst/>
                <a:latin typeface="+mn-lt"/>
                <a:ea typeface="+mn-ea"/>
                <a:cs typeface="+mn-cs"/>
              </a:rPr>
              <a:t>, 2023). This would be done using what is known as adaptive learning systems, where learning paths are tailored in real time depending on the student’s performance. It is most probable that learning will be incorporated into daily working processes using </a:t>
            </a:r>
            <a:r>
              <a:rPr lang="en-US" sz="1200" kern="1200" dirty="0" err="1">
                <a:solidFill>
                  <a:schemeClr val="tx1"/>
                </a:solidFill>
                <a:effectLst/>
                <a:latin typeface="+mn-lt"/>
                <a:ea typeface="+mn-ea"/>
                <a:cs typeface="+mn-cs"/>
              </a:rPr>
              <a:t>microlearning</a:t>
            </a:r>
            <a:r>
              <a:rPr lang="en-US" sz="1200" kern="1200" dirty="0">
                <a:solidFill>
                  <a:schemeClr val="tx1"/>
                </a:solidFill>
                <a:effectLst/>
                <a:latin typeface="+mn-lt"/>
                <a:ea typeface="+mn-ea"/>
                <a:cs typeface="+mn-cs"/>
              </a:rPr>
              <a:t> and performance support. </a:t>
            </a:r>
          </a:p>
          <a:p>
            <a:endParaRPr lang="en-GB" dirty="0"/>
          </a:p>
        </p:txBody>
      </p:sp>
      <p:sp>
        <p:nvSpPr>
          <p:cNvPr id="4" name="Slide Number Placeholder 3"/>
          <p:cNvSpPr>
            <a:spLocks noGrp="1"/>
          </p:cNvSpPr>
          <p:nvPr>
            <p:ph type="sldNum" sz="quarter" idx="10"/>
          </p:nvPr>
        </p:nvSpPr>
        <p:spPr/>
        <p:txBody>
          <a:bodyPr/>
          <a:lstStyle/>
          <a:p>
            <a:fld id="{075A044A-3471-4354-BA80-8176EFC7E7B6}" type="slidenum">
              <a:rPr lang="en-GB" smtClean="0"/>
              <a:t>13</a:t>
            </a:fld>
            <a:endParaRPr lang="en-GB"/>
          </a:p>
        </p:txBody>
      </p:sp>
    </p:spTree>
    <p:extLst>
      <p:ext uri="{BB962C8B-B14F-4D97-AF65-F5344CB8AC3E}">
        <p14:creationId xmlns:p14="http://schemas.microsoft.com/office/powerpoint/2010/main" val="16671480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use of technology has been widely embraced in learning and development within the UK retail sector, and it is advantageous to employees and Tesco as the employer. It allows for creating custom courses and delivering practical training on a large scale using data analytics. L&amp;D initiatives incorporating technology benefit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in terms of change readiness, talent acquisition and retention, and sustaining competitive advantage. Proposing a large-scale technology-informed learning model and growing the existing Tesco Academy with learning technology and </a:t>
            </a:r>
            <a:r>
              <a:rPr lang="en-US" sz="1200" kern="1200" dirty="0" err="1">
                <a:solidFill>
                  <a:schemeClr val="tx1"/>
                </a:solidFill>
                <a:effectLst/>
                <a:latin typeface="+mn-lt"/>
                <a:ea typeface="+mn-ea"/>
                <a:cs typeface="+mn-cs"/>
              </a:rPr>
              <a:t>EdTech</a:t>
            </a:r>
            <a:r>
              <a:rPr lang="en-US" sz="1200" kern="1200" dirty="0">
                <a:solidFill>
                  <a:schemeClr val="tx1"/>
                </a:solidFill>
                <a:effectLst/>
                <a:latin typeface="+mn-lt"/>
                <a:ea typeface="+mn-ea"/>
                <a:cs typeface="+mn-cs"/>
              </a:rPr>
              <a:t> companies from the United Kingdom is advised. </a:t>
            </a:r>
          </a:p>
          <a:p>
            <a:endParaRPr lang="en-GB" dirty="0"/>
          </a:p>
        </p:txBody>
      </p:sp>
      <p:sp>
        <p:nvSpPr>
          <p:cNvPr id="4" name="Slide Number Placeholder 3"/>
          <p:cNvSpPr>
            <a:spLocks noGrp="1"/>
          </p:cNvSpPr>
          <p:nvPr>
            <p:ph type="sldNum" sz="quarter" idx="10"/>
          </p:nvPr>
        </p:nvSpPr>
        <p:spPr/>
        <p:txBody>
          <a:bodyPr/>
          <a:lstStyle/>
          <a:p>
            <a:fld id="{075A044A-3471-4354-BA80-8176EFC7E7B6}" type="slidenum">
              <a:rPr lang="en-GB" smtClean="0"/>
              <a:t>14</a:t>
            </a:fld>
            <a:endParaRPr lang="en-GB"/>
          </a:p>
        </p:txBody>
      </p:sp>
    </p:spTree>
    <p:extLst>
      <p:ext uri="{BB962C8B-B14F-4D97-AF65-F5344CB8AC3E}">
        <p14:creationId xmlns:p14="http://schemas.microsoft.com/office/powerpoint/2010/main" val="1759552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1.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2.xml" /><Relationship Id="rId4" Type="http://schemas.openxmlformats.org/officeDocument/2006/relationships/hyperlink" Target="http://bit.ly/2TtBDfr" TargetMode="Externa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4.xml.rels><?xml version="1.0" encoding="UTF-8" standalone="yes"?>
<Relationships xmlns="http://schemas.openxmlformats.org/package/2006/relationships"><Relationship Id="rId3" Type="http://schemas.openxmlformats.org/officeDocument/2006/relationships/hyperlink" Target="http://bit.ly/2TyoMsr" TargetMode="External" /><Relationship Id="rId2" Type="http://schemas.openxmlformats.org/officeDocument/2006/relationships/hyperlink" Target="https://bit.ly/3A1uf1Q" TargetMode="External" /><Relationship Id="rId1" Type="http://schemas.openxmlformats.org/officeDocument/2006/relationships/slideMaster" Target="../slideMasters/slideMaster3.xml" /><Relationship Id="rId4" Type="http://schemas.openxmlformats.org/officeDocument/2006/relationships/hyperlink" Target="http://bit.ly/2TtBDfr" TargetMode="External" /></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4DCB9CF-DA42-4BFA-8396-868C7052BF2C}"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D11DB-51A8-4616-B0C8-B94141B46437}" type="slidenum">
              <a:rPr lang="en-GB" smtClean="0"/>
              <a:t>‹#›</a:t>
            </a:fld>
            <a:endParaRPr lang="en-GB"/>
          </a:p>
        </p:txBody>
      </p:sp>
    </p:spTree>
    <p:extLst>
      <p:ext uri="{BB962C8B-B14F-4D97-AF65-F5344CB8AC3E}">
        <p14:creationId xmlns:p14="http://schemas.microsoft.com/office/powerpoint/2010/main" val="41600799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DCB9CF-DA42-4BFA-8396-868C7052BF2C}"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D11DB-51A8-4616-B0C8-B94141B46437}" type="slidenum">
              <a:rPr lang="en-GB" smtClean="0"/>
              <a:t>‹#›</a:t>
            </a:fld>
            <a:endParaRPr lang="en-GB"/>
          </a:p>
        </p:txBody>
      </p:sp>
    </p:spTree>
    <p:extLst>
      <p:ext uri="{BB962C8B-B14F-4D97-AF65-F5344CB8AC3E}">
        <p14:creationId xmlns:p14="http://schemas.microsoft.com/office/powerpoint/2010/main" val="3623664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4DCB9CF-DA42-4BFA-8396-868C7052BF2C}"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D11DB-51A8-4616-B0C8-B94141B46437}" type="slidenum">
              <a:rPr lang="en-GB" smtClean="0"/>
              <a:t>‹#›</a:t>
            </a:fld>
            <a:endParaRPr lang="en-GB"/>
          </a:p>
        </p:txBody>
      </p:sp>
    </p:spTree>
    <p:extLst>
      <p:ext uri="{BB962C8B-B14F-4D97-AF65-F5344CB8AC3E}">
        <p14:creationId xmlns:p14="http://schemas.microsoft.com/office/powerpoint/2010/main" val="3681103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DCB9CF-DA42-4BFA-8396-868C7052BF2C}" type="datetimeFigureOut">
              <a:rPr lang="en-GB" smtClean="0"/>
              <a:t>24/07/2024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3D11DB-51A8-4616-B0C8-B94141B46437}" type="slidenum">
              <a:rPr lang="en-GB" smtClean="0"/>
              <a:t>‹#›</a:t>
            </a:fld>
            <a:endParaRPr lang="en-GB"/>
          </a:p>
        </p:txBody>
      </p:sp>
    </p:spTree>
    <p:extLst>
      <p:ext uri="{BB962C8B-B14F-4D97-AF65-F5344CB8AC3E}">
        <p14:creationId xmlns:p14="http://schemas.microsoft.com/office/powerpoint/2010/main" val="1037771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4DCB9CF-DA42-4BFA-8396-868C7052BF2C}" type="datetimeFigureOut">
              <a:rPr lang="en-GB" smtClean="0"/>
              <a:t>24/07/2024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3D11DB-51A8-4616-B0C8-B94141B46437}" type="slidenum">
              <a:rPr lang="en-GB" smtClean="0"/>
              <a:t>‹#›</a:t>
            </a:fld>
            <a:endParaRPr lang="en-GB"/>
          </a:p>
        </p:txBody>
      </p:sp>
    </p:spTree>
    <p:extLst>
      <p:ext uri="{BB962C8B-B14F-4D97-AF65-F5344CB8AC3E}">
        <p14:creationId xmlns:p14="http://schemas.microsoft.com/office/powerpoint/2010/main" val="22722952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4DCB9CF-DA42-4BFA-8396-868C7052BF2C}" type="datetimeFigureOut">
              <a:rPr lang="en-GB" smtClean="0"/>
              <a:t>24/07/2024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3D11DB-51A8-4616-B0C8-B94141B46437}" type="slidenum">
              <a:rPr lang="en-GB" smtClean="0"/>
              <a:t>‹#›</a:t>
            </a:fld>
            <a:endParaRPr lang="en-GB"/>
          </a:p>
        </p:txBody>
      </p:sp>
    </p:spTree>
    <p:extLst>
      <p:ext uri="{BB962C8B-B14F-4D97-AF65-F5344CB8AC3E}">
        <p14:creationId xmlns:p14="http://schemas.microsoft.com/office/powerpoint/2010/main" val="2591418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DCB9CF-DA42-4BFA-8396-868C7052BF2C}" type="datetimeFigureOut">
              <a:rPr lang="en-GB" smtClean="0"/>
              <a:t>24/07/2024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3D11DB-51A8-4616-B0C8-B94141B46437}" type="slidenum">
              <a:rPr lang="en-GB" smtClean="0"/>
              <a:t>‹#›</a:t>
            </a:fld>
            <a:endParaRPr lang="en-GB"/>
          </a:p>
        </p:txBody>
      </p:sp>
    </p:spTree>
    <p:extLst>
      <p:ext uri="{BB962C8B-B14F-4D97-AF65-F5344CB8AC3E}">
        <p14:creationId xmlns:p14="http://schemas.microsoft.com/office/powerpoint/2010/main" val="25824694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4DCB9CF-DA42-4BFA-8396-868C7052BF2C}" type="datetimeFigureOut">
              <a:rPr lang="en-GB" smtClean="0"/>
              <a:t>24/07/2024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3D11DB-51A8-4616-B0C8-B94141B46437}" type="slidenum">
              <a:rPr lang="en-GB" smtClean="0"/>
              <a:t>‹#›</a:t>
            </a:fld>
            <a:endParaRPr lang="en-GB"/>
          </a:p>
        </p:txBody>
      </p:sp>
    </p:spTree>
    <p:extLst>
      <p:ext uri="{BB962C8B-B14F-4D97-AF65-F5344CB8AC3E}">
        <p14:creationId xmlns:p14="http://schemas.microsoft.com/office/powerpoint/2010/main" val="2313137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4DCB9CF-DA42-4BFA-8396-868C7052BF2C}" type="datetimeFigureOut">
              <a:rPr lang="en-GB" smtClean="0"/>
              <a:t>24/07/2024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3D11DB-51A8-4616-B0C8-B94141B46437}" type="slidenum">
              <a:rPr lang="en-GB" smtClean="0"/>
              <a:t>‹#›</a:t>
            </a:fld>
            <a:endParaRPr lang="en-GB"/>
          </a:p>
        </p:txBody>
      </p:sp>
    </p:spTree>
    <p:extLst>
      <p:ext uri="{BB962C8B-B14F-4D97-AF65-F5344CB8AC3E}">
        <p14:creationId xmlns:p14="http://schemas.microsoft.com/office/powerpoint/2010/main" val="4143618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DCB9CF-DA42-4BFA-8396-868C7052BF2C}"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D11DB-51A8-4616-B0C8-B94141B46437}" type="slidenum">
              <a:rPr lang="en-GB" smtClean="0"/>
              <a:t>‹#›</a:t>
            </a:fld>
            <a:endParaRPr lang="en-GB"/>
          </a:p>
        </p:txBody>
      </p:sp>
    </p:spTree>
    <p:extLst>
      <p:ext uri="{BB962C8B-B14F-4D97-AF65-F5344CB8AC3E}">
        <p14:creationId xmlns:p14="http://schemas.microsoft.com/office/powerpoint/2010/main" val="133698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DCB9CF-DA42-4BFA-8396-868C7052BF2C}"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3D11DB-51A8-4616-B0C8-B94141B46437}" type="slidenum">
              <a:rPr lang="en-GB" smtClean="0"/>
              <a:t>‹#›</a:t>
            </a:fld>
            <a:endParaRPr lang="en-GB"/>
          </a:p>
        </p:txBody>
      </p:sp>
    </p:spTree>
    <p:extLst>
      <p:ext uri="{BB962C8B-B14F-4D97-AF65-F5344CB8AC3E}">
        <p14:creationId xmlns:p14="http://schemas.microsoft.com/office/powerpoint/2010/main" val="16060122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p:nvPr/>
        </p:nvSpPr>
        <p:spPr>
          <a:xfrm>
            <a:off x="133" y="57522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0" name="Google Shape;10;p2"/>
          <p:cNvGrpSpPr/>
          <p:nvPr/>
        </p:nvGrpSpPr>
        <p:grpSpPr>
          <a:xfrm>
            <a:off x="17" y="5933463"/>
            <a:ext cx="8229612" cy="1268496"/>
            <a:chOff x="1648300" y="2319100"/>
            <a:chExt cx="1480075" cy="228125"/>
          </a:xfrm>
        </p:grpSpPr>
        <p:sp>
          <p:nvSpPr>
            <p:cNvPr id="11" name="Google Shape;11;p2"/>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 name="Google Shape;12;p2"/>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 name="Google Shape;13;p2"/>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 name="Google Shape;14;p2"/>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 name="Google Shape;15;p2"/>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6" name="Google Shape;16;p2"/>
          <p:cNvSpPr/>
          <p:nvPr/>
        </p:nvSpPr>
        <p:spPr>
          <a:xfrm>
            <a:off x="307531" y="3415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 name="Google Shape;17;p2"/>
          <p:cNvSpPr/>
          <p:nvPr/>
        </p:nvSpPr>
        <p:spPr>
          <a:xfrm>
            <a:off x="10922345" y="336006"/>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 name="Google Shape;18;p2"/>
          <p:cNvSpPr/>
          <p:nvPr/>
        </p:nvSpPr>
        <p:spPr>
          <a:xfrm>
            <a:off x="5865518" y="399029"/>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 name="Google Shape;19;p2"/>
          <p:cNvSpPr/>
          <p:nvPr/>
        </p:nvSpPr>
        <p:spPr>
          <a:xfrm rot="1159801">
            <a:off x="6099983" y="54396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 name="Google Shape;20;p2"/>
          <p:cNvSpPr txBox="1">
            <a:spLocks noGrp="1"/>
          </p:cNvSpPr>
          <p:nvPr>
            <p:ph type="ctrTitle"/>
          </p:nvPr>
        </p:nvSpPr>
        <p:spPr>
          <a:xfrm>
            <a:off x="1228600" y="1028467"/>
            <a:ext cx="9734800" cy="22304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Clr>
                <a:srgbClr val="191919"/>
              </a:buClr>
              <a:buSzPts val="5200"/>
              <a:buNone/>
              <a:defRPr sz="8000"/>
            </a:lvl1pPr>
            <a:lvl2pPr lvl="1" algn="ctr">
              <a:spcBef>
                <a:spcPts val="0"/>
              </a:spcBef>
              <a:spcAft>
                <a:spcPts val="0"/>
              </a:spcAft>
              <a:buClr>
                <a:srgbClr val="191919"/>
              </a:buClr>
              <a:buSzPts val="5200"/>
              <a:buNone/>
              <a:defRPr sz="6933">
                <a:solidFill>
                  <a:srgbClr val="191919"/>
                </a:solidFill>
              </a:defRPr>
            </a:lvl2pPr>
            <a:lvl3pPr lvl="2" algn="ctr">
              <a:spcBef>
                <a:spcPts val="0"/>
              </a:spcBef>
              <a:spcAft>
                <a:spcPts val="0"/>
              </a:spcAft>
              <a:buClr>
                <a:srgbClr val="191919"/>
              </a:buClr>
              <a:buSzPts val="5200"/>
              <a:buNone/>
              <a:defRPr sz="6933">
                <a:solidFill>
                  <a:srgbClr val="191919"/>
                </a:solidFill>
              </a:defRPr>
            </a:lvl3pPr>
            <a:lvl4pPr lvl="3" algn="ctr">
              <a:spcBef>
                <a:spcPts val="0"/>
              </a:spcBef>
              <a:spcAft>
                <a:spcPts val="0"/>
              </a:spcAft>
              <a:buClr>
                <a:srgbClr val="191919"/>
              </a:buClr>
              <a:buSzPts val="5200"/>
              <a:buNone/>
              <a:defRPr sz="6933">
                <a:solidFill>
                  <a:srgbClr val="191919"/>
                </a:solidFill>
              </a:defRPr>
            </a:lvl4pPr>
            <a:lvl5pPr lvl="4" algn="ctr">
              <a:spcBef>
                <a:spcPts val="0"/>
              </a:spcBef>
              <a:spcAft>
                <a:spcPts val="0"/>
              </a:spcAft>
              <a:buClr>
                <a:srgbClr val="191919"/>
              </a:buClr>
              <a:buSzPts val="5200"/>
              <a:buNone/>
              <a:defRPr sz="6933">
                <a:solidFill>
                  <a:srgbClr val="191919"/>
                </a:solidFill>
              </a:defRPr>
            </a:lvl5pPr>
            <a:lvl6pPr lvl="5" algn="ctr">
              <a:spcBef>
                <a:spcPts val="0"/>
              </a:spcBef>
              <a:spcAft>
                <a:spcPts val="0"/>
              </a:spcAft>
              <a:buClr>
                <a:srgbClr val="191919"/>
              </a:buClr>
              <a:buSzPts val="5200"/>
              <a:buNone/>
              <a:defRPr sz="6933">
                <a:solidFill>
                  <a:srgbClr val="191919"/>
                </a:solidFill>
              </a:defRPr>
            </a:lvl6pPr>
            <a:lvl7pPr lvl="6" algn="ctr">
              <a:spcBef>
                <a:spcPts val="0"/>
              </a:spcBef>
              <a:spcAft>
                <a:spcPts val="0"/>
              </a:spcAft>
              <a:buClr>
                <a:srgbClr val="191919"/>
              </a:buClr>
              <a:buSzPts val="5200"/>
              <a:buNone/>
              <a:defRPr sz="6933">
                <a:solidFill>
                  <a:srgbClr val="191919"/>
                </a:solidFill>
              </a:defRPr>
            </a:lvl7pPr>
            <a:lvl8pPr lvl="7" algn="ctr">
              <a:spcBef>
                <a:spcPts val="0"/>
              </a:spcBef>
              <a:spcAft>
                <a:spcPts val="0"/>
              </a:spcAft>
              <a:buClr>
                <a:srgbClr val="191919"/>
              </a:buClr>
              <a:buSzPts val="5200"/>
              <a:buNone/>
              <a:defRPr sz="6933">
                <a:solidFill>
                  <a:srgbClr val="191919"/>
                </a:solidFill>
              </a:defRPr>
            </a:lvl8pPr>
            <a:lvl9pPr lvl="8" algn="ctr">
              <a:spcBef>
                <a:spcPts val="0"/>
              </a:spcBef>
              <a:spcAft>
                <a:spcPts val="0"/>
              </a:spcAft>
              <a:buClr>
                <a:srgbClr val="191919"/>
              </a:buClr>
              <a:buSzPts val="5200"/>
              <a:buNone/>
              <a:defRPr sz="6933">
                <a:solidFill>
                  <a:srgbClr val="191919"/>
                </a:solidFill>
              </a:defRPr>
            </a:lvl9pPr>
          </a:lstStyle>
          <a:p>
            <a:endParaRPr/>
          </a:p>
        </p:txBody>
      </p:sp>
      <p:sp>
        <p:nvSpPr>
          <p:cNvPr id="21" name="Google Shape;21;p2"/>
          <p:cNvSpPr txBox="1">
            <a:spLocks noGrp="1"/>
          </p:cNvSpPr>
          <p:nvPr>
            <p:ph type="subTitle" idx="1"/>
          </p:nvPr>
        </p:nvSpPr>
        <p:spPr>
          <a:xfrm>
            <a:off x="3076900" y="3258767"/>
            <a:ext cx="6038400" cy="5260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2133">
                <a:solidFill>
                  <a:schemeClr val="dk1"/>
                </a:solidFill>
              </a:defRPr>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32819090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2"/>
        <p:cNvGrpSpPr/>
        <p:nvPr/>
      </p:nvGrpSpPr>
      <p:grpSpPr>
        <a:xfrm>
          <a:off x="0" y="0"/>
          <a:ext cx="0" cy="0"/>
          <a:chOff x="0" y="0"/>
          <a:chExt cx="0" cy="0"/>
        </a:xfrm>
      </p:grpSpPr>
      <p:sp>
        <p:nvSpPr>
          <p:cNvPr id="23" name="Google Shape;23;p3"/>
          <p:cNvSpPr/>
          <p:nvPr/>
        </p:nvSpPr>
        <p:spPr>
          <a:xfrm>
            <a:off x="4064144" y="4856146"/>
            <a:ext cx="4063984" cy="765385"/>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 name="Google Shape;24;p3"/>
          <p:cNvSpPr/>
          <p:nvPr/>
        </p:nvSpPr>
        <p:spPr>
          <a:xfrm>
            <a:off x="133" y="5621533"/>
            <a:ext cx="12192000" cy="13280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 name="Google Shape;25;p3"/>
          <p:cNvSpPr/>
          <p:nvPr/>
        </p:nvSpPr>
        <p:spPr>
          <a:xfrm>
            <a:off x="1258731" y="1418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 name="Google Shape;26;p3"/>
          <p:cNvSpPr/>
          <p:nvPr/>
        </p:nvSpPr>
        <p:spPr>
          <a:xfrm>
            <a:off x="11241045" y="1913023"/>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 name="Google Shape;27;p3"/>
          <p:cNvSpPr/>
          <p:nvPr/>
        </p:nvSpPr>
        <p:spPr>
          <a:xfrm>
            <a:off x="7979067"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 name="Google Shape;28;p3"/>
          <p:cNvSpPr/>
          <p:nvPr/>
        </p:nvSpPr>
        <p:spPr>
          <a:xfrm>
            <a:off x="11647569" y="3416212"/>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 name="Google Shape;29;p3"/>
          <p:cNvSpPr/>
          <p:nvPr/>
        </p:nvSpPr>
        <p:spPr>
          <a:xfrm>
            <a:off x="4722418" y="3254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 name="Google Shape;30;p3"/>
          <p:cNvSpPr/>
          <p:nvPr/>
        </p:nvSpPr>
        <p:spPr>
          <a:xfrm>
            <a:off x="8128160" y="4856146"/>
            <a:ext cx="4063984" cy="765385"/>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 name="Google Shape;31;p3"/>
          <p:cNvSpPr txBox="1">
            <a:spLocks noGrp="1"/>
          </p:cNvSpPr>
          <p:nvPr>
            <p:ph type="title"/>
          </p:nvPr>
        </p:nvSpPr>
        <p:spPr>
          <a:xfrm>
            <a:off x="5245033" y="2466284"/>
            <a:ext cx="5996000" cy="975600"/>
          </a:xfrm>
          <a:prstGeom prst="rect">
            <a:avLst/>
          </a:prstGeom>
        </p:spPr>
        <p:txBody>
          <a:bodyPr spcFirstLastPara="1" wrap="square" lIns="91425" tIns="91425" rIns="91425" bIns="91425" anchor="ctr" anchorCtr="0">
            <a:noAutofit/>
          </a:bodyPr>
          <a:lstStyle>
            <a:lvl1pPr lvl="0" algn="l">
              <a:spcBef>
                <a:spcPts val="0"/>
              </a:spcBef>
              <a:spcAft>
                <a:spcPts val="0"/>
              </a:spcAft>
              <a:buSzPts val="3600"/>
              <a:buNone/>
              <a:defRPr sz="5333"/>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32" name="Google Shape;32;p3"/>
          <p:cNvSpPr txBox="1">
            <a:spLocks noGrp="1"/>
          </p:cNvSpPr>
          <p:nvPr>
            <p:ph type="title" idx="2" hasCustomPrompt="1"/>
          </p:nvPr>
        </p:nvSpPr>
        <p:spPr>
          <a:xfrm>
            <a:off x="5245033" y="1490684"/>
            <a:ext cx="1500400" cy="9756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Clr>
                <a:schemeClr val="lt1"/>
              </a:buClr>
              <a:buSzPts val="6000"/>
              <a:buNone/>
              <a:defRPr sz="6400">
                <a:solidFill>
                  <a:schemeClr val="lt2"/>
                </a:solidFill>
              </a:defRPr>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33" name="Google Shape;33;p3"/>
          <p:cNvSpPr txBox="1">
            <a:spLocks noGrp="1"/>
          </p:cNvSpPr>
          <p:nvPr>
            <p:ph type="subTitle" idx="1"/>
          </p:nvPr>
        </p:nvSpPr>
        <p:spPr>
          <a:xfrm>
            <a:off x="5245033" y="3442033"/>
            <a:ext cx="5996000" cy="468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2133"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extLst>
      <p:ext uri="{BB962C8B-B14F-4D97-AF65-F5344CB8AC3E}">
        <p14:creationId xmlns:p14="http://schemas.microsoft.com/office/powerpoint/2010/main" val="5672146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34"/>
        <p:cNvGrpSpPr/>
        <p:nvPr/>
      </p:nvGrpSpPr>
      <p:grpSpPr>
        <a:xfrm>
          <a:off x="0" y="0"/>
          <a:ext cx="0" cy="0"/>
          <a:chOff x="0" y="0"/>
          <a:chExt cx="0" cy="0"/>
        </a:xfrm>
      </p:grpSpPr>
      <p:sp>
        <p:nvSpPr>
          <p:cNvPr id="35" name="Google Shape;35;p4"/>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36" name="Google Shape;36;p4"/>
          <p:cNvGrpSpPr/>
          <p:nvPr/>
        </p:nvGrpSpPr>
        <p:grpSpPr>
          <a:xfrm>
            <a:off x="69" y="6299621"/>
            <a:ext cx="12192068" cy="1879264"/>
            <a:chOff x="1648300" y="2319100"/>
            <a:chExt cx="1480075" cy="228125"/>
          </a:xfrm>
        </p:grpSpPr>
        <p:sp>
          <p:nvSpPr>
            <p:cNvPr id="37" name="Google Shape;37;p4"/>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 name="Google Shape;38;p4"/>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 name="Google Shape;39;p4"/>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 name="Google Shape;40;p4"/>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 name="Google Shape;41;p4"/>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42" name="Google Shape;42;p4"/>
          <p:cNvGrpSpPr/>
          <p:nvPr/>
        </p:nvGrpSpPr>
        <p:grpSpPr>
          <a:xfrm>
            <a:off x="9292494" y="5904798"/>
            <a:ext cx="5297964" cy="1362676"/>
            <a:chOff x="3880030" y="4285451"/>
            <a:chExt cx="2528781" cy="650421"/>
          </a:xfrm>
        </p:grpSpPr>
        <p:grpSp>
          <p:nvGrpSpPr>
            <p:cNvPr id="43" name="Google Shape;43;p4"/>
            <p:cNvGrpSpPr/>
            <p:nvPr/>
          </p:nvGrpSpPr>
          <p:grpSpPr>
            <a:xfrm>
              <a:off x="4370131" y="4285451"/>
              <a:ext cx="1389733" cy="508297"/>
              <a:chOff x="5331602" y="3459769"/>
              <a:chExt cx="2948097" cy="1078271"/>
            </a:xfrm>
          </p:grpSpPr>
          <p:grpSp>
            <p:nvGrpSpPr>
              <p:cNvPr id="44" name="Google Shape;44;p4"/>
              <p:cNvGrpSpPr/>
              <p:nvPr/>
            </p:nvGrpSpPr>
            <p:grpSpPr>
              <a:xfrm>
                <a:off x="5331602" y="4178619"/>
                <a:ext cx="763222" cy="359421"/>
                <a:chOff x="811985" y="3296192"/>
                <a:chExt cx="1330582" cy="626605"/>
              </a:xfrm>
            </p:grpSpPr>
            <p:sp>
              <p:nvSpPr>
                <p:cNvPr id="45" name="Google Shape;45;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 name="Google Shape;46;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 name="Google Shape;47;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 name="Google Shape;48;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 name="Google Shape;49;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 name="Google Shape;50;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 name="Google Shape;51;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 name="Google Shape;52;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 name="Google Shape;53;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 name="Google Shape;54;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 name="Google Shape;55;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6" name="Google Shape;56;p4"/>
              <p:cNvGrpSpPr/>
              <p:nvPr/>
            </p:nvGrpSpPr>
            <p:grpSpPr>
              <a:xfrm>
                <a:off x="5804302" y="4178619"/>
                <a:ext cx="763222" cy="359421"/>
                <a:chOff x="811985" y="3296192"/>
                <a:chExt cx="1330582" cy="626605"/>
              </a:xfrm>
            </p:grpSpPr>
            <p:sp>
              <p:nvSpPr>
                <p:cNvPr id="57" name="Google Shape;57;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 name="Google Shape;58;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 name="Google Shape;59;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 name="Google Shape;60;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 name="Google Shape;61;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 name="Google Shape;62;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 name="Google Shape;63;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 name="Google Shape;64;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 name="Google Shape;65;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 name="Google Shape;66;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 name="Google Shape;67;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68" name="Google Shape;68;p4"/>
              <p:cNvGrpSpPr/>
              <p:nvPr/>
            </p:nvGrpSpPr>
            <p:grpSpPr>
              <a:xfrm>
                <a:off x="5331602" y="3819194"/>
                <a:ext cx="763222" cy="359421"/>
                <a:chOff x="811985" y="3296192"/>
                <a:chExt cx="1330582" cy="626605"/>
              </a:xfrm>
            </p:grpSpPr>
            <p:sp>
              <p:nvSpPr>
                <p:cNvPr id="69" name="Google Shape;69;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 name="Google Shape;70;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 name="Google Shape;71;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 name="Google Shape;72;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 name="Google Shape;73;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 name="Google Shape;74;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 name="Google Shape;75;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 name="Google Shape;76;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 name="Google Shape;77;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 name="Google Shape;78;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 name="Google Shape;79;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0" name="Google Shape;80;p4"/>
              <p:cNvGrpSpPr/>
              <p:nvPr/>
            </p:nvGrpSpPr>
            <p:grpSpPr>
              <a:xfrm>
                <a:off x="5804302" y="3819194"/>
                <a:ext cx="763222" cy="359421"/>
                <a:chOff x="811985" y="3296192"/>
                <a:chExt cx="1330582" cy="626605"/>
              </a:xfrm>
            </p:grpSpPr>
            <p:sp>
              <p:nvSpPr>
                <p:cNvPr id="81" name="Google Shape;81;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 name="Google Shape;82;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 name="Google Shape;83;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 name="Google Shape;84;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 name="Google Shape;85;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 name="Google Shape;86;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 name="Google Shape;87;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 name="Google Shape;88;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 name="Google Shape;89;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 name="Google Shape;90;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 name="Google Shape;91;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92" name="Google Shape;92;p4"/>
              <p:cNvGrpSpPr/>
              <p:nvPr/>
            </p:nvGrpSpPr>
            <p:grpSpPr>
              <a:xfrm>
                <a:off x="6280552" y="4178619"/>
                <a:ext cx="763222" cy="359421"/>
                <a:chOff x="811985" y="3296192"/>
                <a:chExt cx="1330582" cy="626605"/>
              </a:xfrm>
            </p:grpSpPr>
            <p:sp>
              <p:nvSpPr>
                <p:cNvPr id="93" name="Google Shape;93;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 name="Google Shape;94;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 name="Google Shape;95;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 name="Google Shape;96;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 name="Google Shape;97;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 name="Google Shape;98;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 name="Google Shape;99;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 name="Google Shape;100;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 name="Google Shape;101;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 name="Google Shape;102;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 name="Google Shape;103;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4" name="Google Shape;104;p4"/>
              <p:cNvGrpSpPr/>
              <p:nvPr/>
            </p:nvGrpSpPr>
            <p:grpSpPr>
              <a:xfrm>
                <a:off x="6280552" y="3819194"/>
                <a:ext cx="763222" cy="359421"/>
                <a:chOff x="811985" y="3296192"/>
                <a:chExt cx="1330582" cy="626605"/>
              </a:xfrm>
            </p:grpSpPr>
            <p:sp>
              <p:nvSpPr>
                <p:cNvPr id="105" name="Google Shape;105;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 name="Google Shape;106;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 name="Google Shape;107;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 name="Google Shape;108;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 name="Google Shape;109;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 name="Google Shape;110;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 name="Google Shape;111;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 name="Google Shape;112;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 name="Google Shape;113;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 name="Google Shape;114;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 name="Google Shape;115;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6" name="Google Shape;116;p4"/>
              <p:cNvGrpSpPr/>
              <p:nvPr/>
            </p:nvGrpSpPr>
            <p:grpSpPr>
              <a:xfrm>
                <a:off x="7043777" y="4178619"/>
                <a:ext cx="763222" cy="359421"/>
                <a:chOff x="811985" y="3296192"/>
                <a:chExt cx="1330582" cy="626605"/>
              </a:xfrm>
            </p:grpSpPr>
            <p:sp>
              <p:nvSpPr>
                <p:cNvPr id="117" name="Google Shape;117;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 name="Google Shape;118;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 name="Google Shape;119;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 name="Google Shape;120;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 name="Google Shape;121;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 name="Google Shape;122;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 name="Google Shape;123;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 name="Google Shape;124;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 name="Google Shape;125;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 name="Google Shape;126;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 name="Google Shape;127;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8" name="Google Shape;128;p4"/>
              <p:cNvGrpSpPr/>
              <p:nvPr/>
            </p:nvGrpSpPr>
            <p:grpSpPr>
              <a:xfrm>
                <a:off x="7516477" y="4178619"/>
                <a:ext cx="763222" cy="359421"/>
                <a:chOff x="811985" y="3296192"/>
                <a:chExt cx="1330582" cy="626605"/>
              </a:xfrm>
            </p:grpSpPr>
            <p:sp>
              <p:nvSpPr>
                <p:cNvPr id="129" name="Google Shape;129;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 name="Google Shape;130;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 name="Google Shape;131;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 name="Google Shape;132;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 name="Google Shape;133;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 name="Google Shape;134;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 name="Google Shape;135;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 name="Google Shape;136;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 name="Google Shape;137;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 name="Google Shape;138;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 name="Google Shape;139;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0" name="Google Shape;140;p4"/>
              <p:cNvGrpSpPr/>
              <p:nvPr/>
            </p:nvGrpSpPr>
            <p:grpSpPr>
              <a:xfrm>
                <a:off x="7043777" y="3819194"/>
                <a:ext cx="763222" cy="359421"/>
                <a:chOff x="811985" y="3296192"/>
                <a:chExt cx="1330582" cy="626605"/>
              </a:xfrm>
            </p:grpSpPr>
            <p:sp>
              <p:nvSpPr>
                <p:cNvPr id="141" name="Google Shape;141;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 name="Google Shape;142;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 name="Google Shape;143;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 name="Google Shape;144;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 name="Google Shape;145;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 name="Google Shape;146;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 name="Google Shape;147;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 name="Google Shape;148;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 name="Google Shape;149;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 name="Google Shape;150;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 name="Google Shape;151;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52" name="Google Shape;152;p4"/>
              <p:cNvGrpSpPr/>
              <p:nvPr/>
            </p:nvGrpSpPr>
            <p:grpSpPr>
              <a:xfrm>
                <a:off x="7516477" y="3819194"/>
                <a:ext cx="763222" cy="359421"/>
                <a:chOff x="811985" y="3296192"/>
                <a:chExt cx="1330582" cy="626605"/>
              </a:xfrm>
            </p:grpSpPr>
            <p:sp>
              <p:nvSpPr>
                <p:cNvPr id="153" name="Google Shape;153;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 name="Google Shape;154;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 name="Google Shape;155;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 name="Google Shape;156;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 name="Google Shape;157;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 name="Google Shape;158;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 name="Google Shape;159;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 name="Google Shape;160;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 name="Google Shape;161;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 name="Google Shape;162;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 name="Google Shape;163;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4" name="Google Shape;164;p4"/>
              <p:cNvGrpSpPr/>
              <p:nvPr/>
            </p:nvGrpSpPr>
            <p:grpSpPr>
              <a:xfrm>
                <a:off x="6280552" y="3459769"/>
                <a:ext cx="763222" cy="359421"/>
                <a:chOff x="811985" y="3296192"/>
                <a:chExt cx="1330582" cy="626605"/>
              </a:xfrm>
            </p:grpSpPr>
            <p:sp>
              <p:nvSpPr>
                <p:cNvPr id="165" name="Google Shape;165;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 name="Google Shape;166;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 name="Google Shape;167;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 name="Google Shape;168;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 name="Google Shape;169;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 name="Google Shape;170;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 name="Google Shape;171;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 name="Google Shape;172;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 name="Google Shape;173;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 name="Google Shape;174;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 name="Google Shape;175;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6" name="Google Shape;176;p4"/>
              <p:cNvGrpSpPr/>
              <p:nvPr/>
            </p:nvGrpSpPr>
            <p:grpSpPr>
              <a:xfrm>
                <a:off x="7043777" y="3459769"/>
                <a:ext cx="763222" cy="359421"/>
                <a:chOff x="811985" y="3296192"/>
                <a:chExt cx="1330582" cy="626605"/>
              </a:xfrm>
            </p:grpSpPr>
            <p:sp>
              <p:nvSpPr>
                <p:cNvPr id="177" name="Google Shape;177;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 name="Google Shape;178;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 name="Google Shape;179;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 name="Google Shape;180;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 name="Google Shape;181;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 name="Google Shape;182;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 name="Google Shape;183;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 name="Google Shape;184;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 name="Google Shape;185;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 name="Google Shape;186;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 name="Google Shape;187;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8" name="Google Shape;188;p4"/>
              <p:cNvGrpSpPr/>
              <p:nvPr/>
            </p:nvGrpSpPr>
            <p:grpSpPr>
              <a:xfrm>
                <a:off x="7516477" y="3459769"/>
                <a:ext cx="763222" cy="359421"/>
                <a:chOff x="811985" y="3296192"/>
                <a:chExt cx="1330582" cy="626605"/>
              </a:xfrm>
            </p:grpSpPr>
            <p:sp>
              <p:nvSpPr>
                <p:cNvPr id="189" name="Google Shape;189;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 name="Google Shape;190;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 name="Google Shape;191;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 name="Google Shape;192;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 name="Google Shape;193;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 name="Google Shape;194;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 name="Google Shape;195;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 name="Google Shape;196;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 name="Google Shape;197;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 name="Google Shape;198;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 name="Google Shape;199;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00" name="Google Shape;200;p4"/>
            <p:cNvGrpSpPr/>
            <p:nvPr/>
          </p:nvGrpSpPr>
          <p:grpSpPr>
            <a:xfrm>
              <a:off x="3880030" y="4429856"/>
              <a:ext cx="2528781" cy="506016"/>
              <a:chOff x="3844788" y="3789525"/>
              <a:chExt cx="3388878" cy="678124"/>
            </a:xfrm>
          </p:grpSpPr>
          <p:sp>
            <p:nvSpPr>
              <p:cNvPr id="201" name="Google Shape;201;p4"/>
              <p:cNvSpPr/>
              <p:nvPr/>
            </p:nvSpPr>
            <p:spPr>
              <a:xfrm>
                <a:off x="4219555" y="3789525"/>
                <a:ext cx="39740" cy="66758"/>
              </a:xfrm>
              <a:custGeom>
                <a:avLst/>
                <a:gdLst/>
                <a:ahLst/>
                <a:cxnLst/>
                <a:rect l="l" t="t" r="r" b="b"/>
                <a:pathLst>
                  <a:path w="581" h="976" extrusionOk="0">
                    <a:moveTo>
                      <a:pt x="279" y="0"/>
                    </a:moveTo>
                    <a:lnTo>
                      <a:pt x="1" y="24"/>
                    </a:lnTo>
                    <a:lnTo>
                      <a:pt x="1" y="952"/>
                    </a:lnTo>
                    <a:lnTo>
                      <a:pt x="256" y="975"/>
                    </a:lnTo>
                    <a:lnTo>
                      <a:pt x="395" y="952"/>
                    </a:lnTo>
                    <a:lnTo>
                      <a:pt x="511" y="952"/>
                    </a:lnTo>
                    <a:lnTo>
                      <a:pt x="535" y="929"/>
                    </a:lnTo>
                    <a:lnTo>
                      <a:pt x="558" y="883"/>
                    </a:lnTo>
                    <a:lnTo>
                      <a:pt x="581" y="790"/>
                    </a:lnTo>
                    <a:lnTo>
                      <a:pt x="558" y="581"/>
                    </a:lnTo>
                    <a:lnTo>
                      <a:pt x="535" y="302"/>
                    </a:lnTo>
                    <a:lnTo>
                      <a:pt x="535" y="163"/>
                    </a:lnTo>
                    <a:lnTo>
                      <a:pt x="558" y="70"/>
                    </a:lnTo>
                    <a:lnTo>
                      <a:pt x="535" y="24"/>
                    </a:lnTo>
                    <a:lnTo>
                      <a:pt x="46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 name="Google Shape;202;p4"/>
              <p:cNvSpPr/>
              <p:nvPr/>
            </p:nvSpPr>
            <p:spPr>
              <a:xfrm>
                <a:off x="4236997" y="3800606"/>
                <a:ext cx="50890" cy="63612"/>
              </a:xfrm>
              <a:custGeom>
                <a:avLst/>
                <a:gdLst/>
                <a:ahLst/>
                <a:cxnLst/>
                <a:rect l="l" t="t" r="r" b="b"/>
                <a:pathLst>
                  <a:path w="744" h="930" extrusionOk="0">
                    <a:moveTo>
                      <a:pt x="280" y="1"/>
                    </a:moveTo>
                    <a:lnTo>
                      <a:pt x="280" y="140"/>
                    </a:lnTo>
                    <a:lnTo>
                      <a:pt x="303" y="419"/>
                    </a:lnTo>
                    <a:lnTo>
                      <a:pt x="326" y="628"/>
                    </a:lnTo>
                    <a:lnTo>
                      <a:pt x="303" y="721"/>
                    </a:lnTo>
                    <a:lnTo>
                      <a:pt x="280" y="767"/>
                    </a:lnTo>
                    <a:lnTo>
                      <a:pt x="256" y="790"/>
                    </a:lnTo>
                    <a:lnTo>
                      <a:pt x="140" y="790"/>
                    </a:lnTo>
                    <a:lnTo>
                      <a:pt x="1" y="813"/>
                    </a:lnTo>
                    <a:lnTo>
                      <a:pt x="1" y="837"/>
                    </a:lnTo>
                    <a:lnTo>
                      <a:pt x="1" y="883"/>
                    </a:lnTo>
                    <a:lnTo>
                      <a:pt x="47" y="906"/>
                    </a:lnTo>
                    <a:lnTo>
                      <a:pt x="349" y="930"/>
                    </a:lnTo>
                    <a:lnTo>
                      <a:pt x="558" y="906"/>
                    </a:lnTo>
                    <a:lnTo>
                      <a:pt x="697" y="883"/>
                    </a:lnTo>
                    <a:lnTo>
                      <a:pt x="744" y="860"/>
                    </a:lnTo>
                    <a:lnTo>
                      <a:pt x="697" y="813"/>
                    </a:lnTo>
                    <a:lnTo>
                      <a:pt x="674" y="744"/>
                    </a:lnTo>
                    <a:lnTo>
                      <a:pt x="651" y="581"/>
                    </a:lnTo>
                    <a:lnTo>
                      <a:pt x="674" y="396"/>
                    </a:lnTo>
                    <a:lnTo>
                      <a:pt x="697" y="233"/>
                    </a:lnTo>
                    <a:lnTo>
                      <a:pt x="744" y="117"/>
                    </a:lnTo>
                    <a:lnTo>
                      <a:pt x="744" y="47"/>
                    </a:lnTo>
                    <a:lnTo>
                      <a:pt x="69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 name="Google Shape;203;p4"/>
              <p:cNvSpPr/>
              <p:nvPr/>
            </p:nvSpPr>
            <p:spPr>
              <a:xfrm>
                <a:off x="4221128" y="3789525"/>
                <a:ext cx="9644" cy="406570"/>
              </a:xfrm>
              <a:custGeom>
                <a:avLst/>
                <a:gdLst/>
                <a:ahLst/>
                <a:cxnLst/>
                <a:rect l="l" t="t" r="r" b="b"/>
                <a:pathLst>
                  <a:path w="141" h="5944" extrusionOk="0">
                    <a:moveTo>
                      <a:pt x="1" y="0"/>
                    </a:moveTo>
                    <a:lnTo>
                      <a:pt x="1" y="5944"/>
                    </a:lnTo>
                    <a:lnTo>
                      <a:pt x="140" y="5944"/>
                    </a:lnTo>
                    <a:lnTo>
                      <a:pt x="14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 name="Google Shape;204;p4"/>
              <p:cNvSpPr/>
              <p:nvPr/>
            </p:nvSpPr>
            <p:spPr>
              <a:xfrm>
                <a:off x="3844788" y="4041992"/>
                <a:ext cx="3388878" cy="425653"/>
              </a:xfrm>
              <a:custGeom>
                <a:avLst/>
                <a:gdLst/>
                <a:ahLst/>
                <a:cxnLst/>
                <a:rect l="l" t="t" r="r" b="b"/>
                <a:pathLst>
                  <a:path w="49545" h="6223" extrusionOk="0">
                    <a:moveTo>
                      <a:pt x="10935" y="1371"/>
                    </a:moveTo>
                    <a:lnTo>
                      <a:pt x="10935" y="1788"/>
                    </a:lnTo>
                    <a:lnTo>
                      <a:pt x="10541" y="1371"/>
                    </a:lnTo>
                    <a:close/>
                    <a:moveTo>
                      <a:pt x="37379" y="1371"/>
                    </a:moveTo>
                    <a:lnTo>
                      <a:pt x="37217" y="1533"/>
                    </a:lnTo>
                    <a:lnTo>
                      <a:pt x="37031" y="1696"/>
                    </a:lnTo>
                    <a:lnTo>
                      <a:pt x="36845" y="1858"/>
                    </a:lnTo>
                    <a:lnTo>
                      <a:pt x="36613" y="1974"/>
                    </a:lnTo>
                    <a:lnTo>
                      <a:pt x="36613" y="1371"/>
                    </a:lnTo>
                    <a:close/>
                    <a:moveTo>
                      <a:pt x="36358" y="1371"/>
                    </a:moveTo>
                    <a:lnTo>
                      <a:pt x="36358" y="2114"/>
                    </a:lnTo>
                    <a:lnTo>
                      <a:pt x="36195" y="2183"/>
                    </a:lnTo>
                    <a:lnTo>
                      <a:pt x="36009" y="2230"/>
                    </a:lnTo>
                    <a:lnTo>
                      <a:pt x="35824" y="2253"/>
                    </a:lnTo>
                    <a:lnTo>
                      <a:pt x="35824" y="1371"/>
                    </a:lnTo>
                    <a:close/>
                    <a:moveTo>
                      <a:pt x="11748" y="1371"/>
                    </a:moveTo>
                    <a:lnTo>
                      <a:pt x="11748" y="2322"/>
                    </a:lnTo>
                    <a:lnTo>
                      <a:pt x="11655" y="2322"/>
                    </a:lnTo>
                    <a:lnTo>
                      <a:pt x="11562" y="2299"/>
                    </a:lnTo>
                    <a:lnTo>
                      <a:pt x="11446" y="2230"/>
                    </a:lnTo>
                    <a:lnTo>
                      <a:pt x="11191" y="2021"/>
                    </a:lnTo>
                    <a:lnTo>
                      <a:pt x="11191" y="1371"/>
                    </a:lnTo>
                    <a:close/>
                    <a:moveTo>
                      <a:pt x="12537" y="1371"/>
                    </a:moveTo>
                    <a:lnTo>
                      <a:pt x="12537" y="2322"/>
                    </a:lnTo>
                    <a:lnTo>
                      <a:pt x="11980" y="2322"/>
                    </a:lnTo>
                    <a:lnTo>
                      <a:pt x="11980" y="1371"/>
                    </a:lnTo>
                    <a:close/>
                    <a:moveTo>
                      <a:pt x="35568" y="1371"/>
                    </a:moveTo>
                    <a:lnTo>
                      <a:pt x="35568" y="2299"/>
                    </a:lnTo>
                    <a:lnTo>
                      <a:pt x="35034" y="2322"/>
                    </a:lnTo>
                    <a:lnTo>
                      <a:pt x="35034" y="1371"/>
                    </a:lnTo>
                    <a:close/>
                    <a:moveTo>
                      <a:pt x="13327" y="1371"/>
                    </a:moveTo>
                    <a:lnTo>
                      <a:pt x="13327" y="2346"/>
                    </a:lnTo>
                    <a:lnTo>
                      <a:pt x="12770" y="2346"/>
                    </a:lnTo>
                    <a:lnTo>
                      <a:pt x="12770" y="1371"/>
                    </a:lnTo>
                    <a:close/>
                    <a:moveTo>
                      <a:pt x="14116" y="1371"/>
                    </a:moveTo>
                    <a:lnTo>
                      <a:pt x="14116" y="2346"/>
                    </a:lnTo>
                    <a:lnTo>
                      <a:pt x="13582" y="2346"/>
                    </a:lnTo>
                    <a:lnTo>
                      <a:pt x="13582" y="1371"/>
                    </a:lnTo>
                    <a:close/>
                    <a:moveTo>
                      <a:pt x="14906" y="1371"/>
                    </a:moveTo>
                    <a:lnTo>
                      <a:pt x="14906" y="2346"/>
                    </a:lnTo>
                    <a:lnTo>
                      <a:pt x="14372" y="2346"/>
                    </a:lnTo>
                    <a:lnTo>
                      <a:pt x="14372" y="1371"/>
                    </a:lnTo>
                    <a:close/>
                    <a:moveTo>
                      <a:pt x="15718" y="1371"/>
                    </a:moveTo>
                    <a:lnTo>
                      <a:pt x="15718" y="2369"/>
                    </a:lnTo>
                    <a:lnTo>
                      <a:pt x="15161" y="2369"/>
                    </a:lnTo>
                    <a:lnTo>
                      <a:pt x="15161" y="1371"/>
                    </a:lnTo>
                    <a:close/>
                    <a:moveTo>
                      <a:pt x="16507" y="1371"/>
                    </a:moveTo>
                    <a:lnTo>
                      <a:pt x="16507" y="2369"/>
                    </a:lnTo>
                    <a:lnTo>
                      <a:pt x="15950" y="2369"/>
                    </a:lnTo>
                    <a:lnTo>
                      <a:pt x="15950" y="1371"/>
                    </a:lnTo>
                    <a:close/>
                    <a:moveTo>
                      <a:pt x="17297" y="1371"/>
                    </a:moveTo>
                    <a:lnTo>
                      <a:pt x="17297" y="2369"/>
                    </a:lnTo>
                    <a:lnTo>
                      <a:pt x="16740" y="2369"/>
                    </a:lnTo>
                    <a:lnTo>
                      <a:pt x="16740" y="1371"/>
                    </a:lnTo>
                    <a:close/>
                    <a:moveTo>
                      <a:pt x="34779" y="1371"/>
                    </a:moveTo>
                    <a:lnTo>
                      <a:pt x="34779" y="2346"/>
                    </a:lnTo>
                    <a:lnTo>
                      <a:pt x="34222" y="2369"/>
                    </a:lnTo>
                    <a:lnTo>
                      <a:pt x="34222" y="1371"/>
                    </a:lnTo>
                    <a:close/>
                    <a:moveTo>
                      <a:pt x="18086" y="1371"/>
                    </a:moveTo>
                    <a:lnTo>
                      <a:pt x="18086" y="2392"/>
                    </a:lnTo>
                    <a:lnTo>
                      <a:pt x="17552" y="2392"/>
                    </a:lnTo>
                    <a:lnTo>
                      <a:pt x="17552" y="1371"/>
                    </a:lnTo>
                    <a:close/>
                    <a:moveTo>
                      <a:pt x="18899" y="1371"/>
                    </a:moveTo>
                    <a:lnTo>
                      <a:pt x="18899" y="2392"/>
                    </a:lnTo>
                    <a:lnTo>
                      <a:pt x="18342" y="2392"/>
                    </a:lnTo>
                    <a:lnTo>
                      <a:pt x="18342" y="1371"/>
                    </a:lnTo>
                    <a:close/>
                    <a:moveTo>
                      <a:pt x="19688" y="1371"/>
                    </a:moveTo>
                    <a:lnTo>
                      <a:pt x="19688" y="2392"/>
                    </a:lnTo>
                    <a:lnTo>
                      <a:pt x="19131" y="2392"/>
                    </a:lnTo>
                    <a:lnTo>
                      <a:pt x="19131" y="1371"/>
                    </a:lnTo>
                    <a:close/>
                    <a:moveTo>
                      <a:pt x="33200" y="1371"/>
                    </a:moveTo>
                    <a:lnTo>
                      <a:pt x="33200" y="2392"/>
                    </a:lnTo>
                    <a:lnTo>
                      <a:pt x="32643" y="2392"/>
                    </a:lnTo>
                    <a:lnTo>
                      <a:pt x="32643" y="1371"/>
                    </a:lnTo>
                    <a:close/>
                    <a:moveTo>
                      <a:pt x="33990" y="1371"/>
                    </a:moveTo>
                    <a:lnTo>
                      <a:pt x="33990" y="2369"/>
                    </a:lnTo>
                    <a:lnTo>
                      <a:pt x="33432" y="2392"/>
                    </a:lnTo>
                    <a:lnTo>
                      <a:pt x="33432" y="1371"/>
                    </a:lnTo>
                    <a:close/>
                    <a:moveTo>
                      <a:pt x="20478" y="1371"/>
                    </a:moveTo>
                    <a:lnTo>
                      <a:pt x="20478" y="2415"/>
                    </a:lnTo>
                    <a:lnTo>
                      <a:pt x="19920" y="2392"/>
                    </a:lnTo>
                    <a:lnTo>
                      <a:pt x="19920" y="1371"/>
                    </a:lnTo>
                    <a:close/>
                    <a:moveTo>
                      <a:pt x="21267" y="1371"/>
                    </a:moveTo>
                    <a:lnTo>
                      <a:pt x="21267" y="2415"/>
                    </a:lnTo>
                    <a:lnTo>
                      <a:pt x="20733" y="2415"/>
                    </a:lnTo>
                    <a:lnTo>
                      <a:pt x="20733" y="1371"/>
                    </a:lnTo>
                    <a:close/>
                    <a:moveTo>
                      <a:pt x="22056" y="1371"/>
                    </a:moveTo>
                    <a:lnTo>
                      <a:pt x="22056" y="2415"/>
                    </a:lnTo>
                    <a:lnTo>
                      <a:pt x="21522" y="2415"/>
                    </a:lnTo>
                    <a:lnTo>
                      <a:pt x="21522" y="1371"/>
                    </a:lnTo>
                    <a:close/>
                    <a:moveTo>
                      <a:pt x="22869" y="1371"/>
                    </a:moveTo>
                    <a:lnTo>
                      <a:pt x="22869" y="2415"/>
                    </a:lnTo>
                    <a:lnTo>
                      <a:pt x="22312" y="2415"/>
                    </a:lnTo>
                    <a:lnTo>
                      <a:pt x="22312" y="1371"/>
                    </a:lnTo>
                    <a:close/>
                    <a:moveTo>
                      <a:pt x="23658" y="1371"/>
                    </a:moveTo>
                    <a:lnTo>
                      <a:pt x="23658" y="2415"/>
                    </a:lnTo>
                    <a:lnTo>
                      <a:pt x="23101" y="2415"/>
                    </a:lnTo>
                    <a:lnTo>
                      <a:pt x="23101" y="1371"/>
                    </a:lnTo>
                    <a:close/>
                    <a:moveTo>
                      <a:pt x="24448" y="1371"/>
                    </a:moveTo>
                    <a:lnTo>
                      <a:pt x="24448" y="2415"/>
                    </a:lnTo>
                    <a:lnTo>
                      <a:pt x="23890" y="2415"/>
                    </a:lnTo>
                    <a:lnTo>
                      <a:pt x="23890" y="1371"/>
                    </a:lnTo>
                    <a:close/>
                    <a:moveTo>
                      <a:pt x="31598" y="1371"/>
                    </a:moveTo>
                    <a:lnTo>
                      <a:pt x="31598" y="2415"/>
                    </a:lnTo>
                    <a:lnTo>
                      <a:pt x="31041" y="2415"/>
                    </a:lnTo>
                    <a:lnTo>
                      <a:pt x="31041" y="1371"/>
                    </a:lnTo>
                    <a:close/>
                    <a:moveTo>
                      <a:pt x="32388" y="1371"/>
                    </a:moveTo>
                    <a:lnTo>
                      <a:pt x="32388" y="2392"/>
                    </a:lnTo>
                    <a:lnTo>
                      <a:pt x="31854" y="2415"/>
                    </a:lnTo>
                    <a:lnTo>
                      <a:pt x="31854" y="1371"/>
                    </a:lnTo>
                    <a:close/>
                    <a:moveTo>
                      <a:pt x="25237" y="1371"/>
                    </a:moveTo>
                    <a:lnTo>
                      <a:pt x="25237" y="2439"/>
                    </a:lnTo>
                    <a:lnTo>
                      <a:pt x="24703" y="2415"/>
                    </a:lnTo>
                    <a:lnTo>
                      <a:pt x="24703" y="1371"/>
                    </a:lnTo>
                    <a:close/>
                    <a:moveTo>
                      <a:pt x="26050" y="1371"/>
                    </a:moveTo>
                    <a:lnTo>
                      <a:pt x="26050" y="2439"/>
                    </a:lnTo>
                    <a:lnTo>
                      <a:pt x="25492" y="2439"/>
                    </a:lnTo>
                    <a:lnTo>
                      <a:pt x="25492" y="1371"/>
                    </a:lnTo>
                    <a:close/>
                    <a:moveTo>
                      <a:pt x="26839" y="1371"/>
                    </a:moveTo>
                    <a:lnTo>
                      <a:pt x="26839" y="2439"/>
                    </a:lnTo>
                    <a:lnTo>
                      <a:pt x="26282" y="2439"/>
                    </a:lnTo>
                    <a:lnTo>
                      <a:pt x="26282" y="1371"/>
                    </a:lnTo>
                    <a:close/>
                    <a:moveTo>
                      <a:pt x="27628" y="1371"/>
                    </a:moveTo>
                    <a:lnTo>
                      <a:pt x="27628" y="2439"/>
                    </a:lnTo>
                    <a:lnTo>
                      <a:pt x="27071" y="2439"/>
                    </a:lnTo>
                    <a:lnTo>
                      <a:pt x="27071" y="1371"/>
                    </a:lnTo>
                    <a:close/>
                    <a:moveTo>
                      <a:pt x="28418" y="1371"/>
                    </a:moveTo>
                    <a:lnTo>
                      <a:pt x="28418" y="2439"/>
                    </a:lnTo>
                    <a:lnTo>
                      <a:pt x="27884" y="2439"/>
                    </a:lnTo>
                    <a:lnTo>
                      <a:pt x="27884" y="1371"/>
                    </a:lnTo>
                    <a:close/>
                    <a:moveTo>
                      <a:pt x="29207" y="1371"/>
                    </a:moveTo>
                    <a:lnTo>
                      <a:pt x="29207" y="2439"/>
                    </a:lnTo>
                    <a:lnTo>
                      <a:pt x="28673" y="2439"/>
                    </a:lnTo>
                    <a:lnTo>
                      <a:pt x="28673" y="1371"/>
                    </a:lnTo>
                    <a:close/>
                    <a:moveTo>
                      <a:pt x="30020" y="1371"/>
                    </a:moveTo>
                    <a:lnTo>
                      <a:pt x="30020" y="2439"/>
                    </a:lnTo>
                    <a:lnTo>
                      <a:pt x="29462" y="2439"/>
                    </a:lnTo>
                    <a:lnTo>
                      <a:pt x="29462" y="1371"/>
                    </a:lnTo>
                    <a:close/>
                    <a:moveTo>
                      <a:pt x="30809" y="1371"/>
                    </a:moveTo>
                    <a:lnTo>
                      <a:pt x="30809" y="2415"/>
                    </a:lnTo>
                    <a:lnTo>
                      <a:pt x="30252" y="2439"/>
                    </a:lnTo>
                    <a:lnTo>
                      <a:pt x="30252" y="1371"/>
                    </a:lnTo>
                    <a:close/>
                    <a:moveTo>
                      <a:pt x="38122" y="1"/>
                    </a:moveTo>
                    <a:lnTo>
                      <a:pt x="38099" y="94"/>
                    </a:lnTo>
                    <a:lnTo>
                      <a:pt x="38006" y="326"/>
                    </a:lnTo>
                    <a:lnTo>
                      <a:pt x="37867" y="651"/>
                    </a:lnTo>
                    <a:lnTo>
                      <a:pt x="37751" y="860"/>
                    </a:lnTo>
                    <a:lnTo>
                      <a:pt x="37635" y="1046"/>
                    </a:lnTo>
                    <a:lnTo>
                      <a:pt x="10053" y="1046"/>
                    </a:lnTo>
                    <a:lnTo>
                      <a:pt x="4087" y="976"/>
                    </a:lnTo>
                    <a:lnTo>
                      <a:pt x="0" y="953"/>
                    </a:lnTo>
                    <a:lnTo>
                      <a:pt x="24" y="1185"/>
                    </a:lnTo>
                    <a:lnTo>
                      <a:pt x="70" y="1394"/>
                    </a:lnTo>
                    <a:lnTo>
                      <a:pt x="140" y="1626"/>
                    </a:lnTo>
                    <a:lnTo>
                      <a:pt x="233" y="1858"/>
                    </a:lnTo>
                    <a:lnTo>
                      <a:pt x="442" y="2322"/>
                    </a:lnTo>
                    <a:lnTo>
                      <a:pt x="720" y="2764"/>
                    </a:lnTo>
                    <a:lnTo>
                      <a:pt x="1022" y="3205"/>
                    </a:lnTo>
                    <a:lnTo>
                      <a:pt x="1347" y="3646"/>
                    </a:lnTo>
                    <a:lnTo>
                      <a:pt x="1695" y="4064"/>
                    </a:lnTo>
                    <a:lnTo>
                      <a:pt x="2044" y="4458"/>
                    </a:lnTo>
                    <a:lnTo>
                      <a:pt x="2415" y="4830"/>
                    </a:lnTo>
                    <a:lnTo>
                      <a:pt x="2740" y="5178"/>
                    </a:lnTo>
                    <a:lnTo>
                      <a:pt x="3344" y="5712"/>
                    </a:lnTo>
                    <a:lnTo>
                      <a:pt x="3762" y="6084"/>
                    </a:lnTo>
                    <a:lnTo>
                      <a:pt x="3924" y="6223"/>
                    </a:lnTo>
                    <a:lnTo>
                      <a:pt x="47595" y="6223"/>
                    </a:lnTo>
                    <a:lnTo>
                      <a:pt x="47339" y="5805"/>
                    </a:lnTo>
                    <a:lnTo>
                      <a:pt x="47153" y="5433"/>
                    </a:lnTo>
                    <a:lnTo>
                      <a:pt x="47014" y="5062"/>
                    </a:lnTo>
                    <a:lnTo>
                      <a:pt x="46944" y="4714"/>
                    </a:lnTo>
                    <a:lnTo>
                      <a:pt x="46921" y="4389"/>
                    </a:lnTo>
                    <a:lnTo>
                      <a:pt x="46968" y="4087"/>
                    </a:lnTo>
                    <a:lnTo>
                      <a:pt x="47037" y="3785"/>
                    </a:lnTo>
                    <a:lnTo>
                      <a:pt x="47130" y="3530"/>
                    </a:lnTo>
                    <a:lnTo>
                      <a:pt x="47269" y="3298"/>
                    </a:lnTo>
                    <a:lnTo>
                      <a:pt x="47432" y="3089"/>
                    </a:lnTo>
                    <a:lnTo>
                      <a:pt x="47618" y="2880"/>
                    </a:lnTo>
                    <a:lnTo>
                      <a:pt x="47827" y="2717"/>
                    </a:lnTo>
                    <a:lnTo>
                      <a:pt x="48012" y="2578"/>
                    </a:lnTo>
                    <a:lnTo>
                      <a:pt x="48221" y="2439"/>
                    </a:lnTo>
                    <a:lnTo>
                      <a:pt x="48430" y="2346"/>
                    </a:lnTo>
                    <a:lnTo>
                      <a:pt x="48639" y="2276"/>
                    </a:lnTo>
                    <a:lnTo>
                      <a:pt x="48802" y="2183"/>
                    </a:lnTo>
                    <a:lnTo>
                      <a:pt x="48964" y="2090"/>
                    </a:lnTo>
                    <a:lnTo>
                      <a:pt x="49104" y="1951"/>
                    </a:lnTo>
                    <a:lnTo>
                      <a:pt x="49196" y="1788"/>
                    </a:lnTo>
                    <a:lnTo>
                      <a:pt x="49289" y="1626"/>
                    </a:lnTo>
                    <a:lnTo>
                      <a:pt x="49359" y="1440"/>
                    </a:lnTo>
                    <a:lnTo>
                      <a:pt x="49429" y="1231"/>
                    </a:lnTo>
                    <a:lnTo>
                      <a:pt x="49475" y="1046"/>
                    </a:lnTo>
                    <a:lnTo>
                      <a:pt x="49522" y="674"/>
                    </a:lnTo>
                    <a:lnTo>
                      <a:pt x="49545" y="372"/>
                    </a:lnTo>
                    <a:lnTo>
                      <a:pt x="49522" y="70"/>
                    </a:lnTo>
                    <a:lnTo>
                      <a:pt x="38122"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 name="Google Shape;205;p4"/>
              <p:cNvSpPr/>
              <p:nvPr/>
            </p:nvSpPr>
            <p:spPr>
              <a:xfrm>
                <a:off x="4035352" y="4397744"/>
                <a:ext cx="3064936" cy="69905"/>
              </a:xfrm>
              <a:custGeom>
                <a:avLst/>
                <a:gdLst/>
                <a:ahLst/>
                <a:cxnLst/>
                <a:rect l="l" t="t" r="r" b="b"/>
                <a:pathLst>
                  <a:path w="44809" h="1022" extrusionOk="0">
                    <a:moveTo>
                      <a:pt x="0" y="0"/>
                    </a:moveTo>
                    <a:lnTo>
                      <a:pt x="442" y="418"/>
                    </a:lnTo>
                    <a:lnTo>
                      <a:pt x="813" y="743"/>
                    </a:lnTo>
                    <a:lnTo>
                      <a:pt x="1138" y="1022"/>
                    </a:lnTo>
                    <a:lnTo>
                      <a:pt x="44809" y="1022"/>
                    </a:lnTo>
                    <a:lnTo>
                      <a:pt x="44623" y="743"/>
                    </a:lnTo>
                    <a:lnTo>
                      <a:pt x="44483" y="488"/>
                    </a:lnTo>
                    <a:lnTo>
                      <a:pt x="44367" y="256"/>
                    </a:lnTo>
                    <a:lnTo>
                      <a:pt x="4427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06" name="Google Shape;206;p4"/>
          <p:cNvGrpSpPr/>
          <p:nvPr/>
        </p:nvGrpSpPr>
        <p:grpSpPr>
          <a:xfrm>
            <a:off x="-946234" y="5039990"/>
            <a:ext cx="2725963" cy="1558749"/>
            <a:chOff x="-2150675" y="3642792"/>
            <a:chExt cx="2044472" cy="1169062"/>
          </a:xfrm>
        </p:grpSpPr>
        <p:sp>
          <p:nvSpPr>
            <p:cNvPr id="207" name="Google Shape;207;p4"/>
            <p:cNvSpPr/>
            <p:nvPr/>
          </p:nvSpPr>
          <p:spPr>
            <a:xfrm flipH="1">
              <a:off x="-671747" y="4306283"/>
              <a:ext cx="189397" cy="227004"/>
            </a:xfrm>
            <a:custGeom>
              <a:avLst/>
              <a:gdLst/>
              <a:ahLst/>
              <a:cxnLst/>
              <a:rect l="l" t="t" r="r" b="b"/>
              <a:pathLst>
                <a:path w="3971" h="4760" extrusionOk="0">
                  <a:moveTo>
                    <a:pt x="47" y="0"/>
                  </a:moveTo>
                  <a:lnTo>
                    <a:pt x="0" y="46"/>
                  </a:lnTo>
                  <a:lnTo>
                    <a:pt x="3901" y="4759"/>
                  </a:lnTo>
                  <a:lnTo>
                    <a:pt x="3970" y="4713"/>
                  </a:lnTo>
                  <a:lnTo>
                    <a:pt x="47"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 name="Google Shape;208;p4"/>
            <p:cNvSpPr/>
            <p:nvPr/>
          </p:nvSpPr>
          <p:spPr>
            <a:xfrm flipH="1">
              <a:off x="-665067" y="4300700"/>
              <a:ext cx="170553" cy="132911"/>
            </a:xfrm>
            <a:custGeom>
              <a:avLst/>
              <a:gdLst/>
              <a:ahLst/>
              <a:cxnLst/>
              <a:rect l="l" t="t" r="r" b="b"/>
              <a:pathLst>
                <a:path w="3553" h="2695" extrusionOk="0">
                  <a:moveTo>
                    <a:pt x="70" y="1"/>
                  </a:moveTo>
                  <a:lnTo>
                    <a:pt x="1" y="71"/>
                  </a:lnTo>
                  <a:lnTo>
                    <a:pt x="3506" y="2694"/>
                  </a:lnTo>
                  <a:lnTo>
                    <a:pt x="3553" y="26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 name="Google Shape;209;p4"/>
            <p:cNvSpPr/>
            <p:nvPr/>
          </p:nvSpPr>
          <p:spPr>
            <a:xfrm flipH="1">
              <a:off x="-458024" y="4300703"/>
              <a:ext cx="149524" cy="192715"/>
            </a:xfrm>
            <a:custGeom>
              <a:avLst/>
              <a:gdLst/>
              <a:ahLst/>
              <a:cxnLst/>
              <a:rect l="l" t="t" r="r" b="b"/>
              <a:pathLst>
                <a:path w="3135" h="4041" extrusionOk="0">
                  <a:moveTo>
                    <a:pt x="3065" y="1"/>
                  </a:moveTo>
                  <a:lnTo>
                    <a:pt x="0" y="3994"/>
                  </a:lnTo>
                  <a:lnTo>
                    <a:pt x="47" y="4041"/>
                  </a:lnTo>
                  <a:lnTo>
                    <a:pt x="3135" y="71"/>
                  </a:lnTo>
                  <a:lnTo>
                    <a:pt x="30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 name="Google Shape;210;p4"/>
            <p:cNvSpPr/>
            <p:nvPr/>
          </p:nvSpPr>
          <p:spPr>
            <a:xfrm flipH="1">
              <a:off x="-470187" y="4306283"/>
              <a:ext cx="103021" cy="187136"/>
            </a:xfrm>
            <a:custGeom>
              <a:avLst/>
              <a:gdLst/>
              <a:ahLst/>
              <a:cxnLst/>
              <a:rect l="l" t="t" r="r" b="b"/>
              <a:pathLst>
                <a:path w="2160" h="3924" extrusionOk="0">
                  <a:moveTo>
                    <a:pt x="2090" y="0"/>
                  </a:moveTo>
                  <a:lnTo>
                    <a:pt x="1" y="3877"/>
                  </a:lnTo>
                  <a:lnTo>
                    <a:pt x="71" y="3924"/>
                  </a:lnTo>
                  <a:lnTo>
                    <a:pt x="2160" y="46"/>
                  </a:lnTo>
                  <a:lnTo>
                    <a:pt x="20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 name="Google Shape;211;p4"/>
            <p:cNvSpPr/>
            <p:nvPr/>
          </p:nvSpPr>
          <p:spPr>
            <a:xfrm flipH="1">
              <a:off x="-1998417" y="3727618"/>
              <a:ext cx="233825" cy="277386"/>
            </a:xfrm>
            <a:custGeom>
              <a:avLst/>
              <a:gdLst/>
              <a:ahLst/>
              <a:cxnLst/>
              <a:rect l="l" t="t" r="r" b="b"/>
              <a:pathLst>
                <a:path w="4992" h="5922" extrusionOk="0">
                  <a:moveTo>
                    <a:pt x="418" y="1"/>
                  </a:moveTo>
                  <a:lnTo>
                    <a:pt x="0" y="94"/>
                  </a:lnTo>
                  <a:lnTo>
                    <a:pt x="186" y="303"/>
                  </a:lnTo>
                  <a:lnTo>
                    <a:pt x="534" y="744"/>
                  </a:lnTo>
                  <a:lnTo>
                    <a:pt x="1115" y="1463"/>
                  </a:lnTo>
                  <a:lnTo>
                    <a:pt x="1486" y="1881"/>
                  </a:lnTo>
                  <a:lnTo>
                    <a:pt x="2020" y="2555"/>
                  </a:lnTo>
                  <a:lnTo>
                    <a:pt x="2368" y="2973"/>
                  </a:lnTo>
                  <a:lnTo>
                    <a:pt x="2902" y="3623"/>
                  </a:lnTo>
                  <a:lnTo>
                    <a:pt x="3250" y="4041"/>
                  </a:lnTo>
                  <a:lnTo>
                    <a:pt x="4063" y="5016"/>
                  </a:lnTo>
                  <a:lnTo>
                    <a:pt x="4992" y="5921"/>
                  </a:lnTo>
                  <a:lnTo>
                    <a:pt x="4620" y="4528"/>
                  </a:lnTo>
                  <a:lnTo>
                    <a:pt x="4388" y="4296"/>
                  </a:lnTo>
                  <a:lnTo>
                    <a:pt x="3993" y="3855"/>
                  </a:lnTo>
                  <a:lnTo>
                    <a:pt x="3970" y="3855"/>
                  </a:lnTo>
                  <a:lnTo>
                    <a:pt x="3367" y="3182"/>
                  </a:lnTo>
                  <a:lnTo>
                    <a:pt x="2949" y="2740"/>
                  </a:lnTo>
                  <a:lnTo>
                    <a:pt x="2322" y="2067"/>
                  </a:lnTo>
                  <a:lnTo>
                    <a:pt x="1927" y="1626"/>
                  </a:lnTo>
                  <a:lnTo>
                    <a:pt x="1231" y="883"/>
                  </a:lnTo>
                  <a:lnTo>
                    <a:pt x="836" y="465"/>
                  </a:lnTo>
                  <a:lnTo>
                    <a:pt x="418"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 name="Google Shape;212;p4"/>
            <p:cNvSpPr/>
            <p:nvPr/>
          </p:nvSpPr>
          <p:spPr>
            <a:xfrm flipH="1">
              <a:off x="-2003847" y="3921204"/>
              <a:ext cx="34849" cy="101174"/>
            </a:xfrm>
            <a:custGeom>
              <a:avLst/>
              <a:gdLst/>
              <a:ahLst/>
              <a:cxnLst/>
              <a:rect l="l" t="t" r="r" b="b"/>
              <a:pathLst>
                <a:path w="744" h="2160" extrusionOk="0">
                  <a:moveTo>
                    <a:pt x="349" y="0"/>
                  </a:moveTo>
                  <a:lnTo>
                    <a:pt x="47" y="1068"/>
                  </a:lnTo>
                  <a:lnTo>
                    <a:pt x="47" y="1579"/>
                  </a:lnTo>
                  <a:lnTo>
                    <a:pt x="349" y="1579"/>
                  </a:lnTo>
                  <a:lnTo>
                    <a:pt x="419" y="1602"/>
                  </a:lnTo>
                  <a:lnTo>
                    <a:pt x="442" y="1672"/>
                  </a:lnTo>
                  <a:lnTo>
                    <a:pt x="419" y="1718"/>
                  </a:lnTo>
                  <a:lnTo>
                    <a:pt x="349" y="1742"/>
                  </a:lnTo>
                  <a:lnTo>
                    <a:pt x="1" y="1742"/>
                  </a:lnTo>
                  <a:lnTo>
                    <a:pt x="1" y="2160"/>
                  </a:lnTo>
                  <a:lnTo>
                    <a:pt x="744" y="2160"/>
                  </a:lnTo>
                  <a:lnTo>
                    <a:pt x="744" y="442"/>
                  </a:lnTo>
                  <a:lnTo>
                    <a:pt x="744" y="302"/>
                  </a:lnTo>
                  <a:lnTo>
                    <a:pt x="744"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 name="Google Shape;213;p4"/>
            <p:cNvSpPr/>
            <p:nvPr/>
          </p:nvSpPr>
          <p:spPr>
            <a:xfrm flipH="1">
              <a:off x="-1246972"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 name="Google Shape;214;p4"/>
            <p:cNvSpPr/>
            <p:nvPr/>
          </p:nvSpPr>
          <p:spPr>
            <a:xfrm flipH="1">
              <a:off x="-127418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 name="Google Shape;215;p4"/>
            <p:cNvSpPr/>
            <p:nvPr/>
          </p:nvSpPr>
          <p:spPr>
            <a:xfrm flipH="1">
              <a:off x="-1299197"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 name="Google Shape;216;p4"/>
            <p:cNvSpPr/>
            <p:nvPr/>
          </p:nvSpPr>
          <p:spPr>
            <a:xfrm flipH="1">
              <a:off x="-1326364"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 name="Google Shape;217;p4"/>
            <p:cNvSpPr/>
            <p:nvPr/>
          </p:nvSpPr>
          <p:spPr>
            <a:xfrm flipH="1">
              <a:off x="-68206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 name="Google Shape;218;p4"/>
            <p:cNvSpPr/>
            <p:nvPr/>
          </p:nvSpPr>
          <p:spPr>
            <a:xfrm flipH="1">
              <a:off x="-709232"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 name="Google Shape;219;p4"/>
            <p:cNvSpPr/>
            <p:nvPr/>
          </p:nvSpPr>
          <p:spPr>
            <a:xfrm flipH="1">
              <a:off x="-733166" y="4406763"/>
              <a:ext cx="14193" cy="21781"/>
            </a:xfrm>
            <a:custGeom>
              <a:avLst/>
              <a:gdLst/>
              <a:ahLst/>
              <a:cxnLst/>
              <a:rect l="l" t="t" r="r" b="b"/>
              <a:pathLst>
                <a:path w="303" h="465" extrusionOk="0">
                  <a:moveTo>
                    <a:pt x="1" y="1"/>
                  </a:moveTo>
                  <a:lnTo>
                    <a:pt x="1" y="465"/>
                  </a:lnTo>
                  <a:lnTo>
                    <a:pt x="303" y="465"/>
                  </a:lnTo>
                  <a:lnTo>
                    <a:pt x="30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 name="Google Shape;220;p4"/>
            <p:cNvSpPr/>
            <p:nvPr/>
          </p:nvSpPr>
          <p:spPr>
            <a:xfrm flipH="1">
              <a:off x="-761457"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 name="Google Shape;221;p4"/>
            <p:cNvSpPr/>
            <p:nvPr/>
          </p:nvSpPr>
          <p:spPr>
            <a:xfrm flipH="1">
              <a:off x="-828326"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 name="Google Shape;222;p4"/>
            <p:cNvSpPr/>
            <p:nvPr/>
          </p:nvSpPr>
          <p:spPr>
            <a:xfrm flipH="1">
              <a:off x="-854416"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 name="Google Shape;223;p4"/>
            <p:cNvSpPr/>
            <p:nvPr/>
          </p:nvSpPr>
          <p:spPr>
            <a:xfrm flipH="1">
              <a:off x="-879428"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 name="Google Shape;224;p4"/>
            <p:cNvSpPr/>
            <p:nvPr/>
          </p:nvSpPr>
          <p:spPr>
            <a:xfrm flipH="1">
              <a:off x="-906641"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 name="Google Shape;225;p4"/>
            <p:cNvSpPr/>
            <p:nvPr/>
          </p:nvSpPr>
          <p:spPr>
            <a:xfrm flipH="1">
              <a:off x="-1055587"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 name="Google Shape;226;p4"/>
            <p:cNvSpPr/>
            <p:nvPr/>
          </p:nvSpPr>
          <p:spPr>
            <a:xfrm flipH="1">
              <a:off x="-1081723"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 name="Google Shape;227;p4"/>
            <p:cNvSpPr/>
            <p:nvPr/>
          </p:nvSpPr>
          <p:spPr>
            <a:xfrm flipH="1">
              <a:off x="-1106735"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 name="Google Shape;228;p4"/>
            <p:cNvSpPr/>
            <p:nvPr/>
          </p:nvSpPr>
          <p:spPr>
            <a:xfrm flipH="1">
              <a:off x="-1133902"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 name="Google Shape;229;p4"/>
            <p:cNvSpPr/>
            <p:nvPr/>
          </p:nvSpPr>
          <p:spPr>
            <a:xfrm flipH="1">
              <a:off x="-1518873" y="3903780"/>
              <a:ext cx="20703" cy="28338"/>
            </a:xfrm>
            <a:custGeom>
              <a:avLst/>
              <a:gdLst/>
              <a:ahLst/>
              <a:cxnLst/>
              <a:rect l="l" t="t" r="r" b="b"/>
              <a:pathLst>
                <a:path w="442" h="605" extrusionOk="0">
                  <a:moveTo>
                    <a:pt x="116" y="1"/>
                  </a:moveTo>
                  <a:lnTo>
                    <a:pt x="139" y="47"/>
                  </a:lnTo>
                  <a:lnTo>
                    <a:pt x="116" y="140"/>
                  </a:lnTo>
                  <a:lnTo>
                    <a:pt x="93" y="187"/>
                  </a:lnTo>
                  <a:lnTo>
                    <a:pt x="70" y="233"/>
                  </a:lnTo>
                  <a:lnTo>
                    <a:pt x="23" y="280"/>
                  </a:lnTo>
                  <a:lnTo>
                    <a:pt x="0" y="372"/>
                  </a:lnTo>
                  <a:lnTo>
                    <a:pt x="0" y="442"/>
                  </a:lnTo>
                  <a:lnTo>
                    <a:pt x="46" y="512"/>
                  </a:lnTo>
                  <a:lnTo>
                    <a:pt x="93" y="558"/>
                  </a:lnTo>
                  <a:lnTo>
                    <a:pt x="139" y="605"/>
                  </a:lnTo>
                  <a:lnTo>
                    <a:pt x="325" y="605"/>
                  </a:lnTo>
                  <a:lnTo>
                    <a:pt x="395" y="535"/>
                  </a:lnTo>
                  <a:lnTo>
                    <a:pt x="418" y="512"/>
                  </a:lnTo>
                  <a:lnTo>
                    <a:pt x="441" y="465"/>
                  </a:lnTo>
                  <a:lnTo>
                    <a:pt x="441" y="372"/>
                  </a:lnTo>
                  <a:lnTo>
                    <a:pt x="418" y="326"/>
                  </a:lnTo>
                  <a:lnTo>
                    <a:pt x="395" y="303"/>
                  </a:lnTo>
                  <a:lnTo>
                    <a:pt x="348" y="396"/>
                  </a:lnTo>
                  <a:lnTo>
                    <a:pt x="325" y="442"/>
                  </a:lnTo>
                  <a:lnTo>
                    <a:pt x="279" y="465"/>
                  </a:lnTo>
                  <a:lnTo>
                    <a:pt x="255" y="465"/>
                  </a:lnTo>
                  <a:lnTo>
                    <a:pt x="186" y="442"/>
                  </a:lnTo>
                  <a:lnTo>
                    <a:pt x="139" y="396"/>
                  </a:lnTo>
                  <a:lnTo>
                    <a:pt x="139" y="326"/>
                  </a:lnTo>
                  <a:lnTo>
                    <a:pt x="163" y="280"/>
                  </a:lnTo>
                  <a:lnTo>
                    <a:pt x="232" y="233"/>
                  </a:lnTo>
                  <a:lnTo>
                    <a:pt x="255" y="163"/>
                  </a:lnTo>
                  <a:lnTo>
                    <a:pt x="302" y="94"/>
                  </a:lnTo>
                  <a:lnTo>
                    <a:pt x="302"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 name="Google Shape;230;p4"/>
            <p:cNvSpPr/>
            <p:nvPr/>
          </p:nvSpPr>
          <p:spPr>
            <a:xfrm flipH="1">
              <a:off x="-1526461" y="3765698"/>
              <a:ext cx="4403" cy="85951"/>
            </a:xfrm>
            <a:custGeom>
              <a:avLst/>
              <a:gdLst/>
              <a:ahLst/>
              <a:cxnLst/>
              <a:rect l="l" t="t" r="r" b="b"/>
              <a:pathLst>
                <a:path w="94" h="1835" extrusionOk="0">
                  <a:moveTo>
                    <a:pt x="1" y="0"/>
                  </a:moveTo>
                  <a:lnTo>
                    <a:pt x="1" y="1835"/>
                  </a:lnTo>
                  <a:lnTo>
                    <a:pt x="94" y="1835"/>
                  </a:lnTo>
                  <a:lnTo>
                    <a:pt x="94"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 name="Google Shape;231;p4"/>
            <p:cNvSpPr/>
            <p:nvPr/>
          </p:nvSpPr>
          <p:spPr>
            <a:xfrm flipH="1">
              <a:off x="-1499294" y="3765698"/>
              <a:ext cx="4403" cy="85951"/>
            </a:xfrm>
            <a:custGeom>
              <a:avLst/>
              <a:gdLst/>
              <a:ahLst/>
              <a:cxnLst/>
              <a:rect l="l" t="t" r="r" b="b"/>
              <a:pathLst>
                <a:path w="94" h="1835" extrusionOk="0">
                  <a:moveTo>
                    <a:pt x="0" y="0"/>
                  </a:moveTo>
                  <a:lnTo>
                    <a:pt x="0" y="1835"/>
                  </a:lnTo>
                  <a:lnTo>
                    <a:pt x="93" y="1835"/>
                  </a:lnTo>
                  <a:lnTo>
                    <a:pt x="93"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 name="Google Shape;232;p4"/>
            <p:cNvSpPr/>
            <p:nvPr/>
          </p:nvSpPr>
          <p:spPr>
            <a:xfrm flipH="1">
              <a:off x="-1515595" y="3901626"/>
              <a:ext cx="13115" cy="4403"/>
            </a:xfrm>
            <a:custGeom>
              <a:avLst/>
              <a:gdLst/>
              <a:ahLst/>
              <a:cxnLst/>
              <a:rect l="l" t="t" r="r" b="b"/>
              <a:pathLst>
                <a:path w="280" h="94" extrusionOk="0">
                  <a:moveTo>
                    <a:pt x="1" y="0"/>
                  </a:moveTo>
                  <a:lnTo>
                    <a:pt x="24" y="93"/>
                  </a:lnTo>
                  <a:lnTo>
                    <a:pt x="256" y="93"/>
                  </a:lnTo>
                  <a:lnTo>
                    <a:pt x="28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 name="Google Shape;233;p4"/>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rgbClr val="2C2D2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 name="Google Shape;234;p4"/>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 name="Google Shape;235;p4"/>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 name="Google Shape;236;p4"/>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 name="Google Shape;237;p4"/>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rgbClr val="4B4B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 name="Google Shape;238;p4"/>
            <p:cNvSpPr/>
            <p:nvPr/>
          </p:nvSpPr>
          <p:spPr>
            <a:xfrm flipH="1">
              <a:off x="-1528663" y="3845091"/>
              <a:ext cx="37050" cy="43514"/>
            </a:xfrm>
            <a:custGeom>
              <a:avLst/>
              <a:gdLst/>
              <a:ahLst/>
              <a:cxnLst/>
              <a:rect l="l" t="t" r="r" b="b"/>
              <a:pathLst>
                <a:path w="791" h="929" fill="none" extrusionOk="0">
                  <a:moveTo>
                    <a:pt x="1" y="0"/>
                  </a:moveTo>
                  <a:lnTo>
                    <a:pt x="47" y="929"/>
                  </a:lnTo>
                  <a:lnTo>
                    <a:pt x="720" y="929"/>
                  </a:lnTo>
                  <a:lnTo>
                    <a:pt x="79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 name="Google Shape;239;p4"/>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 name="Google Shape;240;p4"/>
            <p:cNvSpPr/>
            <p:nvPr/>
          </p:nvSpPr>
          <p:spPr>
            <a:xfrm flipH="1">
              <a:off x="-1525384" y="3861391"/>
              <a:ext cx="32694" cy="27214"/>
            </a:xfrm>
            <a:custGeom>
              <a:avLst/>
              <a:gdLst/>
              <a:ahLst/>
              <a:cxnLst/>
              <a:rect l="l" t="t" r="r" b="b"/>
              <a:pathLst>
                <a:path w="698" h="581" extrusionOk="0">
                  <a:moveTo>
                    <a:pt x="1" y="0"/>
                  </a:moveTo>
                  <a:lnTo>
                    <a:pt x="24" y="302"/>
                  </a:lnTo>
                  <a:lnTo>
                    <a:pt x="512" y="581"/>
                  </a:lnTo>
                  <a:lnTo>
                    <a:pt x="697" y="581"/>
                  </a:lnTo>
                  <a:lnTo>
                    <a:pt x="697" y="418"/>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 name="Google Shape;241;p4"/>
            <p:cNvSpPr/>
            <p:nvPr/>
          </p:nvSpPr>
          <p:spPr>
            <a:xfrm flipH="1">
              <a:off x="-1527539" y="3845091"/>
              <a:ext cx="35926" cy="25059"/>
            </a:xfrm>
            <a:custGeom>
              <a:avLst/>
              <a:gdLst/>
              <a:ahLst/>
              <a:cxnLst/>
              <a:rect l="l" t="t" r="r" b="b"/>
              <a:pathLst>
                <a:path w="767" h="535" extrusionOk="0">
                  <a:moveTo>
                    <a:pt x="1" y="0"/>
                  </a:moveTo>
                  <a:lnTo>
                    <a:pt x="1" y="70"/>
                  </a:lnTo>
                  <a:lnTo>
                    <a:pt x="744" y="534"/>
                  </a:lnTo>
                  <a:lnTo>
                    <a:pt x="767" y="232"/>
                  </a:lnTo>
                  <a:lnTo>
                    <a:pt x="395"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 name="Google Shape;242;p4"/>
            <p:cNvSpPr/>
            <p:nvPr/>
          </p:nvSpPr>
          <p:spPr>
            <a:xfrm flipH="1">
              <a:off x="-1525384"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 name="Google Shape;243;p4"/>
            <p:cNvSpPr/>
            <p:nvPr/>
          </p:nvSpPr>
          <p:spPr>
            <a:xfrm flipH="1">
              <a:off x="-1500372"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 name="Google Shape;244;p4"/>
            <p:cNvSpPr/>
            <p:nvPr/>
          </p:nvSpPr>
          <p:spPr>
            <a:xfrm flipH="1">
              <a:off x="-1780944" y="3642792"/>
              <a:ext cx="304554" cy="124032"/>
            </a:xfrm>
            <a:custGeom>
              <a:avLst/>
              <a:gdLst/>
              <a:ahLst/>
              <a:cxnLst/>
              <a:rect l="l" t="t" r="r" b="b"/>
              <a:pathLst>
                <a:path w="6502" h="2648" extrusionOk="0">
                  <a:moveTo>
                    <a:pt x="4876" y="1"/>
                  </a:moveTo>
                  <a:lnTo>
                    <a:pt x="1" y="2648"/>
                  </a:lnTo>
                  <a:lnTo>
                    <a:pt x="442" y="2555"/>
                  </a:lnTo>
                  <a:lnTo>
                    <a:pt x="2322" y="1556"/>
                  </a:lnTo>
                  <a:lnTo>
                    <a:pt x="4853" y="163"/>
                  </a:lnTo>
                  <a:lnTo>
                    <a:pt x="4876" y="187"/>
                  </a:lnTo>
                  <a:lnTo>
                    <a:pt x="6339" y="1464"/>
                  </a:lnTo>
                  <a:lnTo>
                    <a:pt x="6501" y="1440"/>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 name="Google Shape;245;p4"/>
            <p:cNvSpPr/>
            <p:nvPr/>
          </p:nvSpPr>
          <p:spPr>
            <a:xfrm flipH="1">
              <a:off x="-1779861" y="3715674"/>
              <a:ext cx="6604" cy="6558"/>
            </a:xfrm>
            <a:custGeom>
              <a:avLst/>
              <a:gdLst/>
              <a:ahLst/>
              <a:cxnLst/>
              <a:rect l="l" t="t" r="r" b="b"/>
              <a:pathLst>
                <a:path w="141" h="140" extrusionOk="0">
                  <a:moveTo>
                    <a:pt x="71" y="0"/>
                  </a:moveTo>
                  <a:lnTo>
                    <a:pt x="24" y="24"/>
                  </a:lnTo>
                  <a:lnTo>
                    <a:pt x="1" y="70"/>
                  </a:lnTo>
                  <a:lnTo>
                    <a:pt x="24" y="140"/>
                  </a:lnTo>
                  <a:lnTo>
                    <a:pt x="117" y="140"/>
                  </a:lnTo>
                  <a:lnTo>
                    <a:pt x="140" y="70"/>
                  </a:lnTo>
                  <a:lnTo>
                    <a:pt x="117" y="24"/>
                  </a:lnTo>
                  <a:lnTo>
                    <a:pt x="7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 name="Google Shape;246;p4"/>
            <p:cNvSpPr/>
            <p:nvPr/>
          </p:nvSpPr>
          <p:spPr>
            <a:xfrm flipH="1">
              <a:off x="-1734193" y="3742841"/>
              <a:ext cx="6604" cy="6604"/>
            </a:xfrm>
            <a:custGeom>
              <a:avLst/>
              <a:gdLst/>
              <a:ahLst/>
              <a:cxnLst/>
              <a:rect l="l" t="t" r="r" b="b"/>
              <a:pathLst>
                <a:path w="141" h="141" extrusionOk="0">
                  <a:moveTo>
                    <a:pt x="70" y="1"/>
                  </a:moveTo>
                  <a:lnTo>
                    <a:pt x="24" y="24"/>
                  </a:lnTo>
                  <a:lnTo>
                    <a:pt x="1" y="71"/>
                  </a:lnTo>
                  <a:lnTo>
                    <a:pt x="24" y="140"/>
                  </a:lnTo>
                  <a:lnTo>
                    <a:pt x="117" y="140"/>
                  </a:lnTo>
                  <a:lnTo>
                    <a:pt x="140" y="71"/>
                  </a:lnTo>
                  <a:lnTo>
                    <a:pt x="117" y="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 name="Google Shape;247;p4"/>
            <p:cNvSpPr/>
            <p:nvPr/>
          </p:nvSpPr>
          <p:spPr>
            <a:xfrm flipH="1">
              <a:off x="-1516672" y="3773286"/>
              <a:ext cx="9836" cy="9836"/>
            </a:xfrm>
            <a:custGeom>
              <a:avLst/>
              <a:gdLst/>
              <a:ahLst/>
              <a:cxnLst/>
              <a:rect l="l" t="t" r="r" b="b"/>
              <a:pathLst>
                <a:path w="210" h="210" extrusionOk="0">
                  <a:moveTo>
                    <a:pt x="70" y="1"/>
                  </a:moveTo>
                  <a:lnTo>
                    <a:pt x="47" y="24"/>
                  </a:lnTo>
                  <a:lnTo>
                    <a:pt x="24" y="47"/>
                  </a:lnTo>
                  <a:lnTo>
                    <a:pt x="1" y="94"/>
                  </a:lnTo>
                  <a:lnTo>
                    <a:pt x="24" y="140"/>
                  </a:lnTo>
                  <a:lnTo>
                    <a:pt x="47" y="163"/>
                  </a:lnTo>
                  <a:lnTo>
                    <a:pt x="70" y="187"/>
                  </a:lnTo>
                  <a:lnTo>
                    <a:pt x="117" y="210"/>
                  </a:lnTo>
                  <a:lnTo>
                    <a:pt x="163" y="187"/>
                  </a:lnTo>
                  <a:lnTo>
                    <a:pt x="187" y="163"/>
                  </a:lnTo>
                  <a:lnTo>
                    <a:pt x="210" y="140"/>
                  </a:lnTo>
                  <a:lnTo>
                    <a:pt x="210" y="94"/>
                  </a:lnTo>
                  <a:lnTo>
                    <a:pt x="210" y="47"/>
                  </a:lnTo>
                  <a:lnTo>
                    <a:pt x="187" y="24"/>
                  </a:lnTo>
                  <a:lnTo>
                    <a:pt x="16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 name="Google Shape;248;p4"/>
            <p:cNvSpPr/>
            <p:nvPr/>
          </p:nvSpPr>
          <p:spPr>
            <a:xfrm flipH="1">
              <a:off x="-1933169" y="3768977"/>
              <a:ext cx="214246" cy="429570"/>
            </a:xfrm>
            <a:custGeom>
              <a:avLst/>
              <a:gdLst/>
              <a:ahLst/>
              <a:cxnLst/>
              <a:rect l="l" t="t" r="r" b="b"/>
              <a:pathLst>
                <a:path w="4574" h="9171" extrusionOk="0">
                  <a:moveTo>
                    <a:pt x="697" y="0"/>
                  </a:moveTo>
                  <a:lnTo>
                    <a:pt x="511" y="47"/>
                  </a:lnTo>
                  <a:lnTo>
                    <a:pt x="163" y="139"/>
                  </a:lnTo>
                  <a:lnTo>
                    <a:pt x="0" y="163"/>
                  </a:lnTo>
                  <a:lnTo>
                    <a:pt x="4272" y="9171"/>
                  </a:lnTo>
                  <a:lnTo>
                    <a:pt x="4272" y="8335"/>
                  </a:lnTo>
                  <a:lnTo>
                    <a:pt x="4272" y="7429"/>
                  </a:lnTo>
                  <a:lnTo>
                    <a:pt x="4272" y="7220"/>
                  </a:lnTo>
                  <a:lnTo>
                    <a:pt x="4574" y="7220"/>
                  </a:lnTo>
                  <a:lnTo>
                    <a:pt x="4434" y="6269"/>
                  </a:lnTo>
                  <a:lnTo>
                    <a:pt x="4342" y="5642"/>
                  </a:lnTo>
                  <a:lnTo>
                    <a:pt x="3993" y="5108"/>
                  </a:lnTo>
                  <a:lnTo>
                    <a:pt x="69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 name="Google Shape;249;p4"/>
            <p:cNvSpPr/>
            <p:nvPr/>
          </p:nvSpPr>
          <p:spPr>
            <a:xfrm flipH="1">
              <a:off x="-1786377" y="3710241"/>
              <a:ext cx="325210" cy="87029"/>
            </a:xfrm>
            <a:custGeom>
              <a:avLst/>
              <a:gdLst/>
              <a:ahLst/>
              <a:cxnLst/>
              <a:rect l="l" t="t" r="r" b="b"/>
              <a:pathLst>
                <a:path w="6943" h="1858" extrusionOk="0">
                  <a:moveTo>
                    <a:pt x="6734" y="116"/>
                  </a:moveTo>
                  <a:lnTo>
                    <a:pt x="6780" y="140"/>
                  </a:lnTo>
                  <a:lnTo>
                    <a:pt x="6803" y="186"/>
                  </a:lnTo>
                  <a:lnTo>
                    <a:pt x="6780" y="256"/>
                  </a:lnTo>
                  <a:lnTo>
                    <a:pt x="6687" y="256"/>
                  </a:lnTo>
                  <a:lnTo>
                    <a:pt x="6664" y="186"/>
                  </a:lnTo>
                  <a:lnTo>
                    <a:pt x="6687" y="140"/>
                  </a:lnTo>
                  <a:lnTo>
                    <a:pt x="6734" y="116"/>
                  </a:lnTo>
                  <a:close/>
                  <a:moveTo>
                    <a:pt x="1138" y="1347"/>
                  </a:moveTo>
                  <a:lnTo>
                    <a:pt x="1162" y="1370"/>
                  </a:lnTo>
                  <a:lnTo>
                    <a:pt x="1185" y="1393"/>
                  </a:lnTo>
                  <a:lnTo>
                    <a:pt x="1185" y="1440"/>
                  </a:lnTo>
                  <a:lnTo>
                    <a:pt x="1185" y="1486"/>
                  </a:lnTo>
                  <a:lnTo>
                    <a:pt x="1162" y="1509"/>
                  </a:lnTo>
                  <a:lnTo>
                    <a:pt x="1138" y="1533"/>
                  </a:lnTo>
                  <a:lnTo>
                    <a:pt x="1092" y="1556"/>
                  </a:lnTo>
                  <a:lnTo>
                    <a:pt x="1045" y="1533"/>
                  </a:lnTo>
                  <a:lnTo>
                    <a:pt x="1022" y="1509"/>
                  </a:lnTo>
                  <a:lnTo>
                    <a:pt x="999" y="1486"/>
                  </a:lnTo>
                  <a:lnTo>
                    <a:pt x="976" y="1440"/>
                  </a:lnTo>
                  <a:lnTo>
                    <a:pt x="999" y="1393"/>
                  </a:lnTo>
                  <a:lnTo>
                    <a:pt x="1022" y="1370"/>
                  </a:lnTo>
                  <a:lnTo>
                    <a:pt x="1045" y="1347"/>
                  </a:lnTo>
                  <a:close/>
                  <a:moveTo>
                    <a:pt x="6826" y="0"/>
                  </a:moveTo>
                  <a:lnTo>
                    <a:pt x="6664" y="24"/>
                  </a:lnTo>
                  <a:lnTo>
                    <a:pt x="5457" y="256"/>
                  </a:lnTo>
                  <a:lnTo>
                    <a:pt x="2763" y="743"/>
                  </a:lnTo>
                  <a:lnTo>
                    <a:pt x="767" y="1115"/>
                  </a:lnTo>
                  <a:lnTo>
                    <a:pt x="326" y="1208"/>
                  </a:lnTo>
                  <a:lnTo>
                    <a:pt x="1" y="1277"/>
                  </a:lnTo>
                  <a:lnTo>
                    <a:pt x="47" y="1440"/>
                  </a:lnTo>
                  <a:lnTo>
                    <a:pt x="581" y="1347"/>
                  </a:lnTo>
                  <a:lnTo>
                    <a:pt x="674" y="1533"/>
                  </a:lnTo>
                  <a:lnTo>
                    <a:pt x="720" y="1649"/>
                  </a:lnTo>
                  <a:lnTo>
                    <a:pt x="790" y="1718"/>
                  </a:lnTo>
                  <a:lnTo>
                    <a:pt x="883" y="1788"/>
                  </a:lnTo>
                  <a:lnTo>
                    <a:pt x="976" y="1834"/>
                  </a:lnTo>
                  <a:lnTo>
                    <a:pt x="1115" y="1858"/>
                  </a:lnTo>
                  <a:lnTo>
                    <a:pt x="1208" y="1834"/>
                  </a:lnTo>
                  <a:lnTo>
                    <a:pt x="1324" y="1788"/>
                  </a:lnTo>
                  <a:lnTo>
                    <a:pt x="1417" y="1718"/>
                  </a:lnTo>
                  <a:lnTo>
                    <a:pt x="1487" y="1649"/>
                  </a:lnTo>
                  <a:lnTo>
                    <a:pt x="1579" y="1556"/>
                  </a:lnTo>
                  <a:lnTo>
                    <a:pt x="1695" y="1486"/>
                  </a:lnTo>
                  <a:lnTo>
                    <a:pt x="1951" y="1347"/>
                  </a:lnTo>
                  <a:lnTo>
                    <a:pt x="2276" y="1254"/>
                  </a:lnTo>
                  <a:lnTo>
                    <a:pt x="2601" y="1161"/>
                  </a:lnTo>
                  <a:lnTo>
                    <a:pt x="5364" y="674"/>
                  </a:lnTo>
                  <a:lnTo>
                    <a:pt x="6107" y="534"/>
                  </a:lnTo>
                  <a:lnTo>
                    <a:pt x="6478" y="465"/>
                  </a:lnTo>
                  <a:lnTo>
                    <a:pt x="6896" y="372"/>
                  </a:lnTo>
                  <a:lnTo>
                    <a:pt x="6942" y="302"/>
                  </a:lnTo>
                  <a:lnTo>
                    <a:pt x="6942" y="233"/>
                  </a:lnTo>
                  <a:lnTo>
                    <a:pt x="6942" y="163"/>
                  </a:lnTo>
                  <a:lnTo>
                    <a:pt x="6919" y="93"/>
                  </a:lnTo>
                  <a:lnTo>
                    <a:pt x="6873" y="24"/>
                  </a:lnTo>
                  <a:lnTo>
                    <a:pt x="6826"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 name="Google Shape;250;p4"/>
            <p:cNvSpPr/>
            <p:nvPr/>
          </p:nvSpPr>
          <p:spPr>
            <a:xfrm flipH="1">
              <a:off x="-1749416" y="3735253"/>
              <a:ext cx="38128" cy="27214"/>
            </a:xfrm>
            <a:custGeom>
              <a:avLst/>
              <a:gdLst/>
              <a:ahLst/>
              <a:cxnLst/>
              <a:rect l="l" t="t" r="r" b="b"/>
              <a:pathLst>
                <a:path w="814" h="581" extrusionOk="0">
                  <a:moveTo>
                    <a:pt x="418" y="163"/>
                  </a:moveTo>
                  <a:lnTo>
                    <a:pt x="465" y="186"/>
                  </a:lnTo>
                  <a:lnTo>
                    <a:pt x="488" y="233"/>
                  </a:lnTo>
                  <a:lnTo>
                    <a:pt x="465" y="302"/>
                  </a:lnTo>
                  <a:lnTo>
                    <a:pt x="372" y="302"/>
                  </a:lnTo>
                  <a:lnTo>
                    <a:pt x="349" y="233"/>
                  </a:lnTo>
                  <a:lnTo>
                    <a:pt x="372" y="186"/>
                  </a:lnTo>
                  <a:lnTo>
                    <a:pt x="418" y="163"/>
                  </a:lnTo>
                  <a:close/>
                  <a:moveTo>
                    <a:pt x="767" y="0"/>
                  </a:moveTo>
                  <a:lnTo>
                    <a:pt x="24" y="140"/>
                  </a:lnTo>
                  <a:lnTo>
                    <a:pt x="1" y="186"/>
                  </a:lnTo>
                  <a:lnTo>
                    <a:pt x="24" y="302"/>
                  </a:lnTo>
                  <a:lnTo>
                    <a:pt x="70" y="395"/>
                  </a:lnTo>
                  <a:lnTo>
                    <a:pt x="140" y="488"/>
                  </a:lnTo>
                  <a:lnTo>
                    <a:pt x="233" y="534"/>
                  </a:lnTo>
                  <a:lnTo>
                    <a:pt x="326" y="581"/>
                  </a:lnTo>
                  <a:lnTo>
                    <a:pt x="395" y="581"/>
                  </a:lnTo>
                  <a:lnTo>
                    <a:pt x="534" y="558"/>
                  </a:lnTo>
                  <a:lnTo>
                    <a:pt x="674" y="488"/>
                  </a:lnTo>
                  <a:lnTo>
                    <a:pt x="720" y="418"/>
                  </a:lnTo>
                  <a:lnTo>
                    <a:pt x="767" y="349"/>
                  </a:lnTo>
                  <a:lnTo>
                    <a:pt x="790" y="279"/>
                  </a:lnTo>
                  <a:lnTo>
                    <a:pt x="813" y="186"/>
                  </a:lnTo>
                  <a:lnTo>
                    <a:pt x="790" y="93"/>
                  </a:lnTo>
                  <a:lnTo>
                    <a:pt x="76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 name="Google Shape;251;p4"/>
            <p:cNvSpPr/>
            <p:nvPr/>
          </p:nvSpPr>
          <p:spPr>
            <a:xfrm flipH="1">
              <a:off x="-1745060" y="3758064"/>
              <a:ext cx="23982" cy="17471"/>
            </a:xfrm>
            <a:custGeom>
              <a:avLst/>
              <a:gdLst/>
              <a:ahLst/>
              <a:cxnLst/>
              <a:rect l="l" t="t" r="r" b="b"/>
              <a:pathLst>
                <a:path w="512" h="373" extrusionOk="0">
                  <a:moveTo>
                    <a:pt x="465" y="1"/>
                  </a:moveTo>
                  <a:lnTo>
                    <a:pt x="325" y="71"/>
                  </a:lnTo>
                  <a:lnTo>
                    <a:pt x="186" y="94"/>
                  </a:lnTo>
                  <a:lnTo>
                    <a:pt x="117" y="94"/>
                  </a:lnTo>
                  <a:lnTo>
                    <a:pt x="24" y="47"/>
                  </a:lnTo>
                  <a:lnTo>
                    <a:pt x="0" y="163"/>
                  </a:lnTo>
                  <a:lnTo>
                    <a:pt x="24" y="210"/>
                  </a:lnTo>
                  <a:lnTo>
                    <a:pt x="47" y="280"/>
                  </a:lnTo>
                  <a:lnTo>
                    <a:pt x="70" y="326"/>
                  </a:lnTo>
                  <a:lnTo>
                    <a:pt x="117" y="372"/>
                  </a:lnTo>
                  <a:lnTo>
                    <a:pt x="465" y="280"/>
                  </a:lnTo>
                  <a:lnTo>
                    <a:pt x="488" y="233"/>
                  </a:lnTo>
                  <a:lnTo>
                    <a:pt x="511" y="163"/>
                  </a:lnTo>
                  <a:lnTo>
                    <a:pt x="488" y="71"/>
                  </a:lnTo>
                  <a:lnTo>
                    <a:pt x="4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 name="Google Shape;252;p4"/>
            <p:cNvSpPr/>
            <p:nvPr/>
          </p:nvSpPr>
          <p:spPr>
            <a:xfrm flipH="1">
              <a:off x="-1811385" y="4081067"/>
              <a:ext cx="44639" cy="21781"/>
            </a:xfrm>
            <a:custGeom>
              <a:avLst/>
              <a:gdLst/>
              <a:ahLst/>
              <a:cxnLst/>
              <a:rect l="l" t="t" r="r" b="b"/>
              <a:pathLst>
                <a:path w="953" h="465" extrusionOk="0">
                  <a:moveTo>
                    <a:pt x="1" y="0"/>
                  </a:moveTo>
                  <a:lnTo>
                    <a:pt x="1"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 name="Google Shape;253;p4"/>
            <p:cNvSpPr/>
            <p:nvPr/>
          </p:nvSpPr>
          <p:spPr>
            <a:xfrm flipH="1">
              <a:off x="-1872276"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 name="Google Shape;254;p4"/>
            <p:cNvSpPr/>
            <p:nvPr/>
          </p:nvSpPr>
          <p:spPr>
            <a:xfrm flipH="1">
              <a:off x="-1933167"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 name="Google Shape;255;p4"/>
            <p:cNvSpPr/>
            <p:nvPr/>
          </p:nvSpPr>
          <p:spPr>
            <a:xfrm flipH="1">
              <a:off x="-1994058"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 name="Google Shape;256;p4"/>
            <p:cNvSpPr/>
            <p:nvPr/>
          </p:nvSpPr>
          <p:spPr>
            <a:xfrm flipH="1">
              <a:off x="-2054949" y="4081067"/>
              <a:ext cx="44592" cy="21781"/>
            </a:xfrm>
            <a:custGeom>
              <a:avLst/>
              <a:gdLst/>
              <a:ahLst/>
              <a:cxnLst/>
              <a:rect l="l" t="t" r="r" b="b"/>
              <a:pathLst>
                <a:path w="952" h="465" extrusionOk="0">
                  <a:moveTo>
                    <a:pt x="0" y="0"/>
                  </a:moveTo>
                  <a:lnTo>
                    <a:pt x="0"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 name="Google Shape;257;p4"/>
            <p:cNvSpPr/>
            <p:nvPr/>
          </p:nvSpPr>
          <p:spPr>
            <a:xfrm flipH="1">
              <a:off x="-2023425" y="3921204"/>
              <a:ext cx="19626" cy="20703"/>
            </a:xfrm>
            <a:custGeom>
              <a:avLst/>
              <a:gdLst/>
              <a:ahLst/>
              <a:cxnLst/>
              <a:rect l="l" t="t" r="r" b="b"/>
              <a:pathLst>
                <a:path w="419" h="442" extrusionOk="0">
                  <a:moveTo>
                    <a:pt x="279" y="0"/>
                  </a:moveTo>
                  <a:lnTo>
                    <a:pt x="210" y="302"/>
                  </a:lnTo>
                  <a:lnTo>
                    <a:pt x="1" y="302"/>
                  </a:lnTo>
                  <a:lnTo>
                    <a:pt x="1" y="442"/>
                  </a:lnTo>
                  <a:lnTo>
                    <a:pt x="419" y="442"/>
                  </a:lnTo>
                  <a:lnTo>
                    <a:pt x="41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 name="Google Shape;258;p4"/>
            <p:cNvSpPr/>
            <p:nvPr/>
          </p:nvSpPr>
          <p:spPr>
            <a:xfrm flipH="1">
              <a:off x="-1989702" y="3995164"/>
              <a:ext cx="52227" cy="7635"/>
            </a:xfrm>
            <a:custGeom>
              <a:avLst/>
              <a:gdLst/>
              <a:ahLst/>
              <a:cxnLst/>
              <a:rect l="l" t="t" r="r" b="b"/>
              <a:pathLst>
                <a:path w="1115" h="163" extrusionOk="0">
                  <a:moveTo>
                    <a:pt x="70" y="0"/>
                  </a:moveTo>
                  <a:lnTo>
                    <a:pt x="24" y="23"/>
                  </a:lnTo>
                  <a:lnTo>
                    <a:pt x="1" y="93"/>
                  </a:lnTo>
                  <a:lnTo>
                    <a:pt x="24" y="139"/>
                  </a:lnTo>
                  <a:lnTo>
                    <a:pt x="70" y="163"/>
                  </a:lnTo>
                  <a:lnTo>
                    <a:pt x="1022" y="163"/>
                  </a:lnTo>
                  <a:lnTo>
                    <a:pt x="1092" y="139"/>
                  </a:lnTo>
                  <a:lnTo>
                    <a:pt x="1115" y="93"/>
                  </a:lnTo>
                  <a:lnTo>
                    <a:pt x="1092" y="23"/>
                  </a:lnTo>
                  <a:lnTo>
                    <a:pt x="1022"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 name="Google Shape;259;p4"/>
            <p:cNvSpPr/>
            <p:nvPr/>
          </p:nvSpPr>
          <p:spPr>
            <a:xfrm flipH="1">
              <a:off x="-1956024" y="3962517"/>
              <a:ext cx="45716" cy="9836"/>
            </a:xfrm>
            <a:custGeom>
              <a:avLst/>
              <a:gdLst/>
              <a:ahLst/>
              <a:cxnLst/>
              <a:rect l="l" t="t" r="r" b="b"/>
              <a:pathLst>
                <a:path w="976" h="210" extrusionOk="0">
                  <a:moveTo>
                    <a:pt x="0" y="1"/>
                  </a:moveTo>
                  <a:lnTo>
                    <a:pt x="93" y="210"/>
                  </a:lnTo>
                  <a:lnTo>
                    <a:pt x="975" y="210"/>
                  </a:lnTo>
                  <a:lnTo>
                    <a:pt x="97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 name="Google Shape;260;p4"/>
            <p:cNvSpPr/>
            <p:nvPr/>
          </p:nvSpPr>
          <p:spPr>
            <a:xfrm flipH="1">
              <a:off x="-1971246" y="3957083"/>
              <a:ext cx="15270" cy="38128"/>
            </a:xfrm>
            <a:custGeom>
              <a:avLst/>
              <a:gdLst/>
              <a:ahLst/>
              <a:cxnLst/>
              <a:rect l="l" t="t" r="r" b="b"/>
              <a:pathLst>
                <a:path w="326" h="814" extrusionOk="0">
                  <a:moveTo>
                    <a:pt x="0" y="1"/>
                  </a:moveTo>
                  <a:lnTo>
                    <a:pt x="0" y="117"/>
                  </a:lnTo>
                  <a:lnTo>
                    <a:pt x="0" y="326"/>
                  </a:lnTo>
                  <a:lnTo>
                    <a:pt x="0" y="813"/>
                  </a:lnTo>
                  <a:lnTo>
                    <a:pt x="325" y="813"/>
                  </a:lnTo>
                  <a:lnTo>
                    <a:pt x="325" y="302"/>
                  </a:lnTo>
                  <a:lnTo>
                    <a:pt x="32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 name="Google Shape;261;p4"/>
            <p:cNvSpPr/>
            <p:nvPr/>
          </p:nvSpPr>
          <p:spPr>
            <a:xfrm flipH="1">
              <a:off x="-1971244" y="4002748"/>
              <a:ext cx="15196" cy="19631"/>
            </a:xfrm>
            <a:custGeom>
              <a:avLst/>
              <a:gdLst/>
              <a:ahLst/>
              <a:cxnLst/>
              <a:rect l="l" t="t" r="r" b="b"/>
              <a:pathLst>
                <a:path w="233" h="419" extrusionOk="0">
                  <a:moveTo>
                    <a:pt x="1" y="1"/>
                  </a:moveTo>
                  <a:lnTo>
                    <a:pt x="1" y="326"/>
                  </a:lnTo>
                  <a:lnTo>
                    <a:pt x="1" y="419"/>
                  </a:lnTo>
                  <a:lnTo>
                    <a:pt x="233" y="419"/>
                  </a:lnTo>
                  <a:lnTo>
                    <a:pt x="233"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 name="Google Shape;262;p4"/>
            <p:cNvSpPr/>
            <p:nvPr/>
          </p:nvSpPr>
          <p:spPr>
            <a:xfrm flipH="1">
              <a:off x="-1818972" y="3966873"/>
              <a:ext cx="35926" cy="11991"/>
            </a:xfrm>
            <a:custGeom>
              <a:avLst/>
              <a:gdLst/>
              <a:ahLst/>
              <a:cxnLst/>
              <a:rect l="l" t="t" r="r" b="b"/>
              <a:pathLst>
                <a:path w="767" h="256" extrusionOk="0">
                  <a:moveTo>
                    <a:pt x="140" y="0"/>
                  </a:moveTo>
                  <a:lnTo>
                    <a:pt x="94" y="24"/>
                  </a:lnTo>
                  <a:lnTo>
                    <a:pt x="47" y="47"/>
                  </a:lnTo>
                  <a:lnTo>
                    <a:pt x="24" y="70"/>
                  </a:lnTo>
                  <a:lnTo>
                    <a:pt x="1" y="140"/>
                  </a:lnTo>
                  <a:lnTo>
                    <a:pt x="24" y="186"/>
                  </a:lnTo>
                  <a:lnTo>
                    <a:pt x="47" y="209"/>
                  </a:lnTo>
                  <a:lnTo>
                    <a:pt x="94" y="233"/>
                  </a:lnTo>
                  <a:lnTo>
                    <a:pt x="140" y="256"/>
                  </a:lnTo>
                  <a:lnTo>
                    <a:pt x="651" y="256"/>
                  </a:lnTo>
                  <a:lnTo>
                    <a:pt x="697" y="233"/>
                  </a:lnTo>
                  <a:lnTo>
                    <a:pt x="721" y="209"/>
                  </a:lnTo>
                  <a:lnTo>
                    <a:pt x="767" y="186"/>
                  </a:lnTo>
                  <a:lnTo>
                    <a:pt x="767" y="140"/>
                  </a:lnTo>
                  <a:lnTo>
                    <a:pt x="767" y="70"/>
                  </a:lnTo>
                  <a:lnTo>
                    <a:pt x="721" y="47"/>
                  </a:lnTo>
                  <a:lnTo>
                    <a:pt x="697" y="24"/>
                  </a:lnTo>
                  <a:lnTo>
                    <a:pt x="65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 name="Google Shape;263;p4"/>
            <p:cNvSpPr/>
            <p:nvPr/>
          </p:nvSpPr>
          <p:spPr>
            <a:xfrm flipH="1">
              <a:off x="-1824453" y="3992962"/>
              <a:ext cx="46840" cy="10914"/>
            </a:xfrm>
            <a:custGeom>
              <a:avLst/>
              <a:gdLst/>
              <a:ahLst/>
              <a:cxnLst/>
              <a:rect l="l" t="t" r="r" b="b"/>
              <a:pathLst>
                <a:path w="1000" h="233" extrusionOk="0">
                  <a:moveTo>
                    <a:pt x="1" y="1"/>
                  </a:moveTo>
                  <a:lnTo>
                    <a:pt x="1" y="186"/>
                  </a:lnTo>
                  <a:lnTo>
                    <a:pt x="256" y="233"/>
                  </a:lnTo>
                  <a:lnTo>
                    <a:pt x="744" y="233"/>
                  </a:lnTo>
                  <a:lnTo>
                    <a:pt x="999" y="186"/>
                  </a:lnTo>
                  <a:lnTo>
                    <a:pt x="9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 name="Google Shape;264;p4"/>
            <p:cNvSpPr/>
            <p:nvPr/>
          </p:nvSpPr>
          <p:spPr>
            <a:xfrm flipH="1">
              <a:off x="-2003848" y="4022330"/>
              <a:ext cx="76162" cy="13115"/>
            </a:xfrm>
            <a:custGeom>
              <a:avLst/>
              <a:gdLst/>
              <a:ahLst/>
              <a:cxnLst/>
              <a:rect l="l" t="t" r="r" b="b"/>
              <a:pathLst>
                <a:path w="1626" h="280" extrusionOk="0">
                  <a:moveTo>
                    <a:pt x="93" y="1"/>
                  </a:moveTo>
                  <a:lnTo>
                    <a:pt x="47" y="24"/>
                  </a:lnTo>
                  <a:lnTo>
                    <a:pt x="24" y="70"/>
                  </a:lnTo>
                  <a:lnTo>
                    <a:pt x="1" y="140"/>
                  </a:lnTo>
                  <a:lnTo>
                    <a:pt x="24" y="186"/>
                  </a:lnTo>
                  <a:lnTo>
                    <a:pt x="47" y="233"/>
                  </a:lnTo>
                  <a:lnTo>
                    <a:pt x="93" y="279"/>
                  </a:lnTo>
                  <a:lnTo>
                    <a:pt x="1626" y="279"/>
                  </a:lnTo>
                  <a:lnTo>
                    <a:pt x="16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 name="Google Shape;265;p4"/>
            <p:cNvSpPr/>
            <p:nvPr/>
          </p:nvSpPr>
          <p:spPr>
            <a:xfrm flipH="1">
              <a:off x="-1811384" y="3959238"/>
              <a:ext cx="19626" cy="7682"/>
            </a:xfrm>
            <a:custGeom>
              <a:avLst/>
              <a:gdLst/>
              <a:ahLst/>
              <a:cxnLst/>
              <a:rect l="l" t="t" r="r" b="b"/>
              <a:pathLst>
                <a:path w="419" h="164" extrusionOk="0">
                  <a:moveTo>
                    <a:pt x="1" y="1"/>
                  </a:moveTo>
                  <a:lnTo>
                    <a:pt x="1" y="163"/>
                  </a:lnTo>
                  <a:lnTo>
                    <a:pt x="418" y="163"/>
                  </a:lnTo>
                  <a:lnTo>
                    <a:pt x="418"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 name="Google Shape;266;p4"/>
            <p:cNvSpPr/>
            <p:nvPr/>
          </p:nvSpPr>
          <p:spPr>
            <a:xfrm flipH="1">
              <a:off x="-1811384" y="3978817"/>
              <a:ext cx="20703" cy="14193"/>
            </a:xfrm>
            <a:custGeom>
              <a:avLst/>
              <a:gdLst/>
              <a:ahLst/>
              <a:cxnLst/>
              <a:rect l="l" t="t" r="r" b="b"/>
              <a:pathLst>
                <a:path w="442" h="303" extrusionOk="0">
                  <a:moveTo>
                    <a:pt x="70" y="1"/>
                  </a:moveTo>
                  <a:lnTo>
                    <a:pt x="0" y="303"/>
                  </a:lnTo>
                  <a:lnTo>
                    <a:pt x="441" y="303"/>
                  </a:lnTo>
                  <a:lnTo>
                    <a:pt x="39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 name="Google Shape;267;p4"/>
            <p:cNvSpPr/>
            <p:nvPr/>
          </p:nvSpPr>
          <p:spPr>
            <a:xfrm flipH="1">
              <a:off x="-1823329" y="4003829"/>
              <a:ext cx="44639" cy="60939"/>
            </a:xfrm>
            <a:custGeom>
              <a:avLst/>
              <a:gdLst/>
              <a:ahLst/>
              <a:cxnLst/>
              <a:rect l="l" t="t" r="r" b="b"/>
              <a:pathLst>
                <a:path w="953" h="1301" extrusionOk="0">
                  <a:moveTo>
                    <a:pt x="233" y="1"/>
                  </a:moveTo>
                  <a:lnTo>
                    <a:pt x="1" y="1301"/>
                  </a:lnTo>
                  <a:lnTo>
                    <a:pt x="953" y="1301"/>
                  </a:lnTo>
                  <a:lnTo>
                    <a:pt x="930" y="1185"/>
                  </a:lnTo>
                  <a:lnTo>
                    <a:pt x="721"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 name="Google Shape;268;p4"/>
            <p:cNvSpPr/>
            <p:nvPr/>
          </p:nvSpPr>
          <p:spPr>
            <a:xfrm flipH="1">
              <a:off x="-2003847" y="4035398"/>
              <a:ext cx="58737" cy="29369"/>
            </a:xfrm>
            <a:custGeom>
              <a:avLst/>
              <a:gdLst/>
              <a:ahLst/>
              <a:cxnLst/>
              <a:rect l="l" t="t" r="r" b="b"/>
              <a:pathLst>
                <a:path w="1254" h="627" extrusionOk="0">
                  <a:moveTo>
                    <a:pt x="186" y="0"/>
                  </a:moveTo>
                  <a:lnTo>
                    <a:pt x="0" y="627"/>
                  </a:lnTo>
                  <a:lnTo>
                    <a:pt x="1254" y="627"/>
                  </a:lnTo>
                  <a:lnTo>
                    <a:pt x="1254" y="0"/>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 name="Google Shape;269;p4"/>
            <p:cNvSpPr/>
            <p:nvPr/>
          </p:nvSpPr>
          <p:spPr>
            <a:xfrm flipH="1">
              <a:off x="-2063661" y="3978817"/>
              <a:ext cx="40282" cy="85951"/>
            </a:xfrm>
            <a:custGeom>
              <a:avLst/>
              <a:gdLst/>
              <a:ahLst/>
              <a:cxnLst/>
              <a:rect l="l" t="t" r="r" b="b"/>
              <a:pathLst>
                <a:path w="860" h="1835" extrusionOk="0">
                  <a:moveTo>
                    <a:pt x="419" y="1"/>
                  </a:moveTo>
                  <a:lnTo>
                    <a:pt x="419" y="419"/>
                  </a:lnTo>
                  <a:lnTo>
                    <a:pt x="1" y="419"/>
                  </a:lnTo>
                  <a:lnTo>
                    <a:pt x="1" y="1835"/>
                  </a:lnTo>
                  <a:lnTo>
                    <a:pt x="860" y="1835"/>
                  </a:lnTo>
                  <a:lnTo>
                    <a:pt x="86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 name="Google Shape;270;p4"/>
            <p:cNvSpPr/>
            <p:nvPr/>
          </p:nvSpPr>
          <p:spPr>
            <a:xfrm flipH="1">
              <a:off x="-2073455" y="4064720"/>
              <a:ext cx="326287" cy="38128"/>
            </a:xfrm>
            <a:custGeom>
              <a:avLst/>
              <a:gdLst/>
              <a:ahLst/>
              <a:cxnLst/>
              <a:rect l="l" t="t" r="r" b="b"/>
              <a:pathLst>
                <a:path w="6966" h="814" extrusionOk="0">
                  <a:moveTo>
                    <a:pt x="1" y="1"/>
                  </a:moveTo>
                  <a:lnTo>
                    <a:pt x="1" y="814"/>
                  </a:lnTo>
                  <a:lnTo>
                    <a:pt x="419" y="814"/>
                  </a:lnTo>
                  <a:lnTo>
                    <a:pt x="419" y="349"/>
                  </a:lnTo>
                  <a:lnTo>
                    <a:pt x="1370" y="349"/>
                  </a:lnTo>
                  <a:lnTo>
                    <a:pt x="1370" y="814"/>
                  </a:lnTo>
                  <a:lnTo>
                    <a:pt x="1719" y="814"/>
                  </a:lnTo>
                  <a:lnTo>
                    <a:pt x="1719" y="349"/>
                  </a:lnTo>
                  <a:lnTo>
                    <a:pt x="2671" y="349"/>
                  </a:lnTo>
                  <a:lnTo>
                    <a:pt x="2671" y="814"/>
                  </a:lnTo>
                  <a:lnTo>
                    <a:pt x="3019" y="814"/>
                  </a:lnTo>
                  <a:lnTo>
                    <a:pt x="3019" y="349"/>
                  </a:lnTo>
                  <a:lnTo>
                    <a:pt x="3971" y="349"/>
                  </a:lnTo>
                  <a:lnTo>
                    <a:pt x="3971" y="814"/>
                  </a:lnTo>
                  <a:lnTo>
                    <a:pt x="4319" y="814"/>
                  </a:lnTo>
                  <a:lnTo>
                    <a:pt x="4319" y="349"/>
                  </a:lnTo>
                  <a:lnTo>
                    <a:pt x="5271" y="349"/>
                  </a:lnTo>
                  <a:lnTo>
                    <a:pt x="5271" y="814"/>
                  </a:lnTo>
                  <a:lnTo>
                    <a:pt x="5619" y="814"/>
                  </a:lnTo>
                  <a:lnTo>
                    <a:pt x="5619" y="349"/>
                  </a:lnTo>
                  <a:lnTo>
                    <a:pt x="6571" y="349"/>
                  </a:lnTo>
                  <a:lnTo>
                    <a:pt x="6571" y="814"/>
                  </a:lnTo>
                  <a:lnTo>
                    <a:pt x="6966" y="814"/>
                  </a:lnTo>
                  <a:lnTo>
                    <a:pt x="696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 name="Google Shape;271;p4"/>
            <p:cNvSpPr/>
            <p:nvPr/>
          </p:nvSpPr>
          <p:spPr>
            <a:xfrm flipH="1">
              <a:off x="-2121326" y="4102800"/>
              <a:ext cx="425260" cy="19626"/>
            </a:xfrm>
            <a:custGeom>
              <a:avLst/>
              <a:gdLst/>
              <a:ahLst/>
              <a:cxnLst/>
              <a:rect l="l" t="t" r="r" b="b"/>
              <a:pathLst>
                <a:path w="9079" h="419" extrusionOk="0">
                  <a:moveTo>
                    <a:pt x="0" y="1"/>
                  </a:moveTo>
                  <a:lnTo>
                    <a:pt x="0" y="418"/>
                  </a:lnTo>
                  <a:lnTo>
                    <a:pt x="9078" y="418"/>
                  </a:lnTo>
                  <a:lnTo>
                    <a:pt x="907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 name="Google Shape;272;p4"/>
            <p:cNvSpPr/>
            <p:nvPr/>
          </p:nvSpPr>
          <p:spPr>
            <a:xfrm flipH="1">
              <a:off x="-2112614" y="4122379"/>
              <a:ext cx="407836" cy="30493"/>
            </a:xfrm>
            <a:custGeom>
              <a:avLst/>
              <a:gdLst/>
              <a:ahLst/>
              <a:cxnLst/>
              <a:rect l="l" t="t" r="r" b="b"/>
              <a:pathLst>
                <a:path w="8707" h="651" extrusionOk="0">
                  <a:moveTo>
                    <a:pt x="0" y="0"/>
                  </a:moveTo>
                  <a:lnTo>
                    <a:pt x="140" y="24"/>
                  </a:lnTo>
                  <a:lnTo>
                    <a:pt x="279" y="70"/>
                  </a:lnTo>
                  <a:lnTo>
                    <a:pt x="418" y="93"/>
                  </a:lnTo>
                  <a:lnTo>
                    <a:pt x="604" y="209"/>
                  </a:lnTo>
                  <a:lnTo>
                    <a:pt x="743" y="325"/>
                  </a:lnTo>
                  <a:lnTo>
                    <a:pt x="836" y="442"/>
                  </a:lnTo>
                  <a:lnTo>
                    <a:pt x="882" y="534"/>
                  </a:lnTo>
                  <a:lnTo>
                    <a:pt x="906" y="651"/>
                  </a:lnTo>
                  <a:lnTo>
                    <a:pt x="7778" y="651"/>
                  </a:lnTo>
                  <a:lnTo>
                    <a:pt x="7824" y="534"/>
                  </a:lnTo>
                  <a:lnTo>
                    <a:pt x="7871" y="442"/>
                  </a:lnTo>
                  <a:lnTo>
                    <a:pt x="7964" y="325"/>
                  </a:lnTo>
                  <a:lnTo>
                    <a:pt x="8103" y="209"/>
                  </a:lnTo>
                  <a:lnTo>
                    <a:pt x="8289" y="93"/>
                  </a:lnTo>
                  <a:lnTo>
                    <a:pt x="8405" y="70"/>
                  </a:lnTo>
                  <a:lnTo>
                    <a:pt x="8544" y="24"/>
                  </a:lnTo>
                  <a:lnTo>
                    <a:pt x="8706"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 name="Google Shape;273;p4"/>
            <p:cNvSpPr/>
            <p:nvPr/>
          </p:nvSpPr>
          <p:spPr>
            <a:xfrm flipH="1">
              <a:off x="-2003846" y="4035398"/>
              <a:ext cx="3279" cy="29369"/>
            </a:xfrm>
            <a:custGeom>
              <a:avLst/>
              <a:gdLst/>
              <a:ahLst/>
              <a:cxnLst/>
              <a:rect l="l" t="t" r="r" b="b"/>
              <a:pathLst>
                <a:path w="70" h="627" extrusionOk="0">
                  <a:moveTo>
                    <a:pt x="0" y="0"/>
                  </a:moveTo>
                  <a:lnTo>
                    <a:pt x="47" y="627"/>
                  </a:lnTo>
                  <a:lnTo>
                    <a:pt x="70" y="627"/>
                  </a:lnTo>
                  <a:lnTo>
                    <a:pt x="70" y="0"/>
                  </a:lnTo>
                  <a:close/>
                </a:path>
              </a:pathLst>
            </a:custGeom>
            <a:solidFill>
              <a:srgbClr val="BBDBD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 name="Google Shape;274;p4"/>
            <p:cNvSpPr/>
            <p:nvPr/>
          </p:nvSpPr>
          <p:spPr>
            <a:xfrm flipH="1">
              <a:off x="-1957101" y="4035398"/>
              <a:ext cx="11991" cy="29369"/>
            </a:xfrm>
            <a:custGeom>
              <a:avLst/>
              <a:gdLst/>
              <a:ahLst/>
              <a:cxnLst/>
              <a:rect l="l" t="t" r="r" b="b"/>
              <a:pathLst>
                <a:path w="256" h="627" extrusionOk="0">
                  <a:moveTo>
                    <a:pt x="186" y="0"/>
                  </a:moveTo>
                  <a:lnTo>
                    <a:pt x="0" y="627"/>
                  </a:lnTo>
                  <a:lnTo>
                    <a:pt x="23" y="627"/>
                  </a:lnTo>
                  <a:lnTo>
                    <a:pt x="163" y="256"/>
                  </a:lnTo>
                  <a:lnTo>
                    <a:pt x="255" y="0"/>
                  </a:lnTo>
                  <a:close/>
                </a:path>
              </a:pathLst>
            </a:custGeom>
            <a:solidFill>
              <a:srgbClr val="7BBA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 name="Google Shape;275;p4"/>
            <p:cNvSpPr/>
            <p:nvPr/>
          </p:nvSpPr>
          <p:spPr>
            <a:xfrm flipH="1">
              <a:off x="-1945159" y="4001674"/>
              <a:ext cx="124032" cy="58784"/>
            </a:xfrm>
            <a:custGeom>
              <a:avLst/>
              <a:gdLst/>
              <a:ahLst/>
              <a:cxnLst/>
              <a:rect l="l" t="t" r="r" b="b"/>
              <a:pathLst>
                <a:path w="2648" h="1255" extrusionOk="0">
                  <a:moveTo>
                    <a:pt x="2624" y="0"/>
                  </a:moveTo>
                  <a:lnTo>
                    <a:pt x="0" y="1208"/>
                  </a:lnTo>
                  <a:lnTo>
                    <a:pt x="24" y="1254"/>
                  </a:lnTo>
                  <a:lnTo>
                    <a:pt x="2647" y="47"/>
                  </a:lnTo>
                  <a:lnTo>
                    <a:pt x="2624"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 name="Google Shape;276;p4"/>
            <p:cNvSpPr/>
            <p:nvPr/>
          </p:nvSpPr>
          <p:spPr>
            <a:xfrm flipH="1">
              <a:off x="-2058227" y="4078865"/>
              <a:ext cx="50072" cy="23982"/>
            </a:xfrm>
            <a:custGeom>
              <a:avLst/>
              <a:gdLst/>
              <a:ahLst/>
              <a:cxnLst/>
              <a:rect l="l" t="t" r="r" b="b"/>
              <a:pathLst>
                <a:path w="1069" h="512" extrusionOk="0">
                  <a:moveTo>
                    <a:pt x="1" y="1"/>
                  </a:moveTo>
                  <a:lnTo>
                    <a:pt x="1" y="512"/>
                  </a:lnTo>
                  <a:lnTo>
                    <a:pt x="94" y="512"/>
                  </a:lnTo>
                  <a:lnTo>
                    <a:pt x="94" y="94"/>
                  </a:lnTo>
                  <a:lnTo>
                    <a:pt x="953" y="94"/>
                  </a:lnTo>
                  <a:lnTo>
                    <a:pt x="953" y="512"/>
                  </a:lnTo>
                  <a:lnTo>
                    <a:pt x="1069" y="512"/>
                  </a:lnTo>
                  <a:lnTo>
                    <a:pt x="106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 name="Google Shape;277;p4"/>
            <p:cNvSpPr/>
            <p:nvPr/>
          </p:nvSpPr>
          <p:spPr>
            <a:xfrm flipH="1">
              <a:off x="-1997336" y="4078865"/>
              <a:ext cx="50072" cy="23982"/>
            </a:xfrm>
            <a:custGeom>
              <a:avLst/>
              <a:gdLst/>
              <a:ahLst/>
              <a:cxnLst/>
              <a:rect l="l" t="t" r="r" b="b"/>
              <a:pathLst>
                <a:path w="1069" h="512" extrusionOk="0">
                  <a:moveTo>
                    <a:pt x="1" y="1"/>
                  </a:moveTo>
                  <a:lnTo>
                    <a:pt x="1"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 name="Google Shape;278;p4"/>
            <p:cNvSpPr/>
            <p:nvPr/>
          </p:nvSpPr>
          <p:spPr>
            <a:xfrm flipH="1">
              <a:off x="-1936445"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 name="Google Shape;279;p4"/>
            <p:cNvSpPr/>
            <p:nvPr/>
          </p:nvSpPr>
          <p:spPr>
            <a:xfrm flipH="1">
              <a:off x="-1875554"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 name="Google Shape;280;p4"/>
            <p:cNvSpPr/>
            <p:nvPr/>
          </p:nvSpPr>
          <p:spPr>
            <a:xfrm flipH="1">
              <a:off x="-1814664" y="4078865"/>
              <a:ext cx="51196" cy="23982"/>
            </a:xfrm>
            <a:custGeom>
              <a:avLst/>
              <a:gdLst/>
              <a:ahLst/>
              <a:cxnLst/>
              <a:rect l="l" t="t" r="r" b="b"/>
              <a:pathLst>
                <a:path w="1093" h="512" extrusionOk="0">
                  <a:moveTo>
                    <a:pt x="1" y="1"/>
                  </a:moveTo>
                  <a:lnTo>
                    <a:pt x="1" y="512"/>
                  </a:lnTo>
                  <a:lnTo>
                    <a:pt x="117" y="512"/>
                  </a:lnTo>
                  <a:lnTo>
                    <a:pt x="117" y="94"/>
                  </a:lnTo>
                  <a:lnTo>
                    <a:pt x="976" y="94"/>
                  </a:lnTo>
                  <a:lnTo>
                    <a:pt x="976" y="512"/>
                  </a:lnTo>
                  <a:lnTo>
                    <a:pt x="1092" y="512"/>
                  </a:lnTo>
                  <a:lnTo>
                    <a:pt x="1092"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 name="Google Shape;281;p4"/>
            <p:cNvSpPr/>
            <p:nvPr/>
          </p:nvSpPr>
          <p:spPr>
            <a:xfrm flipH="1">
              <a:off x="-1871198" y="3900548"/>
              <a:ext cx="5480" cy="164221"/>
            </a:xfrm>
            <a:custGeom>
              <a:avLst/>
              <a:gdLst/>
              <a:ahLst/>
              <a:cxnLst/>
              <a:rect l="l" t="t" r="r" b="b"/>
              <a:pathLst>
                <a:path w="117" h="3506" extrusionOk="0">
                  <a:moveTo>
                    <a:pt x="70" y="0"/>
                  </a:moveTo>
                  <a:lnTo>
                    <a:pt x="0" y="3506"/>
                  </a:lnTo>
                  <a:lnTo>
                    <a:pt x="116" y="3506"/>
                  </a:lnTo>
                  <a:lnTo>
                    <a:pt x="7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 name="Google Shape;282;p4"/>
            <p:cNvSpPr/>
            <p:nvPr/>
          </p:nvSpPr>
          <p:spPr>
            <a:xfrm flipH="1">
              <a:off x="-2070176" y="4152824"/>
              <a:ext cx="323009" cy="293640"/>
            </a:xfrm>
            <a:custGeom>
              <a:avLst/>
              <a:gdLst/>
              <a:ahLst/>
              <a:cxnLst/>
              <a:rect l="l" t="t" r="r" b="b"/>
              <a:pathLst>
                <a:path w="6896" h="6269" extrusionOk="0">
                  <a:moveTo>
                    <a:pt x="2020" y="511"/>
                  </a:moveTo>
                  <a:lnTo>
                    <a:pt x="2020" y="976"/>
                  </a:lnTo>
                  <a:lnTo>
                    <a:pt x="1603" y="976"/>
                  </a:lnTo>
                  <a:lnTo>
                    <a:pt x="1603" y="511"/>
                  </a:lnTo>
                  <a:close/>
                  <a:moveTo>
                    <a:pt x="3088" y="511"/>
                  </a:moveTo>
                  <a:lnTo>
                    <a:pt x="3088" y="976"/>
                  </a:lnTo>
                  <a:lnTo>
                    <a:pt x="2671" y="976"/>
                  </a:lnTo>
                  <a:lnTo>
                    <a:pt x="2671" y="511"/>
                  </a:lnTo>
                  <a:close/>
                  <a:moveTo>
                    <a:pt x="4180" y="511"/>
                  </a:moveTo>
                  <a:lnTo>
                    <a:pt x="4180" y="976"/>
                  </a:lnTo>
                  <a:lnTo>
                    <a:pt x="3739" y="976"/>
                  </a:lnTo>
                  <a:lnTo>
                    <a:pt x="3739" y="511"/>
                  </a:lnTo>
                  <a:close/>
                  <a:moveTo>
                    <a:pt x="5248" y="511"/>
                  </a:moveTo>
                  <a:lnTo>
                    <a:pt x="5248" y="976"/>
                  </a:lnTo>
                  <a:lnTo>
                    <a:pt x="4830" y="976"/>
                  </a:lnTo>
                  <a:lnTo>
                    <a:pt x="4830" y="511"/>
                  </a:lnTo>
                  <a:close/>
                  <a:moveTo>
                    <a:pt x="6316" y="511"/>
                  </a:moveTo>
                  <a:lnTo>
                    <a:pt x="6316" y="976"/>
                  </a:lnTo>
                  <a:lnTo>
                    <a:pt x="5898" y="976"/>
                  </a:lnTo>
                  <a:lnTo>
                    <a:pt x="5898" y="511"/>
                  </a:lnTo>
                  <a:close/>
                  <a:moveTo>
                    <a:pt x="3088" y="1974"/>
                  </a:moveTo>
                  <a:lnTo>
                    <a:pt x="3088" y="2438"/>
                  </a:lnTo>
                  <a:lnTo>
                    <a:pt x="2671" y="2438"/>
                  </a:lnTo>
                  <a:lnTo>
                    <a:pt x="2671" y="1974"/>
                  </a:lnTo>
                  <a:close/>
                  <a:moveTo>
                    <a:pt x="4180" y="1974"/>
                  </a:moveTo>
                  <a:lnTo>
                    <a:pt x="4180" y="2438"/>
                  </a:lnTo>
                  <a:lnTo>
                    <a:pt x="3739" y="2438"/>
                  </a:lnTo>
                  <a:lnTo>
                    <a:pt x="3739" y="1974"/>
                  </a:lnTo>
                  <a:close/>
                  <a:moveTo>
                    <a:pt x="5248" y="1974"/>
                  </a:moveTo>
                  <a:lnTo>
                    <a:pt x="5248" y="2438"/>
                  </a:lnTo>
                  <a:lnTo>
                    <a:pt x="4830" y="2438"/>
                  </a:lnTo>
                  <a:lnTo>
                    <a:pt x="4830" y="1974"/>
                  </a:lnTo>
                  <a:close/>
                  <a:moveTo>
                    <a:pt x="1" y="1"/>
                  </a:moveTo>
                  <a:lnTo>
                    <a:pt x="1" y="6246"/>
                  </a:lnTo>
                  <a:lnTo>
                    <a:pt x="6896" y="6269"/>
                  </a:lnTo>
                  <a:lnTo>
                    <a:pt x="68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 name="Google Shape;283;p4"/>
            <p:cNvSpPr/>
            <p:nvPr/>
          </p:nvSpPr>
          <p:spPr>
            <a:xfrm flipH="1">
              <a:off x="-1841830"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 name="Google Shape;284;p4"/>
            <p:cNvSpPr/>
            <p:nvPr/>
          </p:nvSpPr>
          <p:spPr>
            <a:xfrm flipH="1">
              <a:off x="-1789651" y="4176759"/>
              <a:ext cx="19626" cy="21781"/>
            </a:xfrm>
            <a:custGeom>
              <a:avLst/>
              <a:gdLst/>
              <a:ahLst/>
              <a:cxnLst/>
              <a:rect l="l" t="t" r="r" b="b"/>
              <a:pathLst>
                <a:path w="419" h="465" extrusionOk="0">
                  <a:moveTo>
                    <a:pt x="0" y="0"/>
                  </a:moveTo>
                  <a:lnTo>
                    <a:pt x="0"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 name="Google Shape;285;p4"/>
            <p:cNvSpPr/>
            <p:nvPr/>
          </p:nvSpPr>
          <p:spPr>
            <a:xfrm flipH="1">
              <a:off x="-1891854"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 name="Google Shape;286;p4"/>
            <p:cNvSpPr/>
            <p:nvPr/>
          </p:nvSpPr>
          <p:spPr>
            <a:xfrm flipH="1">
              <a:off x="-1841830"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 name="Google Shape;287;p4"/>
            <p:cNvSpPr/>
            <p:nvPr/>
          </p:nvSpPr>
          <p:spPr>
            <a:xfrm flipH="1">
              <a:off x="-1791805" y="4245238"/>
              <a:ext cx="20703" cy="21827"/>
            </a:xfrm>
            <a:custGeom>
              <a:avLst/>
              <a:gdLst/>
              <a:ahLst/>
              <a:cxnLst/>
              <a:rect l="l" t="t" r="r" b="b"/>
              <a:pathLst>
                <a:path w="442" h="466" extrusionOk="0">
                  <a:moveTo>
                    <a:pt x="0" y="1"/>
                  </a:moveTo>
                  <a:lnTo>
                    <a:pt x="0"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 name="Google Shape;288;p4"/>
            <p:cNvSpPr/>
            <p:nvPr/>
          </p:nvSpPr>
          <p:spPr>
            <a:xfrm flipH="1">
              <a:off x="-1891854"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 name="Google Shape;289;p4"/>
            <p:cNvSpPr/>
            <p:nvPr/>
          </p:nvSpPr>
          <p:spPr>
            <a:xfrm flipH="1">
              <a:off x="-1942956" y="4245238"/>
              <a:ext cx="20703" cy="21827"/>
            </a:xfrm>
            <a:custGeom>
              <a:avLst/>
              <a:gdLst/>
              <a:ahLst/>
              <a:cxnLst/>
              <a:rect l="l" t="t" r="r" b="b"/>
              <a:pathLst>
                <a:path w="442" h="466" extrusionOk="0">
                  <a:moveTo>
                    <a:pt x="1" y="1"/>
                  </a:moveTo>
                  <a:lnTo>
                    <a:pt x="1"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 name="Google Shape;290;p4"/>
            <p:cNvSpPr/>
            <p:nvPr/>
          </p:nvSpPr>
          <p:spPr>
            <a:xfrm flipH="1">
              <a:off x="-1942956" y="4176759"/>
              <a:ext cx="20703" cy="21781"/>
            </a:xfrm>
            <a:custGeom>
              <a:avLst/>
              <a:gdLst/>
              <a:ahLst/>
              <a:cxnLst/>
              <a:rect l="l" t="t" r="r" b="b"/>
              <a:pathLst>
                <a:path w="442" h="465" extrusionOk="0">
                  <a:moveTo>
                    <a:pt x="1" y="0"/>
                  </a:moveTo>
                  <a:lnTo>
                    <a:pt x="1" y="465"/>
                  </a:lnTo>
                  <a:lnTo>
                    <a:pt x="442" y="465"/>
                  </a:lnTo>
                  <a:lnTo>
                    <a:pt x="442"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 name="Google Shape;291;p4"/>
            <p:cNvSpPr/>
            <p:nvPr/>
          </p:nvSpPr>
          <p:spPr>
            <a:xfrm flipH="1">
              <a:off x="-1992980"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 name="Google Shape;292;p4"/>
            <p:cNvSpPr/>
            <p:nvPr/>
          </p:nvSpPr>
          <p:spPr>
            <a:xfrm flipH="1">
              <a:off x="-1992980"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 name="Google Shape;293;p4"/>
            <p:cNvSpPr/>
            <p:nvPr/>
          </p:nvSpPr>
          <p:spPr>
            <a:xfrm flipH="1">
              <a:off x="-2043004"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 name="Google Shape;294;p4"/>
            <p:cNvSpPr/>
            <p:nvPr/>
          </p:nvSpPr>
          <p:spPr>
            <a:xfrm flipH="1">
              <a:off x="-2043004"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 name="Google Shape;295;p4"/>
            <p:cNvSpPr/>
            <p:nvPr/>
          </p:nvSpPr>
          <p:spPr>
            <a:xfrm flipH="1">
              <a:off x="-2100669" y="4442103"/>
              <a:ext cx="392660" cy="159865"/>
            </a:xfrm>
            <a:custGeom>
              <a:avLst/>
              <a:gdLst/>
              <a:ahLst/>
              <a:cxnLst/>
              <a:rect l="l" t="t" r="r" b="b"/>
              <a:pathLst>
                <a:path w="8383" h="3413" extrusionOk="0">
                  <a:moveTo>
                    <a:pt x="1" y="0"/>
                  </a:moveTo>
                  <a:lnTo>
                    <a:pt x="1" y="3413"/>
                  </a:lnTo>
                  <a:lnTo>
                    <a:pt x="8382" y="3413"/>
                  </a:lnTo>
                  <a:lnTo>
                    <a:pt x="838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 name="Google Shape;296;p4"/>
            <p:cNvSpPr/>
            <p:nvPr/>
          </p:nvSpPr>
          <p:spPr>
            <a:xfrm flipH="1">
              <a:off x="-1342713" y="4425756"/>
              <a:ext cx="120754" cy="14193"/>
            </a:xfrm>
            <a:custGeom>
              <a:avLst/>
              <a:gdLst/>
              <a:ahLst/>
              <a:cxnLst/>
              <a:rect l="l" t="t" r="r" b="b"/>
              <a:pathLst>
                <a:path w="2578" h="303" extrusionOk="0">
                  <a:moveTo>
                    <a:pt x="93" y="1"/>
                  </a:moveTo>
                  <a:lnTo>
                    <a:pt x="23" y="47"/>
                  </a:lnTo>
                  <a:lnTo>
                    <a:pt x="0" y="94"/>
                  </a:lnTo>
                  <a:lnTo>
                    <a:pt x="0" y="140"/>
                  </a:lnTo>
                  <a:lnTo>
                    <a:pt x="0" y="210"/>
                  </a:lnTo>
                  <a:lnTo>
                    <a:pt x="23" y="256"/>
                  </a:lnTo>
                  <a:lnTo>
                    <a:pt x="93" y="303"/>
                  </a:lnTo>
                  <a:lnTo>
                    <a:pt x="2484" y="303"/>
                  </a:lnTo>
                  <a:lnTo>
                    <a:pt x="2531" y="256"/>
                  </a:lnTo>
                  <a:lnTo>
                    <a:pt x="2577" y="210"/>
                  </a:lnTo>
                  <a:lnTo>
                    <a:pt x="2577" y="140"/>
                  </a:lnTo>
                  <a:lnTo>
                    <a:pt x="2577" y="94"/>
                  </a:lnTo>
                  <a:lnTo>
                    <a:pt x="2531" y="47"/>
                  </a:lnTo>
                  <a:lnTo>
                    <a:pt x="248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 name="Google Shape;297;p4"/>
            <p:cNvSpPr/>
            <p:nvPr/>
          </p:nvSpPr>
          <p:spPr>
            <a:xfrm flipH="1">
              <a:off x="-1253530" y="4425756"/>
              <a:ext cx="94664" cy="168624"/>
            </a:xfrm>
            <a:custGeom>
              <a:avLst/>
              <a:gdLst/>
              <a:ahLst/>
              <a:cxnLst/>
              <a:rect l="l" t="t" r="r" b="b"/>
              <a:pathLst>
                <a:path w="2021" h="3600" extrusionOk="0">
                  <a:moveTo>
                    <a:pt x="0" y="1"/>
                  </a:moveTo>
                  <a:lnTo>
                    <a:pt x="0" y="3599"/>
                  </a:lnTo>
                  <a:lnTo>
                    <a:pt x="2020" y="3599"/>
                  </a:lnTo>
                  <a:lnTo>
                    <a:pt x="202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 name="Google Shape;298;p4"/>
            <p:cNvSpPr/>
            <p:nvPr/>
          </p:nvSpPr>
          <p:spPr>
            <a:xfrm flipH="1">
              <a:off x="-1253530" y="4425756"/>
              <a:ext cx="94664" cy="168624"/>
            </a:xfrm>
            <a:custGeom>
              <a:avLst/>
              <a:gdLst/>
              <a:ahLst/>
              <a:cxnLst/>
              <a:rect l="l" t="t" r="r" b="b"/>
              <a:pathLst>
                <a:path w="2021" h="3600" fill="none" extrusionOk="0">
                  <a:moveTo>
                    <a:pt x="2020" y="3599"/>
                  </a:moveTo>
                  <a:lnTo>
                    <a:pt x="0" y="3599"/>
                  </a:lnTo>
                  <a:lnTo>
                    <a:pt x="0" y="1"/>
                  </a:lnTo>
                  <a:lnTo>
                    <a:pt x="2020" y="1"/>
                  </a:lnTo>
                  <a:lnTo>
                    <a:pt x="2020" y="3599"/>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 name="Google Shape;299;p4"/>
            <p:cNvSpPr/>
            <p:nvPr/>
          </p:nvSpPr>
          <p:spPr>
            <a:xfrm flipH="1">
              <a:off x="-777759" y="4425756"/>
              <a:ext cx="121831" cy="14193"/>
            </a:xfrm>
            <a:custGeom>
              <a:avLst/>
              <a:gdLst/>
              <a:ahLst/>
              <a:cxnLst/>
              <a:rect l="l" t="t" r="r" b="b"/>
              <a:pathLst>
                <a:path w="2601" h="303" extrusionOk="0">
                  <a:moveTo>
                    <a:pt x="93" y="1"/>
                  </a:moveTo>
                  <a:lnTo>
                    <a:pt x="47" y="47"/>
                  </a:lnTo>
                  <a:lnTo>
                    <a:pt x="23" y="94"/>
                  </a:lnTo>
                  <a:lnTo>
                    <a:pt x="0" y="140"/>
                  </a:lnTo>
                  <a:lnTo>
                    <a:pt x="23" y="210"/>
                  </a:lnTo>
                  <a:lnTo>
                    <a:pt x="47" y="256"/>
                  </a:lnTo>
                  <a:lnTo>
                    <a:pt x="93" y="303"/>
                  </a:lnTo>
                  <a:lnTo>
                    <a:pt x="2508" y="303"/>
                  </a:lnTo>
                  <a:lnTo>
                    <a:pt x="2554" y="256"/>
                  </a:lnTo>
                  <a:lnTo>
                    <a:pt x="2577" y="210"/>
                  </a:lnTo>
                  <a:lnTo>
                    <a:pt x="2600" y="140"/>
                  </a:lnTo>
                  <a:lnTo>
                    <a:pt x="2577" y="94"/>
                  </a:lnTo>
                  <a:lnTo>
                    <a:pt x="2554" y="47"/>
                  </a:lnTo>
                  <a:lnTo>
                    <a:pt x="25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 name="Google Shape;300;p4"/>
            <p:cNvSpPr/>
            <p:nvPr/>
          </p:nvSpPr>
          <p:spPr>
            <a:xfrm flipH="1">
              <a:off x="-76033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 name="Google Shape;301;p4"/>
            <p:cNvSpPr/>
            <p:nvPr/>
          </p:nvSpPr>
          <p:spPr>
            <a:xfrm flipH="1">
              <a:off x="-67335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 name="Google Shape;302;p4"/>
            <p:cNvSpPr/>
            <p:nvPr/>
          </p:nvSpPr>
          <p:spPr>
            <a:xfrm flipH="1">
              <a:off x="-703798"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 name="Google Shape;303;p4"/>
            <p:cNvSpPr/>
            <p:nvPr/>
          </p:nvSpPr>
          <p:spPr>
            <a:xfrm flipH="1">
              <a:off x="-728810"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 name="Google Shape;304;p4"/>
            <p:cNvSpPr/>
            <p:nvPr/>
          </p:nvSpPr>
          <p:spPr>
            <a:xfrm flipH="1">
              <a:off x="-787013" y="4528006"/>
              <a:ext cx="159912" cy="66372"/>
            </a:xfrm>
            <a:custGeom>
              <a:avLst/>
              <a:gdLst/>
              <a:ahLst/>
              <a:cxnLst/>
              <a:rect l="l" t="t" r="r" b="b"/>
              <a:pathLst>
                <a:path w="3414" h="1417" extrusionOk="0">
                  <a:moveTo>
                    <a:pt x="1" y="0"/>
                  </a:moveTo>
                  <a:lnTo>
                    <a:pt x="1" y="1416"/>
                  </a:lnTo>
                  <a:lnTo>
                    <a:pt x="3413" y="1416"/>
                  </a:lnTo>
                  <a:lnTo>
                    <a:pt x="3413"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 name="Google Shape;305;p4"/>
            <p:cNvSpPr/>
            <p:nvPr/>
          </p:nvSpPr>
          <p:spPr>
            <a:xfrm flipH="1">
              <a:off x="-787013" y="4528006"/>
              <a:ext cx="159912" cy="66372"/>
            </a:xfrm>
            <a:custGeom>
              <a:avLst/>
              <a:gdLst/>
              <a:ahLst/>
              <a:cxnLst/>
              <a:rect l="l" t="t" r="r" b="b"/>
              <a:pathLst>
                <a:path w="3414" h="1417" fill="none" extrusionOk="0">
                  <a:moveTo>
                    <a:pt x="3413" y="1416"/>
                  </a:moveTo>
                  <a:lnTo>
                    <a:pt x="1" y="1416"/>
                  </a:lnTo>
                  <a:lnTo>
                    <a:pt x="1" y="0"/>
                  </a:lnTo>
                  <a:lnTo>
                    <a:pt x="3413" y="0"/>
                  </a:lnTo>
                  <a:lnTo>
                    <a:pt x="3413" y="141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 name="Google Shape;306;p4"/>
            <p:cNvSpPr/>
            <p:nvPr/>
          </p:nvSpPr>
          <p:spPr>
            <a:xfrm flipH="1">
              <a:off x="-922943" y="4425756"/>
              <a:ext cx="120754" cy="14193"/>
            </a:xfrm>
            <a:custGeom>
              <a:avLst/>
              <a:gdLst/>
              <a:ahLst/>
              <a:cxnLst/>
              <a:rect l="l" t="t" r="r" b="b"/>
              <a:pathLst>
                <a:path w="2578" h="303" extrusionOk="0">
                  <a:moveTo>
                    <a:pt x="93" y="1"/>
                  </a:moveTo>
                  <a:lnTo>
                    <a:pt x="47" y="47"/>
                  </a:lnTo>
                  <a:lnTo>
                    <a:pt x="0" y="94"/>
                  </a:lnTo>
                  <a:lnTo>
                    <a:pt x="0" y="140"/>
                  </a:lnTo>
                  <a:lnTo>
                    <a:pt x="0" y="210"/>
                  </a:lnTo>
                  <a:lnTo>
                    <a:pt x="47" y="256"/>
                  </a:lnTo>
                  <a:lnTo>
                    <a:pt x="93"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 name="Google Shape;307;p4"/>
            <p:cNvSpPr/>
            <p:nvPr/>
          </p:nvSpPr>
          <p:spPr>
            <a:xfrm flipH="1">
              <a:off x="-906641" y="4439902"/>
              <a:ext cx="5480" cy="29416"/>
            </a:xfrm>
            <a:custGeom>
              <a:avLst/>
              <a:gdLst/>
              <a:ahLst/>
              <a:cxnLst/>
              <a:rect l="l" t="t" r="r" b="b"/>
              <a:pathLst>
                <a:path w="117" h="628" extrusionOk="0">
                  <a:moveTo>
                    <a:pt x="0" y="1"/>
                  </a:moveTo>
                  <a:lnTo>
                    <a:pt x="0" y="628"/>
                  </a:lnTo>
                  <a:lnTo>
                    <a:pt x="116" y="628"/>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 name="Google Shape;308;p4"/>
            <p:cNvSpPr/>
            <p:nvPr/>
          </p:nvSpPr>
          <p:spPr>
            <a:xfrm flipH="1">
              <a:off x="-818537"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 name="Google Shape;309;p4"/>
            <p:cNvSpPr/>
            <p:nvPr/>
          </p:nvSpPr>
          <p:spPr>
            <a:xfrm flipH="1">
              <a:off x="-850059"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 name="Google Shape;310;p4"/>
            <p:cNvSpPr/>
            <p:nvPr/>
          </p:nvSpPr>
          <p:spPr>
            <a:xfrm flipH="1">
              <a:off x="-873994"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 name="Google Shape;311;p4"/>
            <p:cNvSpPr/>
            <p:nvPr/>
          </p:nvSpPr>
          <p:spPr>
            <a:xfrm flipH="1">
              <a:off x="-516233" y="4199570"/>
              <a:ext cx="33772" cy="55505"/>
            </a:xfrm>
            <a:custGeom>
              <a:avLst/>
              <a:gdLst/>
              <a:ahLst/>
              <a:cxnLst/>
              <a:rect l="l" t="t" r="r" b="b"/>
              <a:pathLst>
                <a:path w="721" h="1185" extrusionOk="0">
                  <a:moveTo>
                    <a:pt x="349" y="1"/>
                  </a:moveTo>
                  <a:lnTo>
                    <a:pt x="1" y="24"/>
                  </a:lnTo>
                  <a:lnTo>
                    <a:pt x="1" y="1185"/>
                  </a:lnTo>
                  <a:lnTo>
                    <a:pt x="488" y="1185"/>
                  </a:lnTo>
                  <a:lnTo>
                    <a:pt x="628" y="1162"/>
                  </a:lnTo>
                  <a:lnTo>
                    <a:pt x="674" y="1138"/>
                  </a:lnTo>
                  <a:lnTo>
                    <a:pt x="720" y="1092"/>
                  </a:lnTo>
                  <a:lnTo>
                    <a:pt x="720" y="1046"/>
                  </a:lnTo>
                  <a:lnTo>
                    <a:pt x="720" y="976"/>
                  </a:lnTo>
                  <a:lnTo>
                    <a:pt x="697" y="721"/>
                  </a:lnTo>
                  <a:lnTo>
                    <a:pt x="674" y="372"/>
                  </a:lnTo>
                  <a:lnTo>
                    <a:pt x="674" y="187"/>
                  </a:lnTo>
                  <a:lnTo>
                    <a:pt x="697" y="70"/>
                  </a:lnTo>
                  <a:lnTo>
                    <a:pt x="697" y="47"/>
                  </a:lnTo>
                  <a:lnTo>
                    <a:pt x="674" y="24"/>
                  </a:lnTo>
                  <a:lnTo>
                    <a:pt x="604"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 name="Google Shape;312;p4"/>
            <p:cNvSpPr/>
            <p:nvPr/>
          </p:nvSpPr>
          <p:spPr>
            <a:xfrm flipH="1">
              <a:off x="-540168" y="4208282"/>
              <a:ext cx="42484" cy="54428"/>
            </a:xfrm>
            <a:custGeom>
              <a:avLst/>
              <a:gdLst/>
              <a:ahLst/>
              <a:cxnLst/>
              <a:rect l="l" t="t" r="r" b="b"/>
              <a:pathLst>
                <a:path w="907" h="1162" extrusionOk="0">
                  <a:moveTo>
                    <a:pt x="349" y="1"/>
                  </a:moveTo>
                  <a:lnTo>
                    <a:pt x="349" y="186"/>
                  </a:lnTo>
                  <a:lnTo>
                    <a:pt x="372" y="535"/>
                  </a:lnTo>
                  <a:lnTo>
                    <a:pt x="395" y="790"/>
                  </a:lnTo>
                  <a:lnTo>
                    <a:pt x="395" y="860"/>
                  </a:lnTo>
                  <a:lnTo>
                    <a:pt x="395" y="906"/>
                  </a:lnTo>
                  <a:lnTo>
                    <a:pt x="349" y="952"/>
                  </a:lnTo>
                  <a:lnTo>
                    <a:pt x="303" y="976"/>
                  </a:lnTo>
                  <a:lnTo>
                    <a:pt x="163" y="999"/>
                  </a:lnTo>
                  <a:lnTo>
                    <a:pt x="1" y="999"/>
                  </a:lnTo>
                  <a:lnTo>
                    <a:pt x="1" y="1069"/>
                  </a:lnTo>
                  <a:lnTo>
                    <a:pt x="1" y="1092"/>
                  </a:lnTo>
                  <a:lnTo>
                    <a:pt x="47" y="1115"/>
                  </a:lnTo>
                  <a:lnTo>
                    <a:pt x="256" y="1138"/>
                  </a:lnTo>
                  <a:lnTo>
                    <a:pt x="419" y="1161"/>
                  </a:lnTo>
                  <a:lnTo>
                    <a:pt x="697" y="1138"/>
                  </a:lnTo>
                  <a:lnTo>
                    <a:pt x="860" y="1115"/>
                  </a:lnTo>
                  <a:lnTo>
                    <a:pt x="906" y="1092"/>
                  </a:lnTo>
                  <a:lnTo>
                    <a:pt x="860" y="1022"/>
                  </a:lnTo>
                  <a:lnTo>
                    <a:pt x="837" y="929"/>
                  </a:lnTo>
                  <a:lnTo>
                    <a:pt x="813" y="836"/>
                  </a:lnTo>
                  <a:lnTo>
                    <a:pt x="813" y="720"/>
                  </a:lnTo>
                  <a:lnTo>
                    <a:pt x="813" y="488"/>
                  </a:lnTo>
                  <a:lnTo>
                    <a:pt x="883" y="302"/>
                  </a:lnTo>
                  <a:lnTo>
                    <a:pt x="906" y="163"/>
                  </a:lnTo>
                  <a:lnTo>
                    <a:pt x="906" y="70"/>
                  </a:lnTo>
                  <a:lnTo>
                    <a:pt x="883" y="24"/>
                  </a:lnTo>
                  <a:lnTo>
                    <a:pt x="88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 name="Google Shape;313;p4"/>
            <p:cNvSpPr/>
            <p:nvPr/>
          </p:nvSpPr>
          <p:spPr>
            <a:xfrm flipH="1">
              <a:off x="-1527538" y="4581263"/>
              <a:ext cx="9836" cy="9836"/>
            </a:xfrm>
            <a:custGeom>
              <a:avLst/>
              <a:gdLst/>
              <a:ahLst/>
              <a:cxnLst/>
              <a:rect l="l" t="t" r="r" b="b"/>
              <a:pathLst>
                <a:path w="210" h="210" extrusionOk="0">
                  <a:moveTo>
                    <a:pt x="1" y="1"/>
                  </a:moveTo>
                  <a:lnTo>
                    <a:pt x="1" y="210"/>
                  </a:lnTo>
                  <a:lnTo>
                    <a:pt x="210" y="210"/>
                  </a:lnTo>
                  <a:lnTo>
                    <a:pt x="1" y="1"/>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 name="Google Shape;314;p4"/>
            <p:cNvSpPr/>
            <p:nvPr/>
          </p:nvSpPr>
          <p:spPr>
            <a:xfrm flipH="1">
              <a:off x="-1527538" y="4581263"/>
              <a:ext cx="9836" cy="9836"/>
            </a:xfrm>
            <a:custGeom>
              <a:avLst/>
              <a:gdLst/>
              <a:ahLst/>
              <a:cxnLst/>
              <a:rect l="l" t="t" r="r" b="b"/>
              <a:pathLst>
                <a:path w="210" h="210" fill="none" extrusionOk="0">
                  <a:moveTo>
                    <a:pt x="1" y="1"/>
                  </a:moveTo>
                  <a:lnTo>
                    <a:pt x="1" y="210"/>
                  </a:lnTo>
                  <a:lnTo>
                    <a:pt x="1" y="210"/>
                  </a:lnTo>
                  <a:lnTo>
                    <a:pt x="210" y="210"/>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 name="Google Shape;315;p4"/>
            <p:cNvSpPr/>
            <p:nvPr/>
          </p:nvSpPr>
          <p:spPr>
            <a:xfrm flipH="1">
              <a:off x="-417267" y="4488849"/>
              <a:ext cx="311064" cy="10914"/>
            </a:xfrm>
            <a:custGeom>
              <a:avLst/>
              <a:gdLst/>
              <a:ahLst/>
              <a:cxnLst/>
              <a:rect l="l" t="t" r="r" b="b"/>
              <a:pathLst>
                <a:path w="6641" h="233" extrusionOk="0">
                  <a:moveTo>
                    <a:pt x="117" y="0"/>
                  </a:moveTo>
                  <a:lnTo>
                    <a:pt x="70" y="24"/>
                  </a:lnTo>
                  <a:lnTo>
                    <a:pt x="24" y="47"/>
                  </a:lnTo>
                  <a:lnTo>
                    <a:pt x="1" y="70"/>
                  </a:lnTo>
                  <a:lnTo>
                    <a:pt x="1" y="116"/>
                  </a:lnTo>
                  <a:lnTo>
                    <a:pt x="1" y="163"/>
                  </a:lnTo>
                  <a:lnTo>
                    <a:pt x="24" y="209"/>
                  </a:lnTo>
                  <a:lnTo>
                    <a:pt x="70" y="233"/>
                  </a:lnTo>
                  <a:lnTo>
                    <a:pt x="6571" y="233"/>
                  </a:lnTo>
                  <a:lnTo>
                    <a:pt x="6618" y="209"/>
                  </a:lnTo>
                  <a:lnTo>
                    <a:pt x="6641" y="163"/>
                  </a:lnTo>
                  <a:lnTo>
                    <a:pt x="6641" y="116"/>
                  </a:lnTo>
                  <a:lnTo>
                    <a:pt x="6641" y="70"/>
                  </a:lnTo>
                  <a:lnTo>
                    <a:pt x="6618" y="47"/>
                  </a:lnTo>
                  <a:lnTo>
                    <a:pt x="6571" y="24"/>
                  </a:lnTo>
                  <a:lnTo>
                    <a:pt x="652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 name="Google Shape;316;p4"/>
            <p:cNvSpPr/>
            <p:nvPr/>
          </p:nvSpPr>
          <p:spPr>
            <a:xfrm flipH="1">
              <a:off x="-486865" y="4179991"/>
              <a:ext cx="14193" cy="105531"/>
            </a:xfrm>
            <a:custGeom>
              <a:avLst/>
              <a:gdLst/>
              <a:ahLst/>
              <a:cxnLst/>
              <a:rect l="l" t="t" r="r" b="b"/>
              <a:pathLst>
                <a:path w="303" h="2253" extrusionOk="0">
                  <a:moveTo>
                    <a:pt x="94" y="1"/>
                  </a:moveTo>
                  <a:lnTo>
                    <a:pt x="47" y="47"/>
                  </a:lnTo>
                  <a:lnTo>
                    <a:pt x="1" y="94"/>
                  </a:lnTo>
                  <a:lnTo>
                    <a:pt x="1" y="140"/>
                  </a:lnTo>
                  <a:lnTo>
                    <a:pt x="1" y="2253"/>
                  </a:lnTo>
                  <a:lnTo>
                    <a:pt x="303" y="2253"/>
                  </a:lnTo>
                  <a:lnTo>
                    <a:pt x="303" y="1603"/>
                  </a:lnTo>
                  <a:lnTo>
                    <a:pt x="303" y="442"/>
                  </a:lnTo>
                  <a:lnTo>
                    <a:pt x="303" y="140"/>
                  </a:lnTo>
                  <a:lnTo>
                    <a:pt x="303" y="94"/>
                  </a:lnTo>
                  <a:lnTo>
                    <a:pt x="256" y="47"/>
                  </a:lnTo>
                  <a:lnTo>
                    <a:pt x="21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 name="Google Shape;317;p4"/>
            <p:cNvSpPr/>
            <p:nvPr/>
          </p:nvSpPr>
          <p:spPr>
            <a:xfrm flipH="1">
              <a:off x="-486865" y="4307253"/>
              <a:ext cx="14193" cy="258838"/>
            </a:xfrm>
            <a:custGeom>
              <a:avLst/>
              <a:gdLst/>
              <a:ahLst/>
              <a:cxnLst/>
              <a:rect l="l" t="t" r="r" b="b"/>
              <a:pathLst>
                <a:path w="303" h="5526" extrusionOk="0">
                  <a:moveTo>
                    <a:pt x="1" y="0"/>
                  </a:moveTo>
                  <a:lnTo>
                    <a:pt x="1" y="5526"/>
                  </a:lnTo>
                  <a:lnTo>
                    <a:pt x="303" y="5526"/>
                  </a:lnTo>
                  <a:lnTo>
                    <a:pt x="30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 name="Google Shape;318;p4"/>
            <p:cNvSpPr/>
            <p:nvPr/>
          </p:nvSpPr>
          <p:spPr>
            <a:xfrm flipH="1">
              <a:off x="-1150204" y="4425756"/>
              <a:ext cx="120754" cy="14193"/>
            </a:xfrm>
            <a:custGeom>
              <a:avLst/>
              <a:gdLst/>
              <a:ahLst/>
              <a:cxnLst/>
              <a:rect l="l" t="t" r="r" b="b"/>
              <a:pathLst>
                <a:path w="2578" h="303" extrusionOk="0">
                  <a:moveTo>
                    <a:pt x="94" y="1"/>
                  </a:moveTo>
                  <a:lnTo>
                    <a:pt x="47" y="47"/>
                  </a:lnTo>
                  <a:lnTo>
                    <a:pt x="1" y="94"/>
                  </a:lnTo>
                  <a:lnTo>
                    <a:pt x="1" y="140"/>
                  </a:lnTo>
                  <a:lnTo>
                    <a:pt x="1" y="210"/>
                  </a:lnTo>
                  <a:lnTo>
                    <a:pt x="47" y="256"/>
                  </a:lnTo>
                  <a:lnTo>
                    <a:pt x="94"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 name="Google Shape;319;p4"/>
            <p:cNvSpPr/>
            <p:nvPr/>
          </p:nvSpPr>
          <p:spPr>
            <a:xfrm flipH="1">
              <a:off x="-1834195" y="4556251"/>
              <a:ext cx="19579" cy="26184"/>
            </a:xfrm>
            <a:custGeom>
              <a:avLst/>
              <a:gdLst/>
              <a:ahLst/>
              <a:cxnLst/>
              <a:rect l="l" t="t" r="r" b="b"/>
              <a:pathLst>
                <a:path w="418" h="559" extrusionOk="0">
                  <a:moveTo>
                    <a:pt x="0" y="1"/>
                  </a:moveTo>
                  <a:lnTo>
                    <a:pt x="0" y="558"/>
                  </a:lnTo>
                  <a:lnTo>
                    <a:pt x="209" y="279"/>
                  </a:lnTo>
                  <a:lnTo>
                    <a:pt x="4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 name="Google Shape;320;p4"/>
            <p:cNvSpPr/>
            <p:nvPr/>
          </p:nvSpPr>
          <p:spPr>
            <a:xfrm flipH="1">
              <a:off x="-1895134"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 name="Google Shape;321;p4"/>
            <p:cNvSpPr/>
            <p:nvPr/>
          </p:nvSpPr>
          <p:spPr>
            <a:xfrm flipH="1">
              <a:off x="-1895134" y="4456202"/>
              <a:ext cx="80518" cy="90308"/>
            </a:xfrm>
            <a:custGeom>
              <a:avLst/>
              <a:gdLst/>
              <a:ahLst/>
              <a:cxnLst/>
              <a:rect l="l" t="t" r="r" b="b"/>
              <a:pathLst>
                <a:path w="1719" h="1928" fill="none" extrusionOk="0">
                  <a:moveTo>
                    <a:pt x="0" y="1"/>
                  </a:moveTo>
                  <a:lnTo>
                    <a:pt x="0" y="1928"/>
                  </a:lnTo>
                  <a:lnTo>
                    <a:pt x="580" y="1928"/>
                  </a:lnTo>
                  <a:lnTo>
                    <a:pt x="1718" y="1928"/>
                  </a:lnTo>
                  <a:lnTo>
                    <a:pt x="1718"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 name="Google Shape;322;p4"/>
            <p:cNvSpPr/>
            <p:nvPr/>
          </p:nvSpPr>
          <p:spPr>
            <a:xfrm flipH="1">
              <a:off x="-1989702"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 name="Google Shape;323;p4"/>
            <p:cNvSpPr/>
            <p:nvPr/>
          </p:nvSpPr>
          <p:spPr>
            <a:xfrm flipH="1">
              <a:off x="-1989702"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 name="Google Shape;324;p4"/>
            <p:cNvSpPr/>
            <p:nvPr/>
          </p:nvSpPr>
          <p:spPr>
            <a:xfrm flipH="1">
              <a:off x="-2084317"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 name="Google Shape;325;p4"/>
            <p:cNvSpPr/>
            <p:nvPr/>
          </p:nvSpPr>
          <p:spPr>
            <a:xfrm flipH="1">
              <a:off x="-2084317"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 name="Google Shape;326;p4"/>
            <p:cNvSpPr/>
            <p:nvPr/>
          </p:nvSpPr>
          <p:spPr>
            <a:xfrm flipH="1">
              <a:off x="-1895134" y="4524728"/>
              <a:ext cx="80518" cy="21781"/>
            </a:xfrm>
            <a:custGeom>
              <a:avLst/>
              <a:gdLst/>
              <a:ahLst/>
              <a:cxnLst/>
              <a:rect l="l" t="t" r="r" b="b"/>
              <a:pathLst>
                <a:path w="1719" h="465" extrusionOk="0">
                  <a:moveTo>
                    <a:pt x="0" y="1"/>
                  </a:moveTo>
                  <a:lnTo>
                    <a:pt x="0" y="465"/>
                  </a:lnTo>
                  <a:lnTo>
                    <a:pt x="1718" y="465"/>
                  </a:lnTo>
                  <a:lnTo>
                    <a:pt x="1718" y="418"/>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 name="Google Shape;327;p4"/>
            <p:cNvSpPr/>
            <p:nvPr/>
          </p:nvSpPr>
          <p:spPr>
            <a:xfrm flipH="1">
              <a:off x="-1895134" y="4524728"/>
              <a:ext cx="80518" cy="21781"/>
            </a:xfrm>
            <a:custGeom>
              <a:avLst/>
              <a:gdLst/>
              <a:ahLst/>
              <a:cxnLst/>
              <a:rect l="l" t="t" r="r" b="b"/>
              <a:pathLst>
                <a:path w="1719" h="465" fill="none" extrusionOk="0">
                  <a:moveTo>
                    <a:pt x="0" y="1"/>
                  </a:moveTo>
                  <a:lnTo>
                    <a:pt x="0" y="465"/>
                  </a:lnTo>
                  <a:lnTo>
                    <a:pt x="580" y="465"/>
                  </a:lnTo>
                  <a:lnTo>
                    <a:pt x="580" y="465"/>
                  </a:lnTo>
                  <a:lnTo>
                    <a:pt x="1718" y="465"/>
                  </a:lnTo>
                  <a:lnTo>
                    <a:pt x="1718" y="418"/>
                  </a:lnTo>
                  <a:lnTo>
                    <a:pt x="1718" y="418"/>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 name="Google Shape;328;p4"/>
            <p:cNvSpPr/>
            <p:nvPr/>
          </p:nvSpPr>
          <p:spPr>
            <a:xfrm flipH="1">
              <a:off x="-1895134" y="4460558"/>
              <a:ext cx="80518" cy="65295"/>
            </a:xfrm>
            <a:custGeom>
              <a:avLst/>
              <a:gdLst/>
              <a:ahLst/>
              <a:cxnLst/>
              <a:rect l="l" t="t" r="r" b="b"/>
              <a:pathLst>
                <a:path w="1719" h="1394" extrusionOk="0">
                  <a:moveTo>
                    <a:pt x="0" y="1"/>
                  </a:moveTo>
                  <a:lnTo>
                    <a:pt x="0" y="720"/>
                  </a:lnTo>
                  <a:lnTo>
                    <a:pt x="1718" y="1394"/>
                  </a:lnTo>
                  <a:lnTo>
                    <a:pt x="1718" y="837"/>
                  </a:lnTo>
                  <a:lnTo>
                    <a:pt x="859" y="419"/>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 name="Google Shape;329;p4"/>
            <p:cNvSpPr/>
            <p:nvPr/>
          </p:nvSpPr>
          <p:spPr>
            <a:xfrm flipH="1">
              <a:off x="-1989702" y="4456202"/>
              <a:ext cx="81595" cy="66419"/>
            </a:xfrm>
            <a:custGeom>
              <a:avLst/>
              <a:gdLst/>
              <a:ahLst/>
              <a:cxnLst/>
              <a:rect l="l" t="t" r="r" b="b"/>
              <a:pathLst>
                <a:path w="1742" h="1418" extrusionOk="0">
                  <a:moveTo>
                    <a:pt x="1" y="1"/>
                  </a:moveTo>
                  <a:lnTo>
                    <a:pt x="1" y="721"/>
                  </a:lnTo>
                  <a:lnTo>
                    <a:pt x="1742" y="1417"/>
                  </a:lnTo>
                  <a:lnTo>
                    <a:pt x="1742" y="697"/>
                  </a:lnTo>
                  <a:lnTo>
                    <a:pt x="976" y="372"/>
                  </a:lnTo>
                  <a:lnTo>
                    <a:pt x="21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 name="Google Shape;330;p4"/>
            <p:cNvSpPr/>
            <p:nvPr/>
          </p:nvSpPr>
          <p:spPr>
            <a:xfrm flipH="1">
              <a:off x="-1989702" y="4456202"/>
              <a:ext cx="81595" cy="66419"/>
            </a:xfrm>
            <a:custGeom>
              <a:avLst/>
              <a:gdLst/>
              <a:ahLst/>
              <a:cxnLst/>
              <a:rect l="l" t="t" r="r" b="b"/>
              <a:pathLst>
                <a:path w="1742" h="1418" fill="none" extrusionOk="0">
                  <a:moveTo>
                    <a:pt x="210" y="1"/>
                  </a:moveTo>
                  <a:lnTo>
                    <a:pt x="1" y="1"/>
                  </a:lnTo>
                  <a:lnTo>
                    <a:pt x="1" y="721"/>
                  </a:lnTo>
                  <a:lnTo>
                    <a:pt x="1" y="721"/>
                  </a:lnTo>
                  <a:lnTo>
                    <a:pt x="1742" y="1417"/>
                  </a:lnTo>
                  <a:lnTo>
                    <a:pt x="1742" y="697"/>
                  </a:lnTo>
                  <a:lnTo>
                    <a:pt x="1742" y="697"/>
                  </a:lnTo>
                  <a:lnTo>
                    <a:pt x="976" y="372"/>
                  </a:lnTo>
                  <a:lnTo>
                    <a:pt x="21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 name="Google Shape;331;p4"/>
            <p:cNvSpPr/>
            <p:nvPr/>
          </p:nvSpPr>
          <p:spPr>
            <a:xfrm flipH="1">
              <a:off x="-1989702" y="4504072"/>
              <a:ext cx="81595" cy="42437"/>
            </a:xfrm>
            <a:custGeom>
              <a:avLst/>
              <a:gdLst/>
              <a:ahLst/>
              <a:cxnLst/>
              <a:rect l="l" t="t" r="r" b="b"/>
              <a:pathLst>
                <a:path w="1742" h="906" extrusionOk="0">
                  <a:moveTo>
                    <a:pt x="1" y="0"/>
                  </a:moveTo>
                  <a:lnTo>
                    <a:pt x="1" y="465"/>
                  </a:lnTo>
                  <a:lnTo>
                    <a:pt x="744" y="674"/>
                  </a:lnTo>
                  <a:lnTo>
                    <a:pt x="1487" y="906"/>
                  </a:lnTo>
                  <a:lnTo>
                    <a:pt x="1742" y="906"/>
                  </a:lnTo>
                  <a:lnTo>
                    <a:pt x="1742" y="558"/>
                  </a:lnTo>
                  <a:lnTo>
                    <a:pt x="883" y="256"/>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 name="Google Shape;332;p4"/>
            <p:cNvSpPr/>
            <p:nvPr/>
          </p:nvSpPr>
          <p:spPr>
            <a:xfrm flipH="1">
              <a:off x="-1989702" y="4504072"/>
              <a:ext cx="81595" cy="42437"/>
            </a:xfrm>
            <a:custGeom>
              <a:avLst/>
              <a:gdLst/>
              <a:ahLst/>
              <a:cxnLst/>
              <a:rect l="l" t="t" r="r" b="b"/>
              <a:pathLst>
                <a:path w="1742" h="906" fill="none" extrusionOk="0">
                  <a:moveTo>
                    <a:pt x="1" y="0"/>
                  </a:moveTo>
                  <a:lnTo>
                    <a:pt x="1" y="465"/>
                  </a:lnTo>
                  <a:lnTo>
                    <a:pt x="1" y="465"/>
                  </a:lnTo>
                  <a:lnTo>
                    <a:pt x="744" y="674"/>
                  </a:lnTo>
                  <a:lnTo>
                    <a:pt x="1487" y="906"/>
                  </a:lnTo>
                  <a:lnTo>
                    <a:pt x="1742" y="906"/>
                  </a:lnTo>
                  <a:lnTo>
                    <a:pt x="1742" y="558"/>
                  </a:lnTo>
                  <a:lnTo>
                    <a:pt x="1742" y="558"/>
                  </a:lnTo>
                  <a:lnTo>
                    <a:pt x="883" y="256"/>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 name="Google Shape;333;p4"/>
            <p:cNvSpPr/>
            <p:nvPr/>
          </p:nvSpPr>
          <p:spPr>
            <a:xfrm flipH="1">
              <a:off x="-2084317" y="4460558"/>
              <a:ext cx="81595" cy="76162"/>
            </a:xfrm>
            <a:custGeom>
              <a:avLst/>
              <a:gdLst/>
              <a:ahLst/>
              <a:cxnLst/>
              <a:rect l="l" t="t" r="r" b="b"/>
              <a:pathLst>
                <a:path w="1742" h="1626" extrusionOk="0">
                  <a:moveTo>
                    <a:pt x="1" y="1"/>
                  </a:moveTo>
                  <a:lnTo>
                    <a:pt x="1" y="837"/>
                  </a:lnTo>
                  <a:lnTo>
                    <a:pt x="860" y="1254"/>
                  </a:lnTo>
                  <a:lnTo>
                    <a:pt x="1742" y="1626"/>
                  </a:lnTo>
                  <a:lnTo>
                    <a:pt x="1742" y="837"/>
                  </a:lnTo>
                  <a:lnTo>
                    <a:pt x="1"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 name="Google Shape;334;p4"/>
            <p:cNvSpPr/>
            <p:nvPr/>
          </p:nvSpPr>
          <p:spPr>
            <a:xfrm flipH="1">
              <a:off x="-2084317" y="4460558"/>
              <a:ext cx="81595" cy="76162"/>
            </a:xfrm>
            <a:custGeom>
              <a:avLst/>
              <a:gdLst/>
              <a:ahLst/>
              <a:cxnLst/>
              <a:rect l="l" t="t" r="r" b="b"/>
              <a:pathLst>
                <a:path w="1742" h="1626" fill="none" extrusionOk="0">
                  <a:moveTo>
                    <a:pt x="1" y="1"/>
                  </a:moveTo>
                  <a:lnTo>
                    <a:pt x="1" y="837"/>
                  </a:lnTo>
                  <a:lnTo>
                    <a:pt x="1" y="837"/>
                  </a:lnTo>
                  <a:lnTo>
                    <a:pt x="860" y="1254"/>
                  </a:lnTo>
                  <a:lnTo>
                    <a:pt x="1742" y="1626"/>
                  </a:lnTo>
                  <a:lnTo>
                    <a:pt x="1742" y="837"/>
                  </a:lnTo>
                  <a:lnTo>
                    <a:pt x="1742" y="837"/>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 name="Google Shape;335;p4"/>
            <p:cNvSpPr/>
            <p:nvPr/>
          </p:nvSpPr>
          <p:spPr>
            <a:xfrm flipH="1">
              <a:off x="-2084317" y="4512784"/>
              <a:ext cx="81595" cy="33725"/>
            </a:xfrm>
            <a:custGeom>
              <a:avLst/>
              <a:gdLst/>
              <a:ahLst/>
              <a:cxnLst/>
              <a:rect l="l" t="t" r="r" b="b"/>
              <a:pathLst>
                <a:path w="1742" h="720" extrusionOk="0">
                  <a:moveTo>
                    <a:pt x="1" y="0"/>
                  </a:moveTo>
                  <a:lnTo>
                    <a:pt x="1" y="720"/>
                  </a:lnTo>
                  <a:lnTo>
                    <a:pt x="1742" y="720"/>
                  </a:lnTo>
                  <a:lnTo>
                    <a:pt x="860" y="372"/>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 name="Google Shape;336;p4"/>
            <p:cNvSpPr/>
            <p:nvPr/>
          </p:nvSpPr>
          <p:spPr>
            <a:xfrm flipH="1">
              <a:off x="-2084317" y="4512784"/>
              <a:ext cx="81595" cy="33725"/>
            </a:xfrm>
            <a:custGeom>
              <a:avLst/>
              <a:gdLst/>
              <a:ahLst/>
              <a:cxnLst/>
              <a:rect l="l" t="t" r="r" b="b"/>
              <a:pathLst>
                <a:path w="1742" h="720" fill="none" extrusionOk="0">
                  <a:moveTo>
                    <a:pt x="1" y="0"/>
                  </a:moveTo>
                  <a:lnTo>
                    <a:pt x="1" y="720"/>
                  </a:lnTo>
                  <a:lnTo>
                    <a:pt x="1742" y="720"/>
                  </a:lnTo>
                  <a:lnTo>
                    <a:pt x="1742" y="720"/>
                  </a:lnTo>
                  <a:lnTo>
                    <a:pt x="1742" y="720"/>
                  </a:lnTo>
                  <a:lnTo>
                    <a:pt x="860" y="372"/>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 name="Google Shape;337;p4"/>
            <p:cNvSpPr/>
            <p:nvPr/>
          </p:nvSpPr>
          <p:spPr>
            <a:xfrm flipH="1">
              <a:off x="-2084348" y="4710679"/>
              <a:ext cx="1875895" cy="101174"/>
            </a:xfrm>
            <a:custGeom>
              <a:avLst/>
              <a:gdLst/>
              <a:ahLst/>
              <a:cxnLst/>
              <a:rect l="l" t="t" r="r" b="b"/>
              <a:pathLst>
                <a:path w="40049" h="2160" extrusionOk="0">
                  <a:moveTo>
                    <a:pt x="488" y="1"/>
                  </a:moveTo>
                  <a:lnTo>
                    <a:pt x="511" y="256"/>
                  </a:lnTo>
                  <a:lnTo>
                    <a:pt x="511" y="511"/>
                  </a:lnTo>
                  <a:lnTo>
                    <a:pt x="488" y="790"/>
                  </a:lnTo>
                  <a:lnTo>
                    <a:pt x="441" y="1069"/>
                  </a:lnTo>
                  <a:lnTo>
                    <a:pt x="372" y="1324"/>
                  </a:lnTo>
                  <a:lnTo>
                    <a:pt x="279" y="1603"/>
                  </a:lnTo>
                  <a:lnTo>
                    <a:pt x="139" y="1881"/>
                  </a:lnTo>
                  <a:lnTo>
                    <a:pt x="0" y="2160"/>
                  </a:lnTo>
                  <a:lnTo>
                    <a:pt x="38702" y="2160"/>
                  </a:lnTo>
                  <a:lnTo>
                    <a:pt x="38818" y="1997"/>
                  </a:lnTo>
                  <a:lnTo>
                    <a:pt x="39120" y="1556"/>
                  </a:lnTo>
                  <a:lnTo>
                    <a:pt x="39538" y="883"/>
                  </a:lnTo>
                  <a:lnTo>
                    <a:pt x="40049"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 name="Google Shape;338;p4"/>
            <p:cNvSpPr/>
            <p:nvPr/>
          </p:nvSpPr>
          <p:spPr>
            <a:xfrm flipH="1">
              <a:off x="-925391" y="4467116"/>
              <a:ext cx="142487" cy="130543"/>
            </a:xfrm>
            <a:custGeom>
              <a:avLst/>
              <a:gdLst/>
              <a:ahLst/>
              <a:cxnLst/>
              <a:rect l="l" t="t" r="r" b="b"/>
              <a:pathLst>
                <a:path w="3042" h="2787" extrusionOk="0">
                  <a:moveTo>
                    <a:pt x="0" y="0"/>
                  </a:moveTo>
                  <a:lnTo>
                    <a:pt x="0" y="2786"/>
                  </a:lnTo>
                  <a:lnTo>
                    <a:pt x="3042" y="2786"/>
                  </a:lnTo>
                  <a:lnTo>
                    <a:pt x="304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 name="Google Shape;339;p4"/>
            <p:cNvSpPr/>
            <p:nvPr/>
          </p:nvSpPr>
          <p:spPr>
            <a:xfrm flipH="1">
              <a:off x="-929451" y="4467116"/>
              <a:ext cx="142487" cy="130543"/>
            </a:xfrm>
            <a:custGeom>
              <a:avLst/>
              <a:gdLst/>
              <a:ahLst/>
              <a:cxnLst/>
              <a:rect l="l" t="t" r="r" b="b"/>
              <a:pathLst>
                <a:path w="3042" h="2787" fill="none" extrusionOk="0">
                  <a:moveTo>
                    <a:pt x="3042" y="2786"/>
                  </a:moveTo>
                  <a:lnTo>
                    <a:pt x="0" y="2786"/>
                  </a:lnTo>
                  <a:lnTo>
                    <a:pt x="0" y="0"/>
                  </a:lnTo>
                  <a:lnTo>
                    <a:pt x="3042" y="0"/>
                  </a:lnTo>
                  <a:lnTo>
                    <a:pt x="3042" y="278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 name="Google Shape;340;p4"/>
            <p:cNvSpPr/>
            <p:nvPr/>
          </p:nvSpPr>
          <p:spPr>
            <a:xfrm flipH="1">
              <a:off x="-1193718" y="4482338"/>
              <a:ext cx="167500" cy="107685"/>
            </a:xfrm>
            <a:custGeom>
              <a:avLst/>
              <a:gdLst/>
              <a:ahLst/>
              <a:cxnLst/>
              <a:rect l="l" t="t" r="r" b="b"/>
              <a:pathLst>
                <a:path w="3576" h="2299" extrusionOk="0">
                  <a:moveTo>
                    <a:pt x="0" y="0"/>
                  </a:moveTo>
                  <a:lnTo>
                    <a:pt x="0" y="2299"/>
                  </a:lnTo>
                  <a:lnTo>
                    <a:pt x="3575" y="2299"/>
                  </a:lnTo>
                  <a:lnTo>
                    <a:pt x="357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 name="Google Shape;341;p4"/>
            <p:cNvSpPr/>
            <p:nvPr/>
          </p:nvSpPr>
          <p:spPr>
            <a:xfrm flipH="1">
              <a:off x="-1193718" y="4482338"/>
              <a:ext cx="167500" cy="107685"/>
            </a:xfrm>
            <a:custGeom>
              <a:avLst/>
              <a:gdLst/>
              <a:ahLst/>
              <a:cxnLst/>
              <a:rect l="l" t="t" r="r" b="b"/>
              <a:pathLst>
                <a:path w="3576" h="2299" fill="none" extrusionOk="0">
                  <a:moveTo>
                    <a:pt x="0" y="0"/>
                  </a:moveTo>
                  <a:lnTo>
                    <a:pt x="0" y="2299"/>
                  </a:lnTo>
                  <a:lnTo>
                    <a:pt x="3575" y="2299"/>
                  </a:lnTo>
                  <a:lnTo>
                    <a:pt x="3575" y="0"/>
                  </a:lnTo>
                  <a:lnTo>
                    <a:pt x="2856" y="0"/>
                  </a:lnTo>
                  <a:lnTo>
                    <a:pt x="2229" y="0"/>
                  </a:lnTo>
                  <a:lnTo>
                    <a:pt x="1556" y="0"/>
                  </a:lnTo>
                  <a:lnTo>
                    <a:pt x="1022" y="0"/>
                  </a:lnTo>
                  <a:lnTo>
                    <a:pt x="372"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 name="Google Shape;342;p4"/>
            <p:cNvSpPr/>
            <p:nvPr/>
          </p:nvSpPr>
          <p:spPr>
            <a:xfrm flipH="1">
              <a:off x="-1335078" y="4494282"/>
              <a:ext cx="93586" cy="95741"/>
            </a:xfrm>
            <a:custGeom>
              <a:avLst/>
              <a:gdLst/>
              <a:ahLst/>
              <a:cxnLst/>
              <a:rect l="l" t="t" r="r" b="b"/>
              <a:pathLst>
                <a:path w="1998" h="2044" extrusionOk="0">
                  <a:moveTo>
                    <a:pt x="1" y="0"/>
                  </a:moveTo>
                  <a:lnTo>
                    <a:pt x="1" y="2044"/>
                  </a:lnTo>
                  <a:lnTo>
                    <a:pt x="1998" y="2044"/>
                  </a:lnTo>
                  <a:lnTo>
                    <a:pt x="1998"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 name="Google Shape;343;p4"/>
            <p:cNvSpPr/>
            <p:nvPr/>
          </p:nvSpPr>
          <p:spPr>
            <a:xfrm flipH="1">
              <a:off x="-1335078" y="4494282"/>
              <a:ext cx="93586" cy="95741"/>
            </a:xfrm>
            <a:custGeom>
              <a:avLst/>
              <a:gdLst/>
              <a:ahLst/>
              <a:cxnLst/>
              <a:rect l="l" t="t" r="r" b="b"/>
              <a:pathLst>
                <a:path w="1998" h="2044" fill="none" extrusionOk="0">
                  <a:moveTo>
                    <a:pt x="1" y="0"/>
                  </a:moveTo>
                  <a:lnTo>
                    <a:pt x="1" y="2044"/>
                  </a:lnTo>
                  <a:lnTo>
                    <a:pt x="1998" y="2044"/>
                  </a:lnTo>
                  <a:lnTo>
                    <a:pt x="1998" y="0"/>
                  </a:lnTo>
                  <a:lnTo>
                    <a:pt x="1696" y="0"/>
                  </a:lnTo>
                  <a:lnTo>
                    <a:pt x="1022" y="0"/>
                  </a:lnTo>
                  <a:lnTo>
                    <a:pt x="488" y="0"/>
                  </a:lnTo>
                  <a:lnTo>
                    <a:pt x="21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 name="Google Shape;344;p4"/>
            <p:cNvSpPr/>
            <p:nvPr/>
          </p:nvSpPr>
          <p:spPr>
            <a:xfrm flipH="1">
              <a:off x="-1379668" y="4556251"/>
              <a:ext cx="44639" cy="34849"/>
            </a:xfrm>
            <a:custGeom>
              <a:avLst/>
              <a:gdLst/>
              <a:ahLst/>
              <a:cxnLst/>
              <a:rect l="l" t="t" r="r" b="b"/>
              <a:pathLst>
                <a:path w="953" h="744" fill="none" extrusionOk="0">
                  <a:moveTo>
                    <a:pt x="1" y="721"/>
                  </a:moveTo>
                  <a:lnTo>
                    <a:pt x="1" y="744"/>
                  </a:lnTo>
                  <a:lnTo>
                    <a:pt x="1" y="744"/>
                  </a:lnTo>
                  <a:lnTo>
                    <a:pt x="952" y="744"/>
                  </a:lnTo>
                  <a:lnTo>
                    <a:pt x="952" y="744"/>
                  </a:lnTo>
                  <a:lnTo>
                    <a:pt x="233"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 name="Google Shape;345;p4"/>
            <p:cNvSpPr/>
            <p:nvPr/>
          </p:nvSpPr>
          <p:spPr>
            <a:xfrm flipH="1">
              <a:off x="-1406294" y="4451897"/>
              <a:ext cx="76160" cy="139198"/>
            </a:xfrm>
            <a:custGeom>
              <a:avLst/>
              <a:gdLst/>
              <a:ahLst/>
              <a:cxnLst/>
              <a:rect l="l" t="t" r="r" b="b"/>
              <a:pathLst>
                <a:path w="1417" h="2020" extrusionOk="0">
                  <a:moveTo>
                    <a:pt x="1" y="0"/>
                  </a:moveTo>
                  <a:lnTo>
                    <a:pt x="1" y="905"/>
                  </a:lnTo>
                  <a:lnTo>
                    <a:pt x="1" y="2020"/>
                  </a:lnTo>
                  <a:lnTo>
                    <a:pt x="1417" y="2020"/>
                  </a:lnTo>
                  <a:lnTo>
                    <a:pt x="1417" y="511"/>
                  </a:lnTo>
                  <a:lnTo>
                    <a:pt x="141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 name="Google Shape;346;p4"/>
            <p:cNvSpPr/>
            <p:nvPr/>
          </p:nvSpPr>
          <p:spPr>
            <a:xfrm flipH="1">
              <a:off x="-1517751" y="4475781"/>
              <a:ext cx="116397" cy="114243"/>
            </a:xfrm>
            <a:custGeom>
              <a:avLst/>
              <a:gdLst/>
              <a:ahLst/>
              <a:cxnLst/>
              <a:rect l="l" t="t" r="r" b="b"/>
              <a:pathLst>
                <a:path w="2485" h="2439" extrusionOk="0">
                  <a:moveTo>
                    <a:pt x="1" y="1"/>
                  </a:moveTo>
                  <a:lnTo>
                    <a:pt x="1" y="2439"/>
                  </a:lnTo>
                  <a:lnTo>
                    <a:pt x="2485" y="2439"/>
                  </a:lnTo>
                  <a:lnTo>
                    <a:pt x="248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 name="Google Shape;347;p4"/>
            <p:cNvSpPr/>
            <p:nvPr/>
          </p:nvSpPr>
          <p:spPr>
            <a:xfrm flipH="1">
              <a:off x="-1623232" y="4556251"/>
              <a:ext cx="98973" cy="34849"/>
            </a:xfrm>
            <a:custGeom>
              <a:avLst/>
              <a:gdLst/>
              <a:ahLst/>
              <a:cxnLst/>
              <a:rect l="l" t="t" r="r" b="b"/>
              <a:pathLst>
                <a:path w="2113" h="744" extrusionOk="0">
                  <a:moveTo>
                    <a:pt x="0" y="1"/>
                  </a:moveTo>
                  <a:lnTo>
                    <a:pt x="743" y="744"/>
                  </a:lnTo>
                  <a:lnTo>
                    <a:pt x="2113" y="744"/>
                  </a:lnTo>
                  <a:lnTo>
                    <a:pt x="2113" y="721"/>
                  </a:lnTo>
                  <a:lnTo>
                    <a:pt x="211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 name="Google Shape;348;p4"/>
            <p:cNvSpPr/>
            <p:nvPr/>
          </p:nvSpPr>
          <p:spPr>
            <a:xfrm flipH="1">
              <a:off x="-1623232" y="4556251"/>
              <a:ext cx="98973" cy="34849"/>
            </a:xfrm>
            <a:custGeom>
              <a:avLst/>
              <a:gdLst/>
              <a:ahLst/>
              <a:cxnLst/>
              <a:rect l="l" t="t" r="r" b="b"/>
              <a:pathLst>
                <a:path w="2113" h="744" fill="none" extrusionOk="0">
                  <a:moveTo>
                    <a:pt x="0" y="1"/>
                  </a:moveTo>
                  <a:lnTo>
                    <a:pt x="743" y="744"/>
                  </a:lnTo>
                  <a:lnTo>
                    <a:pt x="743" y="744"/>
                  </a:lnTo>
                  <a:lnTo>
                    <a:pt x="2113" y="744"/>
                  </a:lnTo>
                  <a:lnTo>
                    <a:pt x="2113" y="721"/>
                  </a:lnTo>
                  <a:lnTo>
                    <a:pt x="211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 name="Google Shape;349;p4"/>
            <p:cNvSpPr/>
            <p:nvPr/>
          </p:nvSpPr>
          <p:spPr>
            <a:xfrm flipH="1">
              <a:off x="-1675457" y="4556251"/>
              <a:ext cx="52273" cy="34849"/>
            </a:xfrm>
            <a:custGeom>
              <a:avLst/>
              <a:gdLst/>
              <a:ahLst/>
              <a:cxnLst/>
              <a:rect l="l" t="t" r="r" b="b"/>
              <a:pathLst>
                <a:path w="1116" h="744" fill="none" extrusionOk="0">
                  <a:moveTo>
                    <a:pt x="1" y="721"/>
                  </a:moveTo>
                  <a:lnTo>
                    <a:pt x="1" y="744"/>
                  </a:lnTo>
                  <a:lnTo>
                    <a:pt x="1" y="744"/>
                  </a:lnTo>
                  <a:lnTo>
                    <a:pt x="1115" y="744"/>
                  </a:lnTo>
                  <a:lnTo>
                    <a:pt x="396"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 name="Google Shape;350;p4"/>
            <p:cNvSpPr/>
            <p:nvPr/>
          </p:nvSpPr>
          <p:spPr>
            <a:xfrm flipH="1">
              <a:off x="-1711288" y="4505145"/>
              <a:ext cx="88104" cy="85958"/>
            </a:xfrm>
            <a:custGeom>
              <a:avLst/>
              <a:gdLst/>
              <a:ahLst/>
              <a:cxnLst/>
              <a:rect l="l" t="t" r="r" b="b"/>
              <a:pathLst>
                <a:path w="1789" h="883" extrusionOk="0">
                  <a:moveTo>
                    <a:pt x="1" y="1"/>
                  </a:moveTo>
                  <a:lnTo>
                    <a:pt x="1" y="883"/>
                  </a:lnTo>
                  <a:lnTo>
                    <a:pt x="1789" y="883"/>
                  </a:lnTo>
                  <a:lnTo>
                    <a:pt x="178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 name="Google Shape;351;p4"/>
            <p:cNvSpPr/>
            <p:nvPr/>
          </p:nvSpPr>
          <p:spPr>
            <a:xfrm flipH="1">
              <a:off x="-1706980" y="4556251"/>
              <a:ext cx="34849" cy="34849"/>
            </a:xfrm>
            <a:custGeom>
              <a:avLst/>
              <a:gdLst/>
              <a:ahLst/>
              <a:cxnLst/>
              <a:rect l="l" t="t" r="r" b="b"/>
              <a:pathLst>
                <a:path w="744" h="744" fill="none" extrusionOk="0">
                  <a:moveTo>
                    <a:pt x="1" y="1"/>
                  </a:moveTo>
                  <a:lnTo>
                    <a:pt x="720" y="744"/>
                  </a:lnTo>
                  <a:lnTo>
                    <a:pt x="744" y="744"/>
                  </a:lnTo>
                  <a:lnTo>
                    <a:pt x="744"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 name="Google Shape;352;p4"/>
            <p:cNvSpPr/>
            <p:nvPr/>
          </p:nvSpPr>
          <p:spPr>
            <a:xfrm flipH="1">
              <a:off x="-1675457" y="4556251"/>
              <a:ext cx="52273" cy="34849"/>
            </a:xfrm>
            <a:custGeom>
              <a:avLst/>
              <a:gdLst/>
              <a:ahLst/>
              <a:cxnLst/>
              <a:rect l="l" t="t" r="r" b="b"/>
              <a:pathLst>
                <a:path w="1116" h="744" fill="none" extrusionOk="0">
                  <a:moveTo>
                    <a:pt x="396" y="1"/>
                  </a:moveTo>
                  <a:lnTo>
                    <a:pt x="1" y="1"/>
                  </a:lnTo>
                  <a:lnTo>
                    <a:pt x="1" y="1"/>
                  </a:lnTo>
                  <a:lnTo>
                    <a:pt x="71" y="1"/>
                  </a:lnTo>
                  <a:lnTo>
                    <a:pt x="71" y="721"/>
                  </a:lnTo>
                  <a:lnTo>
                    <a:pt x="1" y="721"/>
                  </a:lnTo>
                  <a:lnTo>
                    <a:pt x="1" y="744"/>
                  </a:lnTo>
                  <a:lnTo>
                    <a:pt x="1" y="744"/>
                  </a:lnTo>
                  <a:lnTo>
                    <a:pt x="1" y="744"/>
                  </a:lnTo>
                  <a:lnTo>
                    <a:pt x="1115" y="744"/>
                  </a:lnTo>
                  <a:lnTo>
                    <a:pt x="396"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 name="Google Shape;353;p4"/>
            <p:cNvSpPr/>
            <p:nvPr/>
          </p:nvSpPr>
          <p:spPr>
            <a:xfrm flipH="1">
              <a:off x="-1706980" y="4556251"/>
              <a:ext cx="34849" cy="34849"/>
            </a:xfrm>
            <a:custGeom>
              <a:avLst/>
              <a:gdLst/>
              <a:ahLst/>
              <a:cxnLst/>
              <a:rect l="l" t="t" r="r" b="b"/>
              <a:pathLst>
                <a:path w="744" h="744" fill="none" extrusionOk="0">
                  <a:moveTo>
                    <a:pt x="744" y="1"/>
                  </a:moveTo>
                  <a:lnTo>
                    <a:pt x="1" y="1"/>
                  </a:lnTo>
                  <a:lnTo>
                    <a:pt x="720" y="744"/>
                  </a:lnTo>
                  <a:lnTo>
                    <a:pt x="720" y="744"/>
                  </a:lnTo>
                  <a:lnTo>
                    <a:pt x="744" y="744"/>
                  </a:lnTo>
                  <a:lnTo>
                    <a:pt x="744"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 name="Google Shape;354;p4"/>
            <p:cNvSpPr/>
            <p:nvPr/>
          </p:nvSpPr>
          <p:spPr>
            <a:xfrm flipH="1">
              <a:off x="-1800519" y="4556251"/>
              <a:ext cx="80518" cy="33772"/>
            </a:xfrm>
            <a:custGeom>
              <a:avLst/>
              <a:gdLst/>
              <a:ahLst/>
              <a:cxnLst/>
              <a:rect l="l" t="t" r="r" b="b"/>
              <a:pathLst>
                <a:path w="1719" h="721" extrusionOk="0">
                  <a:moveTo>
                    <a:pt x="0" y="1"/>
                  </a:moveTo>
                  <a:lnTo>
                    <a:pt x="0" y="721"/>
                  </a:lnTo>
                  <a:lnTo>
                    <a:pt x="1091" y="721"/>
                  </a:lnTo>
                  <a:lnTo>
                    <a:pt x="1718" y="697"/>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 name="Google Shape;355;p4"/>
            <p:cNvSpPr/>
            <p:nvPr/>
          </p:nvSpPr>
          <p:spPr>
            <a:xfrm flipH="1">
              <a:off x="-1800519" y="4556251"/>
              <a:ext cx="80518" cy="33772"/>
            </a:xfrm>
            <a:custGeom>
              <a:avLst/>
              <a:gdLst/>
              <a:ahLst/>
              <a:cxnLst/>
              <a:rect l="l" t="t" r="r" b="b"/>
              <a:pathLst>
                <a:path w="1719" h="721" fill="none" extrusionOk="0">
                  <a:moveTo>
                    <a:pt x="0" y="721"/>
                  </a:moveTo>
                  <a:lnTo>
                    <a:pt x="0" y="721"/>
                  </a:lnTo>
                  <a:lnTo>
                    <a:pt x="0" y="721"/>
                  </a:lnTo>
                  <a:lnTo>
                    <a:pt x="1091" y="721"/>
                  </a:lnTo>
                  <a:lnTo>
                    <a:pt x="1718" y="697"/>
                  </a:lnTo>
                  <a:lnTo>
                    <a:pt x="1718" y="1"/>
                  </a:lnTo>
                  <a:lnTo>
                    <a:pt x="0" y="1"/>
                  </a:lnTo>
                  <a:lnTo>
                    <a:pt x="0"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 name="Google Shape;356;p4"/>
            <p:cNvSpPr/>
            <p:nvPr/>
          </p:nvSpPr>
          <p:spPr>
            <a:xfrm flipH="1">
              <a:off x="-1800519"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 name="Google Shape;357;p4"/>
            <p:cNvSpPr/>
            <p:nvPr/>
          </p:nvSpPr>
          <p:spPr>
            <a:xfrm flipH="1">
              <a:off x="-15411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 name="Google Shape;358;p4"/>
            <p:cNvSpPr/>
            <p:nvPr/>
          </p:nvSpPr>
          <p:spPr>
            <a:xfrm flipH="1">
              <a:off x="-186719"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 name="Google Shape;359;p4"/>
            <p:cNvSpPr/>
            <p:nvPr/>
          </p:nvSpPr>
          <p:spPr>
            <a:xfrm flipH="1">
              <a:off x="-21828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 name="Google Shape;360;p4"/>
            <p:cNvSpPr/>
            <p:nvPr/>
          </p:nvSpPr>
          <p:spPr>
            <a:xfrm flipH="1">
              <a:off x="-24981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 name="Google Shape;361;p4"/>
            <p:cNvSpPr/>
            <p:nvPr/>
          </p:nvSpPr>
          <p:spPr>
            <a:xfrm flipH="1">
              <a:off x="-281334"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 name="Google Shape;362;p4"/>
            <p:cNvSpPr/>
            <p:nvPr/>
          </p:nvSpPr>
          <p:spPr>
            <a:xfrm flipH="1">
              <a:off x="-31398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 name="Google Shape;363;p4"/>
            <p:cNvSpPr/>
            <p:nvPr/>
          </p:nvSpPr>
          <p:spPr>
            <a:xfrm flipH="1">
              <a:off x="-345504"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 name="Google Shape;364;p4"/>
            <p:cNvSpPr/>
            <p:nvPr/>
          </p:nvSpPr>
          <p:spPr>
            <a:xfrm flipH="1">
              <a:off x="-377027"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 name="Google Shape;365;p4"/>
            <p:cNvSpPr/>
            <p:nvPr/>
          </p:nvSpPr>
          <p:spPr>
            <a:xfrm flipH="1">
              <a:off x="-374876" y="4520372"/>
              <a:ext cx="223005" cy="5480"/>
            </a:xfrm>
            <a:custGeom>
              <a:avLst/>
              <a:gdLst/>
              <a:ahLst/>
              <a:cxnLst/>
              <a:rect l="l" t="t" r="r" b="b"/>
              <a:pathLst>
                <a:path w="4761" h="117" extrusionOk="0">
                  <a:moveTo>
                    <a:pt x="1" y="1"/>
                  </a:moveTo>
                  <a:lnTo>
                    <a:pt x="1" y="117"/>
                  </a:lnTo>
                  <a:lnTo>
                    <a:pt x="4760" y="117"/>
                  </a:lnTo>
                  <a:lnTo>
                    <a:pt x="476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 name="Google Shape;366;p4"/>
            <p:cNvSpPr/>
            <p:nvPr/>
          </p:nvSpPr>
          <p:spPr>
            <a:xfrm flipH="1">
              <a:off x="-1133902"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 name="Google Shape;367;p4"/>
            <p:cNvSpPr/>
            <p:nvPr/>
          </p:nvSpPr>
          <p:spPr>
            <a:xfrm flipH="1">
              <a:off x="-1045797"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 name="Google Shape;368;p4"/>
            <p:cNvSpPr/>
            <p:nvPr/>
          </p:nvSpPr>
          <p:spPr>
            <a:xfrm flipH="1">
              <a:off x="-1077367"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 name="Google Shape;369;p4"/>
            <p:cNvSpPr/>
            <p:nvPr/>
          </p:nvSpPr>
          <p:spPr>
            <a:xfrm flipH="1">
              <a:off x="-1101255"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 name="Google Shape;370;p4"/>
            <p:cNvSpPr/>
            <p:nvPr/>
          </p:nvSpPr>
          <p:spPr>
            <a:xfrm flipH="1">
              <a:off x="-1324209"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 name="Google Shape;371;p4"/>
            <p:cNvSpPr/>
            <p:nvPr/>
          </p:nvSpPr>
          <p:spPr>
            <a:xfrm flipH="1">
              <a:off x="-1267674"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 name="Google Shape;372;p4"/>
            <p:cNvSpPr/>
            <p:nvPr/>
          </p:nvSpPr>
          <p:spPr>
            <a:xfrm flipH="1">
              <a:off x="-1291562" y="4439902"/>
              <a:ext cx="5480" cy="54428"/>
            </a:xfrm>
            <a:custGeom>
              <a:avLst/>
              <a:gdLst/>
              <a:ahLst/>
              <a:cxnLst/>
              <a:rect l="l" t="t" r="r" b="b"/>
              <a:pathLst>
                <a:path w="117" h="1162" extrusionOk="0">
                  <a:moveTo>
                    <a:pt x="1" y="1"/>
                  </a:moveTo>
                  <a:lnTo>
                    <a:pt x="1" y="1161"/>
                  </a:lnTo>
                  <a:lnTo>
                    <a:pt x="117" y="116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 name="Google Shape;373;p4"/>
            <p:cNvSpPr/>
            <p:nvPr/>
          </p:nvSpPr>
          <p:spPr>
            <a:xfrm flipH="1">
              <a:off x="-1559109" y="4556251"/>
              <a:ext cx="65295" cy="34849"/>
            </a:xfrm>
            <a:custGeom>
              <a:avLst/>
              <a:gdLst/>
              <a:ahLst/>
              <a:cxnLst/>
              <a:rect l="l" t="t" r="r" b="b"/>
              <a:pathLst>
                <a:path w="1394" h="744" extrusionOk="0">
                  <a:moveTo>
                    <a:pt x="0" y="1"/>
                  </a:moveTo>
                  <a:lnTo>
                    <a:pt x="511" y="535"/>
                  </a:lnTo>
                  <a:lnTo>
                    <a:pt x="720" y="744"/>
                  </a:lnTo>
                  <a:lnTo>
                    <a:pt x="1393" y="74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 name="Google Shape;374;p4"/>
            <p:cNvSpPr/>
            <p:nvPr/>
          </p:nvSpPr>
          <p:spPr>
            <a:xfrm flipH="1">
              <a:off x="-1559109" y="4556251"/>
              <a:ext cx="65295" cy="34849"/>
            </a:xfrm>
            <a:custGeom>
              <a:avLst/>
              <a:gdLst/>
              <a:ahLst/>
              <a:cxnLst/>
              <a:rect l="l" t="t" r="r" b="b"/>
              <a:pathLst>
                <a:path w="1394" h="744" fill="none" extrusionOk="0">
                  <a:moveTo>
                    <a:pt x="0" y="1"/>
                  </a:moveTo>
                  <a:lnTo>
                    <a:pt x="511" y="535"/>
                  </a:lnTo>
                  <a:lnTo>
                    <a:pt x="720" y="744"/>
                  </a:lnTo>
                  <a:lnTo>
                    <a:pt x="720" y="744"/>
                  </a:lnTo>
                  <a:lnTo>
                    <a:pt x="1393" y="744"/>
                  </a:lnTo>
                  <a:lnTo>
                    <a:pt x="650"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 name="Google Shape;375;p4"/>
            <p:cNvSpPr/>
            <p:nvPr/>
          </p:nvSpPr>
          <p:spPr>
            <a:xfrm flipH="1">
              <a:off x="-1411191" y="4556251"/>
              <a:ext cx="65295" cy="34849"/>
            </a:xfrm>
            <a:custGeom>
              <a:avLst/>
              <a:gdLst/>
              <a:ahLst/>
              <a:cxnLst/>
              <a:rect l="l" t="t" r="r" b="b"/>
              <a:pathLst>
                <a:path w="1394" h="744" extrusionOk="0">
                  <a:moveTo>
                    <a:pt x="1" y="1"/>
                  </a:moveTo>
                  <a:lnTo>
                    <a:pt x="720" y="744"/>
                  </a:lnTo>
                  <a:lnTo>
                    <a:pt x="1394" y="744"/>
                  </a:lnTo>
                  <a:lnTo>
                    <a:pt x="1185" y="535"/>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 name="Google Shape;376;p4"/>
            <p:cNvSpPr/>
            <p:nvPr/>
          </p:nvSpPr>
          <p:spPr>
            <a:xfrm flipH="1">
              <a:off x="-1411191" y="4556251"/>
              <a:ext cx="65295" cy="34849"/>
            </a:xfrm>
            <a:custGeom>
              <a:avLst/>
              <a:gdLst/>
              <a:ahLst/>
              <a:cxnLst/>
              <a:rect l="l" t="t" r="r" b="b"/>
              <a:pathLst>
                <a:path w="1394" h="744" fill="none" extrusionOk="0">
                  <a:moveTo>
                    <a:pt x="1" y="1"/>
                  </a:moveTo>
                  <a:lnTo>
                    <a:pt x="720" y="744"/>
                  </a:lnTo>
                  <a:lnTo>
                    <a:pt x="720" y="744"/>
                  </a:lnTo>
                  <a:lnTo>
                    <a:pt x="720" y="744"/>
                  </a:lnTo>
                  <a:lnTo>
                    <a:pt x="1394" y="744"/>
                  </a:lnTo>
                  <a:lnTo>
                    <a:pt x="1185" y="535"/>
                  </a:lnTo>
                  <a:lnTo>
                    <a:pt x="651"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 name="Google Shape;377;p4"/>
            <p:cNvSpPr/>
            <p:nvPr/>
          </p:nvSpPr>
          <p:spPr>
            <a:xfrm flipH="1">
              <a:off x="-2150675" y="4546461"/>
              <a:ext cx="2039039" cy="92509"/>
            </a:xfrm>
            <a:custGeom>
              <a:avLst/>
              <a:gdLst/>
              <a:ahLst/>
              <a:cxnLst/>
              <a:rect l="l" t="t" r="r" b="b"/>
              <a:pathLst>
                <a:path w="43532" h="1975" extrusionOk="0">
                  <a:moveTo>
                    <a:pt x="1" y="1"/>
                  </a:moveTo>
                  <a:lnTo>
                    <a:pt x="465" y="372"/>
                  </a:lnTo>
                  <a:lnTo>
                    <a:pt x="906" y="744"/>
                  </a:lnTo>
                  <a:lnTo>
                    <a:pt x="1301" y="1138"/>
                  </a:lnTo>
                  <a:lnTo>
                    <a:pt x="1649" y="1533"/>
                  </a:lnTo>
                  <a:lnTo>
                    <a:pt x="6827" y="1510"/>
                  </a:lnTo>
                  <a:lnTo>
                    <a:pt x="11331" y="1533"/>
                  </a:lnTo>
                  <a:lnTo>
                    <a:pt x="15858" y="1556"/>
                  </a:lnTo>
                  <a:lnTo>
                    <a:pt x="24866" y="1672"/>
                  </a:lnTo>
                  <a:lnTo>
                    <a:pt x="33851" y="1835"/>
                  </a:lnTo>
                  <a:lnTo>
                    <a:pt x="42836" y="1974"/>
                  </a:lnTo>
                  <a:lnTo>
                    <a:pt x="43044" y="1487"/>
                  </a:lnTo>
                  <a:lnTo>
                    <a:pt x="43230" y="999"/>
                  </a:lnTo>
                  <a:lnTo>
                    <a:pt x="43393" y="512"/>
                  </a:lnTo>
                  <a:lnTo>
                    <a:pt x="43532" y="1"/>
                  </a:lnTo>
                  <a:lnTo>
                    <a:pt x="42464" y="1"/>
                  </a:lnTo>
                  <a:lnTo>
                    <a:pt x="42464" y="1185"/>
                  </a:lnTo>
                  <a:lnTo>
                    <a:pt x="34083" y="1185"/>
                  </a:lnTo>
                  <a:lnTo>
                    <a:pt x="34083" y="953"/>
                  </a:lnTo>
                  <a:lnTo>
                    <a:pt x="24378" y="953"/>
                  </a:lnTo>
                  <a:lnTo>
                    <a:pt x="24378" y="1022"/>
                  </a:lnTo>
                  <a:lnTo>
                    <a:pt x="22358" y="1022"/>
                  </a:lnTo>
                  <a:lnTo>
                    <a:pt x="22358" y="930"/>
                  </a:lnTo>
                  <a:lnTo>
                    <a:pt x="17460" y="930"/>
                  </a:lnTo>
                  <a:lnTo>
                    <a:pt x="17460" y="1092"/>
                  </a:lnTo>
                  <a:lnTo>
                    <a:pt x="14418" y="1092"/>
                  </a:lnTo>
                  <a:lnTo>
                    <a:pt x="14418" y="1022"/>
                  </a:lnTo>
                  <a:lnTo>
                    <a:pt x="11006" y="1022"/>
                  </a:lnTo>
                  <a:lnTo>
                    <a:pt x="11006" y="419"/>
                  </a:lnTo>
                  <a:lnTo>
                    <a:pt x="7105" y="419"/>
                  </a:lnTo>
                  <a:lnTo>
                    <a:pt x="6687" y="1"/>
                  </a:lnTo>
                  <a:close/>
                </a:path>
              </a:pathLst>
            </a:custGeom>
            <a:solidFill>
              <a:srgbClr val="D2030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 name="Google Shape;378;p4"/>
            <p:cNvSpPr/>
            <p:nvPr/>
          </p:nvSpPr>
          <p:spPr>
            <a:xfrm flipH="1">
              <a:off x="-2150675" y="4546461"/>
              <a:ext cx="2039039" cy="92509"/>
            </a:xfrm>
            <a:custGeom>
              <a:avLst/>
              <a:gdLst/>
              <a:ahLst/>
              <a:cxnLst/>
              <a:rect l="l" t="t" r="r" b="b"/>
              <a:pathLst>
                <a:path w="43532" h="1975" fill="none" extrusionOk="0">
                  <a:moveTo>
                    <a:pt x="43532" y="1"/>
                  </a:moveTo>
                  <a:lnTo>
                    <a:pt x="42464" y="1"/>
                  </a:lnTo>
                  <a:lnTo>
                    <a:pt x="42464" y="1185"/>
                  </a:lnTo>
                  <a:lnTo>
                    <a:pt x="34083" y="1185"/>
                  </a:lnTo>
                  <a:lnTo>
                    <a:pt x="34083" y="953"/>
                  </a:lnTo>
                  <a:lnTo>
                    <a:pt x="34083" y="953"/>
                  </a:lnTo>
                  <a:lnTo>
                    <a:pt x="34060" y="953"/>
                  </a:lnTo>
                  <a:lnTo>
                    <a:pt x="34060" y="953"/>
                  </a:lnTo>
                  <a:lnTo>
                    <a:pt x="34036" y="953"/>
                  </a:lnTo>
                  <a:lnTo>
                    <a:pt x="34036" y="953"/>
                  </a:lnTo>
                  <a:lnTo>
                    <a:pt x="33386" y="953"/>
                  </a:lnTo>
                  <a:lnTo>
                    <a:pt x="33386" y="953"/>
                  </a:lnTo>
                  <a:lnTo>
                    <a:pt x="33386" y="953"/>
                  </a:lnTo>
                  <a:lnTo>
                    <a:pt x="33386" y="953"/>
                  </a:lnTo>
                  <a:lnTo>
                    <a:pt x="32272" y="953"/>
                  </a:lnTo>
                  <a:lnTo>
                    <a:pt x="32272" y="953"/>
                  </a:lnTo>
                  <a:lnTo>
                    <a:pt x="32272" y="953"/>
                  </a:lnTo>
                  <a:lnTo>
                    <a:pt x="32272" y="953"/>
                  </a:lnTo>
                  <a:lnTo>
                    <a:pt x="30902" y="953"/>
                  </a:lnTo>
                  <a:lnTo>
                    <a:pt x="30902" y="953"/>
                  </a:lnTo>
                  <a:lnTo>
                    <a:pt x="30902" y="953"/>
                  </a:lnTo>
                  <a:lnTo>
                    <a:pt x="30229" y="953"/>
                  </a:lnTo>
                  <a:lnTo>
                    <a:pt x="30229" y="953"/>
                  </a:lnTo>
                  <a:lnTo>
                    <a:pt x="30229" y="953"/>
                  </a:lnTo>
                  <a:lnTo>
                    <a:pt x="30229" y="953"/>
                  </a:lnTo>
                  <a:lnTo>
                    <a:pt x="30020" y="953"/>
                  </a:lnTo>
                  <a:lnTo>
                    <a:pt x="30020" y="953"/>
                  </a:lnTo>
                  <a:lnTo>
                    <a:pt x="30020" y="953"/>
                  </a:lnTo>
                  <a:lnTo>
                    <a:pt x="27745" y="953"/>
                  </a:lnTo>
                  <a:lnTo>
                    <a:pt x="27745" y="953"/>
                  </a:lnTo>
                  <a:lnTo>
                    <a:pt x="27745" y="953"/>
                  </a:lnTo>
                  <a:lnTo>
                    <a:pt x="27071" y="953"/>
                  </a:lnTo>
                  <a:lnTo>
                    <a:pt x="27071" y="953"/>
                  </a:lnTo>
                  <a:lnTo>
                    <a:pt x="27071" y="953"/>
                  </a:lnTo>
                  <a:lnTo>
                    <a:pt x="27071" y="953"/>
                  </a:lnTo>
                  <a:lnTo>
                    <a:pt x="26120" y="953"/>
                  </a:lnTo>
                  <a:lnTo>
                    <a:pt x="26120" y="953"/>
                  </a:lnTo>
                  <a:lnTo>
                    <a:pt x="26120" y="953"/>
                  </a:lnTo>
                  <a:lnTo>
                    <a:pt x="24564" y="953"/>
                  </a:lnTo>
                  <a:lnTo>
                    <a:pt x="24564" y="953"/>
                  </a:lnTo>
                  <a:lnTo>
                    <a:pt x="24378" y="953"/>
                  </a:lnTo>
                  <a:lnTo>
                    <a:pt x="24378" y="1022"/>
                  </a:lnTo>
                  <a:lnTo>
                    <a:pt x="22358" y="1022"/>
                  </a:lnTo>
                  <a:lnTo>
                    <a:pt x="22358" y="930"/>
                  </a:lnTo>
                  <a:lnTo>
                    <a:pt x="22358" y="930"/>
                  </a:lnTo>
                  <a:lnTo>
                    <a:pt x="21407" y="930"/>
                  </a:lnTo>
                  <a:lnTo>
                    <a:pt x="21407" y="930"/>
                  </a:lnTo>
                  <a:lnTo>
                    <a:pt x="20733" y="930"/>
                  </a:lnTo>
                  <a:lnTo>
                    <a:pt x="20733" y="930"/>
                  </a:lnTo>
                  <a:lnTo>
                    <a:pt x="19526" y="930"/>
                  </a:lnTo>
                  <a:lnTo>
                    <a:pt x="19526" y="930"/>
                  </a:lnTo>
                  <a:lnTo>
                    <a:pt x="18226" y="930"/>
                  </a:lnTo>
                  <a:lnTo>
                    <a:pt x="18226" y="930"/>
                  </a:lnTo>
                  <a:lnTo>
                    <a:pt x="17576" y="930"/>
                  </a:lnTo>
                  <a:lnTo>
                    <a:pt x="17576" y="930"/>
                  </a:lnTo>
                  <a:lnTo>
                    <a:pt x="17460" y="930"/>
                  </a:lnTo>
                  <a:lnTo>
                    <a:pt x="17460" y="1092"/>
                  </a:lnTo>
                  <a:lnTo>
                    <a:pt x="14418" y="1092"/>
                  </a:lnTo>
                  <a:lnTo>
                    <a:pt x="14418" y="906"/>
                  </a:lnTo>
                  <a:lnTo>
                    <a:pt x="14418" y="906"/>
                  </a:lnTo>
                  <a:lnTo>
                    <a:pt x="14418" y="1022"/>
                  </a:lnTo>
                  <a:lnTo>
                    <a:pt x="11006" y="1022"/>
                  </a:lnTo>
                  <a:lnTo>
                    <a:pt x="11006" y="419"/>
                  </a:lnTo>
                  <a:lnTo>
                    <a:pt x="10982" y="419"/>
                  </a:lnTo>
                  <a:lnTo>
                    <a:pt x="8011" y="419"/>
                  </a:lnTo>
                  <a:lnTo>
                    <a:pt x="7709" y="419"/>
                  </a:lnTo>
                  <a:lnTo>
                    <a:pt x="7105" y="419"/>
                  </a:lnTo>
                  <a:lnTo>
                    <a:pt x="6687" y="1"/>
                  </a:lnTo>
                  <a:lnTo>
                    <a:pt x="5619" y="1"/>
                  </a:lnTo>
                  <a:lnTo>
                    <a:pt x="4923" y="1"/>
                  </a:lnTo>
                  <a:lnTo>
                    <a:pt x="4250" y="1"/>
                  </a:lnTo>
                  <a:lnTo>
                    <a:pt x="3576" y="1"/>
                  </a:lnTo>
                  <a:lnTo>
                    <a:pt x="2903" y="1"/>
                  </a:lnTo>
                  <a:lnTo>
                    <a:pt x="2206" y="1"/>
                  </a:lnTo>
                  <a:lnTo>
                    <a:pt x="1533" y="1"/>
                  </a:lnTo>
                  <a:lnTo>
                    <a:pt x="860" y="1"/>
                  </a:lnTo>
                  <a:lnTo>
                    <a:pt x="1" y="1"/>
                  </a:lnTo>
                  <a:lnTo>
                    <a:pt x="1" y="1"/>
                  </a:lnTo>
                  <a:lnTo>
                    <a:pt x="465" y="372"/>
                  </a:lnTo>
                  <a:lnTo>
                    <a:pt x="906" y="744"/>
                  </a:lnTo>
                  <a:lnTo>
                    <a:pt x="1301" y="1138"/>
                  </a:lnTo>
                  <a:lnTo>
                    <a:pt x="1649" y="1533"/>
                  </a:lnTo>
                  <a:lnTo>
                    <a:pt x="1649" y="1533"/>
                  </a:lnTo>
                  <a:lnTo>
                    <a:pt x="6827" y="1510"/>
                  </a:lnTo>
                  <a:lnTo>
                    <a:pt x="6827" y="1510"/>
                  </a:lnTo>
                  <a:lnTo>
                    <a:pt x="11331" y="1533"/>
                  </a:lnTo>
                  <a:lnTo>
                    <a:pt x="15858" y="1556"/>
                  </a:lnTo>
                  <a:lnTo>
                    <a:pt x="24866" y="1672"/>
                  </a:lnTo>
                  <a:lnTo>
                    <a:pt x="33851" y="1835"/>
                  </a:lnTo>
                  <a:lnTo>
                    <a:pt x="42836" y="1974"/>
                  </a:lnTo>
                  <a:lnTo>
                    <a:pt x="42836" y="1974"/>
                  </a:lnTo>
                  <a:lnTo>
                    <a:pt x="43044" y="1487"/>
                  </a:lnTo>
                  <a:lnTo>
                    <a:pt x="43230" y="999"/>
                  </a:lnTo>
                  <a:lnTo>
                    <a:pt x="43393" y="512"/>
                  </a:lnTo>
                  <a:lnTo>
                    <a:pt x="4353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 name="Google Shape;379;p4"/>
            <p:cNvSpPr/>
            <p:nvPr/>
          </p:nvSpPr>
          <p:spPr>
            <a:xfrm flipH="1">
              <a:off x="-2100669" y="4546461"/>
              <a:ext cx="392660" cy="55505"/>
            </a:xfrm>
            <a:custGeom>
              <a:avLst/>
              <a:gdLst/>
              <a:ahLst/>
              <a:cxnLst/>
              <a:rect l="l" t="t" r="r" b="b"/>
              <a:pathLst>
                <a:path w="8383" h="1185" extrusionOk="0">
                  <a:moveTo>
                    <a:pt x="2856" y="1"/>
                  </a:moveTo>
                  <a:lnTo>
                    <a:pt x="2694" y="210"/>
                  </a:lnTo>
                  <a:lnTo>
                    <a:pt x="2485" y="488"/>
                  </a:lnTo>
                  <a:lnTo>
                    <a:pt x="2276" y="767"/>
                  </a:lnTo>
                  <a:lnTo>
                    <a:pt x="2183" y="837"/>
                  </a:lnTo>
                  <a:lnTo>
                    <a:pt x="2090" y="906"/>
                  </a:lnTo>
                  <a:lnTo>
                    <a:pt x="1974" y="906"/>
                  </a:lnTo>
                  <a:lnTo>
                    <a:pt x="1347" y="930"/>
                  </a:lnTo>
                  <a:lnTo>
                    <a:pt x="256" y="930"/>
                  </a:lnTo>
                  <a:lnTo>
                    <a:pt x="1" y="953"/>
                  </a:lnTo>
                  <a:lnTo>
                    <a:pt x="1" y="1185"/>
                  </a:lnTo>
                  <a:lnTo>
                    <a:pt x="8382" y="1185"/>
                  </a:lnTo>
                  <a:lnTo>
                    <a:pt x="8382"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 name="Google Shape;380;p4"/>
            <p:cNvSpPr/>
            <p:nvPr/>
          </p:nvSpPr>
          <p:spPr>
            <a:xfrm flipH="1">
              <a:off x="-2100669" y="4546461"/>
              <a:ext cx="392660" cy="55505"/>
            </a:xfrm>
            <a:custGeom>
              <a:avLst/>
              <a:gdLst/>
              <a:ahLst/>
              <a:cxnLst/>
              <a:rect l="l" t="t" r="r" b="b"/>
              <a:pathLst>
                <a:path w="8383" h="1185" fill="none" extrusionOk="0">
                  <a:moveTo>
                    <a:pt x="8382" y="1"/>
                  </a:moveTo>
                  <a:lnTo>
                    <a:pt x="8359" y="1"/>
                  </a:lnTo>
                  <a:lnTo>
                    <a:pt x="8034" y="1"/>
                  </a:lnTo>
                  <a:lnTo>
                    <a:pt x="6293" y="1"/>
                  </a:lnTo>
                  <a:lnTo>
                    <a:pt x="6014" y="1"/>
                  </a:lnTo>
                  <a:lnTo>
                    <a:pt x="4273" y="1"/>
                  </a:lnTo>
                  <a:lnTo>
                    <a:pt x="3994" y="1"/>
                  </a:lnTo>
                  <a:lnTo>
                    <a:pt x="2856" y="1"/>
                  </a:lnTo>
                  <a:lnTo>
                    <a:pt x="2856" y="1"/>
                  </a:lnTo>
                  <a:lnTo>
                    <a:pt x="2694" y="210"/>
                  </a:lnTo>
                  <a:lnTo>
                    <a:pt x="2694" y="210"/>
                  </a:lnTo>
                  <a:lnTo>
                    <a:pt x="2694" y="210"/>
                  </a:lnTo>
                  <a:lnTo>
                    <a:pt x="2694" y="210"/>
                  </a:lnTo>
                  <a:lnTo>
                    <a:pt x="2485" y="488"/>
                  </a:lnTo>
                  <a:lnTo>
                    <a:pt x="2276" y="767"/>
                  </a:lnTo>
                  <a:lnTo>
                    <a:pt x="2276" y="767"/>
                  </a:lnTo>
                  <a:lnTo>
                    <a:pt x="2276" y="767"/>
                  </a:lnTo>
                  <a:lnTo>
                    <a:pt x="2183" y="837"/>
                  </a:lnTo>
                  <a:lnTo>
                    <a:pt x="2090" y="906"/>
                  </a:lnTo>
                  <a:lnTo>
                    <a:pt x="2090" y="906"/>
                  </a:lnTo>
                  <a:lnTo>
                    <a:pt x="1974" y="906"/>
                  </a:lnTo>
                  <a:lnTo>
                    <a:pt x="1974" y="906"/>
                  </a:lnTo>
                  <a:lnTo>
                    <a:pt x="1974" y="906"/>
                  </a:lnTo>
                  <a:lnTo>
                    <a:pt x="1347" y="930"/>
                  </a:lnTo>
                  <a:lnTo>
                    <a:pt x="256" y="930"/>
                  </a:lnTo>
                  <a:lnTo>
                    <a:pt x="256" y="930"/>
                  </a:lnTo>
                  <a:lnTo>
                    <a:pt x="256" y="930"/>
                  </a:lnTo>
                  <a:lnTo>
                    <a:pt x="1" y="953"/>
                  </a:lnTo>
                  <a:lnTo>
                    <a:pt x="1" y="1185"/>
                  </a:lnTo>
                  <a:lnTo>
                    <a:pt x="8382" y="1185"/>
                  </a:lnTo>
                  <a:lnTo>
                    <a:pt x="838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 name="Google Shape;381;p4"/>
            <p:cNvSpPr/>
            <p:nvPr/>
          </p:nvSpPr>
          <p:spPr>
            <a:xfrm flipH="1">
              <a:off x="-1253530" y="4589975"/>
              <a:ext cx="94664" cy="4403"/>
            </a:xfrm>
            <a:custGeom>
              <a:avLst/>
              <a:gdLst/>
              <a:ahLst/>
              <a:cxnLst/>
              <a:rect l="l" t="t" r="r" b="b"/>
              <a:pathLst>
                <a:path w="2021" h="94" extrusionOk="0">
                  <a:moveTo>
                    <a:pt x="0" y="1"/>
                  </a:moveTo>
                  <a:lnTo>
                    <a:pt x="0" y="93"/>
                  </a:lnTo>
                  <a:lnTo>
                    <a:pt x="2020" y="93"/>
                  </a:lnTo>
                  <a:lnTo>
                    <a:pt x="2020" y="24"/>
                  </a:lnTo>
                  <a:lnTo>
                    <a:pt x="743" y="24"/>
                  </a:lnTo>
                  <a:lnTo>
                    <a:pt x="0"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 name="Google Shape;382;p4"/>
            <p:cNvSpPr/>
            <p:nvPr/>
          </p:nvSpPr>
          <p:spPr>
            <a:xfrm flipH="1">
              <a:off x="-1253530" y="4589975"/>
              <a:ext cx="94664" cy="4403"/>
            </a:xfrm>
            <a:custGeom>
              <a:avLst/>
              <a:gdLst/>
              <a:ahLst/>
              <a:cxnLst/>
              <a:rect l="l" t="t" r="r" b="b"/>
              <a:pathLst>
                <a:path w="2021" h="94" fill="none" extrusionOk="0">
                  <a:moveTo>
                    <a:pt x="0" y="1"/>
                  </a:moveTo>
                  <a:lnTo>
                    <a:pt x="0" y="93"/>
                  </a:lnTo>
                  <a:lnTo>
                    <a:pt x="2020" y="93"/>
                  </a:lnTo>
                  <a:lnTo>
                    <a:pt x="2020" y="24"/>
                  </a:lnTo>
                  <a:lnTo>
                    <a:pt x="2020" y="24"/>
                  </a:lnTo>
                  <a:lnTo>
                    <a:pt x="1556" y="24"/>
                  </a:lnTo>
                  <a:lnTo>
                    <a:pt x="1556" y="24"/>
                  </a:lnTo>
                  <a:lnTo>
                    <a:pt x="743" y="24"/>
                  </a:lnTo>
                  <a:lnTo>
                    <a:pt x="743" y="24"/>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 name="Google Shape;383;p4"/>
            <p:cNvSpPr/>
            <p:nvPr/>
          </p:nvSpPr>
          <p:spPr>
            <a:xfrm flipH="1">
              <a:off x="-787013" y="4566040"/>
              <a:ext cx="159912" cy="28338"/>
            </a:xfrm>
            <a:custGeom>
              <a:avLst/>
              <a:gdLst/>
              <a:ahLst/>
              <a:cxnLst/>
              <a:rect l="l" t="t" r="r" b="b"/>
              <a:pathLst>
                <a:path w="3414" h="605" extrusionOk="0">
                  <a:moveTo>
                    <a:pt x="1" y="1"/>
                  </a:moveTo>
                  <a:lnTo>
                    <a:pt x="1" y="604"/>
                  </a:lnTo>
                  <a:lnTo>
                    <a:pt x="3413" y="604"/>
                  </a:lnTo>
                  <a:lnTo>
                    <a:pt x="3413" y="488"/>
                  </a:lnTo>
                  <a:lnTo>
                    <a:pt x="1231" y="488"/>
                  </a:lnTo>
                  <a:lnTo>
                    <a:pt x="929"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 name="Google Shape;384;p4"/>
            <p:cNvSpPr/>
            <p:nvPr/>
          </p:nvSpPr>
          <p:spPr>
            <a:xfrm flipH="1">
              <a:off x="-787013" y="4566040"/>
              <a:ext cx="159912" cy="28338"/>
            </a:xfrm>
            <a:custGeom>
              <a:avLst/>
              <a:gdLst/>
              <a:ahLst/>
              <a:cxnLst/>
              <a:rect l="l" t="t" r="r" b="b"/>
              <a:pathLst>
                <a:path w="3414" h="605" fill="none" extrusionOk="0">
                  <a:moveTo>
                    <a:pt x="929" y="1"/>
                  </a:moveTo>
                  <a:lnTo>
                    <a:pt x="326" y="1"/>
                  </a:lnTo>
                  <a:lnTo>
                    <a:pt x="1" y="1"/>
                  </a:lnTo>
                  <a:lnTo>
                    <a:pt x="1" y="604"/>
                  </a:lnTo>
                  <a:lnTo>
                    <a:pt x="3413" y="604"/>
                  </a:lnTo>
                  <a:lnTo>
                    <a:pt x="3413" y="488"/>
                  </a:lnTo>
                  <a:lnTo>
                    <a:pt x="3413" y="488"/>
                  </a:lnTo>
                  <a:lnTo>
                    <a:pt x="3390" y="488"/>
                  </a:lnTo>
                  <a:lnTo>
                    <a:pt x="3390" y="488"/>
                  </a:lnTo>
                  <a:lnTo>
                    <a:pt x="1231" y="488"/>
                  </a:lnTo>
                  <a:lnTo>
                    <a:pt x="929"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 name="Google Shape;385;p4"/>
            <p:cNvSpPr/>
            <p:nvPr/>
          </p:nvSpPr>
          <p:spPr>
            <a:xfrm flipH="1">
              <a:off x="-1989702" y="4546461"/>
              <a:ext cx="81595" cy="47"/>
            </a:xfrm>
            <a:custGeom>
              <a:avLst/>
              <a:gdLst/>
              <a:ahLst/>
              <a:cxnLst/>
              <a:rect l="l" t="t" r="r" b="b"/>
              <a:pathLst>
                <a:path w="1742" h="1" extrusionOk="0">
                  <a:moveTo>
                    <a:pt x="1742" y="1"/>
                  </a:moveTo>
                  <a:lnTo>
                    <a:pt x="1487" y="1"/>
                  </a:lnTo>
                  <a:lnTo>
                    <a:pt x="1487" y="1"/>
                  </a:lnTo>
                  <a:lnTo>
                    <a:pt x="1" y="1"/>
                  </a:lnTo>
                  <a:lnTo>
                    <a:pt x="1742" y="1"/>
                  </a:lnTo>
                  <a:close/>
                </a:path>
              </a:pathLst>
            </a:custGeom>
            <a:solidFill>
              <a:srgbClr val="DF839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 name="Google Shape;386;p4"/>
            <p:cNvSpPr/>
            <p:nvPr/>
          </p:nvSpPr>
          <p:spPr>
            <a:xfrm flipH="1">
              <a:off x="-1989702" y="4546461"/>
              <a:ext cx="81595" cy="47"/>
            </a:xfrm>
            <a:custGeom>
              <a:avLst/>
              <a:gdLst/>
              <a:ahLst/>
              <a:cxnLst/>
              <a:rect l="l" t="t" r="r" b="b"/>
              <a:pathLst>
                <a:path w="1742" h="1" fill="none" extrusionOk="0">
                  <a:moveTo>
                    <a:pt x="1742" y="1"/>
                  </a:moveTo>
                  <a:lnTo>
                    <a:pt x="1487" y="1"/>
                  </a:lnTo>
                  <a:lnTo>
                    <a:pt x="1487" y="1"/>
                  </a:lnTo>
                  <a:lnTo>
                    <a:pt x="1" y="1"/>
                  </a:lnTo>
                  <a:lnTo>
                    <a:pt x="174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 name="Google Shape;387;p4"/>
            <p:cNvSpPr/>
            <p:nvPr/>
          </p:nvSpPr>
          <p:spPr>
            <a:xfrm flipH="1">
              <a:off x="-929451" y="4588897"/>
              <a:ext cx="142487" cy="8759"/>
            </a:xfrm>
            <a:custGeom>
              <a:avLst/>
              <a:gdLst/>
              <a:ahLst/>
              <a:cxnLst/>
              <a:rect l="l" t="t" r="r" b="b"/>
              <a:pathLst>
                <a:path w="3042" h="187" extrusionOk="0">
                  <a:moveTo>
                    <a:pt x="0" y="0"/>
                  </a:moveTo>
                  <a:lnTo>
                    <a:pt x="0" y="186"/>
                  </a:lnTo>
                  <a:lnTo>
                    <a:pt x="3042" y="186"/>
                  </a:lnTo>
                  <a:lnTo>
                    <a:pt x="3042" y="24"/>
                  </a:lnTo>
                  <a:lnTo>
                    <a:pt x="650" y="0"/>
                  </a:lnTo>
                  <a:close/>
                </a:path>
              </a:pathLst>
            </a:custGeom>
            <a:solidFill>
              <a:srgbClr val="DAAF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 name="Google Shape;388;p4"/>
            <p:cNvSpPr/>
            <p:nvPr/>
          </p:nvSpPr>
          <p:spPr>
            <a:xfrm flipH="1">
              <a:off x="-929451" y="4588897"/>
              <a:ext cx="142487" cy="8759"/>
            </a:xfrm>
            <a:custGeom>
              <a:avLst/>
              <a:gdLst/>
              <a:ahLst/>
              <a:cxnLst/>
              <a:rect l="l" t="t" r="r" b="b"/>
              <a:pathLst>
                <a:path w="3042" h="187" fill="none" extrusionOk="0">
                  <a:moveTo>
                    <a:pt x="0" y="0"/>
                  </a:moveTo>
                  <a:lnTo>
                    <a:pt x="0" y="186"/>
                  </a:lnTo>
                  <a:lnTo>
                    <a:pt x="3042" y="186"/>
                  </a:lnTo>
                  <a:lnTo>
                    <a:pt x="3042" y="24"/>
                  </a:lnTo>
                  <a:lnTo>
                    <a:pt x="3042" y="24"/>
                  </a:lnTo>
                  <a:lnTo>
                    <a:pt x="650" y="0"/>
                  </a:lnTo>
                  <a:lnTo>
                    <a:pt x="650"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 name="Google Shape;389;p4"/>
            <p:cNvSpPr/>
            <p:nvPr/>
          </p:nvSpPr>
          <p:spPr>
            <a:xfrm flipH="1">
              <a:off x="-1705903" y="4556251"/>
              <a:ext cx="64218" cy="34849"/>
            </a:xfrm>
            <a:custGeom>
              <a:avLst/>
              <a:gdLst/>
              <a:ahLst/>
              <a:cxnLst/>
              <a:rect l="l" t="t" r="r" b="b"/>
              <a:pathLst>
                <a:path w="1371" h="744" extrusionOk="0">
                  <a:moveTo>
                    <a:pt x="1" y="1"/>
                  </a:moveTo>
                  <a:lnTo>
                    <a:pt x="720" y="744"/>
                  </a:lnTo>
                  <a:lnTo>
                    <a:pt x="1370" y="744"/>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 name="Google Shape;390;p4"/>
            <p:cNvSpPr/>
            <p:nvPr/>
          </p:nvSpPr>
          <p:spPr>
            <a:xfrm flipH="1">
              <a:off x="-1841850" y="4546461"/>
              <a:ext cx="1199526" cy="9836"/>
            </a:xfrm>
            <a:custGeom>
              <a:avLst/>
              <a:gdLst/>
              <a:ahLst/>
              <a:cxnLst/>
              <a:rect l="l" t="t" r="r" b="b"/>
              <a:pathLst>
                <a:path w="25609" h="210" extrusionOk="0">
                  <a:moveTo>
                    <a:pt x="1" y="1"/>
                  </a:moveTo>
                  <a:lnTo>
                    <a:pt x="1" y="210"/>
                  </a:lnTo>
                  <a:lnTo>
                    <a:pt x="25446" y="210"/>
                  </a:lnTo>
                  <a:lnTo>
                    <a:pt x="256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 name="Google Shape;391;p4"/>
            <p:cNvSpPr/>
            <p:nvPr/>
          </p:nvSpPr>
          <p:spPr>
            <a:xfrm flipH="1">
              <a:off x="-2150675" y="4546461"/>
              <a:ext cx="2039039" cy="164268"/>
            </a:xfrm>
            <a:custGeom>
              <a:avLst/>
              <a:gdLst/>
              <a:ahLst/>
              <a:cxnLst/>
              <a:rect l="l" t="t" r="r" b="b"/>
              <a:pathLst>
                <a:path w="43532" h="3507" extrusionOk="0">
                  <a:moveTo>
                    <a:pt x="1" y="1"/>
                  </a:moveTo>
                  <a:lnTo>
                    <a:pt x="488" y="396"/>
                  </a:lnTo>
                  <a:lnTo>
                    <a:pt x="953" y="790"/>
                  </a:lnTo>
                  <a:lnTo>
                    <a:pt x="1371" y="1208"/>
                  </a:lnTo>
                  <a:lnTo>
                    <a:pt x="1719" y="1649"/>
                  </a:lnTo>
                  <a:lnTo>
                    <a:pt x="1881" y="1858"/>
                  </a:lnTo>
                  <a:lnTo>
                    <a:pt x="2021" y="2090"/>
                  </a:lnTo>
                  <a:lnTo>
                    <a:pt x="2160" y="2323"/>
                  </a:lnTo>
                  <a:lnTo>
                    <a:pt x="2276" y="2555"/>
                  </a:lnTo>
                  <a:lnTo>
                    <a:pt x="2369" y="2787"/>
                  </a:lnTo>
                  <a:lnTo>
                    <a:pt x="2439" y="3019"/>
                  </a:lnTo>
                  <a:lnTo>
                    <a:pt x="2508" y="3251"/>
                  </a:lnTo>
                  <a:lnTo>
                    <a:pt x="2555" y="3507"/>
                  </a:lnTo>
                  <a:lnTo>
                    <a:pt x="42116" y="3507"/>
                  </a:lnTo>
                  <a:lnTo>
                    <a:pt x="42510" y="2717"/>
                  </a:lnTo>
                  <a:lnTo>
                    <a:pt x="42882" y="1858"/>
                  </a:lnTo>
                  <a:lnTo>
                    <a:pt x="43068" y="1417"/>
                  </a:lnTo>
                  <a:lnTo>
                    <a:pt x="43253" y="953"/>
                  </a:lnTo>
                  <a:lnTo>
                    <a:pt x="43393" y="488"/>
                  </a:lnTo>
                  <a:lnTo>
                    <a:pt x="43532" y="1"/>
                  </a:lnTo>
                  <a:lnTo>
                    <a:pt x="36938" y="1"/>
                  </a:lnTo>
                  <a:lnTo>
                    <a:pt x="36776" y="210"/>
                  </a:lnTo>
                  <a:lnTo>
                    <a:pt x="36567" y="488"/>
                  </a:lnTo>
                  <a:lnTo>
                    <a:pt x="36358" y="767"/>
                  </a:lnTo>
                  <a:lnTo>
                    <a:pt x="36265" y="837"/>
                  </a:lnTo>
                  <a:lnTo>
                    <a:pt x="36172" y="906"/>
                  </a:lnTo>
                  <a:lnTo>
                    <a:pt x="36056" y="906"/>
                  </a:lnTo>
                  <a:lnTo>
                    <a:pt x="35429" y="930"/>
                  </a:lnTo>
                  <a:lnTo>
                    <a:pt x="34338" y="930"/>
                  </a:lnTo>
                  <a:lnTo>
                    <a:pt x="34060" y="953"/>
                  </a:lnTo>
                  <a:lnTo>
                    <a:pt x="23101" y="953"/>
                  </a:lnTo>
                  <a:lnTo>
                    <a:pt x="21407" y="930"/>
                  </a:lnTo>
                  <a:lnTo>
                    <a:pt x="17576" y="930"/>
                  </a:lnTo>
                  <a:lnTo>
                    <a:pt x="15068" y="906"/>
                  </a:lnTo>
                  <a:lnTo>
                    <a:pt x="12236" y="906"/>
                  </a:lnTo>
                  <a:lnTo>
                    <a:pt x="11934" y="419"/>
                  </a:lnTo>
                  <a:lnTo>
                    <a:pt x="7105" y="419"/>
                  </a:lnTo>
                  <a:lnTo>
                    <a:pt x="668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 name="Google Shape;392;p4"/>
            <p:cNvSpPr/>
            <p:nvPr/>
          </p:nvSpPr>
          <p:spPr>
            <a:xfrm flipH="1">
              <a:off x="-817457" y="4556251"/>
              <a:ext cx="64218" cy="32694"/>
            </a:xfrm>
            <a:custGeom>
              <a:avLst/>
              <a:gdLst/>
              <a:ahLst/>
              <a:cxnLst/>
              <a:rect l="l" t="t" r="r" b="b"/>
              <a:pathLst>
                <a:path w="1371" h="698" extrusionOk="0">
                  <a:moveTo>
                    <a:pt x="1" y="1"/>
                  </a:moveTo>
                  <a:lnTo>
                    <a:pt x="697" y="697"/>
                  </a:lnTo>
                  <a:lnTo>
                    <a:pt x="1370" y="697"/>
                  </a:lnTo>
                  <a:lnTo>
                    <a:pt x="929" y="279"/>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 name="Google Shape;393;p4"/>
            <p:cNvSpPr/>
            <p:nvPr/>
          </p:nvSpPr>
          <p:spPr>
            <a:xfrm flipH="1">
              <a:off x="-965328" y="4556251"/>
              <a:ext cx="64171" cy="33772"/>
            </a:xfrm>
            <a:custGeom>
              <a:avLst/>
              <a:gdLst/>
              <a:ahLst/>
              <a:cxnLst/>
              <a:rect l="l" t="t" r="r" b="b"/>
              <a:pathLst>
                <a:path w="1370" h="721" extrusionOk="0">
                  <a:moveTo>
                    <a:pt x="0" y="1"/>
                  </a:moveTo>
                  <a:lnTo>
                    <a:pt x="720" y="721"/>
                  </a:lnTo>
                  <a:lnTo>
                    <a:pt x="1370" y="721"/>
                  </a:lnTo>
                  <a:lnTo>
                    <a:pt x="6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 name="Google Shape;394;p4"/>
            <p:cNvSpPr/>
            <p:nvPr/>
          </p:nvSpPr>
          <p:spPr>
            <a:xfrm flipH="1">
              <a:off x="-1114324" y="4556251"/>
              <a:ext cx="65295" cy="33772"/>
            </a:xfrm>
            <a:custGeom>
              <a:avLst/>
              <a:gdLst/>
              <a:ahLst/>
              <a:cxnLst/>
              <a:rect l="l" t="t" r="r" b="b"/>
              <a:pathLst>
                <a:path w="1394" h="721" extrusionOk="0">
                  <a:moveTo>
                    <a:pt x="1" y="1"/>
                  </a:moveTo>
                  <a:lnTo>
                    <a:pt x="720" y="721"/>
                  </a:lnTo>
                  <a:lnTo>
                    <a:pt x="1394" y="721"/>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 name="Google Shape;395;p4"/>
            <p:cNvSpPr/>
            <p:nvPr/>
          </p:nvSpPr>
          <p:spPr>
            <a:xfrm flipH="1">
              <a:off x="-1262242" y="4556251"/>
              <a:ext cx="64218" cy="34849"/>
            </a:xfrm>
            <a:custGeom>
              <a:avLst/>
              <a:gdLst/>
              <a:ahLst/>
              <a:cxnLst/>
              <a:rect l="l" t="t" r="r" b="b"/>
              <a:pathLst>
                <a:path w="1371" h="744" extrusionOk="0">
                  <a:moveTo>
                    <a:pt x="0" y="1"/>
                  </a:moveTo>
                  <a:lnTo>
                    <a:pt x="720" y="744"/>
                  </a:lnTo>
                  <a:lnTo>
                    <a:pt x="1370" y="744"/>
                  </a:lnTo>
                  <a:lnTo>
                    <a:pt x="929" y="303"/>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 name="Google Shape;396;p4"/>
            <p:cNvSpPr/>
            <p:nvPr/>
          </p:nvSpPr>
          <p:spPr>
            <a:xfrm flipH="1">
              <a:off x="-2150675" y="4545384"/>
              <a:ext cx="2039039" cy="57707"/>
            </a:xfrm>
            <a:custGeom>
              <a:avLst/>
              <a:gdLst/>
              <a:ahLst/>
              <a:cxnLst/>
              <a:rect l="l" t="t" r="r" b="b"/>
              <a:pathLst>
                <a:path w="43532" h="1232" extrusionOk="0">
                  <a:moveTo>
                    <a:pt x="1" y="1"/>
                  </a:moveTo>
                  <a:lnTo>
                    <a:pt x="1" y="47"/>
                  </a:lnTo>
                  <a:lnTo>
                    <a:pt x="3344" y="117"/>
                  </a:lnTo>
                  <a:lnTo>
                    <a:pt x="5016" y="163"/>
                  </a:lnTo>
                  <a:lnTo>
                    <a:pt x="6617" y="185"/>
                  </a:lnTo>
                  <a:lnTo>
                    <a:pt x="6617" y="185"/>
                  </a:lnTo>
                  <a:lnTo>
                    <a:pt x="6989" y="558"/>
                  </a:lnTo>
                  <a:lnTo>
                    <a:pt x="7036" y="628"/>
                  </a:lnTo>
                  <a:lnTo>
                    <a:pt x="7105" y="628"/>
                  </a:lnTo>
                  <a:lnTo>
                    <a:pt x="11785" y="673"/>
                  </a:lnTo>
                  <a:lnTo>
                    <a:pt x="11785" y="673"/>
                  </a:lnTo>
                  <a:lnTo>
                    <a:pt x="12027" y="1045"/>
                  </a:lnTo>
                  <a:lnTo>
                    <a:pt x="12097" y="1161"/>
                  </a:lnTo>
                  <a:lnTo>
                    <a:pt x="12236" y="1161"/>
                  </a:lnTo>
                  <a:lnTo>
                    <a:pt x="18505" y="1208"/>
                  </a:lnTo>
                  <a:lnTo>
                    <a:pt x="21662" y="1231"/>
                  </a:lnTo>
                  <a:lnTo>
                    <a:pt x="24796" y="1231"/>
                  </a:lnTo>
                  <a:lnTo>
                    <a:pt x="31065" y="1208"/>
                  </a:lnTo>
                  <a:lnTo>
                    <a:pt x="34222" y="1161"/>
                  </a:lnTo>
                  <a:lnTo>
                    <a:pt x="35801" y="1115"/>
                  </a:lnTo>
                  <a:lnTo>
                    <a:pt x="36079" y="1115"/>
                  </a:lnTo>
                  <a:lnTo>
                    <a:pt x="36149" y="1092"/>
                  </a:lnTo>
                  <a:lnTo>
                    <a:pt x="36242" y="1092"/>
                  </a:lnTo>
                  <a:lnTo>
                    <a:pt x="36265" y="1069"/>
                  </a:lnTo>
                  <a:lnTo>
                    <a:pt x="36288" y="1069"/>
                  </a:lnTo>
                  <a:lnTo>
                    <a:pt x="36312" y="1045"/>
                  </a:lnTo>
                  <a:lnTo>
                    <a:pt x="36358" y="999"/>
                  </a:lnTo>
                  <a:lnTo>
                    <a:pt x="36451" y="929"/>
                  </a:lnTo>
                  <a:lnTo>
                    <a:pt x="36590" y="767"/>
                  </a:lnTo>
                  <a:lnTo>
                    <a:pt x="36846" y="442"/>
                  </a:lnTo>
                  <a:lnTo>
                    <a:pt x="37010" y="185"/>
                  </a:lnTo>
                  <a:lnTo>
                    <a:pt x="37010" y="185"/>
                  </a:lnTo>
                  <a:lnTo>
                    <a:pt x="38587" y="163"/>
                  </a:lnTo>
                  <a:lnTo>
                    <a:pt x="40235" y="117"/>
                  </a:lnTo>
                  <a:lnTo>
                    <a:pt x="43532" y="47"/>
                  </a:lnTo>
                  <a:lnTo>
                    <a:pt x="43532" y="1"/>
                  </a:lnTo>
                  <a:lnTo>
                    <a:pt x="36915" y="1"/>
                  </a:lnTo>
                  <a:lnTo>
                    <a:pt x="36915" y="24"/>
                  </a:lnTo>
                  <a:lnTo>
                    <a:pt x="36683" y="326"/>
                  </a:lnTo>
                  <a:lnTo>
                    <a:pt x="36451" y="651"/>
                  </a:lnTo>
                  <a:lnTo>
                    <a:pt x="36312" y="790"/>
                  </a:lnTo>
                  <a:lnTo>
                    <a:pt x="36242" y="860"/>
                  </a:lnTo>
                  <a:lnTo>
                    <a:pt x="36172" y="906"/>
                  </a:lnTo>
                  <a:lnTo>
                    <a:pt x="35778" y="929"/>
                  </a:lnTo>
                  <a:lnTo>
                    <a:pt x="34222" y="953"/>
                  </a:lnTo>
                  <a:lnTo>
                    <a:pt x="31065" y="953"/>
                  </a:lnTo>
                  <a:lnTo>
                    <a:pt x="24796" y="929"/>
                  </a:lnTo>
                  <a:lnTo>
                    <a:pt x="12243" y="883"/>
                  </a:lnTo>
                  <a:lnTo>
                    <a:pt x="12243" y="883"/>
                  </a:lnTo>
                  <a:lnTo>
                    <a:pt x="11934" y="442"/>
                  </a:lnTo>
                  <a:lnTo>
                    <a:pt x="11934" y="419"/>
                  </a:lnTo>
                  <a:lnTo>
                    <a:pt x="11911" y="419"/>
                  </a:lnTo>
                  <a:lnTo>
                    <a:pt x="7128" y="442"/>
                  </a:lnTo>
                  <a:lnTo>
                    <a:pt x="7128" y="442"/>
                  </a:lnTo>
                  <a:lnTo>
                    <a:pt x="671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 name="Google Shape;397;p4"/>
            <p:cNvSpPr/>
            <p:nvPr/>
          </p:nvSpPr>
          <p:spPr>
            <a:xfrm flipH="1">
              <a:off x="-471568" y="4283698"/>
              <a:ext cx="15194" cy="25378"/>
            </a:xfrm>
            <a:custGeom>
              <a:avLst/>
              <a:gdLst/>
              <a:ahLst/>
              <a:cxnLst/>
              <a:rect l="l" t="t" r="r" b="b"/>
              <a:pathLst>
                <a:path w="279" h="466" extrusionOk="0">
                  <a:moveTo>
                    <a:pt x="0" y="1"/>
                  </a:moveTo>
                  <a:lnTo>
                    <a:pt x="0" y="372"/>
                  </a:lnTo>
                  <a:lnTo>
                    <a:pt x="279" y="465"/>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 name="Google Shape;398;p4"/>
            <p:cNvSpPr/>
            <p:nvPr/>
          </p:nvSpPr>
          <p:spPr>
            <a:xfrm flipH="1">
              <a:off x="-491171" y="4283694"/>
              <a:ext cx="22814" cy="25383"/>
            </a:xfrm>
            <a:custGeom>
              <a:avLst/>
              <a:gdLst/>
              <a:ahLst/>
              <a:cxnLst/>
              <a:rect l="l" t="t" r="r" b="b"/>
              <a:pathLst>
                <a:path w="303" h="466" extrusionOk="0">
                  <a:moveTo>
                    <a:pt x="1" y="1"/>
                  </a:moveTo>
                  <a:lnTo>
                    <a:pt x="1" y="465"/>
                  </a:lnTo>
                  <a:lnTo>
                    <a:pt x="303" y="465"/>
                  </a:lnTo>
                  <a:lnTo>
                    <a:pt x="30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 name="Google Shape;399;p4"/>
            <p:cNvSpPr/>
            <p:nvPr/>
          </p:nvSpPr>
          <p:spPr>
            <a:xfrm flipH="1">
              <a:off x="-503208" y="4283698"/>
              <a:ext cx="15248" cy="25378"/>
            </a:xfrm>
            <a:custGeom>
              <a:avLst/>
              <a:gdLst/>
              <a:ahLst/>
              <a:cxnLst/>
              <a:rect l="l" t="t" r="r" b="b"/>
              <a:pathLst>
                <a:path w="280" h="466" extrusionOk="0">
                  <a:moveTo>
                    <a:pt x="1" y="1"/>
                  </a:moveTo>
                  <a:lnTo>
                    <a:pt x="1" y="465"/>
                  </a:lnTo>
                  <a:lnTo>
                    <a:pt x="279" y="372"/>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00" name="Google Shape;400;p4"/>
          <p:cNvSpPr/>
          <p:nvPr/>
        </p:nvSpPr>
        <p:spPr>
          <a:xfrm>
            <a:off x="1855600" y="19145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 name="Google Shape;401;p4"/>
          <p:cNvSpPr/>
          <p:nvPr/>
        </p:nvSpPr>
        <p:spPr>
          <a:xfrm>
            <a:off x="-302069" y="36331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 name="Google Shape;402;p4"/>
          <p:cNvSpPr/>
          <p:nvPr/>
        </p:nvSpPr>
        <p:spPr>
          <a:xfrm>
            <a:off x="9944312" y="2034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 name="Google Shape;403;p4"/>
          <p:cNvSpPr/>
          <p:nvPr/>
        </p:nvSpPr>
        <p:spPr>
          <a:xfrm>
            <a:off x="11501634" y="4375035"/>
            <a:ext cx="1024493" cy="295032"/>
          </a:xfrm>
          <a:custGeom>
            <a:avLst/>
            <a:gdLst/>
            <a:ahLst/>
            <a:cxnLst/>
            <a:rect l="l" t="t" r="r" b="b"/>
            <a:pathLst>
              <a:path w="9033" h="2601" extrusionOk="0">
                <a:moveTo>
                  <a:pt x="6084" y="1"/>
                </a:moveTo>
                <a:lnTo>
                  <a:pt x="5921" y="47"/>
                </a:lnTo>
                <a:lnTo>
                  <a:pt x="5759" y="93"/>
                </a:lnTo>
                <a:lnTo>
                  <a:pt x="5596" y="186"/>
                </a:lnTo>
                <a:lnTo>
                  <a:pt x="5480" y="279"/>
                </a:lnTo>
                <a:lnTo>
                  <a:pt x="5387" y="372"/>
                </a:lnTo>
                <a:lnTo>
                  <a:pt x="5318" y="488"/>
                </a:lnTo>
                <a:lnTo>
                  <a:pt x="5271" y="627"/>
                </a:lnTo>
                <a:lnTo>
                  <a:pt x="5248" y="767"/>
                </a:lnTo>
                <a:lnTo>
                  <a:pt x="5480" y="767"/>
                </a:lnTo>
                <a:lnTo>
                  <a:pt x="5666" y="836"/>
                </a:lnTo>
                <a:lnTo>
                  <a:pt x="5852" y="906"/>
                </a:lnTo>
                <a:lnTo>
                  <a:pt x="5991" y="1022"/>
                </a:lnTo>
                <a:lnTo>
                  <a:pt x="6060" y="1115"/>
                </a:lnTo>
                <a:lnTo>
                  <a:pt x="6107" y="1185"/>
                </a:lnTo>
                <a:lnTo>
                  <a:pt x="6153" y="1277"/>
                </a:lnTo>
                <a:lnTo>
                  <a:pt x="6177" y="1370"/>
                </a:lnTo>
                <a:lnTo>
                  <a:pt x="6177" y="1556"/>
                </a:lnTo>
                <a:lnTo>
                  <a:pt x="6153" y="1742"/>
                </a:lnTo>
                <a:lnTo>
                  <a:pt x="6153" y="1556"/>
                </a:lnTo>
                <a:lnTo>
                  <a:pt x="6107" y="1394"/>
                </a:lnTo>
                <a:lnTo>
                  <a:pt x="6037" y="1231"/>
                </a:lnTo>
                <a:lnTo>
                  <a:pt x="5921" y="1115"/>
                </a:lnTo>
                <a:lnTo>
                  <a:pt x="5782" y="1022"/>
                </a:lnTo>
                <a:lnTo>
                  <a:pt x="5619" y="952"/>
                </a:lnTo>
                <a:lnTo>
                  <a:pt x="5457" y="929"/>
                </a:lnTo>
                <a:lnTo>
                  <a:pt x="5294" y="906"/>
                </a:lnTo>
                <a:lnTo>
                  <a:pt x="5271" y="906"/>
                </a:lnTo>
                <a:lnTo>
                  <a:pt x="5109" y="929"/>
                </a:lnTo>
                <a:lnTo>
                  <a:pt x="4946" y="952"/>
                </a:lnTo>
                <a:lnTo>
                  <a:pt x="4807" y="999"/>
                </a:lnTo>
                <a:lnTo>
                  <a:pt x="4667" y="1068"/>
                </a:lnTo>
                <a:lnTo>
                  <a:pt x="4528" y="1185"/>
                </a:lnTo>
                <a:lnTo>
                  <a:pt x="4435" y="1324"/>
                </a:lnTo>
                <a:lnTo>
                  <a:pt x="4389" y="1486"/>
                </a:lnTo>
                <a:lnTo>
                  <a:pt x="4389" y="1672"/>
                </a:lnTo>
                <a:lnTo>
                  <a:pt x="4342" y="1486"/>
                </a:lnTo>
                <a:lnTo>
                  <a:pt x="4366" y="1394"/>
                </a:lnTo>
                <a:lnTo>
                  <a:pt x="4366" y="1301"/>
                </a:lnTo>
                <a:lnTo>
                  <a:pt x="4412" y="1208"/>
                </a:lnTo>
                <a:lnTo>
                  <a:pt x="4459" y="1138"/>
                </a:lnTo>
                <a:lnTo>
                  <a:pt x="4598" y="976"/>
                </a:lnTo>
                <a:lnTo>
                  <a:pt x="4621" y="952"/>
                </a:lnTo>
                <a:lnTo>
                  <a:pt x="4575" y="860"/>
                </a:lnTo>
                <a:lnTo>
                  <a:pt x="4505" y="767"/>
                </a:lnTo>
                <a:lnTo>
                  <a:pt x="4435" y="674"/>
                </a:lnTo>
                <a:lnTo>
                  <a:pt x="4342" y="604"/>
                </a:lnTo>
                <a:lnTo>
                  <a:pt x="4133" y="465"/>
                </a:lnTo>
                <a:lnTo>
                  <a:pt x="3878" y="372"/>
                </a:lnTo>
                <a:lnTo>
                  <a:pt x="3553" y="302"/>
                </a:lnTo>
                <a:lnTo>
                  <a:pt x="3205" y="279"/>
                </a:lnTo>
                <a:lnTo>
                  <a:pt x="3019" y="279"/>
                </a:lnTo>
                <a:lnTo>
                  <a:pt x="2810" y="302"/>
                </a:lnTo>
                <a:lnTo>
                  <a:pt x="2555" y="372"/>
                </a:lnTo>
                <a:lnTo>
                  <a:pt x="2299" y="465"/>
                </a:lnTo>
                <a:lnTo>
                  <a:pt x="2067" y="581"/>
                </a:lnTo>
                <a:lnTo>
                  <a:pt x="1835" y="743"/>
                </a:lnTo>
                <a:lnTo>
                  <a:pt x="1649" y="929"/>
                </a:lnTo>
                <a:lnTo>
                  <a:pt x="1510" y="1161"/>
                </a:lnTo>
                <a:lnTo>
                  <a:pt x="1417" y="1417"/>
                </a:lnTo>
                <a:lnTo>
                  <a:pt x="1371" y="1672"/>
                </a:lnTo>
                <a:lnTo>
                  <a:pt x="1417" y="1835"/>
                </a:lnTo>
                <a:lnTo>
                  <a:pt x="1371" y="1742"/>
                </a:lnTo>
                <a:lnTo>
                  <a:pt x="1324" y="1649"/>
                </a:lnTo>
                <a:lnTo>
                  <a:pt x="1255" y="1579"/>
                </a:lnTo>
                <a:lnTo>
                  <a:pt x="1185" y="1510"/>
                </a:lnTo>
                <a:lnTo>
                  <a:pt x="1092" y="1463"/>
                </a:lnTo>
                <a:lnTo>
                  <a:pt x="999" y="1440"/>
                </a:lnTo>
                <a:lnTo>
                  <a:pt x="814" y="1394"/>
                </a:lnTo>
                <a:lnTo>
                  <a:pt x="767" y="1394"/>
                </a:lnTo>
                <a:lnTo>
                  <a:pt x="581" y="1417"/>
                </a:lnTo>
                <a:lnTo>
                  <a:pt x="419" y="1486"/>
                </a:lnTo>
                <a:lnTo>
                  <a:pt x="256" y="1579"/>
                </a:lnTo>
                <a:lnTo>
                  <a:pt x="117" y="1695"/>
                </a:lnTo>
                <a:lnTo>
                  <a:pt x="71" y="1788"/>
                </a:lnTo>
                <a:lnTo>
                  <a:pt x="47" y="1858"/>
                </a:lnTo>
                <a:lnTo>
                  <a:pt x="1" y="2067"/>
                </a:lnTo>
                <a:lnTo>
                  <a:pt x="1" y="2253"/>
                </a:lnTo>
                <a:lnTo>
                  <a:pt x="24" y="2345"/>
                </a:lnTo>
                <a:lnTo>
                  <a:pt x="47" y="2415"/>
                </a:lnTo>
                <a:lnTo>
                  <a:pt x="94" y="2485"/>
                </a:lnTo>
                <a:lnTo>
                  <a:pt x="163" y="2554"/>
                </a:lnTo>
                <a:lnTo>
                  <a:pt x="233" y="2578"/>
                </a:lnTo>
                <a:lnTo>
                  <a:pt x="326" y="2601"/>
                </a:lnTo>
                <a:lnTo>
                  <a:pt x="721" y="2601"/>
                </a:lnTo>
                <a:lnTo>
                  <a:pt x="2346" y="2578"/>
                </a:lnTo>
                <a:lnTo>
                  <a:pt x="8057" y="2578"/>
                </a:lnTo>
                <a:lnTo>
                  <a:pt x="8452" y="2601"/>
                </a:lnTo>
                <a:lnTo>
                  <a:pt x="8568" y="2601"/>
                </a:lnTo>
                <a:lnTo>
                  <a:pt x="8661" y="2578"/>
                </a:lnTo>
                <a:lnTo>
                  <a:pt x="8754" y="2554"/>
                </a:lnTo>
                <a:lnTo>
                  <a:pt x="8823" y="2508"/>
                </a:lnTo>
                <a:lnTo>
                  <a:pt x="8916" y="2461"/>
                </a:lnTo>
                <a:lnTo>
                  <a:pt x="8963" y="2392"/>
                </a:lnTo>
                <a:lnTo>
                  <a:pt x="9009" y="2322"/>
                </a:lnTo>
                <a:lnTo>
                  <a:pt x="9032" y="2229"/>
                </a:lnTo>
                <a:lnTo>
                  <a:pt x="9032" y="2136"/>
                </a:lnTo>
                <a:lnTo>
                  <a:pt x="9032" y="2044"/>
                </a:lnTo>
                <a:lnTo>
                  <a:pt x="8986" y="1951"/>
                </a:lnTo>
                <a:lnTo>
                  <a:pt x="8916" y="1881"/>
                </a:lnTo>
                <a:lnTo>
                  <a:pt x="8870" y="1811"/>
                </a:lnTo>
                <a:lnTo>
                  <a:pt x="8800" y="1788"/>
                </a:lnTo>
                <a:lnTo>
                  <a:pt x="8730" y="1765"/>
                </a:lnTo>
                <a:lnTo>
                  <a:pt x="8638" y="1742"/>
                </a:lnTo>
                <a:lnTo>
                  <a:pt x="8568" y="1742"/>
                </a:lnTo>
                <a:lnTo>
                  <a:pt x="8475" y="1765"/>
                </a:lnTo>
                <a:lnTo>
                  <a:pt x="8568" y="1719"/>
                </a:lnTo>
                <a:lnTo>
                  <a:pt x="8591" y="1719"/>
                </a:lnTo>
                <a:lnTo>
                  <a:pt x="8614" y="1556"/>
                </a:lnTo>
                <a:lnTo>
                  <a:pt x="8638" y="1417"/>
                </a:lnTo>
                <a:lnTo>
                  <a:pt x="8614" y="1277"/>
                </a:lnTo>
                <a:lnTo>
                  <a:pt x="8568" y="1115"/>
                </a:lnTo>
                <a:lnTo>
                  <a:pt x="8498" y="999"/>
                </a:lnTo>
                <a:lnTo>
                  <a:pt x="8405" y="860"/>
                </a:lnTo>
                <a:lnTo>
                  <a:pt x="8289" y="767"/>
                </a:lnTo>
                <a:lnTo>
                  <a:pt x="8173" y="674"/>
                </a:lnTo>
                <a:lnTo>
                  <a:pt x="8057" y="604"/>
                </a:lnTo>
                <a:lnTo>
                  <a:pt x="7918" y="558"/>
                </a:lnTo>
                <a:lnTo>
                  <a:pt x="7778" y="535"/>
                </a:lnTo>
                <a:lnTo>
                  <a:pt x="7570" y="535"/>
                </a:lnTo>
                <a:lnTo>
                  <a:pt x="7407" y="558"/>
                </a:lnTo>
                <a:lnTo>
                  <a:pt x="7268" y="604"/>
                </a:lnTo>
                <a:lnTo>
                  <a:pt x="7128" y="674"/>
                </a:lnTo>
                <a:lnTo>
                  <a:pt x="6989" y="790"/>
                </a:lnTo>
                <a:lnTo>
                  <a:pt x="7128" y="651"/>
                </a:lnTo>
                <a:lnTo>
                  <a:pt x="7082" y="488"/>
                </a:lnTo>
                <a:lnTo>
                  <a:pt x="7012" y="349"/>
                </a:lnTo>
                <a:lnTo>
                  <a:pt x="6896" y="209"/>
                </a:lnTo>
                <a:lnTo>
                  <a:pt x="6757" y="117"/>
                </a:lnTo>
                <a:lnTo>
                  <a:pt x="6618" y="70"/>
                </a:lnTo>
                <a:lnTo>
                  <a:pt x="6502" y="24"/>
                </a:lnTo>
                <a:lnTo>
                  <a:pt x="6385"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 name="Google Shape;404;p4"/>
          <p:cNvSpPr/>
          <p:nvPr/>
        </p:nvSpPr>
        <p:spPr>
          <a:xfrm>
            <a:off x="287518" y="10815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 name="Google Shape;405;p4"/>
          <p:cNvSpPr/>
          <p:nvPr/>
        </p:nvSpPr>
        <p:spPr>
          <a:xfrm rot="1159801">
            <a:off x="11736083" y="200446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 name="Google Shape;406;p4"/>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07" name="Google Shape;407;p4"/>
          <p:cNvSpPr txBox="1">
            <a:spLocks noGrp="1"/>
          </p:cNvSpPr>
          <p:nvPr>
            <p:ph type="body" idx="1"/>
          </p:nvPr>
        </p:nvSpPr>
        <p:spPr>
          <a:xfrm>
            <a:off x="960000" y="1621001"/>
            <a:ext cx="10272000" cy="451200"/>
          </a:xfrm>
          <a:prstGeom prst="rect">
            <a:avLst/>
          </a:prstGeom>
        </p:spPr>
        <p:txBody>
          <a:bodyPr spcFirstLastPara="1" wrap="square" lIns="91425" tIns="91425" rIns="91425" bIns="91425" anchor="t" anchorCtr="0">
            <a:noAutofit/>
          </a:bodyPr>
          <a:lstStyle>
            <a:lvl1pPr marL="609585" lvl="0" indent="-406390" rtl="0">
              <a:lnSpc>
                <a:spcPct val="100000"/>
              </a:lnSpc>
              <a:spcBef>
                <a:spcPts val="0"/>
              </a:spcBef>
              <a:spcAft>
                <a:spcPts val="0"/>
              </a:spcAft>
              <a:buSzPts val="1200"/>
              <a:buFont typeface="Nunito Light"/>
              <a:buChar char="●"/>
              <a:defRPr/>
            </a:lvl1pPr>
            <a:lvl2pPr marL="1219170" lvl="1" indent="-406390" rtl="0">
              <a:lnSpc>
                <a:spcPct val="100000"/>
              </a:lnSpc>
              <a:spcBef>
                <a:spcPts val="0"/>
              </a:spcBef>
              <a:spcAft>
                <a:spcPts val="0"/>
              </a:spcAft>
              <a:buSzPts val="1200"/>
              <a:buFont typeface="Nunito Light"/>
              <a:buChar char="○"/>
              <a:defRPr/>
            </a:lvl2pPr>
            <a:lvl3pPr marL="1828754" lvl="2" indent="-406390" rtl="0">
              <a:lnSpc>
                <a:spcPct val="100000"/>
              </a:lnSpc>
              <a:spcBef>
                <a:spcPts val="0"/>
              </a:spcBef>
              <a:spcAft>
                <a:spcPts val="0"/>
              </a:spcAft>
              <a:buSzPts val="1200"/>
              <a:buFont typeface="Nunito Light"/>
              <a:buChar char="■"/>
              <a:defRPr/>
            </a:lvl3pPr>
            <a:lvl4pPr marL="2438339" lvl="3" indent="-406390" rtl="0">
              <a:lnSpc>
                <a:spcPct val="100000"/>
              </a:lnSpc>
              <a:spcBef>
                <a:spcPts val="0"/>
              </a:spcBef>
              <a:spcAft>
                <a:spcPts val="0"/>
              </a:spcAft>
              <a:buSzPts val="1200"/>
              <a:buFont typeface="Nunito Light"/>
              <a:buChar char="●"/>
              <a:defRPr/>
            </a:lvl4pPr>
            <a:lvl5pPr marL="3047924" lvl="4" indent="-406390" rtl="0">
              <a:lnSpc>
                <a:spcPct val="100000"/>
              </a:lnSpc>
              <a:spcBef>
                <a:spcPts val="0"/>
              </a:spcBef>
              <a:spcAft>
                <a:spcPts val="0"/>
              </a:spcAft>
              <a:buSzPts val="1200"/>
              <a:buFont typeface="Nunito Light"/>
              <a:buChar char="○"/>
              <a:defRPr/>
            </a:lvl5pPr>
            <a:lvl6pPr marL="3657509" lvl="5" indent="-406390" rtl="0">
              <a:lnSpc>
                <a:spcPct val="100000"/>
              </a:lnSpc>
              <a:spcBef>
                <a:spcPts val="0"/>
              </a:spcBef>
              <a:spcAft>
                <a:spcPts val="0"/>
              </a:spcAft>
              <a:buSzPts val="1200"/>
              <a:buFont typeface="Nunito Light"/>
              <a:buChar char="■"/>
              <a:defRPr/>
            </a:lvl6pPr>
            <a:lvl7pPr marL="4267093" lvl="6" indent="-406390" rtl="0">
              <a:lnSpc>
                <a:spcPct val="100000"/>
              </a:lnSpc>
              <a:spcBef>
                <a:spcPts val="0"/>
              </a:spcBef>
              <a:spcAft>
                <a:spcPts val="0"/>
              </a:spcAft>
              <a:buSzPts val="1200"/>
              <a:buFont typeface="Nunito Light"/>
              <a:buChar char="●"/>
              <a:defRPr/>
            </a:lvl7pPr>
            <a:lvl8pPr marL="4876678" lvl="7" indent="-406390" rtl="0">
              <a:lnSpc>
                <a:spcPct val="100000"/>
              </a:lnSpc>
              <a:spcBef>
                <a:spcPts val="0"/>
              </a:spcBef>
              <a:spcAft>
                <a:spcPts val="0"/>
              </a:spcAft>
              <a:buSzPts val="1200"/>
              <a:buFont typeface="Nunito Light"/>
              <a:buChar char="○"/>
              <a:defRPr/>
            </a:lvl8pPr>
            <a:lvl9pPr marL="5486263" lvl="8" indent="-406390" rtl="0">
              <a:lnSpc>
                <a:spcPct val="100000"/>
              </a:lnSpc>
              <a:spcBef>
                <a:spcPts val="0"/>
              </a:spcBef>
              <a:spcAft>
                <a:spcPts val="0"/>
              </a:spcAft>
              <a:buSzPts val="1200"/>
              <a:buFont typeface="Nunito Light"/>
              <a:buChar char="■"/>
              <a:defRPr/>
            </a:lvl9pPr>
          </a:lstStyle>
          <a:p>
            <a:endParaRPr/>
          </a:p>
        </p:txBody>
      </p:sp>
    </p:spTree>
    <p:extLst>
      <p:ext uri="{BB962C8B-B14F-4D97-AF65-F5344CB8AC3E}">
        <p14:creationId xmlns:p14="http://schemas.microsoft.com/office/powerpoint/2010/main" val="17074280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408"/>
        <p:cNvGrpSpPr/>
        <p:nvPr/>
      </p:nvGrpSpPr>
      <p:grpSpPr>
        <a:xfrm>
          <a:off x="0" y="0"/>
          <a:ext cx="0" cy="0"/>
          <a:chOff x="0" y="0"/>
          <a:chExt cx="0" cy="0"/>
        </a:xfrm>
      </p:grpSpPr>
      <p:sp>
        <p:nvSpPr>
          <p:cNvPr id="409" name="Google Shape;409;p5"/>
          <p:cNvSpPr/>
          <p:nvPr/>
        </p:nvSpPr>
        <p:spPr>
          <a:xfrm>
            <a:off x="133" y="6001333"/>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10" name="Google Shape;410;p5"/>
          <p:cNvGrpSpPr/>
          <p:nvPr/>
        </p:nvGrpSpPr>
        <p:grpSpPr>
          <a:xfrm>
            <a:off x="-37984" y="6182578"/>
            <a:ext cx="12268243" cy="1891004"/>
            <a:chOff x="1648300" y="2319100"/>
            <a:chExt cx="1480075" cy="228125"/>
          </a:xfrm>
        </p:grpSpPr>
        <p:sp>
          <p:nvSpPr>
            <p:cNvPr id="411" name="Google Shape;411;p5"/>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 name="Google Shape;412;p5"/>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 name="Google Shape;413;p5"/>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 name="Google Shape;414;p5"/>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 name="Google Shape;415;p5"/>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16" name="Google Shape;416;p5"/>
          <p:cNvSpPr/>
          <p:nvPr/>
        </p:nvSpPr>
        <p:spPr>
          <a:xfrm>
            <a:off x="176298" y="17999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 name="Google Shape;417;p5"/>
          <p:cNvSpPr/>
          <p:nvPr/>
        </p:nvSpPr>
        <p:spPr>
          <a:xfrm>
            <a:off x="11318379" y="1913023"/>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 name="Google Shape;418;p5"/>
          <p:cNvSpPr/>
          <p:nvPr/>
        </p:nvSpPr>
        <p:spPr>
          <a:xfrm>
            <a:off x="5542567"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 name="Google Shape;419;p5"/>
          <p:cNvSpPr/>
          <p:nvPr/>
        </p:nvSpPr>
        <p:spPr>
          <a:xfrm>
            <a:off x="9981118"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 name="Google Shape;420;p5"/>
          <p:cNvSpPr/>
          <p:nvPr/>
        </p:nvSpPr>
        <p:spPr>
          <a:xfrm rot="1159801">
            <a:off x="10215583"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 name="Google Shape;421;p5"/>
          <p:cNvSpPr/>
          <p:nvPr/>
        </p:nvSpPr>
        <p:spPr>
          <a:xfrm>
            <a:off x="1460785"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 name="Google Shape;422;p5"/>
          <p:cNvSpPr/>
          <p:nvPr/>
        </p:nvSpPr>
        <p:spPr>
          <a:xfrm rot="1159801">
            <a:off x="1695249"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 name="Google Shape;423;p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24" name="Google Shape;424;p5"/>
          <p:cNvSpPr txBox="1">
            <a:spLocks noGrp="1"/>
          </p:cNvSpPr>
          <p:nvPr>
            <p:ph type="subTitle" idx="1"/>
          </p:nvPr>
        </p:nvSpPr>
        <p:spPr>
          <a:xfrm>
            <a:off x="6649433" y="3316352"/>
            <a:ext cx="4591600" cy="165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25" name="Google Shape;425;p5"/>
          <p:cNvSpPr txBox="1">
            <a:spLocks noGrp="1"/>
          </p:cNvSpPr>
          <p:nvPr>
            <p:ph type="subTitle" idx="2"/>
          </p:nvPr>
        </p:nvSpPr>
        <p:spPr>
          <a:xfrm>
            <a:off x="950967" y="3316353"/>
            <a:ext cx="4591600" cy="165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26" name="Google Shape;426;p5"/>
          <p:cNvSpPr txBox="1">
            <a:spLocks noGrp="1"/>
          </p:cNvSpPr>
          <p:nvPr>
            <p:ph type="subTitle" idx="3"/>
          </p:nvPr>
        </p:nvSpPr>
        <p:spPr>
          <a:xfrm>
            <a:off x="950967" y="2571151"/>
            <a:ext cx="4591600" cy="745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427" name="Google Shape;427;p5"/>
          <p:cNvSpPr txBox="1">
            <a:spLocks noGrp="1"/>
          </p:cNvSpPr>
          <p:nvPr>
            <p:ph type="subTitle" idx="4"/>
          </p:nvPr>
        </p:nvSpPr>
        <p:spPr>
          <a:xfrm>
            <a:off x="6649436" y="2571151"/>
            <a:ext cx="4591600" cy="745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18775701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28"/>
        <p:cNvGrpSpPr/>
        <p:nvPr/>
      </p:nvGrpSpPr>
      <p:grpSpPr>
        <a:xfrm>
          <a:off x="0" y="0"/>
          <a:ext cx="0" cy="0"/>
          <a:chOff x="0" y="0"/>
          <a:chExt cx="0" cy="0"/>
        </a:xfrm>
      </p:grpSpPr>
      <p:sp>
        <p:nvSpPr>
          <p:cNvPr id="429" name="Google Shape;429;p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30" name="Google Shape;430;p6"/>
          <p:cNvSpPr/>
          <p:nvPr/>
        </p:nvSpPr>
        <p:spPr>
          <a:xfrm flipH="1">
            <a:off x="11411762" y="5547037"/>
            <a:ext cx="4949175" cy="932103"/>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 name="Google Shape;431;p6"/>
          <p:cNvSpPr/>
          <p:nvPr/>
        </p:nvSpPr>
        <p:spPr>
          <a:xfrm flipH="1">
            <a:off x="-4097524" y="5392601"/>
            <a:ext cx="4949019" cy="932103"/>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 name="Google Shape;432;p6"/>
          <p:cNvSpPr/>
          <p:nvPr/>
        </p:nvSpPr>
        <p:spPr>
          <a:xfrm>
            <a:off x="133" y="6403067"/>
            <a:ext cx="12192000" cy="5556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33" name="Google Shape;433;p6"/>
          <p:cNvGrpSpPr/>
          <p:nvPr/>
        </p:nvGrpSpPr>
        <p:grpSpPr>
          <a:xfrm flipH="1">
            <a:off x="5553117" y="6228425"/>
            <a:ext cx="1017392" cy="620737"/>
            <a:chOff x="1170428" y="5511318"/>
            <a:chExt cx="3696921" cy="2255586"/>
          </a:xfrm>
        </p:grpSpPr>
        <p:sp>
          <p:nvSpPr>
            <p:cNvPr id="434" name="Google Shape;434;p6"/>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 name="Google Shape;435;p6"/>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 name="Google Shape;436;p6"/>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 name="Google Shape;437;p6"/>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 name="Google Shape;438;p6"/>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 name="Google Shape;439;p6"/>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 name="Google Shape;440;p6"/>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 name="Google Shape;441;p6"/>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 name="Google Shape;442;p6"/>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 name="Google Shape;443;p6"/>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 name="Google Shape;444;p6"/>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 name="Google Shape;445;p6"/>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 name="Google Shape;446;p6"/>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 name="Google Shape;447;p6"/>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 name="Google Shape;448;p6"/>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 name="Google Shape;449;p6"/>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 name="Google Shape;450;p6"/>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 name="Google Shape;451;p6"/>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 name="Google Shape;452;p6"/>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 name="Google Shape;453;p6"/>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 name="Google Shape;454;p6"/>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 name="Google Shape;455;p6"/>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 name="Google Shape;456;p6"/>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 name="Google Shape;457;p6"/>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 name="Google Shape;458;p6"/>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 name="Google Shape;459;p6"/>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 name="Google Shape;460;p6"/>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 name="Google Shape;461;p6"/>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 name="Google Shape;462;p6"/>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 name="Google Shape;463;p6"/>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 name="Google Shape;464;p6"/>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 name="Google Shape;465;p6"/>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 name="Google Shape;466;p6"/>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 name="Google Shape;467;p6"/>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 name="Google Shape;468;p6"/>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 name="Google Shape;469;p6"/>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0" name="Google Shape;470;p6"/>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 name="Google Shape;471;p6"/>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 name="Google Shape;472;p6"/>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 name="Google Shape;473;p6"/>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 name="Google Shape;474;p6"/>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 name="Google Shape;475;p6"/>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 name="Google Shape;476;p6"/>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 name="Google Shape;477;p6"/>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 name="Google Shape;478;p6"/>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479" name="Google Shape;479;p6"/>
          <p:cNvGrpSpPr/>
          <p:nvPr/>
        </p:nvGrpSpPr>
        <p:grpSpPr>
          <a:xfrm flipH="1">
            <a:off x="-1327143" y="6241445"/>
            <a:ext cx="2933553" cy="715300"/>
            <a:chOff x="3583002" y="6165007"/>
            <a:chExt cx="2948097" cy="718846"/>
          </a:xfrm>
        </p:grpSpPr>
        <p:grpSp>
          <p:nvGrpSpPr>
            <p:cNvPr id="480" name="Google Shape;480;p6"/>
            <p:cNvGrpSpPr/>
            <p:nvPr/>
          </p:nvGrpSpPr>
          <p:grpSpPr>
            <a:xfrm>
              <a:off x="3583002" y="6524432"/>
              <a:ext cx="763222" cy="359421"/>
              <a:chOff x="811985" y="3296192"/>
              <a:chExt cx="1330582" cy="626605"/>
            </a:xfrm>
          </p:grpSpPr>
          <p:sp>
            <p:nvSpPr>
              <p:cNvPr id="481" name="Google Shape;481;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 name="Google Shape;482;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 name="Google Shape;483;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 name="Google Shape;484;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 name="Google Shape;485;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 name="Google Shape;486;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 name="Google Shape;487;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 name="Google Shape;488;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 name="Google Shape;489;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 name="Google Shape;490;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 name="Google Shape;491;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492" name="Google Shape;492;p6"/>
            <p:cNvGrpSpPr/>
            <p:nvPr/>
          </p:nvGrpSpPr>
          <p:grpSpPr>
            <a:xfrm>
              <a:off x="4055702" y="6524432"/>
              <a:ext cx="763222" cy="359421"/>
              <a:chOff x="811985" y="3296192"/>
              <a:chExt cx="1330582" cy="626605"/>
            </a:xfrm>
          </p:grpSpPr>
          <p:sp>
            <p:nvSpPr>
              <p:cNvPr id="493" name="Google Shape;493;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 name="Google Shape;494;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 name="Google Shape;495;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 name="Google Shape;496;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 name="Google Shape;497;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 name="Google Shape;498;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 name="Google Shape;499;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 name="Google Shape;500;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 name="Google Shape;501;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 name="Google Shape;502;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 name="Google Shape;503;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04" name="Google Shape;504;p6"/>
            <p:cNvGrpSpPr/>
            <p:nvPr/>
          </p:nvGrpSpPr>
          <p:grpSpPr>
            <a:xfrm>
              <a:off x="3583002" y="6165007"/>
              <a:ext cx="763222" cy="359421"/>
              <a:chOff x="811985" y="3296192"/>
              <a:chExt cx="1330582" cy="626605"/>
            </a:xfrm>
          </p:grpSpPr>
          <p:sp>
            <p:nvSpPr>
              <p:cNvPr id="505" name="Google Shape;505;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 name="Google Shape;506;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 name="Google Shape;507;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 name="Google Shape;508;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 name="Google Shape;509;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 name="Google Shape;510;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 name="Google Shape;511;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 name="Google Shape;512;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 name="Google Shape;513;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 name="Google Shape;514;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 name="Google Shape;515;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16" name="Google Shape;516;p6"/>
            <p:cNvGrpSpPr/>
            <p:nvPr/>
          </p:nvGrpSpPr>
          <p:grpSpPr>
            <a:xfrm>
              <a:off x="4055702" y="6165007"/>
              <a:ext cx="763222" cy="359421"/>
              <a:chOff x="811985" y="3296192"/>
              <a:chExt cx="1330582" cy="626605"/>
            </a:xfrm>
          </p:grpSpPr>
          <p:sp>
            <p:nvSpPr>
              <p:cNvPr id="517" name="Google Shape;517;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 name="Google Shape;518;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 name="Google Shape;519;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 name="Google Shape;520;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 name="Google Shape;521;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2" name="Google Shape;522;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 name="Google Shape;523;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 name="Google Shape;524;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 name="Google Shape;525;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 name="Google Shape;526;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 name="Google Shape;527;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28" name="Google Shape;528;p6"/>
            <p:cNvGrpSpPr/>
            <p:nvPr/>
          </p:nvGrpSpPr>
          <p:grpSpPr>
            <a:xfrm>
              <a:off x="4531952" y="6524432"/>
              <a:ext cx="763222" cy="359421"/>
              <a:chOff x="811985" y="3296192"/>
              <a:chExt cx="1330582" cy="626605"/>
            </a:xfrm>
          </p:grpSpPr>
          <p:sp>
            <p:nvSpPr>
              <p:cNvPr id="529" name="Google Shape;529;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 name="Google Shape;530;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 name="Google Shape;531;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 name="Google Shape;532;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 name="Google Shape;533;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 name="Google Shape;534;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 name="Google Shape;535;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 name="Google Shape;536;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 name="Google Shape;537;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 name="Google Shape;538;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 name="Google Shape;539;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40" name="Google Shape;540;p6"/>
            <p:cNvGrpSpPr/>
            <p:nvPr/>
          </p:nvGrpSpPr>
          <p:grpSpPr>
            <a:xfrm>
              <a:off x="4531952" y="6165007"/>
              <a:ext cx="763222" cy="359421"/>
              <a:chOff x="811985" y="3296192"/>
              <a:chExt cx="1330582" cy="626605"/>
            </a:xfrm>
          </p:grpSpPr>
          <p:sp>
            <p:nvSpPr>
              <p:cNvPr id="541" name="Google Shape;541;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 name="Google Shape;542;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 name="Google Shape;543;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 name="Google Shape;544;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 name="Google Shape;545;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 name="Google Shape;546;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 name="Google Shape;547;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 name="Google Shape;548;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 name="Google Shape;549;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 name="Google Shape;550;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 name="Google Shape;551;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52" name="Google Shape;552;p6"/>
            <p:cNvGrpSpPr/>
            <p:nvPr/>
          </p:nvGrpSpPr>
          <p:grpSpPr>
            <a:xfrm>
              <a:off x="5295177" y="6524432"/>
              <a:ext cx="763222" cy="359421"/>
              <a:chOff x="811985" y="3296192"/>
              <a:chExt cx="1330582" cy="626605"/>
            </a:xfrm>
          </p:grpSpPr>
          <p:sp>
            <p:nvSpPr>
              <p:cNvPr id="553" name="Google Shape;553;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 name="Google Shape;554;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 name="Google Shape;555;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 name="Google Shape;556;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 name="Google Shape;557;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 name="Google Shape;558;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 name="Google Shape;559;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 name="Google Shape;560;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 name="Google Shape;561;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 name="Google Shape;562;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 name="Google Shape;563;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64" name="Google Shape;564;p6"/>
            <p:cNvGrpSpPr/>
            <p:nvPr/>
          </p:nvGrpSpPr>
          <p:grpSpPr>
            <a:xfrm>
              <a:off x="5767877" y="6524432"/>
              <a:ext cx="763222" cy="359421"/>
              <a:chOff x="811985" y="3296192"/>
              <a:chExt cx="1330582" cy="626605"/>
            </a:xfrm>
          </p:grpSpPr>
          <p:sp>
            <p:nvSpPr>
              <p:cNvPr id="565" name="Google Shape;565;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 name="Google Shape;566;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 name="Google Shape;567;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 name="Google Shape;568;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 name="Google Shape;569;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 name="Google Shape;570;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 name="Google Shape;571;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 name="Google Shape;572;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 name="Google Shape;573;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 name="Google Shape;575;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76" name="Google Shape;576;p6"/>
            <p:cNvGrpSpPr/>
            <p:nvPr/>
          </p:nvGrpSpPr>
          <p:grpSpPr>
            <a:xfrm>
              <a:off x="5295177" y="6165007"/>
              <a:ext cx="763222" cy="359421"/>
              <a:chOff x="811985" y="3296192"/>
              <a:chExt cx="1330582" cy="626605"/>
            </a:xfrm>
          </p:grpSpPr>
          <p:sp>
            <p:nvSpPr>
              <p:cNvPr id="577" name="Google Shape;577;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 name="Google Shape;578;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 name="Google Shape;579;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 name="Google Shape;580;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 name="Google Shape;581;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 name="Google Shape;582;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 name="Google Shape;583;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 name="Google Shape;584;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 name="Google Shape;585;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 name="Google Shape;586;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 name="Google Shape;587;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88" name="Google Shape;588;p6"/>
            <p:cNvGrpSpPr/>
            <p:nvPr/>
          </p:nvGrpSpPr>
          <p:grpSpPr>
            <a:xfrm>
              <a:off x="5767877" y="6165007"/>
              <a:ext cx="763222" cy="359421"/>
              <a:chOff x="811985" y="3296192"/>
              <a:chExt cx="1330582" cy="626605"/>
            </a:xfrm>
          </p:grpSpPr>
          <p:sp>
            <p:nvSpPr>
              <p:cNvPr id="589" name="Google Shape;589;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 name="Google Shape;590;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 name="Google Shape;591;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 name="Google Shape;592;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 name="Google Shape;593;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 name="Google Shape;594;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 name="Google Shape;595;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 name="Google Shape;596;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 name="Google Shape;597;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 name="Google Shape;598;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 name="Google Shape;599;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600" name="Google Shape;600;p6"/>
          <p:cNvGrpSpPr/>
          <p:nvPr/>
        </p:nvGrpSpPr>
        <p:grpSpPr>
          <a:xfrm flipH="1">
            <a:off x="11174369" y="6116539"/>
            <a:ext cx="1017619" cy="525944"/>
            <a:chOff x="4788538" y="2017249"/>
            <a:chExt cx="1752099" cy="905551"/>
          </a:xfrm>
        </p:grpSpPr>
        <p:sp>
          <p:nvSpPr>
            <p:cNvPr id="601" name="Google Shape;601;p6"/>
            <p:cNvSpPr/>
            <p:nvPr/>
          </p:nvSpPr>
          <p:spPr>
            <a:xfrm>
              <a:off x="4788538" y="2017249"/>
              <a:ext cx="1134977" cy="905550"/>
            </a:xfrm>
            <a:custGeom>
              <a:avLst/>
              <a:gdLst/>
              <a:ahLst/>
              <a:cxnLst/>
              <a:rect l="l" t="t" r="r" b="b"/>
              <a:pathLst>
                <a:path w="4482" h="3576" extrusionOk="0">
                  <a:moveTo>
                    <a:pt x="0" y="0"/>
                  </a:moveTo>
                  <a:lnTo>
                    <a:pt x="0" y="3576"/>
                  </a:lnTo>
                  <a:lnTo>
                    <a:pt x="4481" y="3576"/>
                  </a:lnTo>
                  <a:lnTo>
                    <a:pt x="448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 name="Google Shape;602;p6"/>
            <p:cNvSpPr/>
            <p:nvPr/>
          </p:nvSpPr>
          <p:spPr>
            <a:xfrm>
              <a:off x="5305887" y="2017249"/>
              <a:ext cx="1234749" cy="905550"/>
            </a:xfrm>
            <a:custGeom>
              <a:avLst/>
              <a:gdLst/>
              <a:ahLst/>
              <a:cxnLst/>
              <a:rect l="l" t="t" r="r" b="b"/>
              <a:pathLst>
                <a:path w="4876" h="3576" extrusionOk="0">
                  <a:moveTo>
                    <a:pt x="2438" y="0"/>
                  </a:moveTo>
                  <a:lnTo>
                    <a:pt x="2183" y="23"/>
                  </a:lnTo>
                  <a:lnTo>
                    <a:pt x="1927" y="47"/>
                  </a:lnTo>
                  <a:lnTo>
                    <a:pt x="1695" y="93"/>
                  </a:lnTo>
                  <a:lnTo>
                    <a:pt x="1486" y="139"/>
                  </a:lnTo>
                  <a:lnTo>
                    <a:pt x="1277" y="232"/>
                  </a:lnTo>
                  <a:lnTo>
                    <a:pt x="1068" y="325"/>
                  </a:lnTo>
                  <a:lnTo>
                    <a:pt x="883" y="418"/>
                  </a:lnTo>
                  <a:lnTo>
                    <a:pt x="697" y="534"/>
                  </a:lnTo>
                  <a:lnTo>
                    <a:pt x="558" y="673"/>
                  </a:lnTo>
                  <a:lnTo>
                    <a:pt x="418" y="813"/>
                  </a:lnTo>
                  <a:lnTo>
                    <a:pt x="279" y="975"/>
                  </a:lnTo>
                  <a:lnTo>
                    <a:pt x="186" y="1138"/>
                  </a:lnTo>
                  <a:lnTo>
                    <a:pt x="93" y="1300"/>
                  </a:lnTo>
                  <a:lnTo>
                    <a:pt x="47" y="1486"/>
                  </a:lnTo>
                  <a:lnTo>
                    <a:pt x="0" y="1672"/>
                  </a:lnTo>
                  <a:lnTo>
                    <a:pt x="0" y="1857"/>
                  </a:lnTo>
                  <a:lnTo>
                    <a:pt x="0" y="3576"/>
                  </a:lnTo>
                  <a:lnTo>
                    <a:pt x="4876" y="3576"/>
                  </a:lnTo>
                  <a:lnTo>
                    <a:pt x="4876" y="1857"/>
                  </a:lnTo>
                  <a:lnTo>
                    <a:pt x="4853" y="1672"/>
                  </a:lnTo>
                  <a:lnTo>
                    <a:pt x="4829" y="1486"/>
                  </a:lnTo>
                  <a:lnTo>
                    <a:pt x="4760" y="1300"/>
                  </a:lnTo>
                  <a:lnTo>
                    <a:pt x="4667" y="1138"/>
                  </a:lnTo>
                  <a:lnTo>
                    <a:pt x="4574" y="975"/>
                  </a:lnTo>
                  <a:lnTo>
                    <a:pt x="4458" y="813"/>
                  </a:lnTo>
                  <a:lnTo>
                    <a:pt x="4319" y="673"/>
                  </a:lnTo>
                  <a:lnTo>
                    <a:pt x="4156" y="534"/>
                  </a:lnTo>
                  <a:lnTo>
                    <a:pt x="3970" y="418"/>
                  </a:lnTo>
                  <a:lnTo>
                    <a:pt x="3785" y="325"/>
                  </a:lnTo>
                  <a:lnTo>
                    <a:pt x="3599" y="232"/>
                  </a:lnTo>
                  <a:lnTo>
                    <a:pt x="3390" y="139"/>
                  </a:lnTo>
                  <a:lnTo>
                    <a:pt x="3158" y="93"/>
                  </a:lnTo>
                  <a:lnTo>
                    <a:pt x="2926" y="47"/>
                  </a:lnTo>
                  <a:lnTo>
                    <a:pt x="2670" y="23"/>
                  </a:lnTo>
                  <a:lnTo>
                    <a:pt x="243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 name="Google Shape;603;p6"/>
            <p:cNvSpPr/>
            <p:nvPr/>
          </p:nvSpPr>
          <p:spPr>
            <a:xfrm>
              <a:off x="5305887" y="2070174"/>
              <a:ext cx="1234749" cy="793876"/>
            </a:xfrm>
            <a:custGeom>
              <a:avLst/>
              <a:gdLst/>
              <a:ahLst/>
              <a:cxnLst/>
              <a:rect l="l" t="t" r="r" b="b"/>
              <a:pathLst>
                <a:path w="4876" h="3135" extrusionOk="0">
                  <a:moveTo>
                    <a:pt x="1301" y="0"/>
                  </a:moveTo>
                  <a:lnTo>
                    <a:pt x="1068" y="116"/>
                  </a:lnTo>
                  <a:lnTo>
                    <a:pt x="3785" y="116"/>
                  </a:lnTo>
                  <a:lnTo>
                    <a:pt x="3576" y="0"/>
                  </a:lnTo>
                  <a:close/>
                  <a:moveTo>
                    <a:pt x="651" y="395"/>
                  </a:moveTo>
                  <a:lnTo>
                    <a:pt x="534" y="488"/>
                  </a:lnTo>
                  <a:lnTo>
                    <a:pt x="4342" y="488"/>
                  </a:lnTo>
                  <a:lnTo>
                    <a:pt x="4226" y="395"/>
                  </a:lnTo>
                  <a:close/>
                  <a:moveTo>
                    <a:pt x="279" y="766"/>
                  </a:moveTo>
                  <a:lnTo>
                    <a:pt x="209" y="859"/>
                  </a:lnTo>
                  <a:lnTo>
                    <a:pt x="4644" y="859"/>
                  </a:lnTo>
                  <a:lnTo>
                    <a:pt x="4574" y="766"/>
                  </a:lnTo>
                  <a:close/>
                  <a:moveTo>
                    <a:pt x="93" y="1138"/>
                  </a:moveTo>
                  <a:lnTo>
                    <a:pt x="47" y="1254"/>
                  </a:lnTo>
                  <a:lnTo>
                    <a:pt x="4806" y="1254"/>
                  </a:lnTo>
                  <a:lnTo>
                    <a:pt x="4783" y="1138"/>
                  </a:lnTo>
                  <a:close/>
                  <a:moveTo>
                    <a:pt x="0" y="1532"/>
                  </a:moveTo>
                  <a:lnTo>
                    <a:pt x="0" y="1625"/>
                  </a:lnTo>
                  <a:lnTo>
                    <a:pt x="4876" y="1625"/>
                  </a:lnTo>
                  <a:lnTo>
                    <a:pt x="4853" y="1532"/>
                  </a:lnTo>
                  <a:close/>
                  <a:moveTo>
                    <a:pt x="0" y="1904"/>
                  </a:moveTo>
                  <a:lnTo>
                    <a:pt x="0" y="1997"/>
                  </a:lnTo>
                  <a:lnTo>
                    <a:pt x="4876" y="1997"/>
                  </a:lnTo>
                  <a:lnTo>
                    <a:pt x="4876" y="1904"/>
                  </a:lnTo>
                  <a:close/>
                  <a:moveTo>
                    <a:pt x="0" y="2275"/>
                  </a:moveTo>
                  <a:lnTo>
                    <a:pt x="0" y="2391"/>
                  </a:lnTo>
                  <a:lnTo>
                    <a:pt x="4876" y="2391"/>
                  </a:lnTo>
                  <a:lnTo>
                    <a:pt x="4876" y="2275"/>
                  </a:lnTo>
                  <a:close/>
                  <a:moveTo>
                    <a:pt x="0" y="2670"/>
                  </a:moveTo>
                  <a:lnTo>
                    <a:pt x="0" y="2763"/>
                  </a:lnTo>
                  <a:lnTo>
                    <a:pt x="4876" y="2763"/>
                  </a:lnTo>
                  <a:lnTo>
                    <a:pt x="4876" y="2670"/>
                  </a:lnTo>
                  <a:close/>
                  <a:moveTo>
                    <a:pt x="0" y="3041"/>
                  </a:moveTo>
                  <a:lnTo>
                    <a:pt x="0" y="3134"/>
                  </a:lnTo>
                  <a:lnTo>
                    <a:pt x="4876" y="3134"/>
                  </a:lnTo>
                  <a:lnTo>
                    <a:pt x="4876" y="304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 name="Google Shape;604;p6"/>
            <p:cNvSpPr/>
            <p:nvPr/>
          </p:nvSpPr>
          <p:spPr>
            <a:xfrm>
              <a:off x="5535060" y="2434572"/>
              <a:ext cx="776403" cy="488227"/>
            </a:xfrm>
            <a:custGeom>
              <a:avLst/>
              <a:gdLst/>
              <a:ahLst/>
              <a:cxnLst/>
              <a:rect l="l" t="t" r="r" b="b"/>
              <a:pathLst>
                <a:path w="3066" h="1928" extrusionOk="0">
                  <a:moveTo>
                    <a:pt x="1" y="1"/>
                  </a:moveTo>
                  <a:lnTo>
                    <a:pt x="1" y="1928"/>
                  </a:lnTo>
                  <a:lnTo>
                    <a:pt x="3065" y="1928"/>
                  </a:lnTo>
                  <a:lnTo>
                    <a:pt x="306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605" name="Google Shape;605;p6"/>
          <p:cNvGrpSpPr/>
          <p:nvPr/>
        </p:nvGrpSpPr>
        <p:grpSpPr>
          <a:xfrm flipH="1">
            <a:off x="11411769" y="4840375"/>
            <a:ext cx="2074488" cy="1484311"/>
            <a:chOff x="5009981" y="5590256"/>
            <a:chExt cx="1555866" cy="1113233"/>
          </a:xfrm>
        </p:grpSpPr>
        <p:sp>
          <p:nvSpPr>
            <p:cNvPr id="606" name="Google Shape;606;p6"/>
            <p:cNvSpPr/>
            <p:nvPr/>
          </p:nvSpPr>
          <p:spPr>
            <a:xfrm flipH="1">
              <a:off x="5305314" y="5590256"/>
              <a:ext cx="1260533" cy="605860"/>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 name="Google Shape;607;p6"/>
            <p:cNvSpPr/>
            <p:nvPr/>
          </p:nvSpPr>
          <p:spPr>
            <a:xfrm flipH="1">
              <a:off x="6466272" y="6155487"/>
              <a:ext cx="77698" cy="109819"/>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 name="Google Shape;608;p6"/>
            <p:cNvSpPr/>
            <p:nvPr/>
          </p:nvSpPr>
          <p:spPr>
            <a:xfrm flipH="1">
              <a:off x="6469615" y="6042470"/>
              <a:ext cx="72610" cy="118178"/>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 name="Google Shape;609;p6"/>
            <p:cNvSpPr/>
            <p:nvPr/>
          </p:nvSpPr>
          <p:spPr>
            <a:xfrm flipH="1">
              <a:off x="6469615" y="6047557"/>
              <a:ext cx="70938" cy="106331"/>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6"/>
            <p:cNvSpPr/>
            <p:nvPr/>
          </p:nvSpPr>
          <p:spPr>
            <a:xfrm flipH="1">
              <a:off x="6505084" y="6047557"/>
              <a:ext cx="27038" cy="108002"/>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 name="Google Shape;611;p6"/>
            <p:cNvSpPr/>
            <p:nvPr/>
          </p:nvSpPr>
          <p:spPr>
            <a:xfrm flipH="1">
              <a:off x="5249615" y="6094799"/>
              <a:ext cx="175528" cy="126609"/>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 name="Google Shape;612;p6"/>
            <p:cNvSpPr/>
            <p:nvPr/>
          </p:nvSpPr>
          <p:spPr>
            <a:xfrm flipH="1">
              <a:off x="5170247" y="6196042"/>
              <a:ext cx="329179" cy="290284"/>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 name="Google Shape;613;p6"/>
            <p:cNvSpPr/>
            <p:nvPr/>
          </p:nvSpPr>
          <p:spPr>
            <a:xfrm flipH="1">
              <a:off x="5009987" y="6477309"/>
              <a:ext cx="727334" cy="226180"/>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 name="Google Shape;614;p6"/>
            <p:cNvSpPr/>
            <p:nvPr/>
          </p:nvSpPr>
          <p:spPr>
            <a:xfrm flipH="1">
              <a:off x="5170240" y="6196045"/>
              <a:ext cx="165504" cy="281257"/>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 name="Google Shape;615;p6"/>
            <p:cNvSpPr/>
            <p:nvPr/>
          </p:nvSpPr>
          <p:spPr>
            <a:xfrm flipH="1">
              <a:off x="5222577" y="6288854"/>
              <a:ext cx="224516" cy="133368"/>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 name="Google Shape;616;p6"/>
            <p:cNvSpPr/>
            <p:nvPr/>
          </p:nvSpPr>
          <p:spPr>
            <a:xfrm flipH="1">
              <a:off x="5222575" y="6288854"/>
              <a:ext cx="113167" cy="133368"/>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 name="Google Shape;617;p6"/>
            <p:cNvSpPr/>
            <p:nvPr/>
          </p:nvSpPr>
          <p:spPr>
            <a:xfrm flipH="1">
              <a:off x="5009981" y="6477309"/>
              <a:ext cx="420250" cy="226180"/>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18" name="Google Shape;618;p6"/>
          <p:cNvSpPr/>
          <p:nvPr/>
        </p:nvSpPr>
        <p:spPr>
          <a:xfrm>
            <a:off x="5860631" y="1418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 name="Google Shape;619;p6"/>
          <p:cNvSpPr/>
          <p:nvPr/>
        </p:nvSpPr>
        <p:spPr>
          <a:xfrm>
            <a:off x="11734350" y="2152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 name="Google Shape;620;p6"/>
          <p:cNvSpPr/>
          <p:nvPr/>
        </p:nvSpPr>
        <p:spPr>
          <a:xfrm>
            <a:off x="-369183" y="2656851"/>
            <a:ext cx="1017629" cy="37947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 name="Google Shape;621;p6"/>
          <p:cNvSpPr/>
          <p:nvPr/>
        </p:nvSpPr>
        <p:spPr>
          <a:xfrm>
            <a:off x="9478869" y="2376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 name="Google Shape;622;p6"/>
          <p:cNvSpPr/>
          <p:nvPr/>
        </p:nvSpPr>
        <p:spPr>
          <a:xfrm rot="1159801">
            <a:off x="9713333" y="3826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 name="Google Shape;623;p6"/>
          <p:cNvSpPr/>
          <p:nvPr/>
        </p:nvSpPr>
        <p:spPr>
          <a:xfrm>
            <a:off x="950936" y="2376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 name="Google Shape;624;p6"/>
          <p:cNvSpPr/>
          <p:nvPr/>
        </p:nvSpPr>
        <p:spPr>
          <a:xfrm rot="1159801">
            <a:off x="1185400" y="3826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 name="Google Shape;625;p6"/>
          <p:cNvSpPr/>
          <p:nvPr/>
        </p:nvSpPr>
        <p:spPr>
          <a:xfrm rot="1159801">
            <a:off x="11752433" y="38554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 name="Google Shape;626;p6"/>
          <p:cNvSpPr/>
          <p:nvPr/>
        </p:nvSpPr>
        <p:spPr>
          <a:xfrm>
            <a:off x="332402" y="37730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27" name="Google Shape;627;p6"/>
          <p:cNvGrpSpPr/>
          <p:nvPr/>
        </p:nvGrpSpPr>
        <p:grpSpPr>
          <a:xfrm>
            <a:off x="-1438297" y="4654808"/>
            <a:ext cx="2389248" cy="1484309"/>
            <a:chOff x="-3849348" y="6952593"/>
            <a:chExt cx="3571016" cy="2218477"/>
          </a:xfrm>
        </p:grpSpPr>
        <p:sp>
          <p:nvSpPr>
            <p:cNvPr id="628" name="Google Shape;628;p6"/>
            <p:cNvSpPr/>
            <p:nvPr/>
          </p:nvSpPr>
          <p:spPr>
            <a:xfrm flipH="1">
              <a:off x="-3260816" y="6952593"/>
              <a:ext cx="2512047" cy="1207365"/>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 name="Google Shape;629;p6"/>
            <p:cNvSpPr/>
            <p:nvPr/>
          </p:nvSpPr>
          <p:spPr>
            <a:xfrm flipH="1">
              <a:off x="-947207" y="8079000"/>
              <a:ext cx="154839" cy="218849"/>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 name="Google Shape;630;p6"/>
            <p:cNvSpPr/>
            <p:nvPr/>
          </p:nvSpPr>
          <p:spPr>
            <a:xfrm flipH="1">
              <a:off x="-940545" y="7853777"/>
              <a:ext cx="144700" cy="23550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 name="Google Shape;631;p6"/>
            <p:cNvSpPr/>
            <p:nvPr/>
          </p:nvSpPr>
          <p:spPr>
            <a:xfrm flipH="1">
              <a:off x="-940545" y="7863915"/>
              <a:ext cx="141369" cy="211897"/>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 name="Google Shape;632;p6"/>
            <p:cNvSpPr/>
            <p:nvPr/>
          </p:nvSpPr>
          <p:spPr>
            <a:xfrm flipH="1">
              <a:off x="-869861" y="7863915"/>
              <a:ext cx="53882" cy="215229"/>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 name="Google Shape;633;p6"/>
            <p:cNvSpPr/>
            <p:nvPr/>
          </p:nvSpPr>
          <p:spPr>
            <a:xfrm flipH="1">
              <a:off x="-3371794" y="7958060"/>
              <a:ext cx="349801" cy="252307"/>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 name="Google Shape;634;p6"/>
            <p:cNvSpPr/>
            <p:nvPr/>
          </p:nvSpPr>
          <p:spPr>
            <a:xfrm flipH="1">
              <a:off x="-3529963" y="8159820"/>
              <a:ext cx="656003" cy="578481"/>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 name="Google Shape;635;p6"/>
            <p:cNvSpPr/>
            <p:nvPr/>
          </p:nvSpPr>
          <p:spPr>
            <a:xfrm flipH="1">
              <a:off x="-3849341" y="8720335"/>
              <a:ext cx="1449464" cy="450734"/>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 name="Google Shape;636;p6"/>
            <p:cNvSpPr/>
            <p:nvPr/>
          </p:nvSpPr>
          <p:spPr>
            <a:xfrm flipH="1">
              <a:off x="-3529973" y="8159825"/>
              <a:ext cx="329823" cy="560498"/>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 name="Google Shape;637;p6"/>
            <p:cNvSpPr/>
            <p:nvPr/>
          </p:nvSpPr>
          <p:spPr>
            <a:xfrm flipH="1">
              <a:off x="-3425676" y="8344778"/>
              <a:ext cx="447426" cy="265777"/>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 name="Google Shape;638;p6"/>
            <p:cNvSpPr/>
            <p:nvPr/>
          </p:nvSpPr>
          <p:spPr>
            <a:xfrm flipH="1">
              <a:off x="-3425679" y="8344778"/>
              <a:ext cx="225524" cy="265777"/>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 name="Google Shape;639;p6"/>
            <p:cNvSpPr/>
            <p:nvPr/>
          </p:nvSpPr>
          <p:spPr>
            <a:xfrm flipH="1">
              <a:off x="-3849348" y="8720335"/>
              <a:ext cx="837494" cy="450734"/>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 name="Google Shape;640;p6"/>
            <p:cNvSpPr/>
            <p:nvPr/>
          </p:nvSpPr>
          <p:spPr>
            <a:xfrm flipH="1">
              <a:off x="-1429532" y="8251456"/>
              <a:ext cx="1003310" cy="340682"/>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41" name="Google Shape;641;p6"/>
            <p:cNvGrpSpPr/>
            <p:nvPr/>
          </p:nvGrpSpPr>
          <p:grpSpPr>
            <a:xfrm>
              <a:off x="-1539990" y="8551874"/>
              <a:ext cx="1261658" cy="594147"/>
              <a:chOff x="811985" y="3296192"/>
              <a:chExt cx="1330582" cy="626605"/>
            </a:xfrm>
          </p:grpSpPr>
          <p:sp>
            <p:nvSpPr>
              <p:cNvPr id="642" name="Google Shape;642;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 name="Google Shape;643;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 name="Google Shape;644;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 name="Google Shape;645;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 name="Google Shape;646;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 name="Google Shape;647;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 name="Google Shape;648;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 name="Google Shape;649;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 name="Google Shape;650;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 name="Google Shape;651;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 name="Google Shape;652;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spTree>
    <p:extLst>
      <p:ext uri="{BB962C8B-B14F-4D97-AF65-F5344CB8AC3E}">
        <p14:creationId xmlns:p14="http://schemas.microsoft.com/office/powerpoint/2010/main" val="40691148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653"/>
        <p:cNvGrpSpPr/>
        <p:nvPr/>
      </p:nvGrpSpPr>
      <p:grpSpPr>
        <a:xfrm>
          <a:off x="0" y="0"/>
          <a:ext cx="0" cy="0"/>
          <a:chOff x="0" y="0"/>
          <a:chExt cx="0" cy="0"/>
        </a:xfrm>
      </p:grpSpPr>
      <p:sp>
        <p:nvSpPr>
          <p:cNvPr id="654" name="Google Shape;654;p7"/>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55" name="Google Shape;655;p7"/>
          <p:cNvGrpSpPr/>
          <p:nvPr/>
        </p:nvGrpSpPr>
        <p:grpSpPr>
          <a:xfrm>
            <a:off x="69" y="5529855"/>
            <a:ext cx="12192068" cy="1879264"/>
            <a:chOff x="1648300" y="2319100"/>
            <a:chExt cx="1480075" cy="228125"/>
          </a:xfrm>
        </p:grpSpPr>
        <p:sp>
          <p:nvSpPr>
            <p:cNvPr id="656" name="Google Shape;656;p7"/>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 name="Google Shape;657;p7"/>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 name="Google Shape;658;p7"/>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 name="Google Shape;659;p7"/>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 name="Google Shape;660;p7"/>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61" name="Google Shape;661;p7"/>
          <p:cNvSpPr/>
          <p:nvPr/>
        </p:nvSpPr>
        <p:spPr>
          <a:xfrm>
            <a:off x="-395233" y="264090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 name="Google Shape;662;p7"/>
          <p:cNvSpPr/>
          <p:nvPr/>
        </p:nvSpPr>
        <p:spPr>
          <a:xfrm>
            <a:off x="11616898" y="255508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 name="Google Shape;663;p7"/>
          <p:cNvSpPr/>
          <p:nvPr/>
        </p:nvSpPr>
        <p:spPr>
          <a:xfrm>
            <a:off x="6163467" y="248401"/>
            <a:ext cx="1024493" cy="295032"/>
          </a:xfrm>
          <a:custGeom>
            <a:avLst/>
            <a:gdLst/>
            <a:ahLst/>
            <a:cxnLst/>
            <a:rect l="l" t="t" r="r" b="b"/>
            <a:pathLst>
              <a:path w="9033" h="2601" extrusionOk="0">
                <a:moveTo>
                  <a:pt x="6084" y="1"/>
                </a:moveTo>
                <a:lnTo>
                  <a:pt x="5921" y="47"/>
                </a:lnTo>
                <a:lnTo>
                  <a:pt x="5759" y="93"/>
                </a:lnTo>
                <a:lnTo>
                  <a:pt x="5596" y="186"/>
                </a:lnTo>
                <a:lnTo>
                  <a:pt x="5480" y="279"/>
                </a:lnTo>
                <a:lnTo>
                  <a:pt x="5387" y="372"/>
                </a:lnTo>
                <a:lnTo>
                  <a:pt x="5318" y="488"/>
                </a:lnTo>
                <a:lnTo>
                  <a:pt x="5271" y="627"/>
                </a:lnTo>
                <a:lnTo>
                  <a:pt x="5248" y="767"/>
                </a:lnTo>
                <a:lnTo>
                  <a:pt x="5480" y="767"/>
                </a:lnTo>
                <a:lnTo>
                  <a:pt x="5666" y="836"/>
                </a:lnTo>
                <a:lnTo>
                  <a:pt x="5852" y="906"/>
                </a:lnTo>
                <a:lnTo>
                  <a:pt x="5991" y="1022"/>
                </a:lnTo>
                <a:lnTo>
                  <a:pt x="6060" y="1115"/>
                </a:lnTo>
                <a:lnTo>
                  <a:pt x="6107" y="1185"/>
                </a:lnTo>
                <a:lnTo>
                  <a:pt x="6153" y="1277"/>
                </a:lnTo>
                <a:lnTo>
                  <a:pt x="6177" y="1370"/>
                </a:lnTo>
                <a:lnTo>
                  <a:pt x="6177" y="1556"/>
                </a:lnTo>
                <a:lnTo>
                  <a:pt x="6153" y="1742"/>
                </a:lnTo>
                <a:lnTo>
                  <a:pt x="6153" y="1556"/>
                </a:lnTo>
                <a:lnTo>
                  <a:pt x="6107" y="1394"/>
                </a:lnTo>
                <a:lnTo>
                  <a:pt x="6037" y="1231"/>
                </a:lnTo>
                <a:lnTo>
                  <a:pt x="5921" y="1115"/>
                </a:lnTo>
                <a:lnTo>
                  <a:pt x="5782" y="1022"/>
                </a:lnTo>
                <a:lnTo>
                  <a:pt x="5619" y="952"/>
                </a:lnTo>
                <a:lnTo>
                  <a:pt x="5457" y="929"/>
                </a:lnTo>
                <a:lnTo>
                  <a:pt x="5294" y="906"/>
                </a:lnTo>
                <a:lnTo>
                  <a:pt x="5271" y="906"/>
                </a:lnTo>
                <a:lnTo>
                  <a:pt x="5109" y="929"/>
                </a:lnTo>
                <a:lnTo>
                  <a:pt x="4946" y="952"/>
                </a:lnTo>
                <a:lnTo>
                  <a:pt x="4807" y="999"/>
                </a:lnTo>
                <a:lnTo>
                  <a:pt x="4667" y="1068"/>
                </a:lnTo>
                <a:lnTo>
                  <a:pt x="4528" y="1185"/>
                </a:lnTo>
                <a:lnTo>
                  <a:pt x="4435" y="1324"/>
                </a:lnTo>
                <a:lnTo>
                  <a:pt x="4389" y="1486"/>
                </a:lnTo>
                <a:lnTo>
                  <a:pt x="4389" y="1672"/>
                </a:lnTo>
                <a:lnTo>
                  <a:pt x="4342" y="1486"/>
                </a:lnTo>
                <a:lnTo>
                  <a:pt x="4366" y="1394"/>
                </a:lnTo>
                <a:lnTo>
                  <a:pt x="4366" y="1301"/>
                </a:lnTo>
                <a:lnTo>
                  <a:pt x="4412" y="1208"/>
                </a:lnTo>
                <a:lnTo>
                  <a:pt x="4459" y="1138"/>
                </a:lnTo>
                <a:lnTo>
                  <a:pt x="4598" y="976"/>
                </a:lnTo>
                <a:lnTo>
                  <a:pt x="4621" y="952"/>
                </a:lnTo>
                <a:lnTo>
                  <a:pt x="4575" y="860"/>
                </a:lnTo>
                <a:lnTo>
                  <a:pt x="4505" y="767"/>
                </a:lnTo>
                <a:lnTo>
                  <a:pt x="4435" y="674"/>
                </a:lnTo>
                <a:lnTo>
                  <a:pt x="4342" y="604"/>
                </a:lnTo>
                <a:lnTo>
                  <a:pt x="4133" y="465"/>
                </a:lnTo>
                <a:lnTo>
                  <a:pt x="3878" y="372"/>
                </a:lnTo>
                <a:lnTo>
                  <a:pt x="3553" y="302"/>
                </a:lnTo>
                <a:lnTo>
                  <a:pt x="3205" y="279"/>
                </a:lnTo>
                <a:lnTo>
                  <a:pt x="3019" y="279"/>
                </a:lnTo>
                <a:lnTo>
                  <a:pt x="2810" y="302"/>
                </a:lnTo>
                <a:lnTo>
                  <a:pt x="2555" y="372"/>
                </a:lnTo>
                <a:lnTo>
                  <a:pt x="2299" y="465"/>
                </a:lnTo>
                <a:lnTo>
                  <a:pt x="2067" y="581"/>
                </a:lnTo>
                <a:lnTo>
                  <a:pt x="1835" y="743"/>
                </a:lnTo>
                <a:lnTo>
                  <a:pt x="1649" y="929"/>
                </a:lnTo>
                <a:lnTo>
                  <a:pt x="1510" y="1161"/>
                </a:lnTo>
                <a:lnTo>
                  <a:pt x="1417" y="1417"/>
                </a:lnTo>
                <a:lnTo>
                  <a:pt x="1371" y="1672"/>
                </a:lnTo>
                <a:lnTo>
                  <a:pt x="1417" y="1835"/>
                </a:lnTo>
                <a:lnTo>
                  <a:pt x="1371" y="1742"/>
                </a:lnTo>
                <a:lnTo>
                  <a:pt x="1324" y="1649"/>
                </a:lnTo>
                <a:lnTo>
                  <a:pt x="1255" y="1579"/>
                </a:lnTo>
                <a:lnTo>
                  <a:pt x="1185" y="1510"/>
                </a:lnTo>
                <a:lnTo>
                  <a:pt x="1092" y="1463"/>
                </a:lnTo>
                <a:lnTo>
                  <a:pt x="999" y="1440"/>
                </a:lnTo>
                <a:lnTo>
                  <a:pt x="814" y="1394"/>
                </a:lnTo>
                <a:lnTo>
                  <a:pt x="767" y="1394"/>
                </a:lnTo>
                <a:lnTo>
                  <a:pt x="581" y="1417"/>
                </a:lnTo>
                <a:lnTo>
                  <a:pt x="419" y="1486"/>
                </a:lnTo>
                <a:lnTo>
                  <a:pt x="256" y="1579"/>
                </a:lnTo>
                <a:lnTo>
                  <a:pt x="117" y="1695"/>
                </a:lnTo>
                <a:lnTo>
                  <a:pt x="71" y="1788"/>
                </a:lnTo>
                <a:lnTo>
                  <a:pt x="47" y="1858"/>
                </a:lnTo>
                <a:lnTo>
                  <a:pt x="1" y="2067"/>
                </a:lnTo>
                <a:lnTo>
                  <a:pt x="1" y="2253"/>
                </a:lnTo>
                <a:lnTo>
                  <a:pt x="24" y="2345"/>
                </a:lnTo>
                <a:lnTo>
                  <a:pt x="47" y="2415"/>
                </a:lnTo>
                <a:lnTo>
                  <a:pt x="94" y="2485"/>
                </a:lnTo>
                <a:lnTo>
                  <a:pt x="163" y="2554"/>
                </a:lnTo>
                <a:lnTo>
                  <a:pt x="233" y="2578"/>
                </a:lnTo>
                <a:lnTo>
                  <a:pt x="326" y="2601"/>
                </a:lnTo>
                <a:lnTo>
                  <a:pt x="721" y="2601"/>
                </a:lnTo>
                <a:lnTo>
                  <a:pt x="2346" y="2578"/>
                </a:lnTo>
                <a:lnTo>
                  <a:pt x="8057" y="2578"/>
                </a:lnTo>
                <a:lnTo>
                  <a:pt x="8452" y="2601"/>
                </a:lnTo>
                <a:lnTo>
                  <a:pt x="8568" y="2601"/>
                </a:lnTo>
                <a:lnTo>
                  <a:pt x="8661" y="2578"/>
                </a:lnTo>
                <a:lnTo>
                  <a:pt x="8754" y="2554"/>
                </a:lnTo>
                <a:lnTo>
                  <a:pt x="8823" y="2508"/>
                </a:lnTo>
                <a:lnTo>
                  <a:pt x="8916" y="2461"/>
                </a:lnTo>
                <a:lnTo>
                  <a:pt x="8963" y="2392"/>
                </a:lnTo>
                <a:lnTo>
                  <a:pt x="9009" y="2322"/>
                </a:lnTo>
                <a:lnTo>
                  <a:pt x="9032" y="2229"/>
                </a:lnTo>
                <a:lnTo>
                  <a:pt x="9032" y="2136"/>
                </a:lnTo>
                <a:lnTo>
                  <a:pt x="9032" y="2044"/>
                </a:lnTo>
                <a:lnTo>
                  <a:pt x="8986" y="1951"/>
                </a:lnTo>
                <a:lnTo>
                  <a:pt x="8916" y="1881"/>
                </a:lnTo>
                <a:lnTo>
                  <a:pt x="8870" y="1811"/>
                </a:lnTo>
                <a:lnTo>
                  <a:pt x="8800" y="1788"/>
                </a:lnTo>
                <a:lnTo>
                  <a:pt x="8730" y="1765"/>
                </a:lnTo>
                <a:lnTo>
                  <a:pt x="8638" y="1742"/>
                </a:lnTo>
                <a:lnTo>
                  <a:pt x="8568" y="1742"/>
                </a:lnTo>
                <a:lnTo>
                  <a:pt x="8475" y="1765"/>
                </a:lnTo>
                <a:lnTo>
                  <a:pt x="8568" y="1719"/>
                </a:lnTo>
                <a:lnTo>
                  <a:pt x="8591" y="1719"/>
                </a:lnTo>
                <a:lnTo>
                  <a:pt x="8614" y="1556"/>
                </a:lnTo>
                <a:lnTo>
                  <a:pt x="8638" y="1417"/>
                </a:lnTo>
                <a:lnTo>
                  <a:pt x="8614" y="1277"/>
                </a:lnTo>
                <a:lnTo>
                  <a:pt x="8568" y="1115"/>
                </a:lnTo>
                <a:lnTo>
                  <a:pt x="8498" y="999"/>
                </a:lnTo>
                <a:lnTo>
                  <a:pt x="8405" y="860"/>
                </a:lnTo>
                <a:lnTo>
                  <a:pt x="8289" y="767"/>
                </a:lnTo>
                <a:lnTo>
                  <a:pt x="8173" y="674"/>
                </a:lnTo>
                <a:lnTo>
                  <a:pt x="8057" y="604"/>
                </a:lnTo>
                <a:lnTo>
                  <a:pt x="7918" y="558"/>
                </a:lnTo>
                <a:lnTo>
                  <a:pt x="7778" y="535"/>
                </a:lnTo>
                <a:lnTo>
                  <a:pt x="7570" y="535"/>
                </a:lnTo>
                <a:lnTo>
                  <a:pt x="7407" y="558"/>
                </a:lnTo>
                <a:lnTo>
                  <a:pt x="7268" y="604"/>
                </a:lnTo>
                <a:lnTo>
                  <a:pt x="7128" y="674"/>
                </a:lnTo>
                <a:lnTo>
                  <a:pt x="6989" y="790"/>
                </a:lnTo>
                <a:lnTo>
                  <a:pt x="7128" y="651"/>
                </a:lnTo>
                <a:lnTo>
                  <a:pt x="7082" y="488"/>
                </a:lnTo>
                <a:lnTo>
                  <a:pt x="7012" y="349"/>
                </a:lnTo>
                <a:lnTo>
                  <a:pt x="6896" y="209"/>
                </a:lnTo>
                <a:lnTo>
                  <a:pt x="6757" y="117"/>
                </a:lnTo>
                <a:lnTo>
                  <a:pt x="6618" y="70"/>
                </a:lnTo>
                <a:lnTo>
                  <a:pt x="6502" y="24"/>
                </a:lnTo>
                <a:lnTo>
                  <a:pt x="6385"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 name="Google Shape;664;p7"/>
          <p:cNvSpPr/>
          <p:nvPr/>
        </p:nvSpPr>
        <p:spPr>
          <a:xfrm>
            <a:off x="413718" y="3984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 name="Google Shape;665;p7"/>
          <p:cNvSpPr/>
          <p:nvPr/>
        </p:nvSpPr>
        <p:spPr>
          <a:xfrm rot="1159801">
            <a:off x="11635016" y="32346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 name="Google Shape;666;p7"/>
          <p:cNvSpPr txBox="1">
            <a:spLocks noGrp="1"/>
          </p:cNvSpPr>
          <p:nvPr>
            <p:ph type="title"/>
          </p:nvPr>
        </p:nvSpPr>
        <p:spPr>
          <a:xfrm>
            <a:off x="950967" y="719341"/>
            <a:ext cx="4894000" cy="920000"/>
          </a:xfrm>
          <a:prstGeom prst="rect">
            <a:avLst/>
          </a:prstGeom>
          <a:ln>
            <a:noFill/>
          </a:ln>
        </p:spPr>
        <p:txBody>
          <a:bodyPr spcFirstLastPara="1" wrap="square" lIns="91425" tIns="91425" rIns="91425" bIns="91425" anchor="t" anchorCtr="0">
            <a:noAutofit/>
          </a:bodyPr>
          <a:lstStyle>
            <a:lvl1pPr lvl="0" algn="l"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67" name="Google Shape;667;p7"/>
          <p:cNvSpPr txBox="1">
            <a:spLocks noGrp="1"/>
          </p:cNvSpPr>
          <p:nvPr>
            <p:ph type="subTitle" idx="1"/>
          </p:nvPr>
        </p:nvSpPr>
        <p:spPr>
          <a:xfrm>
            <a:off x="950967" y="1639333"/>
            <a:ext cx="4894000" cy="233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Font typeface="Nunito Light"/>
              <a:buChar char="●"/>
              <a:defRPr/>
            </a:lvl1pPr>
            <a:lvl2pPr lvl="1" algn="ctr" rtl="0">
              <a:lnSpc>
                <a:spcPct val="100000"/>
              </a:lnSpc>
              <a:spcBef>
                <a:spcPts val="0"/>
              </a:spcBef>
              <a:spcAft>
                <a:spcPts val="0"/>
              </a:spcAft>
              <a:buClr>
                <a:srgbClr val="E76A28"/>
              </a:buClr>
              <a:buSzPts val="1200"/>
              <a:buFont typeface="Nunito Light"/>
              <a:buChar char="○"/>
              <a:defRPr/>
            </a:lvl2pPr>
            <a:lvl3pPr lvl="2" algn="ctr" rtl="0">
              <a:lnSpc>
                <a:spcPct val="100000"/>
              </a:lnSpc>
              <a:spcBef>
                <a:spcPts val="2133"/>
              </a:spcBef>
              <a:spcAft>
                <a:spcPts val="0"/>
              </a:spcAft>
              <a:buClr>
                <a:srgbClr val="E76A28"/>
              </a:buClr>
              <a:buSzPts val="1200"/>
              <a:buFont typeface="Nunito Light"/>
              <a:buChar char="■"/>
              <a:defRPr/>
            </a:lvl3pPr>
            <a:lvl4pPr lvl="3" algn="ctr" rtl="0">
              <a:lnSpc>
                <a:spcPct val="100000"/>
              </a:lnSpc>
              <a:spcBef>
                <a:spcPts val="2133"/>
              </a:spcBef>
              <a:spcAft>
                <a:spcPts val="0"/>
              </a:spcAft>
              <a:buClr>
                <a:srgbClr val="E76A28"/>
              </a:buClr>
              <a:buSzPts val="1200"/>
              <a:buFont typeface="Nunito Light"/>
              <a:buChar char="●"/>
              <a:defRPr/>
            </a:lvl4pPr>
            <a:lvl5pPr lvl="4" algn="ctr" rtl="0">
              <a:lnSpc>
                <a:spcPct val="100000"/>
              </a:lnSpc>
              <a:spcBef>
                <a:spcPts val="2133"/>
              </a:spcBef>
              <a:spcAft>
                <a:spcPts val="0"/>
              </a:spcAft>
              <a:buClr>
                <a:srgbClr val="E76A28"/>
              </a:buClr>
              <a:buSzPts val="1200"/>
              <a:buFont typeface="Nunito Light"/>
              <a:buChar char="○"/>
              <a:defRPr/>
            </a:lvl5pPr>
            <a:lvl6pPr lvl="5" algn="ctr" rtl="0">
              <a:lnSpc>
                <a:spcPct val="100000"/>
              </a:lnSpc>
              <a:spcBef>
                <a:spcPts val="2133"/>
              </a:spcBef>
              <a:spcAft>
                <a:spcPts val="0"/>
              </a:spcAft>
              <a:buClr>
                <a:srgbClr val="999999"/>
              </a:buClr>
              <a:buSzPts val="1200"/>
              <a:buFont typeface="Nunito Light"/>
              <a:buChar char="■"/>
              <a:defRPr/>
            </a:lvl6pPr>
            <a:lvl7pPr lvl="6" algn="ctr" rtl="0">
              <a:lnSpc>
                <a:spcPct val="100000"/>
              </a:lnSpc>
              <a:spcBef>
                <a:spcPts val="2133"/>
              </a:spcBef>
              <a:spcAft>
                <a:spcPts val="0"/>
              </a:spcAft>
              <a:buClr>
                <a:srgbClr val="999999"/>
              </a:buClr>
              <a:buSzPts val="1200"/>
              <a:buFont typeface="Nunito Light"/>
              <a:buChar char="●"/>
              <a:defRPr/>
            </a:lvl7pPr>
            <a:lvl8pPr lvl="7" algn="ctr" rtl="0">
              <a:lnSpc>
                <a:spcPct val="100000"/>
              </a:lnSpc>
              <a:spcBef>
                <a:spcPts val="2133"/>
              </a:spcBef>
              <a:spcAft>
                <a:spcPts val="0"/>
              </a:spcAft>
              <a:buClr>
                <a:srgbClr val="999999"/>
              </a:buClr>
              <a:buSzPts val="1200"/>
              <a:buFont typeface="Nunito Light"/>
              <a:buChar char="○"/>
              <a:defRPr/>
            </a:lvl8pPr>
            <a:lvl9pPr lvl="8" algn="ctr" rtl="0">
              <a:lnSpc>
                <a:spcPct val="100000"/>
              </a:lnSpc>
              <a:spcBef>
                <a:spcPts val="2133"/>
              </a:spcBef>
              <a:spcAft>
                <a:spcPts val="2133"/>
              </a:spcAft>
              <a:buClr>
                <a:srgbClr val="999999"/>
              </a:buClr>
              <a:buSzPts val="1200"/>
              <a:buFont typeface="Nunito Light"/>
              <a:buChar char="■"/>
              <a:defRPr/>
            </a:lvl9pPr>
          </a:lstStyle>
          <a:p>
            <a:endParaRPr/>
          </a:p>
        </p:txBody>
      </p:sp>
      <p:sp>
        <p:nvSpPr>
          <p:cNvPr id="668" name="Google Shape;668;p7"/>
          <p:cNvSpPr>
            <a:spLocks noGrp="1"/>
          </p:cNvSpPr>
          <p:nvPr>
            <p:ph type="pic" idx="2"/>
          </p:nvPr>
        </p:nvSpPr>
        <p:spPr>
          <a:xfrm rot="378680">
            <a:off x="7567503" y="1409977"/>
            <a:ext cx="3333000" cy="3333000"/>
          </a:xfrm>
          <a:prstGeom prst="rect">
            <a:avLst/>
          </a:prstGeom>
          <a:noFill/>
          <a:ln w="76200" cap="flat" cmpd="sng">
            <a:solidFill>
              <a:schemeClr val="accent6"/>
            </a:solidFill>
            <a:prstDash val="solid"/>
            <a:round/>
            <a:headEnd type="none" w="sm" len="sm"/>
            <a:tailEnd type="none" w="sm" len="sm"/>
          </a:ln>
        </p:spPr>
      </p:sp>
    </p:spTree>
    <p:extLst>
      <p:ext uri="{BB962C8B-B14F-4D97-AF65-F5344CB8AC3E}">
        <p14:creationId xmlns:p14="http://schemas.microsoft.com/office/powerpoint/2010/main" val="29931661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669"/>
        <p:cNvGrpSpPr/>
        <p:nvPr/>
      </p:nvGrpSpPr>
      <p:grpSpPr>
        <a:xfrm>
          <a:off x="0" y="0"/>
          <a:ext cx="0" cy="0"/>
          <a:chOff x="0" y="0"/>
          <a:chExt cx="0" cy="0"/>
        </a:xfrm>
      </p:grpSpPr>
      <p:sp>
        <p:nvSpPr>
          <p:cNvPr id="670" name="Google Shape;670;p8"/>
          <p:cNvSpPr txBox="1">
            <a:spLocks noGrp="1"/>
          </p:cNvSpPr>
          <p:nvPr>
            <p:ph type="title"/>
          </p:nvPr>
        </p:nvSpPr>
        <p:spPr>
          <a:xfrm>
            <a:off x="3090600" y="1742800"/>
            <a:ext cx="6010800" cy="33724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3333"/>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6693035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671"/>
        <p:cNvGrpSpPr/>
        <p:nvPr/>
      </p:nvGrpSpPr>
      <p:grpSpPr>
        <a:xfrm>
          <a:off x="0" y="0"/>
          <a:ext cx="0" cy="0"/>
          <a:chOff x="0" y="0"/>
          <a:chExt cx="0" cy="0"/>
        </a:xfrm>
      </p:grpSpPr>
      <p:sp>
        <p:nvSpPr>
          <p:cNvPr id="672" name="Google Shape;672;p9"/>
          <p:cNvSpPr txBox="1">
            <a:spLocks noGrp="1"/>
          </p:cNvSpPr>
          <p:nvPr>
            <p:ph type="title"/>
          </p:nvPr>
        </p:nvSpPr>
        <p:spPr>
          <a:xfrm>
            <a:off x="2847400" y="1585467"/>
            <a:ext cx="6497200" cy="261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0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673" name="Google Shape;673;p9"/>
          <p:cNvSpPr txBox="1">
            <a:spLocks noGrp="1"/>
          </p:cNvSpPr>
          <p:nvPr>
            <p:ph type="subTitle" idx="1"/>
          </p:nvPr>
        </p:nvSpPr>
        <p:spPr>
          <a:xfrm>
            <a:off x="2847400" y="4204667"/>
            <a:ext cx="6497200" cy="89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2133"/>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Tree>
    <p:extLst>
      <p:ext uri="{BB962C8B-B14F-4D97-AF65-F5344CB8AC3E}">
        <p14:creationId xmlns:p14="http://schemas.microsoft.com/office/powerpoint/2010/main" val="41833206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674"/>
        <p:cNvGrpSpPr/>
        <p:nvPr/>
      </p:nvGrpSpPr>
      <p:grpSpPr>
        <a:xfrm>
          <a:off x="0" y="0"/>
          <a:ext cx="0" cy="0"/>
          <a:chOff x="0" y="0"/>
          <a:chExt cx="0" cy="0"/>
        </a:xfrm>
      </p:grpSpPr>
      <p:sp>
        <p:nvSpPr>
          <p:cNvPr id="675" name="Google Shape;675;p10"/>
          <p:cNvSpPr txBox="1">
            <a:spLocks noGrp="1"/>
          </p:cNvSpPr>
          <p:nvPr>
            <p:ph type="title"/>
          </p:nvPr>
        </p:nvSpPr>
        <p:spPr>
          <a:xfrm>
            <a:off x="960000" y="5352600"/>
            <a:ext cx="10272000" cy="763600"/>
          </a:xfrm>
          <a:prstGeom prst="rect">
            <a:avLst/>
          </a:prstGeom>
          <a:gradFill>
            <a:gsLst>
              <a:gs pos="0">
                <a:schemeClr val="lt1"/>
              </a:gs>
              <a:gs pos="100000">
                <a:schemeClr val="dk2"/>
              </a:gs>
            </a:gsLst>
            <a:lin ang="5400700" scaled="0"/>
          </a:gradFill>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extLst>
      <p:ext uri="{BB962C8B-B14F-4D97-AF65-F5344CB8AC3E}">
        <p14:creationId xmlns:p14="http://schemas.microsoft.com/office/powerpoint/2010/main" val="434685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76"/>
        <p:cNvGrpSpPr/>
        <p:nvPr/>
      </p:nvGrpSpPr>
      <p:grpSpPr>
        <a:xfrm>
          <a:off x="0" y="0"/>
          <a:ext cx="0" cy="0"/>
          <a:chOff x="0" y="0"/>
          <a:chExt cx="0" cy="0"/>
        </a:xfrm>
      </p:grpSpPr>
      <p:sp>
        <p:nvSpPr>
          <p:cNvPr id="677" name="Google Shape;677;p11"/>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78" name="Google Shape;678;p11"/>
          <p:cNvGrpSpPr/>
          <p:nvPr/>
        </p:nvGrpSpPr>
        <p:grpSpPr>
          <a:xfrm>
            <a:off x="69" y="5529855"/>
            <a:ext cx="12192068" cy="1879264"/>
            <a:chOff x="1648300" y="2319100"/>
            <a:chExt cx="1480075" cy="228125"/>
          </a:xfrm>
        </p:grpSpPr>
        <p:sp>
          <p:nvSpPr>
            <p:cNvPr id="679" name="Google Shape;679;p11"/>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 name="Google Shape;680;p11"/>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 name="Google Shape;681;p11"/>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 name="Google Shape;682;p11"/>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 name="Google Shape;683;p11"/>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84" name="Google Shape;684;p11"/>
          <p:cNvSpPr/>
          <p:nvPr/>
        </p:nvSpPr>
        <p:spPr>
          <a:xfrm>
            <a:off x="11309898" y="1418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 name="Google Shape;685;p11"/>
          <p:cNvSpPr/>
          <p:nvPr/>
        </p:nvSpPr>
        <p:spPr>
          <a:xfrm>
            <a:off x="76479" y="136256"/>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 name="Google Shape;686;p11"/>
          <p:cNvSpPr/>
          <p:nvPr/>
        </p:nvSpPr>
        <p:spPr>
          <a:xfrm>
            <a:off x="5587316"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 name="Google Shape;687;p11"/>
          <p:cNvSpPr/>
          <p:nvPr/>
        </p:nvSpPr>
        <p:spPr>
          <a:xfrm>
            <a:off x="11587067" y="2776035"/>
            <a:ext cx="1017629" cy="37947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 name="Google Shape;688;p11"/>
          <p:cNvSpPr/>
          <p:nvPr/>
        </p:nvSpPr>
        <p:spPr>
          <a:xfrm>
            <a:off x="-335200" y="3594635"/>
            <a:ext cx="1017629" cy="37947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 name="Google Shape;689;p11"/>
          <p:cNvSpPr/>
          <p:nvPr/>
        </p:nvSpPr>
        <p:spPr>
          <a:xfrm>
            <a:off x="216302" y="1938712"/>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 name="Google Shape;690;p11"/>
          <p:cNvSpPr/>
          <p:nvPr/>
        </p:nvSpPr>
        <p:spPr>
          <a:xfrm rot="1159801">
            <a:off x="450767" y="2083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 name="Google Shape;691;p11"/>
          <p:cNvSpPr/>
          <p:nvPr/>
        </p:nvSpPr>
        <p:spPr>
          <a:xfrm rot="1159801">
            <a:off x="2801200" y="325397"/>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 name="Google Shape;692;p11"/>
          <p:cNvSpPr/>
          <p:nvPr/>
        </p:nvSpPr>
        <p:spPr>
          <a:xfrm>
            <a:off x="9478869" y="2376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 name="Google Shape;693;p11"/>
          <p:cNvSpPr/>
          <p:nvPr/>
        </p:nvSpPr>
        <p:spPr>
          <a:xfrm rot="1159801">
            <a:off x="9713333" y="3826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 name="Google Shape;694;p11"/>
          <p:cNvSpPr/>
          <p:nvPr/>
        </p:nvSpPr>
        <p:spPr>
          <a:xfrm>
            <a:off x="11705602" y="19386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 name="Google Shape;695;p11"/>
          <p:cNvSpPr txBox="1">
            <a:spLocks noGrp="1"/>
          </p:cNvSpPr>
          <p:nvPr>
            <p:ph type="title" hasCustomPrompt="1"/>
          </p:nvPr>
        </p:nvSpPr>
        <p:spPr>
          <a:xfrm>
            <a:off x="950967" y="1347233"/>
            <a:ext cx="10290000" cy="19640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9600">
                <a:solidFill>
                  <a:schemeClr val="lt2"/>
                </a:solidFill>
              </a:defRPr>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696" name="Google Shape;696;p11"/>
          <p:cNvSpPr txBox="1">
            <a:spLocks noGrp="1"/>
          </p:cNvSpPr>
          <p:nvPr>
            <p:ph type="subTitle" idx="1"/>
          </p:nvPr>
        </p:nvSpPr>
        <p:spPr>
          <a:xfrm>
            <a:off x="950967" y="3311300"/>
            <a:ext cx="10290000" cy="6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2400"/>
            </a:lvl1pPr>
            <a:lvl2pPr lvl="1" algn="ctr" rtl="0">
              <a:lnSpc>
                <a:spcPct val="100000"/>
              </a:lnSpc>
              <a:spcBef>
                <a:spcPts val="0"/>
              </a:spcBef>
              <a:spcAft>
                <a:spcPts val="0"/>
              </a:spcAft>
              <a:buSzPts val="1600"/>
              <a:buNone/>
              <a:defRPr sz="2133"/>
            </a:lvl2pPr>
            <a:lvl3pPr lvl="2" algn="ctr" rtl="0">
              <a:lnSpc>
                <a:spcPct val="100000"/>
              </a:lnSpc>
              <a:spcBef>
                <a:spcPts val="2133"/>
              </a:spcBef>
              <a:spcAft>
                <a:spcPts val="0"/>
              </a:spcAft>
              <a:buSzPts val="1600"/>
              <a:buNone/>
              <a:defRPr sz="2133"/>
            </a:lvl3pPr>
            <a:lvl4pPr lvl="3" algn="ctr" rtl="0">
              <a:lnSpc>
                <a:spcPct val="100000"/>
              </a:lnSpc>
              <a:spcBef>
                <a:spcPts val="2133"/>
              </a:spcBef>
              <a:spcAft>
                <a:spcPts val="0"/>
              </a:spcAft>
              <a:buSzPts val="1600"/>
              <a:buNone/>
              <a:defRPr sz="2133"/>
            </a:lvl4pPr>
            <a:lvl5pPr lvl="4" algn="ctr" rtl="0">
              <a:lnSpc>
                <a:spcPct val="100000"/>
              </a:lnSpc>
              <a:spcBef>
                <a:spcPts val="2133"/>
              </a:spcBef>
              <a:spcAft>
                <a:spcPts val="0"/>
              </a:spcAft>
              <a:buSzPts val="1600"/>
              <a:buNone/>
              <a:defRPr sz="2133"/>
            </a:lvl5pPr>
            <a:lvl6pPr lvl="5" algn="ctr" rtl="0">
              <a:lnSpc>
                <a:spcPct val="100000"/>
              </a:lnSpc>
              <a:spcBef>
                <a:spcPts val="2133"/>
              </a:spcBef>
              <a:spcAft>
                <a:spcPts val="0"/>
              </a:spcAft>
              <a:buSzPts val="1600"/>
              <a:buNone/>
              <a:defRPr sz="2133"/>
            </a:lvl6pPr>
            <a:lvl7pPr lvl="6" algn="ctr" rtl="0">
              <a:lnSpc>
                <a:spcPct val="100000"/>
              </a:lnSpc>
              <a:spcBef>
                <a:spcPts val="2133"/>
              </a:spcBef>
              <a:spcAft>
                <a:spcPts val="0"/>
              </a:spcAft>
              <a:buSzPts val="1600"/>
              <a:buNone/>
              <a:defRPr sz="2133"/>
            </a:lvl7pPr>
            <a:lvl8pPr lvl="7" algn="ctr" rtl="0">
              <a:lnSpc>
                <a:spcPct val="100000"/>
              </a:lnSpc>
              <a:spcBef>
                <a:spcPts val="2133"/>
              </a:spcBef>
              <a:spcAft>
                <a:spcPts val="0"/>
              </a:spcAft>
              <a:buSzPts val="1600"/>
              <a:buNone/>
              <a:defRPr sz="2133"/>
            </a:lvl8pPr>
            <a:lvl9pPr lvl="8" algn="ctr" rtl="0">
              <a:lnSpc>
                <a:spcPct val="100000"/>
              </a:lnSpc>
              <a:spcBef>
                <a:spcPts val="2133"/>
              </a:spcBef>
              <a:spcAft>
                <a:spcPts val="2133"/>
              </a:spcAft>
              <a:buSzPts val="1600"/>
              <a:buNone/>
              <a:defRPr sz="2133"/>
            </a:lvl9pPr>
          </a:lstStyle>
          <a:p>
            <a:endParaRPr/>
          </a:p>
        </p:txBody>
      </p:sp>
    </p:spTree>
    <p:extLst>
      <p:ext uri="{BB962C8B-B14F-4D97-AF65-F5344CB8AC3E}">
        <p14:creationId xmlns:p14="http://schemas.microsoft.com/office/powerpoint/2010/main" val="352662919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97"/>
        <p:cNvGrpSpPr/>
        <p:nvPr/>
      </p:nvGrpSpPr>
      <p:grpSpPr>
        <a:xfrm>
          <a:off x="0" y="0"/>
          <a:ext cx="0" cy="0"/>
          <a:chOff x="0" y="0"/>
          <a:chExt cx="0" cy="0"/>
        </a:xfrm>
      </p:grpSpPr>
    </p:spTree>
    <p:extLst>
      <p:ext uri="{BB962C8B-B14F-4D97-AF65-F5344CB8AC3E}">
        <p14:creationId xmlns:p14="http://schemas.microsoft.com/office/powerpoint/2010/main" val="32735820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997"/>
        <p:cNvGrpSpPr/>
        <p:nvPr/>
      </p:nvGrpSpPr>
      <p:grpSpPr>
        <a:xfrm>
          <a:off x="0" y="0"/>
          <a:ext cx="0" cy="0"/>
          <a:chOff x="0" y="0"/>
          <a:chExt cx="0" cy="0"/>
        </a:xfrm>
      </p:grpSpPr>
      <p:sp>
        <p:nvSpPr>
          <p:cNvPr id="998" name="Google Shape;998;p14"/>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999" name="Google Shape;999;p14"/>
          <p:cNvGrpSpPr/>
          <p:nvPr/>
        </p:nvGrpSpPr>
        <p:grpSpPr>
          <a:xfrm>
            <a:off x="69" y="5529855"/>
            <a:ext cx="12192068" cy="1879264"/>
            <a:chOff x="1648300" y="2319100"/>
            <a:chExt cx="1480075" cy="228125"/>
          </a:xfrm>
        </p:grpSpPr>
        <p:sp>
          <p:nvSpPr>
            <p:cNvPr id="1000" name="Google Shape;1000;p14"/>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1" name="Google Shape;1001;p14"/>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2" name="Google Shape;1002;p14"/>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3" name="Google Shape;1003;p14"/>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4" name="Google Shape;1004;p14"/>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005" name="Google Shape;1005;p14"/>
          <p:cNvSpPr/>
          <p:nvPr/>
        </p:nvSpPr>
        <p:spPr>
          <a:xfrm>
            <a:off x="-170921" y="38788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6" name="Google Shape;1006;p14"/>
          <p:cNvSpPr/>
          <p:nvPr/>
        </p:nvSpPr>
        <p:spPr>
          <a:xfrm>
            <a:off x="1871350" y="21940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7" name="Google Shape;1007;p14"/>
          <p:cNvSpPr/>
          <p:nvPr/>
        </p:nvSpPr>
        <p:spPr>
          <a:xfrm rot="1159801">
            <a:off x="219500" y="222501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8" name="Google Shape;1008;p14"/>
          <p:cNvSpPr/>
          <p:nvPr/>
        </p:nvSpPr>
        <p:spPr>
          <a:xfrm>
            <a:off x="9447279" y="231439"/>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9" name="Google Shape;1009;p14"/>
          <p:cNvSpPr/>
          <p:nvPr/>
        </p:nvSpPr>
        <p:spPr>
          <a:xfrm>
            <a:off x="11736983" y="3608038"/>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0" name="Google Shape;1010;p14"/>
          <p:cNvSpPr/>
          <p:nvPr/>
        </p:nvSpPr>
        <p:spPr>
          <a:xfrm rot="-1434687">
            <a:off x="6181567" y="294447"/>
            <a:ext cx="208668" cy="144936"/>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1" name="Google Shape;1011;p14"/>
          <p:cNvSpPr/>
          <p:nvPr/>
        </p:nvSpPr>
        <p:spPr>
          <a:xfrm rot="418498">
            <a:off x="11708217" y="1805880"/>
            <a:ext cx="208663" cy="144933"/>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2" name="Google Shape;1012;p14"/>
          <p:cNvSpPr/>
          <p:nvPr/>
        </p:nvSpPr>
        <p:spPr>
          <a:xfrm rot="503544">
            <a:off x="5717998" y="272949"/>
            <a:ext cx="208668" cy="144936"/>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3" name="Google Shape;1013;p14"/>
          <p:cNvSpPr txBox="1">
            <a:spLocks noGrp="1"/>
          </p:cNvSpPr>
          <p:nvPr>
            <p:ph type="title"/>
          </p:nvPr>
        </p:nvSpPr>
        <p:spPr>
          <a:xfrm>
            <a:off x="6762945" y="2044133"/>
            <a:ext cx="3663600" cy="9668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14" name="Google Shape;1014;p14"/>
          <p:cNvSpPr txBox="1">
            <a:spLocks noGrp="1"/>
          </p:cNvSpPr>
          <p:nvPr>
            <p:ph type="subTitle" idx="1"/>
          </p:nvPr>
        </p:nvSpPr>
        <p:spPr>
          <a:xfrm>
            <a:off x="6762945" y="3010933"/>
            <a:ext cx="3663600" cy="107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Tree>
    <p:extLst>
      <p:ext uri="{BB962C8B-B14F-4D97-AF65-F5344CB8AC3E}">
        <p14:creationId xmlns:p14="http://schemas.microsoft.com/office/powerpoint/2010/main" val="39867884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015"/>
        <p:cNvGrpSpPr/>
        <p:nvPr/>
      </p:nvGrpSpPr>
      <p:grpSpPr>
        <a:xfrm>
          <a:off x="0" y="0"/>
          <a:ext cx="0" cy="0"/>
          <a:chOff x="0" y="0"/>
          <a:chExt cx="0" cy="0"/>
        </a:xfrm>
      </p:grpSpPr>
      <p:sp>
        <p:nvSpPr>
          <p:cNvPr id="1016" name="Google Shape;1016;p15"/>
          <p:cNvSpPr/>
          <p:nvPr/>
        </p:nvSpPr>
        <p:spPr>
          <a:xfrm flipH="1">
            <a:off x="-1871814" y="5710917"/>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7" name="Google Shape;1017;p15"/>
          <p:cNvSpPr/>
          <p:nvPr/>
        </p:nvSpPr>
        <p:spPr>
          <a:xfrm flipH="1">
            <a:off x="11241020" y="5710917"/>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8" name="Google Shape;1018;p15"/>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019" name="Google Shape;1019;p15"/>
          <p:cNvGrpSpPr/>
          <p:nvPr/>
        </p:nvGrpSpPr>
        <p:grpSpPr>
          <a:xfrm>
            <a:off x="102" y="6138655"/>
            <a:ext cx="12192068" cy="1879264"/>
            <a:chOff x="1648300" y="2319100"/>
            <a:chExt cx="1480075" cy="228125"/>
          </a:xfrm>
        </p:grpSpPr>
        <p:sp>
          <p:nvSpPr>
            <p:cNvPr id="1020" name="Google Shape;1020;p15"/>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1" name="Google Shape;1021;p15"/>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2" name="Google Shape;1022;p15"/>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3" name="Google Shape;1023;p15"/>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4" name="Google Shape;1024;p15"/>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25" name="Google Shape;1025;p15"/>
          <p:cNvGrpSpPr/>
          <p:nvPr/>
        </p:nvGrpSpPr>
        <p:grpSpPr>
          <a:xfrm>
            <a:off x="830465" y="6094135"/>
            <a:ext cx="1631673" cy="596931"/>
            <a:chOff x="5331602" y="3459769"/>
            <a:chExt cx="2948097" cy="1078271"/>
          </a:xfrm>
        </p:grpSpPr>
        <p:grpSp>
          <p:nvGrpSpPr>
            <p:cNvPr id="1026" name="Google Shape;1026;p15"/>
            <p:cNvGrpSpPr/>
            <p:nvPr/>
          </p:nvGrpSpPr>
          <p:grpSpPr>
            <a:xfrm>
              <a:off x="5331602" y="4178619"/>
              <a:ext cx="763222" cy="359421"/>
              <a:chOff x="811985" y="3296192"/>
              <a:chExt cx="1330582" cy="626605"/>
            </a:xfrm>
          </p:grpSpPr>
          <p:sp>
            <p:nvSpPr>
              <p:cNvPr id="1027" name="Google Shape;1027;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8" name="Google Shape;1028;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9" name="Google Shape;1029;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0" name="Google Shape;1030;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1" name="Google Shape;1031;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2" name="Google Shape;1032;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3" name="Google Shape;1033;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4" name="Google Shape;1034;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5" name="Google Shape;1035;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6" name="Google Shape;1036;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7" name="Google Shape;1037;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38" name="Google Shape;1038;p15"/>
            <p:cNvGrpSpPr/>
            <p:nvPr/>
          </p:nvGrpSpPr>
          <p:grpSpPr>
            <a:xfrm>
              <a:off x="5804302" y="4178619"/>
              <a:ext cx="763222" cy="359421"/>
              <a:chOff x="811985" y="3296192"/>
              <a:chExt cx="1330582" cy="626605"/>
            </a:xfrm>
          </p:grpSpPr>
          <p:sp>
            <p:nvSpPr>
              <p:cNvPr id="1039" name="Google Shape;1039;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0" name="Google Shape;1040;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1" name="Google Shape;1041;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2" name="Google Shape;1042;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3" name="Google Shape;1043;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4" name="Google Shape;1044;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5" name="Google Shape;1045;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6" name="Google Shape;1046;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7" name="Google Shape;1047;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8" name="Google Shape;1048;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9" name="Google Shape;1049;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50" name="Google Shape;1050;p15"/>
            <p:cNvGrpSpPr/>
            <p:nvPr/>
          </p:nvGrpSpPr>
          <p:grpSpPr>
            <a:xfrm>
              <a:off x="5331602" y="3819194"/>
              <a:ext cx="763222" cy="359421"/>
              <a:chOff x="811985" y="3296192"/>
              <a:chExt cx="1330582" cy="626605"/>
            </a:xfrm>
          </p:grpSpPr>
          <p:sp>
            <p:nvSpPr>
              <p:cNvPr id="1051" name="Google Shape;1051;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2" name="Google Shape;1052;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3" name="Google Shape;1053;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4" name="Google Shape;1054;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5" name="Google Shape;1055;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6" name="Google Shape;1056;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7" name="Google Shape;1057;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8" name="Google Shape;1058;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9" name="Google Shape;1059;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0" name="Google Shape;1060;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1" name="Google Shape;1061;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62" name="Google Shape;1062;p15"/>
            <p:cNvGrpSpPr/>
            <p:nvPr/>
          </p:nvGrpSpPr>
          <p:grpSpPr>
            <a:xfrm>
              <a:off x="5804302" y="3819194"/>
              <a:ext cx="763222" cy="359421"/>
              <a:chOff x="811985" y="3296192"/>
              <a:chExt cx="1330582" cy="626605"/>
            </a:xfrm>
          </p:grpSpPr>
          <p:sp>
            <p:nvSpPr>
              <p:cNvPr id="1063" name="Google Shape;1063;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4" name="Google Shape;1064;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5" name="Google Shape;1065;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6" name="Google Shape;1066;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7" name="Google Shape;1067;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8" name="Google Shape;1068;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9" name="Google Shape;1069;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0" name="Google Shape;1070;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1" name="Google Shape;1071;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2" name="Google Shape;1072;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3" name="Google Shape;1073;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74" name="Google Shape;1074;p15"/>
            <p:cNvGrpSpPr/>
            <p:nvPr/>
          </p:nvGrpSpPr>
          <p:grpSpPr>
            <a:xfrm>
              <a:off x="6280552" y="4178619"/>
              <a:ext cx="763222" cy="359421"/>
              <a:chOff x="811985" y="3296192"/>
              <a:chExt cx="1330582" cy="626605"/>
            </a:xfrm>
          </p:grpSpPr>
          <p:sp>
            <p:nvSpPr>
              <p:cNvPr id="1075" name="Google Shape;1075;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6" name="Google Shape;1076;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7" name="Google Shape;1077;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8" name="Google Shape;1078;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9" name="Google Shape;1079;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0" name="Google Shape;1080;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1" name="Google Shape;1081;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2" name="Google Shape;1082;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3" name="Google Shape;1083;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4" name="Google Shape;1084;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5" name="Google Shape;1085;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86" name="Google Shape;1086;p15"/>
            <p:cNvGrpSpPr/>
            <p:nvPr/>
          </p:nvGrpSpPr>
          <p:grpSpPr>
            <a:xfrm>
              <a:off x="6280552" y="3819194"/>
              <a:ext cx="763222" cy="359421"/>
              <a:chOff x="811985" y="3296192"/>
              <a:chExt cx="1330582" cy="626605"/>
            </a:xfrm>
          </p:grpSpPr>
          <p:sp>
            <p:nvSpPr>
              <p:cNvPr id="1087" name="Google Shape;1087;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8" name="Google Shape;1088;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9" name="Google Shape;1089;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0" name="Google Shape;1090;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1" name="Google Shape;1091;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2" name="Google Shape;1092;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3" name="Google Shape;1093;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4" name="Google Shape;1094;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5" name="Google Shape;1095;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6" name="Google Shape;1096;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7" name="Google Shape;1097;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98" name="Google Shape;1098;p15"/>
            <p:cNvGrpSpPr/>
            <p:nvPr/>
          </p:nvGrpSpPr>
          <p:grpSpPr>
            <a:xfrm>
              <a:off x="7043777" y="4178619"/>
              <a:ext cx="763222" cy="359421"/>
              <a:chOff x="811985" y="3296192"/>
              <a:chExt cx="1330582" cy="626605"/>
            </a:xfrm>
          </p:grpSpPr>
          <p:sp>
            <p:nvSpPr>
              <p:cNvPr id="1099" name="Google Shape;1099;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0" name="Google Shape;1100;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1" name="Google Shape;1101;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2" name="Google Shape;1102;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3" name="Google Shape;1103;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4" name="Google Shape;1104;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5" name="Google Shape;1105;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6" name="Google Shape;1106;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7" name="Google Shape;1107;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8" name="Google Shape;1108;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9" name="Google Shape;1109;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10" name="Google Shape;1110;p15"/>
            <p:cNvGrpSpPr/>
            <p:nvPr/>
          </p:nvGrpSpPr>
          <p:grpSpPr>
            <a:xfrm>
              <a:off x="7516477" y="4178619"/>
              <a:ext cx="763222" cy="359421"/>
              <a:chOff x="811985" y="3296192"/>
              <a:chExt cx="1330582" cy="626605"/>
            </a:xfrm>
          </p:grpSpPr>
          <p:sp>
            <p:nvSpPr>
              <p:cNvPr id="1111" name="Google Shape;1111;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2" name="Google Shape;1112;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3" name="Google Shape;1113;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4" name="Google Shape;1114;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5" name="Google Shape;1115;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6" name="Google Shape;1116;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7" name="Google Shape;1117;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8" name="Google Shape;1118;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9" name="Google Shape;1119;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0" name="Google Shape;1120;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1" name="Google Shape;1121;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22" name="Google Shape;1122;p15"/>
            <p:cNvGrpSpPr/>
            <p:nvPr/>
          </p:nvGrpSpPr>
          <p:grpSpPr>
            <a:xfrm>
              <a:off x="7043777" y="3819194"/>
              <a:ext cx="763222" cy="359421"/>
              <a:chOff x="811985" y="3296192"/>
              <a:chExt cx="1330582" cy="626605"/>
            </a:xfrm>
          </p:grpSpPr>
          <p:sp>
            <p:nvSpPr>
              <p:cNvPr id="1123" name="Google Shape;1123;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4" name="Google Shape;1124;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5" name="Google Shape;1125;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6" name="Google Shape;1126;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7" name="Google Shape;1127;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8" name="Google Shape;1128;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9" name="Google Shape;1129;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0" name="Google Shape;1130;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1" name="Google Shape;1131;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2" name="Google Shape;1132;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3" name="Google Shape;1133;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34" name="Google Shape;1134;p15"/>
            <p:cNvGrpSpPr/>
            <p:nvPr/>
          </p:nvGrpSpPr>
          <p:grpSpPr>
            <a:xfrm>
              <a:off x="7516477" y="3819194"/>
              <a:ext cx="763222" cy="359421"/>
              <a:chOff x="811985" y="3296192"/>
              <a:chExt cx="1330582" cy="626605"/>
            </a:xfrm>
          </p:grpSpPr>
          <p:sp>
            <p:nvSpPr>
              <p:cNvPr id="1135" name="Google Shape;1135;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6" name="Google Shape;1136;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7" name="Google Shape;1137;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8" name="Google Shape;1138;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9" name="Google Shape;1139;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0" name="Google Shape;1140;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1" name="Google Shape;1141;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2" name="Google Shape;1142;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3" name="Google Shape;1143;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4" name="Google Shape;1144;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5" name="Google Shape;1145;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46" name="Google Shape;1146;p15"/>
            <p:cNvGrpSpPr/>
            <p:nvPr/>
          </p:nvGrpSpPr>
          <p:grpSpPr>
            <a:xfrm>
              <a:off x="6280552" y="3459769"/>
              <a:ext cx="763222" cy="359421"/>
              <a:chOff x="811985" y="3296192"/>
              <a:chExt cx="1330582" cy="626605"/>
            </a:xfrm>
          </p:grpSpPr>
          <p:sp>
            <p:nvSpPr>
              <p:cNvPr id="1147" name="Google Shape;1147;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8" name="Google Shape;1148;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9" name="Google Shape;1149;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0" name="Google Shape;1150;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1" name="Google Shape;1151;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2" name="Google Shape;1152;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3" name="Google Shape;1153;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4" name="Google Shape;1154;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5" name="Google Shape;1155;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6" name="Google Shape;1156;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7" name="Google Shape;1157;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58" name="Google Shape;1158;p15"/>
            <p:cNvGrpSpPr/>
            <p:nvPr/>
          </p:nvGrpSpPr>
          <p:grpSpPr>
            <a:xfrm>
              <a:off x="7043777" y="3459769"/>
              <a:ext cx="763222" cy="359421"/>
              <a:chOff x="811985" y="3296192"/>
              <a:chExt cx="1330582" cy="626605"/>
            </a:xfrm>
          </p:grpSpPr>
          <p:sp>
            <p:nvSpPr>
              <p:cNvPr id="1159" name="Google Shape;1159;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0" name="Google Shape;1160;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1" name="Google Shape;1161;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2" name="Google Shape;1162;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3" name="Google Shape;1163;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4" name="Google Shape;1164;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5" name="Google Shape;1165;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6" name="Google Shape;1166;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7" name="Google Shape;1167;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8" name="Google Shape;1168;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9" name="Google Shape;1169;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70" name="Google Shape;1170;p15"/>
            <p:cNvGrpSpPr/>
            <p:nvPr/>
          </p:nvGrpSpPr>
          <p:grpSpPr>
            <a:xfrm>
              <a:off x="7516477" y="3459769"/>
              <a:ext cx="763222" cy="359421"/>
              <a:chOff x="811985" y="3296192"/>
              <a:chExt cx="1330582" cy="626605"/>
            </a:xfrm>
          </p:grpSpPr>
          <p:sp>
            <p:nvSpPr>
              <p:cNvPr id="1171" name="Google Shape;1171;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2" name="Google Shape;1172;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3" name="Google Shape;1173;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4" name="Google Shape;1174;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5" name="Google Shape;1175;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6" name="Google Shape;1176;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7" name="Google Shape;1177;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8" name="Google Shape;1178;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9" name="Google Shape;1179;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0" name="Google Shape;1180;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1" name="Google Shape;1181;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1182" name="Google Shape;1182;p15"/>
          <p:cNvGrpSpPr/>
          <p:nvPr/>
        </p:nvGrpSpPr>
        <p:grpSpPr>
          <a:xfrm>
            <a:off x="255120" y="6263798"/>
            <a:ext cx="2969109" cy="594217"/>
            <a:chOff x="3844788" y="3789525"/>
            <a:chExt cx="3388878" cy="678124"/>
          </a:xfrm>
        </p:grpSpPr>
        <p:sp>
          <p:nvSpPr>
            <p:cNvPr id="1183" name="Google Shape;1183;p15"/>
            <p:cNvSpPr/>
            <p:nvPr/>
          </p:nvSpPr>
          <p:spPr>
            <a:xfrm>
              <a:off x="4219555" y="3789525"/>
              <a:ext cx="39740" cy="66758"/>
            </a:xfrm>
            <a:custGeom>
              <a:avLst/>
              <a:gdLst/>
              <a:ahLst/>
              <a:cxnLst/>
              <a:rect l="l" t="t" r="r" b="b"/>
              <a:pathLst>
                <a:path w="581" h="976" extrusionOk="0">
                  <a:moveTo>
                    <a:pt x="279" y="0"/>
                  </a:moveTo>
                  <a:lnTo>
                    <a:pt x="1" y="24"/>
                  </a:lnTo>
                  <a:lnTo>
                    <a:pt x="1" y="952"/>
                  </a:lnTo>
                  <a:lnTo>
                    <a:pt x="256" y="975"/>
                  </a:lnTo>
                  <a:lnTo>
                    <a:pt x="395" y="952"/>
                  </a:lnTo>
                  <a:lnTo>
                    <a:pt x="511" y="952"/>
                  </a:lnTo>
                  <a:lnTo>
                    <a:pt x="535" y="929"/>
                  </a:lnTo>
                  <a:lnTo>
                    <a:pt x="558" y="883"/>
                  </a:lnTo>
                  <a:lnTo>
                    <a:pt x="581" y="790"/>
                  </a:lnTo>
                  <a:lnTo>
                    <a:pt x="558" y="581"/>
                  </a:lnTo>
                  <a:lnTo>
                    <a:pt x="535" y="302"/>
                  </a:lnTo>
                  <a:lnTo>
                    <a:pt x="535" y="163"/>
                  </a:lnTo>
                  <a:lnTo>
                    <a:pt x="558" y="70"/>
                  </a:lnTo>
                  <a:lnTo>
                    <a:pt x="535" y="24"/>
                  </a:lnTo>
                  <a:lnTo>
                    <a:pt x="46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4" name="Google Shape;1184;p15"/>
            <p:cNvSpPr/>
            <p:nvPr/>
          </p:nvSpPr>
          <p:spPr>
            <a:xfrm>
              <a:off x="4236997" y="3800606"/>
              <a:ext cx="50890" cy="63612"/>
            </a:xfrm>
            <a:custGeom>
              <a:avLst/>
              <a:gdLst/>
              <a:ahLst/>
              <a:cxnLst/>
              <a:rect l="l" t="t" r="r" b="b"/>
              <a:pathLst>
                <a:path w="744" h="930" extrusionOk="0">
                  <a:moveTo>
                    <a:pt x="280" y="1"/>
                  </a:moveTo>
                  <a:lnTo>
                    <a:pt x="280" y="140"/>
                  </a:lnTo>
                  <a:lnTo>
                    <a:pt x="303" y="419"/>
                  </a:lnTo>
                  <a:lnTo>
                    <a:pt x="326" y="628"/>
                  </a:lnTo>
                  <a:lnTo>
                    <a:pt x="303" y="721"/>
                  </a:lnTo>
                  <a:lnTo>
                    <a:pt x="280" y="767"/>
                  </a:lnTo>
                  <a:lnTo>
                    <a:pt x="256" y="790"/>
                  </a:lnTo>
                  <a:lnTo>
                    <a:pt x="140" y="790"/>
                  </a:lnTo>
                  <a:lnTo>
                    <a:pt x="1" y="813"/>
                  </a:lnTo>
                  <a:lnTo>
                    <a:pt x="1" y="837"/>
                  </a:lnTo>
                  <a:lnTo>
                    <a:pt x="1" y="883"/>
                  </a:lnTo>
                  <a:lnTo>
                    <a:pt x="47" y="906"/>
                  </a:lnTo>
                  <a:lnTo>
                    <a:pt x="349" y="930"/>
                  </a:lnTo>
                  <a:lnTo>
                    <a:pt x="558" y="906"/>
                  </a:lnTo>
                  <a:lnTo>
                    <a:pt x="697" y="883"/>
                  </a:lnTo>
                  <a:lnTo>
                    <a:pt x="744" y="860"/>
                  </a:lnTo>
                  <a:lnTo>
                    <a:pt x="697" y="813"/>
                  </a:lnTo>
                  <a:lnTo>
                    <a:pt x="674" y="744"/>
                  </a:lnTo>
                  <a:lnTo>
                    <a:pt x="651" y="581"/>
                  </a:lnTo>
                  <a:lnTo>
                    <a:pt x="674" y="396"/>
                  </a:lnTo>
                  <a:lnTo>
                    <a:pt x="697" y="233"/>
                  </a:lnTo>
                  <a:lnTo>
                    <a:pt x="744" y="117"/>
                  </a:lnTo>
                  <a:lnTo>
                    <a:pt x="744" y="47"/>
                  </a:lnTo>
                  <a:lnTo>
                    <a:pt x="69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5" name="Google Shape;1185;p15"/>
            <p:cNvSpPr/>
            <p:nvPr/>
          </p:nvSpPr>
          <p:spPr>
            <a:xfrm>
              <a:off x="4221128" y="3789525"/>
              <a:ext cx="9644" cy="406570"/>
            </a:xfrm>
            <a:custGeom>
              <a:avLst/>
              <a:gdLst/>
              <a:ahLst/>
              <a:cxnLst/>
              <a:rect l="l" t="t" r="r" b="b"/>
              <a:pathLst>
                <a:path w="141" h="5944" extrusionOk="0">
                  <a:moveTo>
                    <a:pt x="1" y="0"/>
                  </a:moveTo>
                  <a:lnTo>
                    <a:pt x="1" y="5944"/>
                  </a:lnTo>
                  <a:lnTo>
                    <a:pt x="140" y="5944"/>
                  </a:lnTo>
                  <a:lnTo>
                    <a:pt x="14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6" name="Google Shape;1186;p15"/>
            <p:cNvSpPr/>
            <p:nvPr/>
          </p:nvSpPr>
          <p:spPr>
            <a:xfrm>
              <a:off x="3844788" y="4041992"/>
              <a:ext cx="3388878" cy="425653"/>
            </a:xfrm>
            <a:custGeom>
              <a:avLst/>
              <a:gdLst/>
              <a:ahLst/>
              <a:cxnLst/>
              <a:rect l="l" t="t" r="r" b="b"/>
              <a:pathLst>
                <a:path w="49545" h="6223" extrusionOk="0">
                  <a:moveTo>
                    <a:pt x="10935" y="1371"/>
                  </a:moveTo>
                  <a:lnTo>
                    <a:pt x="10935" y="1788"/>
                  </a:lnTo>
                  <a:lnTo>
                    <a:pt x="10541" y="1371"/>
                  </a:lnTo>
                  <a:close/>
                  <a:moveTo>
                    <a:pt x="37379" y="1371"/>
                  </a:moveTo>
                  <a:lnTo>
                    <a:pt x="37217" y="1533"/>
                  </a:lnTo>
                  <a:lnTo>
                    <a:pt x="37031" y="1696"/>
                  </a:lnTo>
                  <a:lnTo>
                    <a:pt x="36845" y="1858"/>
                  </a:lnTo>
                  <a:lnTo>
                    <a:pt x="36613" y="1974"/>
                  </a:lnTo>
                  <a:lnTo>
                    <a:pt x="36613" y="1371"/>
                  </a:lnTo>
                  <a:close/>
                  <a:moveTo>
                    <a:pt x="36358" y="1371"/>
                  </a:moveTo>
                  <a:lnTo>
                    <a:pt x="36358" y="2114"/>
                  </a:lnTo>
                  <a:lnTo>
                    <a:pt x="36195" y="2183"/>
                  </a:lnTo>
                  <a:lnTo>
                    <a:pt x="36009" y="2230"/>
                  </a:lnTo>
                  <a:lnTo>
                    <a:pt x="35824" y="2253"/>
                  </a:lnTo>
                  <a:lnTo>
                    <a:pt x="35824" y="1371"/>
                  </a:lnTo>
                  <a:close/>
                  <a:moveTo>
                    <a:pt x="11748" y="1371"/>
                  </a:moveTo>
                  <a:lnTo>
                    <a:pt x="11748" y="2322"/>
                  </a:lnTo>
                  <a:lnTo>
                    <a:pt x="11655" y="2322"/>
                  </a:lnTo>
                  <a:lnTo>
                    <a:pt x="11562" y="2299"/>
                  </a:lnTo>
                  <a:lnTo>
                    <a:pt x="11446" y="2230"/>
                  </a:lnTo>
                  <a:lnTo>
                    <a:pt x="11191" y="2021"/>
                  </a:lnTo>
                  <a:lnTo>
                    <a:pt x="11191" y="1371"/>
                  </a:lnTo>
                  <a:close/>
                  <a:moveTo>
                    <a:pt x="12537" y="1371"/>
                  </a:moveTo>
                  <a:lnTo>
                    <a:pt x="12537" y="2322"/>
                  </a:lnTo>
                  <a:lnTo>
                    <a:pt x="11980" y="2322"/>
                  </a:lnTo>
                  <a:lnTo>
                    <a:pt x="11980" y="1371"/>
                  </a:lnTo>
                  <a:close/>
                  <a:moveTo>
                    <a:pt x="35568" y="1371"/>
                  </a:moveTo>
                  <a:lnTo>
                    <a:pt x="35568" y="2299"/>
                  </a:lnTo>
                  <a:lnTo>
                    <a:pt x="35034" y="2322"/>
                  </a:lnTo>
                  <a:lnTo>
                    <a:pt x="35034" y="1371"/>
                  </a:lnTo>
                  <a:close/>
                  <a:moveTo>
                    <a:pt x="13327" y="1371"/>
                  </a:moveTo>
                  <a:lnTo>
                    <a:pt x="13327" y="2346"/>
                  </a:lnTo>
                  <a:lnTo>
                    <a:pt x="12770" y="2346"/>
                  </a:lnTo>
                  <a:lnTo>
                    <a:pt x="12770" y="1371"/>
                  </a:lnTo>
                  <a:close/>
                  <a:moveTo>
                    <a:pt x="14116" y="1371"/>
                  </a:moveTo>
                  <a:lnTo>
                    <a:pt x="14116" y="2346"/>
                  </a:lnTo>
                  <a:lnTo>
                    <a:pt x="13582" y="2346"/>
                  </a:lnTo>
                  <a:lnTo>
                    <a:pt x="13582" y="1371"/>
                  </a:lnTo>
                  <a:close/>
                  <a:moveTo>
                    <a:pt x="14906" y="1371"/>
                  </a:moveTo>
                  <a:lnTo>
                    <a:pt x="14906" y="2346"/>
                  </a:lnTo>
                  <a:lnTo>
                    <a:pt x="14372" y="2346"/>
                  </a:lnTo>
                  <a:lnTo>
                    <a:pt x="14372" y="1371"/>
                  </a:lnTo>
                  <a:close/>
                  <a:moveTo>
                    <a:pt x="15718" y="1371"/>
                  </a:moveTo>
                  <a:lnTo>
                    <a:pt x="15718" y="2369"/>
                  </a:lnTo>
                  <a:lnTo>
                    <a:pt x="15161" y="2369"/>
                  </a:lnTo>
                  <a:lnTo>
                    <a:pt x="15161" y="1371"/>
                  </a:lnTo>
                  <a:close/>
                  <a:moveTo>
                    <a:pt x="16507" y="1371"/>
                  </a:moveTo>
                  <a:lnTo>
                    <a:pt x="16507" y="2369"/>
                  </a:lnTo>
                  <a:lnTo>
                    <a:pt x="15950" y="2369"/>
                  </a:lnTo>
                  <a:lnTo>
                    <a:pt x="15950" y="1371"/>
                  </a:lnTo>
                  <a:close/>
                  <a:moveTo>
                    <a:pt x="17297" y="1371"/>
                  </a:moveTo>
                  <a:lnTo>
                    <a:pt x="17297" y="2369"/>
                  </a:lnTo>
                  <a:lnTo>
                    <a:pt x="16740" y="2369"/>
                  </a:lnTo>
                  <a:lnTo>
                    <a:pt x="16740" y="1371"/>
                  </a:lnTo>
                  <a:close/>
                  <a:moveTo>
                    <a:pt x="34779" y="1371"/>
                  </a:moveTo>
                  <a:lnTo>
                    <a:pt x="34779" y="2346"/>
                  </a:lnTo>
                  <a:lnTo>
                    <a:pt x="34222" y="2369"/>
                  </a:lnTo>
                  <a:lnTo>
                    <a:pt x="34222" y="1371"/>
                  </a:lnTo>
                  <a:close/>
                  <a:moveTo>
                    <a:pt x="18086" y="1371"/>
                  </a:moveTo>
                  <a:lnTo>
                    <a:pt x="18086" y="2392"/>
                  </a:lnTo>
                  <a:lnTo>
                    <a:pt x="17552" y="2392"/>
                  </a:lnTo>
                  <a:lnTo>
                    <a:pt x="17552" y="1371"/>
                  </a:lnTo>
                  <a:close/>
                  <a:moveTo>
                    <a:pt x="18899" y="1371"/>
                  </a:moveTo>
                  <a:lnTo>
                    <a:pt x="18899" y="2392"/>
                  </a:lnTo>
                  <a:lnTo>
                    <a:pt x="18342" y="2392"/>
                  </a:lnTo>
                  <a:lnTo>
                    <a:pt x="18342" y="1371"/>
                  </a:lnTo>
                  <a:close/>
                  <a:moveTo>
                    <a:pt x="19688" y="1371"/>
                  </a:moveTo>
                  <a:lnTo>
                    <a:pt x="19688" y="2392"/>
                  </a:lnTo>
                  <a:lnTo>
                    <a:pt x="19131" y="2392"/>
                  </a:lnTo>
                  <a:lnTo>
                    <a:pt x="19131" y="1371"/>
                  </a:lnTo>
                  <a:close/>
                  <a:moveTo>
                    <a:pt x="33200" y="1371"/>
                  </a:moveTo>
                  <a:lnTo>
                    <a:pt x="33200" y="2392"/>
                  </a:lnTo>
                  <a:lnTo>
                    <a:pt x="32643" y="2392"/>
                  </a:lnTo>
                  <a:lnTo>
                    <a:pt x="32643" y="1371"/>
                  </a:lnTo>
                  <a:close/>
                  <a:moveTo>
                    <a:pt x="33990" y="1371"/>
                  </a:moveTo>
                  <a:lnTo>
                    <a:pt x="33990" y="2369"/>
                  </a:lnTo>
                  <a:lnTo>
                    <a:pt x="33432" y="2392"/>
                  </a:lnTo>
                  <a:lnTo>
                    <a:pt x="33432" y="1371"/>
                  </a:lnTo>
                  <a:close/>
                  <a:moveTo>
                    <a:pt x="20478" y="1371"/>
                  </a:moveTo>
                  <a:lnTo>
                    <a:pt x="20478" y="2415"/>
                  </a:lnTo>
                  <a:lnTo>
                    <a:pt x="19920" y="2392"/>
                  </a:lnTo>
                  <a:lnTo>
                    <a:pt x="19920" y="1371"/>
                  </a:lnTo>
                  <a:close/>
                  <a:moveTo>
                    <a:pt x="21267" y="1371"/>
                  </a:moveTo>
                  <a:lnTo>
                    <a:pt x="21267" y="2415"/>
                  </a:lnTo>
                  <a:lnTo>
                    <a:pt x="20733" y="2415"/>
                  </a:lnTo>
                  <a:lnTo>
                    <a:pt x="20733" y="1371"/>
                  </a:lnTo>
                  <a:close/>
                  <a:moveTo>
                    <a:pt x="22056" y="1371"/>
                  </a:moveTo>
                  <a:lnTo>
                    <a:pt x="22056" y="2415"/>
                  </a:lnTo>
                  <a:lnTo>
                    <a:pt x="21522" y="2415"/>
                  </a:lnTo>
                  <a:lnTo>
                    <a:pt x="21522" y="1371"/>
                  </a:lnTo>
                  <a:close/>
                  <a:moveTo>
                    <a:pt x="22869" y="1371"/>
                  </a:moveTo>
                  <a:lnTo>
                    <a:pt x="22869" y="2415"/>
                  </a:lnTo>
                  <a:lnTo>
                    <a:pt x="22312" y="2415"/>
                  </a:lnTo>
                  <a:lnTo>
                    <a:pt x="22312" y="1371"/>
                  </a:lnTo>
                  <a:close/>
                  <a:moveTo>
                    <a:pt x="23658" y="1371"/>
                  </a:moveTo>
                  <a:lnTo>
                    <a:pt x="23658" y="2415"/>
                  </a:lnTo>
                  <a:lnTo>
                    <a:pt x="23101" y="2415"/>
                  </a:lnTo>
                  <a:lnTo>
                    <a:pt x="23101" y="1371"/>
                  </a:lnTo>
                  <a:close/>
                  <a:moveTo>
                    <a:pt x="24448" y="1371"/>
                  </a:moveTo>
                  <a:lnTo>
                    <a:pt x="24448" y="2415"/>
                  </a:lnTo>
                  <a:lnTo>
                    <a:pt x="23890" y="2415"/>
                  </a:lnTo>
                  <a:lnTo>
                    <a:pt x="23890" y="1371"/>
                  </a:lnTo>
                  <a:close/>
                  <a:moveTo>
                    <a:pt x="31598" y="1371"/>
                  </a:moveTo>
                  <a:lnTo>
                    <a:pt x="31598" y="2415"/>
                  </a:lnTo>
                  <a:lnTo>
                    <a:pt x="31041" y="2415"/>
                  </a:lnTo>
                  <a:lnTo>
                    <a:pt x="31041" y="1371"/>
                  </a:lnTo>
                  <a:close/>
                  <a:moveTo>
                    <a:pt x="32388" y="1371"/>
                  </a:moveTo>
                  <a:lnTo>
                    <a:pt x="32388" y="2392"/>
                  </a:lnTo>
                  <a:lnTo>
                    <a:pt x="31854" y="2415"/>
                  </a:lnTo>
                  <a:lnTo>
                    <a:pt x="31854" y="1371"/>
                  </a:lnTo>
                  <a:close/>
                  <a:moveTo>
                    <a:pt x="25237" y="1371"/>
                  </a:moveTo>
                  <a:lnTo>
                    <a:pt x="25237" y="2439"/>
                  </a:lnTo>
                  <a:lnTo>
                    <a:pt x="24703" y="2415"/>
                  </a:lnTo>
                  <a:lnTo>
                    <a:pt x="24703" y="1371"/>
                  </a:lnTo>
                  <a:close/>
                  <a:moveTo>
                    <a:pt x="26050" y="1371"/>
                  </a:moveTo>
                  <a:lnTo>
                    <a:pt x="26050" y="2439"/>
                  </a:lnTo>
                  <a:lnTo>
                    <a:pt x="25492" y="2439"/>
                  </a:lnTo>
                  <a:lnTo>
                    <a:pt x="25492" y="1371"/>
                  </a:lnTo>
                  <a:close/>
                  <a:moveTo>
                    <a:pt x="26839" y="1371"/>
                  </a:moveTo>
                  <a:lnTo>
                    <a:pt x="26839" y="2439"/>
                  </a:lnTo>
                  <a:lnTo>
                    <a:pt x="26282" y="2439"/>
                  </a:lnTo>
                  <a:lnTo>
                    <a:pt x="26282" y="1371"/>
                  </a:lnTo>
                  <a:close/>
                  <a:moveTo>
                    <a:pt x="27628" y="1371"/>
                  </a:moveTo>
                  <a:lnTo>
                    <a:pt x="27628" y="2439"/>
                  </a:lnTo>
                  <a:lnTo>
                    <a:pt x="27071" y="2439"/>
                  </a:lnTo>
                  <a:lnTo>
                    <a:pt x="27071" y="1371"/>
                  </a:lnTo>
                  <a:close/>
                  <a:moveTo>
                    <a:pt x="28418" y="1371"/>
                  </a:moveTo>
                  <a:lnTo>
                    <a:pt x="28418" y="2439"/>
                  </a:lnTo>
                  <a:lnTo>
                    <a:pt x="27884" y="2439"/>
                  </a:lnTo>
                  <a:lnTo>
                    <a:pt x="27884" y="1371"/>
                  </a:lnTo>
                  <a:close/>
                  <a:moveTo>
                    <a:pt x="29207" y="1371"/>
                  </a:moveTo>
                  <a:lnTo>
                    <a:pt x="29207" y="2439"/>
                  </a:lnTo>
                  <a:lnTo>
                    <a:pt x="28673" y="2439"/>
                  </a:lnTo>
                  <a:lnTo>
                    <a:pt x="28673" y="1371"/>
                  </a:lnTo>
                  <a:close/>
                  <a:moveTo>
                    <a:pt x="30020" y="1371"/>
                  </a:moveTo>
                  <a:lnTo>
                    <a:pt x="30020" y="2439"/>
                  </a:lnTo>
                  <a:lnTo>
                    <a:pt x="29462" y="2439"/>
                  </a:lnTo>
                  <a:lnTo>
                    <a:pt x="29462" y="1371"/>
                  </a:lnTo>
                  <a:close/>
                  <a:moveTo>
                    <a:pt x="30809" y="1371"/>
                  </a:moveTo>
                  <a:lnTo>
                    <a:pt x="30809" y="2415"/>
                  </a:lnTo>
                  <a:lnTo>
                    <a:pt x="30252" y="2439"/>
                  </a:lnTo>
                  <a:lnTo>
                    <a:pt x="30252" y="1371"/>
                  </a:lnTo>
                  <a:close/>
                  <a:moveTo>
                    <a:pt x="38122" y="1"/>
                  </a:moveTo>
                  <a:lnTo>
                    <a:pt x="38099" y="94"/>
                  </a:lnTo>
                  <a:lnTo>
                    <a:pt x="38006" y="326"/>
                  </a:lnTo>
                  <a:lnTo>
                    <a:pt x="37867" y="651"/>
                  </a:lnTo>
                  <a:lnTo>
                    <a:pt x="37751" y="860"/>
                  </a:lnTo>
                  <a:lnTo>
                    <a:pt x="37635" y="1046"/>
                  </a:lnTo>
                  <a:lnTo>
                    <a:pt x="10053" y="1046"/>
                  </a:lnTo>
                  <a:lnTo>
                    <a:pt x="4087" y="976"/>
                  </a:lnTo>
                  <a:lnTo>
                    <a:pt x="0" y="953"/>
                  </a:lnTo>
                  <a:lnTo>
                    <a:pt x="24" y="1185"/>
                  </a:lnTo>
                  <a:lnTo>
                    <a:pt x="70" y="1394"/>
                  </a:lnTo>
                  <a:lnTo>
                    <a:pt x="140" y="1626"/>
                  </a:lnTo>
                  <a:lnTo>
                    <a:pt x="233" y="1858"/>
                  </a:lnTo>
                  <a:lnTo>
                    <a:pt x="442" y="2322"/>
                  </a:lnTo>
                  <a:lnTo>
                    <a:pt x="720" y="2764"/>
                  </a:lnTo>
                  <a:lnTo>
                    <a:pt x="1022" y="3205"/>
                  </a:lnTo>
                  <a:lnTo>
                    <a:pt x="1347" y="3646"/>
                  </a:lnTo>
                  <a:lnTo>
                    <a:pt x="1695" y="4064"/>
                  </a:lnTo>
                  <a:lnTo>
                    <a:pt x="2044" y="4458"/>
                  </a:lnTo>
                  <a:lnTo>
                    <a:pt x="2415" y="4830"/>
                  </a:lnTo>
                  <a:lnTo>
                    <a:pt x="2740" y="5178"/>
                  </a:lnTo>
                  <a:lnTo>
                    <a:pt x="3344" y="5712"/>
                  </a:lnTo>
                  <a:lnTo>
                    <a:pt x="3762" y="6084"/>
                  </a:lnTo>
                  <a:lnTo>
                    <a:pt x="3924" y="6223"/>
                  </a:lnTo>
                  <a:lnTo>
                    <a:pt x="47595" y="6223"/>
                  </a:lnTo>
                  <a:lnTo>
                    <a:pt x="47339" y="5805"/>
                  </a:lnTo>
                  <a:lnTo>
                    <a:pt x="47153" y="5433"/>
                  </a:lnTo>
                  <a:lnTo>
                    <a:pt x="47014" y="5062"/>
                  </a:lnTo>
                  <a:lnTo>
                    <a:pt x="46944" y="4714"/>
                  </a:lnTo>
                  <a:lnTo>
                    <a:pt x="46921" y="4389"/>
                  </a:lnTo>
                  <a:lnTo>
                    <a:pt x="46968" y="4087"/>
                  </a:lnTo>
                  <a:lnTo>
                    <a:pt x="47037" y="3785"/>
                  </a:lnTo>
                  <a:lnTo>
                    <a:pt x="47130" y="3530"/>
                  </a:lnTo>
                  <a:lnTo>
                    <a:pt x="47269" y="3298"/>
                  </a:lnTo>
                  <a:lnTo>
                    <a:pt x="47432" y="3089"/>
                  </a:lnTo>
                  <a:lnTo>
                    <a:pt x="47618" y="2880"/>
                  </a:lnTo>
                  <a:lnTo>
                    <a:pt x="47827" y="2717"/>
                  </a:lnTo>
                  <a:lnTo>
                    <a:pt x="48012" y="2578"/>
                  </a:lnTo>
                  <a:lnTo>
                    <a:pt x="48221" y="2439"/>
                  </a:lnTo>
                  <a:lnTo>
                    <a:pt x="48430" y="2346"/>
                  </a:lnTo>
                  <a:lnTo>
                    <a:pt x="48639" y="2276"/>
                  </a:lnTo>
                  <a:lnTo>
                    <a:pt x="48802" y="2183"/>
                  </a:lnTo>
                  <a:lnTo>
                    <a:pt x="48964" y="2090"/>
                  </a:lnTo>
                  <a:lnTo>
                    <a:pt x="49104" y="1951"/>
                  </a:lnTo>
                  <a:lnTo>
                    <a:pt x="49196" y="1788"/>
                  </a:lnTo>
                  <a:lnTo>
                    <a:pt x="49289" y="1626"/>
                  </a:lnTo>
                  <a:lnTo>
                    <a:pt x="49359" y="1440"/>
                  </a:lnTo>
                  <a:lnTo>
                    <a:pt x="49429" y="1231"/>
                  </a:lnTo>
                  <a:lnTo>
                    <a:pt x="49475" y="1046"/>
                  </a:lnTo>
                  <a:lnTo>
                    <a:pt x="49522" y="674"/>
                  </a:lnTo>
                  <a:lnTo>
                    <a:pt x="49545" y="372"/>
                  </a:lnTo>
                  <a:lnTo>
                    <a:pt x="49522" y="70"/>
                  </a:lnTo>
                  <a:lnTo>
                    <a:pt x="38122"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7" name="Google Shape;1187;p15"/>
            <p:cNvSpPr/>
            <p:nvPr/>
          </p:nvSpPr>
          <p:spPr>
            <a:xfrm>
              <a:off x="4035352" y="4397744"/>
              <a:ext cx="3064936" cy="69905"/>
            </a:xfrm>
            <a:custGeom>
              <a:avLst/>
              <a:gdLst/>
              <a:ahLst/>
              <a:cxnLst/>
              <a:rect l="l" t="t" r="r" b="b"/>
              <a:pathLst>
                <a:path w="44809" h="1022" extrusionOk="0">
                  <a:moveTo>
                    <a:pt x="0" y="0"/>
                  </a:moveTo>
                  <a:lnTo>
                    <a:pt x="442" y="418"/>
                  </a:lnTo>
                  <a:lnTo>
                    <a:pt x="813" y="743"/>
                  </a:lnTo>
                  <a:lnTo>
                    <a:pt x="1138" y="1022"/>
                  </a:lnTo>
                  <a:lnTo>
                    <a:pt x="44809" y="1022"/>
                  </a:lnTo>
                  <a:lnTo>
                    <a:pt x="44623" y="743"/>
                  </a:lnTo>
                  <a:lnTo>
                    <a:pt x="44483" y="488"/>
                  </a:lnTo>
                  <a:lnTo>
                    <a:pt x="44367" y="256"/>
                  </a:lnTo>
                  <a:lnTo>
                    <a:pt x="4427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88" name="Google Shape;1188;p15"/>
          <p:cNvGrpSpPr/>
          <p:nvPr/>
        </p:nvGrpSpPr>
        <p:grpSpPr>
          <a:xfrm>
            <a:off x="9046217" y="6138788"/>
            <a:ext cx="2404088" cy="481141"/>
            <a:chOff x="6105603" y="6561295"/>
            <a:chExt cx="2226832" cy="445667"/>
          </a:xfrm>
        </p:grpSpPr>
        <p:grpSp>
          <p:nvGrpSpPr>
            <p:cNvPr id="1189" name="Google Shape;1189;p15"/>
            <p:cNvGrpSpPr/>
            <p:nvPr/>
          </p:nvGrpSpPr>
          <p:grpSpPr>
            <a:xfrm flipH="1">
              <a:off x="6607147" y="6561295"/>
              <a:ext cx="1223753" cy="298491"/>
              <a:chOff x="6607147" y="6458520"/>
              <a:chExt cx="1223753" cy="298491"/>
            </a:xfrm>
          </p:grpSpPr>
          <p:grpSp>
            <p:nvGrpSpPr>
              <p:cNvPr id="1190" name="Google Shape;1190;p15"/>
              <p:cNvGrpSpPr/>
              <p:nvPr/>
            </p:nvGrpSpPr>
            <p:grpSpPr>
              <a:xfrm>
                <a:off x="6607147" y="6607753"/>
                <a:ext cx="316812" cy="149257"/>
                <a:chOff x="811985" y="3296192"/>
                <a:chExt cx="1330582" cy="626605"/>
              </a:xfrm>
            </p:grpSpPr>
            <p:sp>
              <p:nvSpPr>
                <p:cNvPr id="1191" name="Google Shape;1191;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2" name="Google Shape;1192;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3" name="Google Shape;1193;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4" name="Google Shape;1194;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5" name="Google Shape;1195;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6" name="Google Shape;1196;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7" name="Google Shape;1197;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8" name="Google Shape;1198;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9" name="Google Shape;1199;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0" name="Google Shape;1200;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1" name="Google Shape;1201;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02" name="Google Shape;1202;p15"/>
              <p:cNvGrpSpPr/>
              <p:nvPr/>
            </p:nvGrpSpPr>
            <p:grpSpPr>
              <a:xfrm>
                <a:off x="6803364" y="6607753"/>
                <a:ext cx="316812" cy="149257"/>
                <a:chOff x="811985" y="3296192"/>
                <a:chExt cx="1330582" cy="626605"/>
              </a:xfrm>
            </p:grpSpPr>
            <p:sp>
              <p:nvSpPr>
                <p:cNvPr id="1203" name="Google Shape;1203;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4" name="Google Shape;1204;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5" name="Google Shape;1205;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6" name="Google Shape;1206;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7" name="Google Shape;1207;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8" name="Google Shape;1208;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9" name="Google Shape;1209;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0" name="Google Shape;1210;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1" name="Google Shape;1211;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2" name="Google Shape;1212;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3" name="Google Shape;1213;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14" name="Google Shape;1214;p15"/>
              <p:cNvGrpSpPr/>
              <p:nvPr/>
            </p:nvGrpSpPr>
            <p:grpSpPr>
              <a:xfrm>
                <a:off x="7001056" y="6607753"/>
                <a:ext cx="316812" cy="149257"/>
                <a:chOff x="811985" y="3296192"/>
                <a:chExt cx="1330582" cy="626605"/>
              </a:xfrm>
            </p:grpSpPr>
            <p:sp>
              <p:nvSpPr>
                <p:cNvPr id="1215" name="Google Shape;1215;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6" name="Google Shape;1216;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7" name="Google Shape;1217;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8" name="Google Shape;1218;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9" name="Google Shape;1219;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0" name="Google Shape;1220;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1" name="Google Shape;1221;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2" name="Google Shape;1222;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3" name="Google Shape;1223;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4" name="Google Shape;1224;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5" name="Google Shape;1225;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26" name="Google Shape;1226;p15"/>
              <p:cNvGrpSpPr/>
              <p:nvPr/>
            </p:nvGrpSpPr>
            <p:grpSpPr>
              <a:xfrm>
                <a:off x="7001056" y="6458520"/>
                <a:ext cx="316812" cy="149257"/>
                <a:chOff x="811985" y="3296192"/>
                <a:chExt cx="1330582" cy="626605"/>
              </a:xfrm>
            </p:grpSpPr>
            <p:sp>
              <p:nvSpPr>
                <p:cNvPr id="1227" name="Google Shape;1227;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8" name="Google Shape;1228;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9" name="Google Shape;1229;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0" name="Google Shape;1230;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1" name="Google Shape;1231;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2" name="Google Shape;1232;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3" name="Google Shape;1233;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4" name="Google Shape;1234;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5" name="Google Shape;1235;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6" name="Google Shape;1236;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7" name="Google Shape;1237;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38" name="Google Shape;1238;p15"/>
              <p:cNvGrpSpPr/>
              <p:nvPr/>
            </p:nvGrpSpPr>
            <p:grpSpPr>
              <a:xfrm>
                <a:off x="7317870" y="6607753"/>
                <a:ext cx="316812" cy="149257"/>
                <a:chOff x="811985" y="3296192"/>
                <a:chExt cx="1330582" cy="626605"/>
              </a:xfrm>
            </p:grpSpPr>
            <p:sp>
              <p:nvSpPr>
                <p:cNvPr id="1239" name="Google Shape;1239;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0" name="Google Shape;1240;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1" name="Google Shape;1241;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2" name="Google Shape;1242;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3" name="Google Shape;1243;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4" name="Google Shape;1244;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5" name="Google Shape;1245;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6" name="Google Shape;1246;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7" name="Google Shape;1247;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8" name="Google Shape;1248;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9" name="Google Shape;1249;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50" name="Google Shape;1250;p15"/>
              <p:cNvGrpSpPr/>
              <p:nvPr/>
            </p:nvGrpSpPr>
            <p:grpSpPr>
              <a:xfrm>
                <a:off x="7514088" y="6607753"/>
                <a:ext cx="316812" cy="149257"/>
                <a:chOff x="811985" y="3296192"/>
                <a:chExt cx="1330582" cy="626605"/>
              </a:xfrm>
            </p:grpSpPr>
            <p:sp>
              <p:nvSpPr>
                <p:cNvPr id="1251" name="Google Shape;1251;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2" name="Google Shape;1252;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3" name="Google Shape;1253;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4" name="Google Shape;1254;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5" name="Google Shape;1255;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6" name="Google Shape;1256;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7" name="Google Shape;1257;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8" name="Google Shape;1258;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9" name="Google Shape;1259;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0" name="Google Shape;1260;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1" name="Google Shape;1261;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62" name="Google Shape;1262;p15"/>
              <p:cNvGrpSpPr/>
              <p:nvPr/>
            </p:nvGrpSpPr>
            <p:grpSpPr>
              <a:xfrm>
                <a:off x="7317870" y="6458520"/>
                <a:ext cx="316812" cy="149257"/>
                <a:chOff x="811985" y="3296192"/>
                <a:chExt cx="1330582" cy="626605"/>
              </a:xfrm>
            </p:grpSpPr>
            <p:sp>
              <p:nvSpPr>
                <p:cNvPr id="1263" name="Google Shape;1263;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4" name="Google Shape;1264;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5" name="Google Shape;1265;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6" name="Google Shape;1266;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7" name="Google Shape;1267;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8" name="Google Shape;1268;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9" name="Google Shape;1269;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0" name="Google Shape;1270;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1" name="Google Shape;1271;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2" name="Google Shape;1272;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3" name="Google Shape;1273;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74" name="Google Shape;1274;p15"/>
              <p:cNvGrpSpPr/>
              <p:nvPr/>
            </p:nvGrpSpPr>
            <p:grpSpPr>
              <a:xfrm>
                <a:off x="7514088" y="6458520"/>
                <a:ext cx="316812" cy="149257"/>
                <a:chOff x="811985" y="3296192"/>
                <a:chExt cx="1330582" cy="626605"/>
              </a:xfrm>
            </p:grpSpPr>
            <p:sp>
              <p:nvSpPr>
                <p:cNvPr id="1275" name="Google Shape;1275;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6" name="Google Shape;1276;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7" name="Google Shape;1277;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8" name="Google Shape;1278;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9" name="Google Shape;1279;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0" name="Google Shape;1280;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1" name="Google Shape;1281;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2" name="Google Shape;1282;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3" name="Google Shape;1283;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4" name="Google Shape;1284;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5" name="Google Shape;1285;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1286" name="Google Shape;1286;p15"/>
            <p:cNvGrpSpPr/>
            <p:nvPr/>
          </p:nvGrpSpPr>
          <p:grpSpPr>
            <a:xfrm flipH="1">
              <a:off x="6105603" y="6561298"/>
              <a:ext cx="2226832" cy="445663"/>
              <a:chOff x="3844788" y="3789525"/>
              <a:chExt cx="3388878" cy="678124"/>
            </a:xfrm>
          </p:grpSpPr>
          <p:sp>
            <p:nvSpPr>
              <p:cNvPr id="1287" name="Google Shape;1287;p15"/>
              <p:cNvSpPr/>
              <p:nvPr/>
            </p:nvSpPr>
            <p:spPr>
              <a:xfrm>
                <a:off x="4219555" y="3789525"/>
                <a:ext cx="39740" cy="66758"/>
              </a:xfrm>
              <a:custGeom>
                <a:avLst/>
                <a:gdLst/>
                <a:ahLst/>
                <a:cxnLst/>
                <a:rect l="l" t="t" r="r" b="b"/>
                <a:pathLst>
                  <a:path w="581" h="976" extrusionOk="0">
                    <a:moveTo>
                      <a:pt x="279" y="0"/>
                    </a:moveTo>
                    <a:lnTo>
                      <a:pt x="1" y="24"/>
                    </a:lnTo>
                    <a:lnTo>
                      <a:pt x="1" y="952"/>
                    </a:lnTo>
                    <a:lnTo>
                      <a:pt x="256" y="975"/>
                    </a:lnTo>
                    <a:lnTo>
                      <a:pt x="395" y="952"/>
                    </a:lnTo>
                    <a:lnTo>
                      <a:pt x="511" y="952"/>
                    </a:lnTo>
                    <a:lnTo>
                      <a:pt x="535" y="929"/>
                    </a:lnTo>
                    <a:lnTo>
                      <a:pt x="558" y="883"/>
                    </a:lnTo>
                    <a:lnTo>
                      <a:pt x="581" y="790"/>
                    </a:lnTo>
                    <a:lnTo>
                      <a:pt x="558" y="581"/>
                    </a:lnTo>
                    <a:lnTo>
                      <a:pt x="535" y="302"/>
                    </a:lnTo>
                    <a:lnTo>
                      <a:pt x="535" y="163"/>
                    </a:lnTo>
                    <a:lnTo>
                      <a:pt x="558" y="70"/>
                    </a:lnTo>
                    <a:lnTo>
                      <a:pt x="535" y="24"/>
                    </a:lnTo>
                    <a:lnTo>
                      <a:pt x="46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8" name="Google Shape;1288;p15"/>
              <p:cNvSpPr/>
              <p:nvPr/>
            </p:nvSpPr>
            <p:spPr>
              <a:xfrm>
                <a:off x="4236997" y="3800606"/>
                <a:ext cx="50890" cy="63612"/>
              </a:xfrm>
              <a:custGeom>
                <a:avLst/>
                <a:gdLst/>
                <a:ahLst/>
                <a:cxnLst/>
                <a:rect l="l" t="t" r="r" b="b"/>
                <a:pathLst>
                  <a:path w="744" h="930" extrusionOk="0">
                    <a:moveTo>
                      <a:pt x="280" y="1"/>
                    </a:moveTo>
                    <a:lnTo>
                      <a:pt x="280" y="140"/>
                    </a:lnTo>
                    <a:lnTo>
                      <a:pt x="303" y="419"/>
                    </a:lnTo>
                    <a:lnTo>
                      <a:pt x="326" y="628"/>
                    </a:lnTo>
                    <a:lnTo>
                      <a:pt x="303" y="721"/>
                    </a:lnTo>
                    <a:lnTo>
                      <a:pt x="280" y="767"/>
                    </a:lnTo>
                    <a:lnTo>
                      <a:pt x="256" y="790"/>
                    </a:lnTo>
                    <a:lnTo>
                      <a:pt x="140" y="790"/>
                    </a:lnTo>
                    <a:lnTo>
                      <a:pt x="1" y="813"/>
                    </a:lnTo>
                    <a:lnTo>
                      <a:pt x="1" y="837"/>
                    </a:lnTo>
                    <a:lnTo>
                      <a:pt x="1" y="883"/>
                    </a:lnTo>
                    <a:lnTo>
                      <a:pt x="47" y="906"/>
                    </a:lnTo>
                    <a:lnTo>
                      <a:pt x="349" y="930"/>
                    </a:lnTo>
                    <a:lnTo>
                      <a:pt x="558" y="906"/>
                    </a:lnTo>
                    <a:lnTo>
                      <a:pt x="697" y="883"/>
                    </a:lnTo>
                    <a:lnTo>
                      <a:pt x="744" y="860"/>
                    </a:lnTo>
                    <a:lnTo>
                      <a:pt x="697" y="813"/>
                    </a:lnTo>
                    <a:lnTo>
                      <a:pt x="674" y="744"/>
                    </a:lnTo>
                    <a:lnTo>
                      <a:pt x="651" y="581"/>
                    </a:lnTo>
                    <a:lnTo>
                      <a:pt x="674" y="396"/>
                    </a:lnTo>
                    <a:lnTo>
                      <a:pt x="697" y="233"/>
                    </a:lnTo>
                    <a:lnTo>
                      <a:pt x="744" y="117"/>
                    </a:lnTo>
                    <a:lnTo>
                      <a:pt x="744" y="47"/>
                    </a:lnTo>
                    <a:lnTo>
                      <a:pt x="69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9" name="Google Shape;1289;p15"/>
              <p:cNvSpPr/>
              <p:nvPr/>
            </p:nvSpPr>
            <p:spPr>
              <a:xfrm>
                <a:off x="4221128" y="3789525"/>
                <a:ext cx="9644" cy="406570"/>
              </a:xfrm>
              <a:custGeom>
                <a:avLst/>
                <a:gdLst/>
                <a:ahLst/>
                <a:cxnLst/>
                <a:rect l="l" t="t" r="r" b="b"/>
                <a:pathLst>
                  <a:path w="141" h="5944" extrusionOk="0">
                    <a:moveTo>
                      <a:pt x="1" y="0"/>
                    </a:moveTo>
                    <a:lnTo>
                      <a:pt x="1" y="5944"/>
                    </a:lnTo>
                    <a:lnTo>
                      <a:pt x="140" y="5944"/>
                    </a:lnTo>
                    <a:lnTo>
                      <a:pt x="14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0" name="Google Shape;1290;p15"/>
              <p:cNvSpPr/>
              <p:nvPr/>
            </p:nvSpPr>
            <p:spPr>
              <a:xfrm>
                <a:off x="3844788" y="4041992"/>
                <a:ext cx="3388878" cy="425653"/>
              </a:xfrm>
              <a:custGeom>
                <a:avLst/>
                <a:gdLst/>
                <a:ahLst/>
                <a:cxnLst/>
                <a:rect l="l" t="t" r="r" b="b"/>
                <a:pathLst>
                  <a:path w="49545" h="6223" extrusionOk="0">
                    <a:moveTo>
                      <a:pt x="10935" y="1371"/>
                    </a:moveTo>
                    <a:lnTo>
                      <a:pt x="10935" y="1788"/>
                    </a:lnTo>
                    <a:lnTo>
                      <a:pt x="10541" y="1371"/>
                    </a:lnTo>
                    <a:close/>
                    <a:moveTo>
                      <a:pt x="37379" y="1371"/>
                    </a:moveTo>
                    <a:lnTo>
                      <a:pt x="37217" y="1533"/>
                    </a:lnTo>
                    <a:lnTo>
                      <a:pt x="37031" y="1696"/>
                    </a:lnTo>
                    <a:lnTo>
                      <a:pt x="36845" y="1858"/>
                    </a:lnTo>
                    <a:lnTo>
                      <a:pt x="36613" y="1974"/>
                    </a:lnTo>
                    <a:lnTo>
                      <a:pt x="36613" y="1371"/>
                    </a:lnTo>
                    <a:close/>
                    <a:moveTo>
                      <a:pt x="36358" y="1371"/>
                    </a:moveTo>
                    <a:lnTo>
                      <a:pt x="36358" y="2114"/>
                    </a:lnTo>
                    <a:lnTo>
                      <a:pt x="36195" y="2183"/>
                    </a:lnTo>
                    <a:lnTo>
                      <a:pt x="36009" y="2230"/>
                    </a:lnTo>
                    <a:lnTo>
                      <a:pt x="35824" y="2253"/>
                    </a:lnTo>
                    <a:lnTo>
                      <a:pt x="35824" y="1371"/>
                    </a:lnTo>
                    <a:close/>
                    <a:moveTo>
                      <a:pt x="11748" y="1371"/>
                    </a:moveTo>
                    <a:lnTo>
                      <a:pt x="11748" y="2322"/>
                    </a:lnTo>
                    <a:lnTo>
                      <a:pt x="11655" y="2322"/>
                    </a:lnTo>
                    <a:lnTo>
                      <a:pt x="11562" y="2299"/>
                    </a:lnTo>
                    <a:lnTo>
                      <a:pt x="11446" y="2230"/>
                    </a:lnTo>
                    <a:lnTo>
                      <a:pt x="11191" y="2021"/>
                    </a:lnTo>
                    <a:lnTo>
                      <a:pt x="11191" y="1371"/>
                    </a:lnTo>
                    <a:close/>
                    <a:moveTo>
                      <a:pt x="12537" y="1371"/>
                    </a:moveTo>
                    <a:lnTo>
                      <a:pt x="12537" y="2322"/>
                    </a:lnTo>
                    <a:lnTo>
                      <a:pt x="11980" y="2322"/>
                    </a:lnTo>
                    <a:lnTo>
                      <a:pt x="11980" y="1371"/>
                    </a:lnTo>
                    <a:close/>
                    <a:moveTo>
                      <a:pt x="35568" y="1371"/>
                    </a:moveTo>
                    <a:lnTo>
                      <a:pt x="35568" y="2299"/>
                    </a:lnTo>
                    <a:lnTo>
                      <a:pt x="35034" y="2322"/>
                    </a:lnTo>
                    <a:lnTo>
                      <a:pt x="35034" y="1371"/>
                    </a:lnTo>
                    <a:close/>
                    <a:moveTo>
                      <a:pt x="13327" y="1371"/>
                    </a:moveTo>
                    <a:lnTo>
                      <a:pt x="13327" y="2346"/>
                    </a:lnTo>
                    <a:lnTo>
                      <a:pt x="12770" y="2346"/>
                    </a:lnTo>
                    <a:lnTo>
                      <a:pt x="12770" y="1371"/>
                    </a:lnTo>
                    <a:close/>
                    <a:moveTo>
                      <a:pt x="14116" y="1371"/>
                    </a:moveTo>
                    <a:lnTo>
                      <a:pt x="14116" y="2346"/>
                    </a:lnTo>
                    <a:lnTo>
                      <a:pt x="13582" y="2346"/>
                    </a:lnTo>
                    <a:lnTo>
                      <a:pt x="13582" y="1371"/>
                    </a:lnTo>
                    <a:close/>
                    <a:moveTo>
                      <a:pt x="14906" y="1371"/>
                    </a:moveTo>
                    <a:lnTo>
                      <a:pt x="14906" y="2346"/>
                    </a:lnTo>
                    <a:lnTo>
                      <a:pt x="14372" y="2346"/>
                    </a:lnTo>
                    <a:lnTo>
                      <a:pt x="14372" y="1371"/>
                    </a:lnTo>
                    <a:close/>
                    <a:moveTo>
                      <a:pt x="15718" y="1371"/>
                    </a:moveTo>
                    <a:lnTo>
                      <a:pt x="15718" y="2369"/>
                    </a:lnTo>
                    <a:lnTo>
                      <a:pt x="15161" y="2369"/>
                    </a:lnTo>
                    <a:lnTo>
                      <a:pt x="15161" y="1371"/>
                    </a:lnTo>
                    <a:close/>
                    <a:moveTo>
                      <a:pt x="16507" y="1371"/>
                    </a:moveTo>
                    <a:lnTo>
                      <a:pt x="16507" y="2369"/>
                    </a:lnTo>
                    <a:lnTo>
                      <a:pt x="15950" y="2369"/>
                    </a:lnTo>
                    <a:lnTo>
                      <a:pt x="15950" y="1371"/>
                    </a:lnTo>
                    <a:close/>
                    <a:moveTo>
                      <a:pt x="17297" y="1371"/>
                    </a:moveTo>
                    <a:lnTo>
                      <a:pt x="17297" y="2369"/>
                    </a:lnTo>
                    <a:lnTo>
                      <a:pt x="16740" y="2369"/>
                    </a:lnTo>
                    <a:lnTo>
                      <a:pt x="16740" y="1371"/>
                    </a:lnTo>
                    <a:close/>
                    <a:moveTo>
                      <a:pt x="34779" y="1371"/>
                    </a:moveTo>
                    <a:lnTo>
                      <a:pt x="34779" y="2346"/>
                    </a:lnTo>
                    <a:lnTo>
                      <a:pt x="34222" y="2369"/>
                    </a:lnTo>
                    <a:lnTo>
                      <a:pt x="34222" y="1371"/>
                    </a:lnTo>
                    <a:close/>
                    <a:moveTo>
                      <a:pt x="18086" y="1371"/>
                    </a:moveTo>
                    <a:lnTo>
                      <a:pt x="18086" y="2392"/>
                    </a:lnTo>
                    <a:lnTo>
                      <a:pt x="17552" y="2392"/>
                    </a:lnTo>
                    <a:lnTo>
                      <a:pt x="17552" y="1371"/>
                    </a:lnTo>
                    <a:close/>
                    <a:moveTo>
                      <a:pt x="18899" y="1371"/>
                    </a:moveTo>
                    <a:lnTo>
                      <a:pt x="18899" y="2392"/>
                    </a:lnTo>
                    <a:lnTo>
                      <a:pt x="18342" y="2392"/>
                    </a:lnTo>
                    <a:lnTo>
                      <a:pt x="18342" y="1371"/>
                    </a:lnTo>
                    <a:close/>
                    <a:moveTo>
                      <a:pt x="19688" y="1371"/>
                    </a:moveTo>
                    <a:lnTo>
                      <a:pt x="19688" y="2392"/>
                    </a:lnTo>
                    <a:lnTo>
                      <a:pt x="19131" y="2392"/>
                    </a:lnTo>
                    <a:lnTo>
                      <a:pt x="19131" y="1371"/>
                    </a:lnTo>
                    <a:close/>
                    <a:moveTo>
                      <a:pt x="33200" y="1371"/>
                    </a:moveTo>
                    <a:lnTo>
                      <a:pt x="33200" y="2392"/>
                    </a:lnTo>
                    <a:lnTo>
                      <a:pt x="32643" y="2392"/>
                    </a:lnTo>
                    <a:lnTo>
                      <a:pt x="32643" y="1371"/>
                    </a:lnTo>
                    <a:close/>
                    <a:moveTo>
                      <a:pt x="33990" y="1371"/>
                    </a:moveTo>
                    <a:lnTo>
                      <a:pt x="33990" y="2369"/>
                    </a:lnTo>
                    <a:lnTo>
                      <a:pt x="33432" y="2392"/>
                    </a:lnTo>
                    <a:lnTo>
                      <a:pt x="33432" y="1371"/>
                    </a:lnTo>
                    <a:close/>
                    <a:moveTo>
                      <a:pt x="20478" y="1371"/>
                    </a:moveTo>
                    <a:lnTo>
                      <a:pt x="20478" y="2415"/>
                    </a:lnTo>
                    <a:lnTo>
                      <a:pt x="19920" y="2392"/>
                    </a:lnTo>
                    <a:lnTo>
                      <a:pt x="19920" y="1371"/>
                    </a:lnTo>
                    <a:close/>
                    <a:moveTo>
                      <a:pt x="21267" y="1371"/>
                    </a:moveTo>
                    <a:lnTo>
                      <a:pt x="21267" y="2415"/>
                    </a:lnTo>
                    <a:lnTo>
                      <a:pt x="20733" y="2415"/>
                    </a:lnTo>
                    <a:lnTo>
                      <a:pt x="20733" y="1371"/>
                    </a:lnTo>
                    <a:close/>
                    <a:moveTo>
                      <a:pt x="22056" y="1371"/>
                    </a:moveTo>
                    <a:lnTo>
                      <a:pt x="22056" y="2415"/>
                    </a:lnTo>
                    <a:lnTo>
                      <a:pt x="21522" y="2415"/>
                    </a:lnTo>
                    <a:lnTo>
                      <a:pt x="21522" y="1371"/>
                    </a:lnTo>
                    <a:close/>
                    <a:moveTo>
                      <a:pt x="22869" y="1371"/>
                    </a:moveTo>
                    <a:lnTo>
                      <a:pt x="22869" y="2415"/>
                    </a:lnTo>
                    <a:lnTo>
                      <a:pt x="22312" y="2415"/>
                    </a:lnTo>
                    <a:lnTo>
                      <a:pt x="22312" y="1371"/>
                    </a:lnTo>
                    <a:close/>
                    <a:moveTo>
                      <a:pt x="23658" y="1371"/>
                    </a:moveTo>
                    <a:lnTo>
                      <a:pt x="23658" y="2415"/>
                    </a:lnTo>
                    <a:lnTo>
                      <a:pt x="23101" y="2415"/>
                    </a:lnTo>
                    <a:lnTo>
                      <a:pt x="23101" y="1371"/>
                    </a:lnTo>
                    <a:close/>
                    <a:moveTo>
                      <a:pt x="24448" y="1371"/>
                    </a:moveTo>
                    <a:lnTo>
                      <a:pt x="24448" y="2415"/>
                    </a:lnTo>
                    <a:lnTo>
                      <a:pt x="23890" y="2415"/>
                    </a:lnTo>
                    <a:lnTo>
                      <a:pt x="23890" y="1371"/>
                    </a:lnTo>
                    <a:close/>
                    <a:moveTo>
                      <a:pt x="31598" y="1371"/>
                    </a:moveTo>
                    <a:lnTo>
                      <a:pt x="31598" y="2415"/>
                    </a:lnTo>
                    <a:lnTo>
                      <a:pt x="31041" y="2415"/>
                    </a:lnTo>
                    <a:lnTo>
                      <a:pt x="31041" y="1371"/>
                    </a:lnTo>
                    <a:close/>
                    <a:moveTo>
                      <a:pt x="32388" y="1371"/>
                    </a:moveTo>
                    <a:lnTo>
                      <a:pt x="32388" y="2392"/>
                    </a:lnTo>
                    <a:lnTo>
                      <a:pt x="31854" y="2415"/>
                    </a:lnTo>
                    <a:lnTo>
                      <a:pt x="31854" y="1371"/>
                    </a:lnTo>
                    <a:close/>
                    <a:moveTo>
                      <a:pt x="25237" y="1371"/>
                    </a:moveTo>
                    <a:lnTo>
                      <a:pt x="25237" y="2439"/>
                    </a:lnTo>
                    <a:lnTo>
                      <a:pt x="24703" y="2415"/>
                    </a:lnTo>
                    <a:lnTo>
                      <a:pt x="24703" y="1371"/>
                    </a:lnTo>
                    <a:close/>
                    <a:moveTo>
                      <a:pt x="26050" y="1371"/>
                    </a:moveTo>
                    <a:lnTo>
                      <a:pt x="26050" y="2439"/>
                    </a:lnTo>
                    <a:lnTo>
                      <a:pt x="25492" y="2439"/>
                    </a:lnTo>
                    <a:lnTo>
                      <a:pt x="25492" y="1371"/>
                    </a:lnTo>
                    <a:close/>
                    <a:moveTo>
                      <a:pt x="26839" y="1371"/>
                    </a:moveTo>
                    <a:lnTo>
                      <a:pt x="26839" y="2439"/>
                    </a:lnTo>
                    <a:lnTo>
                      <a:pt x="26282" y="2439"/>
                    </a:lnTo>
                    <a:lnTo>
                      <a:pt x="26282" y="1371"/>
                    </a:lnTo>
                    <a:close/>
                    <a:moveTo>
                      <a:pt x="27628" y="1371"/>
                    </a:moveTo>
                    <a:lnTo>
                      <a:pt x="27628" y="2439"/>
                    </a:lnTo>
                    <a:lnTo>
                      <a:pt x="27071" y="2439"/>
                    </a:lnTo>
                    <a:lnTo>
                      <a:pt x="27071" y="1371"/>
                    </a:lnTo>
                    <a:close/>
                    <a:moveTo>
                      <a:pt x="28418" y="1371"/>
                    </a:moveTo>
                    <a:lnTo>
                      <a:pt x="28418" y="2439"/>
                    </a:lnTo>
                    <a:lnTo>
                      <a:pt x="27884" y="2439"/>
                    </a:lnTo>
                    <a:lnTo>
                      <a:pt x="27884" y="1371"/>
                    </a:lnTo>
                    <a:close/>
                    <a:moveTo>
                      <a:pt x="29207" y="1371"/>
                    </a:moveTo>
                    <a:lnTo>
                      <a:pt x="29207" y="2439"/>
                    </a:lnTo>
                    <a:lnTo>
                      <a:pt x="28673" y="2439"/>
                    </a:lnTo>
                    <a:lnTo>
                      <a:pt x="28673" y="1371"/>
                    </a:lnTo>
                    <a:close/>
                    <a:moveTo>
                      <a:pt x="30020" y="1371"/>
                    </a:moveTo>
                    <a:lnTo>
                      <a:pt x="30020" y="2439"/>
                    </a:lnTo>
                    <a:lnTo>
                      <a:pt x="29462" y="2439"/>
                    </a:lnTo>
                    <a:lnTo>
                      <a:pt x="29462" y="1371"/>
                    </a:lnTo>
                    <a:close/>
                    <a:moveTo>
                      <a:pt x="30809" y="1371"/>
                    </a:moveTo>
                    <a:lnTo>
                      <a:pt x="30809" y="2415"/>
                    </a:lnTo>
                    <a:lnTo>
                      <a:pt x="30252" y="2439"/>
                    </a:lnTo>
                    <a:lnTo>
                      <a:pt x="30252" y="1371"/>
                    </a:lnTo>
                    <a:close/>
                    <a:moveTo>
                      <a:pt x="38122" y="1"/>
                    </a:moveTo>
                    <a:lnTo>
                      <a:pt x="38099" y="94"/>
                    </a:lnTo>
                    <a:lnTo>
                      <a:pt x="38006" y="326"/>
                    </a:lnTo>
                    <a:lnTo>
                      <a:pt x="37867" y="651"/>
                    </a:lnTo>
                    <a:lnTo>
                      <a:pt x="37751" y="860"/>
                    </a:lnTo>
                    <a:lnTo>
                      <a:pt x="37635" y="1046"/>
                    </a:lnTo>
                    <a:lnTo>
                      <a:pt x="10053" y="1046"/>
                    </a:lnTo>
                    <a:lnTo>
                      <a:pt x="4087" y="976"/>
                    </a:lnTo>
                    <a:lnTo>
                      <a:pt x="0" y="953"/>
                    </a:lnTo>
                    <a:lnTo>
                      <a:pt x="24" y="1185"/>
                    </a:lnTo>
                    <a:lnTo>
                      <a:pt x="70" y="1394"/>
                    </a:lnTo>
                    <a:lnTo>
                      <a:pt x="140" y="1626"/>
                    </a:lnTo>
                    <a:lnTo>
                      <a:pt x="233" y="1858"/>
                    </a:lnTo>
                    <a:lnTo>
                      <a:pt x="442" y="2322"/>
                    </a:lnTo>
                    <a:lnTo>
                      <a:pt x="720" y="2764"/>
                    </a:lnTo>
                    <a:lnTo>
                      <a:pt x="1022" y="3205"/>
                    </a:lnTo>
                    <a:lnTo>
                      <a:pt x="1347" y="3646"/>
                    </a:lnTo>
                    <a:lnTo>
                      <a:pt x="1695" y="4064"/>
                    </a:lnTo>
                    <a:lnTo>
                      <a:pt x="2044" y="4458"/>
                    </a:lnTo>
                    <a:lnTo>
                      <a:pt x="2415" y="4830"/>
                    </a:lnTo>
                    <a:lnTo>
                      <a:pt x="2740" y="5178"/>
                    </a:lnTo>
                    <a:lnTo>
                      <a:pt x="3344" y="5712"/>
                    </a:lnTo>
                    <a:lnTo>
                      <a:pt x="3762" y="6084"/>
                    </a:lnTo>
                    <a:lnTo>
                      <a:pt x="3924" y="6223"/>
                    </a:lnTo>
                    <a:lnTo>
                      <a:pt x="47595" y="6223"/>
                    </a:lnTo>
                    <a:lnTo>
                      <a:pt x="47339" y="5805"/>
                    </a:lnTo>
                    <a:lnTo>
                      <a:pt x="47153" y="5433"/>
                    </a:lnTo>
                    <a:lnTo>
                      <a:pt x="47014" y="5062"/>
                    </a:lnTo>
                    <a:lnTo>
                      <a:pt x="46944" y="4714"/>
                    </a:lnTo>
                    <a:lnTo>
                      <a:pt x="46921" y="4389"/>
                    </a:lnTo>
                    <a:lnTo>
                      <a:pt x="46968" y="4087"/>
                    </a:lnTo>
                    <a:lnTo>
                      <a:pt x="47037" y="3785"/>
                    </a:lnTo>
                    <a:lnTo>
                      <a:pt x="47130" y="3530"/>
                    </a:lnTo>
                    <a:lnTo>
                      <a:pt x="47269" y="3298"/>
                    </a:lnTo>
                    <a:lnTo>
                      <a:pt x="47432" y="3089"/>
                    </a:lnTo>
                    <a:lnTo>
                      <a:pt x="47618" y="2880"/>
                    </a:lnTo>
                    <a:lnTo>
                      <a:pt x="47827" y="2717"/>
                    </a:lnTo>
                    <a:lnTo>
                      <a:pt x="48012" y="2578"/>
                    </a:lnTo>
                    <a:lnTo>
                      <a:pt x="48221" y="2439"/>
                    </a:lnTo>
                    <a:lnTo>
                      <a:pt x="48430" y="2346"/>
                    </a:lnTo>
                    <a:lnTo>
                      <a:pt x="48639" y="2276"/>
                    </a:lnTo>
                    <a:lnTo>
                      <a:pt x="48802" y="2183"/>
                    </a:lnTo>
                    <a:lnTo>
                      <a:pt x="48964" y="2090"/>
                    </a:lnTo>
                    <a:lnTo>
                      <a:pt x="49104" y="1951"/>
                    </a:lnTo>
                    <a:lnTo>
                      <a:pt x="49196" y="1788"/>
                    </a:lnTo>
                    <a:lnTo>
                      <a:pt x="49289" y="1626"/>
                    </a:lnTo>
                    <a:lnTo>
                      <a:pt x="49359" y="1440"/>
                    </a:lnTo>
                    <a:lnTo>
                      <a:pt x="49429" y="1231"/>
                    </a:lnTo>
                    <a:lnTo>
                      <a:pt x="49475" y="1046"/>
                    </a:lnTo>
                    <a:lnTo>
                      <a:pt x="49522" y="674"/>
                    </a:lnTo>
                    <a:lnTo>
                      <a:pt x="49545" y="372"/>
                    </a:lnTo>
                    <a:lnTo>
                      <a:pt x="49522" y="70"/>
                    </a:lnTo>
                    <a:lnTo>
                      <a:pt x="38122"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1" name="Google Shape;1291;p15"/>
              <p:cNvSpPr/>
              <p:nvPr/>
            </p:nvSpPr>
            <p:spPr>
              <a:xfrm>
                <a:off x="4035352" y="4397744"/>
                <a:ext cx="3064936" cy="69905"/>
              </a:xfrm>
              <a:custGeom>
                <a:avLst/>
                <a:gdLst/>
                <a:ahLst/>
                <a:cxnLst/>
                <a:rect l="l" t="t" r="r" b="b"/>
                <a:pathLst>
                  <a:path w="44809" h="1022" extrusionOk="0">
                    <a:moveTo>
                      <a:pt x="0" y="0"/>
                    </a:moveTo>
                    <a:lnTo>
                      <a:pt x="442" y="418"/>
                    </a:lnTo>
                    <a:lnTo>
                      <a:pt x="813" y="743"/>
                    </a:lnTo>
                    <a:lnTo>
                      <a:pt x="1138" y="1022"/>
                    </a:lnTo>
                    <a:lnTo>
                      <a:pt x="44809" y="1022"/>
                    </a:lnTo>
                    <a:lnTo>
                      <a:pt x="44623" y="743"/>
                    </a:lnTo>
                    <a:lnTo>
                      <a:pt x="44483" y="488"/>
                    </a:lnTo>
                    <a:lnTo>
                      <a:pt x="44367" y="256"/>
                    </a:lnTo>
                    <a:lnTo>
                      <a:pt x="4427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sp>
        <p:nvSpPr>
          <p:cNvPr id="1292" name="Google Shape;1292;p15"/>
          <p:cNvSpPr/>
          <p:nvPr/>
        </p:nvSpPr>
        <p:spPr>
          <a:xfrm>
            <a:off x="-287635" y="41468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3" name="Google Shape;1293;p15"/>
          <p:cNvSpPr/>
          <p:nvPr/>
        </p:nvSpPr>
        <p:spPr>
          <a:xfrm>
            <a:off x="5587316"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4" name="Google Shape;1294;p15"/>
          <p:cNvSpPr/>
          <p:nvPr/>
        </p:nvSpPr>
        <p:spPr>
          <a:xfrm>
            <a:off x="11633467" y="5172835"/>
            <a:ext cx="1017629" cy="37947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5" name="Google Shape;1295;p15"/>
          <p:cNvSpPr/>
          <p:nvPr/>
        </p:nvSpPr>
        <p:spPr>
          <a:xfrm>
            <a:off x="11450102" y="24336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6" name="Google Shape;1296;p15"/>
          <p:cNvSpPr/>
          <p:nvPr/>
        </p:nvSpPr>
        <p:spPr>
          <a:xfrm rot="1159801">
            <a:off x="11684567" y="25786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7" name="Google Shape;1297;p15"/>
          <p:cNvSpPr/>
          <p:nvPr/>
        </p:nvSpPr>
        <p:spPr>
          <a:xfrm>
            <a:off x="2172069" y="3253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8" name="Google Shape;1298;p15"/>
          <p:cNvSpPr/>
          <p:nvPr/>
        </p:nvSpPr>
        <p:spPr>
          <a:xfrm rot="1159801">
            <a:off x="319000" y="25786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9" name="Google Shape;1299;p15"/>
          <p:cNvSpPr/>
          <p:nvPr/>
        </p:nvSpPr>
        <p:spPr>
          <a:xfrm rot="1159801">
            <a:off x="9829600" y="32541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0" name="Google Shape;1300;p1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187247312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301"/>
        <p:cNvGrpSpPr/>
        <p:nvPr/>
      </p:nvGrpSpPr>
      <p:grpSpPr>
        <a:xfrm>
          <a:off x="0" y="0"/>
          <a:ext cx="0" cy="0"/>
          <a:chOff x="0" y="0"/>
          <a:chExt cx="0" cy="0"/>
        </a:xfrm>
      </p:grpSpPr>
      <p:sp>
        <p:nvSpPr>
          <p:cNvPr id="1302" name="Google Shape;1302;p1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03" name="Google Shape;1303;p16"/>
          <p:cNvSpPr/>
          <p:nvPr/>
        </p:nvSpPr>
        <p:spPr>
          <a:xfrm>
            <a:off x="166" y="6138651"/>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4" name="Google Shape;1304;p16"/>
          <p:cNvSpPr/>
          <p:nvPr/>
        </p:nvSpPr>
        <p:spPr>
          <a:xfrm>
            <a:off x="6163462" y="6138651"/>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5" name="Google Shape;1305;p16"/>
          <p:cNvSpPr/>
          <p:nvPr/>
        </p:nvSpPr>
        <p:spPr>
          <a:xfrm>
            <a:off x="5731898" y="1175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6" name="Google Shape;1306;p16"/>
          <p:cNvSpPr/>
          <p:nvPr/>
        </p:nvSpPr>
        <p:spPr>
          <a:xfrm>
            <a:off x="-304533" y="42016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7" name="Google Shape;1307;p16"/>
          <p:cNvSpPr/>
          <p:nvPr/>
        </p:nvSpPr>
        <p:spPr>
          <a:xfrm>
            <a:off x="11458616" y="21489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8" name="Google Shape;1308;p16"/>
          <p:cNvSpPr/>
          <p:nvPr/>
        </p:nvSpPr>
        <p:spPr>
          <a:xfrm rot="1159801">
            <a:off x="11591816" y="430666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9" name="Google Shape;1309;p16"/>
          <p:cNvSpPr/>
          <p:nvPr/>
        </p:nvSpPr>
        <p:spPr>
          <a:xfrm rot="-597016">
            <a:off x="288116" y="1989748"/>
            <a:ext cx="208669" cy="144937"/>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0" name="Google Shape;1310;p16"/>
          <p:cNvSpPr/>
          <p:nvPr/>
        </p:nvSpPr>
        <p:spPr>
          <a:xfrm>
            <a:off x="9200536" y="206846"/>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1" name="Google Shape;1311;p16"/>
          <p:cNvSpPr/>
          <p:nvPr/>
        </p:nvSpPr>
        <p:spPr>
          <a:xfrm rot="1159801">
            <a:off x="9435000" y="351779"/>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2" name="Google Shape;1312;p16"/>
          <p:cNvSpPr/>
          <p:nvPr/>
        </p:nvSpPr>
        <p:spPr>
          <a:xfrm>
            <a:off x="2260636" y="206846"/>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3" name="Google Shape;1313;p16"/>
          <p:cNvSpPr/>
          <p:nvPr/>
        </p:nvSpPr>
        <p:spPr>
          <a:xfrm rot="1159801">
            <a:off x="2495100" y="351779"/>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3920569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314"/>
        <p:cNvGrpSpPr/>
        <p:nvPr/>
      </p:nvGrpSpPr>
      <p:grpSpPr>
        <a:xfrm>
          <a:off x="0" y="0"/>
          <a:ext cx="0" cy="0"/>
          <a:chOff x="0" y="0"/>
          <a:chExt cx="0" cy="0"/>
        </a:xfrm>
      </p:grpSpPr>
      <p:sp>
        <p:nvSpPr>
          <p:cNvPr id="1315" name="Google Shape;1315;p17"/>
          <p:cNvSpPr/>
          <p:nvPr/>
        </p:nvSpPr>
        <p:spPr>
          <a:xfrm flipH="1">
            <a:off x="664098" y="5966903"/>
            <a:ext cx="3735679" cy="703611"/>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6" name="Google Shape;1316;p17"/>
          <p:cNvSpPr/>
          <p:nvPr/>
        </p:nvSpPr>
        <p:spPr>
          <a:xfrm>
            <a:off x="8695565" y="5966903"/>
            <a:ext cx="3735679" cy="703611"/>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7" name="Google Shape;1317;p17"/>
          <p:cNvSpPr/>
          <p:nvPr/>
        </p:nvSpPr>
        <p:spPr>
          <a:xfrm flipH="1">
            <a:off x="-70988" y="6540700"/>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318" name="Google Shape;1318;p17"/>
          <p:cNvGrpSpPr/>
          <p:nvPr/>
        </p:nvGrpSpPr>
        <p:grpSpPr>
          <a:xfrm flipH="1">
            <a:off x="-70891" y="6540688"/>
            <a:ext cx="12192068" cy="1879264"/>
            <a:chOff x="1648300" y="2319100"/>
            <a:chExt cx="1480075" cy="228125"/>
          </a:xfrm>
        </p:grpSpPr>
        <p:sp>
          <p:nvSpPr>
            <p:cNvPr id="1319" name="Google Shape;1319;p17"/>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0" name="Google Shape;1320;p17"/>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1" name="Google Shape;1321;p17"/>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2" name="Google Shape;1322;p17"/>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3" name="Google Shape;1323;p17"/>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24" name="Google Shape;1324;p17"/>
          <p:cNvGrpSpPr/>
          <p:nvPr/>
        </p:nvGrpSpPr>
        <p:grpSpPr>
          <a:xfrm flipH="1">
            <a:off x="-258507" y="5640392"/>
            <a:ext cx="2671761" cy="977201"/>
            <a:chOff x="5331602" y="3459769"/>
            <a:chExt cx="2948097" cy="1078271"/>
          </a:xfrm>
        </p:grpSpPr>
        <p:grpSp>
          <p:nvGrpSpPr>
            <p:cNvPr id="1325" name="Google Shape;1325;p17"/>
            <p:cNvGrpSpPr/>
            <p:nvPr/>
          </p:nvGrpSpPr>
          <p:grpSpPr>
            <a:xfrm>
              <a:off x="5331602" y="4178619"/>
              <a:ext cx="763222" cy="359421"/>
              <a:chOff x="811985" y="3296192"/>
              <a:chExt cx="1330582" cy="626605"/>
            </a:xfrm>
          </p:grpSpPr>
          <p:sp>
            <p:nvSpPr>
              <p:cNvPr id="1326" name="Google Shape;1326;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7" name="Google Shape;1327;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8" name="Google Shape;1328;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9" name="Google Shape;1329;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0" name="Google Shape;1330;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1" name="Google Shape;1331;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2" name="Google Shape;1332;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3" name="Google Shape;1333;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4" name="Google Shape;1334;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5" name="Google Shape;1335;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6" name="Google Shape;1336;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37" name="Google Shape;1337;p17"/>
            <p:cNvGrpSpPr/>
            <p:nvPr/>
          </p:nvGrpSpPr>
          <p:grpSpPr>
            <a:xfrm>
              <a:off x="5804302" y="4178619"/>
              <a:ext cx="763222" cy="359421"/>
              <a:chOff x="811985" y="3296192"/>
              <a:chExt cx="1330582" cy="626605"/>
            </a:xfrm>
          </p:grpSpPr>
          <p:sp>
            <p:nvSpPr>
              <p:cNvPr id="1338" name="Google Shape;1338;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9" name="Google Shape;1339;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0" name="Google Shape;1340;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1" name="Google Shape;1341;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2" name="Google Shape;1342;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3" name="Google Shape;1343;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4" name="Google Shape;1344;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5" name="Google Shape;1345;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6" name="Google Shape;1346;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7" name="Google Shape;1347;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8" name="Google Shape;1348;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49" name="Google Shape;1349;p17"/>
            <p:cNvGrpSpPr/>
            <p:nvPr/>
          </p:nvGrpSpPr>
          <p:grpSpPr>
            <a:xfrm>
              <a:off x="5331602" y="3819194"/>
              <a:ext cx="763222" cy="359421"/>
              <a:chOff x="811985" y="3296192"/>
              <a:chExt cx="1330582" cy="626605"/>
            </a:xfrm>
          </p:grpSpPr>
          <p:sp>
            <p:nvSpPr>
              <p:cNvPr id="1350" name="Google Shape;1350;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1" name="Google Shape;1351;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2" name="Google Shape;1352;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3" name="Google Shape;1353;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4" name="Google Shape;1354;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5" name="Google Shape;1355;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6" name="Google Shape;1356;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7" name="Google Shape;1357;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8" name="Google Shape;1358;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9" name="Google Shape;1359;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0" name="Google Shape;1360;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61" name="Google Shape;1361;p17"/>
            <p:cNvGrpSpPr/>
            <p:nvPr/>
          </p:nvGrpSpPr>
          <p:grpSpPr>
            <a:xfrm>
              <a:off x="5804302" y="3819194"/>
              <a:ext cx="763222" cy="359421"/>
              <a:chOff x="811985" y="3296192"/>
              <a:chExt cx="1330582" cy="626605"/>
            </a:xfrm>
          </p:grpSpPr>
          <p:sp>
            <p:nvSpPr>
              <p:cNvPr id="1362" name="Google Shape;1362;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3" name="Google Shape;1363;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4" name="Google Shape;1364;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5" name="Google Shape;1365;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6" name="Google Shape;1366;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7" name="Google Shape;1367;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8" name="Google Shape;1368;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9" name="Google Shape;1369;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0" name="Google Shape;1370;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1" name="Google Shape;1371;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2" name="Google Shape;1372;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73" name="Google Shape;1373;p17"/>
            <p:cNvGrpSpPr/>
            <p:nvPr/>
          </p:nvGrpSpPr>
          <p:grpSpPr>
            <a:xfrm>
              <a:off x="6280552" y="4178619"/>
              <a:ext cx="763222" cy="359421"/>
              <a:chOff x="811985" y="3296192"/>
              <a:chExt cx="1330582" cy="626605"/>
            </a:xfrm>
          </p:grpSpPr>
          <p:sp>
            <p:nvSpPr>
              <p:cNvPr id="1374" name="Google Shape;1374;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5" name="Google Shape;1375;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6" name="Google Shape;1376;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7" name="Google Shape;1377;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8" name="Google Shape;1378;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9" name="Google Shape;1379;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0" name="Google Shape;1380;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1" name="Google Shape;1381;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2" name="Google Shape;1382;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3" name="Google Shape;1383;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4" name="Google Shape;1384;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85" name="Google Shape;1385;p17"/>
            <p:cNvGrpSpPr/>
            <p:nvPr/>
          </p:nvGrpSpPr>
          <p:grpSpPr>
            <a:xfrm>
              <a:off x="6280552" y="3819194"/>
              <a:ext cx="763222" cy="359421"/>
              <a:chOff x="811985" y="3296192"/>
              <a:chExt cx="1330582" cy="626605"/>
            </a:xfrm>
          </p:grpSpPr>
          <p:sp>
            <p:nvSpPr>
              <p:cNvPr id="1386" name="Google Shape;1386;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7" name="Google Shape;1387;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8" name="Google Shape;1388;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9" name="Google Shape;1389;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0" name="Google Shape;1390;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1" name="Google Shape;1391;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2" name="Google Shape;1392;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3" name="Google Shape;1393;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4" name="Google Shape;1394;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5" name="Google Shape;1395;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6" name="Google Shape;1396;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97" name="Google Shape;1397;p17"/>
            <p:cNvGrpSpPr/>
            <p:nvPr/>
          </p:nvGrpSpPr>
          <p:grpSpPr>
            <a:xfrm>
              <a:off x="7043777" y="4178619"/>
              <a:ext cx="763222" cy="359421"/>
              <a:chOff x="811985" y="3296192"/>
              <a:chExt cx="1330582" cy="626605"/>
            </a:xfrm>
          </p:grpSpPr>
          <p:sp>
            <p:nvSpPr>
              <p:cNvPr id="1398" name="Google Shape;1398;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9" name="Google Shape;1399;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0" name="Google Shape;1400;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1" name="Google Shape;1401;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2" name="Google Shape;1402;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3" name="Google Shape;1403;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4" name="Google Shape;1404;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5" name="Google Shape;1405;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6" name="Google Shape;1406;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7" name="Google Shape;1407;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8" name="Google Shape;1408;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09" name="Google Shape;1409;p17"/>
            <p:cNvGrpSpPr/>
            <p:nvPr/>
          </p:nvGrpSpPr>
          <p:grpSpPr>
            <a:xfrm>
              <a:off x="7516477" y="4178619"/>
              <a:ext cx="763222" cy="359421"/>
              <a:chOff x="811985" y="3296192"/>
              <a:chExt cx="1330582" cy="626605"/>
            </a:xfrm>
          </p:grpSpPr>
          <p:sp>
            <p:nvSpPr>
              <p:cNvPr id="1410" name="Google Shape;1410;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1" name="Google Shape;1411;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2" name="Google Shape;1412;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3" name="Google Shape;1413;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4" name="Google Shape;1414;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5" name="Google Shape;1415;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6" name="Google Shape;1416;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7" name="Google Shape;1417;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8" name="Google Shape;1418;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9" name="Google Shape;1419;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0" name="Google Shape;1420;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21" name="Google Shape;1421;p17"/>
            <p:cNvGrpSpPr/>
            <p:nvPr/>
          </p:nvGrpSpPr>
          <p:grpSpPr>
            <a:xfrm>
              <a:off x="7043777" y="3819194"/>
              <a:ext cx="763222" cy="359421"/>
              <a:chOff x="811985" y="3296192"/>
              <a:chExt cx="1330582" cy="626605"/>
            </a:xfrm>
          </p:grpSpPr>
          <p:sp>
            <p:nvSpPr>
              <p:cNvPr id="1422" name="Google Shape;1422;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3" name="Google Shape;1423;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4" name="Google Shape;1424;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5" name="Google Shape;1425;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6" name="Google Shape;1426;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7" name="Google Shape;1427;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8" name="Google Shape;1428;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9" name="Google Shape;1429;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0" name="Google Shape;1430;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1" name="Google Shape;1431;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2" name="Google Shape;1432;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33" name="Google Shape;1433;p17"/>
            <p:cNvGrpSpPr/>
            <p:nvPr/>
          </p:nvGrpSpPr>
          <p:grpSpPr>
            <a:xfrm>
              <a:off x="7516477" y="3819194"/>
              <a:ext cx="763222" cy="359421"/>
              <a:chOff x="811985" y="3296192"/>
              <a:chExt cx="1330582" cy="626605"/>
            </a:xfrm>
          </p:grpSpPr>
          <p:sp>
            <p:nvSpPr>
              <p:cNvPr id="1434" name="Google Shape;1434;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5" name="Google Shape;1435;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6" name="Google Shape;1436;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7" name="Google Shape;1437;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8" name="Google Shape;1438;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9" name="Google Shape;1439;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0" name="Google Shape;1440;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1" name="Google Shape;1441;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2" name="Google Shape;1442;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3" name="Google Shape;1443;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4" name="Google Shape;1444;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45" name="Google Shape;1445;p17"/>
            <p:cNvGrpSpPr/>
            <p:nvPr/>
          </p:nvGrpSpPr>
          <p:grpSpPr>
            <a:xfrm>
              <a:off x="6280552" y="3459769"/>
              <a:ext cx="763222" cy="359421"/>
              <a:chOff x="811985" y="3296192"/>
              <a:chExt cx="1330582" cy="626605"/>
            </a:xfrm>
          </p:grpSpPr>
          <p:sp>
            <p:nvSpPr>
              <p:cNvPr id="1446" name="Google Shape;1446;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7" name="Google Shape;1447;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8" name="Google Shape;1448;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9" name="Google Shape;1449;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0" name="Google Shape;1450;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1" name="Google Shape;1451;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2" name="Google Shape;1452;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3" name="Google Shape;1453;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4" name="Google Shape;1454;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5" name="Google Shape;1455;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6" name="Google Shape;1456;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57" name="Google Shape;1457;p17"/>
            <p:cNvGrpSpPr/>
            <p:nvPr/>
          </p:nvGrpSpPr>
          <p:grpSpPr>
            <a:xfrm>
              <a:off x="7043777" y="3459769"/>
              <a:ext cx="763222" cy="359421"/>
              <a:chOff x="811985" y="3296192"/>
              <a:chExt cx="1330582" cy="626605"/>
            </a:xfrm>
          </p:grpSpPr>
          <p:sp>
            <p:nvSpPr>
              <p:cNvPr id="1458" name="Google Shape;1458;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9" name="Google Shape;1459;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0" name="Google Shape;1460;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1" name="Google Shape;1461;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2" name="Google Shape;1462;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3" name="Google Shape;1463;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4" name="Google Shape;1464;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5" name="Google Shape;1465;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6" name="Google Shape;1466;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7" name="Google Shape;1467;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8" name="Google Shape;1468;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69" name="Google Shape;1469;p17"/>
            <p:cNvGrpSpPr/>
            <p:nvPr/>
          </p:nvGrpSpPr>
          <p:grpSpPr>
            <a:xfrm>
              <a:off x="7516477" y="3459769"/>
              <a:ext cx="763222" cy="359421"/>
              <a:chOff x="811985" y="3296192"/>
              <a:chExt cx="1330582" cy="626605"/>
            </a:xfrm>
          </p:grpSpPr>
          <p:sp>
            <p:nvSpPr>
              <p:cNvPr id="1470" name="Google Shape;1470;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1" name="Google Shape;1471;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2" name="Google Shape;1472;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3" name="Google Shape;1473;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4" name="Google Shape;1474;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5" name="Google Shape;1475;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6" name="Google Shape;1476;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7" name="Google Shape;1477;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8" name="Google Shape;1478;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9" name="Google Shape;1479;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0" name="Google Shape;1480;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1481" name="Google Shape;1481;p17"/>
          <p:cNvGrpSpPr/>
          <p:nvPr/>
        </p:nvGrpSpPr>
        <p:grpSpPr>
          <a:xfrm flipH="1">
            <a:off x="-1507636" y="5918228"/>
            <a:ext cx="4862363" cy="972883"/>
            <a:chOff x="3844788" y="3789525"/>
            <a:chExt cx="3388878" cy="678124"/>
          </a:xfrm>
        </p:grpSpPr>
        <p:sp>
          <p:nvSpPr>
            <p:cNvPr id="1482" name="Google Shape;1482;p17"/>
            <p:cNvSpPr/>
            <p:nvPr/>
          </p:nvSpPr>
          <p:spPr>
            <a:xfrm>
              <a:off x="4219555" y="3789525"/>
              <a:ext cx="39740" cy="66758"/>
            </a:xfrm>
            <a:custGeom>
              <a:avLst/>
              <a:gdLst/>
              <a:ahLst/>
              <a:cxnLst/>
              <a:rect l="l" t="t" r="r" b="b"/>
              <a:pathLst>
                <a:path w="581" h="976" extrusionOk="0">
                  <a:moveTo>
                    <a:pt x="279" y="0"/>
                  </a:moveTo>
                  <a:lnTo>
                    <a:pt x="1" y="24"/>
                  </a:lnTo>
                  <a:lnTo>
                    <a:pt x="1" y="952"/>
                  </a:lnTo>
                  <a:lnTo>
                    <a:pt x="256" y="975"/>
                  </a:lnTo>
                  <a:lnTo>
                    <a:pt x="395" y="952"/>
                  </a:lnTo>
                  <a:lnTo>
                    <a:pt x="511" y="952"/>
                  </a:lnTo>
                  <a:lnTo>
                    <a:pt x="535" y="929"/>
                  </a:lnTo>
                  <a:lnTo>
                    <a:pt x="558" y="883"/>
                  </a:lnTo>
                  <a:lnTo>
                    <a:pt x="581" y="790"/>
                  </a:lnTo>
                  <a:lnTo>
                    <a:pt x="558" y="581"/>
                  </a:lnTo>
                  <a:lnTo>
                    <a:pt x="535" y="302"/>
                  </a:lnTo>
                  <a:lnTo>
                    <a:pt x="535" y="163"/>
                  </a:lnTo>
                  <a:lnTo>
                    <a:pt x="558" y="70"/>
                  </a:lnTo>
                  <a:lnTo>
                    <a:pt x="535" y="24"/>
                  </a:lnTo>
                  <a:lnTo>
                    <a:pt x="46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3" name="Google Shape;1483;p17"/>
            <p:cNvSpPr/>
            <p:nvPr/>
          </p:nvSpPr>
          <p:spPr>
            <a:xfrm>
              <a:off x="4236997" y="3800606"/>
              <a:ext cx="50890" cy="63612"/>
            </a:xfrm>
            <a:custGeom>
              <a:avLst/>
              <a:gdLst/>
              <a:ahLst/>
              <a:cxnLst/>
              <a:rect l="l" t="t" r="r" b="b"/>
              <a:pathLst>
                <a:path w="744" h="930" extrusionOk="0">
                  <a:moveTo>
                    <a:pt x="280" y="1"/>
                  </a:moveTo>
                  <a:lnTo>
                    <a:pt x="280" y="140"/>
                  </a:lnTo>
                  <a:lnTo>
                    <a:pt x="303" y="419"/>
                  </a:lnTo>
                  <a:lnTo>
                    <a:pt x="326" y="628"/>
                  </a:lnTo>
                  <a:lnTo>
                    <a:pt x="303" y="721"/>
                  </a:lnTo>
                  <a:lnTo>
                    <a:pt x="280" y="767"/>
                  </a:lnTo>
                  <a:lnTo>
                    <a:pt x="256" y="790"/>
                  </a:lnTo>
                  <a:lnTo>
                    <a:pt x="140" y="790"/>
                  </a:lnTo>
                  <a:lnTo>
                    <a:pt x="1" y="813"/>
                  </a:lnTo>
                  <a:lnTo>
                    <a:pt x="1" y="837"/>
                  </a:lnTo>
                  <a:lnTo>
                    <a:pt x="1" y="883"/>
                  </a:lnTo>
                  <a:lnTo>
                    <a:pt x="47" y="906"/>
                  </a:lnTo>
                  <a:lnTo>
                    <a:pt x="349" y="930"/>
                  </a:lnTo>
                  <a:lnTo>
                    <a:pt x="558" y="906"/>
                  </a:lnTo>
                  <a:lnTo>
                    <a:pt x="697" y="883"/>
                  </a:lnTo>
                  <a:lnTo>
                    <a:pt x="744" y="860"/>
                  </a:lnTo>
                  <a:lnTo>
                    <a:pt x="697" y="813"/>
                  </a:lnTo>
                  <a:lnTo>
                    <a:pt x="674" y="744"/>
                  </a:lnTo>
                  <a:lnTo>
                    <a:pt x="651" y="581"/>
                  </a:lnTo>
                  <a:lnTo>
                    <a:pt x="674" y="396"/>
                  </a:lnTo>
                  <a:lnTo>
                    <a:pt x="697" y="233"/>
                  </a:lnTo>
                  <a:lnTo>
                    <a:pt x="744" y="117"/>
                  </a:lnTo>
                  <a:lnTo>
                    <a:pt x="744" y="47"/>
                  </a:lnTo>
                  <a:lnTo>
                    <a:pt x="69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4" name="Google Shape;1484;p17"/>
            <p:cNvSpPr/>
            <p:nvPr/>
          </p:nvSpPr>
          <p:spPr>
            <a:xfrm>
              <a:off x="4221128" y="3789525"/>
              <a:ext cx="9644" cy="406570"/>
            </a:xfrm>
            <a:custGeom>
              <a:avLst/>
              <a:gdLst/>
              <a:ahLst/>
              <a:cxnLst/>
              <a:rect l="l" t="t" r="r" b="b"/>
              <a:pathLst>
                <a:path w="141" h="5944" extrusionOk="0">
                  <a:moveTo>
                    <a:pt x="1" y="0"/>
                  </a:moveTo>
                  <a:lnTo>
                    <a:pt x="1" y="5944"/>
                  </a:lnTo>
                  <a:lnTo>
                    <a:pt x="140" y="5944"/>
                  </a:lnTo>
                  <a:lnTo>
                    <a:pt x="14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5" name="Google Shape;1485;p17"/>
            <p:cNvSpPr/>
            <p:nvPr/>
          </p:nvSpPr>
          <p:spPr>
            <a:xfrm>
              <a:off x="3844788" y="4041992"/>
              <a:ext cx="3388878" cy="425653"/>
            </a:xfrm>
            <a:custGeom>
              <a:avLst/>
              <a:gdLst/>
              <a:ahLst/>
              <a:cxnLst/>
              <a:rect l="l" t="t" r="r" b="b"/>
              <a:pathLst>
                <a:path w="49545" h="6223" extrusionOk="0">
                  <a:moveTo>
                    <a:pt x="10935" y="1371"/>
                  </a:moveTo>
                  <a:lnTo>
                    <a:pt x="10935" y="1788"/>
                  </a:lnTo>
                  <a:lnTo>
                    <a:pt x="10541" y="1371"/>
                  </a:lnTo>
                  <a:close/>
                  <a:moveTo>
                    <a:pt x="37379" y="1371"/>
                  </a:moveTo>
                  <a:lnTo>
                    <a:pt x="37217" y="1533"/>
                  </a:lnTo>
                  <a:lnTo>
                    <a:pt x="37031" y="1696"/>
                  </a:lnTo>
                  <a:lnTo>
                    <a:pt x="36845" y="1858"/>
                  </a:lnTo>
                  <a:lnTo>
                    <a:pt x="36613" y="1974"/>
                  </a:lnTo>
                  <a:lnTo>
                    <a:pt x="36613" y="1371"/>
                  </a:lnTo>
                  <a:close/>
                  <a:moveTo>
                    <a:pt x="36358" y="1371"/>
                  </a:moveTo>
                  <a:lnTo>
                    <a:pt x="36358" y="2114"/>
                  </a:lnTo>
                  <a:lnTo>
                    <a:pt x="36195" y="2183"/>
                  </a:lnTo>
                  <a:lnTo>
                    <a:pt x="36009" y="2230"/>
                  </a:lnTo>
                  <a:lnTo>
                    <a:pt x="35824" y="2253"/>
                  </a:lnTo>
                  <a:lnTo>
                    <a:pt x="35824" y="1371"/>
                  </a:lnTo>
                  <a:close/>
                  <a:moveTo>
                    <a:pt x="11748" y="1371"/>
                  </a:moveTo>
                  <a:lnTo>
                    <a:pt x="11748" y="2322"/>
                  </a:lnTo>
                  <a:lnTo>
                    <a:pt x="11655" y="2322"/>
                  </a:lnTo>
                  <a:lnTo>
                    <a:pt x="11562" y="2299"/>
                  </a:lnTo>
                  <a:lnTo>
                    <a:pt x="11446" y="2230"/>
                  </a:lnTo>
                  <a:lnTo>
                    <a:pt x="11191" y="2021"/>
                  </a:lnTo>
                  <a:lnTo>
                    <a:pt x="11191" y="1371"/>
                  </a:lnTo>
                  <a:close/>
                  <a:moveTo>
                    <a:pt x="12537" y="1371"/>
                  </a:moveTo>
                  <a:lnTo>
                    <a:pt x="12537" y="2322"/>
                  </a:lnTo>
                  <a:lnTo>
                    <a:pt x="11980" y="2322"/>
                  </a:lnTo>
                  <a:lnTo>
                    <a:pt x="11980" y="1371"/>
                  </a:lnTo>
                  <a:close/>
                  <a:moveTo>
                    <a:pt x="35568" y="1371"/>
                  </a:moveTo>
                  <a:lnTo>
                    <a:pt x="35568" y="2299"/>
                  </a:lnTo>
                  <a:lnTo>
                    <a:pt x="35034" y="2322"/>
                  </a:lnTo>
                  <a:lnTo>
                    <a:pt x="35034" y="1371"/>
                  </a:lnTo>
                  <a:close/>
                  <a:moveTo>
                    <a:pt x="13327" y="1371"/>
                  </a:moveTo>
                  <a:lnTo>
                    <a:pt x="13327" y="2346"/>
                  </a:lnTo>
                  <a:lnTo>
                    <a:pt x="12770" y="2346"/>
                  </a:lnTo>
                  <a:lnTo>
                    <a:pt x="12770" y="1371"/>
                  </a:lnTo>
                  <a:close/>
                  <a:moveTo>
                    <a:pt x="14116" y="1371"/>
                  </a:moveTo>
                  <a:lnTo>
                    <a:pt x="14116" y="2346"/>
                  </a:lnTo>
                  <a:lnTo>
                    <a:pt x="13582" y="2346"/>
                  </a:lnTo>
                  <a:lnTo>
                    <a:pt x="13582" y="1371"/>
                  </a:lnTo>
                  <a:close/>
                  <a:moveTo>
                    <a:pt x="14906" y="1371"/>
                  </a:moveTo>
                  <a:lnTo>
                    <a:pt x="14906" y="2346"/>
                  </a:lnTo>
                  <a:lnTo>
                    <a:pt x="14372" y="2346"/>
                  </a:lnTo>
                  <a:lnTo>
                    <a:pt x="14372" y="1371"/>
                  </a:lnTo>
                  <a:close/>
                  <a:moveTo>
                    <a:pt x="15718" y="1371"/>
                  </a:moveTo>
                  <a:lnTo>
                    <a:pt x="15718" y="2369"/>
                  </a:lnTo>
                  <a:lnTo>
                    <a:pt x="15161" y="2369"/>
                  </a:lnTo>
                  <a:lnTo>
                    <a:pt x="15161" y="1371"/>
                  </a:lnTo>
                  <a:close/>
                  <a:moveTo>
                    <a:pt x="16507" y="1371"/>
                  </a:moveTo>
                  <a:lnTo>
                    <a:pt x="16507" y="2369"/>
                  </a:lnTo>
                  <a:lnTo>
                    <a:pt x="15950" y="2369"/>
                  </a:lnTo>
                  <a:lnTo>
                    <a:pt x="15950" y="1371"/>
                  </a:lnTo>
                  <a:close/>
                  <a:moveTo>
                    <a:pt x="17297" y="1371"/>
                  </a:moveTo>
                  <a:lnTo>
                    <a:pt x="17297" y="2369"/>
                  </a:lnTo>
                  <a:lnTo>
                    <a:pt x="16740" y="2369"/>
                  </a:lnTo>
                  <a:lnTo>
                    <a:pt x="16740" y="1371"/>
                  </a:lnTo>
                  <a:close/>
                  <a:moveTo>
                    <a:pt x="34779" y="1371"/>
                  </a:moveTo>
                  <a:lnTo>
                    <a:pt x="34779" y="2346"/>
                  </a:lnTo>
                  <a:lnTo>
                    <a:pt x="34222" y="2369"/>
                  </a:lnTo>
                  <a:lnTo>
                    <a:pt x="34222" y="1371"/>
                  </a:lnTo>
                  <a:close/>
                  <a:moveTo>
                    <a:pt x="18086" y="1371"/>
                  </a:moveTo>
                  <a:lnTo>
                    <a:pt x="18086" y="2392"/>
                  </a:lnTo>
                  <a:lnTo>
                    <a:pt x="17552" y="2392"/>
                  </a:lnTo>
                  <a:lnTo>
                    <a:pt x="17552" y="1371"/>
                  </a:lnTo>
                  <a:close/>
                  <a:moveTo>
                    <a:pt x="18899" y="1371"/>
                  </a:moveTo>
                  <a:lnTo>
                    <a:pt x="18899" y="2392"/>
                  </a:lnTo>
                  <a:lnTo>
                    <a:pt x="18342" y="2392"/>
                  </a:lnTo>
                  <a:lnTo>
                    <a:pt x="18342" y="1371"/>
                  </a:lnTo>
                  <a:close/>
                  <a:moveTo>
                    <a:pt x="19688" y="1371"/>
                  </a:moveTo>
                  <a:lnTo>
                    <a:pt x="19688" y="2392"/>
                  </a:lnTo>
                  <a:lnTo>
                    <a:pt x="19131" y="2392"/>
                  </a:lnTo>
                  <a:lnTo>
                    <a:pt x="19131" y="1371"/>
                  </a:lnTo>
                  <a:close/>
                  <a:moveTo>
                    <a:pt x="33200" y="1371"/>
                  </a:moveTo>
                  <a:lnTo>
                    <a:pt x="33200" y="2392"/>
                  </a:lnTo>
                  <a:lnTo>
                    <a:pt x="32643" y="2392"/>
                  </a:lnTo>
                  <a:lnTo>
                    <a:pt x="32643" y="1371"/>
                  </a:lnTo>
                  <a:close/>
                  <a:moveTo>
                    <a:pt x="33990" y="1371"/>
                  </a:moveTo>
                  <a:lnTo>
                    <a:pt x="33990" y="2369"/>
                  </a:lnTo>
                  <a:lnTo>
                    <a:pt x="33432" y="2392"/>
                  </a:lnTo>
                  <a:lnTo>
                    <a:pt x="33432" y="1371"/>
                  </a:lnTo>
                  <a:close/>
                  <a:moveTo>
                    <a:pt x="20478" y="1371"/>
                  </a:moveTo>
                  <a:lnTo>
                    <a:pt x="20478" y="2415"/>
                  </a:lnTo>
                  <a:lnTo>
                    <a:pt x="19920" y="2392"/>
                  </a:lnTo>
                  <a:lnTo>
                    <a:pt x="19920" y="1371"/>
                  </a:lnTo>
                  <a:close/>
                  <a:moveTo>
                    <a:pt x="21267" y="1371"/>
                  </a:moveTo>
                  <a:lnTo>
                    <a:pt x="21267" y="2415"/>
                  </a:lnTo>
                  <a:lnTo>
                    <a:pt x="20733" y="2415"/>
                  </a:lnTo>
                  <a:lnTo>
                    <a:pt x="20733" y="1371"/>
                  </a:lnTo>
                  <a:close/>
                  <a:moveTo>
                    <a:pt x="22056" y="1371"/>
                  </a:moveTo>
                  <a:lnTo>
                    <a:pt x="22056" y="2415"/>
                  </a:lnTo>
                  <a:lnTo>
                    <a:pt x="21522" y="2415"/>
                  </a:lnTo>
                  <a:lnTo>
                    <a:pt x="21522" y="1371"/>
                  </a:lnTo>
                  <a:close/>
                  <a:moveTo>
                    <a:pt x="22869" y="1371"/>
                  </a:moveTo>
                  <a:lnTo>
                    <a:pt x="22869" y="2415"/>
                  </a:lnTo>
                  <a:lnTo>
                    <a:pt x="22312" y="2415"/>
                  </a:lnTo>
                  <a:lnTo>
                    <a:pt x="22312" y="1371"/>
                  </a:lnTo>
                  <a:close/>
                  <a:moveTo>
                    <a:pt x="23658" y="1371"/>
                  </a:moveTo>
                  <a:lnTo>
                    <a:pt x="23658" y="2415"/>
                  </a:lnTo>
                  <a:lnTo>
                    <a:pt x="23101" y="2415"/>
                  </a:lnTo>
                  <a:lnTo>
                    <a:pt x="23101" y="1371"/>
                  </a:lnTo>
                  <a:close/>
                  <a:moveTo>
                    <a:pt x="24448" y="1371"/>
                  </a:moveTo>
                  <a:lnTo>
                    <a:pt x="24448" y="2415"/>
                  </a:lnTo>
                  <a:lnTo>
                    <a:pt x="23890" y="2415"/>
                  </a:lnTo>
                  <a:lnTo>
                    <a:pt x="23890" y="1371"/>
                  </a:lnTo>
                  <a:close/>
                  <a:moveTo>
                    <a:pt x="31598" y="1371"/>
                  </a:moveTo>
                  <a:lnTo>
                    <a:pt x="31598" y="2415"/>
                  </a:lnTo>
                  <a:lnTo>
                    <a:pt x="31041" y="2415"/>
                  </a:lnTo>
                  <a:lnTo>
                    <a:pt x="31041" y="1371"/>
                  </a:lnTo>
                  <a:close/>
                  <a:moveTo>
                    <a:pt x="32388" y="1371"/>
                  </a:moveTo>
                  <a:lnTo>
                    <a:pt x="32388" y="2392"/>
                  </a:lnTo>
                  <a:lnTo>
                    <a:pt x="31854" y="2415"/>
                  </a:lnTo>
                  <a:lnTo>
                    <a:pt x="31854" y="1371"/>
                  </a:lnTo>
                  <a:close/>
                  <a:moveTo>
                    <a:pt x="25237" y="1371"/>
                  </a:moveTo>
                  <a:lnTo>
                    <a:pt x="25237" y="2439"/>
                  </a:lnTo>
                  <a:lnTo>
                    <a:pt x="24703" y="2415"/>
                  </a:lnTo>
                  <a:lnTo>
                    <a:pt x="24703" y="1371"/>
                  </a:lnTo>
                  <a:close/>
                  <a:moveTo>
                    <a:pt x="26050" y="1371"/>
                  </a:moveTo>
                  <a:lnTo>
                    <a:pt x="26050" y="2439"/>
                  </a:lnTo>
                  <a:lnTo>
                    <a:pt x="25492" y="2439"/>
                  </a:lnTo>
                  <a:lnTo>
                    <a:pt x="25492" y="1371"/>
                  </a:lnTo>
                  <a:close/>
                  <a:moveTo>
                    <a:pt x="26839" y="1371"/>
                  </a:moveTo>
                  <a:lnTo>
                    <a:pt x="26839" y="2439"/>
                  </a:lnTo>
                  <a:lnTo>
                    <a:pt x="26282" y="2439"/>
                  </a:lnTo>
                  <a:lnTo>
                    <a:pt x="26282" y="1371"/>
                  </a:lnTo>
                  <a:close/>
                  <a:moveTo>
                    <a:pt x="27628" y="1371"/>
                  </a:moveTo>
                  <a:lnTo>
                    <a:pt x="27628" y="2439"/>
                  </a:lnTo>
                  <a:lnTo>
                    <a:pt x="27071" y="2439"/>
                  </a:lnTo>
                  <a:lnTo>
                    <a:pt x="27071" y="1371"/>
                  </a:lnTo>
                  <a:close/>
                  <a:moveTo>
                    <a:pt x="28418" y="1371"/>
                  </a:moveTo>
                  <a:lnTo>
                    <a:pt x="28418" y="2439"/>
                  </a:lnTo>
                  <a:lnTo>
                    <a:pt x="27884" y="2439"/>
                  </a:lnTo>
                  <a:lnTo>
                    <a:pt x="27884" y="1371"/>
                  </a:lnTo>
                  <a:close/>
                  <a:moveTo>
                    <a:pt x="29207" y="1371"/>
                  </a:moveTo>
                  <a:lnTo>
                    <a:pt x="29207" y="2439"/>
                  </a:lnTo>
                  <a:lnTo>
                    <a:pt x="28673" y="2439"/>
                  </a:lnTo>
                  <a:lnTo>
                    <a:pt x="28673" y="1371"/>
                  </a:lnTo>
                  <a:close/>
                  <a:moveTo>
                    <a:pt x="30020" y="1371"/>
                  </a:moveTo>
                  <a:lnTo>
                    <a:pt x="30020" y="2439"/>
                  </a:lnTo>
                  <a:lnTo>
                    <a:pt x="29462" y="2439"/>
                  </a:lnTo>
                  <a:lnTo>
                    <a:pt x="29462" y="1371"/>
                  </a:lnTo>
                  <a:close/>
                  <a:moveTo>
                    <a:pt x="30809" y="1371"/>
                  </a:moveTo>
                  <a:lnTo>
                    <a:pt x="30809" y="2415"/>
                  </a:lnTo>
                  <a:lnTo>
                    <a:pt x="30252" y="2439"/>
                  </a:lnTo>
                  <a:lnTo>
                    <a:pt x="30252" y="1371"/>
                  </a:lnTo>
                  <a:close/>
                  <a:moveTo>
                    <a:pt x="38122" y="1"/>
                  </a:moveTo>
                  <a:lnTo>
                    <a:pt x="38099" y="94"/>
                  </a:lnTo>
                  <a:lnTo>
                    <a:pt x="38006" y="326"/>
                  </a:lnTo>
                  <a:lnTo>
                    <a:pt x="37867" y="651"/>
                  </a:lnTo>
                  <a:lnTo>
                    <a:pt x="37751" y="860"/>
                  </a:lnTo>
                  <a:lnTo>
                    <a:pt x="37635" y="1046"/>
                  </a:lnTo>
                  <a:lnTo>
                    <a:pt x="10053" y="1046"/>
                  </a:lnTo>
                  <a:lnTo>
                    <a:pt x="4087" y="976"/>
                  </a:lnTo>
                  <a:lnTo>
                    <a:pt x="0" y="953"/>
                  </a:lnTo>
                  <a:lnTo>
                    <a:pt x="24" y="1185"/>
                  </a:lnTo>
                  <a:lnTo>
                    <a:pt x="70" y="1394"/>
                  </a:lnTo>
                  <a:lnTo>
                    <a:pt x="140" y="1626"/>
                  </a:lnTo>
                  <a:lnTo>
                    <a:pt x="233" y="1858"/>
                  </a:lnTo>
                  <a:lnTo>
                    <a:pt x="442" y="2322"/>
                  </a:lnTo>
                  <a:lnTo>
                    <a:pt x="720" y="2764"/>
                  </a:lnTo>
                  <a:lnTo>
                    <a:pt x="1022" y="3205"/>
                  </a:lnTo>
                  <a:lnTo>
                    <a:pt x="1347" y="3646"/>
                  </a:lnTo>
                  <a:lnTo>
                    <a:pt x="1695" y="4064"/>
                  </a:lnTo>
                  <a:lnTo>
                    <a:pt x="2044" y="4458"/>
                  </a:lnTo>
                  <a:lnTo>
                    <a:pt x="2415" y="4830"/>
                  </a:lnTo>
                  <a:lnTo>
                    <a:pt x="2740" y="5178"/>
                  </a:lnTo>
                  <a:lnTo>
                    <a:pt x="3344" y="5712"/>
                  </a:lnTo>
                  <a:lnTo>
                    <a:pt x="3762" y="6084"/>
                  </a:lnTo>
                  <a:lnTo>
                    <a:pt x="3924" y="6223"/>
                  </a:lnTo>
                  <a:lnTo>
                    <a:pt x="47595" y="6223"/>
                  </a:lnTo>
                  <a:lnTo>
                    <a:pt x="47339" y="5805"/>
                  </a:lnTo>
                  <a:lnTo>
                    <a:pt x="47153" y="5433"/>
                  </a:lnTo>
                  <a:lnTo>
                    <a:pt x="47014" y="5062"/>
                  </a:lnTo>
                  <a:lnTo>
                    <a:pt x="46944" y="4714"/>
                  </a:lnTo>
                  <a:lnTo>
                    <a:pt x="46921" y="4389"/>
                  </a:lnTo>
                  <a:lnTo>
                    <a:pt x="46968" y="4087"/>
                  </a:lnTo>
                  <a:lnTo>
                    <a:pt x="47037" y="3785"/>
                  </a:lnTo>
                  <a:lnTo>
                    <a:pt x="47130" y="3530"/>
                  </a:lnTo>
                  <a:lnTo>
                    <a:pt x="47269" y="3298"/>
                  </a:lnTo>
                  <a:lnTo>
                    <a:pt x="47432" y="3089"/>
                  </a:lnTo>
                  <a:lnTo>
                    <a:pt x="47618" y="2880"/>
                  </a:lnTo>
                  <a:lnTo>
                    <a:pt x="47827" y="2717"/>
                  </a:lnTo>
                  <a:lnTo>
                    <a:pt x="48012" y="2578"/>
                  </a:lnTo>
                  <a:lnTo>
                    <a:pt x="48221" y="2439"/>
                  </a:lnTo>
                  <a:lnTo>
                    <a:pt x="48430" y="2346"/>
                  </a:lnTo>
                  <a:lnTo>
                    <a:pt x="48639" y="2276"/>
                  </a:lnTo>
                  <a:lnTo>
                    <a:pt x="48802" y="2183"/>
                  </a:lnTo>
                  <a:lnTo>
                    <a:pt x="48964" y="2090"/>
                  </a:lnTo>
                  <a:lnTo>
                    <a:pt x="49104" y="1951"/>
                  </a:lnTo>
                  <a:lnTo>
                    <a:pt x="49196" y="1788"/>
                  </a:lnTo>
                  <a:lnTo>
                    <a:pt x="49289" y="1626"/>
                  </a:lnTo>
                  <a:lnTo>
                    <a:pt x="49359" y="1440"/>
                  </a:lnTo>
                  <a:lnTo>
                    <a:pt x="49429" y="1231"/>
                  </a:lnTo>
                  <a:lnTo>
                    <a:pt x="49475" y="1046"/>
                  </a:lnTo>
                  <a:lnTo>
                    <a:pt x="49522" y="674"/>
                  </a:lnTo>
                  <a:lnTo>
                    <a:pt x="49545" y="372"/>
                  </a:lnTo>
                  <a:lnTo>
                    <a:pt x="49522" y="70"/>
                  </a:lnTo>
                  <a:lnTo>
                    <a:pt x="38122"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6" name="Google Shape;1486;p17"/>
            <p:cNvSpPr/>
            <p:nvPr/>
          </p:nvSpPr>
          <p:spPr>
            <a:xfrm>
              <a:off x="4035352" y="4397744"/>
              <a:ext cx="3064936" cy="69905"/>
            </a:xfrm>
            <a:custGeom>
              <a:avLst/>
              <a:gdLst/>
              <a:ahLst/>
              <a:cxnLst/>
              <a:rect l="l" t="t" r="r" b="b"/>
              <a:pathLst>
                <a:path w="44809" h="1022" extrusionOk="0">
                  <a:moveTo>
                    <a:pt x="0" y="0"/>
                  </a:moveTo>
                  <a:lnTo>
                    <a:pt x="442" y="418"/>
                  </a:lnTo>
                  <a:lnTo>
                    <a:pt x="813" y="743"/>
                  </a:lnTo>
                  <a:lnTo>
                    <a:pt x="1138" y="1022"/>
                  </a:lnTo>
                  <a:lnTo>
                    <a:pt x="44809" y="1022"/>
                  </a:lnTo>
                  <a:lnTo>
                    <a:pt x="44623" y="743"/>
                  </a:lnTo>
                  <a:lnTo>
                    <a:pt x="44483" y="488"/>
                  </a:lnTo>
                  <a:lnTo>
                    <a:pt x="44367" y="256"/>
                  </a:lnTo>
                  <a:lnTo>
                    <a:pt x="4427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87" name="Google Shape;1487;p17"/>
          <p:cNvGrpSpPr/>
          <p:nvPr/>
        </p:nvGrpSpPr>
        <p:grpSpPr>
          <a:xfrm flipH="1">
            <a:off x="8881317" y="4909249"/>
            <a:ext cx="3711399" cy="2122236"/>
            <a:chOff x="-2150675" y="3642792"/>
            <a:chExt cx="2044472" cy="1169062"/>
          </a:xfrm>
        </p:grpSpPr>
        <p:sp>
          <p:nvSpPr>
            <p:cNvPr id="1488" name="Google Shape;1488;p17"/>
            <p:cNvSpPr/>
            <p:nvPr/>
          </p:nvSpPr>
          <p:spPr>
            <a:xfrm flipH="1">
              <a:off x="-671747" y="4306283"/>
              <a:ext cx="189397" cy="227004"/>
            </a:xfrm>
            <a:custGeom>
              <a:avLst/>
              <a:gdLst/>
              <a:ahLst/>
              <a:cxnLst/>
              <a:rect l="l" t="t" r="r" b="b"/>
              <a:pathLst>
                <a:path w="3971" h="4760" extrusionOk="0">
                  <a:moveTo>
                    <a:pt x="47" y="0"/>
                  </a:moveTo>
                  <a:lnTo>
                    <a:pt x="0" y="46"/>
                  </a:lnTo>
                  <a:lnTo>
                    <a:pt x="3901" y="4759"/>
                  </a:lnTo>
                  <a:lnTo>
                    <a:pt x="3970" y="4713"/>
                  </a:lnTo>
                  <a:lnTo>
                    <a:pt x="47"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9" name="Google Shape;1489;p17"/>
            <p:cNvSpPr/>
            <p:nvPr/>
          </p:nvSpPr>
          <p:spPr>
            <a:xfrm flipH="1">
              <a:off x="-665067" y="4300700"/>
              <a:ext cx="170553" cy="132911"/>
            </a:xfrm>
            <a:custGeom>
              <a:avLst/>
              <a:gdLst/>
              <a:ahLst/>
              <a:cxnLst/>
              <a:rect l="l" t="t" r="r" b="b"/>
              <a:pathLst>
                <a:path w="3553" h="2695" extrusionOk="0">
                  <a:moveTo>
                    <a:pt x="70" y="1"/>
                  </a:moveTo>
                  <a:lnTo>
                    <a:pt x="1" y="71"/>
                  </a:lnTo>
                  <a:lnTo>
                    <a:pt x="3506" y="2694"/>
                  </a:lnTo>
                  <a:lnTo>
                    <a:pt x="3553" y="26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0" name="Google Shape;1490;p17"/>
            <p:cNvSpPr/>
            <p:nvPr/>
          </p:nvSpPr>
          <p:spPr>
            <a:xfrm flipH="1">
              <a:off x="-458024" y="4300703"/>
              <a:ext cx="149524" cy="192715"/>
            </a:xfrm>
            <a:custGeom>
              <a:avLst/>
              <a:gdLst/>
              <a:ahLst/>
              <a:cxnLst/>
              <a:rect l="l" t="t" r="r" b="b"/>
              <a:pathLst>
                <a:path w="3135" h="4041" extrusionOk="0">
                  <a:moveTo>
                    <a:pt x="3065" y="1"/>
                  </a:moveTo>
                  <a:lnTo>
                    <a:pt x="0" y="3994"/>
                  </a:lnTo>
                  <a:lnTo>
                    <a:pt x="47" y="4041"/>
                  </a:lnTo>
                  <a:lnTo>
                    <a:pt x="3135" y="71"/>
                  </a:lnTo>
                  <a:lnTo>
                    <a:pt x="30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1" name="Google Shape;1491;p17"/>
            <p:cNvSpPr/>
            <p:nvPr/>
          </p:nvSpPr>
          <p:spPr>
            <a:xfrm flipH="1">
              <a:off x="-470187" y="4306283"/>
              <a:ext cx="103021" cy="187136"/>
            </a:xfrm>
            <a:custGeom>
              <a:avLst/>
              <a:gdLst/>
              <a:ahLst/>
              <a:cxnLst/>
              <a:rect l="l" t="t" r="r" b="b"/>
              <a:pathLst>
                <a:path w="2160" h="3924" extrusionOk="0">
                  <a:moveTo>
                    <a:pt x="2090" y="0"/>
                  </a:moveTo>
                  <a:lnTo>
                    <a:pt x="1" y="3877"/>
                  </a:lnTo>
                  <a:lnTo>
                    <a:pt x="71" y="3924"/>
                  </a:lnTo>
                  <a:lnTo>
                    <a:pt x="2160" y="46"/>
                  </a:lnTo>
                  <a:lnTo>
                    <a:pt x="20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2" name="Google Shape;1492;p17"/>
            <p:cNvSpPr/>
            <p:nvPr/>
          </p:nvSpPr>
          <p:spPr>
            <a:xfrm flipH="1">
              <a:off x="-1998417" y="3727618"/>
              <a:ext cx="233825" cy="277386"/>
            </a:xfrm>
            <a:custGeom>
              <a:avLst/>
              <a:gdLst/>
              <a:ahLst/>
              <a:cxnLst/>
              <a:rect l="l" t="t" r="r" b="b"/>
              <a:pathLst>
                <a:path w="4992" h="5922" extrusionOk="0">
                  <a:moveTo>
                    <a:pt x="418" y="1"/>
                  </a:moveTo>
                  <a:lnTo>
                    <a:pt x="0" y="94"/>
                  </a:lnTo>
                  <a:lnTo>
                    <a:pt x="186" y="303"/>
                  </a:lnTo>
                  <a:lnTo>
                    <a:pt x="534" y="744"/>
                  </a:lnTo>
                  <a:lnTo>
                    <a:pt x="1115" y="1463"/>
                  </a:lnTo>
                  <a:lnTo>
                    <a:pt x="1486" y="1881"/>
                  </a:lnTo>
                  <a:lnTo>
                    <a:pt x="2020" y="2555"/>
                  </a:lnTo>
                  <a:lnTo>
                    <a:pt x="2368" y="2973"/>
                  </a:lnTo>
                  <a:lnTo>
                    <a:pt x="2902" y="3623"/>
                  </a:lnTo>
                  <a:lnTo>
                    <a:pt x="3250" y="4041"/>
                  </a:lnTo>
                  <a:lnTo>
                    <a:pt x="4063" y="5016"/>
                  </a:lnTo>
                  <a:lnTo>
                    <a:pt x="4992" y="5921"/>
                  </a:lnTo>
                  <a:lnTo>
                    <a:pt x="4620" y="4528"/>
                  </a:lnTo>
                  <a:lnTo>
                    <a:pt x="4388" y="4296"/>
                  </a:lnTo>
                  <a:lnTo>
                    <a:pt x="3993" y="3855"/>
                  </a:lnTo>
                  <a:lnTo>
                    <a:pt x="3970" y="3855"/>
                  </a:lnTo>
                  <a:lnTo>
                    <a:pt x="3367" y="3182"/>
                  </a:lnTo>
                  <a:lnTo>
                    <a:pt x="2949" y="2740"/>
                  </a:lnTo>
                  <a:lnTo>
                    <a:pt x="2322" y="2067"/>
                  </a:lnTo>
                  <a:lnTo>
                    <a:pt x="1927" y="1626"/>
                  </a:lnTo>
                  <a:lnTo>
                    <a:pt x="1231" y="883"/>
                  </a:lnTo>
                  <a:lnTo>
                    <a:pt x="836" y="465"/>
                  </a:lnTo>
                  <a:lnTo>
                    <a:pt x="418"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3" name="Google Shape;1493;p17"/>
            <p:cNvSpPr/>
            <p:nvPr/>
          </p:nvSpPr>
          <p:spPr>
            <a:xfrm flipH="1">
              <a:off x="-2003847" y="3921204"/>
              <a:ext cx="34849" cy="101174"/>
            </a:xfrm>
            <a:custGeom>
              <a:avLst/>
              <a:gdLst/>
              <a:ahLst/>
              <a:cxnLst/>
              <a:rect l="l" t="t" r="r" b="b"/>
              <a:pathLst>
                <a:path w="744" h="2160" extrusionOk="0">
                  <a:moveTo>
                    <a:pt x="349" y="0"/>
                  </a:moveTo>
                  <a:lnTo>
                    <a:pt x="47" y="1068"/>
                  </a:lnTo>
                  <a:lnTo>
                    <a:pt x="47" y="1579"/>
                  </a:lnTo>
                  <a:lnTo>
                    <a:pt x="349" y="1579"/>
                  </a:lnTo>
                  <a:lnTo>
                    <a:pt x="419" y="1602"/>
                  </a:lnTo>
                  <a:lnTo>
                    <a:pt x="442" y="1672"/>
                  </a:lnTo>
                  <a:lnTo>
                    <a:pt x="419" y="1718"/>
                  </a:lnTo>
                  <a:lnTo>
                    <a:pt x="349" y="1742"/>
                  </a:lnTo>
                  <a:lnTo>
                    <a:pt x="1" y="1742"/>
                  </a:lnTo>
                  <a:lnTo>
                    <a:pt x="1" y="2160"/>
                  </a:lnTo>
                  <a:lnTo>
                    <a:pt x="744" y="2160"/>
                  </a:lnTo>
                  <a:lnTo>
                    <a:pt x="744" y="442"/>
                  </a:lnTo>
                  <a:lnTo>
                    <a:pt x="744" y="302"/>
                  </a:lnTo>
                  <a:lnTo>
                    <a:pt x="744"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4" name="Google Shape;1494;p17"/>
            <p:cNvSpPr/>
            <p:nvPr/>
          </p:nvSpPr>
          <p:spPr>
            <a:xfrm flipH="1">
              <a:off x="-1246972"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5" name="Google Shape;1495;p17"/>
            <p:cNvSpPr/>
            <p:nvPr/>
          </p:nvSpPr>
          <p:spPr>
            <a:xfrm flipH="1">
              <a:off x="-127418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6" name="Google Shape;1496;p17"/>
            <p:cNvSpPr/>
            <p:nvPr/>
          </p:nvSpPr>
          <p:spPr>
            <a:xfrm flipH="1">
              <a:off x="-1299197"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7" name="Google Shape;1497;p17"/>
            <p:cNvSpPr/>
            <p:nvPr/>
          </p:nvSpPr>
          <p:spPr>
            <a:xfrm flipH="1">
              <a:off x="-1326364"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8" name="Google Shape;1498;p17"/>
            <p:cNvSpPr/>
            <p:nvPr/>
          </p:nvSpPr>
          <p:spPr>
            <a:xfrm flipH="1">
              <a:off x="-68206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9" name="Google Shape;1499;p17"/>
            <p:cNvSpPr/>
            <p:nvPr/>
          </p:nvSpPr>
          <p:spPr>
            <a:xfrm flipH="1">
              <a:off x="-709232"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0" name="Google Shape;1500;p17"/>
            <p:cNvSpPr/>
            <p:nvPr/>
          </p:nvSpPr>
          <p:spPr>
            <a:xfrm flipH="1">
              <a:off x="-733166" y="4406763"/>
              <a:ext cx="14193" cy="21781"/>
            </a:xfrm>
            <a:custGeom>
              <a:avLst/>
              <a:gdLst/>
              <a:ahLst/>
              <a:cxnLst/>
              <a:rect l="l" t="t" r="r" b="b"/>
              <a:pathLst>
                <a:path w="303" h="465" extrusionOk="0">
                  <a:moveTo>
                    <a:pt x="1" y="1"/>
                  </a:moveTo>
                  <a:lnTo>
                    <a:pt x="1" y="465"/>
                  </a:lnTo>
                  <a:lnTo>
                    <a:pt x="303" y="465"/>
                  </a:lnTo>
                  <a:lnTo>
                    <a:pt x="30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1" name="Google Shape;1501;p17"/>
            <p:cNvSpPr/>
            <p:nvPr/>
          </p:nvSpPr>
          <p:spPr>
            <a:xfrm flipH="1">
              <a:off x="-761457"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2" name="Google Shape;1502;p17"/>
            <p:cNvSpPr/>
            <p:nvPr/>
          </p:nvSpPr>
          <p:spPr>
            <a:xfrm flipH="1">
              <a:off x="-828326"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3" name="Google Shape;1503;p17"/>
            <p:cNvSpPr/>
            <p:nvPr/>
          </p:nvSpPr>
          <p:spPr>
            <a:xfrm flipH="1">
              <a:off x="-854416"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4" name="Google Shape;1504;p17"/>
            <p:cNvSpPr/>
            <p:nvPr/>
          </p:nvSpPr>
          <p:spPr>
            <a:xfrm flipH="1">
              <a:off x="-879428"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5" name="Google Shape;1505;p17"/>
            <p:cNvSpPr/>
            <p:nvPr/>
          </p:nvSpPr>
          <p:spPr>
            <a:xfrm flipH="1">
              <a:off x="-906641"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6" name="Google Shape;1506;p17"/>
            <p:cNvSpPr/>
            <p:nvPr/>
          </p:nvSpPr>
          <p:spPr>
            <a:xfrm flipH="1">
              <a:off x="-1055587"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7" name="Google Shape;1507;p17"/>
            <p:cNvSpPr/>
            <p:nvPr/>
          </p:nvSpPr>
          <p:spPr>
            <a:xfrm flipH="1">
              <a:off x="-1081723"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8" name="Google Shape;1508;p17"/>
            <p:cNvSpPr/>
            <p:nvPr/>
          </p:nvSpPr>
          <p:spPr>
            <a:xfrm flipH="1">
              <a:off x="-1106735"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9" name="Google Shape;1509;p17"/>
            <p:cNvSpPr/>
            <p:nvPr/>
          </p:nvSpPr>
          <p:spPr>
            <a:xfrm flipH="1">
              <a:off x="-1133902"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0" name="Google Shape;1510;p17"/>
            <p:cNvSpPr/>
            <p:nvPr/>
          </p:nvSpPr>
          <p:spPr>
            <a:xfrm flipH="1">
              <a:off x="-1518873" y="3903780"/>
              <a:ext cx="20703" cy="28338"/>
            </a:xfrm>
            <a:custGeom>
              <a:avLst/>
              <a:gdLst/>
              <a:ahLst/>
              <a:cxnLst/>
              <a:rect l="l" t="t" r="r" b="b"/>
              <a:pathLst>
                <a:path w="442" h="605" extrusionOk="0">
                  <a:moveTo>
                    <a:pt x="116" y="1"/>
                  </a:moveTo>
                  <a:lnTo>
                    <a:pt x="139" y="47"/>
                  </a:lnTo>
                  <a:lnTo>
                    <a:pt x="116" y="140"/>
                  </a:lnTo>
                  <a:lnTo>
                    <a:pt x="93" y="187"/>
                  </a:lnTo>
                  <a:lnTo>
                    <a:pt x="70" y="233"/>
                  </a:lnTo>
                  <a:lnTo>
                    <a:pt x="23" y="280"/>
                  </a:lnTo>
                  <a:lnTo>
                    <a:pt x="0" y="372"/>
                  </a:lnTo>
                  <a:lnTo>
                    <a:pt x="0" y="442"/>
                  </a:lnTo>
                  <a:lnTo>
                    <a:pt x="46" y="512"/>
                  </a:lnTo>
                  <a:lnTo>
                    <a:pt x="93" y="558"/>
                  </a:lnTo>
                  <a:lnTo>
                    <a:pt x="139" y="605"/>
                  </a:lnTo>
                  <a:lnTo>
                    <a:pt x="325" y="605"/>
                  </a:lnTo>
                  <a:lnTo>
                    <a:pt x="395" y="535"/>
                  </a:lnTo>
                  <a:lnTo>
                    <a:pt x="418" y="512"/>
                  </a:lnTo>
                  <a:lnTo>
                    <a:pt x="441" y="465"/>
                  </a:lnTo>
                  <a:lnTo>
                    <a:pt x="441" y="372"/>
                  </a:lnTo>
                  <a:lnTo>
                    <a:pt x="418" y="326"/>
                  </a:lnTo>
                  <a:lnTo>
                    <a:pt x="395" y="303"/>
                  </a:lnTo>
                  <a:lnTo>
                    <a:pt x="348" y="396"/>
                  </a:lnTo>
                  <a:lnTo>
                    <a:pt x="325" y="442"/>
                  </a:lnTo>
                  <a:lnTo>
                    <a:pt x="279" y="465"/>
                  </a:lnTo>
                  <a:lnTo>
                    <a:pt x="255" y="465"/>
                  </a:lnTo>
                  <a:lnTo>
                    <a:pt x="186" y="442"/>
                  </a:lnTo>
                  <a:lnTo>
                    <a:pt x="139" y="396"/>
                  </a:lnTo>
                  <a:lnTo>
                    <a:pt x="139" y="326"/>
                  </a:lnTo>
                  <a:lnTo>
                    <a:pt x="163" y="280"/>
                  </a:lnTo>
                  <a:lnTo>
                    <a:pt x="232" y="233"/>
                  </a:lnTo>
                  <a:lnTo>
                    <a:pt x="255" y="163"/>
                  </a:lnTo>
                  <a:lnTo>
                    <a:pt x="302" y="94"/>
                  </a:lnTo>
                  <a:lnTo>
                    <a:pt x="302"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1" name="Google Shape;1511;p17"/>
            <p:cNvSpPr/>
            <p:nvPr/>
          </p:nvSpPr>
          <p:spPr>
            <a:xfrm flipH="1">
              <a:off x="-1526461" y="3765698"/>
              <a:ext cx="4403" cy="85951"/>
            </a:xfrm>
            <a:custGeom>
              <a:avLst/>
              <a:gdLst/>
              <a:ahLst/>
              <a:cxnLst/>
              <a:rect l="l" t="t" r="r" b="b"/>
              <a:pathLst>
                <a:path w="94" h="1835" extrusionOk="0">
                  <a:moveTo>
                    <a:pt x="1" y="0"/>
                  </a:moveTo>
                  <a:lnTo>
                    <a:pt x="1" y="1835"/>
                  </a:lnTo>
                  <a:lnTo>
                    <a:pt x="94" y="1835"/>
                  </a:lnTo>
                  <a:lnTo>
                    <a:pt x="94"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2" name="Google Shape;1512;p17"/>
            <p:cNvSpPr/>
            <p:nvPr/>
          </p:nvSpPr>
          <p:spPr>
            <a:xfrm flipH="1">
              <a:off x="-1499294" y="3765698"/>
              <a:ext cx="4403" cy="85951"/>
            </a:xfrm>
            <a:custGeom>
              <a:avLst/>
              <a:gdLst/>
              <a:ahLst/>
              <a:cxnLst/>
              <a:rect l="l" t="t" r="r" b="b"/>
              <a:pathLst>
                <a:path w="94" h="1835" extrusionOk="0">
                  <a:moveTo>
                    <a:pt x="0" y="0"/>
                  </a:moveTo>
                  <a:lnTo>
                    <a:pt x="0" y="1835"/>
                  </a:lnTo>
                  <a:lnTo>
                    <a:pt x="93" y="1835"/>
                  </a:lnTo>
                  <a:lnTo>
                    <a:pt x="93"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3" name="Google Shape;1513;p17"/>
            <p:cNvSpPr/>
            <p:nvPr/>
          </p:nvSpPr>
          <p:spPr>
            <a:xfrm flipH="1">
              <a:off x="-1515595" y="3901626"/>
              <a:ext cx="13115" cy="4403"/>
            </a:xfrm>
            <a:custGeom>
              <a:avLst/>
              <a:gdLst/>
              <a:ahLst/>
              <a:cxnLst/>
              <a:rect l="l" t="t" r="r" b="b"/>
              <a:pathLst>
                <a:path w="280" h="94" extrusionOk="0">
                  <a:moveTo>
                    <a:pt x="1" y="0"/>
                  </a:moveTo>
                  <a:lnTo>
                    <a:pt x="24" y="93"/>
                  </a:lnTo>
                  <a:lnTo>
                    <a:pt x="256" y="93"/>
                  </a:lnTo>
                  <a:lnTo>
                    <a:pt x="28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4" name="Google Shape;1514;p17"/>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rgbClr val="2C2D2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5" name="Google Shape;1515;p17"/>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6" name="Google Shape;1516;p17"/>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7" name="Google Shape;1517;p17"/>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8" name="Google Shape;1518;p17"/>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rgbClr val="4B4B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9" name="Google Shape;1519;p17"/>
            <p:cNvSpPr/>
            <p:nvPr/>
          </p:nvSpPr>
          <p:spPr>
            <a:xfrm flipH="1">
              <a:off x="-1528663" y="3845091"/>
              <a:ext cx="37050" cy="43514"/>
            </a:xfrm>
            <a:custGeom>
              <a:avLst/>
              <a:gdLst/>
              <a:ahLst/>
              <a:cxnLst/>
              <a:rect l="l" t="t" r="r" b="b"/>
              <a:pathLst>
                <a:path w="791" h="929" fill="none" extrusionOk="0">
                  <a:moveTo>
                    <a:pt x="1" y="0"/>
                  </a:moveTo>
                  <a:lnTo>
                    <a:pt x="47" y="929"/>
                  </a:lnTo>
                  <a:lnTo>
                    <a:pt x="720" y="929"/>
                  </a:lnTo>
                  <a:lnTo>
                    <a:pt x="79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0" name="Google Shape;1520;p17"/>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1" name="Google Shape;1521;p17"/>
            <p:cNvSpPr/>
            <p:nvPr/>
          </p:nvSpPr>
          <p:spPr>
            <a:xfrm flipH="1">
              <a:off x="-1525384" y="3861391"/>
              <a:ext cx="32694" cy="27214"/>
            </a:xfrm>
            <a:custGeom>
              <a:avLst/>
              <a:gdLst/>
              <a:ahLst/>
              <a:cxnLst/>
              <a:rect l="l" t="t" r="r" b="b"/>
              <a:pathLst>
                <a:path w="698" h="581" extrusionOk="0">
                  <a:moveTo>
                    <a:pt x="1" y="0"/>
                  </a:moveTo>
                  <a:lnTo>
                    <a:pt x="24" y="302"/>
                  </a:lnTo>
                  <a:lnTo>
                    <a:pt x="512" y="581"/>
                  </a:lnTo>
                  <a:lnTo>
                    <a:pt x="697" y="581"/>
                  </a:lnTo>
                  <a:lnTo>
                    <a:pt x="697" y="418"/>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2" name="Google Shape;1522;p17"/>
            <p:cNvSpPr/>
            <p:nvPr/>
          </p:nvSpPr>
          <p:spPr>
            <a:xfrm flipH="1">
              <a:off x="-1527539" y="3845091"/>
              <a:ext cx="35926" cy="25059"/>
            </a:xfrm>
            <a:custGeom>
              <a:avLst/>
              <a:gdLst/>
              <a:ahLst/>
              <a:cxnLst/>
              <a:rect l="l" t="t" r="r" b="b"/>
              <a:pathLst>
                <a:path w="767" h="535" extrusionOk="0">
                  <a:moveTo>
                    <a:pt x="1" y="0"/>
                  </a:moveTo>
                  <a:lnTo>
                    <a:pt x="1" y="70"/>
                  </a:lnTo>
                  <a:lnTo>
                    <a:pt x="744" y="534"/>
                  </a:lnTo>
                  <a:lnTo>
                    <a:pt x="767" y="232"/>
                  </a:lnTo>
                  <a:lnTo>
                    <a:pt x="395"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3" name="Google Shape;1523;p17"/>
            <p:cNvSpPr/>
            <p:nvPr/>
          </p:nvSpPr>
          <p:spPr>
            <a:xfrm flipH="1">
              <a:off x="-1525384"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4" name="Google Shape;1524;p17"/>
            <p:cNvSpPr/>
            <p:nvPr/>
          </p:nvSpPr>
          <p:spPr>
            <a:xfrm flipH="1">
              <a:off x="-1500372"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5" name="Google Shape;1525;p17"/>
            <p:cNvSpPr/>
            <p:nvPr/>
          </p:nvSpPr>
          <p:spPr>
            <a:xfrm flipH="1">
              <a:off x="-1780944" y="3642792"/>
              <a:ext cx="304554" cy="124032"/>
            </a:xfrm>
            <a:custGeom>
              <a:avLst/>
              <a:gdLst/>
              <a:ahLst/>
              <a:cxnLst/>
              <a:rect l="l" t="t" r="r" b="b"/>
              <a:pathLst>
                <a:path w="6502" h="2648" extrusionOk="0">
                  <a:moveTo>
                    <a:pt x="4876" y="1"/>
                  </a:moveTo>
                  <a:lnTo>
                    <a:pt x="1" y="2648"/>
                  </a:lnTo>
                  <a:lnTo>
                    <a:pt x="442" y="2555"/>
                  </a:lnTo>
                  <a:lnTo>
                    <a:pt x="2322" y="1556"/>
                  </a:lnTo>
                  <a:lnTo>
                    <a:pt x="4853" y="163"/>
                  </a:lnTo>
                  <a:lnTo>
                    <a:pt x="4876" y="187"/>
                  </a:lnTo>
                  <a:lnTo>
                    <a:pt x="6339" y="1464"/>
                  </a:lnTo>
                  <a:lnTo>
                    <a:pt x="6501" y="1440"/>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6" name="Google Shape;1526;p17"/>
            <p:cNvSpPr/>
            <p:nvPr/>
          </p:nvSpPr>
          <p:spPr>
            <a:xfrm flipH="1">
              <a:off x="-1779861" y="3715674"/>
              <a:ext cx="6604" cy="6558"/>
            </a:xfrm>
            <a:custGeom>
              <a:avLst/>
              <a:gdLst/>
              <a:ahLst/>
              <a:cxnLst/>
              <a:rect l="l" t="t" r="r" b="b"/>
              <a:pathLst>
                <a:path w="141" h="140" extrusionOk="0">
                  <a:moveTo>
                    <a:pt x="71" y="0"/>
                  </a:moveTo>
                  <a:lnTo>
                    <a:pt x="24" y="24"/>
                  </a:lnTo>
                  <a:lnTo>
                    <a:pt x="1" y="70"/>
                  </a:lnTo>
                  <a:lnTo>
                    <a:pt x="24" y="140"/>
                  </a:lnTo>
                  <a:lnTo>
                    <a:pt x="117" y="140"/>
                  </a:lnTo>
                  <a:lnTo>
                    <a:pt x="140" y="70"/>
                  </a:lnTo>
                  <a:lnTo>
                    <a:pt x="117" y="24"/>
                  </a:lnTo>
                  <a:lnTo>
                    <a:pt x="7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7" name="Google Shape;1527;p17"/>
            <p:cNvSpPr/>
            <p:nvPr/>
          </p:nvSpPr>
          <p:spPr>
            <a:xfrm flipH="1">
              <a:off x="-1734193" y="3742841"/>
              <a:ext cx="6604" cy="6604"/>
            </a:xfrm>
            <a:custGeom>
              <a:avLst/>
              <a:gdLst/>
              <a:ahLst/>
              <a:cxnLst/>
              <a:rect l="l" t="t" r="r" b="b"/>
              <a:pathLst>
                <a:path w="141" h="141" extrusionOk="0">
                  <a:moveTo>
                    <a:pt x="70" y="1"/>
                  </a:moveTo>
                  <a:lnTo>
                    <a:pt x="24" y="24"/>
                  </a:lnTo>
                  <a:lnTo>
                    <a:pt x="1" y="71"/>
                  </a:lnTo>
                  <a:lnTo>
                    <a:pt x="24" y="140"/>
                  </a:lnTo>
                  <a:lnTo>
                    <a:pt x="117" y="140"/>
                  </a:lnTo>
                  <a:lnTo>
                    <a:pt x="140" y="71"/>
                  </a:lnTo>
                  <a:lnTo>
                    <a:pt x="117" y="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8" name="Google Shape;1528;p17"/>
            <p:cNvSpPr/>
            <p:nvPr/>
          </p:nvSpPr>
          <p:spPr>
            <a:xfrm flipH="1">
              <a:off x="-1516672" y="3773286"/>
              <a:ext cx="9836" cy="9836"/>
            </a:xfrm>
            <a:custGeom>
              <a:avLst/>
              <a:gdLst/>
              <a:ahLst/>
              <a:cxnLst/>
              <a:rect l="l" t="t" r="r" b="b"/>
              <a:pathLst>
                <a:path w="210" h="210" extrusionOk="0">
                  <a:moveTo>
                    <a:pt x="70" y="1"/>
                  </a:moveTo>
                  <a:lnTo>
                    <a:pt x="47" y="24"/>
                  </a:lnTo>
                  <a:lnTo>
                    <a:pt x="24" y="47"/>
                  </a:lnTo>
                  <a:lnTo>
                    <a:pt x="1" y="94"/>
                  </a:lnTo>
                  <a:lnTo>
                    <a:pt x="24" y="140"/>
                  </a:lnTo>
                  <a:lnTo>
                    <a:pt x="47" y="163"/>
                  </a:lnTo>
                  <a:lnTo>
                    <a:pt x="70" y="187"/>
                  </a:lnTo>
                  <a:lnTo>
                    <a:pt x="117" y="210"/>
                  </a:lnTo>
                  <a:lnTo>
                    <a:pt x="163" y="187"/>
                  </a:lnTo>
                  <a:lnTo>
                    <a:pt x="187" y="163"/>
                  </a:lnTo>
                  <a:lnTo>
                    <a:pt x="210" y="140"/>
                  </a:lnTo>
                  <a:lnTo>
                    <a:pt x="210" y="94"/>
                  </a:lnTo>
                  <a:lnTo>
                    <a:pt x="210" y="47"/>
                  </a:lnTo>
                  <a:lnTo>
                    <a:pt x="187" y="24"/>
                  </a:lnTo>
                  <a:lnTo>
                    <a:pt x="16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9" name="Google Shape;1529;p17"/>
            <p:cNvSpPr/>
            <p:nvPr/>
          </p:nvSpPr>
          <p:spPr>
            <a:xfrm flipH="1">
              <a:off x="-1933169" y="3768977"/>
              <a:ext cx="214246" cy="429570"/>
            </a:xfrm>
            <a:custGeom>
              <a:avLst/>
              <a:gdLst/>
              <a:ahLst/>
              <a:cxnLst/>
              <a:rect l="l" t="t" r="r" b="b"/>
              <a:pathLst>
                <a:path w="4574" h="9171" extrusionOk="0">
                  <a:moveTo>
                    <a:pt x="697" y="0"/>
                  </a:moveTo>
                  <a:lnTo>
                    <a:pt x="511" y="47"/>
                  </a:lnTo>
                  <a:lnTo>
                    <a:pt x="163" y="139"/>
                  </a:lnTo>
                  <a:lnTo>
                    <a:pt x="0" y="163"/>
                  </a:lnTo>
                  <a:lnTo>
                    <a:pt x="4272" y="9171"/>
                  </a:lnTo>
                  <a:lnTo>
                    <a:pt x="4272" y="8335"/>
                  </a:lnTo>
                  <a:lnTo>
                    <a:pt x="4272" y="7429"/>
                  </a:lnTo>
                  <a:lnTo>
                    <a:pt x="4272" y="7220"/>
                  </a:lnTo>
                  <a:lnTo>
                    <a:pt x="4574" y="7220"/>
                  </a:lnTo>
                  <a:lnTo>
                    <a:pt x="4434" y="6269"/>
                  </a:lnTo>
                  <a:lnTo>
                    <a:pt x="4342" y="5642"/>
                  </a:lnTo>
                  <a:lnTo>
                    <a:pt x="3993" y="5108"/>
                  </a:lnTo>
                  <a:lnTo>
                    <a:pt x="69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0" name="Google Shape;1530;p17"/>
            <p:cNvSpPr/>
            <p:nvPr/>
          </p:nvSpPr>
          <p:spPr>
            <a:xfrm flipH="1">
              <a:off x="-1786377" y="3710241"/>
              <a:ext cx="325210" cy="87029"/>
            </a:xfrm>
            <a:custGeom>
              <a:avLst/>
              <a:gdLst/>
              <a:ahLst/>
              <a:cxnLst/>
              <a:rect l="l" t="t" r="r" b="b"/>
              <a:pathLst>
                <a:path w="6943" h="1858" extrusionOk="0">
                  <a:moveTo>
                    <a:pt x="6734" y="116"/>
                  </a:moveTo>
                  <a:lnTo>
                    <a:pt x="6780" y="140"/>
                  </a:lnTo>
                  <a:lnTo>
                    <a:pt x="6803" y="186"/>
                  </a:lnTo>
                  <a:lnTo>
                    <a:pt x="6780" y="256"/>
                  </a:lnTo>
                  <a:lnTo>
                    <a:pt x="6687" y="256"/>
                  </a:lnTo>
                  <a:lnTo>
                    <a:pt x="6664" y="186"/>
                  </a:lnTo>
                  <a:lnTo>
                    <a:pt x="6687" y="140"/>
                  </a:lnTo>
                  <a:lnTo>
                    <a:pt x="6734" y="116"/>
                  </a:lnTo>
                  <a:close/>
                  <a:moveTo>
                    <a:pt x="1138" y="1347"/>
                  </a:moveTo>
                  <a:lnTo>
                    <a:pt x="1162" y="1370"/>
                  </a:lnTo>
                  <a:lnTo>
                    <a:pt x="1185" y="1393"/>
                  </a:lnTo>
                  <a:lnTo>
                    <a:pt x="1185" y="1440"/>
                  </a:lnTo>
                  <a:lnTo>
                    <a:pt x="1185" y="1486"/>
                  </a:lnTo>
                  <a:lnTo>
                    <a:pt x="1162" y="1509"/>
                  </a:lnTo>
                  <a:lnTo>
                    <a:pt x="1138" y="1533"/>
                  </a:lnTo>
                  <a:lnTo>
                    <a:pt x="1092" y="1556"/>
                  </a:lnTo>
                  <a:lnTo>
                    <a:pt x="1045" y="1533"/>
                  </a:lnTo>
                  <a:lnTo>
                    <a:pt x="1022" y="1509"/>
                  </a:lnTo>
                  <a:lnTo>
                    <a:pt x="999" y="1486"/>
                  </a:lnTo>
                  <a:lnTo>
                    <a:pt x="976" y="1440"/>
                  </a:lnTo>
                  <a:lnTo>
                    <a:pt x="999" y="1393"/>
                  </a:lnTo>
                  <a:lnTo>
                    <a:pt x="1022" y="1370"/>
                  </a:lnTo>
                  <a:lnTo>
                    <a:pt x="1045" y="1347"/>
                  </a:lnTo>
                  <a:close/>
                  <a:moveTo>
                    <a:pt x="6826" y="0"/>
                  </a:moveTo>
                  <a:lnTo>
                    <a:pt x="6664" y="24"/>
                  </a:lnTo>
                  <a:lnTo>
                    <a:pt x="5457" y="256"/>
                  </a:lnTo>
                  <a:lnTo>
                    <a:pt x="2763" y="743"/>
                  </a:lnTo>
                  <a:lnTo>
                    <a:pt x="767" y="1115"/>
                  </a:lnTo>
                  <a:lnTo>
                    <a:pt x="326" y="1208"/>
                  </a:lnTo>
                  <a:lnTo>
                    <a:pt x="1" y="1277"/>
                  </a:lnTo>
                  <a:lnTo>
                    <a:pt x="47" y="1440"/>
                  </a:lnTo>
                  <a:lnTo>
                    <a:pt x="581" y="1347"/>
                  </a:lnTo>
                  <a:lnTo>
                    <a:pt x="674" y="1533"/>
                  </a:lnTo>
                  <a:lnTo>
                    <a:pt x="720" y="1649"/>
                  </a:lnTo>
                  <a:lnTo>
                    <a:pt x="790" y="1718"/>
                  </a:lnTo>
                  <a:lnTo>
                    <a:pt x="883" y="1788"/>
                  </a:lnTo>
                  <a:lnTo>
                    <a:pt x="976" y="1834"/>
                  </a:lnTo>
                  <a:lnTo>
                    <a:pt x="1115" y="1858"/>
                  </a:lnTo>
                  <a:lnTo>
                    <a:pt x="1208" y="1834"/>
                  </a:lnTo>
                  <a:lnTo>
                    <a:pt x="1324" y="1788"/>
                  </a:lnTo>
                  <a:lnTo>
                    <a:pt x="1417" y="1718"/>
                  </a:lnTo>
                  <a:lnTo>
                    <a:pt x="1487" y="1649"/>
                  </a:lnTo>
                  <a:lnTo>
                    <a:pt x="1579" y="1556"/>
                  </a:lnTo>
                  <a:lnTo>
                    <a:pt x="1695" y="1486"/>
                  </a:lnTo>
                  <a:lnTo>
                    <a:pt x="1951" y="1347"/>
                  </a:lnTo>
                  <a:lnTo>
                    <a:pt x="2276" y="1254"/>
                  </a:lnTo>
                  <a:lnTo>
                    <a:pt x="2601" y="1161"/>
                  </a:lnTo>
                  <a:lnTo>
                    <a:pt x="5364" y="674"/>
                  </a:lnTo>
                  <a:lnTo>
                    <a:pt x="6107" y="534"/>
                  </a:lnTo>
                  <a:lnTo>
                    <a:pt x="6478" y="465"/>
                  </a:lnTo>
                  <a:lnTo>
                    <a:pt x="6896" y="372"/>
                  </a:lnTo>
                  <a:lnTo>
                    <a:pt x="6942" y="302"/>
                  </a:lnTo>
                  <a:lnTo>
                    <a:pt x="6942" y="233"/>
                  </a:lnTo>
                  <a:lnTo>
                    <a:pt x="6942" y="163"/>
                  </a:lnTo>
                  <a:lnTo>
                    <a:pt x="6919" y="93"/>
                  </a:lnTo>
                  <a:lnTo>
                    <a:pt x="6873" y="24"/>
                  </a:lnTo>
                  <a:lnTo>
                    <a:pt x="6826"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1" name="Google Shape;1531;p17"/>
            <p:cNvSpPr/>
            <p:nvPr/>
          </p:nvSpPr>
          <p:spPr>
            <a:xfrm flipH="1">
              <a:off x="-1749416" y="3735253"/>
              <a:ext cx="38128" cy="27214"/>
            </a:xfrm>
            <a:custGeom>
              <a:avLst/>
              <a:gdLst/>
              <a:ahLst/>
              <a:cxnLst/>
              <a:rect l="l" t="t" r="r" b="b"/>
              <a:pathLst>
                <a:path w="814" h="581" extrusionOk="0">
                  <a:moveTo>
                    <a:pt x="418" y="163"/>
                  </a:moveTo>
                  <a:lnTo>
                    <a:pt x="465" y="186"/>
                  </a:lnTo>
                  <a:lnTo>
                    <a:pt x="488" y="233"/>
                  </a:lnTo>
                  <a:lnTo>
                    <a:pt x="465" y="302"/>
                  </a:lnTo>
                  <a:lnTo>
                    <a:pt x="372" y="302"/>
                  </a:lnTo>
                  <a:lnTo>
                    <a:pt x="349" y="233"/>
                  </a:lnTo>
                  <a:lnTo>
                    <a:pt x="372" y="186"/>
                  </a:lnTo>
                  <a:lnTo>
                    <a:pt x="418" y="163"/>
                  </a:lnTo>
                  <a:close/>
                  <a:moveTo>
                    <a:pt x="767" y="0"/>
                  </a:moveTo>
                  <a:lnTo>
                    <a:pt x="24" y="140"/>
                  </a:lnTo>
                  <a:lnTo>
                    <a:pt x="1" y="186"/>
                  </a:lnTo>
                  <a:lnTo>
                    <a:pt x="24" y="302"/>
                  </a:lnTo>
                  <a:lnTo>
                    <a:pt x="70" y="395"/>
                  </a:lnTo>
                  <a:lnTo>
                    <a:pt x="140" y="488"/>
                  </a:lnTo>
                  <a:lnTo>
                    <a:pt x="233" y="534"/>
                  </a:lnTo>
                  <a:lnTo>
                    <a:pt x="326" y="581"/>
                  </a:lnTo>
                  <a:lnTo>
                    <a:pt x="395" y="581"/>
                  </a:lnTo>
                  <a:lnTo>
                    <a:pt x="534" y="558"/>
                  </a:lnTo>
                  <a:lnTo>
                    <a:pt x="674" y="488"/>
                  </a:lnTo>
                  <a:lnTo>
                    <a:pt x="720" y="418"/>
                  </a:lnTo>
                  <a:lnTo>
                    <a:pt x="767" y="349"/>
                  </a:lnTo>
                  <a:lnTo>
                    <a:pt x="790" y="279"/>
                  </a:lnTo>
                  <a:lnTo>
                    <a:pt x="813" y="186"/>
                  </a:lnTo>
                  <a:lnTo>
                    <a:pt x="790" y="93"/>
                  </a:lnTo>
                  <a:lnTo>
                    <a:pt x="76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2" name="Google Shape;1532;p17"/>
            <p:cNvSpPr/>
            <p:nvPr/>
          </p:nvSpPr>
          <p:spPr>
            <a:xfrm flipH="1">
              <a:off x="-1745060" y="3758064"/>
              <a:ext cx="23982" cy="17471"/>
            </a:xfrm>
            <a:custGeom>
              <a:avLst/>
              <a:gdLst/>
              <a:ahLst/>
              <a:cxnLst/>
              <a:rect l="l" t="t" r="r" b="b"/>
              <a:pathLst>
                <a:path w="512" h="373" extrusionOk="0">
                  <a:moveTo>
                    <a:pt x="465" y="1"/>
                  </a:moveTo>
                  <a:lnTo>
                    <a:pt x="325" y="71"/>
                  </a:lnTo>
                  <a:lnTo>
                    <a:pt x="186" y="94"/>
                  </a:lnTo>
                  <a:lnTo>
                    <a:pt x="117" y="94"/>
                  </a:lnTo>
                  <a:lnTo>
                    <a:pt x="24" y="47"/>
                  </a:lnTo>
                  <a:lnTo>
                    <a:pt x="0" y="163"/>
                  </a:lnTo>
                  <a:lnTo>
                    <a:pt x="24" y="210"/>
                  </a:lnTo>
                  <a:lnTo>
                    <a:pt x="47" y="280"/>
                  </a:lnTo>
                  <a:lnTo>
                    <a:pt x="70" y="326"/>
                  </a:lnTo>
                  <a:lnTo>
                    <a:pt x="117" y="372"/>
                  </a:lnTo>
                  <a:lnTo>
                    <a:pt x="465" y="280"/>
                  </a:lnTo>
                  <a:lnTo>
                    <a:pt x="488" y="233"/>
                  </a:lnTo>
                  <a:lnTo>
                    <a:pt x="511" y="163"/>
                  </a:lnTo>
                  <a:lnTo>
                    <a:pt x="488" y="71"/>
                  </a:lnTo>
                  <a:lnTo>
                    <a:pt x="4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3" name="Google Shape;1533;p17"/>
            <p:cNvSpPr/>
            <p:nvPr/>
          </p:nvSpPr>
          <p:spPr>
            <a:xfrm flipH="1">
              <a:off x="-1811385" y="4081067"/>
              <a:ext cx="44639" cy="21781"/>
            </a:xfrm>
            <a:custGeom>
              <a:avLst/>
              <a:gdLst/>
              <a:ahLst/>
              <a:cxnLst/>
              <a:rect l="l" t="t" r="r" b="b"/>
              <a:pathLst>
                <a:path w="953" h="465" extrusionOk="0">
                  <a:moveTo>
                    <a:pt x="1" y="0"/>
                  </a:moveTo>
                  <a:lnTo>
                    <a:pt x="1"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4" name="Google Shape;1534;p17"/>
            <p:cNvSpPr/>
            <p:nvPr/>
          </p:nvSpPr>
          <p:spPr>
            <a:xfrm flipH="1">
              <a:off x="-1872276"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5" name="Google Shape;1535;p17"/>
            <p:cNvSpPr/>
            <p:nvPr/>
          </p:nvSpPr>
          <p:spPr>
            <a:xfrm flipH="1">
              <a:off x="-1933167"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6" name="Google Shape;1536;p17"/>
            <p:cNvSpPr/>
            <p:nvPr/>
          </p:nvSpPr>
          <p:spPr>
            <a:xfrm flipH="1">
              <a:off x="-1994058"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7" name="Google Shape;1537;p17"/>
            <p:cNvSpPr/>
            <p:nvPr/>
          </p:nvSpPr>
          <p:spPr>
            <a:xfrm flipH="1">
              <a:off x="-2054949" y="4081067"/>
              <a:ext cx="44592" cy="21781"/>
            </a:xfrm>
            <a:custGeom>
              <a:avLst/>
              <a:gdLst/>
              <a:ahLst/>
              <a:cxnLst/>
              <a:rect l="l" t="t" r="r" b="b"/>
              <a:pathLst>
                <a:path w="952" h="465" extrusionOk="0">
                  <a:moveTo>
                    <a:pt x="0" y="0"/>
                  </a:moveTo>
                  <a:lnTo>
                    <a:pt x="0"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8" name="Google Shape;1538;p17"/>
            <p:cNvSpPr/>
            <p:nvPr/>
          </p:nvSpPr>
          <p:spPr>
            <a:xfrm flipH="1">
              <a:off x="-2023425" y="3921204"/>
              <a:ext cx="19626" cy="20703"/>
            </a:xfrm>
            <a:custGeom>
              <a:avLst/>
              <a:gdLst/>
              <a:ahLst/>
              <a:cxnLst/>
              <a:rect l="l" t="t" r="r" b="b"/>
              <a:pathLst>
                <a:path w="419" h="442" extrusionOk="0">
                  <a:moveTo>
                    <a:pt x="279" y="0"/>
                  </a:moveTo>
                  <a:lnTo>
                    <a:pt x="210" y="302"/>
                  </a:lnTo>
                  <a:lnTo>
                    <a:pt x="1" y="302"/>
                  </a:lnTo>
                  <a:lnTo>
                    <a:pt x="1" y="442"/>
                  </a:lnTo>
                  <a:lnTo>
                    <a:pt x="419" y="442"/>
                  </a:lnTo>
                  <a:lnTo>
                    <a:pt x="41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9" name="Google Shape;1539;p17"/>
            <p:cNvSpPr/>
            <p:nvPr/>
          </p:nvSpPr>
          <p:spPr>
            <a:xfrm flipH="1">
              <a:off x="-1989702" y="3995164"/>
              <a:ext cx="52227" cy="7635"/>
            </a:xfrm>
            <a:custGeom>
              <a:avLst/>
              <a:gdLst/>
              <a:ahLst/>
              <a:cxnLst/>
              <a:rect l="l" t="t" r="r" b="b"/>
              <a:pathLst>
                <a:path w="1115" h="163" extrusionOk="0">
                  <a:moveTo>
                    <a:pt x="70" y="0"/>
                  </a:moveTo>
                  <a:lnTo>
                    <a:pt x="24" y="23"/>
                  </a:lnTo>
                  <a:lnTo>
                    <a:pt x="1" y="93"/>
                  </a:lnTo>
                  <a:lnTo>
                    <a:pt x="24" y="139"/>
                  </a:lnTo>
                  <a:lnTo>
                    <a:pt x="70" y="163"/>
                  </a:lnTo>
                  <a:lnTo>
                    <a:pt x="1022" y="163"/>
                  </a:lnTo>
                  <a:lnTo>
                    <a:pt x="1092" y="139"/>
                  </a:lnTo>
                  <a:lnTo>
                    <a:pt x="1115" y="93"/>
                  </a:lnTo>
                  <a:lnTo>
                    <a:pt x="1092" y="23"/>
                  </a:lnTo>
                  <a:lnTo>
                    <a:pt x="1022"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0" name="Google Shape;1540;p17"/>
            <p:cNvSpPr/>
            <p:nvPr/>
          </p:nvSpPr>
          <p:spPr>
            <a:xfrm flipH="1">
              <a:off x="-1956024" y="3962517"/>
              <a:ext cx="45716" cy="9836"/>
            </a:xfrm>
            <a:custGeom>
              <a:avLst/>
              <a:gdLst/>
              <a:ahLst/>
              <a:cxnLst/>
              <a:rect l="l" t="t" r="r" b="b"/>
              <a:pathLst>
                <a:path w="976" h="210" extrusionOk="0">
                  <a:moveTo>
                    <a:pt x="0" y="1"/>
                  </a:moveTo>
                  <a:lnTo>
                    <a:pt x="93" y="210"/>
                  </a:lnTo>
                  <a:lnTo>
                    <a:pt x="975" y="210"/>
                  </a:lnTo>
                  <a:lnTo>
                    <a:pt x="97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1" name="Google Shape;1541;p17"/>
            <p:cNvSpPr/>
            <p:nvPr/>
          </p:nvSpPr>
          <p:spPr>
            <a:xfrm flipH="1">
              <a:off x="-1971246" y="3957083"/>
              <a:ext cx="15270" cy="38128"/>
            </a:xfrm>
            <a:custGeom>
              <a:avLst/>
              <a:gdLst/>
              <a:ahLst/>
              <a:cxnLst/>
              <a:rect l="l" t="t" r="r" b="b"/>
              <a:pathLst>
                <a:path w="326" h="814" extrusionOk="0">
                  <a:moveTo>
                    <a:pt x="0" y="1"/>
                  </a:moveTo>
                  <a:lnTo>
                    <a:pt x="0" y="117"/>
                  </a:lnTo>
                  <a:lnTo>
                    <a:pt x="0" y="326"/>
                  </a:lnTo>
                  <a:lnTo>
                    <a:pt x="0" y="813"/>
                  </a:lnTo>
                  <a:lnTo>
                    <a:pt x="325" y="813"/>
                  </a:lnTo>
                  <a:lnTo>
                    <a:pt x="325" y="302"/>
                  </a:lnTo>
                  <a:lnTo>
                    <a:pt x="32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2" name="Google Shape;1542;p17"/>
            <p:cNvSpPr/>
            <p:nvPr/>
          </p:nvSpPr>
          <p:spPr>
            <a:xfrm flipH="1">
              <a:off x="-1971244" y="4002748"/>
              <a:ext cx="15196" cy="19631"/>
            </a:xfrm>
            <a:custGeom>
              <a:avLst/>
              <a:gdLst/>
              <a:ahLst/>
              <a:cxnLst/>
              <a:rect l="l" t="t" r="r" b="b"/>
              <a:pathLst>
                <a:path w="233" h="419" extrusionOk="0">
                  <a:moveTo>
                    <a:pt x="1" y="1"/>
                  </a:moveTo>
                  <a:lnTo>
                    <a:pt x="1" y="326"/>
                  </a:lnTo>
                  <a:lnTo>
                    <a:pt x="1" y="419"/>
                  </a:lnTo>
                  <a:lnTo>
                    <a:pt x="233" y="419"/>
                  </a:lnTo>
                  <a:lnTo>
                    <a:pt x="233"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3" name="Google Shape;1543;p17"/>
            <p:cNvSpPr/>
            <p:nvPr/>
          </p:nvSpPr>
          <p:spPr>
            <a:xfrm flipH="1">
              <a:off x="-1818972" y="3966873"/>
              <a:ext cx="35926" cy="11991"/>
            </a:xfrm>
            <a:custGeom>
              <a:avLst/>
              <a:gdLst/>
              <a:ahLst/>
              <a:cxnLst/>
              <a:rect l="l" t="t" r="r" b="b"/>
              <a:pathLst>
                <a:path w="767" h="256" extrusionOk="0">
                  <a:moveTo>
                    <a:pt x="140" y="0"/>
                  </a:moveTo>
                  <a:lnTo>
                    <a:pt x="94" y="24"/>
                  </a:lnTo>
                  <a:lnTo>
                    <a:pt x="47" y="47"/>
                  </a:lnTo>
                  <a:lnTo>
                    <a:pt x="24" y="70"/>
                  </a:lnTo>
                  <a:lnTo>
                    <a:pt x="1" y="140"/>
                  </a:lnTo>
                  <a:lnTo>
                    <a:pt x="24" y="186"/>
                  </a:lnTo>
                  <a:lnTo>
                    <a:pt x="47" y="209"/>
                  </a:lnTo>
                  <a:lnTo>
                    <a:pt x="94" y="233"/>
                  </a:lnTo>
                  <a:lnTo>
                    <a:pt x="140" y="256"/>
                  </a:lnTo>
                  <a:lnTo>
                    <a:pt x="651" y="256"/>
                  </a:lnTo>
                  <a:lnTo>
                    <a:pt x="697" y="233"/>
                  </a:lnTo>
                  <a:lnTo>
                    <a:pt x="721" y="209"/>
                  </a:lnTo>
                  <a:lnTo>
                    <a:pt x="767" y="186"/>
                  </a:lnTo>
                  <a:lnTo>
                    <a:pt x="767" y="140"/>
                  </a:lnTo>
                  <a:lnTo>
                    <a:pt x="767" y="70"/>
                  </a:lnTo>
                  <a:lnTo>
                    <a:pt x="721" y="47"/>
                  </a:lnTo>
                  <a:lnTo>
                    <a:pt x="697" y="24"/>
                  </a:lnTo>
                  <a:lnTo>
                    <a:pt x="65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4" name="Google Shape;1544;p17"/>
            <p:cNvSpPr/>
            <p:nvPr/>
          </p:nvSpPr>
          <p:spPr>
            <a:xfrm flipH="1">
              <a:off x="-1824453" y="3992962"/>
              <a:ext cx="46840" cy="10914"/>
            </a:xfrm>
            <a:custGeom>
              <a:avLst/>
              <a:gdLst/>
              <a:ahLst/>
              <a:cxnLst/>
              <a:rect l="l" t="t" r="r" b="b"/>
              <a:pathLst>
                <a:path w="1000" h="233" extrusionOk="0">
                  <a:moveTo>
                    <a:pt x="1" y="1"/>
                  </a:moveTo>
                  <a:lnTo>
                    <a:pt x="1" y="186"/>
                  </a:lnTo>
                  <a:lnTo>
                    <a:pt x="256" y="233"/>
                  </a:lnTo>
                  <a:lnTo>
                    <a:pt x="744" y="233"/>
                  </a:lnTo>
                  <a:lnTo>
                    <a:pt x="999" y="186"/>
                  </a:lnTo>
                  <a:lnTo>
                    <a:pt x="9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5" name="Google Shape;1545;p17"/>
            <p:cNvSpPr/>
            <p:nvPr/>
          </p:nvSpPr>
          <p:spPr>
            <a:xfrm flipH="1">
              <a:off x="-2003848" y="4022330"/>
              <a:ext cx="76162" cy="13115"/>
            </a:xfrm>
            <a:custGeom>
              <a:avLst/>
              <a:gdLst/>
              <a:ahLst/>
              <a:cxnLst/>
              <a:rect l="l" t="t" r="r" b="b"/>
              <a:pathLst>
                <a:path w="1626" h="280" extrusionOk="0">
                  <a:moveTo>
                    <a:pt x="93" y="1"/>
                  </a:moveTo>
                  <a:lnTo>
                    <a:pt x="47" y="24"/>
                  </a:lnTo>
                  <a:lnTo>
                    <a:pt x="24" y="70"/>
                  </a:lnTo>
                  <a:lnTo>
                    <a:pt x="1" y="140"/>
                  </a:lnTo>
                  <a:lnTo>
                    <a:pt x="24" y="186"/>
                  </a:lnTo>
                  <a:lnTo>
                    <a:pt x="47" y="233"/>
                  </a:lnTo>
                  <a:lnTo>
                    <a:pt x="93" y="279"/>
                  </a:lnTo>
                  <a:lnTo>
                    <a:pt x="1626" y="279"/>
                  </a:lnTo>
                  <a:lnTo>
                    <a:pt x="16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6" name="Google Shape;1546;p17"/>
            <p:cNvSpPr/>
            <p:nvPr/>
          </p:nvSpPr>
          <p:spPr>
            <a:xfrm flipH="1">
              <a:off x="-1811384" y="3959238"/>
              <a:ext cx="19626" cy="7682"/>
            </a:xfrm>
            <a:custGeom>
              <a:avLst/>
              <a:gdLst/>
              <a:ahLst/>
              <a:cxnLst/>
              <a:rect l="l" t="t" r="r" b="b"/>
              <a:pathLst>
                <a:path w="419" h="164" extrusionOk="0">
                  <a:moveTo>
                    <a:pt x="1" y="1"/>
                  </a:moveTo>
                  <a:lnTo>
                    <a:pt x="1" y="163"/>
                  </a:lnTo>
                  <a:lnTo>
                    <a:pt x="418" y="163"/>
                  </a:lnTo>
                  <a:lnTo>
                    <a:pt x="418"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7" name="Google Shape;1547;p17"/>
            <p:cNvSpPr/>
            <p:nvPr/>
          </p:nvSpPr>
          <p:spPr>
            <a:xfrm flipH="1">
              <a:off x="-1811384" y="3978817"/>
              <a:ext cx="20703" cy="14193"/>
            </a:xfrm>
            <a:custGeom>
              <a:avLst/>
              <a:gdLst/>
              <a:ahLst/>
              <a:cxnLst/>
              <a:rect l="l" t="t" r="r" b="b"/>
              <a:pathLst>
                <a:path w="442" h="303" extrusionOk="0">
                  <a:moveTo>
                    <a:pt x="70" y="1"/>
                  </a:moveTo>
                  <a:lnTo>
                    <a:pt x="0" y="303"/>
                  </a:lnTo>
                  <a:lnTo>
                    <a:pt x="441" y="303"/>
                  </a:lnTo>
                  <a:lnTo>
                    <a:pt x="39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8" name="Google Shape;1548;p17"/>
            <p:cNvSpPr/>
            <p:nvPr/>
          </p:nvSpPr>
          <p:spPr>
            <a:xfrm flipH="1">
              <a:off x="-1823329" y="4003829"/>
              <a:ext cx="44639" cy="60939"/>
            </a:xfrm>
            <a:custGeom>
              <a:avLst/>
              <a:gdLst/>
              <a:ahLst/>
              <a:cxnLst/>
              <a:rect l="l" t="t" r="r" b="b"/>
              <a:pathLst>
                <a:path w="953" h="1301" extrusionOk="0">
                  <a:moveTo>
                    <a:pt x="233" y="1"/>
                  </a:moveTo>
                  <a:lnTo>
                    <a:pt x="1" y="1301"/>
                  </a:lnTo>
                  <a:lnTo>
                    <a:pt x="953" y="1301"/>
                  </a:lnTo>
                  <a:lnTo>
                    <a:pt x="930" y="1185"/>
                  </a:lnTo>
                  <a:lnTo>
                    <a:pt x="721"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9" name="Google Shape;1549;p17"/>
            <p:cNvSpPr/>
            <p:nvPr/>
          </p:nvSpPr>
          <p:spPr>
            <a:xfrm flipH="1">
              <a:off x="-2003847" y="4035398"/>
              <a:ext cx="58737" cy="29369"/>
            </a:xfrm>
            <a:custGeom>
              <a:avLst/>
              <a:gdLst/>
              <a:ahLst/>
              <a:cxnLst/>
              <a:rect l="l" t="t" r="r" b="b"/>
              <a:pathLst>
                <a:path w="1254" h="627" extrusionOk="0">
                  <a:moveTo>
                    <a:pt x="186" y="0"/>
                  </a:moveTo>
                  <a:lnTo>
                    <a:pt x="0" y="627"/>
                  </a:lnTo>
                  <a:lnTo>
                    <a:pt x="1254" y="627"/>
                  </a:lnTo>
                  <a:lnTo>
                    <a:pt x="1254" y="0"/>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0" name="Google Shape;1550;p17"/>
            <p:cNvSpPr/>
            <p:nvPr/>
          </p:nvSpPr>
          <p:spPr>
            <a:xfrm flipH="1">
              <a:off x="-2063661" y="3978817"/>
              <a:ext cx="40282" cy="85951"/>
            </a:xfrm>
            <a:custGeom>
              <a:avLst/>
              <a:gdLst/>
              <a:ahLst/>
              <a:cxnLst/>
              <a:rect l="l" t="t" r="r" b="b"/>
              <a:pathLst>
                <a:path w="860" h="1835" extrusionOk="0">
                  <a:moveTo>
                    <a:pt x="419" y="1"/>
                  </a:moveTo>
                  <a:lnTo>
                    <a:pt x="419" y="419"/>
                  </a:lnTo>
                  <a:lnTo>
                    <a:pt x="1" y="419"/>
                  </a:lnTo>
                  <a:lnTo>
                    <a:pt x="1" y="1835"/>
                  </a:lnTo>
                  <a:lnTo>
                    <a:pt x="860" y="1835"/>
                  </a:lnTo>
                  <a:lnTo>
                    <a:pt x="86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1" name="Google Shape;1551;p17"/>
            <p:cNvSpPr/>
            <p:nvPr/>
          </p:nvSpPr>
          <p:spPr>
            <a:xfrm flipH="1">
              <a:off x="-2073455" y="4064720"/>
              <a:ext cx="326287" cy="38128"/>
            </a:xfrm>
            <a:custGeom>
              <a:avLst/>
              <a:gdLst/>
              <a:ahLst/>
              <a:cxnLst/>
              <a:rect l="l" t="t" r="r" b="b"/>
              <a:pathLst>
                <a:path w="6966" h="814" extrusionOk="0">
                  <a:moveTo>
                    <a:pt x="1" y="1"/>
                  </a:moveTo>
                  <a:lnTo>
                    <a:pt x="1" y="814"/>
                  </a:lnTo>
                  <a:lnTo>
                    <a:pt x="419" y="814"/>
                  </a:lnTo>
                  <a:lnTo>
                    <a:pt x="419" y="349"/>
                  </a:lnTo>
                  <a:lnTo>
                    <a:pt x="1370" y="349"/>
                  </a:lnTo>
                  <a:lnTo>
                    <a:pt x="1370" y="814"/>
                  </a:lnTo>
                  <a:lnTo>
                    <a:pt x="1719" y="814"/>
                  </a:lnTo>
                  <a:lnTo>
                    <a:pt x="1719" y="349"/>
                  </a:lnTo>
                  <a:lnTo>
                    <a:pt x="2671" y="349"/>
                  </a:lnTo>
                  <a:lnTo>
                    <a:pt x="2671" y="814"/>
                  </a:lnTo>
                  <a:lnTo>
                    <a:pt x="3019" y="814"/>
                  </a:lnTo>
                  <a:lnTo>
                    <a:pt x="3019" y="349"/>
                  </a:lnTo>
                  <a:lnTo>
                    <a:pt x="3971" y="349"/>
                  </a:lnTo>
                  <a:lnTo>
                    <a:pt x="3971" y="814"/>
                  </a:lnTo>
                  <a:lnTo>
                    <a:pt x="4319" y="814"/>
                  </a:lnTo>
                  <a:lnTo>
                    <a:pt x="4319" y="349"/>
                  </a:lnTo>
                  <a:lnTo>
                    <a:pt x="5271" y="349"/>
                  </a:lnTo>
                  <a:lnTo>
                    <a:pt x="5271" y="814"/>
                  </a:lnTo>
                  <a:lnTo>
                    <a:pt x="5619" y="814"/>
                  </a:lnTo>
                  <a:lnTo>
                    <a:pt x="5619" y="349"/>
                  </a:lnTo>
                  <a:lnTo>
                    <a:pt x="6571" y="349"/>
                  </a:lnTo>
                  <a:lnTo>
                    <a:pt x="6571" y="814"/>
                  </a:lnTo>
                  <a:lnTo>
                    <a:pt x="6966" y="814"/>
                  </a:lnTo>
                  <a:lnTo>
                    <a:pt x="696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2" name="Google Shape;1552;p17"/>
            <p:cNvSpPr/>
            <p:nvPr/>
          </p:nvSpPr>
          <p:spPr>
            <a:xfrm flipH="1">
              <a:off x="-2121326" y="4102800"/>
              <a:ext cx="425260" cy="19626"/>
            </a:xfrm>
            <a:custGeom>
              <a:avLst/>
              <a:gdLst/>
              <a:ahLst/>
              <a:cxnLst/>
              <a:rect l="l" t="t" r="r" b="b"/>
              <a:pathLst>
                <a:path w="9079" h="419" extrusionOk="0">
                  <a:moveTo>
                    <a:pt x="0" y="1"/>
                  </a:moveTo>
                  <a:lnTo>
                    <a:pt x="0" y="418"/>
                  </a:lnTo>
                  <a:lnTo>
                    <a:pt x="9078" y="418"/>
                  </a:lnTo>
                  <a:lnTo>
                    <a:pt x="907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3" name="Google Shape;1553;p17"/>
            <p:cNvSpPr/>
            <p:nvPr/>
          </p:nvSpPr>
          <p:spPr>
            <a:xfrm flipH="1">
              <a:off x="-2112614" y="4122379"/>
              <a:ext cx="407836" cy="30493"/>
            </a:xfrm>
            <a:custGeom>
              <a:avLst/>
              <a:gdLst/>
              <a:ahLst/>
              <a:cxnLst/>
              <a:rect l="l" t="t" r="r" b="b"/>
              <a:pathLst>
                <a:path w="8707" h="651" extrusionOk="0">
                  <a:moveTo>
                    <a:pt x="0" y="0"/>
                  </a:moveTo>
                  <a:lnTo>
                    <a:pt x="140" y="24"/>
                  </a:lnTo>
                  <a:lnTo>
                    <a:pt x="279" y="70"/>
                  </a:lnTo>
                  <a:lnTo>
                    <a:pt x="418" y="93"/>
                  </a:lnTo>
                  <a:lnTo>
                    <a:pt x="604" y="209"/>
                  </a:lnTo>
                  <a:lnTo>
                    <a:pt x="743" y="325"/>
                  </a:lnTo>
                  <a:lnTo>
                    <a:pt x="836" y="442"/>
                  </a:lnTo>
                  <a:lnTo>
                    <a:pt x="882" y="534"/>
                  </a:lnTo>
                  <a:lnTo>
                    <a:pt x="906" y="651"/>
                  </a:lnTo>
                  <a:lnTo>
                    <a:pt x="7778" y="651"/>
                  </a:lnTo>
                  <a:lnTo>
                    <a:pt x="7824" y="534"/>
                  </a:lnTo>
                  <a:lnTo>
                    <a:pt x="7871" y="442"/>
                  </a:lnTo>
                  <a:lnTo>
                    <a:pt x="7964" y="325"/>
                  </a:lnTo>
                  <a:lnTo>
                    <a:pt x="8103" y="209"/>
                  </a:lnTo>
                  <a:lnTo>
                    <a:pt x="8289" y="93"/>
                  </a:lnTo>
                  <a:lnTo>
                    <a:pt x="8405" y="70"/>
                  </a:lnTo>
                  <a:lnTo>
                    <a:pt x="8544" y="24"/>
                  </a:lnTo>
                  <a:lnTo>
                    <a:pt x="8706"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4" name="Google Shape;1554;p17"/>
            <p:cNvSpPr/>
            <p:nvPr/>
          </p:nvSpPr>
          <p:spPr>
            <a:xfrm flipH="1">
              <a:off x="-2003846" y="4035398"/>
              <a:ext cx="3279" cy="29369"/>
            </a:xfrm>
            <a:custGeom>
              <a:avLst/>
              <a:gdLst/>
              <a:ahLst/>
              <a:cxnLst/>
              <a:rect l="l" t="t" r="r" b="b"/>
              <a:pathLst>
                <a:path w="70" h="627" extrusionOk="0">
                  <a:moveTo>
                    <a:pt x="0" y="0"/>
                  </a:moveTo>
                  <a:lnTo>
                    <a:pt x="47" y="627"/>
                  </a:lnTo>
                  <a:lnTo>
                    <a:pt x="70" y="627"/>
                  </a:lnTo>
                  <a:lnTo>
                    <a:pt x="70" y="0"/>
                  </a:lnTo>
                  <a:close/>
                </a:path>
              </a:pathLst>
            </a:custGeom>
            <a:solidFill>
              <a:srgbClr val="BBDBD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5" name="Google Shape;1555;p17"/>
            <p:cNvSpPr/>
            <p:nvPr/>
          </p:nvSpPr>
          <p:spPr>
            <a:xfrm flipH="1">
              <a:off x="-1957101" y="4035398"/>
              <a:ext cx="11991" cy="29369"/>
            </a:xfrm>
            <a:custGeom>
              <a:avLst/>
              <a:gdLst/>
              <a:ahLst/>
              <a:cxnLst/>
              <a:rect l="l" t="t" r="r" b="b"/>
              <a:pathLst>
                <a:path w="256" h="627" extrusionOk="0">
                  <a:moveTo>
                    <a:pt x="186" y="0"/>
                  </a:moveTo>
                  <a:lnTo>
                    <a:pt x="0" y="627"/>
                  </a:lnTo>
                  <a:lnTo>
                    <a:pt x="23" y="627"/>
                  </a:lnTo>
                  <a:lnTo>
                    <a:pt x="163" y="256"/>
                  </a:lnTo>
                  <a:lnTo>
                    <a:pt x="255" y="0"/>
                  </a:lnTo>
                  <a:close/>
                </a:path>
              </a:pathLst>
            </a:custGeom>
            <a:solidFill>
              <a:srgbClr val="7BBA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6" name="Google Shape;1556;p17"/>
            <p:cNvSpPr/>
            <p:nvPr/>
          </p:nvSpPr>
          <p:spPr>
            <a:xfrm flipH="1">
              <a:off x="-1945159" y="4001674"/>
              <a:ext cx="124032" cy="58784"/>
            </a:xfrm>
            <a:custGeom>
              <a:avLst/>
              <a:gdLst/>
              <a:ahLst/>
              <a:cxnLst/>
              <a:rect l="l" t="t" r="r" b="b"/>
              <a:pathLst>
                <a:path w="2648" h="1255" extrusionOk="0">
                  <a:moveTo>
                    <a:pt x="2624" y="0"/>
                  </a:moveTo>
                  <a:lnTo>
                    <a:pt x="0" y="1208"/>
                  </a:lnTo>
                  <a:lnTo>
                    <a:pt x="24" y="1254"/>
                  </a:lnTo>
                  <a:lnTo>
                    <a:pt x="2647" y="47"/>
                  </a:lnTo>
                  <a:lnTo>
                    <a:pt x="2624"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7" name="Google Shape;1557;p17"/>
            <p:cNvSpPr/>
            <p:nvPr/>
          </p:nvSpPr>
          <p:spPr>
            <a:xfrm flipH="1">
              <a:off x="-2058227" y="4078865"/>
              <a:ext cx="50072" cy="23982"/>
            </a:xfrm>
            <a:custGeom>
              <a:avLst/>
              <a:gdLst/>
              <a:ahLst/>
              <a:cxnLst/>
              <a:rect l="l" t="t" r="r" b="b"/>
              <a:pathLst>
                <a:path w="1069" h="512" extrusionOk="0">
                  <a:moveTo>
                    <a:pt x="1" y="1"/>
                  </a:moveTo>
                  <a:lnTo>
                    <a:pt x="1" y="512"/>
                  </a:lnTo>
                  <a:lnTo>
                    <a:pt x="94" y="512"/>
                  </a:lnTo>
                  <a:lnTo>
                    <a:pt x="94" y="94"/>
                  </a:lnTo>
                  <a:lnTo>
                    <a:pt x="953" y="94"/>
                  </a:lnTo>
                  <a:lnTo>
                    <a:pt x="953" y="512"/>
                  </a:lnTo>
                  <a:lnTo>
                    <a:pt x="1069" y="512"/>
                  </a:lnTo>
                  <a:lnTo>
                    <a:pt x="106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8" name="Google Shape;1558;p17"/>
            <p:cNvSpPr/>
            <p:nvPr/>
          </p:nvSpPr>
          <p:spPr>
            <a:xfrm flipH="1">
              <a:off x="-1997336" y="4078865"/>
              <a:ext cx="50072" cy="23982"/>
            </a:xfrm>
            <a:custGeom>
              <a:avLst/>
              <a:gdLst/>
              <a:ahLst/>
              <a:cxnLst/>
              <a:rect l="l" t="t" r="r" b="b"/>
              <a:pathLst>
                <a:path w="1069" h="512" extrusionOk="0">
                  <a:moveTo>
                    <a:pt x="1" y="1"/>
                  </a:moveTo>
                  <a:lnTo>
                    <a:pt x="1"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9" name="Google Shape;1559;p17"/>
            <p:cNvSpPr/>
            <p:nvPr/>
          </p:nvSpPr>
          <p:spPr>
            <a:xfrm flipH="1">
              <a:off x="-1936445"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0" name="Google Shape;1560;p17"/>
            <p:cNvSpPr/>
            <p:nvPr/>
          </p:nvSpPr>
          <p:spPr>
            <a:xfrm flipH="1">
              <a:off x="-1875554"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1" name="Google Shape;1561;p17"/>
            <p:cNvSpPr/>
            <p:nvPr/>
          </p:nvSpPr>
          <p:spPr>
            <a:xfrm flipH="1">
              <a:off x="-1814664" y="4078865"/>
              <a:ext cx="51196" cy="23982"/>
            </a:xfrm>
            <a:custGeom>
              <a:avLst/>
              <a:gdLst/>
              <a:ahLst/>
              <a:cxnLst/>
              <a:rect l="l" t="t" r="r" b="b"/>
              <a:pathLst>
                <a:path w="1093" h="512" extrusionOk="0">
                  <a:moveTo>
                    <a:pt x="1" y="1"/>
                  </a:moveTo>
                  <a:lnTo>
                    <a:pt x="1" y="512"/>
                  </a:lnTo>
                  <a:lnTo>
                    <a:pt x="117" y="512"/>
                  </a:lnTo>
                  <a:lnTo>
                    <a:pt x="117" y="94"/>
                  </a:lnTo>
                  <a:lnTo>
                    <a:pt x="976" y="94"/>
                  </a:lnTo>
                  <a:lnTo>
                    <a:pt x="976" y="512"/>
                  </a:lnTo>
                  <a:lnTo>
                    <a:pt x="1092" y="512"/>
                  </a:lnTo>
                  <a:lnTo>
                    <a:pt x="1092"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2" name="Google Shape;1562;p17"/>
            <p:cNvSpPr/>
            <p:nvPr/>
          </p:nvSpPr>
          <p:spPr>
            <a:xfrm flipH="1">
              <a:off x="-1871198" y="3900548"/>
              <a:ext cx="5480" cy="164221"/>
            </a:xfrm>
            <a:custGeom>
              <a:avLst/>
              <a:gdLst/>
              <a:ahLst/>
              <a:cxnLst/>
              <a:rect l="l" t="t" r="r" b="b"/>
              <a:pathLst>
                <a:path w="117" h="3506" extrusionOk="0">
                  <a:moveTo>
                    <a:pt x="70" y="0"/>
                  </a:moveTo>
                  <a:lnTo>
                    <a:pt x="0" y="3506"/>
                  </a:lnTo>
                  <a:lnTo>
                    <a:pt x="116" y="3506"/>
                  </a:lnTo>
                  <a:lnTo>
                    <a:pt x="7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3" name="Google Shape;1563;p17"/>
            <p:cNvSpPr/>
            <p:nvPr/>
          </p:nvSpPr>
          <p:spPr>
            <a:xfrm flipH="1">
              <a:off x="-2070176" y="4152824"/>
              <a:ext cx="323009" cy="293640"/>
            </a:xfrm>
            <a:custGeom>
              <a:avLst/>
              <a:gdLst/>
              <a:ahLst/>
              <a:cxnLst/>
              <a:rect l="l" t="t" r="r" b="b"/>
              <a:pathLst>
                <a:path w="6896" h="6269" extrusionOk="0">
                  <a:moveTo>
                    <a:pt x="2020" y="511"/>
                  </a:moveTo>
                  <a:lnTo>
                    <a:pt x="2020" y="976"/>
                  </a:lnTo>
                  <a:lnTo>
                    <a:pt x="1603" y="976"/>
                  </a:lnTo>
                  <a:lnTo>
                    <a:pt x="1603" y="511"/>
                  </a:lnTo>
                  <a:close/>
                  <a:moveTo>
                    <a:pt x="3088" y="511"/>
                  </a:moveTo>
                  <a:lnTo>
                    <a:pt x="3088" y="976"/>
                  </a:lnTo>
                  <a:lnTo>
                    <a:pt x="2671" y="976"/>
                  </a:lnTo>
                  <a:lnTo>
                    <a:pt x="2671" y="511"/>
                  </a:lnTo>
                  <a:close/>
                  <a:moveTo>
                    <a:pt x="4180" y="511"/>
                  </a:moveTo>
                  <a:lnTo>
                    <a:pt x="4180" y="976"/>
                  </a:lnTo>
                  <a:lnTo>
                    <a:pt x="3739" y="976"/>
                  </a:lnTo>
                  <a:lnTo>
                    <a:pt x="3739" y="511"/>
                  </a:lnTo>
                  <a:close/>
                  <a:moveTo>
                    <a:pt x="5248" y="511"/>
                  </a:moveTo>
                  <a:lnTo>
                    <a:pt x="5248" y="976"/>
                  </a:lnTo>
                  <a:lnTo>
                    <a:pt x="4830" y="976"/>
                  </a:lnTo>
                  <a:lnTo>
                    <a:pt x="4830" y="511"/>
                  </a:lnTo>
                  <a:close/>
                  <a:moveTo>
                    <a:pt x="6316" y="511"/>
                  </a:moveTo>
                  <a:lnTo>
                    <a:pt x="6316" y="976"/>
                  </a:lnTo>
                  <a:lnTo>
                    <a:pt x="5898" y="976"/>
                  </a:lnTo>
                  <a:lnTo>
                    <a:pt x="5898" y="511"/>
                  </a:lnTo>
                  <a:close/>
                  <a:moveTo>
                    <a:pt x="3088" y="1974"/>
                  </a:moveTo>
                  <a:lnTo>
                    <a:pt x="3088" y="2438"/>
                  </a:lnTo>
                  <a:lnTo>
                    <a:pt x="2671" y="2438"/>
                  </a:lnTo>
                  <a:lnTo>
                    <a:pt x="2671" y="1974"/>
                  </a:lnTo>
                  <a:close/>
                  <a:moveTo>
                    <a:pt x="4180" y="1974"/>
                  </a:moveTo>
                  <a:lnTo>
                    <a:pt x="4180" y="2438"/>
                  </a:lnTo>
                  <a:lnTo>
                    <a:pt x="3739" y="2438"/>
                  </a:lnTo>
                  <a:lnTo>
                    <a:pt x="3739" y="1974"/>
                  </a:lnTo>
                  <a:close/>
                  <a:moveTo>
                    <a:pt x="5248" y="1974"/>
                  </a:moveTo>
                  <a:lnTo>
                    <a:pt x="5248" y="2438"/>
                  </a:lnTo>
                  <a:lnTo>
                    <a:pt x="4830" y="2438"/>
                  </a:lnTo>
                  <a:lnTo>
                    <a:pt x="4830" y="1974"/>
                  </a:lnTo>
                  <a:close/>
                  <a:moveTo>
                    <a:pt x="1" y="1"/>
                  </a:moveTo>
                  <a:lnTo>
                    <a:pt x="1" y="6246"/>
                  </a:lnTo>
                  <a:lnTo>
                    <a:pt x="6896" y="6269"/>
                  </a:lnTo>
                  <a:lnTo>
                    <a:pt x="68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4" name="Google Shape;1564;p17"/>
            <p:cNvSpPr/>
            <p:nvPr/>
          </p:nvSpPr>
          <p:spPr>
            <a:xfrm flipH="1">
              <a:off x="-1841830"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5" name="Google Shape;1565;p17"/>
            <p:cNvSpPr/>
            <p:nvPr/>
          </p:nvSpPr>
          <p:spPr>
            <a:xfrm flipH="1">
              <a:off x="-1789651" y="4176759"/>
              <a:ext cx="19626" cy="21781"/>
            </a:xfrm>
            <a:custGeom>
              <a:avLst/>
              <a:gdLst/>
              <a:ahLst/>
              <a:cxnLst/>
              <a:rect l="l" t="t" r="r" b="b"/>
              <a:pathLst>
                <a:path w="419" h="465" extrusionOk="0">
                  <a:moveTo>
                    <a:pt x="0" y="0"/>
                  </a:moveTo>
                  <a:lnTo>
                    <a:pt x="0"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6" name="Google Shape;1566;p17"/>
            <p:cNvSpPr/>
            <p:nvPr/>
          </p:nvSpPr>
          <p:spPr>
            <a:xfrm flipH="1">
              <a:off x="-1891854"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7" name="Google Shape;1567;p17"/>
            <p:cNvSpPr/>
            <p:nvPr/>
          </p:nvSpPr>
          <p:spPr>
            <a:xfrm flipH="1">
              <a:off x="-1841830"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8" name="Google Shape;1568;p17"/>
            <p:cNvSpPr/>
            <p:nvPr/>
          </p:nvSpPr>
          <p:spPr>
            <a:xfrm flipH="1">
              <a:off x="-1791805" y="4245238"/>
              <a:ext cx="20703" cy="21827"/>
            </a:xfrm>
            <a:custGeom>
              <a:avLst/>
              <a:gdLst/>
              <a:ahLst/>
              <a:cxnLst/>
              <a:rect l="l" t="t" r="r" b="b"/>
              <a:pathLst>
                <a:path w="442" h="466" extrusionOk="0">
                  <a:moveTo>
                    <a:pt x="0" y="1"/>
                  </a:moveTo>
                  <a:lnTo>
                    <a:pt x="0"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9" name="Google Shape;1569;p17"/>
            <p:cNvSpPr/>
            <p:nvPr/>
          </p:nvSpPr>
          <p:spPr>
            <a:xfrm flipH="1">
              <a:off x="-1891854"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0" name="Google Shape;1570;p17"/>
            <p:cNvSpPr/>
            <p:nvPr/>
          </p:nvSpPr>
          <p:spPr>
            <a:xfrm flipH="1">
              <a:off x="-1942956" y="4245238"/>
              <a:ext cx="20703" cy="21827"/>
            </a:xfrm>
            <a:custGeom>
              <a:avLst/>
              <a:gdLst/>
              <a:ahLst/>
              <a:cxnLst/>
              <a:rect l="l" t="t" r="r" b="b"/>
              <a:pathLst>
                <a:path w="442" h="466" extrusionOk="0">
                  <a:moveTo>
                    <a:pt x="1" y="1"/>
                  </a:moveTo>
                  <a:lnTo>
                    <a:pt x="1"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1" name="Google Shape;1571;p17"/>
            <p:cNvSpPr/>
            <p:nvPr/>
          </p:nvSpPr>
          <p:spPr>
            <a:xfrm flipH="1">
              <a:off x="-1942956" y="4176759"/>
              <a:ext cx="20703" cy="21781"/>
            </a:xfrm>
            <a:custGeom>
              <a:avLst/>
              <a:gdLst/>
              <a:ahLst/>
              <a:cxnLst/>
              <a:rect l="l" t="t" r="r" b="b"/>
              <a:pathLst>
                <a:path w="442" h="465" extrusionOk="0">
                  <a:moveTo>
                    <a:pt x="1" y="0"/>
                  </a:moveTo>
                  <a:lnTo>
                    <a:pt x="1" y="465"/>
                  </a:lnTo>
                  <a:lnTo>
                    <a:pt x="442" y="465"/>
                  </a:lnTo>
                  <a:lnTo>
                    <a:pt x="442"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2" name="Google Shape;1572;p17"/>
            <p:cNvSpPr/>
            <p:nvPr/>
          </p:nvSpPr>
          <p:spPr>
            <a:xfrm flipH="1">
              <a:off x="-1992980"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3" name="Google Shape;1573;p17"/>
            <p:cNvSpPr/>
            <p:nvPr/>
          </p:nvSpPr>
          <p:spPr>
            <a:xfrm flipH="1">
              <a:off x="-1992980"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4" name="Google Shape;1574;p17"/>
            <p:cNvSpPr/>
            <p:nvPr/>
          </p:nvSpPr>
          <p:spPr>
            <a:xfrm flipH="1">
              <a:off x="-2043004"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5" name="Google Shape;1575;p17"/>
            <p:cNvSpPr/>
            <p:nvPr/>
          </p:nvSpPr>
          <p:spPr>
            <a:xfrm flipH="1">
              <a:off x="-2043004"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6" name="Google Shape;1576;p17"/>
            <p:cNvSpPr/>
            <p:nvPr/>
          </p:nvSpPr>
          <p:spPr>
            <a:xfrm flipH="1">
              <a:off x="-2100669" y="4442103"/>
              <a:ext cx="392660" cy="159865"/>
            </a:xfrm>
            <a:custGeom>
              <a:avLst/>
              <a:gdLst/>
              <a:ahLst/>
              <a:cxnLst/>
              <a:rect l="l" t="t" r="r" b="b"/>
              <a:pathLst>
                <a:path w="8383" h="3413" extrusionOk="0">
                  <a:moveTo>
                    <a:pt x="1" y="0"/>
                  </a:moveTo>
                  <a:lnTo>
                    <a:pt x="1" y="3413"/>
                  </a:lnTo>
                  <a:lnTo>
                    <a:pt x="8382" y="3413"/>
                  </a:lnTo>
                  <a:lnTo>
                    <a:pt x="838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7" name="Google Shape;1577;p17"/>
            <p:cNvSpPr/>
            <p:nvPr/>
          </p:nvSpPr>
          <p:spPr>
            <a:xfrm flipH="1">
              <a:off x="-1342713" y="4425756"/>
              <a:ext cx="120754" cy="14193"/>
            </a:xfrm>
            <a:custGeom>
              <a:avLst/>
              <a:gdLst/>
              <a:ahLst/>
              <a:cxnLst/>
              <a:rect l="l" t="t" r="r" b="b"/>
              <a:pathLst>
                <a:path w="2578" h="303" extrusionOk="0">
                  <a:moveTo>
                    <a:pt x="93" y="1"/>
                  </a:moveTo>
                  <a:lnTo>
                    <a:pt x="23" y="47"/>
                  </a:lnTo>
                  <a:lnTo>
                    <a:pt x="0" y="94"/>
                  </a:lnTo>
                  <a:lnTo>
                    <a:pt x="0" y="140"/>
                  </a:lnTo>
                  <a:lnTo>
                    <a:pt x="0" y="210"/>
                  </a:lnTo>
                  <a:lnTo>
                    <a:pt x="23" y="256"/>
                  </a:lnTo>
                  <a:lnTo>
                    <a:pt x="93" y="303"/>
                  </a:lnTo>
                  <a:lnTo>
                    <a:pt x="2484" y="303"/>
                  </a:lnTo>
                  <a:lnTo>
                    <a:pt x="2531" y="256"/>
                  </a:lnTo>
                  <a:lnTo>
                    <a:pt x="2577" y="210"/>
                  </a:lnTo>
                  <a:lnTo>
                    <a:pt x="2577" y="140"/>
                  </a:lnTo>
                  <a:lnTo>
                    <a:pt x="2577" y="94"/>
                  </a:lnTo>
                  <a:lnTo>
                    <a:pt x="2531" y="47"/>
                  </a:lnTo>
                  <a:lnTo>
                    <a:pt x="248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8" name="Google Shape;1578;p17"/>
            <p:cNvSpPr/>
            <p:nvPr/>
          </p:nvSpPr>
          <p:spPr>
            <a:xfrm flipH="1">
              <a:off x="-1253530" y="4425756"/>
              <a:ext cx="94664" cy="168624"/>
            </a:xfrm>
            <a:custGeom>
              <a:avLst/>
              <a:gdLst/>
              <a:ahLst/>
              <a:cxnLst/>
              <a:rect l="l" t="t" r="r" b="b"/>
              <a:pathLst>
                <a:path w="2021" h="3600" extrusionOk="0">
                  <a:moveTo>
                    <a:pt x="0" y="1"/>
                  </a:moveTo>
                  <a:lnTo>
                    <a:pt x="0" y="3599"/>
                  </a:lnTo>
                  <a:lnTo>
                    <a:pt x="2020" y="3599"/>
                  </a:lnTo>
                  <a:lnTo>
                    <a:pt x="202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9" name="Google Shape;1579;p17"/>
            <p:cNvSpPr/>
            <p:nvPr/>
          </p:nvSpPr>
          <p:spPr>
            <a:xfrm flipH="1">
              <a:off x="-1253530" y="4425756"/>
              <a:ext cx="94664" cy="168624"/>
            </a:xfrm>
            <a:custGeom>
              <a:avLst/>
              <a:gdLst/>
              <a:ahLst/>
              <a:cxnLst/>
              <a:rect l="l" t="t" r="r" b="b"/>
              <a:pathLst>
                <a:path w="2021" h="3600" fill="none" extrusionOk="0">
                  <a:moveTo>
                    <a:pt x="2020" y="3599"/>
                  </a:moveTo>
                  <a:lnTo>
                    <a:pt x="0" y="3599"/>
                  </a:lnTo>
                  <a:lnTo>
                    <a:pt x="0" y="1"/>
                  </a:lnTo>
                  <a:lnTo>
                    <a:pt x="2020" y="1"/>
                  </a:lnTo>
                  <a:lnTo>
                    <a:pt x="2020" y="3599"/>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0" name="Google Shape;1580;p17"/>
            <p:cNvSpPr/>
            <p:nvPr/>
          </p:nvSpPr>
          <p:spPr>
            <a:xfrm flipH="1">
              <a:off x="-777759" y="4425756"/>
              <a:ext cx="121831" cy="14193"/>
            </a:xfrm>
            <a:custGeom>
              <a:avLst/>
              <a:gdLst/>
              <a:ahLst/>
              <a:cxnLst/>
              <a:rect l="l" t="t" r="r" b="b"/>
              <a:pathLst>
                <a:path w="2601" h="303" extrusionOk="0">
                  <a:moveTo>
                    <a:pt x="93" y="1"/>
                  </a:moveTo>
                  <a:lnTo>
                    <a:pt x="47" y="47"/>
                  </a:lnTo>
                  <a:lnTo>
                    <a:pt x="23" y="94"/>
                  </a:lnTo>
                  <a:lnTo>
                    <a:pt x="0" y="140"/>
                  </a:lnTo>
                  <a:lnTo>
                    <a:pt x="23" y="210"/>
                  </a:lnTo>
                  <a:lnTo>
                    <a:pt x="47" y="256"/>
                  </a:lnTo>
                  <a:lnTo>
                    <a:pt x="93" y="303"/>
                  </a:lnTo>
                  <a:lnTo>
                    <a:pt x="2508" y="303"/>
                  </a:lnTo>
                  <a:lnTo>
                    <a:pt x="2554" y="256"/>
                  </a:lnTo>
                  <a:lnTo>
                    <a:pt x="2577" y="210"/>
                  </a:lnTo>
                  <a:lnTo>
                    <a:pt x="2600" y="140"/>
                  </a:lnTo>
                  <a:lnTo>
                    <a:pt x="2577" y="94"/>
                  </a:lnTo>
                  <a:lnTo>
                    <a:pt x="2554" y="47"/>
                  </a:lnTo>
                  <a:lnTo>
                    <a:pt x="25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1" name="Google Shape;1581;p17"/>
            <p:cNvSpPr/>
            <p:nvPr/>
          </p:nvSpPr>
          <p:spPr>
            <a:xfrm flipH="1">
              <a:off x="-76033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2" name="Google Shape;1582;p17"/>
            <p:cNvSpPr/>
            <p:nvPr/>
          </p:nvSpPr>
          <p:spPr>
            <a:xfrm flipH="1">
              <a:off x="-67335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3" name="Google Shape;1583;p17"/>
            <p:cNvSpPr/>
            <p:nvPr/>
          </p:nvSpPr>
          <p:spPr>
            <a:xfrm flipH="1">
              <a:off x="-703798"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4" name="Google Shape;1584;p17"/>
            <p:cNvSpPr/>
            <p:nvPr/>
          </p:nvSpPr>
          <p:spPr>
            <a:xfrm flipH="1">
              <a:off x="-728810"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5" name="Google Shape;1585;p17"/>
            <p:cNvSpPr/>
            <p:nvPr/>
          </p:nvSpPr>
          <p:spPr>
            <a:xfrm flipH="1">
              <a:off x="-787013" y="4528006"/>
              <a:ext cx="159912" cy="66372"/>
            </a:xfrm>
            <a:custGeom>
              <a:avLst/>
              <a:gdLst/>
              <a:ahLst/>
              <a:cxnLst/>
              <a:rect l="l" t="t" r="r" b="b"/>
              <a:pathLst>
                <a:path w="3414" h="1417" extrusionOk="0">
                  <a:moveTo>
                    <a:pt x="1" y="0"/>
                  </a:moveTo>
                  <a:lnTo>
                    <a:pt x="1" y="1416"/>
                  </a:lnTo>
                  <a:lnTo>
                    <a:pt x="3413" y="1416"/>
                  </a:lnTo>
                  <a:lnTo>
                    <a:pt x="3413"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6" name="Google Shape;1586;p17"/>
            <p:cNvSpPr/>
            <p:nvPr/>
          </p:nvSpPr>
          <p:spPr>
            <a:xfrm flipH="1">
              <a:off x="-787013" y="4528006"/>
              <a:ext cx="159912" cy="66372"/>
            </a:xfrm>
            <a:custGeom>
              <a:avLst/>
              <a:gdLst/>
              <a:ahLst/>
              <a:cxnLst/>
              <a:rect l="l" t="t" r="r" b="b"/>
              <a:pathLst>
                <a:path w="3414" h="1417" fill="none" extrusionOk="0">
                  <a:moveTo>
                    <a:pt x="3413" y="1416"/>
                  </a:moveTo>
                  <a:lnTo>
                    <a:pt x="1" y="1416"/>
                  </a:lnTo>
                  <a:lnTo>
                    <a:pt x="1" y="0"/>
                  </a:lnTo>
                  <a:lnTo>
                    <a:pt x="3413" y="0"/>
                  </a:lnTo>
                  <a:lnTo>
                    <a:pt x="3413" y="141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7" name="Google Shape;1587;p17"/>
            <p:cNvSpPr/>
            <p:nvPr/>
          </p:nvSpPr>
          <p:spPr>
            <a:xfrm flipH="1">
              <a:off x="-922943" y="4425756"/>
              <a:ext cx="120754" cy="14193"/>
            </a:xfrm>
            <a:custGeom>
              <a:avLst/>
              <a:gdLst/>
              <a:ahLst/>
              <a:cxnLst/>
              <a:rect l="l" t="t" r="r" b="b"/>
              <a:pathLst>
                <a:path w="2578" h="303" extrusionOk="0">
                  <a:moveTo>
                    <a:pt x="93" y="1"/>
                  </a:moveTo>
                  <a:lnTo>
                    <a:pt x="47" y="47"/>
                  </a:lnTo>
                  <a:lnTo>
                    <a:pt x="0" y="94"/>
                  </a:lnTo>
                  <a:lnTo>
                    <a:pt x="0" y="140"/>
                  </a:lnTo>
                  <a:lnTo>
                    <a:pt x="0" y="210"/>
                  </a:lnTo>
                  <a:lnTo>
                    <a:pt x="47" y="256"/>
                  </a:lnTo>
                  <a:lnTo>
                    <a:pt x="93"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8" name="Google Shape;1588;p17"/>
            <p:cNvSpPr/>
            <p:nvPr/>
          </p:nvSpPr>
          <p:spPr>
            <a:xfrm flipH="1">
              <a:off x="-906641" y="4439902"/>
              <a:ext cx="5480" cy="29416"/>
            </a:xfrm>
            <a:custGeom>
              <a:avLst/>
              <a:gdLst/>
              <a:ahLst/>
              <a:cxnLst/>
              <a:rect l="l" t="t" r="r" b="b"/>
              <a:pathLst>
                <a:path w="117" h="628" extrusionOk="0">
                  <a:moveTo>
                    <a:pt x="0" y="1"/>
                  </a:moveTo>
                  <a:lnTo>
                    <a:pt x="0" y="628"/>
                  </a:lnTo>
                  <a:lnTo>
                    <a:pt x="116" y="628"/>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9" name="Google Shape;1589;p17"/>
            <p:cNvSpPr/>
            <p:nvPr/>
          </p:nvSpPr>
          <p:spPr>
            <a:xfrm flipH="1">
              <a:off x="-818537"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0" name="Google Shape;1590;p17"/>
            <p:cNvSpPr/>
            <p:nvPr/>
          </p:nvSpPr>
          <p:spPr>
            <a:xfrm flipH="1">
              <a:off x="-850059"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1" name="Google Shape;1591;p17"/>
            <p:cNvSpPr/>
            <p:nvPr/>
          </p:nvSpPr>
          <p:spPr>
            <a:xfrm flipH="1">
              <a:off x="-873994"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2" name="Google Shape;1592;p17"/>
            <p:cNvSpPr/>
            <p:nvPr/>
          </p:nvSpPr>
          <p:spPr>
            <a:xfrm flipH="1">
              <a:off x="-516233" y="4199570"/>
              <a:ext cx="33772" cy="55505"/>
            </a:xfrm>
            <a:custGeom>
              <a:avLst/>
              <a:gdLst/>
              <a:ahLst/>
              <a:cxnLst/>
              <a:rect l="l" t="t" r="r" b="b"/>
              <a:pathLst>
                <a:path w="721" h="1185" extrusionOk="0">
                  <a:moveTo>
                    <a:pt x="349" y="1"/>
                  </a:moveTo>
                  <a:lnTo>
                    <a:pt x="1" y="24"/>
                  </a:lnTo>
                  <a:lnTo>
                    <a:pt x="1" y="1185"/>
                  </a:lnTo>
                  <a:lnTo>
                    <a:pt x="488" y="1185"/>
                  </a:lnTo>
                  <a:lnTo>
                    <a:pt x="628" y="1162"/>
                  </a:lnTo>
                  <a:lnTo>
                    <a:pt x="674" y="1138"/>
                  </a:lnTo>
                  <a:lnTo>
                    <a:pt x="720" y="1092"/>
                  </a:lnTo>
                  <a:lnTo>
                    <a:pt x="720" y="1046"/>
                  </a:lnTo>
                  <a:lnTo>
                    <a:pt x="720" y="976"/>
                  </a:lnTo>
                  <a:lnTo>
                    <a:pt x="697" y="721"/>
                  </a:lnTo>
                  <a:lnTo>
                    <a:pt x="674" y="372"/>
                  </a:lnTo>
                  <a:lnTo>
                    <a:pt x="674" y="187"/>
                  </a:lnTo>
                  <a:lnTo>
                    <a:pt x="697" y="70"/>
                  </a:lnTo>
                  <a:lnTo>
                    <a:pt x="697" y="47"/>
                  </a:lnTo>
                  <a:lnTo>
                    <a:pt x="674" y="24"/>
                  </a:lnTo>
                  <a:lnTo>
                    <a:pt x="604"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3" name="Google Shape;1593;p17"/>
            <p:cNvSpPr/>
            <p:nvPr/>
          </p:nvSpPr>
          <p:spPr>
            <a:xfrm flipH="1">
              <a:off x="-540168" y="4208282"/>
              <a:ext cx="42484" cy="54428"/>
            </a:xfrm>
            <a:custGeom>
              <a:avLst/>
              <a:gdLst/>
              <a:ahLst/>
              <a:cxnLst/>
              <a:rect l="l" t="t" r="r" b="b"/>
              <a:pathLst>
                <a:path w="907" h="1162" extrusionOk="0">
                  <a:moveTo>
                    <a:pt x="349" y="1"/>
                  </a:moveTo>
                  <a:lnTo>
                    <a:pt x="349" y="186"/>
                  </a:lnTo>
                  <a:lnTo>
                    <a:pt x="372" y="535"/>
                  </a:lnTo>
                  <a:lnTo>
                    <a:pt x="395" y="790"/>
                  </a:lnTo>
                  <a:lnTo>
                    <a:pt x="395" y="860"/>
                  </a:lnTo>
                  <a:lnTo>
                    <a:pt x="395" y="906"/>
                  </a:lnTo>
                  <a:lnTo>
                    <a:pt x="349" y="952"/>
                  </a:lnTo>
                  <a:lnTo>
                    <a:pt x="303" y="976"/>
                  </a:lnTo>
                  <a:lnTo>
                    <a:pt x="163" y="999"/>
                  </a:lnTo>
                  <a:lnTo>
                    <a:pt x="1" y="999"/>
                  </a:lnTo>
                  <a:lnTo>
                    <a:pt x="1" y="1069"/>
                  </a:lnTo>
                  <a:lnTo>
                    <a:pt x="1" y="1092"/>
                  </a:lnTo>
                  <a:lnTo>
                    <a:pt x="47" y="1115"/>
                  </a:lnTo>
                  <a:lnTo>
                    <a:pt x="256" y="1138"/>
                  </a:lnTo>
                  <a:lnTo>
                    <a:pt x="419" y="1161"/>
                  </a:lnTo>
                  <a:lnTo>
                    <a:pt x="697" y="1138"/>
                  </a:lnTo>
                  <a:lnTo>
                    <a:pt x="860" y="1115"/>
                  </a:lnTo>
                  <a:lnTo>
                    <a:pt x="906" y="1092"/>
                  </a:lnTo>
                  <a:lnTo>
                    <a:pt x="860" y="1022"/>
                  </a:lnTo>
                  <a:lnTo>
                    <a:pt x="837" y="929"/>
                  </a:lnTo>
                  <a:lnTo>
                    <a:pt x="813" y="836"/>
                  </a:lnTo>
                  <a:lnTo>
                    <a:pt x="813" y="720"/>
                  </a:lnTo>
                  <a:lnTo>
                    <a:pt x="813" y="488"/>
                  </a:lnTo>
                  <a:lnTo>
                    <a:pt x="883" y="302"/>
                  </a:lnTo>
                  <a:lnTo>
                    <a:pt x="906" y="163"/>
                  </a:lnTo>
                  <a:lnTo>
                    <a:pt x="906" y="70"/>
                  </a:lnTo>
                  <a:lnTo>
                    <a:pt x="883" y="24"/>
                  </a:lnTo>
                  <a:lnTo>
                    <a:pt x="88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4" name="Google Shape;1594;p17"/>
            <p:cNvSpPr/>
            <p:nvPr/>
          </p:nvSpPr>
          <p:spPr>
            <a:xfrm flipH="1">
              <a:off x="-1527538" y="4581263"/>
              <a:ext cx="9836" cy="9836"/>
            </a:xfrm>
            <a:custGeom>
              <a:avLst/>
              <a:gdLst/>
              <a:ahLst/>
              <a:cxnLst/>
              <a:rect l="l" t="t" r="r" b="b"/>
              <a:pathLst>
                <a:path w="210" h="210" extrusionOk="0">
                  <a:moveTo>
                    <a:pt x="1" y="1"/>
                  </a:moveTo>
                  <a:lnTo>
                    <a:pt x="1" y="210"/>
                  </a:lnTo>
                  <a:lnTo>
                    <a:pt x="210" y="210"/>
                  </a:lnTo>
                  <a:lnTo>
                    <a:pt x="1" y="1"/>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5" name="Google Shape;1595;p17"/>
            <p:cNvSpPr/>
            <p:nvPr/>
          </p:nvSpPr>
          <p:spPr>
            <a:xfrm flipH="1">
              <a:off x="-1527538" y="4581263"/>
              <a:ext cx="9836" cy="9836"/>
            </a:xfrm>
            <a:custGeom>
              <a:avLst/>
              <a:gdLst/>
              <a:ahLst/>
              <a:cxnLst/>
              <a:rect l="l" t="t" r="r" b="b"/>
              <a:pathLst>
                <a:path w="210" h="210" fill="none" extrusionOk="0">
                  <a:moveTo>
                    <a:pt x="1" y="1"/>
                  </a:moveTo>
                  <a:lnTo>
                    <a:pt x="1" y="210"/>
                  </a:lnTo>
                  <a:lnTo>
                    <a:pt x="1" y="210"/>
                  </a:lnTo>
                  <a:lnTo>
                    <a:pt x="210" y="210"/>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6" name="Google Shape;1596;p17"/>
            <p:cNvSpPr/>
            <p:nvPr/>
          </p:nvSpPr>
          <p:spPr>
            <a:xfrm flipH="1">
              <a:off x="-417267" y="4488849"/>
              <a:ext cx="311064" cy="10914"/>
            </a:xfrm>
            <a:custGeom>
              <a:avLst/>
              <a:gdLst/>
              <a:ahLst/>
              <a:cxnLst/>
              <a:rect l="l" t="t" r="r" b="b"/>
              <a:pathLst>
                <a:path w="6641" h="233" extrusionOk="0">
                  <a:moveTo>
                    <a:pt x="117" y="0"/>
                  </a:moveTo>
                  <a:lnTo>
                    <a:pt x="70" y="24"/>
                  </a:lnTo>
                  <a:lnTo>
                    <a:pt x="24" y="47"/>
                  </a:lnTo>
                  <a:lnTo>
                    <a:pt x="1" y="70"/>
                  </a:lnTo>
                  <a:lnTo>
                    <a:pt x="1" y="116"/>
                  </a:lnTo>
                  <a:lnTo>
                    <a:pt x="1" y="163"/>
                  </a:lnTo>
                  <a:lnTo>
                    <a:pt x="24" y="209"/>
                  </a:lnTo>
                  <a:lnTo>
                    <a:pt x="70" y="233"/>
                  </a:lnTo>
                  <a:lnTo>
                    <a:pt x="6571" y="233"/>
                  </a:lnTo>
                  <a:lnTo>
                    <a:pt x="6618" y="209"/>
                  </a:lnTo>
                  <a:lnTo>
                    <a:pt x="6641" y="163"/>
                  </a:lnTo>
                  <a:lnTo>
                    <a:pt x="6641" y="116"/>
                  </a:lnTo>
                  <a:lnTo>
                    <a:pt x="6641" y="70"/>
                  </a:lnTo>
                  <a:lnTo>
                    <a:pt x="6618" y="47"/>
                  </a:lnTo>
                  <a:lnTo>
                    <a:pt x="6571" y="24"/>
                  </a:lnTo>
                  <a:lnTo>
                    <a:pt x="652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7" name="Google Shape;1597;p17"/>
            <p:cNvSpPr/>
            <p:nvPr/>
          </p:nvSpPr>
          <p:spPr>
            <a:xfrm flipH="1">
              <a:off x="-486865" y="4179991"/>
              <a:ext cx="14193" cy="105531"/>
            </a:xfrm>
            <a:custGeom>
              <a:avLst/>
              <a:gdLst/>
              <a:ahLst/>
              <a:cxnLst/>
              <a:rect l="l" t="t" r="r" b="b"/>
              <a:pathLst>
                <a:path w="303" h="2253" extrusionOk="0">
                  <a:moveTo>
                    <a:pt x="94" y="1"/>
                  </a:moveTo>
                  <a:lnTo>
                    <a:pt x="47" y="47"/>
                  </a:lnTo>
                  <a:lnTo>
                    <a:pt x="1" y="94"/>
                  </a:lnTo>
                  <a:lnTo>
                    <a:pt x="1" y="140"/>
                  </a:lnTo>
                  <a:lnTo>
                    <a:pt x="1" y="2253"/>
                  </a:lnTo>
                  <a:lnTo>
                    <a:pt x="303" y="2253"/>
                  </a:lnTo>
                  <a:lnTo>
                    <a:pt x="303" y="1603"/>
                  </a:lnTo>
                  <a:lnTo>
                    <a:pt x="303" y="442"/>
                  </a:lnTo>
                  <a:lnTo>
                    <a:pt x="303" y="140"/>
                  </a:lnTo>
                  <a:lnTo>
                    <a:pt x="303" y="94"/>
                  </a:lnTo>
                  <a:lnTo>
                    <a:pt x="256" y="47"/>
                  </a:lnTo>
                  <a:lnTo>
                    <a:pt x="21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8" name="Google Shape;1598;p17"/>
            <p:cNvSpPr/>
            <p:nvPr/>
          </p:nvSpPr>
          <p:spPr>
            <a:xfrm flipH="1">
              <a:off x="-486865" y="4307253"/>
              <a:ext cx="14193" cy="258838"/>
            </a:xfrm>
            <a:custGeom>
              <a:avLst/>
              <a:gdLst/>
              <a:ahLst/>
              <a:cxnLst/>
              <a:rect l="l" t="t" r="r" b="b"/>
              <a:pathLst>
                <a:path w="303" h="5526" extrusionOk="0">
                  <a:moveTo>
                    <a:pt x="1" y="0"/>
                  </a:moveTo>
                  <a:lnTo>
                    <a:pt x="1" y="5526"/>
                  </a:lnTo>
                  <a:lnTo>
                    <a:pt x="303" y="5526"/>
                  </a:lnTo>
                  <a:lnTo>
                    <a:pt x="30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9" name="Google Shape;1599;p17"/>
            <p:cNvSpPr/>
            <p:nvPr/>
          </p:nvSpPr>
          <p:spPr>
            <a:xfrm flipH="1">
              <a:off x="-1150204" y="4425756"/>
              <a:ext cx="120754" cy="14193"/>
            </a:xfrm>
            <a:custGeom>
              <a:avLst/>
              <a:gdLst/>
              <a:ahLst/>
              <a:cxnLst/>
              <a:rect l="l" t="t" r="r" b="b"/>
              <a:pathLst>
                <a:path w="2578" h="303" extrusionOk="0">
                  <a:moveTo>
                    <a:pt x="94" y="1"/>
                  </a:moveTo>
                  <a:lnTo>
                    <a:pt x="47" y="47"/>
                  </a:lnTo>
                  <a:lnTo>
                    <a:pt x="1" y="94"/>
                  </a:lnTo>
                  <a:lnTo>
                    <a:pt x="1" y="140"/>
                  </a:lnTo>
                  <a:lnTo>
                    <a:pt x="1" y="210"/>
                  </a:lnTo>
                  <a:lnTo>
                    <a:pt x="47" y="256"/>
                  </a:lnTo>
                  <a:lnTo>
                    <a:pt x="94"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0" name="Google Shape;1600;p17"/>
            <p:cNvSpPr/>
            <p:nvPr/>
          </p:nvSpPr>
          <p:spPr>
            <a:xfrm flipH="1">
              <a:off x="-1834195" y="4556251"/>
              <a:ext cx="19579" cy="26184"/>
            </a:xfrm>
            <a:custGeom>
              <a:avLst/>
              <a:gdLst/>
              <a:ahLst/>
              <a:cxnLst/>
              <a:rect l="l" t="t" r="r" b="b"/>
              <a:pathLst>
                <a:path w="418" h="559" extrusionOk="0">
                  <a:moveTo>
                    <a:pt x="0" y="1"/>
                  </a:moveTo>
                  <a:lnTo>
                    <a:pt x="0" y="558"/>
                  </a:lnTo>
                  <a:lnTo>
                    <a:pt x="209" y="279"/>
                  </a:lnTo>
                  <a:lnTo>
                    <a:pt x="4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1" name="Google Shape;1601;p17"/>
            <p:cNvSpPr/>
            <p:nvPr/>
          </p:nvSpPr>
          <p:spPr>
            <a:xfrm flipH="1">
              <a:off x="-1895134"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2" name="Google Shape;1602;p17"/>
            <p:cNvSpPr/>
            <p:nvPr/>
          </p:nvSpPr>
          <p:spPr>
            <a:xfrm flipH="1">
              <a:off x="-1895134" y="4456202"/>
              <a:ext cx="80518" cy="90308"/>
            </a:xfrm>
            <a:custGeom>
              <a:avLst/>
              <a:gdLst/>
              <a:ahLst/>
              <a:cxnLst/>
              <a:rect l="l" t="t" r="r" b="b"/>
              <a:pathLst>
                <a:path w="1719" h="1928" fill="none" extrusionOk="0">
                  <a:moveTo>
                    <a:pt x="0" y="1"/>
                  </a:moveTo>
                  <a:lnTo>
                    <a:pt x="0" y="1928"/>
                  </a:lnTo>
                  <a:lnTo>
                    <a:pt x="580" y="1928"/>
                  </a:lnTo>
                  <a:lnTo>
                    <a:pt x="1718" y="1928"/>
                  </a:lnTo>
                  <a:lnTo>
                    <a:pt x="1718"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3" name="Google Shape;1603;p17"/>
            <p:cNvSpPr/>
            <p:nvPr/>
          </p:nvSpPr>
          <p:spPr>
            <a:xfrm flipH="1">
              <a:off x="-1989702"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4" name="Google Shape;1604;p17"/>
            <p:cNvSpPr/>
            <p:nvPr/>
          </p:nvSpPr>
          <p:spPr>
            <a:xfrm flipH="1">
              <a:off x="-1989702"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5" name="Google Shape;1605;p17"/>
            <p:cNvSpPr/>
            <p:nvPr/>
          </p:nvSpPr>
          <p:spPr>
            <a:xfrm flipH="1">
              <a:off x="-2084317"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6" name="Google Shape;1606;p17"/>
            <p:cNvSpPr/>
            <p:nvPr/>
          </p:nvSpPr>
          <p:spPr>
            <a:xfrm flipH="1">
              <a:off x="-2084317"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7" name="Google Shape;1607;p17"/>
            <p:cNvSpPr/>
            <p:nvPr/>
          </p:nvSpPr>
          <p:spPr>
            <a:xfrm flipH="1">
              <a:off x="-1895134" y="4524728"/>
              <a:ext cx="80518" cy="21781"/>
            </a:xfrm>
            <a:custGeom>
              <a:avLst/>
              <a:gdLst/>
              <a:ahLst/>
              <a:cxnLst/>
              <a:rect l="l" t="t" r="r" b="b"/>
              <a:pathLst>
                <a:path w="1719" h="465" extrusionOk="0">
                  <a:moveTo>
                    <a:pt x="0" y="1"/>
                  </a:moveTo>
                  <a:lnTo>
                    <a:pt x="0" y="465"/>
                  </a:lnTo>
                  <a:lnTo>
                    <a:pt x="1718" y="465"/>
                  </a:lnTo>
                  <a:lnTo>
                    <a:pt x="1718" y="418"/>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8" name="Google Shape;1608;p17"/>
            <p:cNvSpPr/>
            <p:nvPr/>
          </p:nvSpPr>
          <p:spPr>
            <a:xfrm flipH="1">
              <a:off x="-1895134" y="4524728"/>
              <a:ext cx="80518" cy="21781"/>
            </a:xfrm>
            <a:custGeom>
              <a:avLst/>
              <a:gdLst/>
              <a:ahLst/>
              <a:cxnLst/>
              <a:rect l="l" t="t" r="r" b="b"/>
              <a:pathLst>
                <a:path w="1719" h="465" fill="none" extrusionOk="0">
                  <a:moveTo>
                    <a:pt x="0" y="1"/>
                  </a:moveTo>
                  <a:lnTo>
                    <a:pt x="0" y="465"/>
                  </a:lnTo>
                  <a:lnTo>
                    <a:pt x="580" y="465"/>
                  </a:lnTo>
                  <a:lnTo>
                    <a:pt x="580" y="465"/>
                  </a:lnTo>
                  <a:lnTo>
                    <a:pt x="1718" y="465"/>
                  </a:lnTo>
                  <a:lnTo>
                    <a:pt x="1718" y="418"/>
                  </a:lnTo>
                  <a:lnTo>
                    <a:pt x="1718" y="418"/>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9" name="Google Shape;1609;p17"/>
            <p:cNvSpPr/>
            <p:nvPr/>
          </p:nvSpPr>
          <p:spPr>
            <a:xfrm flipH="1">
              <a:off x="-1895134" y="4460558"/>
              <a:ext cx="80518" cy="65295"/>
            </a:xfrm>
            <a:custGeom>
              <a:avLst/>
              <a:gdLst/>
              <a:ahLst/>
              <a:cxnLst/>
              <a:rect l="l" t="t" r="r" b="b"/>
              <a:pathLst>
                <a:path w="1719" h="1394" extrusionOk="0">
                  <a:moveTo>
                    <a:pt x="0" y="1"/>
                  </a:moveTo>
                  <a:lnTo>
                    <a:pt x="0" y="720"/>
                  </a:lnTo>
                  <a:lnTo>
                    <a:pt x="1718" y="1394"/>
                  </a:lnTo>
                  <a:lnTo>
                    <a:pt x="1718" y="837"/>
                  </a:lnTo>
                  <a:lnTo>
                    <a:pt x="859" y="419"/>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0" name="Google Shape;1610;p17"/>
            <p:cNvSpPr/>
            <p:nvPr/>
          </p:nvSpPr>
          <p:spPr>
            <a:xfrm flipH="1">
              <a:off x="-1989702" y="4456202"/>
              <a:ext cx="81595" cy="66419"/>
            </a:xfrm>
            <a:custGeom>
              <a:avLst/>
              <a:gdLst/>
              <a:ahLst/>
              <a:cxnLst/>
              <a:rect l="l" t="t" r="r" b="b"/>
              <a:pathLst>
                <a:path w="1742" h="1418" extrusionOk="0">
                  <a:moveTo>
                    <a:pt x="1" y="1"/>
                  </a:moveTo>
                  <a:lnTo>
                    <a:pt x="1" y="721"/>
                  </a:lnTo>
                  <a:lnTo>
                    <a:pt x="1742" y="1417"/>
                  </a:lnTo>
                  <a:lnTo>
                    <a:pt x="1742" y="697"/>
                  </a:lnTo>
                  <a:lnTo>
                    <a:pt x="976" y="372"/>
                  </a:lnTo>
                  <a:lnTo>
                    <a:pt x="21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1" name="Google Shape;1611;p17"/>
            <p:cNvSpPr/>
            <p:nvPr/>
          </p:nvSpPr>
          <p:spPr>
            <a:xfrm flipH="1">
              <a:off x="-1989702" y="4456202"/>
              <a:ext cx="81595" cy="66419"/>
            </a:xfrm>
            <a:custGeom>
              <a:avLst/>
              <a:gdLst/>
              <a:ahLst/>
              <a:cxnLst/>
              <a:rect l="l" t="t" r="r" b="b"/>
              <a:pathLst>
                <a:path w="1742" h="1418" fill="none" extrusionOk="0">
                  <a:moveTo>
                    <a:pt x="210" y="1"/>
                  </a:moveTo>
                  <a:lnTo>
                    <a:pt x="1" y="1"/>
                  </a:lnTo>
                  <a:lnTo>
                    <a:pt x="1" y="721"/>
                  </a:lnTo>
                  <a:lnTo>
                    <a:pt x="1" y="721"/>
                  </a:lnTo>
                  <a:lnTo>
                    <a:pt x="1742" y="1417"/>
                  </a:lnTo>
                  <a:lnTo>
                    <a:pt x="1742" y="697"/>
                  </a:lnTo>
                  <a:lnTo>
                    <a:pt x="1742" y="697"/>
                  </a:lnTo>
                  <a:lnTo>
                    <a:pt x="976" y="372"/>
                  </a:lnTo>
                  <a:lnTo>
                    <a:pt x="21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2" name="Google Shape;1612;p17"/>
            <p:cNvSpPr/>
            <p:nvPr/>
          </p:nvSpPr>
          <p:spPr>
            <a:xfrm flipH="1">
              <a:off x="-1989702" y="4504072"/>
              <a:ext cx="81595" cy="42437"/>
            </a:xfrm>
            <a:custGeom>
              <a:avLst/>
              <a:gdLst/>
              <a:ahLst/>
              <a:cxnLst/>
              <a:rect l="l" t="t" r="r" b="b"/>
              <a:pathLst>
                <a:path w="1742" h="906" extrusionOk="0">
                  <a:moveTo>
                    <a:pt x="1" y="0"/>
                  </a:moveTo>
                  <a:lnTo>
                    <a:pt x="1" y="465"/>
                  </a:lnTo>
                  <a:lnTo>
                    <a:pt x="744" y="674"/>
                  </a:lnTo>
                  <a:lnTo>
                    <a:pt x="1487" y="906"/>
                  </a:lnTo>
                  <a:lnTo>
                    <a:pt x="1742" y="906"/>
                  </a:lnTo>
                  <a:lnTo>
                    <a:pt x="1742" y="558"/>
                  </a:lnTo>
                  <a:lnTo>
                    <a:pt x="883" y="256"/>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3" name="Google Shape;1613;p17"/>
            <p:cNvSpPr/>
            <p:nvPr/>
          </p:nvSpPr>
          <p:spPr>
            <a:xfrm flipH="1">
              <a:off x="-1989702" y="4504072"/>
              <a:ext cx="81595" cy="42437"/>
            </a:xfrm>
            <a:custGeom>
              <a:avLst/>
              <a:gdLst/>
              <a:ahLst/>
              <a:cxnLst/>
              <a:rect l="l" t="t" r="r" b="b"/>
              <a:pathLst>
                <a:path w="1742" h="906" fill="none" extrusionOk="0">
                  <a:moveTo>
                    <a:pt x="1" y="0"/>
                  </a:moveTo>
                  <a:lnTo>
                    <a:pt x="1" y="465"/>
                  </a:lnTo>
                  <a:lnTo>
                    <a:pt x="1" y="465"/>
                  </a:lnTo>
                  <a:lnTo>
                    <a:pt x="744" y="674"/>
                  </a:lnTo>
                  <a:lnTo>
                    <a:pt x="1487" y="906"/>
                  </a:lnTo>
                  <a:lnTo>
                    <a:pt x="1742" y="906"/>
                  </a:lnTo>
                  <a:lnTo>
                    <a:pt x="1742" y="558"/>
                  </a:lnTo>
                  <a:lnTo>
                    <a:pt x="1742" y="558"/>
                  </a:lnTo>
                  <a:lnTo>
                    <a:pt x="883" y="256"/>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4" name="Google Shape;1614;p17"/>
            <p:cNvSpPr/>
            <p:nvPr/>
          </p:nvSpPr>
          <p:spPr>
            <a:xfrm flipH="1">
              <a:off x="-2084317" y="4460558"/>
              <a:ext cx="81595" cy="76162"/>
            </a:xfrm>
            <a:custGeom>
              <a:avLst/>
              <a:gdLst/>
              <a:ahLst/>
              <a:cxnLst/>
              <a:rect l="l" t="t" r="r" b="b"/>
              <a:pathLst>
                <a:path w="1742" h="1626" extrusionOk="0">
                  <a:moveTo>
                    <a:pt x="1" y="1"/>
                  </a:moveTo>
                  <a:lnTo>
                    <a:pt x="1" y="837"/>
                  </a:lnTo>
                  <a:lnTo>
                    <a:pt x="860" y="1254"/>
                  </a:lnTo>
                  <a:lnTo>
                    <a:pt x="1742" y="1626"/>
                  </a:lnTo>
                  <a:lnTo>
                    <a:pt x="1742" y="837"/>
                  </a:lnTo>
                  <a:lnTo>
                    <a:pt x="1"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5" name="Google Shape;1615;p17"/>
            <p:cNvSpPr/>
            <p:nvPr/>
          </p:nvSpPr>
          <p:spPr>
            <a:xfrm flipH="1">
              <a:off x="-2084317" y="4460558"/>
              <a:ext cx="81595" cy="76162"/>
            </a:xfrm>
            <a:custGeom>
              <a:avLst/>
              <a:gdLst/>
              <a:ahLst/>
              <a:cxnLst/>
              <a:rect l="l" t="t" r="r" b="b"/>
              <a:pathLst>
                <a:path w="1742" h="1626" fill="none" extrusionOk="0">
                  <a:moveTo>
                    <a:pt x="1" y="1"/>
                  </a:moveTo>
                  <a:lnTo>
                    <a:pt x="1" y="837"/>
                  </a:lnTo>
                  <a:lnTo>
                    <a:pt x="1" y="837"/>
                  </a:lnTo>
                  <a:lnTo>
                    <a:pt x="860" y="1254"/>
                  </a:lnTo>
                  <a:lnTo>
                    <a:pt x="1742" y="1626"/>
                  </a:lnTo>
                  <a:lnTo>
                    <a:pt x="1742" y="837"/>
                  </a:lnTo>
                  <a:lnTo>
                    <a:pt x="1742" y="837"/>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6" name="Google Shape;1616;p17"/>
            <p:cNvSpPr/>
            <p:nvPr/>
          </p:nvSpPr>
          <p:spPr>
            <a:xfrm flipH="1">
              <a:off x="-2084317" y="4512784"/>
              <a:ext cx="81595" cy="33725"/>
            </a:xfrm>
            <a:custGeom>
              <a:avLst/>
              <a:gdLst/>
              <a:ahLst/>
              <a:cxnLst/>
              <a:rect l="l" t="t" r="r" b="b"/>
              <a:pathLst>
                <a:path w="1742" h="720" extrusionOk="0">
                  <a:moveTo>
                    <a:pt x="1" y="0"/>
                  </a:moveTo>
                  <a:lnTo>
                    <a:pt x="1" y="720"/>
                  </a:lnTo>
                  <a:lnTo>
                    <a:pt x="1742" y="720"/>
                  </a:lnTo>
                  <a:lnTo>
                    <a:pt x="860" y="372"/>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7" name="Google Shape;1617;p17"/>
            <p:cNvSpPr/>
            <p:nvPr/>
          </p:nvSpPr>
          <p:spPr>
            <a:xfrm flipH="1">
              <a:off x="-2084317" y="4512784"/>
              <a:ext cx="81595" cy="33725"/>
            </a:xfrm>
            <a:custGeom>
              <a:avLst/>
              <a:gdLst/>
              <a:ahLst/>
              <a:cxnLst/>
              <a:rect l="l" t="t" r="r" b="b"/>
              <a:pathLst>
                <a:path w="1742" h="720" fill="none" extrusionOk="0">
                  <a:moveTo>
                    <a:pt x="1" y="0"/>
                  </a:moveTo>
                  <a:lnTo>
                    <a:pt x="1" y="720"/>
                  </a:lnTo>
                  <a:lnTo>
                    <a:pt x="1742" y="720"/>
                  </a:lnTo>
                  <a:lnTo>
                    <a:pt x="1742" y="720"/>
                  </a:lnTo>
                  <a:lnTo>
                    <a:pt x="1742" y="720"/>
                  </a:lnTo>
                  <a:lnTo>
                    <a:pt x="860" y="372"/>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8" name="Google Shape;1618;p17"/>
            <p:cNvSpPr/>
            <p:nvPr/>
          </p:nvSpPr>
          <p:spPr>
            <a:xfrm flipH="1">
              <a:off x="-2084348" y="4710679"/>
              <a:ext cx="1875895" cy="101174"/>
            </a:xfrm>
            <a:custGeom>
              <a:avLst/>
              <a:gdLst/>
              <a:ahLst/>
              <a:cxnLst/>
              <a:rect l="l" t="t" r="r" b="b"/>
              <a:pathLst>
                <a:path w="40049" h="2160" extrusionOk="0">
                  <a:moveTo>
                    <a:pt x="488" y="1"/>
                  </a:moveTo>
                  <a:lnTo>
                    <a:pt x="511" y="256"/>
                  </a:lnTo>
                  <a:lnTo>
                    <a:pt x="511" y="511"/>
                  </a:lnTo>
                  <a:lnTo>
                    <a:pt x="488" y="790"/>
                  </a:lnTo>
                  <a:lnTo>
                    <a:pt x="441" y="1069"/>
                  </a:lnTo>
                  <a:lnTo>
                    <a:pt x="372" y="1324"/>
                  </a:lnTo>
                  <a:lnTo>
                    <a:pt x="279" y="1603"/>
                  </a:lnTo>
                  <a:lnTo>
                    <a:pt x="139" y="1881"/>
                  </a:lnTo>
                  <a:lnTo>
                    <a:pt x="0" y="2160"/>
                  </a:lnTo>
                  <a:lnTo>
                    <a:pt x="38702" y="2160"/>
                  </a:lnTo>
                  <a:lnTo>
                    <a:pt x="38818" y="1997"/>
                  </a:lnTo>
                  <a:lnTo>
                    <a:pt x="39120" y="1556"/>
                  </a:lnTo>
                  <a:lnTo>
                    <a:pt x="39538" y="883"/>
                  </a:lnTo>
                  <a:lnTo>
                    <a:pt x="40049"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9" name="Google Shape;1619;p17"/>
            <p:cNvSpPr/>
            <p:nvPr/>
          </p:nvSpPr>
          <p:spPr>
            <a:xfrm flipH="1">
              <a:off x="-925391" y="4467116"/>
              <a:ext cx="142487" cy="130543"/>
            </a:xfrm>
            <a:custGeom>
              <a:avLst/>
              <a:gdLst/>
              <a:ahLst/>
              <a:cxnLst/>
              <a:rect l="l" t="t" r="r" b="b"/>
              <a:pathLst>
                <a:path w="3042" h="2787" extrusionOk="0">
                  <a:moveTo>
                    <a:pt x="0" y="0"/>
                  </a:moveTo>
                  <a:lnTo>
                    <a:pt x="0" y="2786"/>
                  </a:lnTo>
                  <a:lnTo>
                    <a:pt x="3042" y="2786"/>
                  </a:lnTo>
                  <a:lnTo>
                    <a:pt x="304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0" name="Google Shape;1620;p17"/>
            <p:cNvSpPr/>
            <p:nvPr/>
          </p:nvSpPr>
          <p:spPr>
            <a:xfrm flipH="1">
              <a:off x="-929451" y="4467116"/>
              <a:ext cx="142487" cy="130543"/>
            </a:xfrm>
            <a:custGeom>
              <a:avLst/>
              <a:gdLst/>
              <a:ahLst/>
              <a:cxnLst/>
              <a:rect l="l" t="t" r="r" b="b"/>
              <a:pathLst>
                <a:path w="3042" h="2787" fill="none" extrusionOk="0">
                  <a:moveTo>
                    <a:pt x="3042" y="2786"/>
                  </a:moveTo>
                  <a:lnTo>
                    <a:pt x="0" y="2786"/>
                  </a:lnTo>
                  <a:lnTo>
                    <a:pt x="0" y="0"/>
                  </a:lnTo>
                  <a:lnTo>
                    <a:pt x="3042" y="0"/>
                  </a:lnTo>
                  <a:lnTo>
                    <a:pt x="3042" y="278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1" name="Google Shape;1621;p17"/>
            <p:cNvSpPr/>
            <p:nvPr/>
          </p:nvSpPr>
          <p:spPr>
            <a:xfrm flipH="1">
              <a:off x="-1193718" y="4482338"/>
              <a:ext cx="167500" cy="107685"/>
            </a:xfrm>
            <a:custGeom>
              <a:avLst/>
              <a:gdLst/>
              <a:ahLst/>
              <a:cxnLst/>
              <a:rect l="l" t="t" r="r" b="b"/>
              <a:pathLst>
                <a:path w="3576" h="2299" extrusionOk="0">
                  <a:moveTo>
                    <a:pt x="0" y="0"/>
                  </a:moveTo>
                  <a:lnTo>
                    <a:pt x="0" y="2299"/>
                  </a:lnTo>
                  <a:lnTo>
                    <a:pt x="3575" y="2299"/>
                  </a:lnTo>
                  <a:lnTo>
                    <a:pt x="357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2" name="Google Shape;1622;p17"/>
            <p:cNvSpPr/>
            <p:nvPr/>
          </p:nvSpPr>
          <p:spPr>
            <a:xfrm flipH="1">
              <a:off x="-1193718" y="4482338"/>
              <a:ext cx="167500" cy="107685"/>
            </a:xfrm>
            <a:custGeom>
              <a:avLst/>
              <a:gdLst/>
              <a:ahLst/>
              <a:cxnLst/>
              <a:rect l="l" t="t" r="r" b="b"/>
              <a:pathLst>
                <a:path w="3576" h="2299" fill="none" extrusionOk="0">
                  <a:moveTo>
                    <a:pt x="0" y="0"/>
                  </a:moveTo>
                  <a:lnTo>
                    <a:pt x="0" y="2299"/>
                  </a:lnTo>
                  <a:lnTo>
                    <a:pt x="3575" y="2299"/>
                  </a:lnTo>
                  <a:lnTo>
                    <a:pt x="3575" y="0"/>
                  </a:lnTo>
                  <a:lnTo>
                    <a:pt x="2856" y="0"/>
                  </a:lnTo>
                  <a:lnTo>
                    <a:pt x="2229" y="0"/>
                  </a:lnTo>
                  <a:lnTo>
                    <a:pt x="1556" y="0"/>
                  </a:lnTo>
                  <a:lnTo>
                    <a:pt x="1022" y="0"/>
                  </a:lnTo>
                  <a:lnTo>
                    <a:pt x="372"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3" name="Google Shape;1623;p17"/>
            <p:cNvSpPr/>
            <p:nvPr/>
          </p:nvSpPr>
          <p:spPr>
            <a:xfrm flipH="1">
              <a:off x="-1335078" y="4494282"/>
              <a:ext cx="93586" cy="95741"/>
            </a:xfrm>
            <a:custGeom>
              <a:avLst/>
              <a:gdLst/>
              <a:ahLst/>
              <a:cxnLst/>
              <a:rect l="l" t="t" r="r" b="b"/>
              <a:pathLst>
                <a:path w="1998" h="2044" extrusionOk="0">
                  <a:moveTo>
                    <a:pt x="1" y="0"/>
                  </a:moveTo>
                  <a:lnTo>
                    <a:pt x="1" y="2044"/>
                  </a:lnTo>
                  <a:lnTo>
                    <a:pt x="1998" y="2044"/>
                  </a:lnTo>
                  <a:lnTo>
                    <a:pt x="1998"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4" name="Google Shape;1624;p17"/>
            <p:cNvSpPr/>
            <p:nvPr/>
          </p:nvSpPr>
          <p:spPr>
            <a:xfrm flipH="1">
              <a:off x="-1335078" y="4494282"/>
              <a:ext cx="93586" cy="95741"/>
            </a:xfrm>
            <a:custGeom>
              <a:avLst/>
              <a:gdLst/>
              <a:ahLst/>
              <a:cxnLst/>
              <a:rect l="l" t="t" r="r" b="b"/>
              <a:pathLst>
                <a:path w="1998" h="2044" fill="none" extrusionOk="0">
                  <a:moveTo>
                    <a:pt x="1" y="0"/>
                  </a:moveTo>
                  <a:lnTo>
                    <a:pt x="1" y="2044"/>
                  </a:lnTo>
                  <a:lnTo>
                    <a:pt x="1998" y="2044"/>
                  </a:lnTo>
                  <a:lnTo>
                    <a:pt x="1998" y="0"/>
                  </a:lnTo>
                  <a:lnTo>
                    <a:pt x="1696" y="0"/>
                  </a:lnTo>
                  <a:lnTo>
                    <a:pt x="1022" y="0"/>
                  </a:lnTo>
                  <a:lnTo>
                    <a:pt x="488" y="0"/>
                  </a:lnTo>
                  <a:lnTo>
                    <a:pt x="21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5" name="Google Shape;1625;p17"/>
            <p:cNvSpPr/>
            <p:nvPr/>
          </p:nvSpPr>
          <p:spPr>
            <a:xfrm flipH="1">
              <a:off x="-1379668" y="4556251"/>
              <a:ext cx="44639" cy="34849"/>
            </a:xfrm>
            <a:custGeom>
              <a:avLst/>
              <a:gdLst/>
              <a:ahLst/>
              <a:cxnLst/>
              <a:rect l="l" t="t" r="r" b="b"/>
              <a:pathLst>
                <a:path w="953" h="744" fill="none" extrusionOk="0">
                  <a:moveTo>
                    <a:pt x="1" y="721"/>
                  </a:moveTo>
                  <a:lnTo>
                    <a:pt x="1" y="744"/>
                  </a:lnTo>
                  <a:lnTo>
                    <a:pt x="1" y="744"/>
                  </a:lnTo>
                  <a:lnTo>
                    <a:pt x="952" y="744"/>
                  </a:lnTo>
                  <a:lnTo>
                    <a:pt x="952" y="744"/>
                  </a:lnTo>
                  <a:lnTo>
                    <a:pt x="233"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6" name="Google Shape;1626;p17"/>
            <p:cNvSpPr/>
            <p:nvPr/>
          </p:nvSpPr>
          <p:spPr>
            <a:xfrm flipH="1">
              <a:off x="-1406294" y="4451897"/>
              <a:ext cx="76160" cy="139198"/>
            </a:xfrm>
            <a:custGeom>
              <a:avLst/>
              <a:gdLst/>
              <a:ahLst/>
              <a:cxnLst/>
              <a:rect l="l" t="t" r="r" b="b"/>
              <a:pathLst>
                <a:path w="1417" h="2020" extrusionOk="0">
                  <a:moveTo>
                    <a:pt x="1" y="0"/>
                  </a:moveTo>
                  <a:lnTo>
                    <a:pt x="1" y="905"/>
                  </a:lnTo>
                  <a:lnTo>
                    <a:pt x="1" y="2020"/>
                  </a:lnTo>
                  <a:lnTo>
                    <a:pt x="1417" y="2020"/>
                  </a:lnTo>
                  <a:lnTo>
                    <a:pt x="1417" y="511"/>
                  </a:lnTo>
                  <a:lnTo>
                    <a:pt x="141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7" name="Google Shape;1627;p17"/>
            <p:cNvSpPr/>
            <p:nvPr/>
          </p:nvSpPr>
          <p:spPr>
            <a:xfrm flipH="1">
              <a:off x="-1517751" y="4475781"/>
              <a:ext cx="116397" cy="114243"/>
            </a:xfrm>
            <a:custGeom>
              <a:avLst/>
              <a:gdLst/>
              <a:ahLst/>
              <a:cxnLst/>
              <a:rect l="l" t="t" r="r" b="b"/>
              <a:pathLst>
                <a:path w="2485" h="2439" extrusionOk="0">
                  <a:moveTo>
                    <a:pt x="1" y="1"/>
                  </a:moveTo>
                  <a:lnTo>
                    <a:pt x="1" y="2439"/>
                  </a:lnTo>
                  <a:lnTo>
                    <a:pt x="2485" y="2439"/>
                  </a:lnTo>
                  <a:lnTo>
                    <a:pt x="248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8" name="Google Shape;1628;p17"/>
            <p:cNvSpPr/>
            <p:nvPr/>
          </p:nvSpPr>
          <p:spPr>
            <a:xfrm flipH="1">
              <a:off x="-1623232" y="4556251"/>
              <a:ext cx="98973" cy="34849"/>
            </a:xfrm>
            <a:custGeom>
              <a:avLst/>
              <a:gdLst/>
              <a:ahLst/>
              <a:cxnLst/>
              <a:rect l="l" t="t" r="r" b="b"/>
              <a:pathLst>
                <a:path w="2113" h="744" extrusionOk="0">
                  <a:moveTo>
                    <a:pt x="0" y="1"/>
                  </a:moveTo>
                  <a:lnTo>
                    <a:pt x="743" y="744"/>
                  </a:lnTo>
                  <a:lnTo>
                    <a:pt x="2113" y="744"/>
                  </a:lnTo>
                  <a:lnTo>
                    <a:pt x="2113" y="721"/>
                  </a:lnTo>
                  <a:lnTo>
                    <a:pt x="211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9" name="Google Shape;1629;p17"/>
            <p:cNvSpPr/>
            <p:nvPr/>
          </p:nvSpPr>
          <p:spPr>
            <a:xfrm flipH="1">
              <a:off x="-1623232" y="4556251"/>
              <a:ext cx="98973" cy="34849"/>
            </a:xfrm>
            <a:custGeom>
              <a:avLst/>
              <a:gdLst/>
              <a:ahLst/>
              <a:cxnLst/>
              <a:rect l="l" t="t" r="r" b="b"/>
              <a:pathLst>
                <a:path w="2113" h="744" fill="none" extrusionOk="0">
                  <a:moveTo>
                    <a:pt x="0" y="1"/>
                  </a:moveTo>
                  <a:lnTo>
                    <a:pt x="743" y="744"/>
                  </a:lnTo>
                  <a:lnTo>
                    <a:pt x="743" y="744"/>
                  </a:lnTo>
                  <a:lnTo>
                    <a:pt x="2113" y="744"/>
                  </a:lnTo>
                  <a:lnTo>
                    <a:pt x="2113" y="721"/>
                  </a:lnTo>
                  <a:lnTo>
                    <a:pt x="211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0" name="Google Shape;1630;p17"/>
            <p:cNvSpPr/>
            <p:nvPr/>
          </p:nvSpPr>
          <p:spPr>
            <a:xfrm flipH="1">
              <a:off x="-1675457" y="4556251"/>
              <a:ext cx="52273" cy="34849"/>
            </a:xfrm>
            <a:custGeom>
              <a:avLst/>
              <a:gdLst/>
              <a:ahLst/>
              <a:cxnLst/>
              <a:rect l="l" t="t" r="r" b="b"/>
              <a:pathLst>
                <a:path w="1116" h="744" fill="none" extrusionOk="0">
                  <a:moveTo>
                    <a:pt x="1" y="721"/>
                  </a:moveTo>
                  <a:lnTo>
                    <a:pt x="1" y="744"/>
                  </a:lnTo>
                  <a:lnTo>
                    <a:pt x="1" y="744"/>
                  </a:lnTo>
                  <a:lnTo>
                    <a:pt x="1115" y="744"/>
                  </a:lnTo>
                  <a:lnTo>
                    <a:pt x="396"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1" name="Google Shape;1631;p17"/>
            <p:cNvSpPr/>
            <p:nvPr/>
          </p:nvSpPr>
          <p:spPr>
            <a:xfrm flipH="1">
              <a:off x="-1711288" y="4505145"/>
              <a:ext cx="88104" cy="85958"/>
            </a:xfrm>
            <a:custGeom>
              <a:avLst/>
              <a:gdLst/>
              <a:ahLst/>
              <a:cxnLst/>
              <a:rect l="l" t="t" r="r" b="b"/>
              <a:pathLst>
                <a:path w="1789" h="883" extrusionOk="0">
                  <a:moveTo>
                    <a:pt x="1" y="1"/>
                  </a:moveTo>
                  <a:lnTo>
                    <a:pt x="1" y="883"/>
                  </a:lnTo>
                  <a:lnTo>
                    <a:pt x="1789" y="883"/>
                  </a:lnTo>
                  <a:lnTo>
                    <a:pt x="178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2" name="Google Shape;1632;p17"/>
            <p:cNvSpPr/>
            <p:nvPr/>
          </p:nvSpPr>
          <p:spPr>
            <a:xfrm flipH="1">
              <a:off x="-1706980" y="4556251"/>
              <a:ext cx="34849" cy="34849"/>
            </a:xfrm>
            <a:custGeom>
              <a:avLst/>
              <a:gdLst/>
              <a:ahLst/>
              <a:cxnLst/>
              <a:rect l="l" t="t" r="r" b="b"/>
              <a:pathLst>
                <a:path w="744" h="744" fill="none" extrusionOk="0">
                  <a:moveTo>
                    <a:pt x="1" y="1"/>
                  </a:moveTo>
                  <a:lnTo>
                    <a:pt x="720" y="744"/>
                  </a:lnTo>
                  <a:lnTo>
                    <a:pt x="744" y="744"/>
                  </a:lnTo>
                  <a:lnTo>
                    <a:pt x="744"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3" name="Google Shape;1633;p17"/>
            <p:cNvSpPr/>
            <p:nvPr/>
          </p:nvSpPr>
          <p:spPr>
            <a:xfrm flipH="1">
              <a:off x="-1675457" y="4556251"/>
              <a:ext cx="52273" cy="34849"/>
            </a:xfrm>
            <a:custGeom>
              <a:avLst/>
              <a:gdLst/>
              <a:ahLst/>
              <a:cxnLst/>
              <a:rect l="l" t="t" r="r" b="b"/>
              <a:pathLst>
                <a:path w="1116" h="744" fill="none" extrusionOk="0">
                  <a:moveTo>
                    <a:pt x="396" y="1"/>
                  </a:moveTo>
                  <a:lnTo>
                    <a:pt x="1" y="1"/>
                  </a:lnTo>
                  <a:lnTo>
                    <a:pt x="1" y="1"/>
                  </a:lnTo>
                  <a:lnTo>
                    <a:pt x="71" y="1"/>
                  </a:lnTo>
                  <a:lnTo>
                    <a:pt x="71" y="721"/>
                  </a:lnTo>
                  <a:lnTo>
                    <a:pt x="1" y="721"/>
                  </a:lnTo>
                  <a:lnTo>
                    <a:pt x="1" y="744"/>
                  </a:lnTo>
                  <a:lnTo>
                    <a:pt x="1" y="744"/>
                  </a:lnTo>
                  <a:lnTo>
                    <a:pt x="1" y="744"/>
                  </a:lnTo>
                  <a:lnTo>
                    <a:pt x="1115" y="744"/>
                  </a:lnTo>
                  <a:lnTo>
                    <a:pt x="396"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4" name="Google Shape;1634;p17"/>
            <p:cNvSpPr/>
            <p:nvPr/>
          </p:nvSpPr>
          <p:spPr>
            <a:xfrm flipH="1">
              <a:off x="-1706980" y="4556251"/>
              <a:ext cx="34849" cy="34849"/>
            </a:xfrm>
            <a:custGeom>
              <a:avLst/>
              <a:gdLst/>
              <a:ahLst/>
              <a:cxnLst/>
              <a:rect l="l" t="t" r="r" b="b"/>
              <a:pathLst>
                <a:path w="744" h="744" fill="none" extrusionOk="0">
                  <a:moveTo>
                    <a:pt x="744" y="1"/>
                  </a:moveTo>
                  <a:lnTo>
                    <a:pt x="1" y="1"/>
                  </a:lnTo>
                  <a:lnTo>
                    <a:pt x="720" y="744"/>
                  </a:lnTo>
                  <a:lnTo>
                    <a:pt x="720" y="744"/>
                  </a:lnTo>
                  <a:lnTo>
                    <a:pt x="744" y="744"/>
                  </a:lnTo>
                  <a:lnTo>
                    <a:pt x="744"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5" name="Google Shape;1635;p17"/>
            <p:cNvSpPr/>
            <p:nvPr/>
          </p:nvSpPr>
          <p:spPr>
            <a:xfrm flipH="1">
              <a:off x="-1800519" y="4556251"/>
              <a:ext cx="80518" cy="33772"/>
            </a:xfrm>
            <a:custGeom>
              <a:avLst/>
              <a:gdLst/>
              <a:ahLst/>
              <a:cxnLst/>
              <a:rect l="l" t="t" r="r" b="b"/>
              <a:pathLst>
                <a:path w="1719" h="721" extrusionOk="0">
                  <a:moveTo>
                    <a:pt x="0" y="1"/>
                  </a:moveTo>
                  <a:lnTo>
                    <a:pt x="0" y="721"/>
                  </a:lnTo>
                  <a:lnTo>
                    <a:pt x="1091" y="721"/>
                  </a:lnTo>
                  <a:lnTo>
                    <a:pt x="1718" y="697"/>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6" name="Google Shape;1636;p17"/>
            <p:cNvSpPr/>
            <p:nvPr/>
          </p:nvSpPr>
          <p:spPr>
            <a:xfrm flipH="1">
              <a:off x="-1800519" y="4556251"/>
              <a:ext cx="80518" cy="33772"/>
            </a:xfrm>
            <a:custGeom>
              <a:avLst/>
              <a:gdLst/>
              <a:ahLst/>
              <a:cxnLst/>
              <a:rect l="l" t="t" r="r" b="b"/>
              <a:pathLst>
                <a:path w="1719" h="721" fill="none" extrusionOk="0">
                  <a:moveTo>
                    <a:pt x="0" y="721"/>
                  </a:moveTo>
                  <a:lnTo>
                    <a:pt x="0" y="721"/>
                  </a:lnTo>
                  <a:lnTo>
                    <a:pt x="0" y="721"/>
                  </a:lnTo>
                  <a:lnTo>
                    <a:pt x="1091" y="721"/>
                  </a:lnTo>
                  <a:lnTo>
                    <a:pt x="1718" y="697"/>
                  </a:lnTo>
                  <a:lnTo>
                    <a:pt x="1718" y="1"/>
                  </a:lnTo>
                  <a:lnTo>
                    <a:pt x="0" y="1"/>
                  </a:lnTo>
                  <a:lnTo>
                    <a:pt x="0"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7" name="Google Shape;1637;p17"/>
            <p:cNvSpPr/>
            <p:nvPr/>
          </p:nvSpPr>
          <p:spPr>
            <a:xfrm flipH="1">
              <a:off x="-1800519"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8" name="Google Shape;1638;p17"/>
            <p:cNvSpPr/>
            <p:nvPr/>
          </p:nvSpPr>
          <p:spPr>
            <a:xfrm flipH="1">
              <a:off x="-15411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9" name="Google Shape;1639;p17"/>
            <p:cNvSpPr/>
            <p:nvPr/>
          </p:nvSpPr>
          <p:spPr>
            <a:xfrm flipH="1">
              <a:off x="-186719"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0" name="Google Shape;1640;p17"/>
            <p:cNvSpPr/>
            <p:nvPr/>
          </p:nvSpPr>
          <p:spPr>
            <a:xfrm flipH="1">
              <a:off x="-21828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1" name="Google Shape;1641;p17"/>
            <p:cNvSpPr/>
            <p:nvPr/>
          </p:nvSpPr>
          <p:spPr>
            <a:xfrm flipH="1">
              <a:off x="-24981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2" name="Google Shape;1642;p17"/>
            <p:cNvSpPr/>
            <p:nvPr/>
          </p:nvSpPr>
          <p:spPr>
            <a:xfrm flipH="1">
              <a:off x="-281334"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3" name="Google Shape;1643;p17"/>
            <p:cNvSpPr/>
            <p:nvPr/>
          </p:nvSpPr>
          <p:spPr>
            <a:xfrm flipH="1">
              <a:off x="-31398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4" name="Google Shape;1644;p17"/>
            <p:cNvSpPr/>
            <p:nvPr/>
          </p:nvSpPr>
          <p:spPr>
            <a:xfrm flipH="1">
              <a:off x="-345504"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5" name="Google Shape;1645;p17"/>
            <p:cNvSpPr/>
            <p:nvPr/>
          </p:nvSpPr>
          <p:spPr>
            <a:xfrm flipH="1">
              <a:off x="-377027"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6" name="Google Shape;1646;p17"/>
            <p:cNvSpPr/>
            <p:nvPr/>
          </p:nvSpPr>
          <p:spPr>
            <a:xfrm flipH="1">
              <a:off x="-374876" y="4520372"/>
              <a:ext cx="223005" cy="5480"/>
            </a:xfrm>
            <a:custGeom>
              <a:avLst/>
              <a:gdLst/>
              <a:ahLst/>
              <a:cxnLst/>
              <a:rect l="l" t="t" r="r" b="b"/>
              <a:pathLst>
                <a:path w="4761" h="117" extrusionOk="0">
                  <a:moveTo>
                    <a:pt x="1" y="1"/>
                  </a:moveTo>
                  <a:lnTo>
                    <a:pt x="1" y="117"/>
                  </a:lnTo>
                  <a:lnTo>
                    <a:pt x="4760" y="117"/>
                  </a:lnTo>
                  <a:lnTo>
                    <a:pt x="476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7" name="Google Shape;1647;p17"/>
            <p:cNvSpPr/>
            <p:nvPr/>
          </p:nvSpPr>
          <p:spPr>
            <a:xfrm flipH="1">
              <a:off x="-1133902"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8" name="Google Shape;1648;p17"/>
            <p:cNvSpPr/>
            <p:nvPr/>
          </p:nvSpPr>
          <p:spPr>
            <a:xfrm flipH="1">
              <a:off x="-1045797"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9" name="Google Shape;1649;p17"/>
            <p:cNvSpPr/>
            <p:nvPr/>
          </p:nvSpPr>
          <p:spPr>
            <a:xfrm flipH="1">
              <a:off x="-1077367"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0" name="Google Shape;1650;p17"/>
            <p:cNvSpPr/>
            <p:nvPr/>
          </p:nvSpPr>
          <p:spPr>
            <a:xfrm flipH="1">
              <a:off x="-1101255"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1" name="Google Shape;1651;p17"/>
            <p:cNvSpPr/>
            <p:nvPr/>
          </p:nvSpPr>
          <p:spPr>
            <a:xfrm flipH="1">
              <a:off x="-1324209"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2" name="Google Shape;1652;p17"/>
            <p:cNvSpPr/>
            <p:nvPr/>
          </p:nvSpPr>
          <p:spPr>
            <a:xfrm flipH="1">
              <a:off x="-1267674"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3" name="Google Shape;1653;p17"/>
            <p:cNvSpPr/>
            <p:nvPr/>
          </p:nvSpPr>
          <p:spPr>
            <a:xfrm flipH="1">
              <a:off x="-1291562" y="4439902"/>
              <a:ext cx="5480" cy="54428"/>
            </a:xfrm>
            <a:custGeom>
              <a:avLst/>
              <a:gdLst/>
              <a:ahLst/>
              <a:cxnLst/>
              <a:rect l="l" t="t" r="r" b="b"/>
              <a:pathLst>
                <a:path w="117" h="1162" extrusionOk="0">
                  <a:moveTo>
                    <a:pt x="1" y="1"/>
                  </a:moveTo>
                  <a:lnTo>
                    <a:pt x="1" y="1161"/>
                  </a:lnTo>
                  <a:lnTo>
                    <a:pt x="117" y="116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4" name="Google Shape;1654;p17"/>
            <p:cNvSpPr/>
            <p:nvPr/>
          </p:nvSpPr>
          <p:spPr>
            <a:xfrm flipH="1">
              <a:off x="-1559109" y="4556251"/>
              <a:ext cx="65295" cy="34849"/>
            </a:xfrm>
            <a:custGeom>
              <a:avLst/>
              <a:gdLst/>
              <a:ahLst/>
              <a:cxnLst/>
              <a:rect l="l" t="t" r="r" b="b"/>
              <a:pathLst>
                <a:path w="1394" h="744" extrusionOk="0">
                  <a:moveTo>
                    <a:pt x="0" y="1"/>
                  </a:moveTo>
                  <a:lnTo>
                    <a:pt x="511" y="535"/>
                  </a:lnTo>
                  <a:lnTo>
                    <a:pt x="720" y="744"/>
                  </a:lnTo>
                  <a:lnTo>
                    <a:pt x="1393" y="74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5" name="Google Shape;1655;p17"/>
            <p:cNvSpPr/>
            <p:nvPr/>
          </p:nvSpPr>
          <p:spPr>
            <a:xfrm flipH="1">
              <a:off x="-1559109" y="4556251"/>
              <a:ext cx="65295" cy="34849"/>
            </a:xfrm>
            <a:custGeom>
              <a:avLst/>
              <a:gdLst/>
              <a:ahLst/>
              <a:cxnLst/>
              <a:rect l="l" t="t" r="r" b="b"/>
              <a:pathLst>
                <a:path w="1394" h="744" fill="none" extrusionOk="0">
                  <a:moveTo>
                    <a:pt x="0" y="1"/>
                  </a:moveTo>
                  <a:lnTo>
                    <a:pt x="511" y="535"/>
                  </a:lnTo>
                  <a:lnTo>
                    <a:pt x="720" y="744"/>
                  </a:lnTo>
                  <a:lnTo>
                    <a:pt x="720" y="744"/>
                  </a:lnTo>
                  <a:lnTo>
                    <a:pt x="1393" y="744"/>
                  </a:lnTo>
                  <a:lnTo>
                    <a:pt x="650"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6" name="Google Shape;1656;p17"/>
            <p:cNvSpPr/>
            <p:nvPr/>
          </p:nvSpPr>
          <p:spPr>
            <a:xfrm flipH="1">
              <a:off x="-1411191" y="4556251"/>
              <a:ext cx="65295" cy="34849"/>
            </a:xfrm>
            <a:custGeom>
              <a:avLst/>
              <a:gdLst/>
              <a:ahLst/>
              <a:cxnLst/>
              <a:rect l="l" t="t" r="r" b="b"/>
              <a:pathLst>
                <a:path w="1394" h="744" extrusionOk="0">
                  <a:moveTo>
                    <a:pt x="1" y="1"/>
                  </a:moveTo>
                  <a:lnTo>
                    <a:pt x="720" y="744"/>
                  </a:lnTo>
                  <a:lnTo>
                    <a:pt x="1394" y="744"/>
                  </a:lnTo>
                  <a:lnTo>
                    <a:pt x="1185" y="535"/>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7" name="Google Shape;1657;p17"/>
            <p:cNvSpPr/>
            <p:nvPr/>
          </p:nvSpPr>
          <p:spPr>
            <a:xfrm flipH="1">
              <a:off x="-1411191" y="4556251"/>
              <a:ext cx="65295" cy="34849"/>
            </a:xfrm>
            <a:custGeom>
              <a:avLst/>
              <a:gdLst/>
              <a:ahLst/>
              <a:cxnLst/>
              <a:rect l="l" t="t" r="r" b="b"/>
              <a:pathLst>
                <a:path w="1394" h="744" fill="none" extrusionOk="0">
                  <a:moveTo>
                    <a:pt x="1" y="1"/>
                  </a:moveTo>
                  <a:lnTo>
                    <a:pt x="720" y="744"/>
                  </a:lnTo>
                  <a:lnTo>
                    <a:pt x="720" y="744"/>
                  </a:lnTo>
                  <a:lnTo>
                    <a:pt x="720" y="744"/>
                  </a:lnTo>
                  <a:lnTo>
                    <a:pt x="1394" y="744"/>
                  </a:lnTo>
                  <a:lnTo>
                    <a:pt x="1185" y="535"/>
                  </a:lnTo>
                  <a:lnTo>
                    <a:pt x="651"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8" name="Google Shape;1658;p17"/>
            <p:cNvSpPr/>
            <p:nvPr/>
          </p:nvSpPr>
          <p:spPr>
            <a:xfrm flipH="1">
              <a:off x="-2150675" y="4546461"/>
              <a:ext cx="2039039" cy="92509"/>
            </a:xfrm>
            <a:custGeom>
              <a:avLst/>
              <a:gdLst/>
              <a:ahLst/>
              <a:cxnLst/>
              <a:rect l="l" t="t" r="r" b="b"/>
              <a:pathLst>
                <a:path w="43532" h="1975" extrusionOk="0">
                  <a:moveTo>
                    <a:pt x="1" y="1"/>
                  </a:moveTo>
                  <a:lnTo>
                    <a:pt x="465" y="372"/>
                  </a:lnTo>
                  <a:lnTo>
                    <a:pt x="906" y="744"/>
                  </a:lnTo>
                  <a:lnTo>
                    <a:pt x="1301" y="1138"/>
                  </a:lnTo>
                  <a:lnTo>
                    <a:pt x="1649" y="1533"/>
                  </a:lnTo>
                  <a:lnTo>
                    <a:pt x="6827" y="1510"/>
                  </a:lnTo>
                  <a:lnTo>
                    <a:pt x="11331" y="1533"/>
                  </a:lnTo>
                  <a:lnTo>
                    <a:pt x="15858" y="1556"/>
                  </a:lnTo>
                  <a:lnTo>
                    <a:pt x="24866" y="1672"/>
                  </a:lnTo>
                  <a:lnTo>
                    <a:pt x="33851" y="1835"/>
                  </a:lnTo>
                  <a:lnTo>
                    <a:pt x="42836" y="1974"/>
                  </a:lnTo>
                  <a:lnTo>
                    <a:pt x="43044" y="1487"/>
                  </a:lnTo>
                  <a:lnTo>
                    <a:pt x="43230" y="999"/>
                  </a:lnTo>
                  <a:lnTo>
                    <a:pt x="43393" y="512"/>
                  </a:lnTo>
                  <a:lnTo>
                    <a:pt x="43532" y="1"/>
                  </a:lnTo>
                  <a:lnTo>
                    <a:pt x="42464" y="1"/>
                  </a:lnTo>
                  <a:lnTo>
                    <a:pt x="42464" y="1185"/>
                  </a:lnTo>
                  <a:lnTo>
                    <a:pt x="34083" y="1185"/>
                  </a:lnTo>
                  <a:lnTo>
                    <a:pt x="34083" y="953"/>
                  </a:lnTo>
                  <a:lnTo>
                    <a:pt x="24378" y="953"/>
                  </a:lnTo>
                  <a:lnTo>
                    <a:pt x="24378" y="1022"/>
                  </a:lnTo>
                  <a:lnTo>
                    <a:pt x="22358" y="1022"/>
                  </a:lnTo>
                  <a:lnTo>
                    <a:pt x="22358" y="930"/>
                  </a:lnTo>
                  <a:lnTo>
                    <a:pt x="17460" y="930"/>
                  </a:lnTo>
                  <a:lnTo>
                    <a:pt x="17460" y="1092"/>
                  </a:lnTo>
                  <a:lnTo>
                    <a:pt x="14418" y="1092"/>
                  </a:lnTo>
                  <a:lnTo>
                    <a:pt x="14418" y="1022"/>
                  </a:lnTo>
                  <a:lnTo>
                    <a:pt x="11006" y="1022"/>
                  </a:lnTo>
                  <a:lnTo>
                    <a:pt x="11006" y="419"/>
                  </a:lnTo>
                  <a:lnTo>
                    <a:pt x="7105" y="419"/>
                  </a:lnTo>
                  <a:lnTo>
                    <a:pt x="6687" y="1"/>
                  </a:lnTo>
                  <a:close/>
                </a:path>
              </a:pathLst>
            </a:custGeom>
            <a:solidFill>
              <a:srgbClr val="D2030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9" name="Google Shape;1659;p17"/>
            <p:cNvSpPr/>
            <p:nvPr/>
          </p:nvSpPr>
          <p:spPr>
            <a:xfrm flipH="1">
              <a:off x="-2150675" y="4546461"/>
              <a:ext cx="2039039" cy="92509"/>
            </a:xfrm>
            <a:custGeom>
              <a:avLst/>
              <a:gdLst/>
              <a:ahLst/>
              <a:cxnLst/>
              <a:rect l="l" t="t" r="r" b="b"/>
              <a:pathLst>
                <a:path w="43532" h="1975" fill="none" extrusionOk="0">
                  <a:moveTo>
                    <a:pt x="43532" y="1"/>
                  </a:moveTo>
                  <a:lnTo>
                    <a:pt x="42464" y="1"/>
                  </a:lnTo>
                  <a:lnTo>
                    <a:pt x="42464" y="1185"/>
                  </a:lnTo>
                  <a:lnTo>
                    <a:pt x="34083" y="1185"/>
                  </a:lnTo>
                  <a:lnTo>
                    <a:pt x="34083" y="953"/>
                  </a:lnTo>
                  <a:lnTo>
                    <a:pt x="34083" y="953"/>
                  </a:lnTo>
                  <a:lnTo>
                    <a:pt x="34060" y="953"/>
                  </a:lnTo>
                  <a:lnTo>
                    <a:pt x="34060" y="953"/>
                  </a:lnTo>
                  <a:lnTo>
                    <a:pt x="34036" y="953"/>
                  </a:lnTo>
                  <a:lnTo>
                    <a:pt x="34036" y="953"/>
                  </a:lnTo>
                  <a:lnTo>
                    <a:pt x="33386" y="953"/>
                  </a:lnTo>
                  <a:lnTo>
                    <a:pt x="33386" y="953"/>
                  </a:lnTo>
                  <a:lnTo>
                    <a:pt x="33386" y="953"/>
                  </a:lnTo>
                  <a:lnTo>
                    <a:pt x="33386" y="953"/>
                  </a:lnTo>
                  <a:lnTo>
                    <a:pt x="32272" y="953"/>
                  </a:lnTo>
                  <a:lnTo>
                    <a:pt x="32272" y="953"/>
                  </a:lnTo>
                  <a:lnTo>
                    <a:pt x="32272" y="953"/>
                  </a:lnTo>
                  <a:lnTo>
                    <a:pt x="32272" y="953"/>
                  </a:lnTo>
                  <a:lnTo>
                    <a:pt x="30902" y="953"/>
                  </a:lnTo>
                  <a:lnTo>
                    <a:pt x="30902" y="953"/>
                  </a:lnTo>
                  <a:lnTo>
                    <a:pt x="30902" y="953"/>
                  </a:lnTo>
                  <a:lnTo>
                    <a:pt x="30229" y="953"/>
                  </a:lnTo>
                  <a:lnTo>
                    <a:pt x="30229" y="953"/>
                  </a:lnTo>
                  <a:lnTo>
                    <a:pt x="30229" y="953"/>
                  </a:lnTo>
                  <a:lnTo>
                    <a:pt x="30229" y="953"/>
                  </a:lnTo>
                  <a:lnTo>
                    <a:pt x="30020" y="953"/>
                  </a:lnTo>
                  <a:lnTo>
                    <a:pt x="30020" y="953"/>
                  </a:lnTo>
                  <a:lnTo>
                    <a:pt x="30020" y="953"/>
                  </a:lnTo>
                  <a:lnTo>
                    <a:pt x="27745" y="953"/>
                  </a:lnTo>
                  <a:lnTo>
                    <a:pt x="27745" y="953"/>
                  </a:lnTo>
                  <a:lnTo>
                    <a:pt x="27745" y="953"/>
                  </a:lnTo>
                  <a:lnTo>
                    <a:pt x="27071" y="953"/>
                  </a:lnTo>
                  <a:lnTo>
                    <a:pt x="27071" y="953"/>
                  </a:lnTo>
                  <a:lnTo>
                    <a:pt x="27071" y="953"/>
                  </a:lnTo>
                  <a:lnTo>
                    <a:pt x="27071" y="953"/>
                  </a:lnTo>
                  <a:lnTo>
                    <a:pt x="26120" y="953"/>
                  </a:lnTo>
                  <a:lnTo>
                    <a:pt x="26120" y="953"/>
                  </a:lnTo>
                  <a:lnTo>
                    <a:pt x="26120" y="953"/>
                  </a:lnTo>
                  <a:lnTo>
                    <a:pt x="24564" y="953"/>
                  </a:lnTo>
                  <a:lnTo>
                    <a:pt x="24564" y="953"/>
                  </a:lnTo>
                  <a:lnTo>
                    <a:pt x="24378" y="953"/>
                  </a:lnTo>
                  <a:lnTo>
                    <a:pt x="24378" y="1022"/>
                  </a:lnTo>
                  <a:lnTo>
                    <a:pt x="22358" y="1022"/>
                  </a:lnTo>
                  <a:lnTo>
                    <a:pt x="22358" y="930"/>
                  </a:lnTo>
                  <a:lnTo>
                    <a:pt x="22358" y="930"/>
                  </a:lnTo>
                  <a:lnTo>
                    <a:pt x="21407" y="930"/>
                  </a:lnTo>
                  <a:lnTo>
                    <a:pt x="21407" y="930"/>
                  </a:lnTo>
                  <a:lnTo>
                    <a:pt x="20733" y="930"/>
                  </a:lnTo>
                  <a:lnTo>
                    <a:pt x="20733" y="930"/>
                  </a:lnTo>
                  <a:lnTo>
                    <a:pt x="19526" y="930"/>
                  </a:lnTo>
                  <a:lnTo>
                    <a:pt x="19526" y="930"/>
                  </a:lnTo>
                  <a:lnTo>
                    <a:pt x="18226" y="930"/>
                  </a:lnTo>
                  <a:lnTo>
                    <a:pt x="18226" y="930"/>
                  </a:lnTo>
                  <a:lnTo>
                    <a:pt x="17576" y="930"/>
                  </a:lnTo>
                  <a:lnTo>
                    <a:pt x="17576" y="930"/>
                  </a:lnTo>
                  <a:lnTo>
                    <a:pt x="17460" y="930"/>
                  </a:lnTo>
                  <a:lnTo>
                    <a:pt x="17460" y="1092"/>
                  </a:lnTo>
                  <a:lnTo>
                    <a:pt x="14418" y="1092"/>
                  </a:lnTo>
                  <a:lnTo>
                    <a:pt x="14418" y="906"/>
                  </a:lnTo>
                  <a:lnTo>
                    <a:pt x="14418" y="906"/>
                  </a:lnTo>
                  <a:lnTo>
                    <a:pt x="14418" y="1022"/>
                  </a:lnTo>
                  <a:lnTo>
                    <a:pt x="11006" y="1022"/>
                  </a:lnTo>
                  <a:lnTo>
                    <a:pt x="11006" y="419"/>
                  </a:lnTo>
                  <a:lnTo>
                    <a:pt x="10982" y="419"/>
                  </a:lnTo>
                  <a:lnTo>
                    <a:pt x="8011" y="419"/>
                  </a:lnTo>
                  <a:lnTo>
                    <a:pt x="7709" y="419"/>
                  </a:lnTo>
                  <a:lnTo>
                    <a:pt x="7105" y="419"/>
                  </a:lnTo>
                  <a:lnTo>
                    <a:pt x="6687" y="1"/>
                  </a:lnTo>
                  <a:lnTo>
                    <a:pt x="5619" y="1"/>
                  </a:lnTo>
                  <a:lnTo>
                    <a:pt x="4923" y="1"/>
                  </a:lnTo>
                  <a:lnTo>
                    <a:pt x="4250" y="1"/>
                  </a:lnTo>
                  <a:lnTo>
                    <a:pt x="3576" y="1"/>
                  </a:lnTo>
                  <a:lnTo>
                    <a:pt x="2903" y="1"/>
                  </a:lnTo>
                  <a:lnTo>
                    <a:pt x="2206" y="1"/>
                  </a:lnTo>
                  <a:lnTo>
                    <a:pt x="1533" y="1"/>
                  </a:lnTo>
                  <a:lnTo>
                    <a:pt x="860" y="1"/>
                  </a:lnTo>
                  <a:lnTo>
                    <a:pt x="1" y="1"/>
                  </a:lnTo>
                  <a:lnTo>
                    <a:pt x="1" y="1"/>
                  </a:lnTo>
                  <a:lnTo>
                    <a:pt x="465" y="372"/>
                  </a:lnTo>
                  <a:lnTo>
                    <a:pt x="906" y="744"/>
                  </a:lnTo>
                  <a:lnTo>
                    <a:pt x="1301" y="1138"/>
                  </a:lnTo>
                  <a:lnTo>
                    <a:pt x="1649" y="1533"/>
                  </a:lnTo>
                  <a:lnTo>
                    <a:pt x="1649" y="1533"/>
                  </a:lnTo>
                  <a:lnTo>
                    <a:pt x="6827" y="1510"/>
                  </a:lnTo>
                  <a:lnTo>
                    <a:pt x="6827" y="1510"/>
                  </a:lnTo>
                  <a:lnTo>
                    <a:pt x="11331" y="1533"/>
                  </a:lnTo>
                  <a:lnTo>
                    <a:pt x="15858" y="1556"/>
                  </a:lnTo>
                  <a:lnTo>
                    <a:pt x="24866" y="1672"/>
                  </a:lnTo>
                  <a:lnTo>
                    <a:pt x="33851" y="1835"/>
                  </a:lnTo>
                  <a:lnTo>
                    <a:pt x="42836" y="1974"/>
                  </a:lnTo>
                  <a:lnTo>
                    <a:pt x="42836" y="1974"/>
                  </a:lnTo>
                  <a:lnTo>
                    <a:pt x="43044" y="1487"/>
                  </a:lnTo>
                  <a:lnTo>
                    <a:pt x="43230" y="999"/>
                  </a:lnTo>
                  <a:lnTo>
                    <a:pt x="43393" y="512"/>
                  </a:lnTo>
                  <a:lnTo>
                    <a:pt x="4353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0" name="Google Shape;1660;p17"/>
            <p:cNvSpPr/>
            <p:nvPr/>
          </p:nvSpPr>
          <p:spPr>
            <a:xfrm flipH="1">
              <a:off x="-2100669" y="4546461"/>
              <a:ext cx="392660" cy="55505"/>
            </a:xfrm>
            <a:custGeom>
              <a:avLst/>
              <a:gdLst/>
              <a:ahLst/>
              <a:cxnLst/>
              <a:rect l="l" t="t" r="r" b="b"/>
              <a:pathLst>
                <a:path w="8383" h="1185" extrusionOk="0">
                  <a:moveTo>
                    <a:pt x="2856" y="1"/>
                  </a:moveTo>
                  <a:lnTo>
                    <a:pt x="2694" y="210"/>
                  </a:lnTo>
                  <a:lnTo>
                    <a:pt x="2485" y="488"/>
                  </a:lnTo>
                  <a:lnTo>
                    <a:pt x="2276" y="767"/>
                  </a:lnTo>
                  <a:lnTo>
                    <a:pt x="2183" y="837"/>
                  </a:lnTo>
                  <a:lnTo>
                    <a:pt x="2090" y="906"/>
                  </a:lnTo>
                  <a:lnTo>
                    <a:pt x="1974" y="906"/>
                  </a:lnTo>
                  <a:lnTo>
                    <a:pt x="1347" y="930"/>
                  </a:lnTo>
                  <a:lnTo>
                    <a:pt x="256" y="930"/>
                  </a:lnTo>
                  <a:lnTo>
                    <a:pt x="1" y="953"/>
                  </a:lnTo>
                  <a:lnTo>
                    <a:pt x="1" y="1185"/>
                  </a:lnTo>
                  <a:lnTo>
                    <a:pt x="8382" y="1185"/>
                  </a:lnTo>
                  <a:lnTo>
                    <a:pt x="8382"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1" name="Google Shape;1661;p17"/>
            <p:cNvSpPr/>
            <p:nvPr/>
          </p:nvSpPr>
          <p:spPr>
            <a:xfrm flipH="1">
              <a:off x="-2100669" y="4546461"/>
              <a:ext cx="392660" cy="55505"/>
            </a:xfrm>
            <a:custGeom>
              <a:avLst/>
              <a:gdLst/>
              <a:ahLst/>
              <a:cxnLst/>
              <a:rect l="l" t="t" r="r" b="b"/>
              <a:pathLst>
                <a:path w="8383" h="1185" fill="none" extrusionOk="0">
                  <a:moveTo>
                    <a:pt x="8382" y="1"/>
                  </a:moveTo>
                  <a:lnTo>
                    <a:pt x="8359" y="1"/>
                  </a:lnTo>
                  <a:lnTo>
                    <a:pt x="8034" y="1"/>
                  </a:lnTo>
                  <a:lnTo>
                    <a:pt x="6293" y="1"/>
                  </a:lnTo>
                  <a:lnTo>
                    <a:pt x="6014" y="1"/>
                  </a:lnTo>
                  <a:lnTo>
                    <a:pt x="4273" y="1"/>
                  </a:lnTo>
                  <a:lnTo>
                    <a:pt x="3994" y="1"/>
                  </a:lnTo>
                  <a:lnTo>
                    <a:pt x="2856" y="1"/>
                  </a:lnTo>
                  <a:lnTo>
                    <a:pt x="2856" y="1"/>
                  </a:lnTo>
                  <a:lnTo>
                    <a:pt x="2694" y="210"/>
                  </a:lnTo>
                  <a:lnTo>
                    <a:pt x="2694" y="210"/>
                  </a:lnTo>
                  <a:lnTo>
                    <a:pt x="2694" y="210"/>
                  </a:lnTo>
                  <a:lnTo>
                    <a:pt x="2694" y="210"/>
                  </a:lnTo>
                  <a:lnTo>
                    <a:pt x="2485" y="488"/>
                  </a:lnTo>
                  <a:lnTo>
                    <a:pt x="2276" y="767"/>
                  </a:lnTo>
                  <a:lnTo>
                    <a:pt x="2276" y="767"/>
                  </a:lnTo>
                  <a:lnTo>
                    <a:pt x="2276" y="767"/>
                  </a:lnTo>
                  <a:lnTo>
                    <a:pt x="2183" y="837"/>
                  </a:lnTo>
                  <a:lnTo>
                    <a:pt x="2090" y="906"/>
                  </a:lnTo>
                  <a:lnTo>
                    <a:pt x="2090" y="906"/>
                  </a:lnTo>
                  <a:lnTo>
                    <a:pt x="1974" y="906"/>
                  </a:lnTo>
                  <a:lnTo>
                    <a:pt x="1974" y="906"/>
                  </a:lnTo>
                  <a:lnTo>
                    <a:pt x="1974" y="906"/>
                  </a:lnTo>
                  <a:lnTo>
                    <a:pt x="1347" y="930"/>
                  </a:lnTo>
                  <a:lnTo>
                    <a:pt x="256" y="930"/>
                  </a:lnTo>
                  <a:lnTo>
                    <a:pt x="256" y="930"/>
                  </a:lnTo>
                  <a:lnTo>
                    <a:pt x="256" y="930"/>
                  </a:lnTo>
                  <a:lnTo>
                    <a:pt x="1" y="953"/>
                  </a:lnTo>
                  <a:lnTo>
                    <a:pt x="1" y="1185"/>
                  </a:lnTo>
                  <a:lnTo>
                    <a:pt x="8382" y="1185"/>
                  </a:lnTo>
                  <a:lnTo>
                    <a:pt x="838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2" name="Google Shape;1662;p17"/>
            <p:cNvSpPr/>
            <p:nvPr/>
          </p:nvSpPr>
          <p:spPr>
            <a:xfrm flipH="1">
              <a:off x="-1253530" y="4589975"/>
              <a:ext cx="94664" cy="4403"/>
            </a:xfrm>
            <a:custGeom>
              <a:avLst/>
              <a:gdLst/>
              <a:ahLst/>
              <a:cxnLst/>
              <a:rect l="l" t="t" r="r" b="b"/>
              <a:pathLst>
                <a:path w="2021" h="94" extrusionOk="0">
                  <a:moveTo>
                    <a:pt x="0" y="1"/>
                  </a:moveTo>
                  <a:lnTo>
                    <a:pt x="0" y="93"/>
                  </a:lnTo>
                  <a:lnTo>
                    <a:pt x="2020" y="93"/>
                  </a:lnTo>
                  <a:lnTo>
                    <a:pt x="2020" y="24"/>
                  </a:lnTo>
                  <a:lnTo>
                    <a:pt x="743" y="24"/>
                  </a:lnTo>
                  <a:lnTo>
                    <a:pt x="0"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3" name="Google Shape;1663;p17"/>
            <p:cNvSpPr/>
            <p:nvPr/>
          </p:nvSpPr>
          <p:spPr>
            <a:xfrm flipH="1">
              <a:off x="-1253530" y="4589975"/>
              <a:ext cx="94664" cy="4403"/>
            </a:xfrm>
            <a:custGeom>
              <a:avLst/>
              <a:gdLst/>
              <a:ahLst/>
              <a:cxnLst/>
              <a:rect l="l" t="t" r="r" b="b"/>
              <a:pathLst>
                <a:path w="2021" h="94" fill="none" extrusionOk="0">
                  <a:moveTo>
                    <a:pt x="0" y="1"/>
                  </a:moveTo>
                  <a:lnTo>
                    <a:pt x="0" y="93"/>
                  </a:lnTo>
                  <a:lnTo>
                    <a:pt x="2020" y="93"/>
                  </a:lnTo>
                  <a:lnTo>
                    <a:pt x="2020" y="24"/>
                  </a:lnTo>
                  <a:lnTo>
                    <a:pt x="2020" y="24"/>
                  </a:lnTo>
                  <a:lnTo>
                    <a:pt x="1556" y="24"/>
                  </a:lnTo>
                  <a:lnTo>
                    <a:pt x="1556" y="24"/>
                  </a:lnTo>
                  <a:lnTo>
                    <a:pt x="743" y="24"/>
                  </a:lnTo>
                  <a:lnTo>
                    <a:pt x="743" y="24"/>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4" name="Google Shape;1664;p17"/>
            <p:cNvSpPr/>
            <p:nvPr/>
          </p:nvSpPr>
          <p:spPr>
            <a:xfrm flipH="1">
              <a:off x="-787013" y="4566040"/>
              <a:ext cx="159912" cy="28338"/>
            </a:xfrm>
            <a:custGeom>
              <a:avLst/>
              <a:gdLst/>
              <a:ahLst/>
              <a:cxnLst/>
              <a:rect l="l" t="t" r="r" b="b"/>
              <a:pathLst>
                <a:path w="3414" h="605" extrusionOk="0">
                  <a:moveTo>
                    <a:pt x="1" y="1"/>
                  </a:moveTo>
                  <a:lnTo>
                    <a:pt x="1" y="604"/>
                  </a:lnTo>
                  <a:lnTo>
                    <a:pt x="3413" y="604"/>
                  </a:lnTo>
                  <a:lnTo>
                    <a:pt x="3413" y="488"/>
                  </a:lnTo>
                  <a:lnTo>
                    <a:pt x="1231" y="488"/>
                  </a:lnTo>
                  <a:lnTo>
                    <a:pt x="929"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5" name="Google Shape;1665;p17"/>
            <p:cNvSpPr/>
            <p:nvPr/>
          </p:nvSpPr>
          <p:spPr>
            <a:xfrm flipH="1">
              <a:off x="-787013" y="4566040"/>
              <a:ext cx="159912" cy="28338"/>
            </a:xfrm>
            <a:custGeom>
              <a:avLst/>
              <a:gdLst/>
              <a:ahLst/>
              <a:cxnLst/>
              <a:rect l="l" t="t" r="r" b="b"/>
              <a:pathLst>
                <a:path w="3414" h="605" fill="none" extrusionOk="0">
                  <a:moveTo>
                    <a:pt x="929" y="1"/>
                  </a:moveTo>
                  <a:lnTo>
                    <a:pt x="326" y="1"/>
                  </a:lnTo>
                  <a:lnTo>
                    <a:pt x="1" y="1"/>
                  </a:lnTo>
                  <a:lnTo>
                    <a:pt x="1" y="604"/>
                  </a:lnTo>
                  <a:lnTo>
                    <a:pt x="3413" y="604"/>
                  </a:lnTo>
                  <a:lnTo>
                    <a:pt x="3413" y="488"/>
                  </a:lnTo>
                  <a:lnTo>
                    <a:pt x="3413" y="488"/>
                  </a:lnTo>
                  <a:lnTo>
                    <a:pt x="3390" y="488"/>
                  </a:lnTo>
                  <a:lnTo>
                    <a:pt x="3390" y="488"/>
                  </a:lnTo>
                  <a:lnTo>
                    <a:pt x="1231" y="488"/>
                  </a:lnTo>
                  <a:lnTo>
                    <a:pt x="929"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6" name="Google Shape;1666;p17"/>
            <p:cNvSpPr/>
            <p:nvPr/>
          </p:nvSpPr>
          <p:spPr>
            <a:xfrm flipH="1">
              <a:off x="-1989702" y="4546461"/>
              <a:ext cx="81595" cy="47"/>
            </a:xfrm>
            <a:custGeom>
              <a:avLst/>
              <a:gdLst/>
              <a:ahLst/>
              <a:cxnLst/>
              <a:rect l="l" t="t" r="r" b="b"/>
              <a:pathLst>
                <a:path w="1742" h="1" extrusionOk="0">
                  <a:moveTo>
                    <a:pt x="1742" y="1"/>
                  </a:moveTo>
                  <a:lnTo>
                    <a:pt x="1487" y="1"/>
                  </a:lnTo>
                  <a:lnTo>
                    <a:pt x="1487" y="1"/>
                  </a:lnTo>
                  <a:lnTo>
                    <a:pt x="1" y="1"/>
                  </a:lnTo>
                  <a:lnTo>
                    <a:pt x="1742" y="1"/>
                  </a:lnTo>
                  <a:close/>
                </a:path>
              </a:pathLst>
            </a:custGeom>
            <a:solidFill>
              <a:srgbClr val="DF839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7" name="Google Shape;1667;p17"/>
            <p:cNvSpPr/>
            <p:nvPr/>
          </p:nvSpPr>
          <p:spPr>
            <a:xfrm flipH="1">
              <a:off x="-1989702" y="4546461"/>
              <a:ext cx="81595" cy="47"/>
            </a:xfrm>
            <a:custGeom>
              <a:avLst/>
              <a:gdLst/>
              <a:ahLst/>
              <a:cxnLst/>
              <a:rect l="l" t="t" r="r" b="b"/>
              <a:pathLst>
                <a:path w="1742" h="1" fill="none" extrusionOk="0">
                  <a:moveTo>
                    <a:pt x="1742" y="1"/>
                  </a:moveTo>
                  <a:lnTo>
                    <a:pt x="1487" y="1"/>
                  </a:lnTo>
                  <a:lnTo>
                    <a:pt x="1487" y="1"/>
                  </a:lnTo>
                  <a:lnTo>
                    <a:pt x="1" y="1"/>
                  </a:lnTo>
                  <a:lnTo>
                    <a:pt x="174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8" name="Google Shape;1668;p17"/>
            <p:cNvSpPr/>
            <p:nvPr/>
          </p:nvSpPr>
          <p:spPr>
            <a:xfrm flipH="1">
              <a:off x="-929451" y="4588897"/>
              <a:ext cx="142487" cy="8759"/>
            </a:xfrm>
            <a:custGeom>
              <a:avLst/>
              <a:gdLst/>
              <a:ahLst/>
              <a:cxnLst/>
              <a:rect l="l" t="t" r="r" b="b"/>
              <a:pathLst>
                <a:path w="3042" h="187" extrusionOk="0">
                  <a:moveTo>
                    <a:pt x="0" y="0"/>
                  </a:moveTo>
                  <a:lnTo>
                    <a:pt x="0" y="186"/>
                  </a:lnTo>
                  <a:lnTo>
                    <a:pt x="3042" y="186"/>
                  </a:lnTo>
                  <a:lnTo>
                    <a:pt x="3042" y="24"/>
                  </a:lnTo>
                  <a:lnTo>
                    <a:pt x="650" y="0"/>
                  </a:lnTo>
                  <a:close/>
                </a:path>
              </a:pathLst>
            </a:custGeom>
            <a:solidFill>
              <a:srgbClr val="DAAF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9" name="Google Shape;1669;p17"/>
            <p:cNvSpPr/>
            <p:nvPr/>
          </p:nvSpPr>
          <p:spPr>
            <a:xfrm flipH="1">
              <a:off x="-929451" y="4588897"/>
              <a:ext cx="142487" cy="8759"/>
            </a:xfrm>
            <a:custGeom>
              <a:avLst/>
              <a:gdLst/>
              <a:ahLst/>
              <a:cxnLst/>
              <a:rect l="l" t="t" r="r" b="b"/>
              <a:pathLst>
                <a:path w="3042" h="187" fill="none" extrusionOk="0">
                  <a:moveTo>
                    <a:pt x="0" y="0"/>
                  </a:moveTo>
                  <a:lnTo>
                    <a:pt x="0" y="186"/>
                  </a:lnTo>
                  <a:lnTo>
                    <a:pt x="3042" y="186"/>
                  </a:lnTo>
                  <a:lnTo>
                    <a:pt x="3042" y="24"/>
                  </a:lnTo>
                  <a:lnTo>
                    <a:pt x="3042" y="24"/>
                  </a:lnTo>
                  <a:lnTo>
                    <a:pt x="650" y="0"/>
                  </a:lnTo>
                  <a:lnTo>
                    <a:pt x="650"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0" name="Google Shape;1670;p17"/>
            <p:cNvSpPr/>
            <p:nvPr/>
          </p:nvSpPr>
          <p:spPr>
            <a:xfrm flipH="1">
              <a:off x="-1705903" y="4556251"/>
              <a:ext cx="64218" cy="34849"/>
            </a:xfrm>
            <a:custGeom>
              <a:avLst/>
              <a:gdLst/>
              <a:ahLst/>
              <a:cxnLst/>
              <a:rect l="l" t="t" r="r" b="b"/>
              <a:pathLst>
                <a:path w="1371" h="744" extrusionOk="0">
                  <a:moveTo>
                    <a:pt x="1" y="1"/>
                  </a:moveTo>
                  <a:lnTo>
                    <a:pt x="720" y="744"/>
                  </a:lnTo>
                  <a:lnTo>
                    <a:pt x="1370" y="744"/>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1" name="Google Shape;1671;p17"/>
            <p:cNvSpPr/>
            <p:nvPr/>
          </p:nvSpPr>
          <p:spPr>
            <a:xfrm flipH="1">
              <a:off x="-1841850" y="4546461"/>
              <a:ext cx="1199526" cy="9836"/>
            </a:xfrm>
            <a:custGeom>
              <a:avLst/>
              <a:gdLst/>
              <a:ahLst/>
              <a:cxnLst/>
              <a:rect l="l" t="t" r="r" b="b"/>
              <a:pathLst>
                <a:path w="25609" h="210" extrusionOk="0">
                  <a:moveTo>
                    <a:pt x="1" y="1"/>
                  </a:moveTo>
                  <a:lnTo>
                    <a:pt x="1" y="210"/>
                  </a:lnTo>
                  <a:lnTo>
                    <a:pt x="25446" y="210"/>
                  </a:lnTo>
                  <a:lnTo>
                    <a:pt x="256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2" name="Google Shape;1672;p17"/>
            <p:cNvSpPr/>
            <p:nvPr/>
          </p:nvSpPr>
          <p:spPr>
            <a:xfrm flipH="1">
              <a:off x="-2150675" y="4546461"/>
              <a:ext cx="2039039" cy="164268"/>
            </a:xfrm>
            <a:custGeom>
              <a:avLst/>
              <a:gdLst/>
              <a:ahLst/>
              <a:cxnLst/>
              <a:rect l="l" t="t" r="r" b="b"/>
              <a:pathLst>
                <a:path w="43532" h="3507" extrusionOk="0">
                  <a:moveTo>
                    <a:pt x="1" y="1"/>
                  </a:moveTo>
                  <a:lnTo>
                    <a:pt x="488" y="396"/>
                  </a:lnTo>
                  <a:lnTo>
                    <a:pt x="953" y="790"/>
                  </a:lnTo>
                  <a:lnTo>
                    <a:pt x="1371" y="1208"/>
                  </a:lnTo>
                  <a:lnTo>
                    <a:pt x="1719" y="1649"/>
                  </a:lnTo>
                  <a:lnTo>
                    <a:pt x="1881" y="1858"/>
                  </a:lnTo>
                  <a:lnTo>
                    <a:pt x="2021" y="2090"/>
                  </a:lnTo>
                  <a:lnTo>
                    <a:pt x="2160" y="2323"/>
                  </a:lnTo>
                  <a:lnTo>
                    <a:pt x="2276" y="2555"/>
                  </a:lnTo>
                  <a:lnTo>
                    <a:pt x="2369" y="2787"/>
                  </a:lnTo>
                  <a:lnTo>
                    <a:pt x="2439" y="3019"/>
                  </a:lnTo>
                  <a:lnTo>
                    <a:pt x="2508" y="3251"/>
                  </a:lnTo>
                  <a:lnTo>
                    <a:pt x="2555" y="3507"/>
                  </a:lnTo>
                  <a:lnTo>
                    <a:pt x="42116" y="3507"/>
                  </a:lnTo>
                  <a:lnTo>
                    <a:pt x="42510" y="2717"/>
                  </a:lnTo>
                  <a:lnTo>
                    <a:pt x="42882" y="1858"/>
                  </a:lnTo>
                  <a:lnTo>
                    <a:pt x="43068" y="1417"/>
                  </a:lnTo>
                  <a:lnTo>
                    <a:pt x="43253" y="953"/>
                  </a:lnTo>
                  <a:lnTo>
                    <a:pt x="43393" y="488"/>
                  </a:lnTo>
                  <a:lnTo>
                    <a:pt x="43532" y="1"/>
                  </a:lnTo>
                  <a:lnTo>
                    <a:pt x="36938" y="1"/>
                  </a:lnTo>
                  <a:lnTo>
                    <a:pt x="36776" y="210"/>
                  </a:lnTo>
                  <a:lnTo>
                    <a:pt x="36567" y="488"/>
                  </a:lnTo>
                  <a:lnTo>
                    <a:pt x="36358" y="767"/>
                  </a:lnTo>
                  <a:lnTo>
                    <a:pt x="36265" y="837"/>
                  </a:lnTo>
                  <a:lnTo>
                    <a:pt x="36172" y="906"/>
                  </a:lnTo>
                  <a:lnTo>
                    <a:pt x="36056" y="906"/>
                  </a:lnTo>
                  <a:lnTo>
                    <a:pt x="35429" y="930"/>
                  </a:lnTo>
                  <a:lnTo>
                    <a:pt x="34338" y="930"/>
                  </a:lnTo>
                  <a:lnTo>
                    <a:pt x="34060" y="953"/>
                  </a:lnTo>
                  <a:lnTo>
                    <a:pt x="23101" y="953"/>
                  </a:lnTo>
                  <a:lnTo>
                    <a:pt x="21407" y="930"/>
                  </a:lnTo>
                  <a:lnTo>
                    <a:pt x="17576" y="930"/>
                  </a:lnTo>
                  <a:lnTo>
                    <a:pt x="15068" y="906"/>
                  </a:lnTo>
                  <a:lnTo>
                    <a:pt x="12236" y="906"/>
                  </a:lnTo>
                  <a:lnTo>
                    <a:pt x="11934" y="419"/>
                  </a:lnTo>
                  <a:lnTo>
                    <a:pt x="7105" y="419"/>
                  </a:lnTo>
                  <a:lnTo>
                    <a:pt x="668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3" name="Google Shape;1673;p17"/>
            <p:cNvSpPr/>
            <p:nvPr/>
          </p:nvSpPr>
          <p:spPr>
            <a:xfrm flipH="1">
              <a:off x="-817457" y="4556251"/>
              <a:ext cx="64218" cy="32694"/>
            </a:xfrm>
            <a:custGeom>
              <a:avLst/>
              <a:gdLst/>
              <a:ahLst/>
              <a:cxnLst/>
              <a:rect l="l" t="t" r="r" b="b"/>
              <a:pathLst>
                <a:path w="1371" h="698" extrusionOk="0">
                  <a:moveTo>
                    <a:pt x="1" y="1"/>
                  </a:moveTo>
                  <a:lnTo>
                    <a:pt x="697" y="697"/>
                  </a:lnTo>
                  <a:lnTo>
                    <a:pt x="1370" y="697"/>
                  </a:lnTo>
                  <a:lnTo>
                    <a:pt x="929" y="279"/>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4" name="Google Shape;1674;p17"/>
            <p:cNvSpPr/>
            <p:nvPr/>
          </p:nvSpPr>
          <p:spPr>
            <a:xfrm flipH="1">
              <a:off x="-965328" y="4556251"/>
              <a:ext cx="64171" cy="33772"/>
            </a:xfrm>
            <a:custGeom>
              <a:avLst/>
              <a:gdLst/>
              <a:ahLst/>
              <a:cxnLst/>
              <a:rect l="l" t="t" r="r" b="b"/>
              <a:pathLst>
                <a:path w="1370" h="721" extrusionOk="0">
                  <a:moveTo>
                    <a:pt x="0" y="1"/>
                  </a:moveTo>
                  <a:lnTo>
                    <a:pt x="720" y="721"/>
                  </a:lnTo>
                  <a:lnTo>
                    <a:pt x="1370" y="721"/>
                  </a:lnTo>
                  <a:lnTo>
                    <a:pt x="6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5" name="Google Shape;1675;p17"/>
            <p:cNvSpPr/>
            <p:nvPr/>
          </p:nvSpPr>
          <p:spPr>
            <a:xfrm flipH="1">
              <a:off x="-1114324" y="4556251"/>
              <a:ext cx="65295" cy="33772"/>
            </a:xfrm>
            <a:custGeom>
              <a:avLst/>
              <a:gdLst/>
              <a:ahLst/>
              <a:cxnLst/>
              <a:rect l="l" t="t" r="r" b="b"/>
              <a:pathLst>
                <a:path w="1394" h="721" extrusionOk="0">
                  <a:moveTo>
                    <a:pt x="1" y="1"/>
                  </a:moveTo>
                  <a:lnTo>
                    <a:pt x="720" y="721"/>
                  </a:lnTo>
                  <a:lnTo>
                    <a:pt x="1394" y="721"/>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6" name="Google Shape;1676;p17"/>
            <p:cNvSpPr/>
            <p:nvPr/>
          </p:nvSpPr>
          <p:spPr>
            <a:xfrm flipH="1">
              <a:off x="-1262242" y="4556251"/>
              <a:ext cx="64218" cy="34849"/>
            </a:xfrm>
            <a:custGeom>
              <a:avLst/>
              <a:gdLst/>
              <a:ahLst/>
              <a:cxnLst/>
              <a:rect l="l" t="t" r="r" b="b"/>
              <a:pathLst>
                <a:path w="1371" h="744" extrusionOk="0">
                  <a:moveTo>
                    <a:pt x="0" y="1"/>
                  </a:moveTo>
                  <a:lnTo>
                    <a:pt x="720" y="744"/>
                  </a:lnTo>
                  <a:lnTo>
                    <a:pt x="1370" y="744"/>
                  </a:lnTo>
                  <a:lnTo>
                    <a:pt x="929" y="303"/>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7" name="Google Shape;1677;p17"/>
            <p:cNvSpPr/>
            <p:nvPr/>
          </p:nvSpPr>
          <p:spPr>
            <a:xfrm flipH="1">
              <a:off x="-2150675" y="4545384"/>
              <a:ext cx="2039039" cy="57707"/>
            </a:xfrm>
            <a:custGeom>
              <a:avLst/>
              <a:gdLst/>
              <a:ahLst/>
              <a:cxnLst/>
              <a:rect l="l" t="t" r="r" b="b"/>
              <a:pathLst>
                <a:path w="43532" h="1232" extrusionOk="0">
                  <a:moveTo>
                    <a:pt x="1" y="1"/>
                  </a:moveTo>
                  <a:lnTo>
                    <a:pt x="1" y="47"/>
                  </a:lnTo>
                  <a:lnTo>
                    <a:pt x="3344" y="117"/>
                  </a:lnTo>
                  <a:lnTo>
                    <a:pt x="5016" y="163"/>
                  </a:lnTo>
                  <a:lnTo>
                    <a:pt x="6617" y="185"/>
                  </a:lnTo>
                  <a:lnTo>
                    <a:pt x="6617" y="185"/>
                  </a:lnTo>
                  <a:lnTo>
                    <a:pt x="6989" y="558"/>
                  </a:lnTo>
                  <a:lnTo>
                    <a:pt x="7036" y="628"/>
                  </a:lnTo>
                  <a:lnTo>
                    <a:pt x="7105" y="628"/>
                  </a:lnTo>
                  <a:lnTo>
                    <a:pt x="11785" y="673"/>
                  </a:lnTo>
                  <a:lnTo>
                    <a:pt x="11785" y="673"/>
                  </a:lnTo>
                  <a:lnTo>
                    <a:pt x="12027" y="1045"/>
                  </a:lnTo>
                  <a:lnTo>
                    <a:pt x="12097" y="1161"/>
                  </a:lnTo>
                  <a:lnTo>
                    <a:pt x="12236" y="1161"/>
                  </a:lnTo>
                  <a:lnTo>
                    <a:pt x="18505" y="1208"/>
                  </a:lnTo>
                  <a:lnTo>
                    <a:pt x="21662" y="1231"/>
                  </a:lnTo>
                  <a:lnTo>
                    <a:pt x="24796" y="1231"/>
                  </a:lnTo>
                  <a:lnTo>
                    <a:pt x="31065" y="1208"/>
                  </a:lnTo>
                  <a:lnTo>
                    <a:pt x="34222" y="1161"/>
                  </a:lnTo>
                  <a:lnTo>
                    <a:pt x="35801" y="1115"/>
                  </a:lnTo>
                  <a:lnTo>
                    <a:pt x="36079" y="1115"/>
                  </a:lnTo>
                  <a:lnTo>
                    <a:pt x="36149" y="1092"/>
                  </a:lnTo>
                  <a:lnTo>
                    <a:pt x="36242" y="1092"/>
                  </a:lnTo>
                  <a:lnTo>
                    <a:pt x="36265" y="1069"/>
                  </a:lnTo>
                  <a:lnTo>
                    <a:pt x="36288" y="1069"/>
                  </a:lnTo>
                  <a:lnTo>
                    <a:pt x="36312" y="1045"/>
                  </a:lnTo>
                  <a:lnTo>
                    <a:pt x="36358" y="999"/>
                  </a:lnTo>
                  <a:lnTo>
                    <a:pt x="36451" y="929"/>
                  </a:lnTo>
                  <a:lnTo>
                    <a:pt x="36590" y="767"/>
                  </a:lnTo>
                  <a:lnTo>
                    <a:pt x="36846" y="442"/>
                  </a:lnTo>
                  <a:lnTo>
                    <a:pt x="37010" y="185"/>
                  </a:lnTo>
                  <a:lnTo>
                    <a:pt x="37010" y="185"/>
                  </a:lnTo>
                  <a:lnTo>
                    <a:pt x="38587" y="163"/>
                  </a:lnTo>
                  <a:lnTo>
                    <a:pt x="40235" y="117"/>
                  </a:lnTo>
                  <a:lnTo>
                    <a:pt x="43532" y="47"/>
                  </a:lnTo>
                  <a:lnTo>
                    <a:pt x="43532" y="1"/>
                  </a:lnTo>
                  <a:lnTo>
                    <a:pt x="36915" y="1"/>
                  </a:lnTo>
                  <a:lnTo>
                    <a:pt x="36915" y="24"/>
                  </a:lnTo>
                  <a:lnTo>
                    <a:pt x="36683" y="326"/>
                  </a:lnTo>
                  <a:lnTo>
                    <a:pt x="36451" y="651"/>
                  </a:lnTo>
                  <a:lnTo>
                    <a:pt x="36312" y="790"/>
                  </a:lnTo>
                  <a:lnTo>
                    <a:pt x="36242" y="860"/>
                  </a:lnTo>
                  <a:lnTo>
                    <a:pt x="36172" y="906"/>
                  </a:lnTo>
                  <a:lnTo>
                    <a:pt x="35778" y="929"/>
                  </a:lnTo>
                  <a:lnTo>
                    <a:pt x="34222" y="953"/>
                  </a:lnTo>
                  <a:lnTo>
                    <a:pt x="31065" y="953"/>
                  </a:lnTo>
                  <a:lnTo>
                    <a:pt x="24796" y="929"/>
                  </a:lnTo>
                  <a:lnTo>
                    <a:pt x="12243" y="883"/>
                  </a:lnTo>
                  <a:lnTo>
                    <a:pt x="12243" y="883"/>
                  </a:lnTo>
                  <a:lnTo>
                    <a:pt x="11934" y="442"/>
                  </a:lnTo>
                  <a:lnTo>
                    <a:pt x="11934" y="419"/>
                  </a:lnTo>
                  <a:lnTo>
                    <a:pt x="11911" y="419"/>
                  </a:lnTo>
                  <a:lnTo>
                    <a:pt x="7128" y="442"/>
                  </a:lnTo>
                  <a:lnTo>
                    <a:pt x="7128" y="442"/>
                  </a:lnTo>
                  <a:lnTo>
                    <a:pt x="671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8" name="Google Shape;1678;p17"/>
            <p:cNvSpPr/>
            <p:nvPr/>
          </p:nvSpPr>
          <p:spPr>
            <a:xfrm flipH="1">
              <a:off x="-471568" y="4283698"/>
              <a:ext cx="15194" cy="25378"/>
            </a:xfrm>
            <a:custGeom>
              <a:avLst/>
              <a:gdLst/>
              <a:ahLst/>
              <a:cxnLst/>
              <a:rect l="l" t="t" r="r" b="b"/>
              <a:pathLst>
                <a:path w="279" h="466" extrusionOk="0">
                  <a:moveTo>
                    <a:pt x="0" y="1"/>
                  </a:moveTo>
                  <a:lnTo>
                    <a:pt x="0" y="372"/>
                  </a:lnTo>
                  <a:lnTo>
                    <a:pt x="279" y="465"/>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9" name="Google Shape;1679;p17"/>
            <p:cNvSpPr/>
            <p:nvPr/>
          </p:nvSpPr>
          <p:spPr>
            <a:xfrm flipH="1">
              <a:off x="-491171" y="4283694"/>
              <a:ext cx="22814" cy="25383"/>
            </a:xfrm>
            <a:custGeom>
              <a:avLst/>
              <a:gdLst/>
              <a:ahLst/>
              <a:cxnLst/>
              <a:rect l="l" t="t" r="r" b="b"/>
              <a:pathLst>
                <a:path w="303" h="466" extrusionOk="0">
                  <a:moveTo>
                    <a:pt x="1" y="1"/>
                  </a:moveTo>
                  <a:lnTo>
                    <a:pt x="1" y="465"/>
                  </a:lnTo>
                  <a:lnTo>
                    <a:pt x="303" y="465"/>
                  </a:lnTo>
                  <a:lnTo>
                    <a:pt x="30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0" name="Google Shape;1680;p17"/>
            <p:cNvSpPr/>
            <p:nvPr/>
          </p:nvSpPr>
          <p:spPr>
            <a:xfrm flipH="1">
              <a:off x="-503208" y="4283698"/>
              <a:ext cx="15248" cy="25378"/>
            </a:xfrm>
            <a:custGeom>
              <a:avLst/>
              <a:gdLst/>
              <a:ahLst/>
              <a:cxnLst/>
              <a:rect l="l" t="t" r="r" b="b"/>
              <a:pathLst>
                <a:path w="280" h="466" extrusionOk="0">
                  <a:moveTo>
                    <a:pt x="1" y="1"/>
                  </a:moveTo>
                  <a:lnTo>
                    <a:pt x="1" y="465"/>
                  </a:lnTo>
                  <a:lnTo>
                    <a:pt x="279" y="372"/>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681" name="Google Shape;1681;p17"/>
          <p:cNvSpPr/>
          <p:nvPr/>
        </p:nvSpPr>
        <p:spPr>
          <a:xfrm flipH="1">
            <a:off x="11750629" y="3003879"/>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2" name="Google Shape;1682;p17"/>
          <p:cNvSpPr/>
          <p:nvPr/>
        </p:nvSpPr>
        <p:spPr>
          <a:xfrm rot="-1159801" flipH="1">
            <a:off x="11516163" y="314881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3" name="Google Shape;1683;p17"/>
          <p:cNvSpPr/>
          <p:nvPr/>
        </p:nvSpPr>
        <p:spPr>
          <a:xfrm rot="-1159801" flipH="1">
            <a:off x="367096" y="1480179"/>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4" name="Google Shape;1684;p17"/>
          <p:cNvSpPr/>
          <p:nvPr/>
        </p:nvSpPr>
        <p:spPr>
          <a:xfrm flipH="1">
            <a:off x="2374513" y="234605"/>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5" name="Google Shape;1685;p17"/>
          <p:cNvSpPr/>
          <p:nvPr/>
        </p:nvSpPr>
        <p:spPr>
          <a:xfrm flipH="1">
            <a:off x="-357948" y="3871317"/>
            <a:ext cx="1024493" cy="295032"/>
          </a:xfrm>
          <a:custGeom>
            <a:avLst/>
            <a:gdLst/>
            <a:ahLst/>
            <a:cxnLst/>
            <a:rect l="l" t="t" r="r" b="b"/>
            <a:pathLst>
              <a:path w="9033" h="2601" extrusionOk="0">
                <a:moveTo>
                  <a:pt x="6084" y="1"/>
                </a:moveTo>
                <a:lnTo>
                  <a:pt x="5921" y="47"/>
                </a:lnTo>
                <a:lnTo>
                  <a:pt x="5759" y="93"/>
                </a:lnTo>
                <a:lnTo>
                  <a:pt x="5596" y="186"/>
                </a:lnTo>
                <a:lnTo>
                  <a:pt x="5480" y="279"/>
                </a:lnTo>
                <a:lnTo>
                  <a:pt x="5387" y="372"/>
                </a:lnTo>
                <a:lnTo>
                  <a:pt x="5318" y="488"/>
                </a:lnTo>
                <a:lnTo>
                  <a:pt x="5271" y="627"/>
                </a:lnTo>
                <a:lnTo>
                  <a:pt x="5248" y="767"/>
                </a:lnTo>
                <a:lnTo>
                  <a:pt x="5480" y="767"/>
                </a:lnTo>
                <a:lnTo>
                  <a:pt x="5666" y="836"/>
                </a:lnTo>
                <a:lnTo>
                  <a:pt x="5852" y="906"/>
                </a:lnTo>
                <a:lnTo>
                  <a:pt x="5991" y="1022"/>
                </a:lnTo>
                <a:lnTo>
                  <a:pt x="6060" y="1115"/>
                </a:lnTo>
                <a:lnTo>
                  <a:pt x="6107" y="1185"/>
                </a:lnTo>
                <a:lnTo>
                  <a:pt x="6153" y="1277"/>
                </a:lnTo>
                <a:lnTo>
                  <a:pt x="6177" y="1370"/>
                </a:lnTo>
                <a:lnTo>
                  <a:pt x="6177" y="1556"/>
                </a:lnTo>
                <a:lnTo>
                  <a:pt x="6153" y="1742"/>
                </a:lnTo>
                <a:lnTo>
                  <a:pt x="6153" y="1556"/>
                </a:lnTo>
                <a:lnTo>
                  <a:pt x="6107" y="1394"/>
                </a:lnTo>
                <a:lnTo>
                  <a:pt x="6037" y="1231"/>
                </a:lnTo>
                <a:lnTo>
                  <a:pt x="5921" y="1115"/>
                </a:lnTo>
                <a:lnTo>
                  <a:pt x="5782" y="1022"/>
                </a:lnTo>
                <a:lnTo>
                  <a:pt x="5619" y="952"/>
                </a:lnTo>
                <a:lnTo>
                  <a:pt x="5457" y="929"/>
                </a:lnTo>
                <a:lnTo>
                  <a:pt x="5294" y="906"/>
                </a:lnTo>
                <a:lnTo>
                  <a:pt x="5271" y="906"/>
                </a:lnTo>
                <a:lnTo>
                  <a:pt x="5109" y="929"/>
                </a:lnTo>
                <a:lnTo>
                  <a:pt x="4946" y="952"/>
                </a:lnTo>
                <a:lnTo>
                  <a:pt x="4807" y="999"/>
                </a:lnTo>
                <a:lnTo>
                  <a:pt x="4667" y="1068"/>
                </a:lnTo>
                <a:lnTo>
                  <a:pt x="4528" y="1185"/>
                </a:lnTo>
                <a:lnTo>
                  <a:pt x="4435" y="1324"/>
                </a:lnTo>
                <a:lnTo>
                  <a:pt x="4389" y="1486"/>
                </a:lnTo>
                <a:lnTo>
                  <a:pt x="4389" y="1672"/>
                </a:lnTo>
                <a:lnTo>
                  <a:pt x="4342" y="1486"/>
                </a:lnTo>
                <a:lnTo>
                  <a:pt x="4366" y="1394"/>
                </a:lnTo>
                <a:lnTo>
                  <a:pt x="4366" y="1301"/>
                </a:lnTo>
                <a:lnTo>
                  <a:pt x="4412" y="1208"/>
                </a:lnTo>
                <a:lnTo>
                  <a:pt x="4459" y="1138"/>
                </a:lnTo>
                <a:lnTo>
                  <a:pt x="4598" y="976"/>
                </a:lnTo>
                <a:lnTo>
                  <a:pt x="4621" y="952"/>
                </a:lnTo>
                <a:lnTo>
                  <a:pt x="4575" y="860"/>
                </a:lnTo>
                <a:lnTo>
                  <a:pt x="4505" y="767"/>
                </a:lnTo>
                <a:lnTo>
                  <a:pt x="4435" y="674"/>
                </a:lnTo>
                <a:lnTo>
                  <a:pt x="4342" y="604"/>
                </a:lnTo>
                <a:lnTo>
                  <a:pt x="4133" y="465"/>
                </a:lnTo>
                <a:lnTo>
                  <a:pt x="3878" y="372"/>
                </a:lnTo>
                <a:lnTo>
                  <a:pt x="3553" y="302"/>
                </a:lnTo>
                <a:lnTo>
                  <a:pt x="3205" y="279"/>
                </a:lnTo>
                <a:lnTo>
                  <a:pt x="3019" y="279"/>
                </a:lnTo>
                <a:lnTo>
                  <a:pt x="2810" y="302"/>
                </a:lnTo>
                <a:lnTo>
                  <a:pt x="2555" y="372"/>
                </a:lnTo>
                <a:lnTo>
                  <a:pt x="2299" y="465"/>
                </a:lnTo>
                <a:lnTo>
                  <a:pt x="2067" y="581"/>
                </a:lnTo>
                <a:lnTo>
                  <a:pt x="1835" y="743"/>
                </a:lnTo>
                <a:lnTo>
                  <a:pt x="1649" y="929"/>
                </a:lnTo>
                <a:lnTo>
                  <a:pt x="1510" y="1161"/>
                </a:lnTo>
                <a:lnTo>
                  <a:pt x="1417" y="1417"/>
                </a:lnTo>
                <a:lnTo>
                  <a:pt x="1371" y="1672"/>
                </a:lnTo>
                <a:lnTo>
                  <a:pt x="1417" y="1835"/>
                </a:lnTo>
                <a:lnTo>
                  <a:pt x="1371" y="1742"/>
                </a:lnTo>
                <a:lnTo>
                  <a:pt x="1324" y="1649"/>
                </a:lnTo>
                <a:lnTo>
                  <a:pt x="1255" y="1579"/>
                </a:lnTo>
                <a:lnTo>
                  <a:pt x="1185" y="1510"/>
                </a:lnTo>
                <a:lnTo>
                  <a:pt x="1092" y="1463"/>
                </a:lnTo>
                <a:lnTo>
                  <a:pt x="999" y="1440"/>
                </a:lnTo>
                <a:lnTo>
                  <a:pt x="814" y="1394"/>
                </a:lnTo>
                <a:lnTo>
                  <a:pt x="767" y="1394"/>
                </a:lnTo>
                <a:lnTo>
                  <a:pt x="581" y="1417"/>
                </a:lnTo>
                <a:lnTo>
                  <a:pt x="419" y="1486"/>
                </a:lnTo>
                <a:lnTo>
                  <a:pt x="256" y="1579"/>
                </a:lnTo>
                <a:lnTo>
                  <a:pt x="117" y="1695"/>
                </a:lnTo>
                <a:lnTo>
                  <a:pt x="71" y="1788"/>
                </a:lnTo>
                <a:lnTo>
                  <a:pt x="47" y="1858"/>
                </a:lnTo>
                <a:lnTo>
                  <a:pt x="1" y="2067"/>
                </a:lnTo>
                <a:lnTo>
                  <a:pt x="1" y="2253"/>
                </a:lnTo>
                <a:lnTo>
                  <a:pt x="24" y="2345"/>
                </a:lnTo>
                <a:lnTo>
                  <a:pt x="47" y="2415"/>
                </a:lnTo>
                <a:lnTo>
                  <a:pt x="94" y="2485"/>
                </a:lnTo>
                <a:lnTo>
                  <a:pt x="163" y="2554"/>
                </a:lnTo>
                <a:lnTo>
                  <a:pt x="233" y="2578"/>
                </a:lnTo>
                <a:lnTo>
                  <a:pt x="326" y="2601"/>
                </a:lnTo>
                <a:lnTo>
                  <a:pt x="721" y="2601"/>
                </a:lnTo>
                <a:lnTo>
                  <a:pt x="2346" y="2578"/>
                </a:lnTo>
                <a:lnTo>
                  <a:pt x="8057" y="2578"/>
                </a:lnTo>
                <a:lnTo>
                  <a:pt x="8452" y="2601"/>
                </a:lnTo>
                <a:lnTo>
                  <a:pt x="8568" y="2601"/>
                </a:lnTo>
                <a:lnTo>
                  <a:pt x="8661" y="2578"/>
                </a:lnTo>
                <a:lnTo>
                  <a:pt x="8754" y="2554"/>
                </a:lnTo>
                <a:lnTo>
                  <a:pt x="8823" y="2508"/>
                </a:lnTo>
                <a:lnTo>
                  <a:pt x="8916" y="2461"/>
                </a:lnTo>
                <a:lnTo>
                  <a:pt x="8963" y="2392"/>
                </a:lnTo>
                <a:lnTo>
                  <a:pt x="9009" y="2322"/>
                </a:lnTo>
                <a:lnTo>
                  <a:pt x="9032" y="2229"/>
                </a:lnTo>
                <a:lnTo>
                  <a:pt x="9032" y="2136"/>
                </a:lnTo>
                <a:lnTo>
                  <a:pt x="9032" y="2044"/>
                </a:lnTo>
                <a:lnTo>
                  <a:pt x="8986" y="1951"/>
                </a:lnTo>
                <a:lnTo>
                  <a:pt x="8916" y="1881"/>
                </a:lnTo>
                <a:lnTo>
                  <a:pt x="8870" y="1811"/>
                </a:lnTo>
                <a:lnTo>
                  <a:pt x="8800" y="1788"/>
                </a:lnTo>
                <a:lnTo>
                  <a:pt x="8730" y="1765"/>
                </a:lnTo>
                <a:lnTo>
                  <a:pt x="8638" y="1742"/>
                </a:lnTo>
                <a:lnTo>
                  <a:pt x="8568" y="1742"/>
                </a:lnTo>
                <a:lnTo>
                  <a:pt x="8475" y="1765"/>
                </a:lnTo>
                <a:lnTo>
                  <a:pt x="8568" y="1719"/>
                </a:lnTo>
                <a:lnTo>
                  <a:pt x="8591" y="1719"/>
                </a:lnTo>
                <a:lnTo>
                  <a:pt x="8614" y="1556"/>
                </a:lnTo>
                <a:lnTo>
                  <a:pt x="8638" y="1417"/>
                </a:lnTo>
                <a:lnTo>
                  <a:pt x="8614" y="1277"/>
                </a:lnTo>
                <a:lnTo>
                  <a:pt x="8568" y="1115"/>
                </a:lnTo>
                <a:lnTo>
                  <a:pt x="8498" y="999"/>
                </a:lnTo>
                <a:lnTo>
                  <a:pt x="8405" y="860"/>
                </a:lnTo>
                <a:lnTo>
                  <a:pt x="8289" y="767"/>
                </a:lnTo>
                <a:lnTo>
                  <a:pt x="8173" y="674"/>
                </a:lnTo>
                <a:lnTo>
                  <a:pt x="8057" y="604"/>
                </a:lnTo>
                <a:lnTo>
                  <a:pt x="7918" y="558"/>
                </a:lnTo>
                <a:lnTo>
                  <a:pt x="7778" y="535"/>
                </a:lnTo>
                <a:lnTo>
                  <a:pt x="7570" y="535"/>
                </a:lnTo>
                <a:lnTo>
                  <a:pt x="7407" y="558"/>
                </a:lnTo>
                <a:lnTo>
                  <a:pt x="7268" y="604"/>
                </a:lnTo>
                <a:lnTo>
                  <a:pt x="7128" y="674"/>
                </a:lnTo>
                <a:lnTo>
                  <a:pt x="6989" y="790"/>
                </a:lnTo>
                <a:lnTo>
                  <a:pt x="7128" y="651"/>
                </a:lnTo>
                <a:lnTo>
                  <a:pt x="7082" y="488"/>
                </a:lnTo>
                <a:lnTo>
                  <a:pt x="7012" y="349"/>
                </a:lnTo>
                <a:lnTo>
                  <a:pt x="6896" y="209"/>
                </a:lnTo>
                <a:lnTo>
                  <a:pt x="6757" y="117"/>
                </a:lnTo>
                <a:lnTo>
                  <a:pt x="6618" y="70"/>
                </a:lnTo>
                <a:lnTo>
                  <a:pt x="6502" y="24"/>
                </a:lnTo>
                <a:lnTo>
                  <a:pt x="6385"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6" name="Google Shape;1686;p17"/>
          <p:cNvSpPr/>
          <p:nvPr/>
        </p:nvSpPr>
        <p:spPr>
          <a:xfrm flipH="1">
            <a:off x="11612997" y="17491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7" name="Google Shape;1687;p17"/>
          <p:cNvSpPr/>
          <p:nvPr/>
        </p:nvSpPr>
        <p:spPr>
          <a:xfrm flipH="1">
            <a:off x="8943183" y="34310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8" name="Google Shape;1688;p17"/>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89" name="Google Shape;1689;p17"/>
          <p:cNvSpPr txBox="1">
            <a:spLocks noGrp="1"/>
          </p:cNvSpPr>
          <p:nvPr>
            <p:ph type="body" idx="1"/>
          </p:nvPr>
        </p:nvSpPr>
        <p:spPr>
          <a:xfrm>
            <a:off x="960000" y="1620976"/>
            <a:ext cx="10272000" cy="1848400"/>
          </a:xfrm>
          <a:prstGeom prst="rect">
            <a:avLst/>
          </a:prstGeom>
        </p:spPr>
        <p:txBody>
          <a:bodyPr spcFirstLastPara="1" wrap="square" lIns="91425" tIns="91425" rIns="91425" bIns="91425" anchor="t" anchorCtr="0">
            <a:noAutofit/>
          </a:bodyPr>
          <a:lstStyle>
            <a:lvl1pPr marL="609585" lvl="0" indent="-406390" rtl="0">
              <a:lnSpc>
                <a:spcPct val="100000"/>
              </a:lnSpc>
              <a:spcBef>
                <a:spcPts val="0"/>
              </a:spcBef>
              <a:spcAft>
                <a:spcPts val="0"/>
              </a:spcAft>
              <a:buClr>
                <a:schemeClr val="lt2"/>
              </a:buClr>
              <a:buSzPts val="1200"/>
              <a:buFont typeface="Nunito Light"/>
              <a:buChar char="●"/>
              <a:defRPr/>
            </a:lvl1pPr>
            <a:lvl2pPr marL="1219170" lvl="1" indent="-406390" rtl="0">
              <a:lnSpc>
                <a:spcPct val="100000"/>
              </a:lnSpc>
              <a:spcBef>
                <a:spcPts val="0"/>
              </a:spcBef>
              <a:spcAft>
                <a:spcPts val="0"/>
              </a:spcAft>
              <a:buSzPts val="1200"/>
              <a:buFont typeface="Nunito Light"/>
              <a:buChar char="○"/>
              <a:defRPr/>
            </a:lvl2pPr>
            <a:lvl3pPr marL="1828754" lvl="2" indent="-406390" rtl="0">
              <a:lnSpc>
                <a:spcPct val="100000"/>
              </a:lnSpc>
              <a:spcBef>
                <a:spcPts val="0"/>
              </a:spcBef>
              <a:spcAft>
                <a:spcPts val="0"/>
              </a:spcAft>
              <a:buSzPts val="1200"/>
              <a:buFont typeface="Nunito Light"/>
              <a:buChar char="■"/>
              <a:defRPr/>
            </a:lvl3pPr>
            <a:lvl4pPr marL="2438339" lvl="3" indent="-406390" rtl="0">
              <a:lnSpc>
                <a:spcPct val="100000"/>
              </a:lnSpc>
              <a:spcBef>
                <a:spcPts val="0"/>
              </a:spcBef>
              <a:spcAft>
                <a:spcPts val="0"/>
              </a:spcAft>
              <a:buSzPts val="1200"/>
              <a:buFont typeface="Nunito Light"/>
              <a:buChar char="●"/>
              <a:defRPr/>
            </a:lvl4pPr>
            <a:lvl5pPr marL="3047924" lvl="4" indent="-406390" rtl="0">
              <a:lnSpc>
                <a:spcPct val="100000"/>
              </a:lnSpc>
              <a:spcBef>
                <a:spcPts val="0"/>
              </a:spcBef>
              <a:spcAft>
                <a:spcPts val="0"/>
              </a:spcAft>
              <a:buSzPts val="1200"/>
              <a:buFont typeface="Nunito Light"/>
              <a:buChar char="○"/>
              <a:defRPr/>
            </a:lvl5pPr>
            <a:lvl6pPr marL="3657509" lvl="5" indent="-406390" rtl="0">
              <a:lnSpc>
                <a:spcPct val="100000"/>
              </a:lnSpc>
              <a:spcBef>
                <a:spcPts val="0"/>
              </a:spcBef>
              <a:spcAft>
                <a:spcPts val="0"/>
              </a:spcAft>
              <a:buSzPts val="1200"/>
              <a:buFont typeface="Nunito Light"/>
              <a:buChar char="■"/>
              <a:defRPr/>
            </a:lvl6pPr>
            <a:lvl7pPr marL="4267093" lvl="6" indent="-406390" rtl="0">
              <a:lnSpc>
                <a:spcPct val="100000"/>
              </a:lnSpc>
              <a:spcBef>
                <a:spcPts val="0"/>
              </a:spcBef>
              <a:spcAft>
                <a:spcPts val="0"/>
              </a:spcAft>
              <a:buSzPts val="1200"/>
              <a:buFont typeface="Nunito Light"/>
              <a:buChar char="●"/>
              <a:defRPr/>
            </a:lvl7pPr>
            <a:lvl8pPr marL="4876678" lvl="7" indent="-406390" rtl="0">
              <a:lnSpc>
                <a:spcPct val="100000"/>
              </a:lnSpc>
              <a:spcBef>
                <a:spcPts val="0"/>
              </a:spcBef>
              <a:spcAft>
                <a:spcPts val="0"/>
              </a:spcAft>
              <a:buSzPts val="1200"/>
              <a:buFont typeface="Nunito Light"/>
              <a:buChar char="○"/>
              <a:defRPr/>
            </a:lvl8pPr>
            <a:lvl9pPr marL="5486263" lvl="8" indent="-406390" rtl="0">
              <a:lnSpc>
                <a:spcPct val="100000"/>
              </a:lnSpc>
              <a:spcBef>
                <a:spcPts val="0"/>
              </a:spcBef>
              <a:spcAft>
                <a:spcPts val="0"/>
              </a:spcAft>
              <a:buSzPts val="1200"/>
              <a:buFont typeface="Nunito Light"/>
              <a:buChar char="■"/>
              <a:defRPr/>
            </a:lvl9pPr>
          </a:lstStyle>
          <a:p>
            <a:endParaRPr/>
          </a:p>
        </p:txBody>
      </p:sp>
    </p:spTree>
    <p:extLst>
      <p:ext uri="{BB962C8B-B14F-4D97-AF65-F5344CB8AC3E}">
        <p14:creationId xmlns:p14="http://schemas.microsoft.com/office/powerpoint/2010/main" val="11483321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690"/>
        <p:cNvGrpSpPr/>
        <p:nvPr/>
      </p:nvGrpSpPr>
      <p:grpSpPr>
        <a:xfrm>
          <a:off x="0" y="0"/>
          <a:ext cx="0" cy="0"/>
          <a:chOff x="0" y="0"/>
          <a:chExt cx="0" cy="0"/>
        </a:xfrm>
      </p:grpSpPr>
      <p:sp>
        <p:nvSpPr>
          <p:cNvPr id="1691" name="Google Shape;1691;p18"/>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92" name="Google Shape;1692;p18"/>
          <p:cNvSpPr txBox="1">
            <a:spLocks noGrp="1"/>
          </p:cNvSpPr>
          <p:nvPr>
            <p:ph type="body" idx="1"/>
          </p:nvPr>
        </p:nvSpPr>
        <p:spPr>
          <a:xfrm>
            <a:off x="960000" y="1621000"/>
            <a:ext cx="10272000" cy="4517600"/>
          </a:xfrm>
          <a:prstGeom prst="rect">
            <a:avLst/>
          </a:prstGeom>
        </p:spPr>
        <p:txBody>
          <a:bodyPr spcFirstLastPara="1" wrap="square" lIns="91425" tIns="91425" rIns="91425" bIns="91425" anchor="t" anchorCtr="0">
            <a:noAutofit/>
          </a:bodyPr>
          <a:lstStyle>
            <a:lvl1pPr marL="609585" lvl="0" indent="-406390" rtl="0">
              <a:lnSpc>
                <a:spcPct val="100000"/>
              </a:lnSpc>
              <a:spcBef>
                <a:spcPts val="400"/>
              </a:spcBef>
              <a:spcAft>
                <a:spcPts val="0"/>
              </a:spcAft>
              <a:buClr>
                <a:schemeClr val="lt2"/>
              </a:buClr>
              <a:buSzPts val="1200"/>
              <a:buFont typeface="Nunito Light"/>
              <a:buChar char="●"/>
              <a:defRPr/>
            </a:lvl1pPr>
            <a:lvl2pPr marL="1219170" lvl="1" indent="-406390" rtl="0">
              <a:lnSpc>
                <a:spcPct val="100000"/>
              </a:lnSpc>
              <a:spcBef>
                <a:spcPts val="0"/>
              </a:spcBef>
              <a:spcAft>
                <a:spcPts val="0"/>
              </a:spcAft>
              <a:buSzPts val="1200"/>
              <a:buFont typeface="Nunito Light"/>
              <a:buChar char="○"/>
              <a:defRPr/>
            </a:lvl2pPr>
            <a:lvl3pPr marL="1828754" lvl="2" indent="-406390" rtl="0">
              <a:lnSpc>
                <a:spcPct val="100000"/>
              </a:lnSpc>
              <a:spcBef>
                <a:spcPts val="0"/>
              </a:spcBef>
              <a:spcAft>
                <a:spcPts val="0"/>
              </a:spcAft>
              <a:buSzPts val="1200"/>
              <a:buFont typeface="Nunito Light"/>
              <a:buChar char="■"/>
              <a:defRPr/>
            </a:lvl3pPr>
            <a:lvl4pPr marL="2438339" lvl="3" indent="-406390" rtl="0">
              <a:lnSpc>
                <a:spcPct val="100000"/>
              </a:lnSpc>
              <a:spcBef>
                <a:spcPts val="0"/>
              </a:spcBef>
              <a:spcAft>
                <a:spcPts val="0"/>
              </a:spcAft>
              <a:buSzPts val="1200"/>
              <a:buFont typeface="Nunito Light"/>
              <a:buChar char="●"/>
              <a:defRPr/>
            </a:lvl4pPr>
            <a:lvl5pPr marL="3047924" lvl="4" indent="-406390" rtl="0">
              <a:lnSpc>
                <a:spcPct val="100000"/>
              </a:lnSpc>
              <a:spcBef>
                <a:spcPts val="0"/>
              </a:spcBef>
              <a:spcAft>
                <a:spcPts val="0"/>
              </a:spcAft>
              <a:buSzPts val="1200"/>
              <a:buFont typeface="Nunito Light"/>
              <a:buChar char="○"/>
              <a:defRPr/>
            </a:lvl5pPr>
            <a:lvl6pPr marL="3657509" lvl="5" indent="-406390" rtl="0">
              <a:lnSpc>
                <a:spcPct val="100000"/>
              </a:lnSpc>
              <a:spcBef>
                <a:spcPts val="0"/>
              </a:spcBef>
              <a:spcAft>
                <a:spcPts val="0"/>
              </a:spcAft>
              <a:buSzPts val="1200"/>
              <a:buFont typeface="Nunito Light"/>
              <a:buChar char="■"/>
              <a:defRPr/>
            </a:lvl6pPr>
            <a:lvl7pPr marL="4267093" lvl="6" indent="-406390" rtl="0">
              <a:lnSpc>
                <a:spcPct val="100000"/>
              </a:lnSpc>
              <a:spcBef>
                <a:spcPts val="0"/>
              </a:spcBef>
              <a:spcAft>
                <a:spcPts val="0"/>
              </a:spcAft>
              <a:buSzPts val="1200"/>
              <a:buFont typeface="Nunito Light"/>
              <a:buChar char="●"/>
              <a:defRPr/>
            </a:lvl7pPr>
            <a:lvl8pPr marL="4876678" lvl="7" indent="-406390" rtl="0">
              <a:lnSpc>
                <a:spcPct val="100000"/>
              </a:lnSpc>
              <a:spcBef>
                <a:spcPts val="0"/>
              </a:spcBef>
              <a:spcAft>
                <a:spcPts val="0"/>
              </a:spcAft>
              <a:buSzPts val="1200"/>
              <a:buFont typeface="Nunito Light"/>
              <a:buChar char="○"/>
              <a:defRPr/>
            </a:lvl8pPr>
            <a:lvl9pPr marL="5486263" lvl="8" indent="-406390" rtl="0">
              <a:lnSpc>
                <a:spcPct val="100000"/>
              </a:lnSpc>
              <a:spcBef>
                <a:spcPts val="0"/>
              </a:spcBef>
              <a:spcAft>
                <a:spcPts val="0"/>
              </a:spcAft>
              <a:buSzPts val="1200"/>
              <a:buFont typeface="Nunito Light"/>
              <a:buChar char="■"/>
              <a:defRPr/>
            </a:lvl9pPr>
          </a:lstStyle>
          <a:p>
            <a:endParaRPr/>
          </a:p>
        </p:txBody>
      </p:sp>
      <p:sp>
        <p:nvSpPr>
          <p:cNvPr id="1693" name="Google Shape;1693;p18"/>
          <p:cNvSpPr/>
          <p:nvPr/>
        </p:nvSpPr>
        <p:spPr>
          <a:xfrm>
            <a:off x="214389" y="5451684"/>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4" name="Google Shape;1694;p18"/>
          <p:cNvSpPr/>
          <p:nvPr/>
        </p:nvSpPr>
        <p:spPr>
          <a:xfrm>
            <a:off x="6310350" y="5451684"/>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5" name="Google Shape;1695;p18"/>
          <p:cNvSpPr/>
          <p:nvPr/>
        </p:nvSpPr>
        <p:spPr>
          <a:xfrm flipH="1">
            <a:off x="0" y="6321867"/>
            <a:ext cx="12192000" cy="6056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696" name="Google Shape;1696;p18"/>
          <p:cNvGrpSpPr/>
          <p:nvPr/>
        </p:nvGrpSpPr>
        <p:grpSpPr>
          <a:xfrm flipH="1">
            <a:off x="8062538" y="6049568"/>
            <a:ext cx="776847" cy="473973"/>
            <a:chOff x="1170428" y="5511318"/>
            <a:chExt cx="3696921" cy="2255586"/>
          </a:xfrm>
        </p:grpSpPr>
        <p:sp>
          <p:nvSpPr>
            <p:cNvPr id="1697" name="Google Shape;1697;p18"/>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8" name="Google Shape;1698;p18"/>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9" name="Google Shape;1699;p18"/>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0" name="Google Shape;1700;p18"/>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1" name="Google Shape;1701;p18"/>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2" name="Google Shape;1702;p18"/>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3" name="Google Shape;1703;p18"/>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4" name="Google Shape;1704;p18"/>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5" name="Google Shape;1705;p18"/>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6" name="Google Shape;1706;p18"/>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7" name="Google Shape;1707;p18"/>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8" name="Google Shape;1708;p18"/>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9" name="Google Shape;1709;p18"/>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0" name="Google Shape;1710;p18"/>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1" name="Google Shape;1711;p18"/>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2" name="Google Shape;1712;p18"/>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3" name="Google Shape;1713;p18"/>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4" name="Google Shape;1714;p18"/>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5" name="Google Shape;1715;p18"/>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6" name="Google Shape;1716;p18"/>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7" name="Google Shape;1717;p18"/>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8" name="Google Shape;1718;p18"/>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9" name="Google Shape;1719;p18"/>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0" name="Google Shape;1720;p18"/>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1" name="Google Shape;1721;p18"/>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2" name="Google Shape;1722;p18"/>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3" name="Google Shape;1723;p18"/>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4" name="Google Shape;1724;p18"/>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5" name="Google Shape;1725;p18"/>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6" name="Google Shape;1726;p18"/>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7" name="Google Shape;1727;p18"/>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8" name="Google Shape;1728;p18"/>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9" name="Google Shape;1729;p18"/>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0" name="Google Shape;1730;p18"/>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1" name="Google Shape;1731;p18"/>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2" name="Google Shape;1732;p18"/>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3" name="Google Shape;1733;p18"/>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4" name="Google Shape;1734;p18"/>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5" name="Google Shape;1735;p18"/>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6" name="Google Shape;1736;p18"/>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7" name="Google Shape;1737;p18"/>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8" name="Google Shape;1738;p18"/>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9" name="Google Shape;1739;p18"/>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0" name="Google Shape;1740;p18"/>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1" name="Google Shape;1741;p18"/>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42" name="Google Shape;1742;p18"/>
          <p:cNvGrpSpPr/>
          <p:nvPr/>
        </p:nvGrpSpPr>
        <p:grpSpPr>
          <a:xfrm flipH="1">
            <a:off x="11241032" y="6023588"/>
            <a:ext cx="1017619" cy="525944"/>
            <a:chOff x="4788538" y="2017249"/>
            <a:chExt cx="1752099" cy="905551"/>
          </a:xfrm>
        </p:grpSpPr>
        <p:sp>
          <p:nvSpPr>
            <p:cNvPr id="1743" name="Google Shape;1743;p18"/>
            <p:cNvSpPr/>
            <p:nvPr/>
          </p:nvSpPr>
          <p:spPr>
            <a:xfrm>
              <a:off x="4788538" y="2017249"/>
              <a:ext cx="1134977" cy="905550"/>
            </a:xfrm>
            <a:custGeom>
              <a:avLst/>
              <a:gdLst/>
              <a:ahLst/>
              <a:cxnLst/>
              <a:rect l="l" t="t" r="r" b="b"/>
              <a:pathLst>
                <a:path w="4482" h="3576" extrusionOk="0">
                  <a:moveTo>
                    <a:pt x="0" y="0"/>
                  </a:moveTo>
                  <a:lnTo>
                    <a:pt x="0" y="3576"/>
                  </a:lnTo>
                  <a:lnTo>
                    <a:pt x="4481" y="3576"/>
                  </a:lnTo>
                  <a:lnTo>
                    <a:pt x="448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4" name="Google Shape;1744;p18"/>
            <p:cNvSpPr/>
            <p:nvPr/>
          </p:nvSpPr>
          <p:spPr>
            <a:xfrm>
              <a:off x="5305887" y="2017249"/>
              <a:ext cx="1234749" cy="905550"/>
            </a:xfrm>
            <a:custGeom>
              <a:avLst/>
              <a:gdLst/>
              <a:ahLst/>
              <a:cxnLst/>
              <a:rect l="l" t="t" r="r" b="b"/>
              <a:pathLst>
                <a:path w="4876" h="3576" extrusionOk="0">
                  <a:moveTo>
                    <a:pt x="2438" y="0"/>
                  </a:moveTo>
                  <a:lnTo>
                    <a:pt x="2183" y="23"/>
                  </a:lnTo>
                  <a:lnTo>
                    <a:pt x="1927" y="47"/>
                  </a:lnTo>
                  <a:lnTo>
                    <a:pt x="1695" y="93"/>
                  </a:lnTo>
                  <a:lnTo>
                    <a:pt x="1486" y="139"/>
                  </a:lnTo>
                  <a:lnTo>
                    <a:pt x="1277" y="232"/>
                  </a:lnTo>
                  <a:lnTo>
                    <a:pt x="1068" y="325"/>
                  </a:lnTo>
                  <a:lnTo>
                    <a:pt x="883" y="418"/>
                  </a:lnTo>
                  <a:lnTo>
                    <a:pt x="697" y="534"/>
                  </a:lnTo>
                  <a:lnTo>
                    <a:pt x="558" y="673"/>
                  </a:lnTo>
                  <a:lnTo>
                    <a:pt x="418" y="813"/>
                  </a:lnTo>
                  <a:lnTo>
                    <a:pt x="279" y="975"/>
                  </a:lnTo>
                  <a:lnTo>
                    <a:pt x="186" y="1138"/>
                  </a:lnTo>
                  <a:lnTo>
                    <a:pt x="93" y="1300"/>
                  </a:lnTo>
                  <a:lnTo>
                    <a:pt x="47" y="1486"/>
                  </a:lnTo>
                  <a:lnTo>
                    <a:pt x="0" y="1672"/>
                  </a:lnTo>
                  <a:lnTo>
                    <a:pt x="0" y="1857"/>
                  </a:lnTo>
                  <a:lnTo>
                    <a:pt x="0" y="3576"/>
                  </a:lnTo>
                  <a:lnTo>
                    <a:pt x="4876" y="3576"/>
                  </a:lnTo>
                  <a:lnTo>
                    <a:pt x="4876" y="1857"/>
                  </a:lnTo>
                  <a:lnTo>
                    <a:pt x="4853" y="1672"/>
                  </a:lnTo>
                  <a:lnTo>
                    <a:pt x="4829" y="1486"/>
                  </a:lnTo>
                  <a:lnTo>
                    <a:pt x="4760" y="1300"/>
                  </a:lnTo>
                  <a:lnTo>
                    <a:pt x="4667" y="1138"/>
                  </a:lnTo>
                  <a:lnTo>
                    <a:pt x="4574" y="975"/>
                  </a:lnTo>
                  <a:lnTo>
                    <a:pt x="4458" y="813"/>
                  </a:lnTo>
                  <a:lnTo>
                    <a:pt x="4319" y="673"/>
                  </a:lnTo>
                  <a:lnTo>
                    <a:pt x="4156" y="534"/>
                  </a:lnTo>
                  <a:lnTo>
                    <a:pt x="3970" y="418"/>
                  </a:lnTo>
                  <a:lnTo>
                    <a:pt x="3785" y="325"/>
                  </a:lnTo>
                  <a:lnTo>
                    <a:pt x="3599" y="232"/>
                  </a:lnTo>
                  <a:lnTo>
                    <a:pt x="3390" y="139"/>
                  </a:lnTo>
                  <a:lnTo>
                    <a:pt x="3158" y="93"/>
                  </a:lnTo>
                  <a:lnTo>
                    <a:pt x="2926" y="47"/>
                  </a:lnTo>
                  <a:lnTo>
                    <a:pt x="2670" y="23"/>
                  </a:lnTo>
                  <a:lnTo>
                    <a:pt x="243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5" name="Google Shape;1745;p18"/>
            <p:cNvSpPr/>
            <p:nvPr/>
          </p:nvSpPr>
          <p:spPr>
            <a:xfrm>
              <a:off x="5305887" y="2070174"/>
              <a:ext cx="1234749" cy="793876"/>
            </a:xfrm>
            <a:custGeom>
              <a:avLst/>
              <a:gdLst/>
              <a:ahLst/>
              <a:cxnLst/>
              <a:rect l="l" t="t" r="r" b="b"/>
              <a:pathLst>
                <a:path w="4876" h="3135" extrusionOk="0">
                  <a:moveTo>
                    <a:pt x="1301" y="0"/>
                  </a:moveTo>
                  <a:lnTo>
                    <a:pt x="1068" y="116"/>
                  </a:lnTo>
                  <a:lnTo>
                    <a:pt x="3785" y="116"/>
                  </a:lnTo>
                  <a:lnTo>
                    <a:pt x="3576" y="0"/>
                  </a:lnTo>
                  <a:close/>
                  <a:moveTo>
                    <a:pt x="651" y="395"/>
                  </a:moveTo>
                  <a:lnTo>
                    <a:pt x="534" y="488"/>
                  </a:lnTo>
                  <a:lnTo>
                    <a:pt x="4342" y="488"/>
                  </a:lnTo>
                  <a:lnTo>
                    <a:pt x="4226" y="395"/>
                  </a:lnTo>
                  <a:close/>
                  <a:moveTo>
                    <a:pt x="279" y="766"/>
                  </a:moveTo>
                  <a:lnTo>
                    <a:pt x="209" y="859"/>
                  </a:lnTo>
                  <a:lnTo>
                    <a:pt x="4644" y="859"/>
                  </a:lnTo>
                  <a:lnTo>
                    <a:pt x="4574" y="766"/>
                  </a:lnTo>
                  <a:close/>
                  <a:moveTo>
                    <a:pt x="93" y="1138"/>
                  </a:moveTo>
                  <a:lnTo>
                    <a:pt x="47" y="1254"/>
                  </a:lnTo>
                  <a:lnTo>
                    <a:pt x="4806" y="1254"/>
                  </a:lnTo>
                  <a:lnTo>
                    <a:pt x="4783" y="1138"/>
                  </a:lnTo>
                  <a:close/>
                  <a:moveTo>
                    <a:pt x="0" y="1532"/>
                  </a:moveTo>
                  <a:lnTo>
                    <a:pt x="0" y="1625"/>
                  </a:lnTo>
                  <a:lnTo>
                    <a:pt x="4876" y="1625"/>
                  </a:lnTo>
                  <a:lnTo>
                    <a:pt x="4853" y="1532"/>
                  </a:lnTo>
                  <a:close/>
                  <a:moveTo>
                    <a:pt x="0" y="1904"/>
                  </a:moveTo>
                  <a:lnTo>
                    <a:pt x="0" y="1997"/>
                  </a:lnTo>
                  <a:lnTo>
                    <a:pt x="4876" y="1997"/>
                  </a:lnTo>
                  <a:lnTo>
                    <a:pt x="4876" y="1904"/>
                  </a:lnTo>
                  <a:close/>
                  <a:moveTo>
                    <a:pt x="0" y="2275"/>
                  </a:moveTo>
                  <a:lnTo>
                    <a:pt x="0" y="2391"/>
                  </a:lnTo>
                  <a:lnTo>
                    <a:pt x="4876" y="2391"/>
                  </a:lnTo>
                  <a:lnTo>
                    <a:pt x="4876" y="2275"/>
                  </a:lnTo>
                  <a:close/>
                  <a:moveTo>
                    <a:pt x="0" y="2670"/>
                  </a:moveTo>
                  <a:lnTo>
                    <a:pt x="0" y="2763"/>
                  </a:lnTo>
                  <a:lnTo>
                    <a:pt x="4876" y="2763"/>
                  </a:lnTo>
                  <a:lnTo>
                    <a:pt x="4876" y="2670"/>
                  </a:lnTo>
                  <a:close/>
                  <a:moveTo>
                    <a:pt x="0" y="3041"/>
                  </a:moveTo>
                  <a:lnTo>
                    <a:pt x="0" y="3134"/>
                  </a:lnTo>
                  <a:lnTo>
                    <a:pt x="4876" y="3134"/>
                  </a:lnTo>
                  <a:lnTo>
                    <a:pt x="4876" y="304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6" name="Google Shape;1746;p18"/>
            <p:cNvSpPr/>
            <p:nvPr/>
          </p:nvSpPr>
          <p:spPr>
            <a:xfrm>
              <a:off x="5535060" y="2434572"/>
              <a:ext cx="776403" cy="488227"/>
            </a:xfrm>
            <a:custGeom>
              <a:avLst/>
              <a:gdLst/>
              <a:ahLst/>
              <a:cxnLst/>
              <a:rect l="l" t="t" r="r" b="b"/>
              <a:pathLst>
                <a:path w="3066" h="1928" extrusionOk="0">
                  <a:moveTo>
                    <a:pt x="1" y="1"/>
                  </a:moveTo>
                  <a:lnTo>
                    <a:pt x="1" y="1928"/>
                  </a:lnTo>
                  <a:lnTo>
                    <a:pt x="3065" y="1928"/>
                  </a:lnTo>
                  <a:lnTo>
                    <a:pt x="306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47" name="Google Shape;1747;p18"/>
          <p:cNvGrpSpPr/>
          <p:nvPr/>
        </p:nvGrpSpPr>
        <p:grpSpPr>
          <a:xfrm flipH="1">
            <a:off x="5013899" y="6078821"/>
            <a:ext cx="1943779" cy="473959"/>
            <a:chOff x="3583002" y="6165007"/>
            <a:chExt cx="2948097" cy="718846"/>
          </a:xfrm>
        </p:grpSpPr>
        <p:grpSp>
          <p:nvGrpSpPr>
            <p:cNvPr id="1748" name="Google Shape;1748;p18"/>
            <p:cNvGrpSpPr/>
            <p:nvPr/>
          </p:nvGrpSpPr>
          <p:grpSpPr>
            <a:xfrm>
              <a:off x="3583002" y="6524432"/>
              <a:ext cx="763222" cy="359421"/>
              <a:chOff x="811985" y="3296192"/>
              <a:chExt cx="1330582" cy="626605"/>
            </a:xfrm>
          </p:grpSpPr>
          <p:sp>
            <p:nvSpPr>
              <p:cNvPr id="1749" name="Google Shape;1749;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0" name="Google Shape;1750;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1" name="Google Shape;1751;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2" name="Google Shape;1752;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3" name="Google Shape;1753;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4" name="Google Shape;1754;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5" name="Google Shape;1755;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6" name="Google Shape;1756;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7" name="Google Shape;1757;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8" name="Google Shape;1758;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9" name="Google Shape;1759;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60" name="Google Shape;1760;p18"/>
            <p:cNvGrpSpPr/>
            <p:nvPr/>
          </p:nvGrpSpPr>
          <p:grpSpPr>
            <a:xfrm>
              <a:off x="4055702" y="6524432"/>
              <a:ext cx="763222" cy="359421"/>
              <a:chOff x="811985" y="3296192"/>
              <a:chExt cx="1330582" cy="626605"/>
            </a:xfrm>
          </p:grpSpPr>
          <p:sp>
            <p:nvSpPr>
              <p:cNvPr id="1761" name="Google Shape;1761;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2" name="Google Shape;1762;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3" name="Google Shape;1763;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4" name="Google Shape;1764;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5" name="Google Shape;1765;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6" name="Google Shape;1766;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7" name="Google Shape;1767;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8" name="Google Shape;1768;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9" name="Google Shape;1769;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0" name="Google Shape;1770;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1" name="Google Shape;1771;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72" name="Google Shape;1772;p18"/>
            <p:cNvGrpSpPr/>
            <p:nvPr/>
          </p:nvGrpSpPr>
          <p:grpSpPr>
            <a:xfrm>
              <a:off x="3583002" y="6165007"/>
              <a:ext cx="763222" cy="359421"/>
              <a:chOff x="811985" y="3296192"/>
              <a:chExt cx="1330582" cy="626605"/>
            </a:xfrm>
          </p:grpSpPr>
          <p:sp>
            <p:nvSpPr>
              <p:cNvPr id="1773" name="Google Shape;1773;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4" name="Google Shape;1774;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5" name="Google Shape;1775;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6" name="Google Shape;1776;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7" name="Google Shape;1777;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8" name="Google Shape;1778;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9" name="Google Shape;1779;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0" name="Google Shape;1780;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1" name="Google Shape;1781;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2" name="Google Shape;1782;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3" name="Google Shape;1783;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84" name="Google Shape;1784;p18"/>
            <p:cNvGrpSpPr/>
            <p:nvPr/>
          </p:nvGrpSpPr>
          <p:grpSpPr>
            <a:xfrm>
              <a:off x="4055702" y="6165007"/>
              <a:ext cx="763222" cy="359421"/>
              <a:chOff x="811985" y="3296192"/>
              <a:chExt cx="1330582" cy="626605"/>
            </a:xfrm>
          </p:grpSpPr>
          <p:sp>
            <p:nvSpPr>
              <p:cNvPr id="1785" name="Google Shape;1785;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6" name="Google Shape;1786;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7" name="Google Shape;1787;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8" name="Google Shape;1788;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9" name="Google Shape;1789;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0" name="Google Shape;1790;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1" name="Google Shape;1791;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2" name="Google Shape;1792;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3" name="Google Shape;1793;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4" name="Google Shape;1794;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5" name="Google Shape;1795;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96" name="Google Shape;1796;p18"/>
            <p:cNvGrpSpPr/>
            <p:nvPr/>
          </p:nvGrpSpPr>
          <p:grpSpPr>
            <a:xfrm>
              <a:off x="4531952" y="6524432"/>
              <a:ext cx="763222" cy="359421"/>
              <a:chOff x="811985" y="3296192"/>
              <a:chExt cx="1330582" cy="626605"/>
            </a:xfrm>
          </p:grpSpPr>
          <p:sp>
            <p:nvSpPr>
              <p:cNvPr id="1797" name="Google Shape;1797;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8" name="Google Shape;1798;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9" name="Google Shape;1799;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0" name="Google Shape;1800;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1" name="Google Shape;1801;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2" name="Google Shape;1802;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3" name="Google Shape;1803;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4" name="Google Shape;1804;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5" name="Google Shape;1805;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6" name="Google Shape;1806;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7" name="Google Shape;1807;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08" name="Google Shape;1808;p18"/>
            <p:cNvGrpSpPr/>
            <p:nvPr/>
          </p:nvGrpSpPr>
          <p:grpSpPr>
            <a:xfrm>
              <a:off x="4531952" y="6165007"/>
              <a:ext cx="763222" cy="359421"/>
              <a:chOff x="811985" y="3296192"/>
              <a:chExt cx="1330582" cy="626605"/>
            </a:xfrm>
          </p:grpSpPr>
          <p:sp>
            <p:nvSpPr>
              <p:cNvPr id="1809" name="Google Shape;1809;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0" name="Google Shape;1810;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1" name="Google Shape;1811;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2" name="Google Shape;1812;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3" name="Google Shape;1813;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4" name="Google Shape;1814;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5" name="Google Shape;1815;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6" name="Google Shape;1816;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7" name="Google Shape;1817;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8" name="Google Shape;1818;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9" name="Google Shape;1819;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20" name="Google Shape;1820;p18"/>
            <p:cNvGrpSpPr/>
            <p:nvPr/>
          </p:nvGrpSpPr>
          <p:grpSpPr>
            <a:xfrm>
              <a:off x="5295177" y="6524432"/>
              <a:ext cx="763222" cy="359421"/>
              <a:chOff x="811985" y="3296192"/>
              <a:chExt cx="1330582" cy="626605"/>
            </a:xfrm>
          </p:grpSpPr>
          <p:sp>
            <p:nvSpPr>
              <p:cNvPr id="1821" name="Google Shape;1821;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2" name="Google Shape;1822;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3" name="Google Shape;1823;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4" name="Google Shape;1824;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5" name="Google Shape;1825;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6" name="Google Shape;1826;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7" name="Google Shape;1827;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8" name="Google Shape;1828;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9" name="Google Shape;1829;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0" name="Google Shape;1830;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1" name="Google Shape;1831;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32" name="Google Shape;1832;p18"/>
            <p:cNvGrpSpPr/>
            <p:nvPr/>
          </p:nvGrpSpPr>
          <p:grpSpPr>
            <a:xfrm>
              <a:off x="5767877" y="6524432"/>
              <a:ext cx="763222" cy="359421"/>
              <a:chOff x="811985" y="3296192"/>
              <a:chExt cx="1330582" cy="626605"/>
            </a:xfrm>
          </p:grpSpPr>
          <p:sp>
            <p:nvSpPr>
              <p:cNvPr id="1833" name="Google Shape;1833;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4" name="Google Shape;1834;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5" name="Google Shape;1835;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6" name="Google Shape;1836;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7" name="Google Shape;1837;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8" name="Google Shape;1838;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9" name="Google Shape;1839;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0" name="Google Shape;1840;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1" name="Google Shape;1841;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2" name="Google Shape;1842;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3" name="Google Shape;1843;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44" name="Google Shape;1844;p18"/>
            <p:cNvGrpSpPr/>
            <p:nvPr/>
          </p:nvGrpSpPr>
          <p:grpSpPr>
            <a:xfrm>
              <a:off x="5295177" y="6165007"/>
              <a:ext cx="763222" cy="359421"/>
              <a:chOff x="811985" y="3296192"/>
              <a:chExt cx="1330582" cy="626605"/>
            </a:xfrm>
          </p:grpSpPr>
          <p:sp>
            <p:nvSpPr>
              <p:cNvPr id="1845" name="Google Shape;1845;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6" name="Google Shape;1846;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7" name="Google Shape;1847;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8" name="Google Shape;1848;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9" name="Google Shape;1849;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0" name="Google Shape;1850;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1" name="Google Shape;1851;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2" name="Google Shape;1852;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3" name="Google Shape;1853;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4" name="Google Shape;1854;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5" name="Google Shape;1855;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56" name="Google Shape;1856;p18"/>
            <p:cNvGrpSpPr/>
            <p:nvPr/>
          </p:nvGrpSpPr>
          <p:grpSpPr>
            <a:xfrm>
              <a:off x="5767877" y="6165007"/>
              <a:ext cx="763222" cy="359421"/>
              <a:chOff x="811985" y="3296192"/>
              <a:chExt cx="1330582" cy="626605"/>
            </a:xfrm>
          </p:grpSpPr>
          <p:sp>
            <p:nvSpPr>
              <p:cNvPr id="1857" name="Google Shape;1857;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8" name="Google Shape;1858;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9" name="Google Shape;1859;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0" name="Google Shape;1860;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1" name="Google Shape;1861;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2" name="Google Shape;1862;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3" name="Google Shape;1863;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4" name="Google Shape;1864;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5" name="Google Shape;1865;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6" name="Google Shape;1866;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7" name="Google Shape;1867;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1868" name="Google Shape;1868;p18"/>
          <p:cNvGrpSpPr/>
          <p:nvPr/>
        </p:nvGrpSpPr>
        <p:grpSpPr>
          <a:xfrm flipH="1">
            <a:off x="-1237888" y="6023596"/>
            <a:ext cx="3663719" cy="802041"/>
            <a:chOff x="-5289728" y="8265919"/>
            <a:chExt cx="4607292" cy="1008942"/>
          </a:xfrm>
        </p:grpSpPr>
        <p:sp>
          <p:nvSpPr>
            <p:cNvPr id="1869" name="Google Shape;1869;p18"/>
            <p:cNvSpPr/>
            <p:nvPr/>
          </p:nvSpPr>
          <p:spPr>
            <a:xfrm flipH="1">
              <a:off x="-5289728" y="8265919"/>
              <a:ext cx="1368785" cy="1008938"/>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0" name="Google Shape;1870;p18"/>
            <p:cNvSpPr/>
            <p:nvPr/>
          </p:nvSpPr>
          <p:spPr>
            <a:xfrm flipH="1">
              <a:off x="-5077822"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1" name="Google Shape;1871;p18"/>
            <p:cNvSpPr/>
            <p:nvPr/>
          </p:nvSpPr>
          <p:spPr>
            <a:xfrm flipH="1">
              <a:off x="-5077822"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2" name="Google Shape;1872;p18"/>
            <p:cNvSpPr/>
            <p:nvPr/>
          </p:nvSpPr>
          <p:spPr>
            <a:xfrm flipH="1">
              <a:off x="-4603720" y="8265919"/>
              <a:ext cx="2549127" cy="336458"/>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3" name="Google Shape;1873;p18"/>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4" name="Google Shape;1874;p18"/>
            <p:cNvSpPr/>
            <p:nvPr/>
          </p:nvSpPr>
          <p:spPr>
            <a:xfrm flipH="1">
              <a:off x="-4697894"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5" name="Google Shape;1875;p18"/>
            <p:cNvSpPr/>
            <p:nvPr/>
          </p:nvSpPr>
          <p:spPr>
            <a:xfrm flipH="1">
              <a:off x="-3921071" y="8265919"/>
              <a:ext cx="1372117" cy="1008938"/>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6" name="Google Shape;1876;p18"/>
            <p:cNvSpPr/>
            <p:nvPr/>
          </p:nvSpPr>
          <p:spPr>
            <a:xfrm flipH="1">
              <a:off x="-3709165"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7" name="Google Shape;1877;p18"/>
            <p:cNvSpPr/>
            <p:nvPr/>
          </p:nvSpPr>
          <p:spPr>
            <a:xfrm flipH="1">
              <a:off x="-3709165"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8" name="Google Shape;1878;p18"/>
            <p:cNvSpPr/>
            <p:nvPr/>
          </p:nvSpPr>
          <p:spPr>
            <a:xfrm flipH="1">
              <a:off x="-3235063" y="8265919"/>
              <a:ext cx="2549127" cy="336458"/>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9" name="Google Shape;1879;p18"/>
            <p:cNvSpPr/>
            <p:nvPr/>
          </p:nvSpPr>
          <p:spPr>
            <a:xfrm flipH="1">
              <a:off x="-3329237"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0" name="Google Shape;1880;p18"/>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881" name="Google Shape;1881;p18"/>
          <p:cNvSpPr/>
          <p:nvPr/>
        </p:nvSpPr>
        <p:spPr>
          <a:xfrm flipH="1">
            <a:off x="5338622" y="180254"/>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2" name="Google Shape;1882;p18"/>
          <p:cNvSpPr/>
          <p:nvPr/>
        </p:nvSpPr>
        <p:spPr>
          <a:xfrm flipH="1">
            <a:off x="11733626" y="33587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3" name="Google Shape;1883;p18"/>
          <p:cNvSpPr/>
          <p:nvPr/>
        </p:nvSpPr>
        <p:spPr>
          <a:xfrm flipH="1">
            <a:off x="9867305"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4" name="Google Shape;1884;p18"/>
          <p:cNvSpPr/>
          <p:nvPr/>
        </p:nvSpPr>
        <p:spPr>
          <a:xfrm rot="-1159801" flipH="1">
            <a:off x="9632839"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5" name="Google Shape;1885;p18"/>
          <p:cNvSpPr/>
          <p:nvPr/>
        </p:nvSpPr>
        <p:spPr>
          <a:xfrm rot="-1159801" flipH="1">
            <a:off x="1329272"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6" name="Google Shape;1886;p18"/>
          <p:cNvSpPr/>
          <p:nvPr/>
        </p:nvSpPr>
        <p:spPr>
          <a:xfrm flipH="1">
            <a:off x="1556072"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7" name="Google Shape;1887;p18"/>
          <p:cNvSpPr/>
          <p:nvPr/>
        </p:nvSpPr>
        <p:spPr>
          <a:xfrm flipH="1">
            <a:off x="-575208" y="33587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7985738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888"/>
        <p:cNvGrpSpPr/>
        <p:nvPr/>
      </p:nvGrpSpPr>
      <p:grpSpPr>
        <a:xfrm>
          <a:off x="0" y="0"/>
          <a:ext cx="0" cy="0"/>
          <a:chOff x="0" y="0"/>
          <a:chExt cx="0" cy="0"/>
        </a:xfrm>
      </p:grpSpPr>
      <p:sp>
        <p:nvSpPr>
          <p:cNvPr id="1889" name="Google Shape;1889;p19"/>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890" name="Google Shape;1890;p19"/>
          <p:cNvSpPr txBox="1">
            <a:spLocks noGrp="1"/>
          </p:cNvSpPr>
          <p:nvPr>
            <p:ph type="subTitle" idx="1"/>
          </p:nvPr>
        </p:nvSpPr>
        <p:spPr>
          <a:xfrm>
            <a:off x="960000" y="3453988"/>
            <a:ext cx="3285600" cy="100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1891" name="Google Shape;1891;p19"/>
          <p:cNvSpPr txBox="1">
            <a:spLocks noGrp="1"/>
          </p:cNvSpPr>
          <p:nvPr>
            <p:ph type="subTitle" idx="2"/>
          </p:nvPr>
        </p:nvSpPr>
        <p:spPr>
          <a:xfrm>
            <a:off x="4453200" y="4686500"/>
            <a:ext cx="3285600" cy="100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1892" name="Google Shape;1892;p19"/>
          <p:cNvSpPr txBox="1">
            <a:spLocks noGrp="1"/>
          </p:cNvSpPr>
          <p:nvPr>
            <p:ph type="subTitle" idx="3"/>
          </p:nvPr>
        </p:nvSpPr>
        <p:spPr>
          <a:xfrm>
            <a:off x="7946400" y="3453988"/>
            <a:ext cx="3285600" cy="100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1893" name="Google Shape;1893;p19"/>
          <p:cNvSpPr txBox="1">
            <a:spLocks noGrp="1"/>
          </p:cNvSpPr>
          <p:nvPr>
            <p:ph type="subTitle" idx="4"/>
          </p:nvPr>
        </p:nvSpPr>
        <p:spPr>
          <a:xfrm>
            <a:off x="960000" y="2851988"/>
            <a:ext cx="3285600" cy="70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894" name="Google Shape;1894;p19"/>
          <p:cNvSpPr txBox="1">
            <a:spLocks noGrp="1"/>
          </p:cNvSpPr>
          <p:nvPr>
            <p:ph type="subTitle" idx="5"/>
          </p:nvPr>
        </p:nvSpPr>
        <p:spPr>
          <a:xfrm>
            <a:off x="4453205" y="4084500"/>
            <a:ext cx="3285600" cy="70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895" name="Google Shape;1895;p19"/>
          <p:cNvSpPr txBox="1">
            <a:spLocks noGrp="1"/>
          </p:cNvSpPr>
          <p:nvPr>
            <p:ph type="subTitle" idx="6"/>
          </p:nvPr>
        </p:nvSpPr>
        <p:spPr>
          <a:xfrm>
            <a:off x="7946400" y="2851988"/>
            <a:ext cx="3285600" cy="70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896" name="Google Shape;1896;p19"/>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897" name="Google Shape;1897;p19"/>
          <p:cNvGrpSpPr/>
          <p:nvPr/>
        </p:nvGrpSpPr>
        <p:grpSpPr>
          <a:xfrm>
            <a:off x="-31" y="6138655"/>
            <a:ext cx="12192068" cy="1879264"/>
            <a:chOff x="1648300" y="2319100"/>
            <a:chExt cx="1480075" cy="228125"/>
          </a:xfrm>
        </p:grpSpPr>
        <p:sp>
          <p:nvSpPr>
            <p:cNvPr id="1898" name="Google Shape;1898;p19"/>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9" name="Google Shape;1899;p19"/>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0" name="Google Shape;1900;p19"/>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1" name="Google Shape;1901;p19"/>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2" name="Google Shape;1902;p19"/>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903" name="Google Shape;1903;p19"/>
          <p:cNvGrpSpPr/>
          <p:nvPr/>
        </p:nvGrpSpPr>
        <p:grpSpPr>
          <a:xfrm>
            <a:off x="-471569" y="4785582"/>
            <a:ext cx="3711399" cy="2122236"/>
            <a:chOff x="-2150675" y="3642792"/>
            <a:chExt cx="2044472" cy="1169062"/>
          </a:xfrm>
        </p:grpSpPr>
        <p:sp>
          <p:nvSpPr>
            <p:cNvPr id="1904" name="Google Shape;1904;p19"/>
            <p:cNvSpPr/>
            <p:nvPr/>
          </p:nvSpPr>
          <p:spPr>
            <a:xfrm flipH="1">
              <a:off x="-671747" y="4306283"/>
              <a:ext cx="189397" cy="227004"/>
            </a:xfrm>
            <a:custGeom>
              <a:avLst/>
              <a:gdLst/>
              <a:ahLst/>
              <a:cxnLst/>
              <a:rect l="l" t="t" r="r" b="b"/>
              <a:pathLst>
                <a:path w="3971" h="4760" extrusionOk="0">
                  <a:moveTo>
                    <a:pt x="47" y="0"/>
                  </a:moveTo>
                  <a:lnTo>
                    <a:pt x="0" y="46"/>
                  </a:lnTo>
                  <a:lnTo>
                    <a:pt x="3901" y="4759"/>
                  </a:lnTo>
                  <a:lnTo>
                    <a:pt x="3970" y="4713"/>
                  </a:lnTo>
                  <a:lnTo>
                    <a:pt x="47"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5" name="Google Shape;1905;p19"/>
            <p:cNvSpPr/>
            <p:nvPr/>
          </p:nvSpPr>
          <p:spPr>
            <a:xfrm flipH="1">
              <a:off x="-665067" y="4300700"/>
              <a:ext cx="170553" cy="132911"/>
            </a:xfrm>
            <a:custGeom>
              <a:avLst/>
              <a:gdLst/>
              <a:ahLst/>
              <a:cxnLst/>
              <a:rect l="l" t="t" r="r" b="b"/>
              <a:pathLst>
                <a:path w="3553" h="2695" extrusionOk="0">
                  <a:moveTo>
                    <a:pt x="70" y="1"/>
                  </a:moveTo>
                  <a:lnTo>
                    <a:pt x="1" y="71"/>
                  </a:lnTo>
                  <a:lnTo>
                    <a:pt x="3506" y="2694"/>
                  </a:lnTo>
                  <a:lnTo>
                    <a:pt x="3553" y="26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6" name="Google Shape;1906;p19"/>
            <p:cNvSpPr/>
            <p:nvPr/>
          </p:nvSpPr>
          <p:spPr>
            <a:xfrm flipH="1">
              <a:off x="-458024" y="4300703"/>
              <a:ext cx="149524" cy="192715"/>
            </a:xfrm>
            <a:custGeom>
              <a:avLst/>
              <a:gdLst/>
              <a:ahLst/>
              <a:cxnLst/>
              <a:rect l="l" t="t" r="r" b="b"/>
              <a:pathLst>
                <a:path w="3135" h="4041" extrusionOk="0">
                  <a:moveTo>
                    <a:pt x="3065" y="1"/>
                  </a:moveTo>
                  <a:lnTo>
                    <a:pt x="0" y="3994"/>
                  </a:lnTo>
                  <a:lnTo>
                    <a:pt x="47" y="4041"/>
                  </a:lnTo>
                  <a:lnTo>
                    <a:pt x="3135" y="71"/>
                  </a:lnTo>
                  <a:lnTo>
                    <a:pt x="30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7" name="Google Shape;1907;p19"/>
            <p:cNvSpPr/>
            <p:nvPr/>
          </p:nvSpPr>
          <p:spPr>
            <a:xfrm flipH="1">
              <a:off x="-470187" y="4306283"/>
              <a:ext cx="103021" cy="187136"/>
            </a:xfrm>
            <a:custGeom>
              <a:avLst/>
              <a:gdLst/>
              <a:ahLst/>
              <a:cxnLst/>
              <a:rect l="l" t="t" r="r" b="b"/>
              <a:pathLst>
                <a:path w="2160" h="3924" extrusionOk="0">
                  <a:moveTo>
                    <a:pt x="2090" y="0"/>
                  </a:moveTo>
                  <a:lnTo>
                    <a:pt x="1" y="3877"/>
                  </a:lnTo>
                  <a:lnTo>
                    <a:pt x="71" y="3924"/>
                  </a:lnTo>
                  <a:lnTo>
                    <a:pt x="2160" y="46"/>
                  </a:lnTo>
                  <a:lnTo>
                    <a:pt x="20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8" name="Google Shape;1908;p19"/>
            <p:cNvSpPr/>
            <p:nvPr/>
          </p:nvSpPr>
          <p:spPr>
            <a:xfrm flipH="1">
              <a:off x="-1998417" y="3727618"/>
              <a:ext cx="233825" cy="277386"/>
            </a:xfrm>
            <a:custGeom>
              <a:avLst/>
              <a:gdLst/>
              <a:ahLst/>
              <a:cxnLst/>
              <a:rect l="l" t="t" r="r" b="b"/>
              <a:pathLst>
                <a:path w="4992" h="5922" extrusionOk="0">
                  <a:moveTo>
                    <a:pt x="418" y="1"/>
                  </a:moveTo>
                  <a:lnTo>
                    <a:pt x="0" y="94"/>
                  </a:lnTo>
                  <a:lnTo>
                    <a:pt x="186" y="303"/>
                  </a:lnTo>
                  <a:lnTo>
                    <a:pt x="534" y="744"/>
                  </a:lnTo>
                  <a:lnTo>
                    <a:pt x="1115" y="1463"/>
                  </a:lnTo>
                  <a:lnTo>
                    <a:pt x="1486" y="1881"/>
                  </a:lnTo>
                  <a:lnTo>
                    <a:pt x="2020" y="2555"/>
                  </a:lnTo>
                  <a:lnTo>
                    <a:pt x="2368" y="2973"/>
                  </a:lnTo>
                  <a:lnTo>
                    <a:pt x="2902" y="3623"/>
                  </a:lnTo>
                  <a:lnTo>
                    <a:pt x="3250" y="4041"/>
                  </a:lnTo>
                  <a:lnTo>
                    <a:pt x="4063" y="5016"/>
                  </a:lnTo>
                  <a:lnTo>
                    <a:pt x="4992" y="5921"/>
                  </a:lnTo>
                  <a:lnTo>
                    <a:pt x="4620" y="4528"/>
                  </a:lnTo>
                  <a:lnTo>
                    <a:pt x="4388" y="4296"/>
                  </a:lnTo>
                  <a:lnTo>
                    <a:pt x="3993" y="3855"/>
                  </a:lnTo>
                  <a:lnTo>
                    <a:pt x="3970" y="3855"/>
                  </a:lnTo>
                  <a:lnTo>
                    <a:pt x="3367" y="3182"/>
                  </a:lnTo>
                  <a:lnTo>
                    <a:pt x="2949" y="2740"/>
                  </a:lnTo>
                  <a:lnTo>
                    <a:pt x="2322" y="2067"/>
                  </a:lnTo>
                  <a:lnTo>
                    <a:pt x="1927" y="1626"/>
                  </a:lnTo>
                  <a:lnTo>
                    <a:pt x="1231" y="883"/>
                  </a:lnTo>
                  <a:lnTo>
                    <a:pt x="836" y="465"/>
                  </a:lnTo>
                  <a:lnTo>
                    <a:pt x="418"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9" name="Google Shape;1909;p19"/>
            <p:cNvSpPr/>
            <p:nvPr/>
          </p:nvSpPr>
          <p:spPr>
            <a:xfrm flipH="1">
              <a:off x="-2003847" y="3921204"/>
              <a:ext cx="34849" cy="101174"/>
            </a:xfrm>
            <a:custGeom>
              <a:avLst/>
              <a:gdLst/>
              <a:ahLst/>
              <a:cxnLst/>
              <a:rect l="l" t="t" r="r" b="b"/>
              <a:pathLst>
                <a:path w="744" h="2160" extrusionOk="0">
                  <a:moveTo>
                    <a:pt x="349" y="0"/>
                  </a:moveTo>
                  <a:lnTo>
                    <a:pt x="47" y="1068"/>
                  </a:lnTo>
                  <a:lnTo>
                    <a:pt x="47" y="1579"/>
                  </a:lnTo>
                  <a:lnTo>
                    <a:pt x="349" y="1579"/>
                  </a:lnTo>
                  <a:lnTo>
                    <a:pt x="419" y="1602"/>
                  </a:lnTo>
                  <a:lnTo>
                    <a:pt x="442" y="1672"/>
                  </a:lnTo>
                  <a:lnTo>
                    <a:pt x="419" y="1718"/>
                  </a:lnTo>
                  <a:lnTo>
                    <a:pt x="349" y="1742"/>
                  </a:lnTo>
                  <a:lnTo>
                    <a:pt x="1" y="1742"/>
                  </a:lnTo>
                  <a:lnTo>
                    <a:pt x="1" y="2160"/>
                  </a:lnTo>
                  <a:lnTo>
                    <a:pt x="744" y="2160"/>
                  </a:lnTo>
                  <a:lnTo>
                    <a:pt x="744" y="442"/>
                  </a:lnTo>
                  <a:lnTo>
                    <a:pt x="744" y="302"/>
                  </a:lnTo>
                  <a:lnTo>
                    <a:pt x="744"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0" name="Google Shape;1910;p19"/>
            <p:cNvSpPr/>
            <p:nvPr/>
          </p:nvSpPr>
          <p:spPr>
            <a:xfrm flipH="1">
              <a:off x="-1246972"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1" name="Google Shape;1911;p19"/>
            <p:cNvSpPr/>
            <p:nvPr/>
          </p:nvSpPr>
          <p:spPr>
            <a:xfrm flipH="1">
              <a:off x="-127418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2" name="Google Shape;1912;p19"/>
            <p:cNvSpPr/>
            <p:nvPr/>
          </p:nvSpPr>
          <p:spPr>
            <a:xfrm flipH="1">
              <a:off x="-1299197"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3" name="Google Shape;1913;p19"/>
            <p:cNvSpPr/>
            <p:nvPr/>
          </p:nvSpPr>
          <p:spPr>
            <a:xfrm flipH="1">
              <a:off x="-1326364"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4" name="Google Shape;1914;p19"/>
            <p:cNvSpPr/>
            <p:nvPr/>
          </p:nvSpPr>
          <p:spPr>
            <a:xfrm flipH="1">
              <a:off x="-68206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5" name="Google Shape;1915;p19"/>
            <p:cNvSpPr/>
            <p:nvPr/>
          </p:nvSpPr>
          <p:spPr>
            <a:xfrm flipH="1">
              <a:off x="-709232"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6" name="Google Shape;1916;p19"/>
            <p:cNvSpPr/>
            <p:nvPr/>
          </p:nvSpPr>
          <p:spPr>
            <a:xfrm flipH="1">
              <a:off x="-733166" y="4406763"/>
              <a:ext cx="14193" cy="21781"/>
            </a:xfrm>
            <a:custGeom>
              <a:avLst/>
              <a:gdLst/>
              <a:ahLst/>
              <a:cxnLst/>
              <a:rect l="l" t="t" r="r" b="b"/>
              <a:pathLst>
                <a:path w="303" h="465" extrusionOk="0">
                  <a:moveTo>
                    <a:pt x="1" y="1"/>
                  </a:moveTo>
                  <a:lnTo>
                    <a:pt x="1" y="465"/>
                  </a:lnTo>
                  <a:lnTo>
                    <a:pt x="303" y="465"/>
                  </a:lnTo>
                  <a:lnTo>
                    <a:pt x="30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7" name="Google Shape;1917;p19"/>
            <p:cNvSpPr/>
            <p:nvPr/>
          </p:nvSpPr>
          <p:spPr>
            <a:xfrm flipH="1">
              <a:off x="-761457"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8" name="Google Shape;1918;p19"/>
            <p:cNvSpPr/>
            <p:nvPr/>
          </p:nvSpPr>
          <p:spPr>
            <a:xfrm flipH="1">
              <a:off x="-828326"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9" name="Google Shape;1919;p19"/>
            <p:cNvSpPr/>
            <p:nvPr/>
          </p:nvSpPr>
          <p:spPr>
            <a:xfrm flipH="1">
              <a:off x="-854416"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0" name="Google Shape;1920;p19"/>
            <p:cNvSpPr/>
            <p:nvPr/>
          </p:nvSpPr>
          <p:spPr>
            <a:xfrm flipH="1">
              <a:off x="-879428"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1" name="Google Shape;1921;p19"/>
            <p:cNvSpPr/>
            <p:nvPr/>
          </p:nvSpPr>
          <p:spPr>
            <a:xfrm flipH="1">
              <a:off x="-906641"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2" name="Google Shape;1922;p19"/>
            <p:cNvSpPr/>
            <p:nvPr/>
          </p:nvSpPr>
          <p:spPr>
            <a:xfrm flipH="1">
              <a:off x="-1055587"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3" name="Google Shape;1923;p19"/>
            <p:cNvSpPr/>
            <p:nvPr/>
          </p:nvSpPr>
          <p:spPr>
            <a:xfrm flipH="1">
              <a:off x="-1081723"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4" name="Google Shape;1924;p19"/>
            <p:cNvSpPr/>
            <p:nvPr/>
          </p:nvSpPr>
          <p:spPr>
            <a:xfrm flipH="1">
              <a:off x="-1106735"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5" name="Google Shape;1925;p19"/>
            <p:cNvSpPr/>
            <p:nvPr/>
          </p:nvSpPr>
          <p:spPr>
            <a:xfrm flipH="1">
              <a:off x="-1133902"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6" name="Google Shape;1926;p19"/>
            <p:cNvSpPr/>
            <p:nvPr/>
          </p:nvSpPr>
          <p:spPr>
            <a:xfrm flipH="1">
              <a:off x="-1518873" y="3903780"/>
              <a:ext cx="20703" cy="28338"/>
            </a:xfrm>
            <a:custGeom>
              <a:avLst/>
              <a:gdLst/>
              <a:ahLst/>
              <a:cxnLst/>
              <a:rect l="l" t="t" r="r" b="b"/>
              <a:pathLst>
                <a:path w="442" h="605" extrusionOk="0">
                  <a:moveTo>
                    <a:pt x="116" y="1"/>
                  </a:moveTo>
                  <a:lnTo>
                    <a:pt x="139" y="47"/>
                  </a:lnTo>
                  <a:lnTo>
                    <a:pt x="116" y="140"/>
                  </a:lnTo>
                  <a:lnTo>
                    <a:pt x="93" y="187"/>
                  </a:lnTo>
                  <a:lnTo>
                    <a:pt x="70" y="233"/>
                  </a:lnTo>
                  <a:lnTo>
                    <a:pt x="23" y="280"/>
                  </a:lnTo>
                  <a:lnTo>
                    <a:pt x="0" y="372"/>
                  </a:lnTo>
                  <a:lnTo>
                    <a:pt x="0" y="442"/>
                  </a:lnTo>
                  <a:lnTo>
                    <a:pt x="46" y="512"/>
                  </a:lnTo>
                  <a:lnTo>
                    <a:pt x="93" y="558"/>
                  </a:lnTo>
                  <a:lnTo>
                    <a:pt x="139" y="605"/>
                  </a:lnTo>
                  <a:lnTo>
                    <a:pt x="325" y="605"/>
                  </a:lnTo>
                  <a:lnTo>
                    <a:pt x="395" y="535"/>
                  </a:lnTo>
                  <a:lnTo>
                    <a:pt x="418" y="512"/>
                  </a:lnTo>
                  <a:lnTo>
                    <a:pt x="441" y="465"/>
                  </a:lnTo>
                  <a:lnTo>
                    <a:pt x="441" y="372"/>
                  </a:lnTo>
                  <a:lnTo>
                    <a:pt x="418" y="326"/>
                  </a:lnTo>
                  <a:lnTo>
                    <a:pt x="395" y="303"/>
                  </a:lnTo>
                  <a:lnTo>
                    <a:pt x="348" y="396"/>
                  </a:lnTo>
                  <a:lnTo>
                    <a:pt x="325" y="442"/>
                  </a:lnTo>
                  <a:lnTo>
                    <a:pt x="279" y="465"/>
                  </a:lnTo>
                  <a:lnTo>
                    <a:pt x="255" y="465"/>
                  </a:lnTo>
                  <a:lnTo>
                    <a:pt x="186" y="442"/>
                  </a:lnTo>
                  <a:lnTo>
                    <a:pt x="139" y="396"/>
                  </a:lnTo>
                  <a:lnTo>
                    <a:pt x="139" y="326"/>
                  </a:lnTo>
                  <a:lnTo>
                    <a:pt x="163" y="280"/>
                  </a:lnTo>
                  <a:lnTo>
                    <a:pt x="232" y="233"/>
                  </a:lnTo>
                  <a:lnTo>
                    <a:pt x="255" y="163"/>
                  </a:lnTo>
                  <a:lnTo>
                    <a:pt x="302" y="94"/>
                  </a:lnTo>
                  <a:lnTo>
                    <a:pt x="302"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7" name="Google Shape;1927;p19"/>
            <p:cNvSpPr/>
            <p:nvPr/>
          </p:nvSpPr>
          <p:spPr>
            <a:xfrm flipH="1">
              <a:off x="-1526461" y="3765698"/>
              <a:ext cx="4403" cy="85951"/>
            </a:xfrm>
            <a:custGeom>
              <a:avLst/>
              <a:gdLst/>
              <a:ahLst/>
              <a:cxnLst/>
              <a:rect l="l" t="t" r="r" b="b"/>
              <a:pathLst>
                <a:path w="94" h="1835" extrusionOk="0">
                  <a:moveTo>
                    <a:pt x="1" y="0"/>
                  </a:moveTo>
                  <a:lnTo>
                    <a:pt x="1" y="1835"/>
                  </a:lnTo>
                  <a:lnTo>
                    <a:pt x="94" y="1835"/>
                  </a:lnTo>
                  <a:lnTo>
                    <a:pt x="94"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8" name="Google Shape;1928;p19"/>
            <p:cNvSpPr/>
            <p:nvPr/>
          </p:nvSpPr>
          <p:spPr>
            <a:xfrm flipH="1">
              <a:off x="-1499294" y="3765698"/>
              <a:ext cx="4403" cy="85951"/>
            </a:xfrm>
            <a:custGeom>
              <a:avLst/>
              <a:gdLst/>
              <a:ahLst/>
              <a:cxnLst/>
              <a:rect l="l" t="t" r="r" b="b"/>
              <a:pathLst>
                <a:path w="94" h="1835" extrusionOk="0">
                  <a:moveTo>
                    <a:pt x="0" y="0"/>
                  </a:moveTo>
                  <a:lnTo>
                    <a:pt x="0" y="1835"/>
                  </a:lnTo>
                  <a:lnTo>
                    <a:pt x="93" y="1835"/>
                  </a:lnTo>
                  <a:lnTo>
                    <a:pt x="93"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9" name="Google Shape;1929;p19"/>
            <p:cNvSpPr/>
            <p:nvPr/>
          </p:nvSpPr>
          <p:spPr>
            <a:xfrm flipH="1">
              <a:off x="-1515595" y="3901626"/>
              <a:ext cx="13115" cy="4403"/>
            </a:xfrm>
            <a:custGeom>
              <a:avLst/>
              <a:gdLst/>
              <a:ahLst/>
              <a:cxnLst/>
              <a:rect l="l" t="t" r="r" b="b"/>
              <a:pathLst>
                <a:path w="280" h="94" extrusionOk="0">
                  <a:moveTo>
                    <a:pt x="1" y="0"/>
                  </a:moveTo>
                  <a:lnTo>
                    <a:pt x="24" y="93"/>
                  </a:lnTo>
                  <a:lnTo>
                    <a:pt x="256" y="93"/>
                  </a:lnTo>
                  <a:lnTo>
                    <a:pt x="28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0" name="Google Shape;1930;p19"/>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rgbClr val="2C2D2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1" name="Google Shape;1931;p19"/>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2" name="Google Shape;1932;p19"/>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3" name="Google Shape;1933;p19"/>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4" name="Google Shape;1934;p19"/>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rgbClr val="4B4B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5" name="Google Shape;1935;p19"/>
            <p:cNvSpPr/>
            <p:nvPr/>
          </p:nvSpPr>
          <p:spPr>
            <a:xfrm flipH="1">
              <a:off x="-1528663" y="3845091"/>
              <a:ext cx="37050" cy="43514"/>
            </a:xfrm>
            <a:custGeom>
              <a:avLst/>
              <a:gdLst/>
              <a:ahLst/>
              <a:cxnLst/>
              <a:rect l="l" t="t" r="r" b="b"/>
              <a:pathLst>
                <a:path w="791" h="929" fill="none" extrusionOk="0">
                  <a:moveTo>
                    <a:pt x="1" y="0"/>
                  </a:moveTo>
                  <a:lnTo>
                    <a:pt x="47" y="929"/>
                  </a:lnTo>
                  <a:lnTo>
                    <a:pt x="720" y="929"/>
                  </a:lnTo>
                  <a:lnTo>
                    <a:pt x="79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6" name="Google Shape;1936;p19"/>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7" name="Google Shape;1937;p19"/>
            <p:cNvSpPr/>
            <p:nvPr/>
          </p:nvSpPr>
          <p:spPr>
            <a:xfrm flipH="1">
              <a:off x="-1525384" y="3861391"/>
              <a:ext cx="32694" cy="27214"/>
            </a:xfrm>
            <a:custGeom>
              <a:avLst/>
              <a:gdLst/>
              <a:ahLst/>
              <a:cxnLst/>
              <a:rect l="l" t="t" r="r" b="b"/>
              <a:pathLst>
                <a:path w="698" h="581" extrusionOk="0">
                  <a:moveTo>
                    <a:pt x="1" y="0"/>
                  </a:moveTo>
                  <a:lnTo>
                    <a:pt x="24" y="302"/>
                  </a:lnTo>
                  <a:lnTo>
                    <a:pt x="512" y="581"/>
                  </a:lnTo>
                  <a:lnTo>
                    <a:pt x="697" y="581"/>
                  </a:lnTo>
                  <a:lnTo>
                    <a:pt x="697" y="418"/>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8" name="Google Shape;1938;p19"/>
            <p:cNvSpPr/>
            <p:nvPr/>
          </p:nvSpPr>
          <p:spPr>
            <a:xfrm flipH="1">
              <a:off x="-1527539" y="3845091"/>
              <a:ext cx="35926" cy="25059"/>
            </a:xfrm>
            <a:custGeom>
              <a:avLst/>
              <a:gdLst/>
              <a:ahLst/>
              <a:cxnLst/>
              <a:rect l="l" t="t" r="r" b="b"/>
              <a:pathLst>
                <a:path w="767" h="535" extrusionOk="0">
                  <a:moveTo>
                    <a:pt x="1" y="0"/>
                  </a:moveTo>
                  <a:lnTo>
                    <a:pt x="1" y="70"/>
                  </a:lnTo>
                  <a:lnTo>
                    <a:pt x="744" y="534"/>
                  </a:lnTo>
                  <a:lnTo>
                    <a:pt x="767" y="232"/>
                  </a:lnTo>
                  <a:lnTo>
                    <a:pt x="395"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9" name="Google Shape;1939;p19"/>
            <p:cNvSpPr/>
            <p:nvPr/>
          </p:nvSpPr>
          <p:spPr>
            <a:xfrm flipH="1">
              <a:off x="-1525384"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0" name="Google Shape;1940;p19"/>
            <p:cNvSpPr/>
            <p:nvPr/>
          </p:nvSpPr>
          <p:spPr>
            <a:xfrm flipH="1">
              <a:off x="-1500372"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1" name="Google Shape;1941;p19"/>
            <p:cNvSpPr/>
            <p:nvPr/>
          </p:nvSpPr>
          <p:spPr>
            <a:xfrm flipH="1">
              <a:off x="-1780944" y="3642792"/>
              <a:ext cx="304554" cy="124032"/>
            </a:xfrm>
            <a:custGeom>
              <a:avLst/>
              <a:gdLst/>
              <a:ahLst/>
              <a:cxnLst/>
              <a:rect l="l" t="t" r="r" b="b"/>
              <a:pathLst>
                <a:path w="6502" h="2648" extrusionOk="0">
                  <a:moveTo>
                    <a:pt x="4876" y="1"/>
                  </a:moveTo>
                  <a:lnTo>
                    <a:pt x="1" y="2648"/>
                  </a:lnTo>
                  <a:lnTo>
                    <a:pt x="442" y="2555"/>
                  </a:lnTo>
                  <a:lnTo>
                    <a:pt x="2322" y="1556"/>
                  </a:lnTo>
                  <a:lnTo>
                    <a:pt x="4853" y="163"/>
                  </a:lnTo>
                  <a:lnTo>
                    <a:pt x="4876" y="187"/>
                  </a:lnTo>
                  <a:lnTo>
                    <a:pt x="6339" y="1464"/>
                  </a:lnTo>
                  <a:lnTo>
                    <a:pt x="6501" y="1440"/>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2" name="Google Shape;1942;p19"/>
            <p:cNvSpPr/>
            <p:nvPr/>
          </p:nvSpPr>
          <p:spPr>
            <a:xfrm flipH="1">
              <a:off x="-1779861" y="3715674"/>
              <a:ext cx="6604" cy="6558"/>
            </a:xfrm>
            <a:custGeom>
              <a:avLst/>
              <a:gdLst/>
              <a:ahLst/>
              <a:cxnLst/>
              <a:rect l="l" t="t" r="r" b="b"/>
              <a:pathLst>
                <a:path w="141" h="140" extrusionOk="0">
                  <a:moveTo>
                    <a:pt x="71" y="0"/>
                  </a:moveTo>
                  <a:lnTo>
                    <a:pt x="24" y="24"/>
                  </a:lnTo>
                  <a:lnTo>
                    <a:pt x="1" y="70"/>
                  </a:lnTo>
                  <a:lnTo>
                    <a:pt x="24" y="140"/>
                  </a:lnTo>
                  <a:lnTo>
                    <a:pt x="117" y="140"/>
                  </a:lnTo>
                  <a:lnTo>
                    <a:pt x="140" y="70"/>
                  </a:lnTo>
                  <a:lnTo>
                    <a:pt x="117" y="24"/>
                  </a:lnTo>
                  <a:lnTo>
                    <a:pt x="7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3" name="Google Shape;1943;p19"/>
            <p:cNvSpPr/>
            <p:nvPr/>
          </p:nvSpPr>
          <p:spPr>
            <a:xfrm flipH="1">
              <a:off x="-1734193" y="3742841"/>
              <a:ext cx="6604" cy="6604"/>
            </a:xfrm>
            <a:custGeom>
              <a:avLst/>
              <a:gdLst/>
              <a:ahLst/>
              <a:cxnLst/>
              <a:rect l="l" t="t" r="r" b="b"/>
              <a:pathLst>
                <a:path w="141" h="141" extrusionOk="0">
                  <a:moveTo>
                    <a:pt x="70" y="1"/>
                  </a:moveTo>
                  <a:lnTo>
                    <a:pt x="24" y="24"/>
                  </a:lnTo>
                  <a:lnTo>
                    <a:pt x="1" y="71"/>
                  </a:lnTo>
                  <a:lnTo>
                    <a:pt x="24" y="140"/>
                  </a:lnTo>
                  <a:lnTo>
                    <a:pt x="117" y="140"/>
                  </a:lnTo>
                  <a:lnTo>
                    <a:pt x="140" y="71"/>
                  </a:lnTo>
                  <a:lnTo>
                    <a:pt x="117" y="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4" name="Google Shape;1944;p19"/>
            <p:cNvSpPr/>
            <p:nvPr/>
          </p:nvSpPr>
          <p:spPr>
            <a:xfrm flipH="1">
              <a:off x="-1516672" y="3773286"/>
              <a:ext cx="9836" cy="9836"/>
            </a:xfrm>
            <a:custGeom>
              <a:avLst/>
              <a:gdLst/>
              <a:ahLst/>
              <a:cxnLst/>
              <a:rect l="l" t="t" r="r" b="b"/>
              <a:pathLst>
                <a:path w="210" h="210" extrusionOk="0">
                  <a:moveTo>
                    <a:pt x="70" y="1"/>
                  </a:moveTo>
                  <a:lnTo>
                    <a:pt x="47" y="24"/>
                  </a:lnTo>
                  <a:lnTo>
                    <a:pt x="24" y="47"/>
                  </a:lnTo>
                  <a:lnTo>
                    <a:pt x="1" y="94"/>
                  </a:lnTo>
                  <a:lnTo>
                    <a:pt x="24" y="140"/>
                  </a:lnTo>
                  <a:lnTo>
                    <a:pt x="47" y="163"/>
                  </a:lnTo>
                  <a:lnTo>
                    <a:pt x="70" y="187"/>
                  </a:lnTo>
                  <a:lnTo>
                    <a:pt x="117" y="210"/>
                  </a:lnTo>
                  <a:lnTo>
                    <a:pt x="163" y="187"/>
                  </a:lnTo>
                  <a:lnTo>
                    <a:pt x="187" y="163"/>
                  </a:lnTo>
                  <a:lnTo>
                    <a:pt x="210" y="140"/>
                  </a:lnTo>
                  <a:lnTo>
                    <a:pt x="210" y="94"/>
                  </a:lnTo>
                  <a:lnTo>
                    <a:pt x="210" y="47"/>
                  </a:lnTo>
                  <a:lnTo>
                    <a:pt x="187" y="24"/>
                  </a:lnTo>
                  <a:lnTo>
                    <a:pt x="16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5" name="Google Shape;1945;p19"/>
            <p:cNvSpPr/>
            <p:nvPr/>
          </p:nvSpPr>
          <p:spPr>
            <a:xfrm flipH="1">
              <a:off x="-1933169" y="3768977"/>
              <a:ext cx="214246" cy="429570"/>
            </a:xfrm>
            <a:custGeom>
              <a:avLst/>
              <a:gdLst/>
              <a:ahLst/>
              <a:cxnLst/>
              <a:rect l="l" t="t" r="r" b="b"/>
              <a:pathLst>
                <a:path w="4574" h="9171" extrusionOk="0">
                  <a:moveTo>
                    <a:pt x="697" y="0"/>
                  </a:moveTo>
                  <a:lnTo>
                    <a:pt x="511" y="47"/>
                  </a:lnTo>
                  <a:lnTo>
                    <a:pt x="163" y="139"/>
                  </a:lnTo>
                  <a:lnTo>
                    <a:pt x="0" y="163"/>
                  </a:lnTo>
                  <a:lnTo>
                    <a:pt x="4272" y="9171"/>
                  </a:lnTo>
                  <a:lnTo>
                    <a:pt x="4272" y="8335"/>
                  </a:lnTo>
                  <a:lnTo>
                    <a:pt x="4272" y="7429"/>
                  </a:lnTo>
                  <a:lnTo>
                    <a:pt x="4272" y="7220"/>
                  </a:lnTo>
                  <a:lnTo>
                    <a:pt x="4574" y="7220"/>
                  </a:lnTo>
                  <a:lnTo>
                    <a:pt x="4434" y="6269"/>
                  </a:lnTo>
                  <a:lnTo>
                    <a:pt x="4342" y="5642"/>
                  </a:lnTo>
                  <a:lnTo>
                    <a:pt x="3993" y="5108"/>
                  </a:lnTo>
                  <a:lnTo>
                    <a:pt x="69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6" name="Google Shape;1946;p19"/>
            <p:cNvSpPr/>
            <p:nvPr/>
          </p:nvSpPr>
          <p:spPr>
            <a:xfrm flipH="1">
              <a:off x="-1786377" y="3710241"/>
              <a:ext cx="325210" cy="87029"/>
            </a:xfrm>
            <a:custGeom>
              <a:avLst/>
              <a:gdLst/>
              <a:ahLst/>
              <a:cxnLst/>
              <a:rect l="l" t="t" r="r" b="b"/>
              <a:pathLst>
                <a:path w="6943" h="1858" extrusionOk="0">
                  <a:moveTo>
                    <a:pt x="6734" y="116"/>
                  </a:moveTo>
                  <a:lnTo>
                    <a:pt x="6780" y="140"/>
                  </a:lnTo>
                  <a:lnTo>
                    <a:pt x="6803" y="186"/>
                  </a:lnTo>
                  <a:lnTo>
                    <a:pt x="6780" y="256"/>
                  </a:lnTo>
                  <a:lnTo>
                    <a:pt x="6687" y="256"/>
                  </a:lnTo>
                  <a:lnTo>
                    <a:pt x="6664" y="186"/>
                  </a:lnTo>
                  <a:lnTo>
                    <a:pt x="6687" y="140"/>
                  </a:lnTo>
                  <a:lnTo>
                    <a:pt x="6734" y="116"/>
                  </a:lnTo>
                  <a:close/>
                  <a:moveTo>
                    <a:pt x="1138" y="1347"/>
                  </a:moveTo>
                  <a:lnTo>
                    <a:pt x="1162" y="1370"/>
                  </a:lnTo>
                  <a:lnTo>
                    <a:pt x="1185" y="1393"/>
                  </a:lnTo>
                  <a:lnTo>
                    <a:pt x="1185" y="1440"/>
                  </a:lnTo>
                  <a:lnTo>
                    <a:pt x="1185" y="1486"/>
                  </a:lnTo>
                  <a:lnTo>
                    <a:pt x="1162" y="1509"/>
                  </a:lnTo>
                  <a:lnTo>
                    <a:pt x="1138" y="1533"/>
                  </a:lnTo>
                  <a:lnTo>
                    <a:pt x="1092" y="1556"/>
                  </a:lnTo>
                  <a:lnTo>
                    <a:pt x="1045" y="1533"/>
                  </a:lnTo>
                  <a:lnTo>
                    <a:pt x="1022" y="1509"/>
                  </a:lnTo>
                  <a:lnTo>
                    <a:pt x="999" y="1486"/>
                  </a:lnTo>
                  <a:lnTo>
                    <a:pt x="976" y="1440"/>
                  </a:lnTo>
                  <a:lnTo>
                    <a:pt x="999" y="1393"/>
                  </a:lnTo>
                  <a:lnTo>
                    <a:pt x="1022" y="1370"/>
                  </a:lnTo>
                  <a:lnTo>
                    <a:pt x="1045" y="1347"/>
                  </a:lnTo>
                  <a:close/>
                  <a:moveTo>
                    <a:pt x="6826" y="0"/>
                  </a:moveTo>
                  <a:lnTo>
                    <a:pt x="6664" y="24"/>
                  </a:lnTo>
                  <a:lnTo>
                    <a:pt x="5457" y="256"/>
                  </a:lnTo>
                  <a:lnTo>
                    <a:pt x="2763" y="743"/>
                  </a:lnTo>
                  <a:lnTo>
                    <a:pt x="767" y="1115"/>
                  </a:lnTo>
                  <a:lnTo>
                    <a:pt x="326" y="1208"/>
                  </a:lnTo>
                  <a:lnTo>
                    <a:pt x="1" y="1277"/>
                  </a:lnTo>
                  <a:lnTo>
                    <a:pt x="47" y="1440"/>
                  </a:lnTo>
                  <a:lnTo>
                    <a:pt x="581" y="1347"/>
                  </a:lnTo>
                  <a:lnTo>
                    <a:pt x="674" y="1533"/>
                  </a:lnTo>
                  <a:lnTo>
                    <a:pt x="720" y="1649"/>
                  </a:lnTo>
                  <a:lnTo>
                    <a:pt x="790" y="1718"/>
                  </a:lnTo>
                  <a:lnTo>
                    <a:pt x="883" y="1788"/>
                  </a:lnTo>
                  <a:lnTo>
                    <a:pt x="976" y="1834"/>
                  </a:lnTo>
                  <a:lnTo>
                    <a:pt x="1115" y="1858"/>
                  </a:lnTo>
                  <a:lnTo>
                    <a:pt x="1208" y="1834"/>
                  </a:lnTo>
                  <a:lnTo>
                    <a:pt x="1324" y="1788"/>
                  </a:lnTo>
                  <a:lnTo>
                    <a:pt x="1417" y="1718"/>
                  </a:lnTo>
                  <a:lnTo>
                    <a:pt x="1487" y="1649"/>
                  </a:lnTo>
                  <a:lnTo>
                    <a:pt x="1579" y="1556"/>
                  </a:lnTo>
                  <a:lnTo>
                    <a:pt x="1695" y="1486"/>
                  </a:lnTo>
                  <a:lnTo>
                    <a:pt x="1951" y="1347"/>
                  </a:lnTo>
                  <a:lnTo>
                    <a:pt x="2276" y="1254"/>
                  </a:lnTo>
                  <a:lnTo>
                    <a:pt x="2601" y="1161"/>
                  </a:lnTo>
                  <a:lnTo>
                    <a:pt x="5364" y="674"/>
                  </a:lnTo>
                  <a:lnTo>
                    <a:pt x="6107" y="534"/>
                  </a:lnTo>
                  <a:lnTo>
                    <a:pt x="6478" y="465"/>
                  </a:lnTo>
                  <a:lnTo>
                    <a:pt x="6896" y="372"/>
                  </a:lnTo>
                  <a:lnTo>
                    <a:pt x="6942" y="302"/>
                  </a:lnTo>
                  <a:lnTo>
                    <a:pt x="6942" y="233"/>
                  </a:lnTo>
                  <a:lnTo>
                    <a:pt x="6942" y="163"/>
                  </a:lnTo>
                  <a:lnTo>
                    <a:pt x="6919" y="93"/>
                  </a:lnTo>
                  <a:lnTo>
                    <a:pt x="6873" y="24"/>
                  </a:lnTo>
                  <a:lnTo>
                    <a:pt x="6826"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7" name="Google Shape;1947;p19"/>
            <p:cNvSpPr/>
            <p:nvPr/>
          </p:nvSpPr>
          <p:spPr>
            <a:xfrm flipH="1">
              <a:off x="-1749416" y="3735253"/>
              <a:ext cx="38128" cy="27214"/>
            </a:xfrm>
            <a:custGeom>
              <a:avLst/>
              <a:gdLst/>
              <a:ahLst/>
              <a:cxnLst/>
              <a:rect l="l" t="t" r="r" b="b"/>
              <a:pathLst>
                <a:path w="814" h="581" extrusionOk="0">
                  <a:moveTo>
                    <a:pt x="418" y="163"/>
                  </a:moveTo>
                  <a:lnTo>
                    <a:pt x="465" y="186"/>
                  </a:lnTo>
                  <a:lnTo>
                    <a:pt x="488" y="233"/>
                  </a:lnTo>
                  <a:lnTo>
                    <a:pt x="465" y="302"/>
                  </a:lnTo>
                  <a:lnTo>
                    <a:pt x="372" y="302"/>
                  </a:lnTo>
                  <a:lnTo>
                    <a:pt x="349" y="233"/>
                  </a:lnTo>
                  <a:lnTo>
                    <a:pt x="372" y="186"/>
                  </a:lnTo>
                  <a:lnTo>
                    <a:pt x="418" y="163"/>
                  </a:lnTo>
                  <a:close/>
                  <a:moveTo>
                    <a:pt x="767" y="0"/>
                  </a:moveTo>
                  <a:lnTo>
                    <a:pt x="24" y="140"/>
                  </a:lnTo>
                  <a:lnTo>
                    <a:pt x="1" y="186"/>
                  </a:lnTo>
                  <a:lnTo>
                    <a:pt x="24" y="302"/>
                  </a:lnTo>
                  <a:lnTo>
                    <a:pt x="70" y="395"/>
                  </a:lnTo>
                  <a:lnTo>
                    <a:pt x="140" y="488"/>
                  </a:lnTo>
                  <a:lnTo>
                    <a:pt x="233" y="534"/>
                  </a:lnTo>
                  <a:lnTo>
                    <a:pt x="326" y="581"/>
                  </a:lnTo>
                  <a:lnTo>
                    <a:pt x="395" y="581"/>
                  </a:lnTo>
                  <a:lnTo>
                    <a:pt x="534" y="558"/>
                  </a:lnTo>
                  <a:lnTo>
                    <a:pt x="674" y="488"/>
                  </a:lnTo>
                  <a:lnTo>
                    <a:pt x="720" y="418"/>
                  </a:lnTo>
                  <a:lnTo>
                    <a:pt x="767" y="349"/>
                  </a:lnTo>
                  <a:lnTo>
                    <a:pt x="790" y="279"/>
                  </a:lnTo>
                  <a:lnTo>
                    <a:pt x="813" y="186"/>
                  </a:lnTo>
                  <a:lnTo>
                    <a:pt x="790" y="93"/>
                  </a:lnTo>
                  <a:lnTo>
                    <a:pt x="76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8" name="Google Shape;1948;p19"/>
            <p:cNvSpPr/>
            <p:nvPr/>
          </p:nvSpPr>
          <p:spPr>
            <a:xfrm flipH="1">
              <a:off x="-1745060" y="3758064"/>
              <a:ext cx="23982" cy="17471"/>
            </a:xfrm>
            <a:custGeom>
              <a:avLst/>
              <a:gdLst/>
              <a:ahLst/>
              <a:cxnLst/>
              <a:rect l="l" t="t" r="r" b="b"/>
              <a:pathLst>
                <a:path w="512" h="373" extrusionOk="0">
                  <a:moveTo>
                    <a:pt x="465" y="1"/>
                  </a:moveTo>
                  <a:lnTo>
                    <a:pt x="325" y="71"/>
                  </a:lnTo>
                  <a:lnTo>
                    <a:pt x="186" y="94"/>
                  </a:lnTo>
                  <a:lnTo>
                    <a:pt x="117" y="94"/>
                  </a:lnTo>
                  <a:lnTo>
                    <a:pt x="24" y="47"/>
                  </a:lnTo>
                  <a:lnTo>
                    <a:pt x="0" y="163"/>
                  </a:lnTo>
                  <a:lnTo>
                    <a:pt x="24" y="210"/>
                  </a:lnTo>
                  <a:lnTo>
                    <a:pt x="47" y="280"/>
                  </a:lnTo>
                  <a:lnTo>
                    <a:pt x="70" y="326"/>
                  </a:lnTo>
                  <a:lnTo>
                    <a:pt x="117" y="372"/>
                  </a:lnTo>
                  <a:lnTo>
                    <a:pt x="465" y="280"/>
                  </a:lnTo>
                  <a:lnTo>
                    <a:pt x="488" y="233"/>
                  </a:lnTo>
                  <a:lnTo>
                    <a:pt x="511" y="163"/>
                  </a:lnTo>
                  <a:lnTo>
                    <a:pt x="488" y="71"/>
                  </a:lnTo>
                  <a:lnTo>
                    <a:pt x="4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9" name="Google Shape;1949;p19"/>
            <p:cNvSpPr/>
            <p:nvPr/>
          </p:nvSpPr>
          <p:spPr>
            <a:xfrm flipH="1">
              <a:off x="-1811385" y="4081067"/>
              <a:ext cx="44639" cy="21781"/>
            </a:xfrm>
            <a:custGeom>
              <a:avLst/>
              <a:gdLst/>
              <a:ahLst/>
              <a:cxnLst/>
              <a:rect l="l" t="t" r="r" b="b"/>
              <a:pathLst>
                <a:path w="953" h="465" extrusionOk="0">
                  <a:moveTo>
                    <a:pt x="1" y="0"/>
                  </a:moveTo>
                  <a:lnTo>
                    <a:pt x="1"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0" name="Google Shape;1950;p19"/>
            <p:cNvSpPr/>
            <p:nvPr/>
          </p:nvSpPr>
          <p:spPr>
            <a:xfrm flipH="1">
              <a:off x="-1872276"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1" name="Google Shape;1951;p19"/>
            <p:cNvSpPr/>
            <p:nvPr/>
          </p:nvSpPr>
          <p:spPr>
            <a:xfrm flipH="1">
              <a:off x="-1933167"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2" name="Google Shape;1952;p19"/>
            <p:cNvSpPr/>
            <p:nvPr/>
          </p:nvSpPr>
          <p:spPr>
            <a:xfrm flipH="1">
              <a:off x="-1994058"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3" name="Google Shape;1953;p19"/>
            <p:cNvSpPr/>
            <p:nvPr/>
          </p:nvSpPr>
          <p:spPr>
            <a:xfrm flipH="1">
              <a:off x="-2054949" y="4081067"/>
              <a:ext cx="44592" cy="21781"/>
            </a:xfrm>
            <a:custGeom>
              <a:avLst/>
              <a:gdLst/>
              <a:ahLst/>
              <a:cxnLst/>
              <a:rect l="l" t="t" r="r" b="b"/>
              <a:pathLst>
                <a:path w="952" h="465" extrusionOk="0">
                  <a:moveTo>
                    <a:pt x="0" y="0"/>
                  </a:moveTo>
                  <a:lnTo>
                    <a:pt x="0"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4" name="Google Shape;1954;p19"/>
            <p:cNvSpPr/>
            <p:nvPr/>
          </p:nvSpPr>
          <p:spPr>
            <a:xfrm flipH="1">
              <a:off x="-2023425" y="3921204"/>
              <a:ext cx="19626" cy="20703"/>
            </a:xfrm>
            <a:custGeom>
              <a:avLst/>
              <a:gdLst/>
              <a:ahLst/>
              <a:cxnLst/>
              <a:rect l="l" t="t" r="r" b="b"/>
              <a:pathLst>
                <a:path w="419" h="442" extrusionOk="0">
                  <a:moveTo>
                    <a:pt x="279" y="0"/>
                  </a:moveTo>
                  <a:lnTo>
                    <a:pt x="210" y="302"/>
                  </a:lnTo>
                  <a:lnTo>
                    <a:pt x="1" y="302"/>
                  </a:lnTo>
                  <a:lnTo>
                    <a:pt x="1" y="442"/>
                  </a:lnTo>
                  <a:lnTo>
                    <a:pt x="419" y="442"/>
                  </a:lnTo>
                  <a:lnTo>
                    <a:pt x="41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5" name="Google Shape;1955;p19"/>
            <p:cNvSpPr/>
            <p:nvPr/>
          </p:nvSpPr>
          <p:spPr>
            <a:xfrm flipH="1">
              <a:off x="-1989702" y="3995164"/>
              <a:ext cx="52227" cy="7635"/>
            </a:xfrm>
            <a:custGeom>
              <a:avLst/>
              <a:gdLst/>
              <a:ahLst/>
              <a:cxnLst/>
              <a:rect l="l" t="t" r="r" b="b"/>
              <a:pathLst>
                <a:path w="1115" h="163" extrusionOk="0">
                  <a:moveTo>
                    <a:pt x="70" y="0"/>
                  </a:moveTo>
                  <a:lnTo>
                    <a:pt x="24" y="23"/>
                  </a:lnTo>
                  <a:lnTo>
                    <a:pt x="1" y="93"/>
                  </a:lnTo>
                  <a:lnTo>
                    <a:pt x="24" y="139"/>
                  </a:lnTo>
                  <a:lnTo>
                    <a:pt x="70" y="163"/>
                  </a:lnTo>
                  <a:lnTo>
                    <a:pt x="1022" y="163"/>
                  </a:lnTo>
                  <a:lnTo>
                    <a:pt x="1092" y="139"/>
                  </a:lnTo>
                  <a:lnTo>
                    <a:pt x="1115" y="93"/>
                  </a:lnTo>
                  <a:lnTo>
                    <a:pt x="1092" y="23"/>
                  </a:lnTo>
                  <a:lnTo>
                    <a:pt x="1022"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6" name="Google Shape;1956;p19"/>
            <p:cNvSpPr/>
            <p:nvPr/>
          </p:nvSpPr>
          <p:spPr>
            <a:xfrm flipH="1">
              <a:off x="-1956024" y="3962517"/>
              <a:ext cx="45716" cy="9836"/>
            </a:xfrm>
            <a:custGeom>
              <a:avLst/>
              <a:gdLst/>
              <a:ahLst/>
              <a:cxnLst/>
              <a:rect l="l" t="t" r="r" b="b"/>
              <a:pathLst>
                <a:path w="976" h="210" extrusionOk="0">
                  <a:moveTo>
                    <a:pt x="0" y="1"/>
                  </a:moveTo>
                  <a:lnTo>
                    <a:pt x="93" y="210"/>
                  </a:lnTo>
                  <a:lnTo>
                    <a:pt x="975" y="210"/>
                  </a:lnTo>
                  <a:lnTo>
                    <a:pt x="97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7" name="Google Shape;1957;p19"/>
            <p:cNvSpPr/>
            <p:nvPr/>
          </p:nvSpPr>
          <p:spPr>
            <a:xfrm flipH="1">
              <a:off x="-1971246" y="3957083"/>
              <a:ext cx="15270" cy="38128"/>
            </a:xfrm>
            <a:custGeom>
              <a:avLst/>
              <a:gdLst/>
              <a:ahLst/>
              <a:cxnLst/>
              <a:rect l="l" t="t" r="r" b="b"/>
              <a:pathLst>
                <a:path w="326" h="814" extrusionOk="0">
                  <a:moveTo>
                    <a:pt x="0" y="1"/>
                  </a:moveTo>
                  <a:lnTo>
                    <a:pt x="0" y="117"/>
                  </a:lnTo>
                  <a:lnTo>
                    <a:pt x="0" y="326"/>
                  </a:lnTo>
                  <a:lnTo>
                    <a:pt x="0" y="813"/>
                  </a:lnTo>
                  <a:lnTo>
                    <a:pt x="325" y="813"/>
                  </a:lnTo>
                  <a:lnTo>
                    <a:pt x="325" y="302"/>
                  </a:lnTo>
                  <a:lnTo>
                    <a:pt x="32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8" name="Google Shape;1958;p19"/>
            <p:cNvSpPr/>
            <p:nvPr/>
          </p:nvSpPr>
          <p:spPr>
            <a:xfrm flipH="1">
              <a:off x="-1971244" y="4002748"/>
              <a:ext cx="15196" cy="19631"/>
            </a:xfrm>
            <a:custGeom>
              <a:avLst/>
              <a:gdLst/>
              <a:ahLst/>
              <a:cxnLst/>
              <a:rect l="l" t="t" r="r" b="b"/>
              <a:pathLst>
                <a:path w="233" h="419" extrusionOk="0">
                  <a:moveTo>
                    <a:pt x="1" y="1"/>
                  </a:moveTo>
                  <a:lnTo>
                    <a:pt x="1" y="326"/>
                  </a:lnTo>
                  <a:lnTo>
                    <a:pt x="1" y="419"/>
                  </a:lnTo>
                  <a:lnTo>
                    <a:pt x="233" y="419"/>
                  </a:lnTo>
                  <a:lnTo>
                    <a:pt x="233"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9" name="Google Shape;1959;p19"/>
            <p:cNvSpPr/>
            <p:nvPr/>
          </p:nvSpPr>
          <p:spPr>
            <a:xfrm flipH="1">
              <a:off x="-1818972" y="3966873"/>
              <a:ext cx="35926" cy="11991"/>
            </a:xfrm>
            <a:custGeom>
              <a:avLst/>
              <a:gdLst/>
              <a:ahLst/>
              <a:cxnLst/>
              <a:rect l="l" t="t" r="r" b="b"/>
              <a:pathLst>
                <a:path w="767" h="256" extrusionOk="0">
                  <a:moveTo>
                    <a:pt x="140" y="0"/>
                  </a:moveTo>
                  <a:lnTo>
                    <a:pt x="94" y="24"/>
                  </a:lnTo>
                  <a:lnTo>
                    <a:pt x="47" y="47"/>
                  </a:lnTo>
                  <a:lnTo>
                    <a:pt x="24" y="70"/>
                  </a:lnTo>
                  <a:lnTo>
                    <a:pt x="1" y="140"/>
                  </a:lnTo>
                  <a:lnTo>
                    <a:pt x="24" y="186"/>
                  </a:lnTo>
                  <a:lnTo>
                    <a:pt x="47" y="209"/>
                  </a:lnTo>
                  <a:lnTo>
                    <a:pt x="94" y="233"/>
                  </a:lnTo>
                  <a:lnTo>
                    <a:pt x="140" y="256"/>
                  </a:lnTo>
                  <a:lnTo>
                    <a:pt x="651" y="256"/>
                  </a:lnTo>
                  <a:lnTo>
                    <a:pt x="697" y="233"/>
                  </a:lnTo>
                  <a:lnTo>
                    <a:pt x="721" y="209"/>
                  </a:lnTo>
                  <a:lnTo>
                    <a:pt x="767" y="186"/>
                  </a:lnTo>
                  <a:lnTo>
                    <a:pt x="767" y="140"/>
                  </a:lnTo>
                  <a:lnTo>
                    <a:pt x="767" y="70"/>
                  </a:lnTo>
                  <a:lnTo>
                    <a:pt x="721" y="47"/>
                  </a:lnTo>
                  <a:lnTo>
                    <a:pt x="697" y="24"/>
                  </a:lnTo>
                  <a:lnTo>
                    <a:pt x="65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0" name="Google Shape;1960;p19"/>
            <p:cNvSpPr/>
            <p:nvPr/>
          </p:nvSpPr>
          <p:spPr>
            <a:xfrm flipH="1">
              <a:off x="-1824453" y="3992962"/>
              <a:ext cx="46840" cy="10914"/>
            </a:xfrm>
            <a:custGeom>
              <a:avLst/>
              <a:gdLst/>
              <a:ahLst/>
              <a:cxnLst/>
              <a:rect l="l" t="t" r="r" b="b"/>
              <a:pathLst>
                <a:path w="1000" h="233" extrusionOk="0">
                  <a:moveTo>
                    <a:pt x="1" y="1"/>
                  </a:moveTo>
                  <a:lnTo>
                    <a:pt x="1" y="186"/>
                  </a:lnTo>
                  <a:lnTo>
                    <a:pt x="256" y="233"/>
                  </a:lnTo>
                  <a:lnTo>
                    <a:pt x="744" y="233"/>
                  </a:lnTo>
                  <a:lnTo>
                    <a:pt x="999" y="186"/>
                  </a:lnTo>
                  <a:lnTo>
                    <a:pt x="9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1" name="Google Shape;1961;p19"/>
            <p:cNvSpPr/>
            <p:nvPr/>
          </p:nvSpPr>
          <p:spPr>
            <a:xfrm flipH="1">
              <a:off x="-2003848" y="4022330"/>
              <a:ext cx="76162" cy="13115"/>
            </a:xfrm>
            <a:custGeom>
              <a:avLst/>
              <a:gdLst/>
              <a:ahLst/>
              <a:cxnLst/>
              <a:rect l="l" t="t" r="r" b="b"/>
              <a:pathLst>
                <a:path w="1626" h="280" extrusionOk="0">
                  <a:moveTo>
                    <a:pt x="93" y="1"/>
                  </a:moveTo>
                  <a:lnTo>
                    <a:pt x="47" y="24"/>
                  </a:lnTo>
                  <a:lnTo>
                    <a:pt x="24" y="70"/>
                  </a:lnTo>
                  <a:lnTo>
                    <a:pt x="1" y="140"/>
                  </a:lnTo>
                  <a:lnTo>
                    <a:pt x="24" y="186"/>
                  </a:lnTo>
                  <a:lnTo>
                    <a:pt x="47" y="233"/>
                  </a:lnTo>
                  <a:lnTo>
                    <a:pt x="93" y="279"/>
                  </a:lnTo>
                  <a:lnTo>
                    <a:pt x="1626" y="279"/>
                  </a:lnTo>
                  <a:lnTo>
                    <a:pt x="16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2" name="Google Shape;1962;p19"/>
            <p:cNvSpPr/>
            <p:nvPr/>
          </p:nvSpPr>
          <p:spPr>
            <a:xfrm flipH="1">
              <a:off x="-1811384" y="3959238"/>
              <a:ext cx="19626" cy="7682"/>
            </a:xfrm>
            <a:custGeom>
              <a:avLst/>
              <a:gdLst/>
              <a:ahLst/>
              <a:cxnLst/>
              <a:rect l="l" t="t" r="r" b="b"/>
              <a:pathLst>
                <a:path w="419" h="164" extrusionOk="0">
                  <a:moveTo>
                    <a:pt x="1" y="1"/>
                  </a:moveTo>
                  <a:lnTo>
                    <a:pt x="1" y="163"/>
                  </a:lnTo>
                  <a:lnTo>
                    <a:pt x="418" y="163"/>
                  </a:lnTo>
                  <a:lnTo>
                    <a:pt x="418"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3" name="Google Shape;1963;p19"/>
            <p:cNvSpPr/>
            <p:nvPr/>
          </p:nvSpPr>
          <p:spPr>
            <a:xfrm flipH="1">
              <a:off x="-1811384" y="3978817"/>
              <a:ext cx="20703" cy="14193"/>
            </a:xfrm>
            <a:custGeom>
              <a:avLst/>
              <a:gdLst/>
              <a:ahLst/>
              <a:cxnLst/>
              <a:rect l="l" t="t" r="r" b="b"/>
              <a:pathLst>
                <a:path w="442" h="303" extrusionOk="0">
                  <a:moveTo>
                    <a:pt x="70" y="1"/>
                  </a:moveTo>
                  <a:lnTo>
                    <a:pt x="0" y="303"/>
                  </a:lnTo>
                  <a:lnTo>
                    <a:pt x="441" y="303"/>
                  </a:lnTo>
                  <a:lnTo>
                    <a:pt x="39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4" name="Google Shape;1964;p19"/>
            <p:cNvSpPr/>
            <p:nvPr/>
          </p:nvSpPr>
          <p:spPr>
            <a:xfrm flipH="1">
              <a:off x="-1823329" y="4003829"/>
              <a:ext cx="44639" cy="60939"/>
            </a:xfrm>
            <a:custGeom>
              <a:avLst/>
              <a:gdLst/>
              <a:ahLst/>
              <a:cxnLst/>
              <a:rect l="l" t="t" r="r" b="b"/>
              <a:pathLst>
                <a:path w="953" h="1301" extrusionOk="0">
                  <a:moveTo>
                    <a:pt x="233" y="1"/>
                  </a:moveTo>
                  <a:lnTo>
                    <a:pt x="1" y="1301"/>
                  </a:lnTo>
                  <a:lnTo>
                    <a:pt x="953" y="1301"/>
                  </a:lnTo>
                  <a:lnTo>
                    <a:pt x="930" y="1185"/>
                  </a:lnTo>
                  <a:lnTo>
                    <a:pt x="721"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5" name="Google Shape;1965;p19"/>
            <p:cNvSpPr/>
            <p:nvPr/>
          </p:nvSpPr>
          <p:spPr>
            <a:xfrm flipH="1">
              <a:off x="-2003847" y="4035398"/>
              <a:ext cx="58737" cy="29369"/>
            </a:xfrm>
            <a:custGeom>
              <a:avLst/>
              <a:gdLst/>
              <a:ahLst/>
              <a:cxnLst/>
              <a:rect l="l" t="t" r="r" b="b"/>
              <a:pathLst>
                <a:path w="1254" h="627" extrusionOk="0">
                  <a:moveTo>
                    <a:pt x="186" y="0"/>
                  </a:moveTo>
                  <a:lnTo>
                    <a:pt x="0" y="627"/>
                  </a:lnTo>
                  <a:lnTo>
                    <a:pt x="1254" y="627"/>
                  </a:lnTo>
                  <a:lnTo>
                    <a:pt x="1254" y="0"/>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6" name="Google Shape;1966;p19"/>
            <p:cNvSpPr/>
            <p:nvPr/>
          </p:nvSpPr>
          <p:spPr>
            <a:xfrm flipH="1">
              <a:off x="-2063661" y="3978817"/>
              <a:ext cx="40282" cy="85951"/>
            </a:xfrm>
            <a:custGeom>
              <a:avLst/>
              <a:gdLst/>
              <a:ahLst/>
              <a:cxnLst/>
              <a:rect l="l" t="t" r="r" b="b"/>
              <a:pathLst>
                <a:path w="860" h="1835" extrusionOk="0">
                  <a:moveTo>
                    <a:pt x="419" y="1"/>
                  </a:moveTo>
                  <a:lnTo>
                    <a:pt x="419" y="419"/>
                  </a:lnTo>
                  <a:lnTo>
                    <a:pt x="1" y="419"/>
                  </a:lnTo>
                  <a:lnTo>
                    <a:pt x="1" y="1835"/>
                  </a:lnTo>
                  <a:lnTo>
                    <a:pt x="860" y="1835"/>
                  </a:lnTo>
                  <a:lnTo>
                    <a:pt x="86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7" name="Google Shape;1967;p19"/>
            <p:cNvSpPr/>
            <p:nvPr/>
          </p:nvSpPr>
          <p:spPr>
            <a:xfrm flipH="1">
              <a:off x="-2073455" y="4064720"/>
              <a:ext cx="326287" cy="38128"/>
            </a:xfrm>
            <a:custGeom>
              <a:avLst/>
              <a:gdLst/>
              <a:ahLst/>
              <a:cxnLst/>
              <a:rect l="l" t="t" r="r" b="b"/>
              <a:pathLst>
                <a:path w="6966" h="814" extrusionOk="0">
                  <a:moveTo>
                    <a:pt x="1" y="1"/>
                  </a:moveTo>
                  <a:lnTo>
                    <a:pt x="1" y="814"/>
                  </a:lnTo>
                  <a:lnTo>
                    <a:pt x="419" y="814"/>
                  </a:lnTo>
                  <a:lnTo>
                    <a:pt x="419" y="349"/>
                  </a:lnTo>
                  <a:lnTo>
                    <a:pt x="1370" y="349"/>
                  </a:lnTo>
                  <a:lnTo>
                    <a:pt x="1370" y="814"/>
                  </a:lnTo>
                  <a:lnTo>
                    <a:pt x="1719" y="814"/>
                  </a:lnTo>
                  <a:lnTo>
                    <a:pt x="1719" y="349"/>
                  </a:lnTo>
                  <a:lnTo>
                    <a:pt x="2671" y="349"/>
                  </a:lnTo>
                  <a:lnTo>
                    <a:pt x="2671" y="814"/>
                  </a:lnTo>
                  <a:lnTo>
                    <a:pt x="3019" y="814"/>
                  </a:lnTo>
                  <a:lnTo>
                    <a:pt x="3019" y="349"/>
                  </a:lnTo>
                  <a:lnTo>
                    <a:pt x="3971" y="349"/>
                  </a:lnTo>
                  <a:lnTo>
                    <a:pt x="3971" y="814"/>
                  </a:lnTo>
                  <a:lnTo>
                    <a:pt x="4319" y="814"/>
                  </a:lnTo>
                  <a:lnTo>
                    <a:pt x="4319" y="349"/>
                  </a:lnTo>
                  <a:lnTo>
                    <a:pt x="5271" y="349"/>
                  </a:lnTo>
                  <a:lnTo>
                    <a:pt x="5271" y="814"/>
                  </a:lnTo>
                  <a:lnTo>
                    <a:pt x="5619" y="814"/>
                  </a:lnTo>
                  <a:lnTo>
                    <a:pt x="5619" y="349"/>
                  </a:lnTo>
                  <a:lnTo>
                    <a:pt x="6571" y="349"/>
                  </a:lnTo>
                  <a:lnTo>
                    <a:pt x="6571" y="814"/>
                  </a:lnTo>
                  <a:lnTo>
                    <a:pt x="6966" y="814"/>
                  </a:lnTo>
                  <a:lnTo>
                    <a:pt x="696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8" name="Google Shape;1968;p19"/>
            <p:cNvSpPr/>
            <p:nvPr/>
          </p:nvSpPr>
          <p:spPr>
            <a:xfrm flipH="1">
              <a:off x="-2121326" y="4102800"/>
              <a:ext cx="425260" cy="19626"/>
            </a:xfrm>
            <a:custGeom>
              <a:avLst/>
              <a:gdLst/>
              <a:ahLst/>
              <a:cxnLst/>
              <a:rect l="l" t="t" r="r" b="b"/>
              <a:pathLst>
                <a:path w="9079" h="419" extrusionOk="0">
                  <a:moveTo>
                    <a:pt x="0" y="1"/>
                  </a:moveTo>
                  <a:lnTo>
                    <a:pt x="0" y="418"/>
                  </a:lnTo>
                  <a:lnTo>
                    <a:pt x="9078" y="418"/>
                  </a:lnTo>
                  <a:lnTo>
                    <a:pt x="907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9" name="Google Shape;1969;p19"/>
            <p:cNvSpPr/>
            <p:nvPr/>
          </p:nvSpPr>
          <p:spPr>
            <a:xfrm flipH="1">
              <a:off x="-2112614" y="4122379"/>
              <a:ext cx="407836" cy="30493"/>
            </a:xfrm>
            <a:custGeom>
              <a:avLst/>
              <a:gdLst/>
              <a:ahLst/>
              <a:cxnLst/>
              <a:rect l="l" t="t" r="r" b="b"/>
              <a:pathLst>
                <a:path w="8707" h="651" extrusionOk="0">
                  <a:moveTo>
                    <a:pt x="0" y="0"/>
                  </a:moveTo>
                  <a:lnTo>
                    <a:pt x="140" y="24"/>
                  </a:lnTo>
                  <a:lnTo>
                    <a:pt x="279" y="70"/>
                  </a:lnTo>
                  <a:lnTo>
                    <a:pt x="418" y="93"/>
                  </a:lnTo>
                  <a:lnTo>
                    <a:pt x="604" y="209"/>
                  </a:lnTo>
                  <a:lnTo>
                    <a:pt x="743" y="325"/>
                  </a:lnTo>
                  <a:lnTo>
                    <a:pt x="836" y="442"/>
                  </a:lnTo>
                  <a:lnTo>
                    <a:pt x="882" y="534"/>
                  </a:lnTo>
                  <a:lnTo>
                    <a:pt x="906" y="651"/>
                  </a:lnTo>
                  <a:lnTo>
                    <a:pt x="7778" y="651"/>
                  </a:lnTo>
                  <a:lnTo>
                    <a:pt x="7824" y="534"/>
                  </a:lnTo>
                  <a:lnTo>
                    <a:pt x="7871" y="442"/>
                  </a:lnTo>
                  <a:lnTo>
                    <a:pt x="7964" y="325"/>
                  </a:lnTo>
                  <a:lnTo>
                    <a:pt x="8103" y="209"/>
                  </a:lnTo>
                  <a:lnTo>
                    <a:pt x="8289" y="93"/>
                  </a:lnTo>
                  <a:lnTo>
                    <a:pt x="8405" y="70"/>
                  </a:lnTo>
                  <a:lnTo>
                    <a:pt x="8544" y="24"/>
                  </a:lnTo>
                  <a:lnTo>
                    <a:pt x="8706"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0" name="Google Shape;1970;p19"/>
            <p:cNvSpPr/>
            <p:nvPr/>
          </p:nvSpPr>
          <p:spPr>
            <a:xfrm flipH="1">
              <a:off x="-2003846" y="4035398"/>
              <a:ext cx="3279" cy="29369"/>
            </a:xfrm>
            <a:custGeom>
              <a:avLst/>
              <a:gdLst/>
              <a:ahLst/>
              <a:cxnLst/>
              <a:rect l="l" t="t" r="r" b="b"/>
              <a:pathLst>
                <a:path w="70" h="627" extrusionOk="0">
                  <a:moveTo>
                    <a:pt x="0" y="0"/>
                  </a:moveTo>
                  <a:lnTo>
                    <a:pt x="47" y="627"/>
                  </a:lnTo>
                  <a:lnTo>
                    <a:pt x="70" y="627"/>
                  </a:lnTo>
                  <a:lnTo>
                    <a:pt x="70" y="0"/>
                  </a:lnTo>
                  <a:close/>
                </a:path>
              </a:pathLst>
            </a:custGeom>
            <a:solidFill>
              <a:srgbClr val="BBDBD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1" name="Google Shape;1971;p19"/>
            <p:cNvSpPr/>
            <p:nvPr/>
          </p:nvSpPr>
          <p:spPr>
            <a:xfrm flipH="1">
              <a:off x="-1957101" y="4035398"/>
              <a:ext cx="11991" cy="29369"/>
            </a:xfrm>
            <a:custGeom>
              <a:avLst/>
              <a:gdLst/>
              <a:ahLst/>
              <a:cxnLst/>
              <a:rect l="l" t="t" r="r" b="b"/>
              <a:pathLst>
                <a:path w="256" h="627" extrusionOk="0">
                  <a:moveTo>
                    <a:pt x="186" y="0"/>
                  </a:moveTo>
                  <a:lnTo>
                    <a:pt x="0" y="627"/>
                  </a:lnTo>
                  <a:lnTo>
                    <a:pt x="23" y="627"/>
                  </a:lnTo>
                  <a:lnTo>
                    <a:pt x="163" y="256"/>
                  </a:lnTo>
                  <a:lnTo>
                    <a:pt x="255" y="0"/>
                  </a:lnTo>
                  <a:close/>
                </a:path>
              </a:pathLst>
            </a:custGeom>
            <a:solidFill>
              <a:srgbClr val="7BBA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2" name="Google Shape;1972;p19"/>
            <p:cNvSpPr/>
            <p:nvPr/>
          </p:nvSpPr>
          <p:spPr>
            <a:xfrm flipH="1">
              <a:off x="-1945159" y="4001674"/>
              <a:ext cx="124032" cy="58784"/>
            </a:xfrm>
            <a:custGeom>
              <a:avLst/>
              <a:gdLst/>
              <a:ahLst/>
              <a:cxnLst/>
              <a:rect l="l" t="t" r="r" b="b"/>
              <a:pathLst>
                <a:path w="2648" h="1255" extrusionOk="0">
                  <a:moveTo>
                    <a:pt x="2624" y="0"/>
                  </a:moveTo>
                  <a:lnTo>
                    <a:pt x="0" y="1208"/>
                  </a:lnTo>
                  <a:lnTo>
                    <a:pt x="24" y="1254"/>
                  </a:lnTo>
                  <a:lnTo>
                    <a:pt x="2647" y="47"/>
                  </a:lnTo>
                  <a:lnTo>
                    <a:pt x="2624"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3" name="Google Shape;1973;p19"/>
            <p:cNvSpPr/>
            <p:nvPr/>
          </p:nvSpPr>
          <p:spPr>
            <a:xfrm flipH="1">
              <a:off x="-2058227" y="4078865"/>
              <a:ext cx="50072" cy="23982"/>
            </a:xfrm>
            <a:custGeom>
              <a:avLst/>
              <a:gdLst/>
              <a:ahLst/>
              <a:cxnLst/>
              <a:rect l="l" t="t" r="r" b="b"/>
              <a:pathLst>
                <a:path w="1069" h="512" extrusionOk="0">
                  <a:moveTo>
                    <a:pt x="1" y="1"/>
                  </a:moveTo>
                  <a:lnTo>
                    <a:pt x="1" y="512"/>
                  </a:lnTo>
                  <a:lnTo>
                    <a:pt x="94" y="512"/>
                  </a:lnTo>
                  <a:lnTo>
                    <a:pt x="94" y="94"/>
                  </a:lnTo>
                  <a:lnTo>
                    <a:pt x="953" y="94"/>
                  </a:lnTo>
                  <a:lnTo>
                    <a:pt x="953" y="512"/>
                  </a:lnTo>
                  <a:lnTo>
                    <a:pt x="1069" y="512"/>
                  </a:lnTo>
                  <a:lnTo>
                    <a:pt x="106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4" name="Google Shape;1974;p19"/>
            <p:cNvSpPr/>
            <p:nvPr/>
          </p:nvSpPr>
          <p:spPr>
            <a:xfrm flipH="1">
              <a:off x="-1997336" y="4078865"/>
              <a:ext cx="50072" cy="23982"/>
            </a:xfrm>
            <a:custGeom>
              <a:avLst/>
              <a:gdLst/>
              <a:ahLst/>
              <a:cxnLst/>
              <a:rect l="l" t="t" r="r" b="b"/>
              <a:pathLst>
                <a:path w="1069" h="512" extrusionOk="0">
                  <a:moveTo>
                    <a:pt x="1" y="1"/>
                  </a:moveTo>
                  <a:lnTo>
                    <a:pt x="1"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5" name="Google Shape;1975;p19"/>
            <p:cNvSpPr/>
            <p:nvPr/>
          </p:nvSpPr>
          <p:spPr>
            <a:xfrm flipH="1">
              <a:off x="-1936445"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6" name="Google Shape;1976;p19"/>
            <p:cNvSpPr/>
            <p:nvPr/>
          </p:nvSpPr>
          <p:spPr>
            <a:xfrm flipH="1">
              <a:off x="-1875554"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7" name="Google Shape;1977;p19"/>
            <p:cNvSpPr/>
            <p:nvPr/>
          </p:nvSpPr>
          <p:spPr>
            <a:xfrm flipH="1">
              <a:off x="-1814664" y="4078865"/>
              <a:ext cx="51196" cy="23982"/>
            </a:xfrm>
            <a:custGeom>
              <a:avLst/>
              <a:gdLst/>
              <a:ahLst/>
              <a:cxnLst/>
              <a:rect l="l" t="t" r="r" b="b"/>
              <a:pathLst>
                <a:path w="1093" h="512" extrusionOk="0">
                  <a:moveTo>
                    <a:pt x="1" y="1"/>
                  </a:moveTo>
                  <a:lnTo>
                    <a:pt x="1" y="512"/>
                  </a:lnTo>
                  <a:lnTo>
                    <a:pt x="117" y="512"/>
                  </a:lnTo>
                  <a:lnTo>
                    <a:pt x="117" y="94"/>
                  </a:lnTo>
                  <a:lnTo>
                    <a:pt x="976" y="94"/>
                  </a:lnTo>
                  <a:lnTo>
                    <a:pt x="976" y="512"/>
                  </a:lnTo>
                  <a:lnTo>
                    <a:pt x="1092" y="512"/>
                  </a:lnTo>
                  <a:lnTo>
                    <a:pt x="1092"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8" name="Google Shape;1978;p19"/>
            <p:cNvSpPr/>
            <p:nvPr/>
          </p:nvSpPr>
          <p:spPr>
            <a:xfrm flipH="1">
              <a:off x="-1871198" y="3900548"/>
              <a:ext cx="5480" cy="164221"/>
            </a:xfrm>
            <a:custGeom>
              <a:avLst/>
              <a:gdLst/>
              <a:ahLst/>
              <a:cxnLst/>
              <a:rect l="l" t="t" r="r" b="b"/>
              <a:pathLst>
                <a:path w="117" h="3506" extrusionOk="0">
                  <a:moveTo>
                    <a:pt x="70" y="0"/>
                  </a:moveTo>
                  <a:lnTo>
                    <a:pt x="0" y="3506"/>
                  </a:lnTo>
                  <a:lnTo>
                    <a:pt x="116" y="3506"/>
                  </a:lnTo>
                  <a:lnTo>
                    <a:pt x="7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9" name="Google Shape;1979;p19"/>
            <p:cNvSpPr/>
            <p:nvPr/>
          </p:nvSpPr>
          <p:spPr>
            <a:xfrm flipH="1">
              <a:off x="-2070176" y="4152824"/>
              <a:ext cx="323009" cy="293640"/>
            </a:xfrm>
            <a:custGeom>
              <a:avLst/>
              <a:gdLst/>
              <a:ahLst/>
              <a:cxnLst/>
              <a:rect l="l" t="t" r="r" b="b"/>
              <a:pathLst>
                <a:path w="6896" h="6269" extrusionOk="0">
                  <a:moveTo>
                    <a:pt x="2020" y="511"/>
                  </a:moveTo>
                  <a:lnTo>
                    <a:pt x="2020" y="976"/>
                  </a:lnTo>
                  <a:lnTo>
                    <a:pt x="1603" y="976"/>
                  </a:lnTo>
                  <a:lnTo>
                    <a:pt x="1603" y="511"/>
                  </a:lnTo>
                  <a:close/>
                  <a:moveTo>
                    <a:pt x="3088" y="511"/>
                  </a:moveTo>
                  <a:lnTo>
                    <a:pt x="3088" y="976"/>
                  </a:lnTo>
                  <a:lnTo>
                    <a:pt x="2671" y="976"/>
                  </a:lnTo>
                  <a:lnTo>
                    <a:pt x="2671" y="511"/>
                  </a:lnTo>
                  <a:close/>
                  <a:moveTo>
                    <a:pt x="4180" y="511"/>
                  </a:moveTo>
                  <a:lnTo>
                    <a:pt x="4180" y="976"/>
                  </a:lnTo>
                  <a:lnTo>
                    <a:pt x="3739" y="976"/>
                  </a:lnTo>
                  <a:lnTo>
                    <a:pt x="3739" y="511"/>
                  </a:lnTo>
                  <a:close/>
                  <a:moveTo>
                    <a:pt x="5248" y="511"/>
                  </a:moveTo>
                  <a:lnTo>
                    <a:pt x="5248" y="976"/>
                  </a:lnTo>
                  <a:lnTo>
                    <a:pt x="4830" y="976"/>
                  </a:lnTo>
                  <a:lnTo>
                    <a:pt x="4830" y="511"/>
                  </a:lnTo>
                  <a:close/>
                  <a:moveTo>
                    <a:pt x="6316" y="511"/>
                  </a:moveTo>
                  <a:lnTo>
                    <a:pt x="6316" y="976"/>
                  </a:lnTo>
                  <a:lnTo>
                    <a:pt x="5898" y="976"/>
                  </a:lnTo>
                  <a:lnTo>
                    <a:pt x="5898" y="511"/>
                  </a:lnTo>
                  <a:close/>
                  <a:moveTo>
                    <a:pt x="3088" y="1974"/>
                  </a:moveTo>
                  <a:lnTo>
                    <a:pt x="3088" y="2438"/>
                  </a:lnTo>
                  <a:lnTo>
                    <a:pt x="2671" y="2438"/>
                  </a:lnTo>
                  <a:lnTo>
                    <a:pt x="2671" y="1974"/>
                  </a:lnTo>
                  <a:close/>
                  <a:moveTo>
                    <a:pt x="4180" y="1974"/>
                  </a:moveTo>
                  <a:lnTo>
                    <a:pt x="4180" y="2438"/>
                  </a:lnTo>
                  <a:lnTo>
                    <a:pt x="3739" y="2438"/>
                  </a:lnTo>
                  <a:lnTo>
                    <a:pt x="3739" y="1974"/>
                  </a:lnTo>
                  <a:close/>
                  <a:moveTo>
                    <a:pt x="5248" y="1974"/>
                  </a:moveTo>
                  <a:lnTo>
                    <a:pt x="5248" y="2438"/>
                  </a:lnTo>
                  <a:lnTo>
                    <a:pt x="4830" y="2438"/>
                  </a:lnTo>
                  <a:lnTo>
                    <a:pt x="4830" y="1974"/>
                  </a:lnTo>
                  <a:close/>
                  <a:moveTo>
                    <a:pt x="1" y="1"/>
                  </a:moveTo>
                  <a:lnTo>
                    <a:pt x="1" y="6246"/>
                  </a:lnTo>
                  <a:lnTo>
                    <a:pt x="6896" y="6269"/>
                  </a:lnTo>
                  <a:lnTo>
                    <a:pt x="68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0" name="Google Shape;1980;p19"/>
            <p:cNvSpPr/>
            <p:nvPr/>
          </p:nvSpPr>
          <p:spPr>
            <a:xfrm flipH="1">
              <a:off x="-1841830"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1" name="Google Shape;1981;p19"/>
            <p:cNvSpPr/>
            <p:nvPr/>
          </p:nvSpPr>
          <p:spPr>
            <a:xfrm flipH="1">
              <a:off x="-1789651" y="4176759"/>
              <a:ext cx="19626" cy="21781"/>
            </a:xfrm>
            <a:custGeom>
              <a:avLst/>
              <a:gdLst/>
              <a:ahLst/>
              <a:cxnLst/>
              <a:rect l="l" t="t" r="r" b="b"/>
              <a:pathLst>
                <a:path w="419" h="465" extrusionOk="0">
                  <a:moveTo>
                    <a:pt x="0" y="0"/>
                  </a:moveTo>
                  <a:lnTo>
                    <a:pt x="0"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2" name="Google Shape;1982;p19"/>
            <p:cNvSpPr/>
            <p:nvPr/>
          </p:nvSpPr>
          <p:spPr>
            <a:xfrm flipH="1">
              <a:off x="-1891854"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3" name="Google Shape;1983;p19"/>
            <p:cNvSpPr/>
            <p:nvPr/>
          </p:nvSpPr>
          <p:spPr>
            <a:xfrm flipH="1">
              <a:off x="-1841830"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4" name="Google Shape;1984;p19"/>
            <p:cNvSpPr/>
            <p:nvPr/>
          </p:nvSpPr>
          <p:spPr>
            <a:xfrm flipH="1">
              <a:off x="-1791805" y="4245238"/>
              <a:ext cx="20703" cy="21827"/>
            </a:xfrm>
            <a:custGeom>
              <a:avLst/>
              <a:gdLst/>
              <a:ahLst/>
              <a:cxnLst/>
              <a:rect l="l" t="t" r="r" b="b"/>
              <a:pathLst>
                <a:path w="442" h="466" extrusionOk="0">
                  <a:moveTo>
                    <a:pt x="0" y="1"/>
                  </a:moveTo>
                  <a:lnTo>
                    <a:pt x="0"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5" name="Google Shape;1985;p19"/>
            <p:cNvSpPr/>
            <p:nvPr/>
          </p:nvSpPr>
          <p:spPr>
            <a:xfrm flipH="1">
              <a:off x="-1891854"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6" name="Google Shape;1986;p19"/>
            <p:cNvSpPr/>
            <p:nvPr/>
          </p:nvSpPr>
          <p:spPr>
            <a:xfrm flipH="1">
              <a:off x="-1942956" y="4245238"/>
              <a:ext cx="20703" cy="21827"/>
            </a:xfrm>
            <a:custGeom>
              <a:avLst/>
              <a:gdLst/>
              <a:ahLst/>
              <a:cxnLst/>
              <a:rect l="l" t="t" r="r" b="b"/>
              <a:pathLst>
                <a:path w="442" h="466" extrusionOk="0">
                  <a:moveTo>
                    <a:pt x="1" y="1"/>
                  </a:moveTo>
                  <a:lnTo>
                    <a:pt x="1"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7" name="Google Shape;1987;p19"/>
            <p:cNvSpPr/>
            <p:nvPr/>
          </p:nvSpPr>
          <p:spPr>
            <a:xfrm flipH="1">
              <a:off x="-1942956" y="4176759"/>
              <a:ext cx="20703" cy="21781"/>
            </a:xfrm>
            <a:custGeom>
              <a:avLst/>
              <a:gdLst/>
              <a:ahLst/>
              <a:cxnLst/>
              <a:rect l="l" t="t" r="r" b="b"/>
              <a:pathLst>
                <a:path w="442" h="465" extrusionOk="0">
                  <a:moveTo>
                    <a:pt x="1" y="0"/>
                  </a:moveTo>
                  <a:lnTo>
                    <a:pt x="1" y="465"/>
                  </a:lnTo>
                  <a:lnTo>
                    <a:pt x="442" y="465"/>
                  </a:lnTo>
                  <a:lnTo>
                    <a:pt x="442"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8" name="Google Shape;1988;p19"/>
            <p:cNvSpPr/>
            <p:nvPr/>
          </p:nvSpPr>
          <p:spPr>
            <a:xfrm flipH="1">
              <a:off x="-1992980"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9" name="Google Shape;1989;p19"/>
            <p:cNvSpPr/>
            <p:nvPr/>
          </p:nvSpPr>
          <p:spPr>
            <a:xfrm flipH="1">
              <a:off x="-1992980"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0" name="Google Shape;1990;p19"/>
            <p:cNvSpPr/>
            <p:nvPr/>
          </p:nvSpPr>
          <p:spPr>
            <a:xfrm flipH="1">
              <a:off x="-2043004"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1" name="Google Shape;1991;p19"/>
            <p:cNvSpPr/>
            <p:nvPr/>
          </p:nvSpPr>
          <p:spPr>
            <a:xfrm flipH="1">
              <a:off x="-2043004"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2" name="Google Shape;1992;p19"/>
            <p:cNvSpPr/>
            <p:nvPr/>
          </p:nvSpPr>
          <p:spPr>
            <a:xfrm flipH="1">
              <a:off x="-2100669" y="4442103"/>
              <a:ext cx="392660" cy="159865"/>
            </a:xfrm>
            <a:custGeom>
              <a:avLst/>
              <a:gdLst/>
              <a:ahLst/>
              <a:cxnLst/>
              <a:rect l="l" t="t" r="r" b="b"/>
              <a:pathLst>
                <a:path w="8383" h="3413" extrusionOk="0">
                  <a:moveTo>
                    <a:pt x="1" y="0"/>
                  </a:moveTo>
                  <a:lnTo>
                    <a:pt x="1" y="3413"/>
                  </a:lnTo>
                  <a:lnTo>
                    <a:pt x="8382" y="3413"/>
                  </a:lnTo>
                  <a:lnTo>
                    <a:pt x="838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3" name="Google Shape;1993;p19"/>
            <p:cNvSpPr/>
            <p:nvPr/>
          </p:nvSpPr>
          <p:spPr>
            <a:xfrm flipH="1">
              <a:off x="-1342713" y="4425756"/>
              <a:ext cx="120754" cy="14193"/>
            </a:xfrm>
            <a:custGeom>
              <a:avLst/>
              <a:gdLst/>
              <a:ahLst/>
              <a:cxnLst/>
              <a:rect l="l" t="t" r="r" b="b"/>
              <a:pathLst>
                <a:path w="2578" h="303" extrusionOk="0">
                  <a:moveTo>
                    <a:pt x="93" y="1"/>
                  </a:moveTo>
                  <a:lnTo>
                    <a:pt x="23" y="47"/>
                  </a:lnTo>
                  <a:lnTo>
                    <a:pt x="0" y="94"/>
                  </a:lnTo>
                  <a:lnTo>
                    <a:pt x="0" y="140"/>
                  </a:lnTo>
                  <a:lnTo>
                    <a:pt x="0" y="210"/>
                  </a:lnTo>
                  <a:lnTo>
                    <a:pt x="23" y="256"/>
                  </a:lnTo>
                  <a:lnTo>
                    <a:pt x="93" y="303"/>
                  </a:lnTo>
                  <a:lnTo>
                    <a:pt x="2484" y="303"/>
                  </a:lnTo>
                  <a:lnTo>
                    <a:pt x="2531" y="256"/>
                  </a:lnTo>
                  <a:lnTo>
                    <a:pt x="2577" y="210"/>
                  </a:lnTo>
                  <a:lnTo>
                    <a:pt x="2577" y="140"/>
                  </a:lnTo>
                  <a:lnTo>
                    <a:pt x="2577" y="94"/>
                  </a:lnTo>
                  <a:lnTo>
                    <a:pt x="2531" y="47"/>
                  </a:lnTo>
                  <a:lnTo>
                    <a:pt x="248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4" name="Google Shape;1994;p19"/>
            <p:cNvSpPr/>
            <p:nvPr/>
          </p:nvSpPr>
          <p:spPr>
            <a:xfrm flipH="1">
              <a:off x="-1253530" y="4425756"/>
              <a:ext cx="94664" cy="168624"/>
            </a:xfrm>
            <a:custGeom>
              <a:avLst/>
              <a:gdLst/>
              <a:ahLst/>
              <a:cxnLst/>
              <a:rect l="l" t="t" r="r" b="b"/>
              <a:pathLst>
                <a:path w="2021" h="3600" extrusionOk="0">
                  <a:moveTo>
                    <a:pt x="0" y="1"/>
                  </a:moveTo>
                  <a:lnTo>
                    <a:pt x="0" y="3599"/>
                  </a:lnTo>
                  <a:lnTo>
                    <a:pt x="2020" y="3599"/>
                  </a:lnTo>
                  <a:lnTo>
                    <a:pt x="202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5" name="Google Shape;1995;p19"/>
            <p:cNvSpPr/>
            <p:nvPr/>
          </p:nvSpPr>
          <p:spPr>
            <a:xfrm flipH="1">
              <a:off x="-1253530" y="4425756"/>
              <a:ext cx="94664" cy="168624"/>
            </a:xfrm>
            <a:custGeom>
              <a:avLst/>
              <a:gdLst/>
              <a:ahLst/>
              <a:cxnLst/>
              <a:rect l="l" t="t" r="r" b="b"/>
              <a:pathLst>
                <a:path w="2021" h="3600" fill="none" extrusionOk="0">
                  <a:moveTo>
                    <a:pt x="2020" y="3599"/>
                  </a:moveTo>
                  <a:lnTo>
                    <a:pt x="0" y="3599"/>
                  </a:lnTo>
                  <a:lnTo>
                    <a:pt x="0" y="1"/>
                  </a:lnTo>
                  <a:lnTo>
                    <a:pt x="2020" y="1"/>
                  </a:lnTo>
                  <a:lnTo>
                    <a:pt x="2020" y="3599"/>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6" name="Google Shape;1996;p19"/>
            <p:cNvSpPr/>
            <p:nvPr/>
          </p:nvSpPr>
          <p:spPr>
            <a:xfrm flipH="1">
              <a:off x="-777759" y="4425756"/>
              <a:ext cx="121831" cy="14193"/>
            </a:xfrm>
            <a:custGeom>
              <a:avLst/>
              <a:gdLst/>
              <a:ahLst/>
              <a:cxnLst/>
              <a:rect l="l" t="t" r="r" b="b"/>
              <a:pathLst>
                <a:path w="2601" h="303" extrusionOk="0">
                  <a:moveTo>
                    <a:pt x="93" y="1"/>
                  </a:moveTo>
                  <a:lnTo>
                    <a:pt x="47" y="47"/>
                  </a:lnTo>
                  <a:lnTo>
                    <a:pt x="23" y="94"/>
                  </a:lnTo>
                  <a:lnTo>
                    <a:pt x="0" y="140"/>
                  </a:lnTo>
                  <a:lnTo>
                    <a:pt x="23" y="210"/>
                  </a:lnTo>
                  <a:lnTo>
                    <a:pt x="47" y="256"/>
                  </a:lnTo>
                  <a:lnTo>
                    <a:pt x="93" y="303"/>
                  </a:lnTo>
                  <a:lnTo>
                    <a:pt x="2508" y="303"/>
                  </a:lnTo>
                  <a:lnTo>
                    <a:pt x="2554" y="256"/>
                  </a:lnTo>
                  <a:lnTo>
                    <a:pt x="2577" y="210"/>
                  </a:lnTo>
                  <a:lnTo>
                    <a:pt x="2600" y="140"/>
                  </a:lnTo>
                  <a:lnTo>
                    <a:pt x="2577" y="94"/>
                  </a:lnTo>
                  <a:lnTo>
                    <a:pt x="2554" y="47"/>
                  </a:lnTo>
                  <a:lnTo>
                    <a:pt x="25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7" name="Google Shape;1997;p19"/>
            <p:cNvSpPr/>
            <p:nvPr/>
          </p:nvSpPr>
          <p:spPr>
            <a:xfrm flipH="1">
              <a:off x="-76033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8" name="Google Shape;1998;p19"/>
            <p:cNvSpPr/>
            <p:nvPr/>
          </p:nvSpPr>
          <p:spPr>
            <a:xfrm flipH="1">
              <a:off x="-67335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9" name="Google Shape;1999;p19"/>
            <p:cNvSpPr/>
            <p:nvPr/>
          </p:nvSpPr>
          <p:spPr>
            <a:xfrm flipH="1">
              <a:off x="-703798"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0" name="Google Shape;2000;p19"/>
            <p:cNvSpPr/>
            <p:nvPr/>
          </p:nvSpPr>
          <p:spPr>
            <a:xfrm flipH="1">
              <a:off x="-728810"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1" name="Google Shape;2001;p19"/>
            <p:cNvSpPr/>
            <p:nvPr/>
          </p:nvSpPr>
          <p:spPr>
            <a:xfrm flipH="1">
              <a:off x="-787013" y="4528006"/>
              <a:ext cx="159912" cy="66372"/>
            </a:xfrm>
            <a:custGeom>
              <a:avLst/>
              <a:gdLst/>
              <a:ahLst/>
              <a:cxnLst/>
              <a:rect l="l" t="t" r="r" b="b"/>
              <a:pathLst>
                <a:path w="3414" h="1417" extrusionOk="0">
                  <a:moveTo>
                    <a:pt x="1" y="0"/>
                  </a:moveTo>
                  <a:lnTo>
                    <a:pt x="1" y="1416"/>
                  </a:lnTo>
                  <a:lnTo>
                    <a:pt x="3413" y="1416"/>
                  </a:lnTo>
                  <a:lnTo>
                    <a:pt x="3413"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2" name="Google Shape;2002;p19"/>
            <p:cNvSpPr/>
            <p:nvPr/>
          </p:nvSpPr>
          <p:spPr>
            <a:xfrm flipH="1">
              <a:off x="-787013" y="4528006"/>
              <a:ext cx="159912" cy="66372"/>
            </a:xfrm>
            <a:custGeom>
              <a:avLst/>
              <a:gdLst/>
              <a:ahLst/>
              <a:cxnLst/>
              <a:rect l="l" t="t" r="r" b="b"/>
              <a:pathLst>
                <a:path w="3414" h="1417" fill="none" extrusionOk="0">
                  <a:moveTo>
                    <a:pt x="3413" y="1416"/>
                  </a:moveTo>
                  <a:lnTo>
                    <a:pt x="1" y="1416"/>
                  </a:lnTo>
                  <a:lnTo>
                    <a:pt x="1" y="0"/>
                  </a:lnTo>
                  <a:lnTo>
                    <a:pt x="3413" y="0"/>
                  </a:lnTo>
                  <a:lnTo>
                    <a:pt x="3413" y="141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3" name="Google Shape;2003;p19"/>
            <p:cNvSpPr/>
            <p:nvPr/>
          </p:nvSpPr>
          <p:spPr>
            <a:xfrm flipH="1">
              <a:off x="-922943" y="4425756"/>
              <a:ext cx="120754" cy="14193"/>
            </a:xfrm>
            <a:custGeom>
              <a:avLst/>
              <a:gdLst/>
              <a:ahLst/>
              <a:cxnLst/>
              <a:rect l="l" t="t" r="r" b="b"/>
              <a:pathLst>
                <a:path w="2578" h="303" extrusionOk="0">
                  <a:moveTo>
                    <a:pt x="93" y="1"/>
                  </a:moveTo>
                  <a:lnTo>
                    <a:pt x="47" y="47"/>
                  </a:lnTo>
                  <a:lnTo>
                    <a:pt x="0" y="94"/>
                  </a:lnTo>
                  <a:lnTo>
                    <a:pt x="0" y="140"/>
                  </a:lnTo>
                  <a:lnTo>
                    <a:pt x="0" y="210"/>
                  </a:lnTo>
                  <a:lnTo>
                    <a:pt x="47" y="256"/>
                  </a:lnTo>
                  <a:lnTo>
                    <a:pt x="93"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4" name="Google Shape;2004;p19"/>
            <p:cNvSpPr/>
            <p:nvPr/>
          </p:nvSpPr>
          <p:spPr>
            <a:xfrm flipH="1">
              <a:off x="-906641" y="4439902"/>
              <a:ext cx="5480" cy="29416"/>
            </a:xfrm>
            <a:custGeom>
              <a:avLst/>
              <a:gdLst/>
              <a:ahLst/>
              <a:cxnLst/>
              <a:rect l="l" t="t" r="r" b="b"/>
              <a:pathLst>
                <a:path w="117" h="628" extrusionOk="0">
                  <a:moveTo>
                    <a:pt x="0" y="1"/>
                  </a:moveTo>
                  <a:lnTo>
                    <a:pt x="0" y="628"/>
                  </a:lnTo>
                  <a:lnTo>
                    <a:pt x="116" y="628"/>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5" name="Google Shape;2005;p19"/>
            <p:cNvSpPr/>
            <p:nvPr/>
          </p:nvSpPr>
          <p:spPr>
            <a:xfrm flipH="1">
              <a:off x="-818537"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6" name="Google Shape;2006;p19"/>
            <p:cNvSpPr/>
            <p:nvPr/>
          </p:nvSpPr>
          <p:spPr>
            <a:xfrm flipH="1">
              <a:off x="-850059"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7" name="Google Shape;2007;p19"/>
            <p:cNvSpPr/>
            <p:nvPr/>
          </p:nvSpPr>
          <p:spPr>
            <a:xfrm flipH="1">
              <a:off x="-873994"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8" name="Google Shape;2008;p19"/>
            <p:cNvSpPr/>
            <p:nvPr/>
          </p:nvSpPr>
          <p:spPr>
            <a:xfrm flipH="1">
              <a:off x="-516233" y="4199570"/>
              <a:ext cx="33772" cy="55505"/>
            </a:xfrm>
            <a:custGeom>
              <a:avLst/>
              <a:gdLst/>
              <a:ahLst/>
              <a:cxnLst/>
              <a:rect l="l" t="t" r="r" b="b"/>
              <a:pathLst>
                <a:path w="721" h="1185" extrusionOk="0">
                  <a:moveTo>
                    <a:pt x="349" y="1"/>
                  </a:moveTo>
                  <a:lnTo>
                    <a:pt x="1" y="24"/>
                  </a:lnTo>
                  <a:lnTo>
                    <a:pt x="1" y="1185"/>
                  </a:lnTo>
                  <a:lnTo>
                    <a:pt x="488" y="1185"/>
                  </a:lnTo>
                  <a:lnTo>
                    <a:pt x="628" y="1162"/>
                  </a:lnTo>
                  <a:lnTo>
                    <a:pt x="674" y="1138"/>
                  </a:lnTo>
                  <a:lnTo>
                    <a:pt x="720" y="1092"/>
                  </a:lnTo>
                  <a:lnTo>
                    <a:pt x="720" y="1046"/>
                  </a:lnTo>
                  <a:lnTo>
                    <a:pt x="720" y="976"/>
                  </a:lnTo>
                  <a:lnTo>
                    <a:pt x="697" y="721"/>
                  </a:lnTo>
                  <a:lnTo>
                    <a:pt x="674" y="372"/>
                  </a:lnTo>
                  <a:lnTo>
                    <a:pt x="674" y="187"/>
                  </a:lnTo>
                  <a:lnTo>
                    <a:pt x="697" y="70"/>
                  </a:lnTo>
                  <a:lnTo>
                    <a:pt x="697" y="47"/>
                  </a:lnTo>
                  <a:lnTo>
                    <a:pt x="674" y="24"/>
                  </a:lnTo>
                  <a:lnTo>
                    <a:pt x="604"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9" name="Google Shape;2009;p19"/>
            <p:cNvSpPr/>
            <p:nvPr/>
          </p:nvSpPr>
          <p:spPr>
            <a:xfrm flipH="1">
              <a:off x="-540168" y="4208282"/>
              <a:ext cx="42484" cy="54428"/>
            </a:xfrm>
            <a:custGeom>
              <a:avLst/>
              <a:gdLst/>
              <a:ahLst/>
              <a:cxnLst/>
              <a:rect l="l" t="t" r="r" b="b"/>
              <a:pathLst>
                <a:path w="907" h="1162" extrusionOk="0">
                  <a:moveTo>
                    <a:pt x="349" y="1"/>
                  </a:moveTo>
                  <a:lnTo>
                    <a:pt x="349" y="186"/>
                  </a:lnTo>
                  <a:lnTo>
                    <a:pt x="372" y="535"/>
                  </a:lnTo>
                  <a:lnTo>
                    <a:pt x="395" y="790"/>
                  </a:lnTo>
                  <a:lnTo>
                    <a:pt x="395" y="860"/>
                  </a:lnTo>
                  <a:lnTo>
                    <a:pt x="395" y="906"/>
                  </a:lnTo>
                  <a:lnTo>
                    <a:pt x="349" y="952"/>
                  </a:lnTo>
                  <a:lnTo>
                    <a:pt x="303" y="976"/>
                  </a:lnTo>
                  <a:lnTo>
                    <a:pt x="163" y="999"/>
                  </a:lnTo>
                  <a:lnTo>
                    <a:pt x="1" y="999"/>
                  </a:lnTo>
                  <a:lnTo>
                    <a:pt x="1" y="1069"/>
                  </a:lnTo>
                  <a:lnTo>
                    <a:pt x="1" y="1092"/>
                  </a:lnTo>
                  <a:lnTo>
                    <a:pt x="47" y="1115"/>
                  </a:lnTo>
                  <a:lnTo>
                    <a:pt x="256" y="1138"/>
                  </a:lnTo>
                  <a:lnTo>
                    <a:pt x="419" y="1161"/>
                  </a:lnTo>
                  <a:lnTo>
                    <a:pt x="697" y="1138"/>
                  </a:lnTo>
                  <a:lnTo>
                    <a:pt x="860" y="1115"/>
                  </a:lnTo>
                  <a:lnTo>
                    <a:pt x="906" y="1092"/>
                  </a:lnTo>
                  <a:lnTo>
                    <a:pt x="860" y="1022"/>
                  </a:lnTo>
                  <a:lnTo>
                    <a:pt x="837" y="929"/>
                  </a:lnTo>
                  <a:lnTo>
                    <a:pt x="813" y="836"/>
                  </a:lnTo>
                  <a:lnTo>
                    <a:pt x="813" y="720"/>
                  </a:lnTo>
                  <a:lnTo>
                    <a:pt x="813" y="488"/>
                  </a:lnTo>
                  <a:lnTo>
                    <a:pt x="883" y="302"/>
                  </a:lnTo>
                  <a:lnTo>
                    <a:pt x="906" y="163"/>
                  </a:lnTo>
                  <a:lnTo>
                    <a:pt x="906" y="70"/>
                  </a:lnTo>
                  <a:lnTo>
                    <a:pt x="883" y="24"/>
                  </a:lnTo>
                  <a:lnTo>
                    <a:pt x="88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0" name="Google Shape;2010;p19"/>
            <p:cNvSpPr/>
            <p:nvPr/>
          </p:nvSpPr>
          <p:spPr>
            <a:xfrm flipH="1">
              <a:off x="-1527538" y="4581263"/>
              <a:ext cx="9836" cy="9836"/>
            </a:xfrm>
            <a:custGeom>
              <a:avLst/>
              <a:gdLst/>
              <a:ahLst/>
              <a:cxnLst/>
              <a:rect l="l" t="t" r="r" b="b"/>
              <a:pathLst>
                <a:path w="210" h="210" extrusionOk="0">
                  <a:moveTo>
                    <a:pt x="1" y="1"/>
                  </a:moveTo>
                  <a:lnTo>
                    <a:pt x="1" y="210"/>
                  </a:lnTo>
                  <a:lnTo>
                    <a:pt x="210" y="210"/>
                  </a:lnTo>
                  <a:lnTo>
                    <a:pt x="1" y="1"/>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1" name="Google Shape;2011;p19"/>
            <p:cNvSpPr/>
            <p:nvPr/>
          </p:nvSpPr>
          <p:spPr>
            <a:xfrm flipH="1">
              <a:off x="-1527538" y="4581263"/>
              <a:ext cx="9836" cy="9836"/>
            </a:xfrm>
            <a:custGeom>
              <a:avLst/>
              <a:gdLst/>
              <a:ahLst/>
              <a:cxnLst/>
              <a:rect l="l" t="t" r="r" b="b"/>
              <a:pathLst>
                <a:path w="210" h="210" fill="none" extrusionOk="0">
                  <a:moveTo>
                    <a:pt x="1" y="1"/>
                  </a:moveTo>
                  <a:lnTo>
                    <a:pt x="1" y="210"/>
                  </a:lnTo>
                  <a:lnTo>
                    <a:pt x="1" y="210"/>
                  </a:lnTo>
                  <a:lnTo>
                    <a:pt x="210" y="210"/>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2" name="Google Shape;2012;p19"/>
            <p:cNvSpPr/>
            <p:nvPr/>
          </p:nvSpPr>
          <p:spPr>
            <a:xfrm flipH="1">
              <a:off x="-417267" y="4488849"/>
              <a:ext cx="311064" cy="10914"/>
            </a:xfrm>
            <a:custGeom>
              <a:avLst/>
              <a:gdLst/>
              <a:ahLst/>
              <a:cxnLst/>
              <a:rect l="l" t="t" r="r" b="b"/>
              <a:pathLst>
                <a:path w="6641" h="233" extrusionOk="0">
                  <a:moveTo>
                    <a:pt x="117" y="0"/>
                  </a:moveTo>
                  <a:lnTo>
                    <a:pt x="70" y="24"/>
                  </a:lnTo>
                  <a:lnTo>
                    <a:pt x="24" y="47"/>
                  </a:lnTo>
                  <a:lnTo>
                    <a:pt x="1" y="70"/>
                  </a:lnTo>
                  <a:lnTo>
                    <a:pt x="1" y="116"/>
                  </a:lnTo>
                  <a:lnTo>
                    <a:pt x="1" y="163"/>
                  </a:lnTo>
                  <a:lnTo>
                    <a:pt x="24" y="209"/>
                  </a:lnTo>
                  <a:lnTo>
                    <a:pt x="70" y="233"/>
                  </a:lnTo>
                  <a:lnTo>
                    <a:pt x="6571" y="233"/>
                  </a:lnTo>
                  <a:lnTo>
                    <a:pt x="6618" y="209"/>
                  </a:lnTo>
                  <a:lnTo>
                    <a:pt x="6641" y="163"/>
                  </a:lnTo>
                  <a:lnTo>
                    <a:pt x="6641" y="116"/>
                  </a:lnTo>
                  <a:lnTo>
                    <a:pt x="6641" y="70"/>
                  </a:lnTo>
                  <a:lnTo>
                    <a:pt x="6618" y="47"/>
                  </a:lnTo>
                  <a:lnTo>
                    <a:pt x="6571" y="24"/>
                  </a:lnTo>
                  <a:lnTo>
                    <a:pt x="652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3" name="Google Shape;2013;p19"/>
            <p:cNvSpPr/>
            <p:nvPr/>
          </p:nvSpPr>
          <p:spPr>
            <a:xfrm flipH="1">
              <a:off x="-486865" y="4179991"/>
              <a:ext cx="14193" cy="105531"/>
            </a:xfrm>
            <a:custGeom>
              <a:avLst/>
              <a:gdLst/>
              <a:ahLst/>
              <a:cxnLst/>
              <a:rect l="l" t="t" r="r" b="b"/>
              <a:pathLst>
                <a:path w="303" h="2253" extrusionOk="0">
                  <a:moveTo>
                    <a:pt x="94" y="1"/>
                  </a:moveTo>
                  <a:lnTo>
                    <a:pt x="47" y="47"/>
                  </a:lnTo>
                  <a:lnTo>
                    <a:pt x="1" y="94"/>
                  </a:lnTo>
                  <a:lnTo>
                    <a:pt x="1" y="140"/>
                  </a:lnTo>
                  <a:lnTo>
                    <a:pt x="1" y="2253"/>
                  </a:lnTo>
                  <a:lnTo>
                    <a:pt x="303" y="2253"/>
                  </a:lnTo>
                  <a:lnTo>
                    <a:pt x="303" y="1603"/>
                  </a:lnTo>
                  <a:lnTo>
                    <a:pt x="303" y="442"/>
                  </a:lnTo>
                  <a:lnTo>
                    <a:pt x="303" y="140"/>
                  </a:lnTo>
                  <a:lnTo>
                    <a:pt x="303" y="94"/>
                  </a:lnTo>
                  <a:lnTo>
                    <a:pt x="256" y="47"/>
                  </a:lnTo>
                  <a:lnTo>
                    <a:pt x="21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4" name="Google Shape;2014;p19"/>
            <p:cNvSpPr/>
            <p:nvPr/>
          </p:nvSpPr>
          <p:spPr>
            <a:xfrm flipH="1">
              <a:off x="-486865" y="4307253"/>
              <a:ext cx="14193" cy="258838"/>
            </a:xfrm>
            <a:custGeom>
              <a:avLst/>
              <a:gdLst/>
              <a:ahLst/>
              <a:cxnLst/>
              <a:rect l="l" t="t" r="r" b="b"/>
              <a:pathLst>
                <a:path w="303" h="5526" extrusionOk="0">
                  <a:moveTo>
                    <a:pt x="1" y="0"/>
                  </a:moveTo>
                  <a:lnTo>
                    <a:pt x="1" y="5526"/>
                  </a:lnTo>
                  <a:lnTo>
                    <a:pt x="303" y="5526"/>
                  </a:lnTo>
                  <a:lnTo>
                    <a:pt x="30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5" name="Google Shape;2015;p19"/>
            <p:cNvSpPr/>
            <p:nvPr/>
          </p:nvSpPr>
          <p:spPr>
            <a:xfrm flipH="1">
              <a:off x="-1150204" y="4425756"/>
              <a:ext cx="120754" cy="14193"/>
            </a:xfrm>
            <a:custGeom>
              <a:avLst/>
              <a:gdLst/>
              <a:ahLst/>
              <a:cxnLst/>
              <a:rect l="l" t="t" r="r" b="b"/>
              <a:pathLst>
                <a:path w="2578" h="303" extrusionOk="0">
                  <a:moveTo>
                    <a:pt x="94" y="1"/>
                  </a:moveTo>
                  <a:lnTo>
                    <a:pt x="47" y="47"/>
                  </a:lnTo>
                  <a:lnTo>
                    <a:pt x="1" y="94"/>
                  </a:lnTo>
                  <a:lnTo>
                    <a:pt x="1" y="140"/>
                  </a:lnTo>
                  <a:lnTo>
                    <a:pt x="1" y="210"/>
                  </a:lnTo>
                  <a:lnTo>
                    <a:pt x="47" y="256"/>
                  </a:lnTo>
                  <a:lnTo>
                    <a:pt x="94"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6" name="Google Shape;2016;p19"/>
            <p:cNvSpPr/>
            <p:nvPr/>
          </p:nvSpPr>
          <p:spPr>
            <a:xfrm flipH="1">
              <a:off x="-1834195" y="4556251"/>
              <a:ext cx="19579" cy="26184"/>
            </a:xfrm>
            <a:custGeom>
              <a:avLst/>
              <a:gdLst/>
              <a:ahLst/>
              <a:cxnLst/>
              <a:rect l="l" t="t" r="r" b="b"/>
              <a:pathLst>
                <a:path w="418" h="559" extrusionOk="0">
                  <a:moveTo>
                    <a:pt x="0" y="1"/>
                  </a:moveTo>
                  <a:lnTo>
                    <a:pt x="0" y="558"/>
                  </a:lnTo>
                  <a:lnTo>
                    <a:pt x="209" y="279"/>
                  </a:lnTo>
                  <a:lnTo>
                    <a:pt x="4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7" name="Google Shape;2017;p19"/>
            <p:cNvSpPr/>
            <p:nvPr/>
          </p:nvSpPr>
          <p:spPr>
            <a:xfrm flipH="1">
              <a:off x="-1895134"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8" name="Google Shape;2018;p19"/>
            <p:cNvSpPr/>
            <p:nvPr/>
          </p:nvSpPr>
          <p:spPr>
            <a:xfrm flipH="1">
              <a:off x="-1895134" y="4456202"/>
              <a:ext cx="80518" cy="90308"/>
            </a:xfrm>
            <a:custGeom>
              <a:avLst/>
              <a:gdLst/>
              <a:ahLst/>
              <a:cxnLst/>
              <a:rect l="l" t="t" r="r" b="b"/>
              <a:pathLst>
                <a:path w="1719" h="1928" fill="none" extrusionOk="0">
                  <a:moveTo>
                    <a:pt x="0" y="1"/>
                  </a:moveTo>
                  <a:lnTo>
                    <a:pt x="0" y="1928"/>
                  </a:lnTo>
                  <a:lnTo>
                    <a:pt x="580" y="1928"/>
                  </a:lnTo>
                  <a:lnTo>
                    <a:pt x="1718" y="1928"/>
                  </a:lnTo>
                  <a:lnTo>
                    <a:pt x="1718"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9" name="Google Shape;2019;p19"/>
            <p:cNvSpPr/>
            <p:nvPr/>
          </p:nvSpPr>
          <p:spPr>
            <a:xfrm flipH="1">
              <a:off x="-1989702"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0" name="Google Shape;2020;p19"/>
            <p:cNvSpPr/>
            <p:nvPr/>
          </p:nvSpPr>
          <p:spPr>
            <a:xfrm flipH="1">
              <a:off x="-1989702"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1" name="Google Shape;2021;p19"/>
            <p:cNvSpPr/>
            <p:nvPr/>
          </p:nvSpPr>
          <p:spPr>
            <a:xfrm flipH="1">
              <a:off x="-2084317"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2" name="Google Shape;2022;p19"/>
            <p:cNvSpPr/>
            <p:nvPr/>
          </p:nvSpPr>
          <p:spPr>
            <a:xfrm flipH="1">
              <a:off x="-2084317"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3" name="Google Shape;2023;p19"/>
            <p:cNvSpPr/>
            <p:nvPr/>
          </p:nvSpPr>
          <p:spPr>
            <a:xfrm flipH="1">
              <a:off x="-1895134" y="4524728"/>
              <a:ext cx="80518" cy="21781"/>
            </a:xfrm>
            <a:custGeom>
              <a:avLst/>
              <a:gdLst/>
              <a:ahLst/>
              <a:cxnLst/>
              <a:rect l="l" t="t" r="r" b="b"/>
              <a:pathLst>
                <a:path w="1719" h="465" extrusionOk="0">
                  <a:moveTo>
                    <a:pt x="0" y="1"/>
                  </a:moveTo>
                  <a:lnTo>
                    <a:pt x="0" y="465"/>
                  </a:lnTo>
                  <a:lnTo>
                    <a:pt x="1718" y="465"/>
                  </a:lnTo>
                  <a:lnTo>
                    <a:pt x="1718" y="418"/>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4" name="Google Shape;2024;p19"/>
            <p:cNvSpPr/>
            <p:nvPr/>
          </p:nvSpPr>
          <p:spPr>
            <a:xfrm flipH="1">
              <a:off x="-1895134" y="4524728"/>
              <a:ext cx="80518" cy="21781"/>
            </a:xfrm>
            <a:custGeom>
              <a:avLst/>
              <a:gdLst/>
              <a:ahLst/>
              <a:cxnLst/>
              <a:rect l="l" t="t" r="r" b="b"/>
              <a:pathLst>
                <a:path w="1719" h="465" fill="none" extrusionOk="0">
                  <a:moveTo>
                    <a:pt x="0" y="1"/>
                  </a:moveTo>
                  <a:lnTo>
                    <a:pt x="0" y="465"/>
                  </a:lnTo>
                  <a:lnTo>
                    <a:pt x="580" y="465"/>
                  </a:lnTo>
                  <a:lnTo>
                    <a:pt x="580" y="465"/>
                  </a:lnTo>
                  <a:lnTo>
                    <a:pt x="1718" y="465"/>
                  </a:lnTo>
                  <a:lnTo>
                    <a:pt x="1718" y="418"/>
                  </a:lnTo>
                  <a:lnTo>
                    <a:pt x="1718" y="418"/>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5" name="Google Shape;2025;p19"/>
            <p:cNvSpPr/>
            <p:nvPr/>
          </p:nvSpPr>
          <p:spPr>
            <a:xfrm flipH="1">
              <a:off x="-1895134" y="4460558"/>
              <a:ext cx="80518" cy="65295"/>
            </a:xfrm>
            <a:custGeom>
              <a:avLst/>
              <a:gdLst/>
              <a:ahLst/>
              <a:cxnLst/>
              <a:rect l="l" t="t" r="r" b="b"/>
              <a:pathLst>
                <a:path w="1719" h="1394" extrusionOk="0">
                  <a:moveTo>
                    <a:pt x="0" y="1"/>
                  </a:moveTo>
                  <a:lnTo>
                    <a:pt x="0" y="720"/>
                  </a:lnTo>
                  <a:lnTo>
                    <a:pt x="1718" y="1394"/>
                  </a:lnTo>
                  <a:lnTo>
                    <a:pt x="1718" y="837"/>
                  </a:lnTo>
                  <a:lnTo>
                    <a:pt x="859" y="419"/>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6" name="Google Shape;2026;p19"/>
            <p:cNvSpPr/>
            <p:nvPr/>
          </p:nvSpPr>
          <p:spPr>
            <a:xfrm flipH="1">
              <a:off x="-1989702" y="4456202"/>
              <a:ext cx="81595" cy="66419"/>
            </a:xfrm>
            <a:custGeom>
              <a:avLst/>
              <a:gdLst/>
              <a:ahLst/>
              <a:cxnLst/>
              <a:rect l="l" t="t" r="r" b="b"/>
              <a:pathLst>
                <a:path w="1742" h="1418" extrusionOk="0">
                  <a:moveTo>
                    <a:pt x="1" y="1"/>
                  </a:moveTo>
                  <a:lnTo>
                    <a:pt x="1" y="721"/>
                  </a:lnTo>
                  <a:lnTo>
                    <a:pt x="1742" y="1417"/>
                  </a:lnTo>
                  <a:lnTo>
                    <a:pt x="1742" y="697"/>
                  </a:lnTo>
                  <a:lnTo>
                    <a:pt x="976" y="372"/>
                  </a:lnTo>
                  <a:lnTo>
                    <a:pt x="21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7" name="Google Shape;2027;p19"/>
            <p:cNvSpPr/>
            <p:nvPr/>
          </p:nvSpPr>
          <p:spPr>
            <a:xfrm flipH="1">
              <a:off x="-1989702" y="4456202"/>
              <a:ext cx="81595" cy="66419"/>
            </a:xfrm>
            <a:custGeom>
              <a:avLst/>
              <a:gdLst/>
              <a:ahLst/>
              <a:cxnLst/>
              <a:rect l="l" t="t" r="r" b="b"/>
              <a:pathLst>
                <a:path w="1742" h="1418" fill="none" extrusionOk="0">
                  <a:moveTo>
                    <a:pt x="210" y="1"/>
                  </a:moveTo>
                  <a:lnTo>
                    <a:pt x="1" y="1"/>
                  </a:lnTo>
                  <a:lnTo>
                    <a:pt x="1" y="721"/>
                  </a:lnTo>
                  <a:lnTo>
                    <a:pt x="1" y="721"/>
                  </a:lnTo>
                  <a:lnTo>
                    <a:pt x="1742" y="1417"/>
                  </a:lnTo>
                  <a:lnTo>
                    <a:pt x="1742" y="697"/>
                  </a:lnTo>
                  <a:lnTo>
                    <a:pt x="1742" y="697"/>
                  </a:lnTo>
                  <a:lnTo>
                    <a:pt x="976" y="372"/>
                  </a:lnTo>
                  <a:lnTo>
                    <a:pt x="21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8" name="Google Shape;2028;p19"/>
            <p:cNvSpPr/>
            <p:nvPr/>
          </p:nvSpPr>
          <p:spPr>
            <a:xfrm flipH="1">
              <a:off x="-1989702" y="4504072"/>
              <a:ext cx="81595" cy="42437"/>
            </a:xfrm>
            <a:custGeom>
              <a:avLst/>
              <a:gdLst/>
              <a:ahLst/>
              <a:cxnLst/>
              <a:rect l="l" t="t" r="r" b="b"/>
              <a:pathLst>
                <a:path w="1742" h="906" extrusionOk="0">
                  <a:moveTo>
                    <a:pt x="1" y="0"/>
                  </a:moveTo>
                  <a:lnTo>
                    <a:pt x="1" y="465"/>
                  </a:lnTo>
                  <a:lnTo>
                    <a:pt x="744" y="674"/>
                  </a:lnTo>
                  <a:lnTo>
                    <a:pt x="1487" y="906"/>
                  </a:lnTo>
                  <a:lnTo>
                    <a:pt x="1742" y="906"/>
                  </a:lnTo>
                  <a:lnTo>
                    <a:pt x="1742" y="558"/>
                  </a:lnTo>
                  <a:lnTo>
                    <a:pt x="883" y="256"/>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9" name="Google Shape;2029;p19"/>
            <p:cNvSpPr/>
            <p:nvPr/>
          </p:nvSpPr>
          <p:spPr>
            <a:xfrm flipH="1">
              <a:off x="-1989702" y="4504072"/>
              <a:ext cx="81595" cy="42437"/>
            </a:xfrm>
            <a:custGeom>
              <a:avLst/>
              <a:gdLst/>
              <a:ahLst/>
              <a:cxnLst/>
              <a:rect l="l" t="t" r="r" b="b"/>
              <a:pathLst>
                <a:path w="1742" h="906" fill="none" extrusionOk="0">
                  <a:moveTo>
                    <a:pt x="1" y="0"/>
                  </a:moveTo>
                  <a:lnTo>
                    <a:pt x="1" y="465"/>
                  </a:lnTo>
                  <a:lnTo>
                    <a:pt x="1" y="465"/>
                  </a:lnTo>
                  <a:lnTo>
                    <a:pt x="744" y="674"/>
                  </a:lnTo>
                  <a:lnTo>
                    <a:pt x="1487" y="906"/>
                  </a:lnTo>
                  <a:lnTo>
                    <a:pt x="1742" y="906"/>
                  </a:lnTo>
                  <a:lnTo>
                    <a:pt x="1742" y="558"/>
                  </a:lnTo>
                  <a:lnTo>
                    <a:pt x="1742" y="558"/>
                  </a:lnTo>
                  <a:lnTo>
                    <a:pt x="883" y="256"/>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0" name="Google Shape;2030;p19"/>
            <p:cNvSpPr/>
            <p:nvPr/>
          </p:nvSpPr>
          <p:spPr>
            <a:xfrm flipH="1">
              <a:off x="-2084317" y="4460558"/>
              <a:ext cx="81595" cy="76162"/>
            </a:xfrm>
            <a:custGeom>
              <a:avLst/>
              <a:gdLst/>
              <a:ahLst/>
              <a:cxnLst/>
              <a:rect l="l" t="t" r="r" b="b"/>
              <a:pathLst>
                <a:path w="1742" h="1626" extrusionOk="0">
                  <a:moveTo>
                    <a:pt x="1" y="1"/>
                  </a:moveTo>
                  <a:lnTo>
                    <a:pt x="1" y="837"/>
                  </a:lnTo>
                  <a:lnTo>
                    <a:pt x="860" y="1254"/>
                  </a:lnTo>
                  <a:lnTo>
                    <a:pt x="1742" y="1626"/>
                  </a:lnTo>
                  <a:lnTo>
                    <a:pt x="1742" y="837"/>
                  </a:lnTo>
                  <a:lnTo>
                    <a:pt x="1"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1" name="Google Shape;2031;p19"/>
            <p:cNvSpPr/>
            <p:nvPr/>
          </p:nvSpPr>
          <p:spPr>
            <a:xfrm flipH="1">
              <a:off x="-2084317" y="4460558"/>
              <a:ext cx="81595" cy="76162"/>
            </a:xfrm>
            <a:custGeom>
              <a:avLst/>
              <a:gdLst/>
              <a:ahLst/>
              <a:cxnLst/>
              <a:rect l="l" t="t" r="r" b="b"/>
              <a:pathLst>
                <a:path w="1742" h="1626" fill="none" extrusionOk="0">
                  <a:moveTo>
                    <a:pt x="1" y="1"/>
                  </a:moveTo>
                  <a:lnTo>
                    <a:pt x="1" y="837"/>
                  </a:lnTo>
                  <a:lnTo>
                    <a:pt x="1" y="837"/>
                  </a:lnTo>
                  <a:lnTo>
                    <a:pt x="860" y="1254"/>
                  </a:lnTo>
                  <a:lnTo>
                    <a:pt x="1742" y="1626"/>
                  </a:lnTo>
                  <a:lnTo>
                    <a:pt x="1742" y="837"/>
                  </a:lnTo>
                  <a:lnTo>
                    <a:pt x="1742" y="837"/>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2" name="Google Shape;2032;p19"/>
            <p:cNvSpPr/>
            <p:nvPr/>
          </p:nvSpPr>
          <p:spPr>
            <a:xfrm flipH="1">
              <a:off x="-2084317" y="4512784"/>
              <a:ext cx="81595" cy="33725"/>
            </a:xfrm>
            <a:custGeom>
              <a:avLst/>
              <a:gdLst/>
              <a:ahLst/>
              <a:cxnLst/>
              <a:rect l="l" t="t" r="r" b="b"/>
              <a:pathLst>
                <a:path w="1742" h="720" extrusionOk="0">
                  <a:moveTo>
                    <a:pt x="1" y="0"/>
                  </a:moveTo>
                  <a:lnTo>
                    <a:pt x="1" y="720"/>
                  </a:lnTo>
                  <a:lnTo>
                    <a:pt x="1742" y="720"/>
                  </a:lnTo>
                  <a:lnTo>
                    <a:pt x="860" y="372"/>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3" name="Google Shape;2033;p19"/>
            <p:cNvSpPr/>
            <p:nvPr/>
          </p:nvSpPr>
          <p:spPr>
            <a:xfrm flipH="1">
              <a:off x="-2084317" y="4512784"/>
              <a:ext cx="81595" cy="33725"/>
            </a:xfrm>
            <a:custGeom>
              <a:avLst/>
              <a:gdLst/>
              <a:ahLst/>
              <a:cxnLst/>
              <a:rect l="l" t="t" r="r" b="b"/>
              <a:pathLst>
                <a:path w="1742" h="720" fill="none" extrusionOk="0">
                  <a:moveTo>
                    <a:pt x="1" y="0"/>
                  </a:moveTo>
                  <a:lnTo>
                    <a:pt x="1" y="720"/>
                  </a:lnTo>
                  <a:lnTo>
                    <a:pt x="1742" y="720"/>
                  </a:lnTo>
                  <a:lnTo>
                    <a:pt x="1742" y="720"/>
                  </a:lnTo>
                  <a:lnTo>
                    <a:pt x="1742" y="720"/>
                  </a:lnTo>
                  <a:lnTo>
                    <a:pt x="860" y="372"/>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4" name="Google Shape;2034;p19"/>
            <p:cNvSpPr/>
            <p:nvPr/>
          </p:nvSpPr>
          <p:spPr>
            <a:xfrm flipH="1">
              <a:off x="-2084348" y="4710679"/>
              <a:ext cx="1875895" cy="101174"/>
            </a:xfrm>
            <a:custGeom>
              <a:avLst/>
              <a:gdLst/>
              <a:ahLst/>
              <a:cxnLst/>
              <a:rect l="l" t="t" r="r" b="b"/>
              <a:pathLst>
                <a:path w="40049" h="2160" extrusionOk="0">
                  <a:moveTo>
                    <a:pt x="488" y="1"/>
                  </a:moveTo>
                  <a:lnTo>
                    <a:pt x="511" y="256"/>
                  </a:lnTo>
                  <a:lnTo>
                    <a:pt x="511" y="511"/>
                  </a:lnTo>
                  <a:lnTo>
                    <a:pt x="488" y="790"/>
                  </a:lnTo>
                  <a:lnTo>
                    <a:pt x="441" y="1069"/>
                  </a:lnTo>
                  <a:lnTo>
                    <a:pt x="372" y="1324"/>
                  </a:lnTo>
                  <a:lnTo>
                    <a:pt x="279" y="1603"/>
                  </a:lnTo>
                  <a:lnTo>
                    <a:pt x="139" y="1881"/>
                  </a:lnTo>
                  <a:lnTo>
                    <a:pt x="0" y="2160"/>
                  </a:lnTo>
                  <a:lnTo>
                    <a:pt x="38702" y="2160"/>
                  </a:lnTo>
                  <a:lnTo>
                    <a:pt x="38818" y="1997"/>
                  </a:lnTo>
                  <a:lnTo>
                    <a:pt x="39120" y="1556"/>
                  </a:lnTo>
                  <a:lnTo>
                    <a:pt x="39538" y="883"/>
                  </a:lnTo>
                  <a:lnTo>
                    <a:pt x="40049"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5" name="Google Shape;2035;p19"/>
            <p:cNvSpPr/>
            <p:nvPr/>
          </p:nvSpPr>
          <p:spPr>
            <a:xfrm flipH="1">
              <a:off x="-925391" y="4467116"/>
              <a:ext cx="142487" cy="130543"/>
            </a:xfrm>
            <a:custGeom>
              <a:avLst/>
              <a:gdLst/>
              <a:ahLst/>
              <a:cxnLst/>
              <a:rect l="l" t="t" r="r" b="b"/>
              <a:pathLst>
                <a:path w="3042" h="2787" extrusionOk="0">
                  <a:moveTo>
                    <a:pt x="0" y="0"/>
                  </a:moveTo>
                  <a:lnTo>
                    <a:pt x="0" y="2786"/>
                  </a:lnTo>
                  <a:lnTo>
                    <a:pt x="3042" y="2786"/>
                  </a:lnTo>
                  <a:lnTo>
                    <a:pt x="304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6" name="Google Shape;2036;p19"/>
            <p:cNvSpPr/>
            <p:nvPr/>
          </p:nvSpPr>
          <p:spPr>
            <a:xfrm flipH="1">
              <a:off x="-929451" y="4467116"/>
              <a:ext cx="142487" cy="130543"/>
            </a:xfrm>
            <a:custGeom>
              <a:avLst/>
              <a:gdLst/>
              <a:ahLst/>
              <a:cxnLst/>
              <a:rect l="l" t="t" r="r" b="b"/>
              <a:pathLst>
                <a:path w="3042" h="2787" fill="none" extrusionOk="0">
                  <a:moveTo>
                    <a:pt x="3042" y="2786"/>
                  </a:moveTo>
                  <a:lnTo>
                    <a:pt x="0" y="2786"/>
                  </a:lnTo>
                  <a:lnTo>
                    <a:pt x="0" y="0"/>
                  </a:lnTo>
                  <a:lnTo>
                    <a:pt x="3042" y="0"/>
                  </a:lnTo>
                  <a:lnTo>
                    <a:pt x="3042" y="278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7" name="Google Shape;2037;p19"/>
            <p:cNvSpPr/>
            <p:nvPr/>
          </p:nvSpPr>
          <p:spPr>
            <a:xfrm flipH="1">
              <a:off x="-1193718" y="4482338"/>
              <a:ext cx="167500" cy="107685"/>
            </a:xfrm>
            <a:custGeom>
              <a:avLst/>
              <a:gdLst/>
              <a:ahLst/>
              <a:cxnLst/>
              <a:rect l="l" t="t" r="r" b="b"/>
              <a:pathLst>
                <a:path w="3576" h="2299" extrusionOk="0">
                  <a:moveTo>
                    <a:pt x="0" y="0"/>
                  </a:moveTo>
                  <a:lnTo>
                    <a:pt x="0" y="2299"/>
                  </a:lnTo>
                  <a:lnTo>
                    <a:pt x="3575" y="2299"/>
                  </a:lnTo>
                  <a:lnTo>
                    <a:pt x="357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8" name="Google Shape;2038;p19"/>
            <p:cNvSpPr/>
            <p:nvPr/>
          </p:nvSpPr>
          <p:spPr>
            <a:xfrm flipH="1">
              <a:off x="-1193718" y="4482338"/>
              <a:ext cx="167500" cy="107685"/>
            </a:xfrm>
            <a:custGeom>
              <a:avLst/>
              <a:gdLst/>
              <a:ahLst/>
              <a:cxnLst/>
              <a:rect l="l" t="t" r="r" b="b"/>
              <a:pathLst>
                <a:path w="3576" h="2299" fill="none" extrusionOk="0">
                  <a:moveTo>
                    <a:pt x="0" y="0"/>
                  </a:moveTo>
                  <a:lnTo>
                    <a:pt x="0" y="2299"/>
                  </a:lnTo>
                  <a:lnTo>
                    <a:pt x="3575" y="2299"/>
                  </a:lnTo>
                  <a:lnTo>
                    <a:pt x="3575" y="0"/>
                  </a:lnTo>
                  <a:lnTo>
                    <a:pt x="2856" y="0"/>
                  </a:lnTo>
                  <a:lnTo>
                    <a:pt x="2229" y="0"/>
                  </a:lnTo>
                  <a:lnTo>
                    <a:pt x="1556" y="0"/>
                  </a:lnTo>
                  <a:lnTo>
                    <a:pt x="1022" y="0"/>
                  </a:lnTo>
                  <a:lnTo>
                    <a:pt x="372"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9" name="Google Shape;2039;p19"/>
            <p:cNvSpPr/>
            <p:nvPr/>
          </p:nvSpPr>
          <p:spPr>
            <a:xfrm flipH="1">
              <a:off x="-1335078" y="4494282"/>
              <a:ext cx="93586" cy="95741"/>
            </a:xfrm>
            <a:custGeom>
              <a:avLst/>
              <a:gdLst/>
              <a:ahLst/>
              <a:cxnLst/>
              <a:rect l="l" t="t" r="r" b="b"/>
              <a:pathLst>
                <a:path w="1998" h="2044" extrusionOk="0">
                  <a:moveTo>
                    <a:pt x="1" y="0"/>
                  </a:moveTo>
                  <a:lnTo>
                    <a:pt x="1" y="2044"/>
                  </a:lnTo>
                  <a:lnTo>
                    <a:pt x="1998" y="2044"/>
                  </a:lnTo>
                  <a:lnTo>
                    <a:pt x="1998"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0" name="Google Shape;2040;p19"/>
            <p:cNvSpPr/>
            <p:nvPr/>
          </p:nvSpPr>
          <p:spPr>
            <a:xfrm flipH="1">
              <a:off x="-1335078" y="4494282"/>
              <a:ext cx="93586" cy="95741"/>
            </a:xfrm>
            <a:custGeom>
              <a:avLst/>
              <a:gdLst/>
              <a:ahLst/>
              <a:cxnLst/>
              <a:rect l="l" t="t" r="r" b="b"/>
              <a:pathLst>
                <a:path w="1998" h="2044" fill="none" extrusionOk="0">
                  <a:moveTo>
                    <a:pt x="1" y="0"/>
                  </a:moveTo>
                  <a:lnTo>
                    <a:pt x="1" y="2044"/>
                  </a:lnTo>
                  <a:lnTo>
                    <a:pt x="1998" y="2044"/>
                  </a:lnTo>
                  <a:lnTo>
                    <a:pt x="1998" y="0"/>
                  </a:lnTo>
                  <a:lnTo>
                    <a:pt x="1696" y="0"/>
                  </a:lnTo>
                  <a:lnTo>
                    <a:pt x="1022" y="0"/>
                  </a:lnTo>
                  <a:lnTo>
                    <a:pt x="488" y="0"/>
                  </a:lnTo>
                  <a:lnTo>
                    <a:pt x="21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1" name="Google Shape;2041;p19"/>
            <p:cNvSpPr/>
            <p:nvPr/>
          </p:nvSpPr>
          <p:spPr>
            <a:xfrm flipH="1">
              <a:off x="-1379668" y="4556251"/>
              <a:ext cx="44639" cy="34849"/>
            </a:xfrm>
            <a:custGeom>
              <a:avLst/>
              <a:gdLst/>
              <a:ahLst/>
              <a:cxnLst/>
              <a:rect l="l" t="t" r="r" b="b"/>
              <a:pathLst>
                <a:path w="953" h="744" fill="none" extrusionOk="0">
                  <a:moveTo>
                    <a:pt x="1" y="721"/>
                  </a:moveTo>
                  <a:lnTo>
                    <a:pt x="1" y="744"/>
                  </a:lnTo>
                  <a:lnTo>
                    <a:pt x="1" y="744"/>
                  </a:lnTo>
                  <a:lnTo>
                    <a:pt x="952" y="744"/>
                  </a:lnTo>
                  <a:lnTo>
                    <a:pt x="952" y="744"/>
                  </a:lnTo>
                  <a:lnTo>
                    <a:pt x="233"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2" name="Google Shape;2042;p19"/>
            <p:cNvSpPr/>
            <p:nvPr/>
          </p:nvSpPr>
          <p:spPr>
            <a:xfrm flipH="1">
              <a:off x="-1406294" y="4451897"/>
              <a:ext cx="76160" cy="139198"/>
            </a:xfrm>
            <a:custGeom>
              <a:avLst/>
              <a:gdLst/>
              <a:ahLst/>
              <a:cxnLst/>
              <a:rect l="l" t="t" r="r" b="b"/>
              <a:pathLst>
                <a:path w="1417" h="2020" extrusionOk="0">
                  <a:moveTo>
                    <a:pt x="1" y="0"/>
                  </a:moveTo>
                  <a:lnTo>
                    <a:pt x="1" y="905"/>
                  </a:lnTo>
                  <a:lnTo>
                    <a:pt x="1" y="2020"/>
                  </a:lnTo>
                  <a:lnTo>
                    <a:pt x="1417" y="2020"/>
                  </a:lnTo>
                  <a:lnTo>
                    <a:pt x="1417" y="511"/>
                  </a:lnTo>
                  <a:lnTo>
                    <a:pt x="141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3" name="Google Shape;2043;p19"/>
            <p:cNvSpPr/>
            <p:nvPr/>
          </p:nvSpPr>
          <p:spPr>
            <a:xfrm flipH="1">
              <a:off x="-1517751" y="4475781"/>
              <a:ext cx="116397" cy="114243"/>
            </a:xfrm>
            <a:custGeom>
              <a:avLst/>
              <a:gdLst/>
              <a:ahLst/>
              <a:cxnLst/>
              <a:rect l="l" t="t" r="r" b="b"/>
              <a:pathLst>
                <a:path w="2485" h="2439" extrusionOk="0">
                  <a:moveTo>
                    <a:pt x="1" y="1"/>
                  </a:moveTo>
                  <a:lnTo>
                    <a:pt x="1" y="2439"/>
                  </a:lnTo>
                  <a:lnTo>
                    <a:pt x="2485" y="2439"/>
                  </a:lnTo>
                  <a:lnTo>
                    <a:pt x="248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4" name="Google Shape;2044;p19"/>
            <p:cNvSpPr/>
            <p:nvPr/>
          </p:nvSpPr>
          <p:spPr>
            <a:xfrm flipH="1">
              <a:off x="-1623232" y="4556251"/>
              <a:ext cx="98973" cy="34849"/>
            </a:xfrm>
            <a:custGeom>
              <a:avLst/>
              <a:gdLst/>
              <a:ahLst/>
              <a:cxnLst/>
              <a:rect l="l" t="t" r="r" b="b"/>
              <a:pathLst>
                <a:path w="2113" h="744" extrusionOk="0">
                  <a:moveTo>
                    <a:pt x="0" y="1"/>
                  </a:moveTo>
                  <a:lnTo>
                    <a:pt x="743" y="744"/>
                  </a:lnTo>
                  <a:lnTo>
                    <a:pt x="2113" y="744"/>
                  </a:lnTo>
                  <a:lnTo>
                    <a:pt x="2113" y="721"/>
                  </a:lnTo>
                  <a:lnTo>
                    <a:pt x="211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5" name="Google Shape;2045;p19"/>
            <p:cNvSpPr/>
            <p:nvPr/>
          </p:nvSpPr>
          <p:spPr>
            <a:xfrm flipH="1">
              <a:off x="-1623232" y="4556251"/>
              <a:ext cx="98973" cy="34849"/>
            </a:xfrm>
            <a:custGeom>
              <a:avLst/>
              <a:gdLst/>
              <a:ahLst/>
              <a:cxnLst/>
              <a:rect l="l" t="t" r="r" b="b"/>
              <a:pathLst>
                <a:path w="2113" h="744" fill="none" extrusionOk="0">
                  <a:moveTo>
                    <a:pt x="0" y="1"/>
                  </a:moveTo>
                  <a:lnTo>
                    <a:pt x="743" y="744"/>
                  </a:lnTo>
                  <a:lnTo>
                    <a:pt x="743" y="744"/>
                  </a:lnTo>
                  <a:lnTo>
                    <a:pt x="2113" y="744"/>
                  </a:lnTo>
                  <a:lnTo>
                    <a:pt x="2113" y="721"/>
                  </a:lnTo>
                  <a:lnTo>
                    <a:pt x="211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6" name="Google Shape;2046;p19"/>
            <p:cNvSpPr/>
            <p:nvPr/>
          </p:nvSpPr>
          <p:spPr>
            <a:xfrm flipH="1">
              <a:off x="-1675457" y="4556251"/>
              <a:ext cx="52273" cy="34849"/>
            </a:xfrm>
            <a:custGeom>
              <a:avLst/>
              <a:gdLst/>
              <a:ahLst/>
              <a:cxnLst/>
              <a:rect l="l" t="t" r="r" b="b"/>
              <a:pathLst>
                <a:path w="1116" h="744" fill="none" extrusionOk="0">
                  <a:moveTo>
                    <a:pt x="1" y="721"/>
                  </a:moveTo>
                  <a:lnTo>
                    <a:pt x="1" y="744"/>
                  </a:lnTo>
                  <a:lnTo>
                    <a:pt x="1" y="744"/>
                  </a:lnTo>
                  <a:lnTo>
                    <a:pt x="1115" y="744"/>
                  </a:lnTo>
                  <a:lnTo>
                    <a:pt x="396"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7" name="Google Shape;2047;p19"/>
            <p:cNvSpPr/>
            <p:nvPr/>
          </p:nvSpPr>
          <p:spPr>
            <a:xfrm flipH="1">
              <a:off x="-1711288" y="4505145"/>
              <a:ext cx="88104" cy="85958"/>
            </a:xfrm>
            <a:custGeom>
              <a:avLst/>
              <a:gdLst/>
              <a:ahLst/>
              <a:cxnLst/>
              <a:rect l="l" t="t" r="r" b="b"/>
              <a:pathLst>
                <a:path w="1789" h="883" extrusionOk="0">
                  <a:moveTo>
                    <a:pt x="1" y="1"/>
                  </a:moveTo>
                  <a:lnTo>
                    <a:pt x="1" y="883"/>
                  </a:lnTo>
                  <a:lnTo>
                    <a:pt x="1789" y="883"/>
                  </a:lnTo>
                  <a:lnTo>
                    <a:pt x="178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8" name="Google Shape;2048;p19"/>
            <p:cNvSpPr/>
            <p:nvPr/>
          </p:nvSpPr>
          <p:spPr>
            <a:xfrm flipH="1">
              <a:off x="-1706980" y="4556251"/>
              <a:ext cx="34849" cy="34849"/>
            </a:xfrm>
            <a:custGeom>
              <a:avLst/>
              <a:gdLst/>
              <a:ahLst/>
              <a:cxnLst/>
              <a:rect l="l" t="t" r="r" b="b"/>
              <a:pathLst>
                <a:path w="744" h="744" fill="none" extrusionOk="0">
                  <a:moveTo>
                    <a:pt x="1" y="1"/>
                  </a:moveTo>
                  <a:lnTo>
                    <a:pt x="720" y="744"/>
                  </a:lnTo>
                  <a:lnTo>
                    <a:pt x="744" y="744"/>
                  </a:lnTo>
                  <a:lnTo>
                    <a:pt x="744"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9" name="Google Shape;2049;p19"/>
            <p:cNvSpPr/>
            <p:nvPr/>
          </p:nvSpPr>
          <p:spPr>
            <a:xfrm flipH="1">
              <a:off x="-1675457" y="4556251"/>
              <a:ext cx="52273" cy="34849"/>
            </a:xfrm>
            <a:custGeom>
              <a:avLst/>
              <a:gdLst/>
              <a:ahLst/>
              <a:cxnLst/>
              <a:rect l="l" t="t" r="r" b="b"/>
              <a:pathLst>
                <a:path w="1116" h="744" fill="none" extrusionOk="0">
                  <a:moveTo>
                    <a:pt x="396" y="1"/>
                  </a:moveTo>
                  <a:lnTo>
                    <a:pt x="1" y="1"/>
                  </a:lnTo>
                  <a:lnTo>
                    <a:pt x="1" y="1"/>
                  </a:lnTo>
                  <a:lnTo>
                    <a:pt x="71" y="1"/>
                  </a:lnTo>
                  <a:lnTo>
                    <a:pt x="71" y="721"/>
                  </a:lnTo>
                  <a:lnTo>
                    <a:pt x="1" y="721"/>
                  </a:lnTo>
                  <a:lnTo>
                    <a:pt x="1" y="744"/>
                  </a:lnTo>
                  <a:lnTo>
                    <a:pt x="1" y="744"/>
                  </a:lnTo>
                  <a:lnTo>
                    <a:pt x="1" y="744"/>
                  </a:lnTo>
                  <a:lnTo>
                    <a:pt x="1115" y="744"/>
                  </a:lnTo>
                  <a:lnTo>
                    <a:pt x="396"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0" name="Google Shape;2050;p19"/>
            <p:cNvSpPr/>
            <p:nvPr/>
          </p:nvSpPr>
          <p:spPr>
            <a:xfrm flipH="1">
              <a:off x="-1706980" y="4556251"/>
              <a:ext cx="34849" cy="34849"/>
            </a:xfrm>
            <a:custGeom>
              <a:avLst/>
              <a:gdLst/>
              <a:ahLst/>
              <a:cxnLst/>
              <a:rect l="l" t="t" r="r" b="b"/>
              <a:pathLst>
                <a:path w="744" h="744" fill="none" extrusionOk="0">
                  <a:moveTo>
                    <a:pt x="744" y="1"/>
                  </a:moveTo>
                  <a:lnTo>
                    <a:pt x="1" y="1"/>
                  </a:lnTo>
                  <a:lnTo>
                    <a:pt x="720" y="744"/>
                  </a:lnTo>
                  <a:lnTo>
                    <a:pt x="720" y="744"/>
                  </a:lnTo>
                  <a:lnTo>
                    <a:pt x="744" y="744"/>
                  </a:lnTo>
                  <a:lnTo>
                    <a:pt x="744"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1" name="Google Shape;2051;p19"/>
            <p:cNvSpPr/>
            <p:nvPr/>
          </p:nvSpPr>
          <p:spPr>
            <a:xfrm flipH="1">
              <a:off x="-1800519" y="4556251"/>
              <a:ext cx="80518" cy="33772"/>
            </a:xfrm>
            <a:custGeom>
              <a:avLst/>
              <a:gdLst/>
              <a:ahLst/>
              <a:cxnLst/>
              <a:rect l="l" t="t" r="r" b="b"/>
              <a:pathLst>
                <a:path w="1719" h="721" extrusionOk="0">
                  <a:moveTo>
                    <a:pt x="0" y="1"/>
                  </a:moveTo>
                  <a:lnTo>
                    <a:pt x="0" y="721"/>
                  </a:lnTo>
                  <a:lnTo>
                    <a:pt x="1091" y="721"/>
                  </a:lnTo>
                  <a:lnTo>
                    <a:pt x="1718" y="697"/>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2" name="Google Shape;2052;p19"/>
            <p:cNvSpPr/>
            <p:nvPr/>
          </p:nvSpPr>
          <p:spPr>
            <a:xfrm flipH="1">
              <a:off x="-1800519" y="4556251"/>
              <a:ext cx="80518" cy="33772"/>
            </a:xfrm>
            <a:custGeom>
              <a:avLst/>
              <a:gdLst/>
              <a:ahLst/>
              <a:cxnLst/>
              <a:rect l="l" t="t" r="r" b="b"/>
              <a:pathLst>
                <a:path w="1719" h="721" fill="none" extrusionOk="0">
                  <a:moveTo>
                    <a:pt x="0" y="721"/>
                  </a:moveTo>
                  <a:lnTo>
                    <a:pt x="0" y="721"/>
                  </a:lnTo>
                  <a:lnTo>
                    <a:pt x="0" y="721"/>
                  </a:lnTo>
                  <a:lnTo>
                    <a:pt x="1091" y="721"/>
                  </a:lnTo>
                  <a:lnTo>
                    <a:pt x="1718" y="697"/>
                  </a:lnTo>
                  <a:lnTo>
                    <a:pt x="1718" y="1"/>
                  </a:lnTo>
                  <a:lnTo>
                    <a:pt x="0" y="1"/>
                  </a:lnTo>
                  <a:lnTo>
                    <a:pt x="0"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3" name="Google Shape;2053;p19"/>
            <p:cNvSpPr/>
            <p:nvPr/>
          </p:nvSpPr>
          <p:spPr>
            <a:xfrm flipH="1">
              <a:off x="-1800519"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4" name="Google Shape;2054;p19"/>
            <p:cNvSpPr/>
            <p:nvPr/>
          </p:nvSpPr>
          <p:spPr>
            <a:xfrm flipH="1">
              <a:off x="-15411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5" name="Google Shape;2055;p19"/>
            <p:cNvSpPr/>
            <p:nvPr/>
          </p:nvSpPr>
          <p:spPr>
            <a:xfrm flipH="1">
              <a:off x="-186719"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6" name="Google Shape;2056;p19"/>
            <p:cNvSpPr/>
            <p:nvPr/>
          </p:nvSpPr>
          <p:spPr>
            <a:xfrm flipH="1">
              <a:off x="-21828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7" name="Google Shape;2057;p19"/>
            <p:cNvSpPr/>
            <p:nvPr/>
          </p:nvSpPr>
          <p:spPr>
            <a:xfrm flipH="1">
              <a:off x="-24981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8" name="Google Shape;2058;p19"/>
            <p:cNvSpPr/>
            <p:nvPr/>
          </p:nvSpPr>
          <p:spPr>
            <a:xfrm flipH="1">
              <a:off x="-281334"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9" name="Google Shape;2059;p19"/>
            <p:cNvSpPr/>
            <p:nvPr/>
          </p:nvSpPr>
          <p:spPr>
            <a:xfrm flipH="1">
              <a:off x="-31398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0" name="Google Shape;2060;p19"/>
            <p:cNvSpPr/>
            <p:nvPr/>
          </p:nvSpPr>
          <p:spPr>
            <a:xfrm flipH="1">
              <a:off x="-345504"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1" name="Google Shape;2061;p19"/>
            <p:cNvSpPr/>
            <p:nvPr/>
          </p:nvSpPr>
          <p:spPr>
            <a:xfrm flipH="1">
              <a:off x="-377027"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2" name="Google Shape;2062;p19"/>
            <p:cNvSpPr/>
            <p:nvPr/>
          </p:nvSpPr>
          <p:spPr>
            <a:xfrm flipH="1">
              <a:off x="-374876" y="4520372"/>
              <a:ext cx="223005" cy="5480"/>
            </a:xfrm>
            <a:custGeom>
              <a:avLst/>
              <a:gdLst/>
              <a:ahLst/>
              <a:cxnLst/>
              <a:rect l="l" t="t" r="r" b="b"/>
              <a:pathLst>
                <a:path w="4761" h="117" extrusionOk="0">
                  <a:moveTo>
                    <a:pt x="1" y="1"/>
                  </a:moveTo>
                  <a:lnTo>
                    <a:pt x="1" y="117"/>
                  </a:lnTo>
                  <a:lnTo>
                    <a:pt x="4760" y="117"/>
                  </a:lnTo>
                  <a:lnTo>
                    <a:pt x="476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3" name="Google Shape;2063;p19"/>
            <p:cNvSpPr/>
            <p:nvPr/>
          </p:nvSpPr>
          <p:spPr>
            <a:xfrm flipH="1">
              <a:off x="-1133902"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4" name="Google Shape;2064;p19"/>
            <p:cNvSpPr/>
            <p:nvPr/>
          </p:nvSpPr>
          <p:spPr>
            <a:xfrm flipH="1">
              <a:off x="-1045797"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5" name="Google Shape;2065;p19"/>
            <p:cNvSpPr/>
            <p:nvPr/>
          </p:nvSpPr>
          <p:spPr>
            <a:xfrm flipH="1">
              <a:off x="-1077367"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6" name="Google Shape;2066;p19"/>
            <p:cNvSpPr/>
            <p:nvPr/>
          </p:nvSpPr>
          <p:spPr>
            <a:xfrm flipH="1">
              <a:off x="-1101255"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7" name="Google Shape;2067;p19"/>
            <p:cNvSpPr/>
            <p:nvPr/>
          </p:nvSpPr>
          <p:spPr>
            <a:xfrm flipH="1">
              <a:off x="-1324209"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8" name="Google Shape;2068;p19"/>
            <p:cNvSpPr/>
            <p:nvPr/>
          </p:nvSpPr>
          <p:spPr>
            <a:xfrm flipH="1">
              <a:off x="-1267674"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9" name="Google Shape;2069;p19"/>
            <p:cNvSpPr/>
            <p:nvPr/>
          </p:nvSpPr>
          <p:spPr>
            <a:xfrm flipH="1">
              <a:off x="-1291562" y="4439902"/>
              <a:ext cx="5480" cy="54428"/>
            </a:xfrm>
            <a:custGeom>
              <a:avLst/>
              <a:gdLst/>
              <a:ahLst/>
              <a:cxnLst/>
              <a:rect l="l" t="t" r="r" b="b"/>
              <a:pathLst>
                <a:path w="117" h="1162" extrusionOk="0">
                  <a:moveTo>
                    <a:pt x="1" y="1"/>
                  </a:moveTo>
                  <a:lnTo>
                    <a:pt x="1" y="1161"/>
                  </a:lnTo>
                  <a:lnTo>
                    <a:pt x="117" y="116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0" name="Google Shape;2070;p19"/>
            <p:cNvSpPr/>
            <p:nvPr/>
          </p:nvSpPr>
          <p:spPr>
            <a:xfrm flipH="1">
              <a:off x="-1559109" y="4556251"/>
              <a:ext cx="65295" cy="34849"/>
            </a:xfrm>
            <a:custGeom>
              <a:avLst/>
              <a:gdLst/>
              <a:ahLst/>
              <a:cxnLst/>
              <a:rect l="l" t="t" r="r" b="b"/>
              <a:pathLst>
                <a:path w="1394" h="744" extrusionOk="0">
                  <a:moveTo>
                    <a:pt x="0" y="1"/>
                  </a:moveTo>
                  <a:lnTo>
                    <a:pt x="511" y="535"/>
                  </a:lnTo>
                  <a:lnTo>
                    <a:pt x="720" y="744"/>
                  </a:lnTo>
                  <a:lnTo>
                    <a:pt x="1393" y="74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1" name="Google Shape;2071;p19"/>
            <p:cNvSpPr/>
            <p:nvPr/>
          </p:nvSpPr>
          <p:spPr>
            <a:xfrm flipH="1">
              <a:off x="-1559109" y="4556251"/>
              <a:ext cx="65295" cy="34849"/>
            </a:xfrm>
            <a:custGeom>
              <a:avLst/>
              <a:gdLst/>
              <a:ahLst/>
              <a:cxnLst/>
              <a:rect l="l" t="t" r="r" b="b"/>
              <a:pathLst>
                <a:path w="1394" h="744" fill="none" extrusionOk="0">
                  <a:moveTo>
                    <a:pt x="0" y="1"/>
                  </a:moveTo>
                  <a:lnTo>
                    <a:pt x="511" y="535"/>
                  </a:lnTo>
                  <a:lnTo>
                    <a:pt x="720" y="744"/>
                  </a:lnTo>
                  <a:lnTo>
                    <a:pt x="720" y="744"/>
                  </a:lnTo>
                  <a:lnTo>
                    <a:pt x="1393" y="744"/>
                  </a:lnTo>
                  <a:lnTo>
                    <a:pt x="650"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2" name="Google Shape;2072;p19"/>
            <p:cNvSpPr/>
            <p:nvPr/>
          </p:nvSpPr>
          <p:spPr>
            <a:xfrm flipH="1">
              <a:off x="-1411191" y="4556251"/>
              <a:ext cx="65295" cy="34849"/>
            </a:xfrm>
            <a:custGeom>
              <a:avLst/>
              <a:gdLst/>
              <a:ahLst/>
              <a:cxnLst/>
              <a:rect l="l" t="t" r="r" b="b"/>
              <a:pathLst>
                <a:path w="1394" h="744" extrusionOk="0">
                  <a:moveTo>
                    <a:pt x="1" y="1"/>
                  </a:moveTo>
                  <a:lnTo>
                    <a:pt x="720" y="744"/>
                  </a:lnTo>
                  <a:lnTo>
                    <a:pt x="1394" y="744"/>
                  </a:lnTo>
                  <a:lnTo>
                    <a:pt x="1185" y="535"/>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3" name="Google Shape;2073;p19"/>
            <p:cNvSpPr/>
            <p:nvPr/>
          </p:nvSpPr>
          <p:spPr>
            <a:xfrm flipH="1">
              <a:off x="-1411191" y="4556251"/>
              <a:ext cx="65295" cy="34849"/>
            </a:xfrm>
            <a:custGeom>
              <a:avLst/>
              <a:gdLst/>
              <a:ahLst/>
              <a:cxnLst/>
              <a:rect l="l" t="t" r="r" b="b"/>
              <a:pathLst>
                <a:path w="1394" h="744" fill="none" extrusionOk="0">
                  <a:moveTo>
                    <a:pt x="1" y="1"/>
                  </a:moveTo>
                  <a:lnTo>
                    <a:pt x="720" y="744"/>
                  </a:lnTo>
                  <a:lnTo>
                    <a:pt x="720" y="744"/>
                  </a:lnTo>
                  <a:lnTo>
                    <a:pt x="720" y="744"/>
                  </a:lnTo>
                  <a:lnTo>
                    <a:pt x="1394" y="744"/>
                  </a:lnTo>
                  <a:lnTo>
                    <a:pt x="1185" y="535"/>
                  </a:lnTo>
                  <a:lnTo>
                    <a:pt x="651"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4" name="Google Shape;2074;p19"/>
            <p:cNvSpPr/>
            <p:nvPr/>
          </p:nvSpPr>
          <p:spPr>
            <a:xfrm flipH="1">
              <a:off x="-2150675" y="4546461"/>
              <a:ext cx="2039039" cy="92509"/>
            </a:xfrm>
            <a:custGeom>
              <a:avLst/>
              <a:gdLst/>
              <a:ahLst/>
              <a:cxnLst/>
              <a:rect l="l" t="t" r="r" b="b"/>
              <a:pathLst>
                <a:path w="43532" h="1975" extrusionOk="0">
                  <a:moveTo>
                    <a:pt x="1" y="1"/>
                  </a:moveTo>
                  <a:lnTo>
                    <a:pt x="465" y="372"/>
                  </a:lnTo>
                  <a:lnTo>
                    <a:pt x="906" y="744"/>
                  </a:lnTo>
                  <a:lnTo>
                    <a:pt x="1301" y="1138"/>
                  </a:lnTo>
                  <a:lnTo>
                    <a:pt x="1649" y="1533"/>
                  </a:lnTo>
                  <a:lnTo>
                    <a:pt x="6827" y="1510"/>
                  </a:lnTo>
                  <a:lnTo>
                    <a:pt x="11331" y="1533"/>
                  </a:lnTo>
                  <a:lnTo>
                    <a:pt x="15858" y="1556"/>
                  </a:lnTo>
                  <a:lnTo>
                    <a:pt x="24866" y="1672"/>
                  </a:lnTo>
                  <a:lnTo>
                    <a:pt x="33851" y="1835"/>
                  </a:lnTo>
                  <a:lnTo>
                    <a:pt x="42836" y="1974"/>
                  </a:lnTo>
                  <a:lnTo>
                    <a:pt x="43044" y="1487"/>
                  </a:lnTo>
                  <a:lnTo>
                    <a:pt x="43230" y="999"/>
                  </a:lnTo>
                  <a:lnTo>
                    <a:pt x="43393" y="512"/>
                  </a:lnTo>
                  <a:lnTo>
                    <a:pt x="43532" y="1"/>
                  </a:lnTo>
                  <a:lnTo>
                    <a:pt x="42464" y="1"/>
                  </a:lnTo>
                  <a:lnTo>
                    <a:pt x="42464" y="1185"/>
                  </a:lnTo>
                  <a:lnTo>
                    <a:pt x="34083" y="1185"/>
                  </a:lnTo>
                  <a:lnTo>
                    <a:pt x="34083" y="953"/>
                  </a:lnTo>
                  <a:lnTo>
                    <a:pt x="24378" y="953"/>
                  </a:lnTo>
                  <a:lnTo>
                    <a:pt x="24378" y="1022"/>
                  </a:lnTo>
                  <a:lnTo>
                    <a:pt x="22358" y="1022"/>
                  </a:lnTo>
                  <a:lnTo>
                    <a:pt x="22358" y="930"/>
                  </a:lnTo>
                  <a:lnTo>
                    <a:pt x="17460" y="930"/>
                  </a:lnTo>
                  <a:lnTo>
                    <a:pt x="17460" y="1092"/>
                  </a:lnTo>
                  <a:lnTo>
                    <a:pt x="14418" y="1092"/>
                  </a:lnTo>
                  <a:lnTo>
                    <a:pt x="14418" y="1022"/>
                  </a:lnTo>
                  <a:lnTo>
                    <a:pt x="11006" y="1022"/>
                  </a:lnTo>
                  <a:lnTo>
                    <a:pt x="11006" y="419"/>
                  </a:lnTo>
                  <a:lnTo>
                    <a:pt x="7105" y="419"/>
                  </a:lnTo>
                  <a:lnTo>
                    <a:pt x="6687" y="1"/>
                  </a:lnTo>
                  <a:close/>
                </a:path>
              </a:pathLst>
            </a:custGeom>
            <a:solidFill>
              <a:srgbClr val="D2030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5" name="Google Shape;2075;p19"/>
            <p:cNvSpPr/>
            <p:nvPr/>
          </p:nvSpPr>
          <p:spPr>
            <a:xfrm flipH="1">
              <a:off x="-2150675" y="4546461"/>
              <a:ext cx="2039039" cy="92509"/>
            </a:xfrm>
            <a:custGeom>
              <a:avLst/>
              <a:gdLst/>
              <a:ahLst/>
              <a:cxnLst/>
              <a:rect l="l" t="t" r="r" b="b"/>
              <a:pathLst>
                <a:path w="43532" h="1975" fill="none" extrusionOk="0">
                  <a:moveTo>
                    <a:pt x="43532" y="1"/>
                  </a:moveTo>
                  <a:lnTo>
                    <a:pt x="42464" y="1"/>
                  </a:lnTo>
                  <a:lnTo>
                    <a:pt x="42464" y="1185"/>
                  </a:lnTo>
                  <a:lnTo>
                    <a:pt x="34083" y="1185"/>
                  </a:lnTo>
                  <a:lnTo>
                    <a:pt x="34083" y="953"/>
                  </a:lnTo>
                  <a:lnTo>
                    <a:pt x="34083" y="953"/>
                  </a:lnTo>
                  <a:lnTo>
                    <a:pt x="34060" y="953"/>
                  </a:lnTo>
                  <a:lnTo>
                    <a:pt x="34060" y="953"/>
                  </a:lnTo>
                  <a:lnTo>
                    <a:pt x="34036" y="953"/>
                  </a:lnTo>
                  <a:lnTo>
                    <a:pt x="34036" y="953"/>
                  </a:lnTo>
                  <a:lnTo>
                    <a:pt x="33386" y="953"/>
                  </a:lnTo>
                  <a:lnTo>
                    <a:pt x="33386" y="953"/>
                  </a:lnTo>
                  <a:lnTo>
                    <a:pt x="33386" y="953"/>
                  </a:lnTo>
                  <a:lnTo>
                    <a:pt x="33386" y="953"/>
                  </a:lnTo>
                  <a:lnTo>
                    <a:pt x="32272" y="953"/>
                  </a:lnTo>
                  <a:lnTo>
                    <a:pt x="32272" y="953"/>
                  </a:lnTo>
                  <a:lnTo>
                    <a:pt x="32272" y="953"/>
                  </a:lnTo>
                  <a:lnTo>
                    <a:pt x="32272" y="953"/>
                  </a:lnTo>
                  <a:lnTo>
                    <a:pt x="30902" y="953"/>
                  </a:lnTo>
                  <a:lnTo>
                    <a:pt x="30902" y="953"/>
                  </a:lnTo>
                  <a:lnTo>
                    <a:pt x="30902" y="953"/>
                  </a:lnTo>
                  <a:lnTo>
                    <a:pt x="30229" y="953"/>
                  </a:lnTo>
                  <a:lnTo>
                    <a:pt x="30229" y="953"/>
                  </a:lnTo>
                  <a:lnTo>
                    <a:pt x="30229" y="953"/>
                  </a:lnTo>
                  <a:lnTo>
                    <a:pt x="30229" y="953"/>
                  </a:lnTo>
                  <a:lnTo>
                    <a:pt x="30020" y="953"/>
                  </a:lnTo>
                  <a:lnTo>
                    <a:pt x="30020" y="953"/>
                  </a:lnTo>
                  <a:lnTo>
                    <a:pt x="30020" y="953"/>
                  </a:lnTo>
                  <a:lnTo>
                    <a:pt x="27745" y="953"/>
                  </a:lnTo>
                  <a:lnTo>
                    <a:pt x="27745" y="953"/>
                  </a:lnTo>
                  <a:lnTo>
                    <a:pt x="27745" y="953"/>
                  </a:lnTo>
                  <a:lnTo>
                    <a:pt x="27071" y="953"/>
                  </a:lnTo>
                  <a:lnTo>
                    <a:pt x="27071" y="953"/>
                  </a:lnTo>
                  <a:lnTo>
                    <a:pt x="27071" y="953"/>
                  </a:lnTo>
                  <a:lnTo>
                    <a:pt x="27071" y="953"/>
                  </a:lnTo>
                  <a:lnTo>
                    <a:pt x="26120" y="953"/>
                  </a:lnTo>
                  <a:lnTo>
                    <a:pt x="26120" y="953"/>
                  </a:lnTo>
                  <a:lnTo>
                    <a:pt x="26120" y="953"/>
                  </a:lnTo>
                  <a:lnTo>
                    <a:pt x="24564" y="953"/>
                  </a:lnTo>
                  <a:lnTo>
                    <a:pt x="24564" y="953"/>
                  </a:lnTo>
                  <a:lnTo>
                    <a:pt x="24378" y="953"/>
                  </a:lnTo>
                  <a:lnTo>
                    <a:pt x="24378" y="1022"/>
                  </a:lnTo>
                  <a:lnTo>
                    <a:pt x="22358" y="1022"/>
                  </a:lnTo>
                  <a:lnTo>
                    <a:pt x="22358" y="930"/>
                  </a:lnTo>
                  <a:lnTo>
                    <a:pt x="22358" y="930"/>
                  </a:lnTo>
                  <a:lnTo>
                    <a:pt x="21407" y="930"/>
                  </a:lnTo>
                  <a:lnTo>
                    <a:pt x="21407" y="930"/>
                  </a:lnTo>
                  <a:lnTo>
                    <a:pt x="20733" y="930"/>
                  </a:lnTo>
                  <a:lnTo>
                    <a:pt x="20733" y="930"/>
                  </a:lnTo>
                  <a:lnTo>
                    <a:pt x="19526" y="930"/>
                  </a:lnTo>
                  <a:lnTo>
                    <a:pt x="19526" y="930"/>
                  </a:lnTo>
                  <a:lnTo>
                    <a:pt x="18226" y="930"/>
                  </a:lnTo>
                  <a:lnTo>
                    <a:pt x="18226" y="930"/>
                  </a:lnTo>
                  <a:lnTo>
                    <a:pt x="17576" y="930"/>
                  </a:lnTo>
                  <a:lnTo>
                    <a:pt x="17576" y="930"/>
                  </a:lnTo>
                  <a:lnTo>
                    <a:pt x="17460" y="930"/>
                  </a:lnTo>
                  <a:lnTo>
                    <a:pt x="17460" y="1092"/>
                  </a:lnTo>
                  <a:lnTo>
                    <a:pt x="14418" y="1092"/>
                  </a:lnTo>
                  <a:lnTo>
                    <a:pt x="14418" y="906"/>
                  </a:lnTo>
                  <a:lnTo>
                    <a:pt x="14418" y="906"/>
                  </a:lnTo>
                  <a:lnTo>
                    <a:pt x="14418" y="1022"/>
                  </a:lnTo>
                  <a:lnTo>
                    <a:pt x="11006" y="1022"/>
                  </a:lnTo>
                  <a:lnTo>
                    <a:pt x="11006" y="419"/>
                  </a:lnTo>
                  <a:lnTo>
                    <a:pt x="10982" y="419"/>
                  </a:lnTo>
                  <a:lnTo>
                    <a:pt x="8011" y="419"/>
                  </a:lnTo>
                  <a:lnTo>
                    <a:pt x="7709" y="419"/>
                  </a:lnTo>
                  <a:lnTo>
                    <a:pt x="7105" y="419"/>
                  </a:lnTo>
                  <a:lnTo>
                    <a:pt x="6687" y="1"/>
                  </a:lnTo>
                  <a:lnTo>
                    <a:pt x="5619" y="1"/>
                  </a:lnTo>
                  <a:lnTo>
                    <a:pt x="4923" y="1"/>
                  </a:lnTo>
                  <a:lnTo>
                    <a:pt x="4250" y="1"/>
                  </a:lnTo>
                  <a:lnTo>
                    <a:pt x="3576" y="1"/>
                  </a:lnTo>
                  <a:lnTo>
                    <a:pt x="2903" y="1"/>
                  </a:lnTo>
                  <a:lnTo>
                    <a:pt x="2206" y="1"/>
                  </a:lnTo>
                  <a:lnTo>
                    <a:pt x="1533" y="1"/>
                  </a:lnTo>
                  <a:lnTo>
                    <a:pt x="860" y="1"/>
                  </a:lnTo>
                  <a:lnTo>
                    <a:pt x="1" y="1"/>
                  </a:lnTo>
                  <a:lnTo>
                    <a:pt x="1" y="1"/>
                  </a:lnTo>
                  <a:lnTo>
                    <a:pt x="465" y="372"/>
                  </a:lnTo>
                  <a:lnTo>
                    <a:pt x="906" y="744"/>
                  </a:lnTo>
                  <a:lnTo>
                    <a:pt x="1301" y="1138"/>
                  </a:lnTo>
                  <a:lnTo>
                    <a:pt x="1649" y="1533"/>
                  </a:lnTo>
                  <a:lnTo>
                    <a:pt x="1649" y="1533"/>
                  </a:lnTo>
                  <a:lnTo>
                    <a:pt x="6827" y="1510"/>
                  </a:lnTo>
                  <a:lnTo>
                    <a:pt x="6827" y="1510"/>
                  </a:lnTo>
                  <a:lnTo>
                    <a:pt x="11331" y="1533"/>
                  </a:lnTo>
                  <a:lnTo>
                    <a:pt x="15858" y="1556"/>
                  </a:lnTo>
                  <a:lnTo>
                    <a:pt x="24866" y="1672"/>
                  </a:lnTo>
                  <a:lnTo>
                    <a:pt x="33851" y="1835"/>
                  </a:lnTo>
                  <a:lnTo>
                    <a:pt x="42836" y="1974"/>
                  </a:lnTo>
                  <a:lnTo>
                    <a:pt x="42836" y="1974"/>
                  </a:lnTo>
                  <a:lnTo>
                    <a:pt x="43044" y="1487"/>
                  </a:lnTo>
                  <a:lnTo>
                    <a:pt x="43230" y="999"/>
                  </a:lnTo>
                  <a:lnTo>
                    <a:pt x="43393" y="512"/>
                  </a:lnTo>
                  <a:lnTo>
                    <a:pt x="4353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6" name="Google Shape;2076;p19"/>
            <p:cNvSpPr/>
            <p:nvPr/>
          </p:nvSpPr>
          <p:spPr>
            <a:xfrm flipH="1">
              <a:off x="-2100669" y="4546461"/>
              <a:ext cx="392660" cy="55505"/>
            </a:xfrm>
            <a:custGeom>
              <a:avLst/>
              <a:gdLst/>
              <a:ahLst/>
              <a:cxnLst/>
              <a:rect l="l" t="t" r="r" b="b"/>
              <a:pathLst>
                <a:path w="8383" h="1185" extrusionOk="0">
                  <a:moveTo>
                    <a:pt x="2856" y="1"/>
                  </a:moveTo>
                  <a:lnTo>
                    <a:pt x="2694" y="210"/>
                  </a:lnTo>
                  <a:lnTo>
                    <a:pt x="2485" y="488"/>
                  </a:lnTo>
                  <a:lnTo>
                    <a:pt x="2276" y="767"/>
                  </a:lnTo>
                  <a:lnTo>
                    <a:pt x="2183" y="837"/>
                  </a:lnTo>
                  <a:lnTo>
                    <a:pt x="2090" y="906"/>
                  </a:lnTo>
                  <a:lnTo>
                    <a:pt x="1974" y="906"/>
                  </a:lnTo>
                  <a:lnTo>
                    <a:pt x="1347" y="930"/>
                  </a:lnTo>
                  <a:lnTo>
                    <a:pt x="256" y="930"/>
                  </a:lnTo>
                  <a:lnTo>
                    <a:pt x="1" y="953"/>
                  </a:lnTo>
                  <a:lnTo>
                    <a:pt x="1" y="1185"/>
                  </a:lnTo>
                  <a:lnTo>
                    <a:pt x="8382" y="1185"/>
                  </a:lnTo>
                  <a:lnTo>
                    <a:pt x="8382"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7" name="Google Shape;2077;p19"/>
            <p:cNvSpPr/>
            <p:nvPr/>
          </p:nvSpPr>
          <p:spPr>
            <a:xfrm flipH="1">
              <a:off x="-2100669" y="4546461"/>
              <a:ext cx="392660" cy="55505"/>
            </a:xfrm>
            <a:custGeom>
              <a:avLst/>
              <a:gdLst/>
              <a:ahLst/>
              <a:cxnLst/>
              <a:rect l="l" t="t" r="r" b="b"/>
              <a:pathLst>
                <a:path w="8383" h="1185" fill="none" extrusionOk="0">
                  <a:moveTo>
                    <a:pt x="8382" y="1"/>
                  </a:moveTo>
                  <a:lnTo>
                    <a:pt x="8359" y="1"/>
                  </a:lnTo>
                  <a:lnTo>
                    <a:pt x="8034" y="1"/>
                  </a:lnTo>
                  <a:lnTo>
                    <a:pt x="6293" y="1"/>
                  </a:lnTo>
                  <a:lnTo>
                    <a:pt x="6014" y="1"/>
                  </a:lnTo>
                  <a:lnTo>
                    <a:pt x="4273" y="1"/>
                  </a:lnTo>
                  <a:lnTo>
                    <a:pt x="3994" y="1"/>
                  </a:lnTo>
                  <a:lnTo>
                    <a:pt x="2856" y="1"/>
                  </a:lnTo>
                  <a:lnTo>
                    <a:pt x="2856" y="1"/>
                  </a:lnTo>
                  <a:lnTo>
                    <a:pt x="2694" y="210"/>
                  </a:lnTo>
                  <a:lnTo>
                    <a:pt x="2694" y="210"/>
                  </a:lnTo>
                  <a:lnTo>
                    <a:pt x="2694" y="210"/>
                  </a:lnTo>
                  <a:lnTo>
                    <a:pt x="2694" y="210"/>
                  </a:lnTo>
                  <a:lnTo>
                    <a:pt x="2485" y="488"/>
                  </a:lnTo>
                  <a:lnTo>
                    <a:pt x="2276" y="767"/>
                  </a:lnTo>
                  <a:lnTo>
                    <a:pt x="2276" y="767"/>
                  </a:lnTo>
                  <a:lnTo>
                    <a:pt x="2276" y="767"/>
                  </a:lnTo>
                  <a:lnTo>
                    <a:pt x="2183" y="837"/>
                  </a:lnTo>
                  <a:lnTo>
                    <a:pt x="2090" y="906"/>
                  </a:lnTo>
                  <a:lnTo>
                    <a:pt x="2090" y="906"/>
                  </a:lnTo>
                  <a:lnTo>
                    <a:pt x="1974" y="906"/>
                  </a:lnTo>
                  <a:lnTo>
                    <a:pt x="1974" y="906"/>
                  </a:lnTo>
                  <a:lnTo>
                    <a:pt x="1974" y="906"/>
                  </a:lnTo>
                  <a:lnTo>
                    <a:pt x="1347" y="930"/>
                  </a:lnTo>
                  <a:lnTo>
                    <a:pt x="256" y="930"/>
                  </a:lnTo>
                  <a:lnTo>
                    <a:pt x="256" y="930"/>
                  </a:lnTo>
                  <a:lnTo>
                    <a:pt x="256" y="930"/>
                  </a:lnTo>
                  <a:lnTo>
                    <a:pt x="1" y="953"/>
                  </a:lnTo>
                  <a:lnTo>
                    <a:pt x="1" y="1185"/>
                  </a:lnTo>
                  <a:lnTo>
                    <a:pt x="8382" y="1185"/>
                  </a:lnTo>
                  <a:lnTo>
                    <a:pt x="838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8" name="Google Shape;2078;p19"/>
            <p:cNvSpPr/>
            <p:nvPr/>
          </p:nvSpPr>
          <p:spPr>
            <a:xfrm flipH="1">
              <a:off x="-1253530" y="4589975"/>
              <a:ext cx="94664" cy="4403"/>
            </a:xfrm>
            <a:custGeom>
              <a:avLst/>
              <a:gdLst/>
              <a:ahLst/>
              <a:cxnLst/>
              <a:rect l="l" t="t" r="r" b="b"/>
              <a:pathLst>
                <a:path w="2021" h="94" extrusionOk="0">
                  <a:moveTo>
                    <a:pt x="0" y="1"/>
                  </a:moveTo>
                  <a:lnTo>
                    <a:pt x="0" y="93"/>
                  </a:lnTo>
                  <a:lnTo>
                    <a:pt x="2020" y="93"/>
                  </a:lnTo>
                  <a:lnTo>
                    <a:pt x="2020" y="24"/>
                  </a:lnTo>
                  <a:lnTo>
                    <a:pt x="743" y="24"/>
                  </a:lnTo>
                  <a:lnTo>
                    <a:pt x="0"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9" name="Google Shape;2079;p19"/>
            <p:cNvSpPr/>
            <p:nvPr/>
          </p:nvSpPr>
          <p:spPr>
            <a:xfrm flipH="1">
              <a:off x="-1253530" y="4589975"/>
              <a:ext cx="94664" cy="4403"/>
            </a:xfrm>
            <a:custGeom>
              <a:avLst/>
              <a:gdLst/>
              <a:ahLst/>
              <a:cxnLst/>
              <a:rect l="l" t="t" r="r" b="b"/>
              <a:pathLst>
                <a:path w="2021" h="94" fill="none" extrusionOk="0">
                  <a:moveTo>
                    <a:pt x="0" y="1"/>
                  </a:moveTo>
                  <a:lnTo>
                    <a:pt x="0" y="93"/>
                  </a:lnTo>
                  <a:lnTo>
                    <a:pt x="2020" y="93"/>
                  </a:lnTo>
                  <a:lnTo>
                    <a:pt x="2020" y="24"/>
                  </a:lnTo>
                  <a:lnTo>
                    <a:pt x="2020" y="24"/>
                  </a:lnTo>
                  <a:lnTo>
                    <a:pt x="1556" y="24"/>
                  </a:lnTo>
                  <a:lnTo>
                    <a:pt x="1556" y="24"/>
                  </a:lnTo>
                  <a:lnTo>
                    <a:pt x="743" y="24"/>
                  </a:lnTo>
                  <a:lnTo>
                    <a:pt x="743" y="24"/>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0" name="Google Shape;2080;p19"/>
            <p:cNvSpPr/>
            <p:nvPr/>
          </p:nvSpPr>
          <p:spPr>
            <a:xfrm flipH="1">
              <a:off x="-787013" y="4566040"/>
              <a:ext cx="159912" cy="28338"/>
            </a:xfrm>
            <a:custGeom>
              <a:avLst/>
              <a:gdLst/>
              <a:ahLst/>
              <a:cxnLst/>
              <a:rect l="l" t="t" r="r" b="b"/>
              <a:pathLst>
                <a:path w="3414" h="605" extrusionOk="0">
                  <a:moveTo>
                    <a:pt x="1" y="1"/>
                  </a:moveTo>
                  <a:lnTo>
                    <a:pt x="1" y="604"/>
                  </a:lnTo>
                  <a:lnTo>
                    <a:pt x="3413" y="604"/>
                  </a:lnTo>
                  <a:lnTo>
                    <a:pt x="3413" y="488"/>
                  </a:lnTo>
                  <a:lnTo>
                    <a:pt x="1231" y="488"/>
                  </a:lnTo>
                  <a:lnTo>
                    <a:pt x="929"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1" name="Google Shape;2081;p19"/>
            <p:cNvSpPr/>
            <p:nvPr/>
          </p:nvSpPr>
          <p:spPr>
            <a:xfrm flipH="1">
              <a:off x="-787013" y="4566040"/>
              <a:ext cx="159912" cy="28338"/>
            </a:xfrm>
            <a:custGeom>
              <a:avLst/>
              <a:gdLst/>
              <a:ahLst/>
              <a:cxnLst/>
              <a:rect l="l" t="t" r="r" b="b"/>
              <a:pathLst>
                <a:path w="3414" h="605" fill="none" extrusionOk="0">
                  <a:moveTo>
                    <a:pt x="929" y="1"/>
                  </a:moveTo>
                  <a:lnTo>
                    <a:pt x="326" y="1"/>
                  </a:lnTo>
                  <a:lnTo>
                    <a:pt x="1" y="1"/>
                  </a:lnTo>
                  <a:lnTo>
                    <a:pt x="1" y="604"/>
                  </a:lnTo>
                  <a:lnTo>
                    <a:pt x="3413" y="604"/>
                  </a:lnTo>
                  <a:lnTo>
                    <a:pt x="3413" y="488"/>
                  </a:lnTo>
                  <a:lnTo>
                    <a:pt x="3413" y="488"/>
                  </a:lnTo>
                  <a:lnTo>
                    <a:pt x="3390" y="488"/>
                  </a:lnTo>
                  <a:lnTo>
                    <a:pt x="3390" y="488"/>
                  </a:lnTo>
                  <a:lnTo>
                    <a:pt x="1231" y="488"/>
                  </a:lnTo>
                  <a:lnTo>
                    <a:pt x="929"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2" name="Google Shape;2082;p19"/>
            <p:cNvSpPr/>
            <p:nvPr/>
          </p:nvSpPr>
          <p:spPr>
            <a:xfrm flipH="1">
              <a:off x="-1989702" y="4546461"/>
              <a:ext cx="81595" cy="47"/>
            </a:xfrm>
            <a:custGeom>
              <a:avLst/>
              <a:gdLst/>
              <a:ahLst/>
              <a:cxnLst/>
              <a:rect l="l" t="t" r="r" b="b"/>
              <a:pathLst>
                <a:path w="1742" h="1" extrusionOk="0">
                  <a:moveTo>
                    <a:pt x="1742" y="1"/>
                  </a:moveTo>
                  <a:lnTo>
                    <a:pt x="1487" y="1"/>
                  </a:lnTo>
                  <a:lnTo>
                    <a:pt x="1487" y="1"/>
                  </a:lnTo>
                  <a:lnTo>
                    <a:pt x="1" y="1"/>
                  </a:lnTo>
                  <a:lnTo>
                    <a:pt x="1742" y="1"/>
                  </a:lnTo>
                  <a:close/>
                </a:path>
              </a:pathLst>
            </a:custGeom>
            <a:solidFill>
              <a:srgbClr val="DF839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3" name="Google Shape;2083;p19"/>
            <p:cNvSpPr/>
            <p:nvPr/>
          </p:nvSpPr>
          <p:spPr>
            <a:xfrm flipH="1">
              <a:off x="-1989702" y="4546461"/>
              <a:ext cx="81595" cy="47"/>
            </a:xfrm>
            <a:custGeom>
              <a:avLst/>
              <a:gdLst/>
              <a:ahLst/>
              <a:cxnLst/>
              <a:rect l="l" t="t" r="r" b="b"/>
              <a:pathLst>
                <a:path w="1742" h="1" fill="none" extrusionOk="0">
                  <a:moveTo>
                    <a:pt x="1742" y="1"/>
                  </a:moveTo>
                  <a:lnTo>
                    <a:pt x="1487" y="1"/>
                  </a:lnTo>
                  <a:lnTo>
                    <a:pt x="1487" y="1"/>
                  </a:lnTo>
                  <a:lnTo>
                    <a:pt x="1" y="1"/>
                  </a:lnTo>
                  <a:lnTo>
                    <a:pt x="174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4" name="Google Shape;2084;p19"/>
            <p:cNvSpPr/>
            <p:nvPr/>
          </p:nvSpPr>
          <p:spPr>
            <a:xfrm flipH="1">
              <a:off x="-929451" y="4588897"/>
              <a:ext cx="142487" cy="8759"/>
            </a:xfrm>
            <a:custGeom>
              <a:avLst/>
              <a:gdLst/>
              <a:ahLst/>
              <a:cxnLst/>
              <a:rect l="l" t="t" r="r" b="b"/>
              <a:pathLst>
                <a:path w="3042" h="187" extrusionOk="0">
                  <a:moveTo>
                    <a:pt x="0" y="0"/>
                  </a:moveTo>
                  <a:lnTo>
                    <a:pt x="0" y="186"/>
                  </a:lnTo>
                  <a:lnTo>
                    <a:pt x="3042" y="186"/>
                  </a:lnTo>
                  <a:lnTo>
                    <a:pt x="3042" y="24"/>
                  </a:lnTo>
                  <a:lnTo>
                    <a:pt x="650" y="0"/>
                  </a:lnTo>
                  <a:close/>
                </a:path>
              </a:pathLst>
            </a:custGeom>
            <a:solidFill>
              <a:srgbClr val="DAAF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5" name="Google Shape;2085;p19"/>
            <p:cNvSpPr/>
            <p:nvPr/>
          </p:nvSpPr>
          <p:spPr>
            <a:xfrm flipH="1">
              <a:off x="-929451" y="4588897"/>
              <a:ext cx="142487" cy="8759"/>
            </a:xfrm>
            <a:custGeom>
              <a:avLst/>
              <a:gdLst/>
              <a:ahLst/>
              <a:cxnLst/>
              <a:rect l="l" t="t" r="r" b="b"/>
              <a:pathLst>
                <a:path w="3042" h="187" fill="none" extrusionOk="0">
                  <a:moveTo>
                    <a:pt x="0" y="0"/>
                  </a:moveTo>
                  <a:lnTo>
                    <a:pt x="0" y="186"/>
                  </a:lnTo>
                  <a:lnTo>
                    <a:pt x="3042" y="186"/>
                  </a:lnTo>
                  <a:lnTo>
                    <a:pt x="3042" y="24"/>
                  </a:lnTo>
                  <a:lnTo>
                    <a:pt x="3042" y="24"/>
                  </a:lnTo>
                  <a:lnTo>
                    <a:pt x="650" y="0"/>
                  </a:lnTo>
                  <a:lnTo>
                    <a:pt x="650"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6" name="Google Shape;2086;p19"/>
            <p:cNvSpPr/>
            <p:nvPr/>
          </p:nvSpPr>
          <p:spPr>
            <a:xfrm flipH="1">
              <a:off x="-1705903" y="4556251"/>
              <a:ext cx="64218" cy="34849"/>
            </a:xfrm>
            <a:custGeom>
              <a:avLst/>
              <a:gdLst/>
              <a:ahLst/>
              <a:cxnLst/>
              <a:rect l="l" t="t" r="r" b="b"/>
              <a:pathLst>
                <a:path w="1371" h="744" extrusionOk="0">
                  <a:moveTo>
                    <a:pt x="1" y="1"/>
                  </a:moveTo>
                  <a:lnTo>
                    <a:pt x="720" y="744"/>
                  </a:lnTo>
                  <a:lnTo>
                    <a:pt x="1370" y="744"/>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7" name="Google Shape;2087;p19"/>
            <p:cNvSpPr/>
            <p:nvPr/>
          </p:nvSpPr>
          <p:spPr>
            <a:xfrm flipH="1">
              <a:off x="-1841850" y="4546461"/>
              <a:ext cx="1199526" cy="9836"/>
            </a:xfrm>
            <a:custGeom>
              <a:avLst/>
              <a:gdLst/>
              <a:ahLst/>
              <a:cxnLst/>
              <a:rect l="l" t="t" r="r" b="b"/>
              <a:pathLst>
                <a:path w="25609" h="210" extrusionOk="0">
                  <a:moveTo>
                    <a:pt x="1" y="1"/>
                  </a:moveTo>
                  <a:lnTo>
                    <a:pt x="1" y="210"/>
                  </a:lnTo>
                  <a:lnTo>
                    <a:pt x="25446" y="210"/>
                  </a:lnTo>
                  <a:lnTo>
                    <a:pt x="256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8" name="Google Shape;2088;p19"/>
            <p:cNvSpPr/>
            <p:nvPr/>
          </p:nvSpPr>
          <p:spPr>
            <a:xfrm flipH="1">
              <a:off x="-2150675" y="4546461"/>
              <a:ext cx="2039039" cy="164268"/>
            </a:xfrm>
            <a:custGeom>
              <a:avLst/>
              <a:gdLst/>
              <a:ahLst/>
              <a:cxnLst/>
              <a:rect l="l" t="t" r="r" b="b"/>
              <a:pathLst>
                <a:path w="43532" h="3507" extrusionOk="0">
                  <a:moveTo>
                    <a:pt x="1" y="1"/>
                  </a:moveTo>
                  <a:lnTo>
                    <a:pt x="488" y="396"/>
                  </a:lnTo>
                  <a:lnTo>
                    <a:pt x="953" y="790"/>
                  </a:lnTo>
                  <a:lnTo>
                    <a:pt x="1371" y="1208"/>
                  </a:lnTo>
                  <a:lnTo>
                    <a:pt x="1719" y="1649"/>
                  </a:lnTo>
                  <a:lnTo>
                    <a:pt x="1881" y="1858"/>
                  </a:lnTo>
                  <a:lnTo>
                    <a:pt x="2021" y="2090"/>
                  </a:lnTo>
                  <a:lnTo>
                    <a:pt x="2160" y="2323"/>
                  </a:lnTo>
                  <a:lnTo>
                    <a:pt x="2276" y="2555"/>
                  </a:lnTo>
                  <a:lnTo>
                    <a:pt x="2369" y="2787"/>
                  </a:lnTo>
                  <a:lnTo>
                    <a:pt x="2439" y="3019"/>
                  </a:lnTo>
                  <a:lnTo>
                    <a:pt x="2508" y="3251"/>
                  </a:lnTo>
                  <a:lnTo>
                    <a:pt x="2555" y="3507"/>
                  </a:lnTo>
                  <a:lnTo>
                    <a:pt x="42116" y="3507"/>
                  </a:lnTo>
                  <a:lnTo>
                    <a:pt x="42510" y="2717"/>
                  </a:lnTo>
                  <a:lnTo>
                    <a:pt x="42882" y="1858"/>
                  </a:lnTo>
                  <a:lnTo>
                    <a:pt x="43068" y="1417"/>
                  </a:lnTo>
                  <a:lnTo>
                    <a:pt x="43253" y="953"/>
                  </a:lnTo>
                  <a:lnTo>
                    <a:pt x="43393" y="488"/>
                  </a:lnTo>
                  <a:lnTo>
                    <a:pt x="43532" y="1"/>
                  </a:lnTo>
                  <a:lnTo>
                    <a:pt x="36938" y="1"/>
                  </a:lnTo>
                  <a:lnTo>
                    <a:pt x="36776" y="210"/>
                  </a:lnTo>
                  <a:lnTo>
                    <a:pt x="36567" y="488"/>
                  </a:lnTo>
                  <a:lnTo>
                    <a:pt x="36358" y="767"/>
                  </a:lnTo>
                  <a:lnTo>
                    <a:pt x="36265" y="837"/>
                  </a:lnTo>
                  <a:lnTo>
                    <a:pt x="36172" y="906"/>
                  </a:lnTo>
                  <a:lnTo>
                    <a:pt x="36056" y="906"/>
                  </a:lnTo>
                  <a:lnTo>
                    <a:pt x="35429" y="930"/>
                  </a:lnTo>
                  <a:lnTo>
                    <a:pt x="34338" y="930"/>
                  </a:lnTo>
                  <a:lnTo>
                    <a:pt x="34060" y="953"/>
                  </a:lnTo>
                  <a:lnTo>
                    <a:pt x="23101" y="953"/>
                  </a:lnTo>
                  <a:lnTo>
                    <a:pt x="21407" y="930"/>
                  </a:lnTo>
                  <a:lnTo>
                    <a:pt x="17576" y="930"/>
                  </a:lnTo>
                  <a:lnTo>
                    <a:pt x="15068" y="906"/>
                  </a:lnTo>
                  <a:lnTo>
                    <a:pt x="12236" y="906"/>
                  </a:lnTo>
                  <a:lnTo>
                    <a:pt x="11934" y="419"/>
                  </a:lnTo>
                  <a:lnTo>
                    <a:pt x="7105" y="419"/>
                  </a:lnTo>
                  <a:lnTo>
                    <a:pt x="668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9" name="Google Shape;2089;p19"/>
            <p:cNvSpPr/>
            <p:nvPr/>
          </p:nvSpPr>
          <p:spPr>
            <a:xfrm flipH="1">
              <a:off x="-817457" y="4556251"/>
              <a:ext cx="64218" cy="32694"/>
            </a:xfrm>
            <a:custGeom>
              <a:avLst/>
              <a:gdLst/>
              <a:ahLst/>
              <a:cxnLst/>
              <a:rect l="l" t="t" r="r" b="b"/>
              <a:pathLst>
                <a:path w="1371" h="698" extrusionOk="0">
                  <a:moveTo>
                    <a:pt x="1" y="1"/>
                  </a:moveTo>
                  <a:lnTo>
                    <a:pt x="697" y="697"/>
                  </a:lnTo>
                  <a:lnTo>
                    <a:pt x="1370" y="697"/>
                  </a:lnTo>
                  <a:lnTo>
                    <a:pt x="929" y="279"/>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0" name="Google Shape;2090;p19"/>
            <p:cNvSpPr/>
            <p:nvPr/>
          </p:nvSpPr>
          <p:spPr>
            <a:xfrm flipH="1">
              <a:off x="-965328" y="4556251"/>
              <a:ext cx="64171" cy="33772"/>
            </a:xfrm>
            <a:custGeom>
              <a:avLst/>
              <a:gdLst/>
              <a:ahLst/>
              <a:cxnLst/>
              <a:rect l="l" t="t" r="r" b="b"/>
              <a:pathLst>
                <a:path w="1370" h="721" extrusionOk="0">
                  <a:moveTo>
                    <a:pt x="0" y="1"/>
                  </a:moveTo>
                  <a:lnTo>
                    <a:pt x="720" y="721"/>
                  </a:lnTo>
                  <a:lnTo>
                    <a:pt x="1370" y="721"/>
                  </a:lnTo>
                  <a:lnTo>
                    <a:pt x="6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1" name="Google Shape;2091;p19"/>
            <p:cNvSpPr/>
            <p:nvPr/>
          </p:nvSpPr>
          <p:spPr>
            <a:xfrm flipH="1">
              <a:off x="-1114324" y="4556251"/>
              <a:ext cx="65295" cy="33772"/>
            </a:xfrm>
            <a:custGeom>
              <a:avLst/>
              <a:gdLst/>
              <a:ahLst/>
              <a:cxnLst/>
              <a:rect l="l" t="t" r="r" b="b"/>
              <a:pathLst>
                <a:path w="1394" h="721" extrusionOk="0">
                  <a:moveTo>
                    <a:pt x="1" y="1"/>
                  </a:moveTo>
                  <a:lnTo>
                    <a:pt x="720" y="721"/>
                  </a:lnTo>
                  <a:lnTo>
                    <a:pt x="1394" y="721"/>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2" name="Google Shape;2092;p19"/>
            <p:cNvSpPr/>
            <p:nvPr/>
          </p:nvSpPr>
          <p:spPr>
            <a:xfrm flipH="1">
              <a:off x="-1262242" y="4556251"/>
              <a:ext cx="64218" cy="34849"/>
            </a:xfrm>
            <a:custGeom>
              <a:avLst/>
              <a:gdLst/>
              <a:ahLst/>
              <a:cxnLst/>
              <a:rect l="l" t="t" r="r" b="b"/>
              <a:pathLst>
                <a:path w="1371" h="744" extrusionOk="0">
                  <a:moveTo>
                    <a:pt x="0" y="1"/>
                  </a:moveTo>
                  <a:lnTo>
                    <a:pt x="720" y="744"/>
                  </a:lnTo>
                  <a:lnTo>
                    <a:pt x="1370" y="744"/>
                  </a:lnTo>
                  <a:lnTo>
                    <a:pt x="929" y="303"/>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3" name="Google Shape;2093;p19"/>
            <p:cNvSpPr/>
            <p:nvPr/>
          </p:nvSpPr>
          <p:spPr>
            <a:xfrm flipH="1">
              <a:off x="-2150675" y="4545384"/>
              <a:ext cx="2039039" cy="57707"/>
            </a:xfrm>
            <a:custGeom>
              <a:avLst/>
              <a:gdLst/>
              <a:ahLst/>
              <a:cxnLst/>
              <a:rect l="l" t="t" r="r" b="b"/>
              <a:pathLst>
                <a:path w="43532" h="1232" extrusionOk="0">
                  <a:moveTo>
                    <a:pt x="1" y="1"/>
                  </a:moveTo>
                  <a:lnTo>
                    <a:pt x="1" y="47"/>
                  </a:lnTo>
                  <a:lnTo>
                    <a:pt x="3344" y="117"/>
                  </a:lnTo>
                  <a:lnTo>
                    <a:pt x="5016" y="163"/>
                  </a:lnTo>
                  <a:lnTo>
                    <a:pt x="6617" y="185"/>
                  </a:lnTo>
                  <a:lnTo>
                    <a:pt x="6617" y="185"/>
                  </a:lnTo>
                  <a:lnTo>
                    <a:pt x="6989" y="558"/>
                  </a:lnTo>
                  <a:lnTo>
                    <a:pt x="7036" y="628"/>
                  </a:lnTo>
                  <a:lnTo>
                    <a:pt x="7105" y="628"/>
                  </a:lnTo>
                  <a:lnTo>
                    <a:pt x="11785" y="673"/>
                  </a:lnTo>
                  <a:lnTo>
                    <a:pt x="11785" y="673"/>
                  </a:lnTo>
                  <a:lnTo>
                    <a:pt x="12027" y="1045"/>
                  </a:lnTo>
                  <a:lnTo>
                    <a:pt x="12097" y="1161"/>
                  </a:lnTo>
                  <a:lnTo>
                    <a:pt x="12236" y="1161"/>
                  </a:lnTo>
                  <a:lnTo>
                    <a:pt x="18505" y="1208"/>
                  </a:lnTo>
                  <a:lnTo>
                    <a:pt x="21662" y="1231"/>
                  </a:lnTo>
                  <a:lnTo>
                    <a:pt x="24796" y="1231"/>
                  </a:lnTo>
                  <a:lnTo>
                    <a:pt x="31065" y="1208"/>
                  </a:lnTo>
                  <a:lnTo>
                    <a:pt x="34222" y="1161"/>
                  </a:lnTo>
                  <a:lnTo>
                    <a:pt x="35801" y="1115"/>
                  </a:lnTo>
                  <a:lnTo>
                    <a:pt x="36079" y="1115"/>
                  </a:lnTo>
                  <a:lnTo>
                    <a:pt x="36149" y="1092"/>
                  </a:lnTo>
                  <a:lnTo>
                    <a:pt x="36242" y="1092"/>
                  </a:lnTo>
                  <a:lnTo>
                    <a:pt x="36265" y="1069"/>
                  </a:lnTo>
                  <a:lnTo>
                    <a:pt x="36288" y="1069"/>
                  </a:lnTo>
                  <a:lnTo>
                    <a:pt x="36312" y="1045"/>
                  </a:lnTo>
                  <a:lnTo>
                    <a:pt x="36358" y="999"/>
                  </a:lnTo>
                  <a:lnTo>
                    <a:pt x="36451" y="929"/>
                  </a:lnTo>
                  <a:lnTo>
                    <a:pt x="36590" y="767"/>
                  </a:lnTo>
                  <a:lnTo>
                    <a:pt x="36846" y="442"/>
                  </a:lnTo>
                  <a:lnTo>
                    <a:pt x="37010" y="185"/>
                  </a:lnTo>
                  <a:lnTo>
                    <a:pt x="37010" y="185"/>
                  </a:lnTo>
                  <a:lnTo>
                    <a:pt x="38587" y="163"/>
                  </a:lnTo>
                  <a:lnTo>
                    <a:pt x="40235" y="117"/>
                  </a:lnTo>
                  <a:lnTo>
                    <a:pt x="43532" y="47"/>
                  </a:lnTo>
                  <a:lnTo>
                    <a:pt x="43532" y="1"/>
                  </a:lnTo>
                  <a:lnTo>
                    <a:pt x="36915" y="1"/>
                  </a:lnTo>
                  <a:lnTo>
                    <a:pt x="36915" y="24"/>
                  </a:lnTo>
                  <a:lnTo>
                    <a:pt x="36683" y="326"/>
                  </a:lnTo>
                  <a:lnTo>
                    <a:pt x="36451" y="651"/>
                  </a:lnTo>
                  <a:lnTo>
                    <a:pt x="36312" y="790"/>
                  </a:lnTo>
                  <a:lnTo>
                    <a:pt x="36242" y="860"/>
                  </a:lnTo>
                  <a:lnTo>
                    <a:pt x="36172" y="906"/>
                  </a:lnTo>
                  <a:lnTo>
                    <a:pt x="35778" y="929"/>
                  </a:lnTo>
                  <a:lnTo>
                    <a:pt x="34222" y="953"/>
                  </a:lnTo>
                  <a:lnTo>
                    <a:pt x="31065" y="953"/>
                  </a:lnTo>
                  <a:lnTo>
                    <a:pt x="24796" y="929"/>
                  </a:lnTo>
                  <a:lnTo>
                    <a:pt x="12243" y="883"/>
                  </a:lnTo>
                  <a:lnTo>
                    <a:pt x="12243" y="883"/>
                  </a:lnTo>
                  <a:lnTo>
                    <a:pt x="11934" y="442"/>
                  </a:lnTo>
                  <a:lnTo>
                    <a:pt x="11934" y="419"/>
                  </a:lnTo>
                  <a:lnTo>
                    <a:pt x="11911" y="419"/>
                  </a:lnTo>
                  <a:lnTo>
                    <a:pt x="7128" y="442"/>
                  </a:lnTo>
                  <a:lnTo>
                    <a:pt x="7128" y="442"/>
                  </a:lnTo>
                  <a:lnTo>
                    <a:pt x="671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4" name="Google Shape;2094;p19"/>
            <p:cNvSpPr/>
            <p:nvPr/>
          </p:nvSpPr>
          <p:spPr>
            <a:xfrm flipH="1">
              <a:off x="-471568" y="4283698"/>
              <a:ext cx="15194" cy="25378"/>
            </a:xfrm>
            <a:custGeom>
              <a:avLst/>
              <a:gdLst/>
              <a:ahLst/>
              <a:cxnLst/>
              <a:rect l="l" t="t" r="r" b="b"/>
              <a:pathLst>
                <a:path w="279" h="466" extrusionOk="0">
                  <a:moveTo>
                    <a:pt x="0" y="1"/>
                  </a:moveTo>
                  <a:lnTo>
                    <a:pt x="0" y="372"/>
                  </a:lnTo>
                  <a:lnTo>
                    <a:pt x="279" y="465"/>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5" name="Google Shape;2095;p19"/>
            <p:cNvSpPr/>
            <p:nvPr/>
          </p:nvSpPr>
          <p:spPr>
            <a:xfrm flipH="1">
              <a:off x="-491171" y="4283694"/>
              <a:ext cx="22814" cy="25383"/>
            </a:xfrm>
            <a:custGeom>
              <a:avLst/>
              <a:gdLst/>
              <a:ahLst/>
              <a:cxnLst/>
              <a:rect l="l" t="t" r="r" b="b"/>
              <a:pathLst>
                <a:path w="303" h="466" extrusionOk="0">
                  <a:moveTo>
                    <a:pt x="1" y="1"/>
                  </a:moveTo>
                  <a:lnTo>
                    <a:pt x="1" y="465"/>
                  </a:lnTo>
                  <a:lnTo>
                    <a:pt x="303" y="465"/>
                  </a:lnTo>
                  <a:lnTo>
                    <a:pt x="30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6" name="Google Shape;2096;p19"/>
            <p:cNvSpPr/>
            <p:nvPr/>
          </p:nvSpPr>
          <p:spPr>
            <a:xfrm flipH="1">
              <a:off x="-503208" y="4283698"/>
              <a:ext cx="15248" cy="25378"/>
            </a:xfrm>
            <a:custGeom>
              <a:avLst/>
              <a:gdLst/>
              <a:ahLst/>
              <a:cxnLst/>
              <a:rect l="l" t="t" r="r" b="b"/>
              <a:pathLst>
                <a:path w="280" h="466" extrusionOk="0">
                  <a:moveTo>
                    <a:pt x="1" y="1"/>
                  </a:moveTo>
                  <a:lnTo>
                    <a:pt x="1" y="465"/>
                  </a:lnTo>
                  <a:lnTo>
                    <a:pt x="279" y="372"/>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097" name="Google Shape;2097;p19"/>
          <p:cNvSpPr/>
          <p:nvPr/>
        </p:nvSpPr>
        <p:spPr>
          <a:xfrm>
            <a:off x="223718" y="29111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8" name="Google Shape;2098;p19"/>
          <p:cNvSpPr/>
          <p:nvPr/>
        </p:nvSpPr>
        <p:spPr>
          <a:xfrm rot="1159801">
            <a:off x="458183" y="30560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9" name="Google Shape;2099;p19"/>
          <p:cNvSpPr/>
          <p:nvPr/>
        </p:nvSpPr>
        <p:spPr>
          <a:xfrm>
            <a:off x="9098631" y="1418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0" name="Google Shape;2100;p19"/>
          <p:cNvSpPr/>
          <p:nvPr/>
        </p:nvSpPr>
        <p:spPr>
          <a:xfrm>
            <a:off x="11516467" y="3778551"/>
            <a:ext cx="1024493" cy="295032"/>
          </a:xfrm>
          <a:custGeom>
            <a:avLst/>
            <a:gdLst/>
            <a:ahLst/>
            <a:cxnLst/>
            <a:rect l="l" t="t" r="r" b="b"/>
            <a:pathLst>
              <a:path w="9033" h="2601" extrusionOk="0">
                <a:moveTo>
                  <a:pt x="6084" y="1"/>
                </a:moveTo>
                <a:lnTo>
                  <a:pt x="5921" y="47"/>
                </a:lnTo>
                <a:lnTo>
                  <a:pt x="5759" y="93"/>
                </a:lnTo>
                <a:lnTo>
                  <a:pt x="5596" y="186"/>
                </a:lnTo>
                <a:lnTo>
                  <a:pt x="5480" y="279"/>
                </a:lnTo>
                <a:lnTo>
                  <a:pt x="5387" y="372"/>
                </a:lnTo>
                <a:lnTo>
                  <a:pt x="5318" y="488"/>
                </a:lnTo>
                <a:lnTo>
                  <a:pt x="5271" y="627"/>
                </a:lnTo>
                <a:lnTo>
                  <a:pt x="5248" y="767"/>
                </a:lnTo>
                <a:lnTo>
                  <a:pt x="5480" y="767"/>
                </a:lnTo>
                <a:lnTo>
                  <a:pt x="5666" y="836"/>
                </a:lnTo>
                <a:lnTo>
                  <a:pt x="5852" y="906"/>
                </a:lnTo>
                <a:lnTo>
                  <a:pt x="5991" y="1022"/>
                </a:lnTo>
                <a:lnTo>
                  <a:pt x="6060" y="1115"/>
                </a:lnTo>
                <a:lnTo>
                  <a:pt x="6107" y="1185"/>
                </a:lnTo>
                <a:lnTo>
                  <a:pt x="6153" y="1277"/>
                </a:lnTo>
                <a:lnTo>
                  <a:pt x="6177" y="1370"/>
                </a:lnTo>
                <a:lnTo>
                  <a:pt x="6177" y="1556"/>
                </a:lnTo>
                <a:lnTo>
                  <a:pt x="6153" y="1742"/>
                </a:lnTo>
                <a:lnTo>
                  <a:pt x="6153" y="1556"/>
                </a:lnTo>
                <a:lnTo>
                  <a:pt x="6107" y="1394"/>
                </a:lnTo>
                <a:lnTo>
                  <a:pt x="6037" y="1231"/>
                </a:lnTo>
                <a:lnTo>
                  <a:pt x="5921" y="1115"/>
                </a:lnTo>
                <a:lnTo>
                  <a:pt x="5782" y="1022"/>
                </a:lnTo>
                <a:lnTo>
                  <a:pt x="5619" y="952"/>
                </a:lnTo>
                <a:lnTo>
                  <a:pt x="5457" y="929"/>
                </a:lnTo>
                <a:lnTo>
                  <a:pt x="5294" y="906"/>
                </a:lnTo>
                <a:lnTo>
                  <a:pt x="5271" y="906"/>
                </a:lnTo>
                <a:lnTo>
                  <a:pt x="5109" y="929"/>
                </a:lnTo>
                <a:lnTo>
                  <a:pt x="4946" y="952"/>
                </a:lnTo>
                <a:lnTo>
                  <a:pt x="4807" y="999"/>
                </a:lnTo>
                <a:lnTo>
                  <a:pt x="4667" y="1068"/>
                </a:lnTo>
                <a:lnTo>
                  <a:pt x="4528" y="1185"/>
                </a:lnTo>
                <a:lnTo>
                  <a:pt x="4435" y="1324"/>
                </a:lnTo>
                <a:lnTo>
                  <a:pt x="4389" y="1486"/>
                </a:lnTo>
                <a:lnTo>
                  <a:pt x="4389" y="1672"/>
                </a:lnTo>
                <a:lnTo>
                  <a:pt x="4342" y="1486"/>
                </a:lnTo>
                <a:lnTo>
                  <a:pt x="4366" y="1394"/>
                </a:lnTo>
                <a:lnTo>
                  <a:pt x="4366" y="1301"/>
                </a:lnTo>
                <a:lnTo>
                  <a:pt x="4412" y="1208"/>
                </a:lnTo>
                <a:lnTo>
                  <a:pt x="4459" y="1138"/>
                </a:lnTo>
                <a:lnTo>
                  <a:pt x="4598" y="976"/>
                </a:lnTo>
                <a:lnTo>
                  <a:pt x="4621" y="952"/>
                </a:lnTo>
                <a:lnTo>
                  <a:pt x="4575" y="860"/>
                </a:lnTo>
                <a:lnTo>
                  <a:pt x="4505" y="767"/>
                </a:lnTo>
                <a:lnTo>
                  <a:pt x="4435" y="674"/>
                </a:lnTo>
                <a:lnTo>
                  <a:pt x="4342" y="604"/>
                </a:lnTo>
                <a:lnTo>
                  <a:pt x="4133" y="465"/>
                </a:lnTo>
                <a:lnTo>
                  <a:pt x="3878" y="372"/>
                </a:lnTo>
                <a:lnTo>
                  <a:pt x="3553" y="302"/>
                </a:lnTo>
                <a:lnTo>
                  <a:pt x="3205" y="279"/>
                </a:lnTo>
                <a:lnTo>
                  <a:pt x="3019" y="279"/>
                </a:lnTo>
                <a:lnTo>
                  <a:pt x="2810" y="302"/>
                </a:lnTo>
                <a:lnTo>
                  <a:pt x="2555" y="372"/>
                </a:lnTo>
                <a:lnTo>
                  <a:pt x="2299" y="465"/>
                </a:lnTo>
                <a:lnTo>
                  <a:pt x="2067" y="581"/>
                </a:lnTo>
                <a:lnTo>
                  <a:pt x="1835" y="743"/>
                </a:lnTo>
                <a:lnTo>
                  <a:pt x="1649" y="929"/>
                </a:lnTo>
                <a:lnTo>
                  <a:pt x="1510" y="1161"/>
                </a:lnTo>
                <a:lnTo>
                  <a:pt x="1417" y="1417"/>
                </a:lnTo>
                <a:lnTo>
                  <a:pt x="1371" y="1672"/>
                </a:lnTo>
                <a:lnTo>
                  <a:pt x="1417" y="1835"/>
                </a:lnTo>
                <a:lnTo>
                  <a:pt x="1371" y="1742"/>
                </a:lnTo>
                <a:lnTo>
                  <a:pt x="1324" y="1649"/>
                </a:lnTo>
                <a:lnTo>
                  <a:pt x="1255" y="1579"/>
                </a:lnTo>
                <a:lnTo>
                  <a:pt x="1185" y="1510"/>
                </a:lnTo>
                <a:lnTo>
                  <a:pt x="1092" y="1463"/>
                </a:lnTo>
                <a:lnTo>
                  <a:pt x="999" y="1440"/>
                </a:lnTo>
                <a:lnTo>
                  <a:pt x="814" y="1394"/>
                </a:lnTo>
                <a:lnTo>
                  <a:pt x="767" y="1394"/>
                </a:lnTo>
                <a:lnTo>
                  <a:pt x="581" y="1417"/>
                </a:lnTo>
                <a:lnTo>
                  <a:pt x="419" y="1486"/>
                </a:lnTo>
                <a:lnTo>
                  <a:pt x="256" y="1579"/>
                </a:lnTo>
                <a:lnTo>
                  <a:pt x="117" y="1695"/>
                </a:lnTo>
                <a:lnTo>
                  <a:pt x="71" y="1788"/>
                </a:lnTo>
                <a:lnTo>
                  <a:pt x="47" y="1858"/>
                </a:lnTo>
                <a:lnTo>
                  <a:pt x="1" y="2067"/>
                </a:lnTo>
                <a:lnTo>
                  <a:pt x="1" y="2253"/>
                </a:lnTo>
                <a:lnTo>
                  <a:pt x="24" y="2345"/>
                </a:lnTo>
                <a:lnTo>
                  <a:pt x="47" y="2415"/>
                </a:lnTo>
                <a:lnTo>
                  <a:pt x="94" y="2485"/>
                </a:lnTo>
                <a:lnTo>
                  <a:pt x="163" y="2554"/>
                </a:lnTo>
                <a:lnTo>
                  <a:pt x="233" y="2578"/>
                </a:lnTo>
                <a:lnTo>
                  <a:pt x="326" y="2601"/>
                </a:lnTo>
                <a:lnTo>
                  <a:pt x="721" y="2601"/>
                </a:lnTo>
                <a:lnTo>
                  <a:pt x="2346" y="2578"/>
                </a:lnTo>
                <a:lnTo>
                  <a:pt x="8057" y="2578"/>
                </a:lnTo>
                <a:lnTo>
                  <a:pt x="8452" y="2601"/>
                </a:lnTo>
                <a:lnTo>
                  <a:pt x="8568" y="2601"/>
                </a:lnTo>
                <a:lnTo>
                  <a:pt x="8661" y="2578"/>
                </a:lnTo>
                <a:lnTo>
                  <a:pt x="8754" y="2554"/>
                </a:lnTo>
                <a:lnTo>
                  <a:pt x="8823" y="2508"/>
                </a:lnTo>
                <a:lnTo>
                  <a:pt x="8916" y="2461"/>
                </a:lnTo>
                <a:lnTo>
                  <a:pt x="8963" y="2392"/>
                </a:lnTo>
                <a:lnTo>
                  <a:pt x="9009" y="2322"/>
                </a:lnTo>
                <a:lnTo>
                  <a:pt x="9032" y="2229"/>
                </a:lnTo>
                <a:lnTo>
                  <a:pt x="9032" y="2136"/>
                </a:lnTo>
                <a:lnTo>
                  <a:pt x="9032" y="2044"/>
                </a:lnTo>
                <a:lnTo>
                  <a:pt x="8986" y="1951"/>
                </a:lnTo>
                <a:lnTo>
                  <a:pt x="8916" y="1881"/>
                </a:lnTo>
                <a:lnTo>
                  <a:pt x="8870" y="1811"/>
                </a:lnTo>
                <a:lnTo>
                  <a:pt x="8800" y="1788"/>
                </a:lnTo>
                <a:lnTo>
                  <a:pt x="8730" y="1765"/>
                </a:lnTo>
                <a:lnTo>
                  <a:pt x="8638" y="1742"/>
                </a:lnTo>
                <a:lnTo>
                  <a:pt x="8568" y="1742"/>
                </a:lnTo>
                <a:lnTo>
                  <a:pt x="8475" y="1765"/>
                </a:lnTo>
                <a:lnTo>
                  <a:pt x="8568" y="1719"/>
                </a:lnTo>
                <a:lnTo>
                  <a:pt x="8591" y="1719"/>
                </a:lnTo>
                <a:lnTo>
                  <a:pt x="8614" y="1556"/>
                </a:lnTo>
                <a:lnTo>
                  <a:pt x="8638" y="1417"/>
                </a:lnTo>
                <a:lnTo>
                  <a:pt x="8614" y="1277"/>
                </a:lnTo>
                <a:lnTo>
                  <a:pt x="8568" y="1115"/>
                </a:lnTo>
                <a:lnTo>
                  <a:pt x="8498" y="999"/>
                </a:lnTo>
                <a:lnTo>
                  <a:pt x="8405" y="860"/>
                </a:lnTo>
                <a:lnTo>
                  <a:pt x="8289" y="767"/>
                </a:lnTo>
                <a:lnTo>
                  <a:pt x="8173" y="674"/>
                </a:lnTo>
                <a:lnTo>
                  <a:pt x="8057" y="604"/>
                </a:lnTo>
                <a:lnTo>
                  <a:pt x="7918" y="558"/>
                </a:lnTo>
                <a:lnTo>
                  <a:pt x="7778" y="535"/>
                </a:lnTo>
                <a:lnTo>
                  <a:pt x="7570" y="535"/>
                </a:lnTo>
                <a:lnTo>
                  <a:pt x="7407" y="558"/>
                </a:lnTo>
                <a:lnTo>
                  <a:pt x="7268" y="604"/>
                </a:lnTo>
                <a:lnTo>
                  <a:pt x="7128" y="674"/>
                </a:lnTo>
                <a:lnTo>
                  <a:pt x="6989" y="790"/>
                </a:lnTo>
                <a:lnTo>
                  <a:pt x="7128" y="651"/>
                </a:lnTo>
                <a:lnTo>
                  <a:pt x="7082" y="488"/>
                </a:lnTo>
                <a:lnTo>
                  <a:pt x="7012" y="349"/>
                </a:lnTo>
                <a:lnTo>
                  <a:pt x="6896" y="209"/>
                </a:lnTo>
                <a:lnTo>
                  <a:pt x="6757" y="117"/>
                </a:lnTo>
                <a:lnTo>
                  <a:pt x="6618" y="70"/>
                </a:lnTo>
                <a:lnTo>
                  <a:pt x="6502" y="24"/>
                </a:lnTo>
                <a:lnTo>
                  <a:pt x="6385"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1" name="Google Shape;2101;p19"/>
          <p:cNvSpPr/>
          <p:nvPr/>
        </p:nvSpPr>
        <p:spPr>
          <a:xfrm>
            <a:off x="-170921" y="1656423"/>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2" name="Google Shape;2102;p19"/>
          <p:cNvSpPr/>
          <p:nvPr/>
        </p:nvSpPr>
        <p:spPr>
          <a:xfrm>
            <a:off x="2222200"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9604310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2103"/>
        <p:cNvGrpSpPr/>
        <p:nvPr/>
      </p:nvGrpSpPr>
      <p:grpSpPr>
        <a:xfrm>
          <a:off x="0" y="0"/>
          <a:ext cx="0" cy="0"/>
          <a:chOff x="0" y="0"/>
          <a:chExt cx="0" cy="0"/>
        </a:xfrm>
      </p:grpSpPr>
      <p:sp>
        <p:nvSpPr>
          <p:cNvPr id="2104" name="Google Shape;2104;p20"/>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105" name="Google Shape;2105;p20"/>
          <p:cNvSpPr txBox="1">
            <a:spLocks noGrp="1"/>
          </p:cNvSpPr>
          <p:nvPr>
            <p:ph type="subTitle" idx="1"/>
          </p:nvPr>
        </p:nvSpPr>
        <p:spPr>
          <a:xfrm>
            <a:off x="2026633" y="2217000"/>
            <a:ext cx="3664000" cy="127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106" name="Google Shape;2106;p20"/>
          <p:cNvSpPr txBox="1">
            <a:spLocks noGrp="1"/>
          </p:cNvSpPr>
          <p:nvPr>
            <p:ph type="subTitle" idx="2"/>
          </p:nvPr>
        </p:nvSpPr>
        <p:spPr>
          <a:xfrm>
            <a:off x="7567985" y="2217000"/>
            <a:ext cx="3664000" cy="127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107" name="Google Shape;2107;p20"/>
          <p:cNvSpPr txBox="1">
            <a:spLocks noGrp="1"/>
          </p:cNvSpPr>
          <p:nvPr>
            <p:ph type="subTitle" idx="3"/>
          </p:nvPr>
        </p:nvSpPr>
        <p:spPr>
          <a:xfrm>
            <a:off x="2026633" y="4201184"/>
            <a:ext cx="3664000" cy="127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108" name="Google Shape;2108;p20"/>
          <p:cNvSpPr txBox="1">
            <a:spLocks noGrp="1"/>
          </p:cNvSpPr>
          <p:nvPr>
            <p:ph type="subTitle" idx="4"/>
          </p:nvPr>
        </p:nvSpPr>
        <p:spPr>
          <a:xfrm>
            <a:off x="7567985" y="4201184"/>
            <a:ext cx="3664000" cy="127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109" name="Google Shape;2109;p20"/>
          <p:cNvSpPr txBox="1">
            <a:spLocks noGrp="1"/>
          </p:cNvSpPr>
          <p:nvPr>
            <p:ph type="subTitle" idx="5"/>
          </p:nvPr>
        </p:nvSpPr>
        <p:spPr>
          <a:xfrm>
            <a:off x="2026633" y="1589867"/>
            <a:ext cx="3664000" cy="63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110" name="Google Shape;2110;p20"/>
          <p:cNvSpPr txBox="1">
            <a:spLocks noGrp="1"/>
          </p:cNvSpPr>
          <p:nvPr>
            <p:ph type="subTitle" idx="6"/>
          </p:nvPr>
        </p:nvSpPr>
        <p:spPr>
          <a:xfrm>
            <a:off x="2026633" y="3574084"/>
            <a:ext cx="3664000" cy="63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111" name="Google Shape;2111;p20"/>
          <p:cNvSpPr txBox="1">
            <a:spLocks noGrp="1"/>
          </p:cNvSpPr>
          <p:nvPr>
            <p:ph type="subTitle" idx="7"/>
          </p:nvPr>
        </p:nvSpPr>
        <p:spPr>
          <a:xfrm>
            <a:off x="7567940" y="1589867"/>
            <a:ext cx="3664000" cy="63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112" name="Google Shape;2112;p20"/>
          <p:cNvSpPr txBox="1">
            <a:spLocks noGrp="1"/>
          </p:cNvSpPr>
          <p:nvPr>
            <p:ph type="subTitle" idx="8"/>
          </p:nvPr>
        </p:nvSpPr>
        <p:spPr>
          <a:xfrm>
            <a:off x="7567940" y="3574084"/>
            <a:ext cx="3664000" cy="63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113" name="Google Shape;2113;p20"/>
          <p:cNvSpPr/>
          <p:nvPr/>
        </p:nvSpPr>
        <p:spPr>
          <a:xfrm flipH="1">
            <a:off x="6096157" y="5558267"/>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4" name="Google Shape;2114;p20"/>
          <p:cNvSpPr/>
          <p:nvPr/>
        </p:nvSpPr>
        <p:spPr>
          <a:xfrm flipH="1">
            <a:off x="196" y="5558267"/>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5" name="Google Shape;2115;p20"/>
          <p:cNvSpPr/>
          <p:nvPr/>
        </p:nvSpPr>
        <p:spPr>
          <a:xfrm>
            <a:off x="133" y="6428433"/>
            <a:ext cx="12192000" cy="4740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116" name="Google Shape;2116;p20"/>
          <p:cNvGrpSpPr/>
          <p:nvPr/>
        </p:nvGrpSpPr>
        <p:grpSpPr>
          <a:xfrm>
            <a:off x="1454789" y="6185402"/>
            <a:ext cx="776847" cy="473973"/>
            <a:chOff x="1170428" y="5511318"/>
            <a:chExt cx="3696921" cy="2255586"/>
          </a:xfrm>
        </p:grpSpPr>
        <p:sp>
          <p:nvSpPr>
            <p:cNvPr id="2117" name="Google Shape;2117;p20"/>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8" name="Google Shape;2118;p20"/>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9" name="Google Shape;2119;p20"/>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0" name="Google Shape;2120;p20"/>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1" name="Google Shape;2121;p20"/>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2" name="Google Shape;2122;p20"/>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3" name="Google Shape;2123;p20"/>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4" name="Google Shape;2124;p20"/>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5" name="Google Shape;2125;p20"/>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6" name="Google Shape;2126;p20"/>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7" name="Google Shape;2127;p20"/>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8" name="Google Shape;2128;p20"/>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9" name="Google Shape;2129;p20"/>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0" name="Google Shape;2130;p20"/>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1" name="Google Shape;2131;p20"/>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2" name="Google Shape;2132;p20"/>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3" name="Google Shape;2133;p20"/>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4" name="Google Shape;2134;p20"/>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5" name="Google Shape;2135;p20"/>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6" name="Google Shape;2136;p20"/>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7" name="Google Shape;2137;p20"/>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8" name="Google Shape;2138;p20"/>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9" name="Google Shape;2139;p20"/>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0" name="Google Shape;2140;p20"/>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1" name="Google Shape;2141;p20"/>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2" name="Google Shape;2142;p20"/>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3" name="Google Shape;2143;p20"/>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4" name="Google Shape;2144;p20"/>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5" name="Google Shape;2145;p20"/>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6" name="Google Shape;2146;p20"/>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7" name="Google Shape;2147;p20"/>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8" name="Google Shape;2148;p20"/>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9" name="Google Shape;2149;p20"/>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0" name="Google Shape;2150;p20"/>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1" name="Google Shape;2151;p20"/>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2" name="Google Shape;2152;p20"/>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3" name="Google Shape;2153;p20"/>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4" name="Google Shape;2154;p20"/>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5" name="Google Shape;2155;p20"/>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6" name="Google Shape;2156;p20"/>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7" name="Google Shape;2157;p20"/>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8" name="Google Shape;2158;p20"/>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9" name="Google Shape;2159;p20"/>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0" name="Google Shape;2160;p20"/>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1" name="Google Shape;2161;p20"/>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162" name="Google Shape;2162;p20"/>
          <p:cNvGrpSpPr/>
          <p:nvPr/>
        </p:nvGrpSpPr>
        <p:grpSpPr>
          <a:xfrm>
            <a:off x="3" y="6061572"/>
            <a:ext cx="1017619" cy="525944"/>
            <a:chOff x="4788538" y="2017249"/>
            <a:chExt cx="1752099" cy="905551"/>
          </a:xfrm>
        </p:grpSpPr>
        <p:sp>
          <p:nvSpPr>
            <p:cNvPr id="2163" name="Google Shape;2163;p20"/>
            <p:cNvSpPr/>
            <p:nvPr/>
          </p:nvSpPr>
          <p:spPr>
            <a:xfrm>
              <a:off x="4788538" y="2017249"/>
              <a:ext cx="1134977" cy="905550"/>
            </a:xfrm>
            <a:custGeom>
              <a:avLst/>
              <a:gdLst/>
              <a:ahLst/>
              <a:cxnLst/>
              <a:rect l="l" t="t" r="r" b="b"/>
              <a:pathLst>
                <a:path w="4482" h="3576" extrusionOk="0">
                  <a:moveTo>
                    <a:pt x="0" y="0"/>
                  </a:moveTo>
                  <a:lnTo>
                    <a:pt x="0" y="3576"/>
                  </a:lnTo>
                  <a:lnTo>
                    <a:pt x="4481" y="3576"/>
                  </a:lnTo>
                  <a:lnTo>
                    <a:pt x="448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4" name="Google Shape;2164;p20"/>
            <p:cNvSpPr/>
            <p:nvPr/>
          </p:nvSpPr>
          <p:spPr>
            <a:xfrm>
              <a:off x="5305887" y="2017249"/>
              <a:ext cx="1234749" cy="905550"/>
            </a:xfrm>
            <a:custGeom>
              <a:avLst/>
              <a:gdLst/>
              <a:ahLst/>
              <a:cxnLst/>
              <a:rect l="l" t="t" r="r" b="b"/>
              <a:pathLst>
                <a:path w="4876" h="3576" extrusionOk="0">
                  <a:moveTo>
                    <a:pt x="2438" y="0"/>
                  </a:moveTo>
                  <a:lnTo>
                    <a:pt x="2183" y="23"/>
                  </a:lnTo>
                  <a:lnTo>
                    <a:pt x="1927" y="47"/>
                  </a:lnTo>
                  <a:lnTo>
                    <a:pt x="1695" y="93"/>
                  </a:lnTo>
                  <a:lnTo>
                    <a:pt x="1486" y="139"/>
                  </a:lnTo>
                  <a:lnTo>
                    <a:pt x="1277" y="232"/>
                  </a:lnTo>
                  <a:lnTo>
                    <a:pt x="1068" y="325"/>
                  </a:lnTo>
                  <a:lnTo>
                    <a:pt x="883" y="418"/>
                  </a:lnTo>
                  <a:lnTo>
                    <a:pt x="697" y="534"/>
                  </a:lnTo>
                  <a:lnTo>
                    <a:pt x="558" y="673"/>
                  </a:lnTo>
                  <a:lnTo>
                    <a:pt x="418" y="813"/>
                  </a:lnTo>
                  <a:lnTo>
                    <a:pt x="279" y="975"/>
                  </a:lnTo>
                  <a:lnTo>
                    <a:pt x="186" y="1138"/>
                  </a:lnTo>
                  <a:lnTo>
                    <a:pt x="93" y="1300"/>
                  </a:lnTo>
                  <a:lnTo>
                    <a:pt x="47" y="1486"/>
                  </a:lnTo>
                  <a:lnTo>
                    <a:pt x="0" y="1672"/>
                  </a:lnTo>
                  <a:lnTo>
                    <a:pt x="0" y="1857"/>
                  </a:lnTo>
                  <a:lnTo>
                    <a:pt x="0" y="3576"/>
                  </a:lnTo>
                  <a:lnTo>
                    <a:pt x="4876" y="3576"/>
                  </a:lnTo>
                  <a:lnTo>
                    <a:pt x="4876" y="1857"/>
                  </a:lnTo>
                  <a:lnTo>
                    <a:pt x="4853" y="1672"/>
                  </a:lnTo>
                  <a:lnTo>
                    <a:pt x="4829" y="1486"/>
                  </a:lnTo>
                  <a:lnTo>
                    <a:pt x="4760" y="1300"/>
                  </a:lnTo>
                  <a:lnTo>
                    <a:pt x="4667" y="1138"/>
                  </a:lnTo>
                  <a:lnTo>
                    <a:pt x="4574" y="975"/>
                  </a:lnTo>
                  <a:lnTo>
                    <a:pt x="4458" y="813"/>
                  </a:lnTo>
                  <a:lnTo>
                    <a:pt x="4319" y="673"/>
                  </a:lnTo>
                  <a:lnTo>
                    <a:pt x="4156" y="534"/>
                  </a:lnTo>
                  <a:lnTo>
                    <a:pt x="3970" y="418"/>
                  </a:lnTo>
                  <a:lnTo>
                    <a:pt x="3785" y="325"/>
                  </a:lnTo>
                  <a:lnTo>
                    <a:pt x="3599" y="232"/>
                  </a:lnTo>
                  <a:lnTo>
                    <a:pt x="3390" y="139"/>
                  </a:lnTo>
                  <a:lnTo>
                    <a:pt x="3158" y="93"/>
                  </a:lnTo>
                  <a:lnTo>
                    <a:pt x="2926" y="47"/>
                  </a:lnTo>
                  <a:lnTo>
                    <a:pt x="2670" y="23"/>
                  </a:lnTo>
                  <a:lnTo>
                    <a:pt x="243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5" name="Google Shape;2165;p20"/>
            <p:cNvSpPr/>
            <p:nvPr/>
          </p:nvSpPr>
          <p:spPr>
            <a:xfrm>
              <a:off x="5305887" y="2070174"/>
              <a:ext cx="1234749" cy="793876"/>
            </a:xfrm>
            <a:custGeom>
              <a:avLst/>
              <a:gdLst/>
              <a:ahLst/>
              <a:cxnLst/>
              <a:rect l="l" t="t" r="r" b="b"/>
              <a:pathLst>
                <a:path w="4876" h="3135" extrusionOk="0">
                  <a:moveTo>
                    <a:pt x="1301" y="0"/>
                  </a:moveTo>
                  <a:lnTo>
                    <a:pt x="1068" y="116"/>
                  </a:lnTo>
                  <a:lnTo>
                    <a:pt x="3785" y="116"/>
                  </a:lnTo>
                  <a:lnTo>
                    <a:pt x="3576" y="0"/>
                  </a:lnTo>
                  <a:close/>
                  <a:moveTo>
                    <a:pt x="651" y="395"/>
                  </a:moveTo>
                  <a:lnTo>
                    <a:pt x="534" y="488"/>
                  </a:lnTo>
                  <a:lnTo>
                    <a:pt x="4342" y="488"/>
                  </a:lnTo>
                  <a:lnTo>
                    <a:pt x="4226" y="395"/>
                  </a:lnTo>
                  <a:close/>
                  <a:moveTo>
                    <a:pt x="279" y="766"/>
                  </a:moveTo>
                  <a:lnTo>
                    <a:pt x="209" y="859"/>
                  </a:lnTo>
                  <a:lnTo>
                    <a:pt x="4644" y="859"/>
                  </a:lnTo>
                  <a:lnTo>
                    <a:pt x="4574" y="766"/>
                  </a:lnTo>
                  <a:close/>
                  <a:moveTo>
                    <a:pt x="93" y="1138"/>
                  </a:moveTo>
                  <a:lnTo>
                    <a:pt x="47" y="1254"/>
                  </a:lnTo>
                  <a:lnTo>
                    <a:pt x="4806" y="1254"/>
                  </a:lnTo>
                  <a:lnTo>
                    <a:pt x="4783" y="1138"/>
                  </a:lnTo>
                  <a:close/>
                  <a:moveTo>
                    <a:pt x="0" y="1532"/>
                  </a:moveTo>
                  <a:lnTo>
                    <a:pt x="0" y="1625"/>
                  </a:lnTo>
                  <a:lnTo>
                    <a:pt x="4876" y="1625"/>
                  </a:lnTo>
                  <a:lnTo>
                    <a:pt x="4853" y="1532"/>
                  </a:lnTo>
                  <a:close/>
                  <a:moveTo>
                    <a:pt x="0" y="1904"/>
                  </a:moveTo>
                  <a:lnTo>
                    <a:pt x="0" y="1997"/>
                  </a:lnTo>
                  <a:lnTo>
                    <a:pt x="4876" y="1997"/>
                  </a:lnTo>
                  <a:lnTo>
                    <a:pt x="4876" y="1904"/>
                  </a:lnTo>
                  <a:close/>
                  <a:moveTo>
                    <a:pt x="0" y="2275"/>
                  </a:moveTo>
                  <a:lnTo>
                    <a:pt x="0" y="2391"/>
                  </a:lnTo>
                  <a:lnTo>
                    <a:pt x="4876" y="2391"/>
                  </a:lnTo>
                  <a:lnTo>
                    <a:pt x="4876" y="2275"/>
                  </a:lnTo>
                  <a:close/>
                  <a:moveTo>
                    <a:pt x="0" y="2670"/>
                  </a:moveTo>
                  <a:lnTo>
                    <a:pt x="0" y="2763"/>
                  </a:lnTo>
                  <a:lnTo>
                    <a:pt x="4876" y="2763"/>
                  </a:lnTo>
                  <a:lnTo>
                    <a:pt x="4876" y="2670"/>
                  </a:lnTo>
                  <a:close/>
                  <a:moveTo>
                    <a:pt x="0" y="3041"/>
                  </a:moveTo>
                  <a:lnTo>
                    <a:pt x="0" y="3134"/>
                  </a:lnTo>
                  <a:lnTo>
                    <a:pt x="4876" y="3134"/>
                  </a:lnTo>
                  <a:lnTo>
                    <a:pt x="4876" y="304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6" name="Google Shape;2166;p20"/>
            <p:cNvSpPr/>
            <p:nvPr/>
          </p:nvSpPr>
          <p:spPr>
            <a:xfrm>
              <a:off x="5535060" y="2434572"/>
              <a:ext cx="776403" cy="488227"/>
            </a:xfrm>
            <a:custGeom>
              <a:avLst/>
              <a:gdLst/>
              <a:ahLst/>
              <a:cxnLst/>
              <a:rect l="l" t="t" r="r" b="b"/>
              <a:pathLst>
                <a:path w="3066" h="1928" extrusionOk="0">
                  <a:moveTo>
                    <a:pt x="1" y="1"/>
                  </a:moveTo>
                  <a:lnTo>
                    <a:pt x="1" y="1928"/>
                  </a:lnTo>
                  <a:lnTo>
                    <a:pt x="3065" y="1928"/>
                  </a:lnTo>
                  <a:lnTo>
                    <a:pt x="306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167" name="Google Shape;2167;p20"/>
          <p:cNvGrpSpPr/>
          <p:nvPr/>
        </p:nvGrpSpPr>
        <p:grpSpPr>
          <a:xfrm>
            <a:off x="5124111" y="6185403"/>
            <a:ext cx="1943779" cy="473959"/>
            <a:chOff x="3583002" y="6165007"/>
            <a:chExt cx="2948097" cy="718846"/>
          </a:xfrm>
        </p:grpSpPr>
        <p:grpSp>
          <p:nvGrpSpPr>
            <p:cNvPr id="2168" name="Google Shape;2168;p20"/>
            <p:cNvGrpSpPr/>
            <p:nvPr/>
          </p:nvGrpSpPr>
          <p:grpSpPr>
            <a:xfrm>
              <a:off x="3583002" y="6524432"/>
              <a:ext cx="763222" cy="359421"/>
              <a:chOff x="811985" y="3296192"/>
              <a:chExt cx="1330582" cy="626605"/>
            </a:xfrm>
          </p:grpSpPr>
          <p:sp>
            <p:nvSpPr>
              <p:cNvPr id="2169" name="Google Shape;2169;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0" name="Google Shape;2170;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1" name="Google Shape;2171;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2" name="Google Shape;2172;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3" name="Google Shape;2173;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4" name="Google Shape;2174;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5" name="Google Shape;2175;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6" name="Google Shape;2176;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7" name="Google Shape;2177;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8" name="Google Shape;2178;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9" name="Google Shape;2179;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180" name="Google Shape;2180;p20"/>
            <p:cNvGrpSpPr/>
            <p:nvPr/>
          </p:nvGrpSpPr>
          <p:grpSpPr>
            <a:xfrm>
              <a:off x="4055702" y="6524432"/>
              <a:ext cx="763222" cy="359421"/>
              <a:chOff x="811985" y="3296192"/>
              <a:chExt cx="1330582" cy="626605"/>
            </a:xfrm>
          </p:grpSpPr>
          <p:sp>
            <p:nvSpPr>
              <p:cNvPr id="2181" name="Google Shape;2181;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2" name="Google Shape;2182;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3" name="Google Shape;2183;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4" name="Google Shape;2184;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5" name="Google Shape;2185;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6" name="Google Shape;2186;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7" name="Google Shape;2187;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8" name="Google Shape;2188;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9" name="Google Shape;2189;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0" name="Google Shape;2190;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1" name="Google Shape;2191;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192" name="Google Shape;2192;p20"/>
            <p:cNvGrpSpPr/>
            <p:nvPr/>
          </p:nvGrpSpPr>
          <p:grpSpPr>
            <a:xfrm>
              <a:off x="3583002" y="6165007"/>
              <a:ext cx="763222" cy="359421"/>
              <a:chOff x="811985" y="3296192"/>
              <a:chExt cx="1330582" cy="626605"/>
            </a:xfrm>
          </p:grpSpPr>
          <p:sp>
            <p:nvSpPr>
              <p:cNvPr id="2193" name="Google Shape;2193;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4" name="Google Shape;2194;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5" name="Google Shape;2195;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6" name="Google Shape;2196;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7" name="Google Shape;2197;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8" name="Google Shape;2198;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9" name="Google Shape;2199;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0" name="Google Shape;2200;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1" name="Google Shape;2201;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2" name="Google Shape;2202;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3" name="Google Shape;2203;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04" name="Google Shape;2204;p20"/>
            <p:cNvGrpSpPr/>
            <p:nvPr/>
          </p:nvGrpSpPr>
          <p:grpSpPr>
            <a:xfrm>
              <a:off x="4055702" y="6165007"/>
              <a:ext cx="763222" cy="359421"/>
              <a:chOff x="811985" y="3296192"/>
              <a:chExt cx="1330582" cy="626605"/>
            </a:xfrm>
          </p:grpSpPr>
          <p:sp>
            <p:nvSpPr>
              <p:cNvPr id="2205" name="Google Shape;2205;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6" name="Google Shape;2206;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7" name="Google Shape;2207;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8" name="Google Shape;2208;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9" name="Google Shape;2209;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0" name="Google Shape;2210;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1" name="Google Shape;2211;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2" name="Google Shape;2212;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3" name="Google Shape;2213;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4" name="Google Shape;2214;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5" name="Google Shape;2215;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16" name="Google Shape;2216;p20"/>
            <p:cNvGrpSpPr/>
            <p:nvPr/>
          </p:nvGrpSpPr>
          <p:grpSpPr>
            <a:xfrm>
              <a:off x="4531952" y="6524432"/>
              <a:ext cx="763222" cy="359421"/>
              <a:chOff x="811985" y="3296192"/>
              <a:chExt cx="1330582" cy="626605"/>
            </a:xfrm>
          </p:grpSpPr>
          <p:sp>
            <p:nvSpPr>
              <p:cNvPr id="2217" name="Google Shape;2217;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8" name="Google Shape;2218;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9" name="Google Shape;2219;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0" name="Google Shape;2220;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1" name="Google Shape;2221;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2" name="Google Shape;2222;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3" name="Google Shape;2223;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4" name="Google Shape;2224;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5" name="Google Shape;2225;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6" name="Google Shape;2226;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7" name="Google Shape;2227;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28" name="Google Shape;2228;p20"/>
            <p:cNvGrpSpPr/>
            <p:nvPr/>
          </p:nvGrpSpPr>
          <p:grpSpPr>
            <a:xfrm>
              <a:off x="4531952" y="6165007"/>
              <a:ext cx="763222" cy="359421"/>
              <a:chOff x="811985" y="3296192"/>
              <a:chExt cx="1330582" cy="626605"/>
            </a:xfrm>
          </p:grpSpPr>
          <p:sp>
            <p:nvSpPr>
              <p:cNvPr id="2229" name="Google Shape;2229;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0" name="Google Shape;2230;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1" name="Google Shape;2231;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2" name="Google Shape;2232;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3" name="Google Shape;2233;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4" name="Google Shape;2234;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5" name="Google Shape;2235;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6" name="Google Shape;2236;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7" name="Google Shape;2237;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8" name="Google Shape;2238;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9" name="Google Shape;2239;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40" name="Google Shape;2240;p20"/>
            <p:cNvGrpSpPr/>
            <p:nvPr/>
          </p:nvGrpSpPr>
          <p:grpSpPr>
            <a:xfrm>
              <a:off x="5295177" y="6524432"/>
              <a:ext cx="763222" cy="359421"/>
              <a:chOff x="811985" y="3296192"/>
              <a:chExt cx="1330582" cy="626605"/>
            </a:xfrm>
          </p:grpSpPr>
          <p:sp>
            <p:nvSpPr>
              <p:cNvPr id="2241" name="Google Shape;2241;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2" name="Google Shape;2242;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3" name="Google Shape;2243;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4" name="Google Shape;2244;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5" name="Google Shape;2245;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6" name="Google Shape;2246;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7" name="Google Shape;2247;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8" name="Google Shape;2248;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9" name="Google Shape;2249;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0" name="Google Shape;2250;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1" name="Google Shape;2251;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52" name="Google Shape;2252;p20"/>
            <p:cNvGrpSpPr/>
            <p:nvPr/>
          </p:nvGrpSpPr>
          <p:grpSpPr>
            <a:xfrm>
              <a:off x="5767877" y="6524432"/>
              <a:ext cx="763222" cy="359421"/>
              <a:chOff x="811985" y="3296192"/>
              <a:chExt cx="1330582" cy="626605"/>
            </a:xfrm>
          </p:grpSpPr>
          <p:sp>
            <p:nvSpPr>
              <p:cNvPr id="2253" name="Google Shape;2253;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4" name="Google Shape;2254;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5" name="Google Shape;2255;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6" name="Google Shape;2256;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7" name="Google Shape;2257;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8" name="Google Shape;2258;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9" name="Google Shape;2259;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0" name="Google Shape;2260;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1" name="Google Shape;2261;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2" name="Google Shape;2262;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3" name="Google Shape;2263;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64" name="Google Shape;2264;p20"/>
            <p:cNvGrpSpPr/>
            <p:nvPr/>
          </p:nvGrpSpPr>
          <p:grpSpPr>
            <a:xfrm>
              <a:off x="5295177" y="6165007"/>
              <a:ext cx="763222" cy="359421"/>
              <a:chOff x="811985" y="3296192"/>
              <a:chExt cx="1330582" cy="626605"/>
            </a:xfrm>
          </p:grpSpPr>
          <p:sp>
            <p:nvSpPr>
              <p:cNvPr id="2265" name="Google Shape;2265;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6" name="Google Shape;2266;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7" name="Google Shape;2267;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8" name="Google Shape;2268;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9" name="Google Shape;2269;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0" name="Google Shape;2270;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1" name="Google Shape;2271;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2" name="Google Shape;2272;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3" name="Google Shape;2273;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4" name="Google Shape;2274;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5" name="Google Shape;2275;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76" name="Google Shape;2276;p20"/>
            <p:cNvGrpSpPr/>
            <p:nvPr/>
          </p:nvGrpSpPr>
          <p:grpSpPr>
            <a:xfrm>
              <a:off x="5767877" y="6165007"/>
              <a:ext cx="763222" cy="359421"/>
              <a:chOff x="811985" y="3296192"/>
              <a:chExt cx="1330582" cy="626605"/>
            </a:xfrm>
          </p:grpSpPr>
          <p:sp>
            <p:nvSpPr>
              <p:cNvPr id="2277" name="Google Shape;2277;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8" name="Google Shape;2278;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9" name="Google Shape;2279;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0" name="Google Shape;2280;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1" name="Google Shape;2281;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2" name="Google Shape;2282;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3" name="Google Shape;2283;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4" name="Google Shape;2284;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5" name="Google Shape;2285;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6" name="Google Shape;2286;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7" name="Google Shape;2287;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288" name="Google Shape;2288;p20"/>
          <p:cNvGrpSpPr/>
          <p:nvPr/>
        </p:nvGrpSpPr>
        <p:grpSpPr>
          <a:xfrm>
            <a:off x="9980691" y="6130180"/>
            <a:ext cx="3663719" cy="802041"/>
            <a:chOff x="-5289728" y="8265919"/>
            <a:chExt cx="4607292" cy="1008942"/>
          </a:xfrm>
        </p:grpSpPr>
        <p:sp>
          <p:nvSpPr>
            <p:cNvPr id="2289" name="Google Shape;2289;p20"/>
            <p:cNvSpPr/>
            <p:nvPr/>
          </p:nvSpPr>
          <p:spPr>
            <a:xfrm flipH="1">
              <a:off x="-5289728" y="8265919"/>
              <a:ext cx="1368785" cy="1008938"/>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0" name="Google Shape;2290;p20"/>
            <p:cNvSpPr/>
            <p:nvPr/>
          </p:nvSpPr>
          <p:spPr>
            <a:xfrm flipH="1">
              <a:off x="-5077822"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1" name="Google Shape;2291;p20"/>
            <p:cNvSpPr/>
            <p:nvPr/>
          </p:nvSpPr>
          <p:spPr>
            <a:xfrm flipH="1">
              <a:off x="-5077822"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2" name="Google Shape;2292;p20"/>
            <p:cNvSpPr/>
            <p:nvPr/>
          </p:nvSpPr>
          <p:spPr>
            <a:xfrm flipH="1">
              <a:off x="-4603720" y="8265919"/>
              <a:ext cx="2549127" cy="336458"/>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3" name="Google Shape;2293;p20"/>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4" name="Google Shape;2294;p20"/>
            <p:cNvSpPr/>
            <p:nvPr/>
          </p:nvSpPr>
          <p:spPr>
            <a:xfrm flipH="1">
              <a:off x="-4697894"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5" name="Google Shape;2295;p20"/>
            <p:cNvSpPr/>
            <p:nvPr/>
          </p:nvSpPr>
          <p:spPr>
            <a:xfrm flipH="1">
              <a:off x="-3921071" y="8265919"/>
              <a:ext cx="1372117" cy="1008938"/>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6" name="Google Shape;2296;p20"/>
            <p:cNvSpPr/>
            <p:nvPr/>
          </p:nvSpPr>
          <p:spPr>
            <a:xfrm flipH="1">
              <a:off x="-3709165"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7" name="Google Shape;2297;p20"/>
            <p:cNvSpPr/>
            <p:nvPr/>
          </p:nvSpPr>
          <p:spPr>
            <a:xfrm flipH="1">
              <a:off x="-3709165"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8" name="Google Shape;2298;p20"/>
            <p:cNvSpPr/>
            <p:nvPr/>
          </p:nvSpPr>
          <p:spPr>
            <a:xfrm flipH="1">
              <a:off x="-3235063" y="8265919"/>
              <a:ext cx="2549127" cy="336458"/>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9" name="Google Shape;2299;p20"/>
            <p:cNvSpPr/>
            <p:nvPr/>
          </p:nvSpPr>
          <p:spPr>
            <a:xfrm flipH="1">
              <a:off x="-3329237"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0" name="Google Shape;2300;p20"/>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301" name="Google Shape;2301;p20"/>
          <p:cNvSpPr/>
          <p:nvPr/>
        </p:nvSpPr>
        <p:spPr>
          <a:xfrm>
            <a:off x="5741065" y="3335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2" name="Google Shape;2302;p20"/>
          <p:cNvSpPr/>
          <p:nvPr/>
        </p:nvSpPr>
        <p:spPr>
          <a:xfrm>
            <a:off x="-341021" y="24526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3" name="Google Shape;2303;p20"/>
          <p:cNvSpPr/>
          <p:nvPr/>
        </p:nvSpPr>
        <p:spPr>
          <a:xfrm>
            <a:off x="11623934" y="32814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4" name="Google Shape;2304;p20"/>
          <p:cNvSpPr/>
          <p:nvPr/>
        </p:nvSpPr>
        <p:spPr>
          <a:xfrm>
            <a:off x="1460785"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5" name="Google Shape;2305;p20"/>
          <p:cNvSpPr/>
          <p:nvPr/>
        </p:nvSpPr>
        <p:spPr>
          <a:xfrm rot="1159801">
            <a:off x="1695249"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6" name="Google Shape;2306;p20"/>
          <p:cNvSpPr/>
          <p:nvPr/>
        </p:nvSpPr>
        <p:spPr>
          <a:xfrm rot="1159801">
            <a:off x="9998816"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7" name="Google Shape;2307;p20"/>
          <p:cNvSpPr/>
          <p:nvPr/>
        </p:nvSpPr>
        <p:spPr>
          <a:xfrm>
            <a:off x="9772018"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38643746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2308"/>
        <p:cNvGrpSpPr/>
        <p:nvPr/>
      </p:nvGrpSpPr>
      <p:grpSpPr>
        <a:xfrm>
          <a:off x="0" y="0"/>
          <a:ext cx="0" cy="0"/>
          <a:chOff x="0" y="0"/>
          <a:chExt cx="0" cy="0"/>
        </a:xfrm>
      </p:grpSpPr>
      <p:sp>
        <p:nvSpPr>
          <p:cNvPr id="2309" name="Google Shape;2309;p21"/>
          <p:cNvSpPr/>
          <p:nvPr/>
        </p:nvSpPr>
        <p:spPr>
          <a:xfrm>
            <a:off x="11482131" y="36122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0" name="Google Shape;2310;p21"/>
          <p:cNvSpPr/>
          <p:nvPr/>
        </p:nvSpPr>
        <p:spPr>
          <a:xfrm>
            <a:off x="-170921" y="38788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1" name="Google Shape;2311;p21"/>
          <p:cNvSpPr/>
          <p:nvPr/>
        </p:nvSpPr>
        <p:spPr>
          <a:xfrm>
            <a:off x="9808500" y="21940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2" name="Google Shape;2312;p21"/>
          <p:cNvSpPr/>
          <p:nvPr/>
        </p:nvSpPr>
        <p:spPr>
          <a:xfrm>
            <a:off x="1871350" y="21940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3" name="Google Shape;2313;p21"/>
          <p:cNvSpPr/>
          <p:nvPr/>
        </p:nvSpPr>
        <p:spPr>
          <a:xfrm>
            <a:off x="361318" y="1498546"/>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4" name="Google Shape;2314;p21"/>
          <p:cNvSpPr/>
          <p:nvPr/>
        </p:nvSpPr>
        <p:spPr>
          <a:xfrm rot="1159801">
            <a:off x="11591816" y="216911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5" name="Google Shape;2315;p21"/>
          <p:cNvSpPr/>
          <p:nvPr/>
        </p:nvSpPr>
        <p:spPr>
          <a:xfrm rot="1159801">
            <a:off x="361333" y="5354579"/>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6" name="Google Shape;2316;p21"/>
          <p:cNvSpPr/>
          <p:nvPr/>
        </p:nvSpPr>
        <p:spPr>
          <a:xfrm>
            <a:off x="11591802" y="5529979"/>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7" name="Google Shape;2317;p21"/>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318" name="Google Shape;2318;p21"/>
          <p:cNvSpPr txBox="1">
            <a:spLocks noGrp="1"/>
          </p:cNvSpPr>
          <p:nvPr>
            <p:ph type="subTitle" idx="1"/>
          </p:nvPr>
        </p:nvSpPr>
        <p:spPr>
          <a:xfrm>
            <a:off x="950967" y="2138667"/>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19" name="Google Shape;2319;p21"/>
          <p:cNvSpPr txBox="1">
            <a:spLocks noGrp="1"/>
          </p:cNvSpPr>
          <p:nvPr>
            <p:ph type="subTitle" idx="2"/>
          </p:nvPr>
        </p:nvSpPr>
        <p:spPr>
          <a:xfrm>
            <a:off x="4666800" y="2138667"/>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20" name="Google Shape;2320;p21"/>
          <p:cNvSpPr txBox="1">
            <a:spLocks noGrp="1"/>
          </p:cNvSpPr>
          <p:nvPr>
            <p:ph type="subTitle" idx="3"/>
          </p:nvPr>
        </p:nvSpPr>
        <p:spPr>
          <a:xfrm>
            <a:off x="950967" y="4513669"/>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21" name="Google Shape;2321;p21"/>
          <p:cNvSpPr txBox="1">
            <a:spLocks noGrp="1"/>
          </p:cNvSpPr>
          <p:nvPr>
            <p:ph type="subTitle" idx="4"/>
          </p:nvPr>
        </p:nvSpPr>
        <p:spPr>
          <a:xfrm>
            <a:off x="4666800" y="4513669"/>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22" name="Google Shape;2322;p21"/>
          <p:cNvSpPr txBox="1">
            <a:spLocks noGrp="1"/>
          </p:cNvSpPr>
          <p:nvPr>
            <p:ph type="subTitle" idx="5"/>
          </p:nvPr>
        </p:nvSpPr>
        <p:spPr>
          <a:xfrm>
            <a:off x="8382633" y="2138667"/>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23" name="Google Shape;2323;p21"/>
          <p:cNvSpPr txBox="1">
            <a:spLocks noGrp="1"/>
          </p:cNvSpPr>
          <p:nvPr>
            <p:ph type="subTitle" idx="6"/>
          </p:nvPr>
        </p:nvSpPr>
        <p:spPr>
          <a:xfrm>
            <a:off x="8382633" y="4513669"/>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24" name="Google Shape;2324;p21"/>
          <p:cNvSpPr txBox="1">
            <a:spLocks noGrp="1"/>
          </p:cNvSpPr>
          <p:nvPr>
            <p:ph type="subTitle" idx="7"/>
          </p:nvPr>
        </p:nvSpPr>
        <p:spPr>
          <a:xfrm>
            <a:off x="950967" y="1498533"/>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25" name="Google Shape;2325;p21"/>
          <p:cNvSpPr txBox="1">
            <a:spLocks noGrp="1"/>
          </p:cNvSpPr>
          <p:nvPr>
            <p:ph type="subTitle" idx="8"/>
          </p:nvPr>
        </p:nvSpPr>
        <p:spPr>
          <a:xfrm>
            <a:off x="4666800" y="1498533"/>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26" name="Google Shape;2326;p21"/>
          <p:cNvSpPr txBox="1">
            <a:spLocks noGrp="1"/>
          </p:cNvSpPr>
          <p:nvPr>
            <p:ph type="subTitle" idx="9"/>
          </p:nvPr>
        </p:nvSpPr>
        <p:spPr>
          <a:xfrm>
            <a:off x="8382633" y="1498533"/>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27" name="Google Shape;2327;p21"/>
          <p:cNvSpPr txBox="1">
            <a:spLocks noGrp="1"/>
          </p:cNvSpPr>
          <p:nvPr>
            <p:ph type="subTitle" idx="13"/>
          </p:nvPr>
        </p:nvSpPr>
        <p:spPr>
          <a:xfrm>
            <a:off x="950967" y="3878899"/>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28" name="Google Shape;2328;p21"/>
          <p:cNvSpPr txBox="1">
            <a:spLocks noGrp="1"/>
          </p:cNvSpPr>
          <p:nvPr>
            <p:ph type="subTitle" idx="14"/>
          </p:nvPr>
        </p:nvSpPr>
        <p:spPr>
          <a:xfrm>
            <a:off x="4666800" y="3878907"/>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29" name="Google Shape;2329;p21"/>
          <p:cNvSpPr txBox="1">
            <a:spLocks noGrp="1"/>
          </p:cNvSpPr>
          <p:nvPr>
            <p:ph type="subTitle" idx="15"/>
          </p:nvPr>
        </p:nvSpPr>
        <p:spPr>
          <a:xfrm>
            <a:off x="8382633" y="3878899"/>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30" name="Google Shape;2330;p21"/>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331" name="Google Shape;2331;p21"/>
          <p:cNvGrpSpPr/>
          <p:nvPr/>
        </p:nvGrpSpPr>
        <p:grpSpPr>
          <a:xfrm>
            <a:off x="-31" y="6138655"/>
            <a:ext cx="12192068" cy="1879264"/>
            <a:chOff x="1648300" y="2319100"/>
            <a:chExt cx="1480075" cy="228125"/>
          </a:xfrm>
        </p:grpSpPr>
        <p:sp>
          <p:nvSpPr>
            <p:cNvPr id="2332" name="Google Shape;2332;p21"/>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3" name="Google Shape;2333;p21"/>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4" name="Google Shape;2334;p21"/>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5" name="Google Shape;2335;p21"/>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6" name="Google Shape;2336;p21"/>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120179288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2337"/>
        <p:cNvGrpSpPr/>
        <p:nvPr/>
      </p:nvGrpSpPr>
      <p:grpSpPr>
        <a:xfrm>
          <a:off x="0" y="0"/>
          <a:ext cx="0" cy="0"/>
          <a:chOff x="0" y="0"/>
          <a:chExt cx="0" cy="0"/>
        </a:xfrm>
      </p:grpSpPr>
      <p:sp>
        <p:nvSpPr>
          <p:cNvPr id="2338" name="Google Shape;2338;p22"/>
          <p:cNvSpPr txBox="1">
            <a:spLocks noGrp="1"/>
          </p:cNvSpPr>
          <p:nvPr>
            <p:ph type="title"/>
          </p:nvPr>
        </p:nvSpPr>
        <p:spPr>
          <a:xfrm>
            <a:off x="3130600" y="720000"/>
            <a:ext cx="5930800" cy="161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11333"/>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339" name="Google Shape;2339;p22"/>
          <p:cNvSpPr txBox="1">
            <a:spLocks noGrp="1"/>
          </p:cNvSpPr>
          <p:nvPr>
            <p:ph type="subTitle" idx="1"/>
          </p:nvPr>
        </p:nvSpPr>
        <p:spPr>
          <a:xfrm>
            <a:off x="3130533" y="2455267"/>
            <a:ext cx="5930800" cy="1411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40" name="Google Shape;2340;p22"/>
          <p:cNvSpPr txBox="1"/>
          <p:nvPr/>
        </p:nvSpPr>
        <p:spPr>
          <a:xfrm>
            <a:off x="2593867" y="4815933"/>
            <a:ext cx="7004400" cy="741600"/>
          </a:xfrm>
          <a:prstGeom prst="rect">
            <a:avLst/>
          </a:prstGeom>
          <a:noFill/>
          <a:ln>
            <a:noFill/>
          </a:ln>
        </p:spPr>
        <p:txBody>
          <a:bodyPr spcFirstLastPara="1" wrap="square" lIns="121900" tIns="121900" rIns="121900" bIns="121900" anchor="t" anchorCtr="0">
            <a:noAutofit/>
          </a:bodyPr>
          <a:lstStyle/>
          <a:p>
            <a:pPr marL="0" marR="0" lvl="0" indent="0" algn="ctr" defTabSz="1219170" rtl="0" eaLnBrk="1" fontAlgn="auto" latinLnBrk="0" hangingPunct="1">
              <a:lnSpc>
                <a:spcPct val="100000"/>
              </a:lnSpc>
              <a:spcBef>
                <a:spcPts val="400"/>
              </a:spcBef>
              <a:spcAft>
                <a:spcPts val="0"/>
              </a:spcAft>
              <a:buClr>
                <a:srgbClr val="000000"/>
              </a:buClr>
              <a:buSzTx/>
              <a:buFont typeface="Arial"/>
              <a:buNone/>
              <a:tabLst/>
              <a:defRPr/>
            </a:pPr>
            <a:r>
              <a:rPr kumimoji="0" lang="en" sz="1600" b="0" i="0" u="none" strike="noStrike" kern="0" cap="none" spc="0" normalizeH="0" baseline="0" noProof="0" dirty="0">
                <a:ln>
                  <a:noFill/>
                </a:ln>
                <a:solidFill>
                  <a:srgbClr val="252C35"/>
                </a:solidFill>
                <a:effectLst/>
                <a:uLnTx/>
                <a:uFillTx/>
                <a:latin typeface="Work Sans Medium"/>
                <a:ea typeface="Work Sans Medium"/>
                <a:cs typeface="Work Sans Medium"/>
                <a:sym typeface="Work Sans Medium"/>
              </a:rPr>
              <a:t>CREDITS: This presentation template was created by </a:t>
            </a:r>
            <a:r>
              <a:rPr kumimoji="0" lang="en" sz="1600" b="1" i="0" u="none" strike="noStrike" kern="0" cap="none" spc="0" normalizeH="0" baseline="0" noProof="0" dirty="0">
                <a:ln>
                  <a:noFill/>
                </a:ln>
                <a:solidFill>
                  <a:srgbClr val="252C35"/>
                </a:solidFill>
                <a:effectLst/>
                <a:uLnTx/>
                <a:uFill>
                  <a:noFill/>
                </a:uFill>
                <a:latin typeface="Work Sans"/>
                <a:ea typeface="Work Sans"/>
                <a:cs typeface="Work Sans"/>
                <a:sym typeface="Work Sans"/>
                <a:hlinkClick r:id="rId2"/>
              </a:rPr>
              <a:t>Slidesgo</a:t>
            </a:r>
            <a:r>
              <a:rPr kumimoji="0" lang="en" sz="1600" b="0" i="0" u="none" strike="noStrike" kern="0" cap="none" spc="0" normalizeH="0" baseline="0" noProof="0" dirty="0">
                <a:ln>
                  <a:noFill/>
                </a:ln>
                <a:solidFill>
                  <a:srgbClr val="252C35"/>
                </a:solidFill>
                <a:effectLst/>
                <a:uLnTx/>
                <a:uFillTx/>
                <a:latin typeface="Work Sans Medium"/>
                <a:ea typeface="Work Sans Medium"/>
                <a:cs typeface="Work Sans Medium"/>
                <a:sym typeface="Work Sans Medium"/>
              </a:rPr>
              <a:t>, and includes icons by </a:t>
            </a:r>
            <a:r>
              <a:rPr kumimoji="0" lang="en" sz="1600" b="1" i="0" u="none" strike="noStrike" kern="0" cap="none" spc="0" normalizeH="0" baseline="0" noProof="0" dirty="0">
                <a:ln>
                  <a:noFill/>
                </a:ln>
                <a:solidFill>
                  <a:srgbClr val="252C35"/>
                </a:solidFill>
                <a:effectLst/>
                <a:uLnTx/>
                <a:uFill>
                  <a:noFill/>
                </a:uFill>
                <a:latin typeface="Work Sans"/>
                <a:ea typeface="Work Sans"/>
                <a:cs typeface="Work Sans"/>
                <a:sym typeface="Work Sans"/>
                <a:hlinkClick r:id="rId3">
                  <a:extLst>
                    <a:ext uri="{A12FA001-AC4F-418D-AE19-62706E023703}">
                      <ahyp:hlinkClr xmlns:ahyp="http://schemas.microsoft.com/office/drawing/2018/hyperlinkcolor" val="tx"/>
                    </a:ext>
                  </a:extLst>
                </a:hlinkClick>
              </a:rPr>
              <a:t>Flaticon</a:t>
            </a:r>
            <a:r>
              <a:rPr kumimoji="0" lang="en" sz="1600" b="0" i="0" u="none" strike="noStrike" kern="0" cap="none" spc="0" normalizeH="0" baseline="0" noProof="0" dirty="0">
                <a:ln>
                  <a:noFill/>
                </a:ln>
                <a:solidFill>
                  <a:srgbClr val="252C35"/>
                </a:solidFill>
                <a:effectLst/>
                <a:uLnTx/>
                <a:uFillTx/>
                <a:latin typeface="Work Sans Medium"/>
                <a:ea typeface="Work Sans Medium"/>
                <a:cs typeface="Work Sans Medium"/>
                <a:sym typeface="Work Sans Medium"/>
              </a:rPr>
              <a:t>, and infographics </a:t>
            </a:r>
            <a:r>
              <a:rPr kumimoji="0" lang="en-US" sz="1600" b="0" i="0" u="none" strike="noStrike" kern="0" cap="none" spc="0" normalizeH="0" baseline="0" noProof="0" dirty="0">
                <a:ln>
                  <a:noFill/>
                </a:ln>
                <a:solidFill>
                  <a:srgbClr val="252C35"/>
                </a:solidFill>
                <a:effectLst/>
                <a:uLnTx/>
                <a:uFillTx/>
                <a:latin typeface="Work Sans Medium"/>
                <a:ea typeface="Work Sans Medium"/>
                <a:cs typeface="Work Sans Medium"/>
                <a:sym typeface="Work Sans Medium"/>
              </a:rPr>
              <a:t>and</a:t>
            </a:r>
            <a:r>
              <a:rPr kumimoji="0" lang="en" sz="1600" b="0" i="0" u="none" strike="noStrike" kern="0" cap="none" spc="0" normalizeH="0" baseline="0" noProof="0" dirty="0">
                <a:ln>
                  <a:noFill/>
                </a:ln>
                <a:solidFill>
                  <a:srgbClr val="252C35"/>
                </a:solidFill>
                <a:effectLst/>
                <a:uLnTx/>
                <a:uFillTx/>
                <a:latin typeface="Work Sans Medium"/>
                <a:ea typeface="Work Sans Medium"/>
                <a:cs typeface="Work Sans Medium"/>
                <a:sym typeface="Work Sans Medium"/>
              </a:rPr>
              <a:t> images by </a:t>
            </a:r>
            <a:r>
              <a:rPr kumimoji="0" lang="en" sz="1600" b="1" i="0" u="none" strike="noStrike" kern="0" cap="none" spc="0" normalizeH="0" baseline="0" noProof="0" dirty="0">
                <a:ln>
                  <a:noFill/>
                </a:ln>
                <a:solidFill>
                  <a:srgbClr val="252C35"/>
                </a:solidFill>
                <a:effectLst/>
                <a:uLnTx/>
                <a:uFill>
                  <a:noFill/>
                </a:uFill>
                <a:latin typeface="Work Sans"/>
                <a:ea typeface="Work Sans"/>
                <a:cs typeface="Work Sans"/>
                <a:sym typeface="Work Sans"/>
                <a:hlinkClick r:id="rId4">
                  <a:extLst>
                    <a:ext uri="{A12FA001-AC4F-418D-AE19-62706E023703}">
                      <ahyp:hlinkClr xmlns:ahyp="http://schemas.microsoft.com/office/drawing/2018/hyperlinkcolor" val="tx"/>
                    </a:ext>
                  </a:extLst>
                </a:hlinkClick>
              </a:rPr>
              <a:t>Freepik</a:t>
            </a:r>
            <a:r>
              <a:rPr kumimoji="0" lang="en" sz="1600" b="1" i="0" u="none" strike="noStrike" kern="0" cap="none" spc="0" normalizeH="0" baseline="0" noProof="0" dirty="0">
                <a:ln>
                  <a:noFill/>
                </a:ln>
                <a:solidFill>
                  <a:srgbClr val="252C35"/>
                </a:solidFill>
                <a:effectLst/>
                <a:uLnTx/>
                <a:uFillTx/>
                <a:latin typeface="Work Sans"/>
                <a:ea typeface="Work Sans"/>
                <a:cs typeface="Work Sans"/>
                <a:sym typeface="Work Sans"/>
              </a:rPr>
              <a:t> </a:t>
            </a:r>
            <a:endParaRPr kumimoji="0" sz="1600" b="1" i="0" u="none" strike="noStrike" kern="0" cap="none" spc="0" normalizeH="0" baseline="0" noProof="0" dirty="0">
              <a:ln>
                <a:noFill/>
              </a:ln>
              <a:solidFill>
                <a:srgbClr val="252C35"/>
              </a:solidFill>
              <a:effectLst/>
              <a:uLnTx/>
              <a:uFillTx/>
              <a:latin typeface="Work Sans"/>
              <a:ea typeface="Work Sans"/>
              <a:cs typeface="Work Sans"/>
              <a:sym typeface="Work Sans"/>
            </a:endParaRPr>
          </a:p>
        </p:txBody>
      </p:sp>
      <p:sp>
        <p:nvSpPr>
          <p:cNvPr id="2341" name="Google Shape;2341;p22"/>
          <p:cNvSpPr/>
          <p:nvPr/>
        </p:nvSpPr>
        <p:spPr>
          <a:xfrm flipH="1">
            <a:off x="9373198" y="5501136"/>
            <a:ext cx="3735679" cy="703611"/>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2" name="Google Shape;2342;p22"/>
          <p:cNvSpPr/>
          <p:nvPr/>
        </p:nvSpPr>
        <p:spPr>
          <a:xfrm flipH="1">
            <a:off x="-1195820" y="5501136"/>
            <a:ext cx="3735679" cy="703611"/>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3" name="Google Shape;2343;p22"/>
          <p:cNvSpPr/>
          <p:nvPr/>
        </p:nvSpPr>
        <p:spPr>
          <a:xfrm>
            <a:off x="133" y="6138667"/>
            <a:ext cx="12192000" cy="7192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344" name="Google Shape;2344;p22"/>
          <p:cNvGrpSpPr/>
          <p:nvPr/>
        </p:nvGrpSpPr>
        <p:grpSpPr>
          <a:xfrm flipH="1">
            <a:off x="-1047333" y="4753903"/>
            <a:ext cx="3438687" cy="1841656"/>
            <a:chOff x="7264851" y="3565427"/>
            <a:chExt cx="2579015" cy="1381242"/>
          </a:xfrm>
        </p:grpSpPr>
        <p:grpSp>
          <p:nvGrpSpPr>
            <p:cNvPr id="2345" name="Google Shape;2345;p22"/>
            <p:cNvGrpSpPr/>
            <p:nvPr/>
          </p:nvGrpSpPr>
          <p:grpSpPr>
            <a:xfrm flipH="1">
              <a:off x="7264851" y="3565427"/>
              <a:ext cx="1613386" cy="1002334"/>
              <a:chOff x="7066048" y="5880595"/>
              <a:chExt cx="1977916" cy="1228802"/>
            </a:xfrm>
          </p:grpSpPr>
          <p:sp>
            <p:nvSpPr>
              <p:cNvPr id="2346" name="Google Shape;2346;p22"/>
              <p:cNvSpPr/>
              <p:nvPr/>
            </p:nvSpPr>
            <p:spPr>
              <a:xfrm flipH="1">
                <a:off x="7392007" y="5880595"/>
                <a:ext cx="1391342" cy="668756"/>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7" name="Google Shape;2347;p22"/>
              <p:cNvSpPr/>
              <p:nvPr/>
            </p:nvSpPr>
            <p:spPr>
              <a:xfrm flipH="1">
                <a:off x="8673440" y="6504505"/>
                <a:ext cx="85761" cy="121220"/>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8" name="Google Shape;2348;p22"/>
              <p:cNvSpPr/>
              <p:nvPr/>
            </p:nvSpPr>
            <p:spPr>
              <a:xfrm flipH="1">
                <a:off x="8677131" y="6379755"/>
                <a:ext cx="80145" cy="13044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9" name="Google Shape;2349;p22"/>
              <p:cNvSpPr/>
              <p:nvPr/>
            </p:nvSpPr>
            <p:spPr>
              <a:xfrm flipH="1">
                <a:off x="8677131" y="6385371"/>
                <a:ext cx="78300" cy="117369"/>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0" name="Google Shape;2350;p22"/>
              <p:cNvSpPr/>
              <p:nvPr/>
            </p:nvSpPr>
            <p:spPr>
              <a:xfrm flipH="1">
                <a:off x="8716281" y="6385371"/>
                <a:ext cx="29844" cy="119214"/>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1" name="Google Shape;2351;p22"/>
              <p:cNvSpPr/>
              <p:nvPr/>
            </p:nvSpPr>
            <p:spPr>
              <a:xfrm flipH="1">
                <a:off x="7330550" y="6437517"/>
                <a:ext cx="193743" cy="139752"/>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2" name="Google Shape;2352;p22"/>
              <p:cNvSpPr/>
              <p:nvPr/>
            </p:nvSpPr>
            <p:spPr>
              <a:xfrm flipH="1">
                <a:off x="7242945" y="6549270"/>
                <a:ext cx="363339" cy="320419"/>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3" name="Google Shape;2353;p22"/>
              <p:cNvSpPr/>
              <p:nvPr/>
            </p:nvSpPr>
            <p:spPr>
              <a:xfrm flipH="1">
                <a:off x="7066049" y="6859736"/>
                <a:ext cx="802812" cy="249660"/>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4" name="Google Shape;2354;p22"/>
              <p:cNvSpPr/>
              <p:nvPr/>
            </p:nvSpPr>
            <p:spPr>
              <a:xfrm flipH="1">
                <a:off x="7242946" y="6549275"/>
                <a:ext cx="182672" cy="310454"/>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5" name="Google Shape;2355;p22"/>
              <p:cNvSpPr/>
              <p:nvPr/>
            </p:nvSpPr>
            <p:spPr>
              <a:xfrm flipH="1">
                <a:off x="7300706" y="6651718"/>
                <a:ext cx="247815" cy="147213"/>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6" name="Google Shape;2356;p22"/>
              <p:cNvSpPr/>
              <p:nvPr/>
            </p:nvSpPr>
            <p:spPr>
              <a:xfrm flipH="1">
                <a:off x="7300706" y="6651718"/>
                <a:ext cx="124910" cy="147213"/>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7" name="Google Shape;2357;p22"/>
              <p:cNvSpPr/>
              <p:nvPr/>
            </p:nvSpPr>
            <p:spPr>
              <a:xfrm flipH="1">
                <a:off x="7066048" y="6859736"/>
                <a:ext cx="463861" cy="249660"/>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8" name="Google Shape;2358;p22"/>
              <p:cNvSpPr/>
              <p:nvPr/>
            </p:nvSpPr>
            <p:spPr>
              <a:xfrm flipH="1">
                <a:off x="8406312" y="6600027"/>
                <a:ext cx="555684" cy="188699"/>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359" name="Google Shape;2359;p22"/>
              <p:cNvGrpSpPr/>
              <p:nvPr/>
            </p:nvGrpSpPr>
            <p:grpSpPr>
              <a:xfrm>
                <a:off x="8345142" y="6766420"/>
                <a:ext cx="698822" cy="329093"/>
                <a:chOff x="811985" y="3296192"/>
                <a:chExt cx="1330582" cy="626605"/>
              </a:xfrm>
            </p:grpSpPr>
            <p:sp>
              <p:nvSpPr>
                <p:cNvPr id="2360" name="Google Shape;2360;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1" name="Google Shape;2361;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2" name="Google Shape;2362;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3" name="Google Shape;2363;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4" name="Google Shape;2364;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5" name="Google Shape;2365;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6" name="Google Shape;2366;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7" name="Google Shape;2367;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8" name="Google Shape;2368;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9" name="Google Shape;2369;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0" name="Google Shape;2370;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sp>
          <p:nvSpPr>
            <p:cNvPr id="2371" name="Google Shape;2371;p22"/>
            <p:cNvSpPr/>
            <p:nvPr/>
          </p:nvSpPr>
          <p:spPr>
            <a:xfrm flipH="1">
              <a:off x="7762346" y="4490814"/>
              <a:ext cx="618408" cy="455855"/>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2" name="Google Shape;2372;p22"/>
            <p:cNvSpPr/>
            <p:nvPr/>
          </p:nvSpPr>
          <p:spPr>
            <a:xfrm flipH="1">
              <a:off x="7858085" y="4702053"/>
              <a:ext cx="428501" cy="244615"/>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3" name="Google Shape;2373;p22"/>
            <p:cNvSpPr/>
            <p:nvPr/>
          </p:nvSpPr>
          <p:spPr>
            <a:xfrm flipH="1">
              <a:off x="7858085" y="4702053"/>
              <a:ext cx="428501" cy="19763"/>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4" name="Google Shape;2374;p22"/>
            <p:cNvSpPr/>
            <p:nvPr/>
          </p:nvSpPr>
          <p:spPr>
            <a:xfrm flipH="1">
              <a:off x="8072266" y="4490814"/>
              <a:ext cx="1151679" cy="152017"/>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5" name="Google Shape;2375;p22"/>
            <p:cNvSpPr/>
            <p:nvPr/>
          </p:nvSpPr>
          <p:spPr>
            <a:xfrm flipH="1">
              <a:off x="8994582" y="4642762"/>
              <a:ext cx="849284" cy="303903"/>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6" name="Google Shape;2376;p22"/>
            <p:cNvSpPr/>
            <p:nvPr/>
          </p:nvSpPr>
          <p:spPr>
            <a:xfrm flipH="1">
              <a:off x="8029734" y="4803812"/>
              <a:ext cx="256852" cy="142856"/>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7" name="Google Shape;2377;p22"/>
            <p:cNvSpPr/>
            <p:nvPr/>
          </p:nvSpPr>
          <p:spPr>
            <a:xfrm flipH="1">
              <a:off x="8380686" y="4490814"/>
              <a:ext cx="619913" cy="455855"/>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8" name="Google Shape;2378;p22"/>
            <p:cNvSpPr/>
            <p:nvPr/>
          </p:nvSpPr>
          <p:spPr>
            <a:xfrm flipH="1">
              <a:off x="8476425" y="4702053"/>
              <a:ext cx="428501" cy="244615"/>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9" name="Google Shape;2379;p22"/>
            <p:cNvSpPr/>
            <p:nvPr/>
          </p:nvSpPr>
          <p:spPr>
            <a:xfrm flipH="1">
              <a:off x="8476425" y="4702053"/>
              <a:ext cx="428501" cy="19763"/>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0" name="Google Shape;2380;p22"/>
            <p:cNvSpPr/>
            <p:nvPr/>
          </p:nvSpPr>
          <p:spPr>
            <a:xfrm flipH="1">
              <a:off x="8690606" y="4490814"/>
              <a:ext cx="1151679" cy="152017"/>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1" name="Google Shape;2381;p22"/>
            <p:cNvSpPr/>
            <p:nvPr/>
          </p:nvSpPr>
          <p:spPr>
            <a:xfrm flipH="1">
              <a:off x="8648074" y="4803812"/>
              <a:ext cx="256852" cy="142856"/>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2" name="Google Shape;2382;p22"/>
            <p:cNvSpPr/>
            <p:nvPr/>
          </p:nvSpPr>
          <p:spPr>
            <a:xfrm flipH="1">
              <a:off x="8994582" y="4642762"/>
              <a:ext cx="849284" cy="303903"/>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383" name="Google Shape;2383;p22"/>
          <p:cNvGrpSpPr/>
          <p:nvPr/>
        </p:nvGrpSpPr>
        <p:grpSpPr>
          <a:xfrm flipH="1">
            <a:off x="9800644" y="5393664"/>
            <a:ext cx="3286145" cy="1201912"/>
            <a:chOff x="127" y="3525732"/>
            <a:chExt cx="2948097" cy="1078271"/>
          </a:xfrm>
        </p:grpSpPr>
        <p:grpSp>
          <p:nvGrpSpPr>
            <p:cNvPr id="2384" name="Google Shape;2384;p22"/>
            <p:cNvGrpSpPr/>
            <p:nvPr/>
          </p:nvGrpSpPr>
          <p:grpSpPr>
            <a:xfrm flipH="1">
              <a:off x="2185002" y="4244582"/>
              <a:ext cx="763222" cy="359421"/>
              <a:chOff x="811985" y="3296192"/>
              <a:chExt cx="1330582" cy="626605"/>
            </a:xfrm>
          </p:grpSpPr>
          <p:sp>
            <p:nvSpPr>
              <p:cNvPr id="2385" name="Google Shape;2385;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6" name="Google Shape;2386;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7" name="Google Shape;2387;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8" name="Google Shape;2388;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9" name="Google Shape;2389;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0" name="Google Shape;2390;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1" name="Google Shape;2391;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2" name="Google Shape;2392;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3" name="Google Shape;2393;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4" name="Google Shape;2394;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5" name="Google Shape;2395;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396" name="Google Shape;2396;p22"/>
            <p:cNvGrpSpPr/>
            <p:nvPr/>
          </p:nvGrpSpPr>
          <p:grpSpPr>
            <a:xfrm flipH="1">
              <a:off x="1712302" y="4244582"/>
              <a:ext cx="763222" cy="359421"/>
              <a:chOff x="811985" y="3296192"/>
              <a:chExt cx="1330582" cy="626605"/>
            </a:xfrm>
          </p:grpSpPr>
          <p:sp>
            <p:nvSpPr>
              <p:cNvPr id="2397" name="Google Shape;2397;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8" name="Google Shape;2398;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9" name="Google Shape;2399;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0" name="Google Shape;2400;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1" name="Google Shape;2401;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2" name="Google Shape;2402;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3" name="Google Shape;2403;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4" name="Google Shape;2404;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5" name="Google Shape;2405;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6" name="Google Shape;2406;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7" name="Google Shape;2407;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08" name="Google Shape;2408;p22"/>
            <p:cNvGrpSpPr/>
            <p:nvPr/>
          </p:nvGrpSpPr>
          <p:grpSpPr>
            <a:xfrm flipH="1">
              <a:off x="1712302" y="3885157"/>
              <a:ext cx="763222" cy="359421"/>
              <a:chOff x="811985" y="3296192"/>
              <a:chExt cx="1330582" cy="626605"/>
            </a:xfrm>
          </p:grpSpPr>
          <p:sp>
            <p:nvSpPr>
              <p:cNvPr id="2409" name="Google Shape;2409;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0" name="Google Shape;2410;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1" name="Google Shape;2411;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2" name="Google Shape;2412;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3" name="Google Shape;2413;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4" name="Google Shape;2414;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5" name="Google Shape;2415;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6" name="Google Shape;2416;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7" name="Google Shape;2417;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8" name="Google Shape;2418;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9" name="Google Shape;2419;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20" name="Google Shape;2420;p22"/>
            <p:cNvGrpSpPr/>
            <p:nvPr/>
          </p:nvGrpSpPr>
          <p:grpSpPr>
            <a:xfrm flipH="1">
              <a:off x="1236052" y="4244582"/>
              <a:ext cx="763222" cy="359421"/>
              <a:chOff x="811985" y="3296192"/>
              <a:chExt cx="1330582" cy="626605"/>
            </a:xfrm>
          </p:grpSpPr>
          <p:sp>
            <p:nvSpPr>
              <p:cNvPr id="2421" name="Google Shape;2421;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2" name="Google Shape;2422;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3" name="Google Shape;2423;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4" name="Google Shape;2424;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5" name="Google Shape;2425;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6" name="Google Shape;2426;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7" name="Google Shape;2427;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8" name="Google Shape;2428;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9" name="Google Shape;2429;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0" name="Google Shape;2430;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1" name="Google Shape;2431;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32" name="Google Shape;2432;p22"/>
            <p:cNvGrpSpPr/>
            <p:nvPr/>
          </p:nvGrpSpPr>
          <p:grpSpPr>
            <a:xfrm flipH="1">
              <a:off x="1236052" y="3885157"/>
              <a:ext cx="763222" cy="359421"/>
              <a:chOff x="811985" y="3296192"/>
              <a:chExt cx="1330582" cy="626605"/>
            </a:xfrm>
          </p:grpSpPr>
          <p:sp>
            <p:nvSpPr>
              <p:cNvPr id="2433" name="Google Shape;2433;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4" name="Google Shape;2434;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5" name="Google Shape;2435;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6" name="Google Shape;2436;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7" name="Google Shape;2437;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8" name="Google Shape;2438;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9" name="Google Shape;2439;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0" name="Google Shape;2440;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1" name="Google Shape;2441;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2" name="Google Shape;2442;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3" name="Google Shape;2443;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44" name="Google Shape;2444;p22"/>
            <p:cNvGrpSpPr/>
            <p:nvPr/>
          </p:nvGrpSpPr>
          <p:grpSpPr>
            <a:xfrm flipH="1">
              <a:off x="472827" y="4244582"/>
              <a:ext cx="763222" cy="359421"/>
              <a:chOff x="811985" y="3296192"/>
              <a:chExt cx="1330582" cy="626605"/>
            </a:xfrm>
          </p:grpSpPr>
          <p:sp>
            <p:nvSpPr>
              <p:cNvPr id="2445" name="Google Shape;2445;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6" name="Google Shape;2446;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7" name="Google Shape;2447;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8" name="Google Shape;2448;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9" name="Google Shape;2449;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0" name="Google Shape;2450;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1" name="Google Shape;2451;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2" name="Google Shape;2452;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3" name="Google Shape;2453;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4" name="Google Shape;2454;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5" name="Google Shape;2455;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56" name="Google Shape;2456;p22"/>
            <p:cNvGrpSpPr/>
            <p:nvPr/>
          </p:nvGrpSpPr>
          <p:grpSpPr>
            <a:xfrm flipH="1">
              <a:off x="472827" y="3885157"/>
              <a:ext cx="763222" cy="359421"/>
              <a:chOff x="811985" y="3296192"/>
              <a:chExt cx="1330582" cy="626605"/>
            </a:xfrm>
          </p:grpSpPr>
          <p:sp>
            <p:nvSpPr>
              <p:cNvPr id="2457" name="Google Shape;2457;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8" name="Google Shape;2458;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9" name="Google Shape;2459;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0" name="Google Shape;2460;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1" name="Google Shape;2461;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2" name="Google Shape;2462;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3" name="Google Shape;2463;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4" name="Google Shape;2464;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5" name="Google Shape;2465;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6" name="Google Shape;2466;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7" name="Google Shape;2467;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68" name="Google Shape;2468;p22"/>
            <p:cNvGrpSpPr/>
            <p:nvPr/>
          </p:nvGrpSpPr>
          <p:grpSpPr>
            <a:xfrm flipH="1">
              <a:off x="127" y="4244582"/>
              <a:ext cx="763222" cy="359421"/>
              <a:chOff x="811985" y="3296192"/>
              <a:chExt cx="1330582" cy="626605"/>
            </a:xfrm>
          </p:grpSpPr>
          <p:sp>
            <p:nvSpPr>
              <p:cNvPr id="2469" name="Google Shape;2469;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0" name="Google Shape;2470;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1" name="Google Shape;2471;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2" name="Google Shape;2472;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3" name="Google Shape;2473;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4" name="Google Shape;2474;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5" name="Google Shape;2475;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6" name="Google Shape;2476;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7" name="Google Shape;2477;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8" name="Google Shape;2478;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9" name="Google Shape;2479;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80" name="Google Shape;2480;p22"/>
            <p:cNvGrpSpPr/>
            <p:nvPr/>
          </p:nvGrpSpPr>
          <p:grpSpPr>
            <a:xfrm flipH="1">
              <a:off x="1236052" y="3525732"/>
              <a:ext cx="763222" cy="359421"/>
              <a:chOff x="811985" y="3296192"/>
              <a:chExt cx="1330582" cy="626605"/>
            </a:xfrm>
          </p:grpSpPr>
          <p:sp>
            <p:nvSpPr>
              <p:cNvPr id="2481" name="Google Shape;2481;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2" name="Google Shape;2482;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3" name="Google Shape;2483;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4" name="Google Shape;2484;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5" name="Google Shape;2485;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6" name="Google Shape;2486;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7" name="Google Shape;2487;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8" name="Google Shape;2488;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9" name="Google Shape;2489;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0" name="Google Shape;2490;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1" name="Google Shape;2491;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92" name="Google Shape;2492;p22"/>
            <p:cNvGrpSpPr/>
            <p:nvPr/>
          </p:nvGrpSpPr>
          <p:grpSpPr>
            <a:xfrm flipH="1">
              <a:off x="472827" y="3525732"/>
              <a:ext cx="763222" cy="359421"/>
              <a:chOff x="811985" y="3296192"/>
              <a:chExt cx="1330582" cy="626605"/>
            </a:xfrm>
          </p:grpSpPr>
          <p:sp>
            <p:nvSpPr>
              <p:cNvPr id="2493" name="Google Shape;2493;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4" name="Google Shape;2494;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5" name="Google Shape;2495;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6" name="Google Shape;2496;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7" name="Google Shape;2497;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8" name="Google Shape;2498;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9" name="Google Shape;2499;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0" name="Google Shape;2500;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1" name="Google Shape;2501;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2" name="Google Shape;2502;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3" name="Google Shape;2503;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504" name="Google Shape;2504;p22"/>
            <p:cNvGrpSpPr/>
            <p:nvPr/>
          </p:nvGrpSpPr>
          <p:grpSpPr>
            <a:xfrm flipH="1">
              <a:off x="127" y="3885157"/>
              <a:ext cx="763222" cy="359421"/>
              <a:chOff x="811985" y="3296192"/>
              <a:chExt cx="1330582" cy="626605"/>
            </a:xfrm>
          </p:grpSpPr>
          <p:sp>
            <p:nvSpPr>
              <p:cNvPr id="2505" name="Google Shape;2505;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6" name="Google Shape;2506;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7" name="Google Shape;2507;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8" name="Google Shape;2508;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9" name="Google Shape;2509;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0" name="Google Shape;2510;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1" name="Google Shape;2511;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2" name="Google Shape;2512;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3" name="Google Shape;2513;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4" name="Google Shape;2514;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5" name="Google Shape;2515;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516" name="Google Shape;2516;p22"/>
          <p:cNvGrpSpPr/>
          <p:nvPr/>
        </p:nvGrpSpPr>
        <p:grpSpPr>
          <a:xfrm>
            <a:off x="8382394" y="6032133"/>
            <a:ext cx="1086401" cy="662841"/>
            <a:chOff x="1170428" y="5511318"/>
            <a:chExt cx="3696921" cy="2255586"/>
          </a:xfrm>
        </p:grpSpPr>
        <p:sp>
          <p:nvSpPr>
            <p:cNvPr id="2517" name="Google Shape;2517;p22"/>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8" name="Google Shape;2518;p22"/>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9" name="Google Shape;2519;p22"/>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0" name="Google Shape;2520;p22"/>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1" name="Google Shape;2521;p22"/>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2" name="Google Shape;2522;p22"/>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3" name="Google Shape;2523;p22"/>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4" name="Google Shape;2524;p22"/>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5" name="Google Shape;2525;p22"/>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6" name="Google Shape;2526;p22"/>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7" name="Google Shape;2527;p22"/>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8" name="Google Shape;2528;p22"/>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9" name="Google Shape;2529;p22"/>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0" name="Google Shape;2530;p22"/>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1" name="Google Shape;2531;p22"/>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2" name="Google Shape;2532;p22"/>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3" name="Google Shape;2533;p22"/>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4" name="Google Shape;2534;p22"/>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5" name="Google Shape;2535;p22"/>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6" name="Google Shape;2536;p22"/>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7" name="Google Shape;2537;p22"/>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8" name="Google Shape;2538;p22"/>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9" name="Google Shape;2539;p22"/>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0" name="Google Shape;2540;p22"/>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1" name="Google Shape;2541;p22"/>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2" name="Google Shape;2542;p22"/>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3" name="Google Shape;2543;p22"/>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4" name="Google Shape;2544;p22"/>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5" name="Google Shape;2545;p22"/>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6" name="Google Shape;2546;p22"/>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7" name="Google Shape;2547;p22"/>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8" name="Google Shape;2548;p22"/>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9" name="Google Shape;2549;p22"/>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0" name="Google Shape;2550;p22"/>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1" name="Google Shape;2551;p22"/>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2" name="Google Shape;2552;p22"/>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3" name="Google Shape;2553;p22"/>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4" name="Google Shape;2554;p22"/>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5" name="Google Shape;2555;p22"/>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6" name="Google Shape;2556;p22"/>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7" name="Google Shape;2557;p22"/>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8" name="Google Shape;2558;p22"/>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9" name="Google Shape;2559;p22"/>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0" name="Google Shape;2560;p22"/>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1" name="Google Shape;2561;p22"/>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562" name="Google Shape;2562;p22"/>
          <p:cNvGrpSpPr/>
          <p:nvPr/>
        </p:nvGrpSpPr>
        <p:grpSpPr>
          <a:xfrm flipH="1">
            <a:off x="2939294" y="5932733"/>
            <a:ext cx="1086401" cy="662841"/>
            <a:chOff x="1170428" y="5511318"/>
            <a:chExt cx="3696921" cy="2255586"/>
          </a:xfrm>
        </p:grpSpPr>
        <p:sp>
          <p:nvSpPr>
            <p:cNvPr id="2563" name="Google Shape;2563;p22"/>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4" name="Google Shape;2564;p22"/>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5" name="Google Shape;2565;p22"/>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6" name="Google Shape;2566;p22"/>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7" name="Google Shape;2567;p22"/>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8" name="Google Shape;2568;p22"/>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9" name="Google Shape;2569;p22"/>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0" name="Google Shape;2570;p22"/>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1" name="Google Shape;2571;p22"/>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2" name="Google Shape;2572;p22"/>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3" name="Google Shape;2573;p22"/>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4" name="Google Shape;2574;p22"/>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5" name="Google Shape;2575;p22"/>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6" name="Google Shape;2576;p22"/>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7" name="Google Shape;2577;p22"/>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8" name="Google Shape;2578;p22"/>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9" name="Google Shape;2579;p22"/>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0" name="Google Shape;2580;p22"/>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1" name="Google Shape;2581;p22"/>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2" name="Google Shape;2582;p22"/>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3" name="Google Shape;2583;p22"/>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4" name="Google Shape;2584;p22"/>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5" name="Google Shape;2585;p22"/>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6" name="Google Shape;2586;p22"/>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7" name="Google Shape;2587;p22"/>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8" name="Google Shape;2588;p22"/>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9" name="Google Shape;2589;p22"/>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0" name="Google Shape;2590;p22"/>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1" name="Google Shape;2591;p22"/>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2" name="Google Shape;2592;p22"/>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3" name="Google Shape;2593;p22"/>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4" name="Google Shape;2594;p22"/>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5" name="Google Shape;2595;p22"/>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6" name="Google Shape;2596;p22"/>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7" name="Google Shape;2597;p22"/>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8" name="Google Shape;2598;p22"/>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9" name="Google Shape;2599;p22"/>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0" name="Google Shape;2600;p22"/>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1" name="Google Shape;2601;p22"/>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2" name="Google Shape;2602;p22"/>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3" name="Google Shape;2603;p22"/>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4" name="Google Shape;2604;p22"/>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5" name="Google Shape;2605;p22"/>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6" name="Google Shape;2606;p22"/>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7" name="Google Shape;2607;p22"/>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608" name="Google Shape;2608;p22"/>
          <p:cNvSpPr/>
          <p:nvPr/>
        </p:nvSpPr>
        <p:spPr>
          <a:xfrm rot="503544">
            <a:off x="5991598" y="272949"/>
            <a:ext cx="208668" cy="144936"/>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9" name="Google Shape;2609;p22"/>
          <p:cNvSpPr/>
          <p:nvPr/>
        </p:nvSpPr>
        <p:spPr>
          <a:xfrm>
            <a:off x="9634483" y="1372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0" name="Google Shape;2610;p22"/>
          <p:cNvSpPr/>
          <p:nvPr/>
        </p:nvSpPr>
        <p:spPr>
          <a:xfrm>
            <a:off x="1068545" y="149323"/>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1" name="Google Shape;2611;p22"/>
          <p:cNvSpPr/>
          <p:nvPr/>
        </p:nvSpPr>
        <p:spPr>
          <a:xfrm>
            <a:off x="-432184" y="39895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2" name="Google Shape;2612;p22"/>
          <p:cNvSpPr/>
          <p:nvPr/>
        </p:nvSpPr>
        <p:spPr>
          <a:xfrm>
            <a:off x="11607683" y="418115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2024552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613"/>
        <p:cNvGrpSpPr/>
        <p:nvPr/>
      </p:nvGrpSpPr>
      <p:grpSpPr>
        <a:xfrm>
          <a:off x="0" y="0"/>
          <a:ext cx="0" cy="0"/>
          <a:chOff x="0" y="0"/>
          <a:chExt cx="0" cy="0"/>
        </a:xfrm>
      </p:grpSpPr>
      <p:sp>
        <p:nvSpPr>
          <p:cNvPr id="2614" name="Google Shape;2614;p23"/>
          <p:cNvSpPr/>
          <p:nvPr/>
        </p:nvSpPr>
        <p:spPr>
          <a:xfrm flipH="1">
            <a:off x="176294"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5" name="Google Shape;2615;p23"/>
          <p:cNvSpPr/>
          <p:nvPr/>
        </p:nvSpPr>
        <p:spPr>
          <a:xfrm flipH="1">
            <a:off x="2999120"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6" name="Google Shape;2616;p23"/>
          <p:cNvSpPr/>
          <p:nvPr/>
        </p:nvSpPr>
        <p:spPr>
          <a:xfrm flipH="1">
            <a:off x="5990301"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7" name="Google Shape;2617;p23"/>
          <p:cNvSpPr/>
          <p:nvPr/>
        </p:nvSpPr>
        <p:spPr>
          <a:xfrm flipH="1">
            <a:off x="8813126"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618" name="Google Shape;2618;p23"/>
          <p:cNvGrpSpPr/>
          <p:nvPr/>
        </p:nvGrpSpPr>
        <p:grpSpPr>
          <a:xfrm>
            <a:off x="-1363039" y="3648634"/>
            <a:ext cx="2314019" cy="1437573"/>
            <a:chOff x="-3849348" y="6952593"/>
            <a:chExt cx="3571016" cy="2218477"/>
          </a:xfrm>
        </p:grpSpPr>
        <p:sp>
          <p:nvSpPr>
            <p:cNvPr id="2619" name="Google Shape;2619;p23"/>
            <p:cNvSpPr/>
            <p:nvPr/>
          </p:nvSpPr>
          <p:spPr>
            <a:xfrm flipH="1">
              <a:off x="-3260816" y="6952593"/>
              <a:ext cx="2512047" cy="1207365"/>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0" name="Google Shape;2620;p23"/>
            <p:cNvSpPr/>
            <p:nvPr/>
          </p:nvSpPr>
          <p:spPr>
            <a:xfrm flipH="1">
              <a:off x="-947207" y="8079000"/>
              <a:ext cx="154839" cy="218849"/>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1" name="Google Shape;2621;p23"/>
            <p:cNvSpPr/>
            <p:nvPr/>
          </p:nvSpPr>
          <p:spPr>
            <a:xfrm flipH="1">
              <a:off x="-940545" y="7853777"/>
              <a:ext cx="144700" cy="23550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2" name="Google Shape;2622;p23"/>
            <p:cNvSpPr/>
            <p:nvPr/>
          </p:nvSpPr>
          <p:spPr>
            <a:xfrm flipH="1">
              <a:off x="-940545" y="7863915"/>
              <a:ext cx="141369" cy="211897"/>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3" name="Google Shape;2623;p23"/>
            <p:cNvSpPr/>
            <p:nvPr/>
          </p:nvSpPr>
          <p:spPr>
            <a:xfrm flipH="1">
              <a:off x="-869861" y="7863915"/>
              <a:ext cx="53882" cy="215229"/>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4" name="Google Shape;2624;p23"/>
            <p:cNvSpPr/>
            <p:nvPr/>
          </p:nvSpPr>
          <p:spPr>
            <a:xfrm flipH="1">
              <a:off x="-3371794" y="7958060"/>
              <a:ext cx="349801" cy="252307"/>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5" name="Google Shape;2625;p23"/>
            <p:cNvSpPr/>
            <p:nvPr/>
          </p:nvSpPr>
          <p:spPr>
            <a:xfrm flipH="1">
              <a:off x="-3529963" y="8159820"/>
              <a:ext cx="656003" cy="578481"/>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6" name="Google Shape;2626;p23"/>
            <p:cNvSpPr/>
            <p:nvPr/>
          </p:nvSpPr>
          <p:spPr>
            <a:xfrm flipH="1">
              <a:off x="-3849341" y="8720335"/>
              <a:ext cx="1449464" cy="450734"/>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7" name="Google Shape;2627;p23"/>
            <p:cNvSpPr/>
            <p:nvPr/>
          </p:nvSpPr>
          <p:spPr>
            <a:xfrm flipH="1">
              <a:off x="-3529973" y="8159825"/>
              <a:ext cx="329823" cy="560498"/>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8" name="Google Shape;2628;p23"/>
            <p:cNvSpPr/>
            <p:nvPr/>
          </p:nvSpPr>
          <p:spPr>
            <a:xfrm flipH="1">
              <a:off x="-3425676" y="8344778"/>
              <a:ext cx="447426" cy="265777"/>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9" name="Google Shape;2629;p23"/>
            <p:cNvSpPr/>
            <p:nvPr/>
          </p:nvSpPr>
          <p:spPr>
            <a:xfrm flipH="1">
              <a:off x="-3425679" y="8344778"/>
              <a:ext cx="225524" cy="265777"/>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0" name="Google Shape;2630;p23"/>
            <p:cNvSpPr/>
            <p:nvPr/>
          </p:nvSpPr>
          <p:spPr>
            <a:xfrm flipH="1">
              <a:off x="-3849348" y="8720335"/>
              <a:ext cx="837494" cy="450734"/>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1" name="Google Shape;2631;p23"/>
            <p:cNvSpPr/>
            <p:nvPr/>
          </p:nvSpPr>
          <p:spPr>
            <a:xfrm flipH="1">
              <a:off x="-1429532" y="8251456"/>
              <a:ext cx="1003310" cy="340682"/>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632" name="Google Shape;2632;p23"/>
            <p:cNvGrpSpPr/>
            <p:nvPr/>
          </p:nvGrpSpPr>
          <p:grpSpPr>
            <a:xfrm>
              <a:off x="-1539990" y="8551874"/>
              <a:ext cx="1261658" cy="594147"/>
              <a:chOff x="811985" y="3296192"/>
              <a:chExt cx="1330582" cy="626605"/>
            </a:xfrm>
          </p:grpSpPr>
          <p:sp>
            <p:nvSpPr>
              <p:cNvPr id="2633" name="Google Shape;2633;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4" name="Google Shape;2634;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5" name="Google Shape;2635;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6" name="Google Shape;2636;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7" name="Google Shape;2637;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8" name="Google Shape;2638;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9" name="Google Shape;2639;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0" name="Google Shape;2640;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1" name="Google Shape;2641;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2" name="Google Shape;2642;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3" name="Google Shape;2643;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sp>
        <p:nvSpPr>
          <p:cNvPr id="2644" name="Google Shape;2644;p23"/>
          <p:cNvSpPr/>
          <p:nvPr/>
        </p:nvSpPr>
        <p:spPr>
          <a:xfrm>
            <a:off x="133" y="6001333"/>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645" name="Google Shape;2645;p23"/>
          <p:cNvGrpSpPr/>
          <p:nvPr/>
        </p:nvGrpSpPr>
        <p:grpSpPr>
          <a:xfrm>
            <a:off x="-37984" y="6182578"/>
            <a:ext cx="12268243" cy="1891004"/>
            <a:chOff x="1648300" y="2319100"/>
            <a:chExt cx="1480075" cy="228125"/>
          </a:xfrm>
        </p:grpSpPr>
        <p:sp>
          <p:nvSpPr>
            <p:cNvPr id="2646" name="Google Shape;2646;p23"/>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7" name="Google Shape;2647;p23"/>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8" name="Google Shape;2648;p23"/>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9" name="Google Shape;2649;p23"/>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0" name="Google Shape;2650;p23"/>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651" name="Google Shape;2651;p23"/>
          <p:cNvSpPr/>
          <p:nvPr/>
        </p:nvSpPr>
        <p:spPr>
          <a:xfrm>
            <a:off x="-37800" y="5659267"/>
            <a:ext cx="12268400" cy="6088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652" name="Google Shape;2652;p23"/>
          <p:cNvGrpSpPr/>
          <p:nvPr/>
        </p:nvGrpSpPr>
        <p:grpSpPr>
          <a:xfrm>
            <a:off x="11241037" y="4740910"/>
            <a:ext cx="3930796" cy="1437695"/>
            <a:chOff x="5331602" y="3459769"/>
            <a:chExt cx="2948097" cy="1078271"/>
          </a:xfrm>
        </p:grpSpPr>
        <p:grpSp>
          <p:nvGrpSpPr>
            <p:cNvPr id="2653" name="Google Shape;2653;p23"/>
            <p:cNvGrpSpPr/>
            <p:nvPr/>
          </p:nvGrpSpPr>
          <p:grpSpPr>
            <a:xfrm>
              <a:off x="5331602" y="4178619"/>
              <a:ext cx="763222" cy="359421"/>
              <a:chOff x="811985" y="3296192"/>
              <a:chExt cx="1330582" cy="626605"/>
            </a:xfrm>
          </p:grpSpPr>
          <p:sp>
            <p:nvSpPr>
              <p:cNvPr id="2654" name="Google Shape;2654;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5" name="Google Shape;2655;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6" name="Google Shape;2656;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7" name="Google Shape;2657;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8" name="Google Shape;2658;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9" name="Google Shape;2659;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0" name="Google Shape;2660;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1" name="Google Shape;2661;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2" name="Google Shape;2662;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3" name="Google Shape;2663;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4" name="Google Shape;2664;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665" name="Google Shape;2665;p23"/>
            <p:cNvGrpSpPr/>
            <p:nvPr/>
          </p:nvGrpSpPr>
          <p:grpSpPr>
            <a:xfrm>
              <a:off x="5804302" y="4178619"/>
              <a:ext cx="763222" cy="359421"/>
              <a:chOff x="811985" y="3296192"/>
              <a:chExt cx="1330582" cy="626605"/>
            </a:xfrm>
          </p:grpSpPr>
          <p:sp>
            <p:nvSpPr>
              <p:cNvPr id="2666" name="Google Shape;2666;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7" name="Google Shape;2667;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8" name="Google Shape;2668;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9" name="Google Shape;2669;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0" name="Google Shape;2670;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1" name="Google Shape;2671;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2" name="Google Shape;2672;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3" name="Google Shape;2673;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4" name="Google Shape;2674;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5" name="Google Shape;2675;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6" name="Google Shape;2676;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677" name="Google Shape;2677;p23"/>
            <p:cNvGrpSpPr/>
            <p:nvPr/>
          </p:nvGrpSpPr>
          <p:grpSpPr>
            <a:xfrm>
              <a:off x="5331602" y="3819194"/>
              <a:ext cx="763222" cy="359421"/>
              <a:chOff x="811985" y="3296192"/>
              <a:chExt cx="1330582" cy="626605"/>
            </a:xfrm>
          </p:grpSpPr>
          <p:sp>
            <p:nvSpPr>
              <p:cNvPr id="2678" name="Google Shape;2678;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9" name="Google Shape;2679;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0" name="Google Shape;2680;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1" name="Google Shape;2681;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2" name="Google Shape;2682;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3" name="Google Shape;2683;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4" name="Google Shape;2684;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5" name="Google Shape;2685;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6" name="Google Shape;2686;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7" name="Google Shape;2687;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8" name="Google Shape;2688;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689" name="Google Shape;2689;p23"/>
            <p:cNvGrpSpPr/>
            <p:nvPr/>
          </p:nvGrpSpPr>
          <p:grpSpPr>
            <a:xfrm>
              <a:off x="5804302" y="3819194"/>
              <a:ext cx="763222" cy="359421"/>
              <a:chOff x="811985" y="3296192"/>
              <a:chExt cx="1330582" cy="626605"/>
            </a:xfrm>
          </p:grpSpPr>
          <p:sp>
            <p:nvSpPr>
              <p:cNvPr id="2690" name="Google Shape;2690;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1" name="Google Shape;2691;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2" name="Google Shape;2692;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3" name="Google Shape;2693;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4" name="Google Shape;2694;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5" name="Google Shape;2695;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6" name="Google Shape;2696;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7" name="Google Shape;2697;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8" name="Google Shape;2698;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9" name="Google Shape;2699;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0" name="Google Shape;2700;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01" name="Google Shape;2701;p23"/>
            <p:cNvGrpSpPr/>
            <p:nvPr/>
          </p:nvGrpSpPr>
          <p:grpSpPr>
            <a:xfrm>
              <a:off x="6280552" y="4178619"/>
              <a:ext cx="763222" cy="359421"/>
              <a:chOff x="811985" y="3296192"/>
              <a:chExt cx="1330582" cy="626605"/>
            </a:xfrm>
          </p:grpSpPr>
          <p:sp>
            <p:nvSpPr>
              <p:cNvPr id="2702" name="Google Shape;2702;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3" name="Google Shape;2703;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4" name="Google Shape;2704;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5" name="Google Shape;2705;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6" name="Google Shape;2706;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7" name="Google Shape;2707;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8" name="Google Shape;2708;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9" name="Google Shape;2709;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0" name="Google Shape;2710;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1" name="Google Shape;2711;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2" name="Google Shape;2712;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13" name="Google Shape;2713;p23"/>
            <p:cNvGrpSpPr/>
            <p:nvPr/>
          </p:nvGrpSpPr>
          <p:grpSpPr>
            <a:xfrm>
              <a:off x="6280552" y="3819194"/>
              <a:ext cx="763222" cy="359421"/>
              <a:chOff x="811985" y="3296192"/>
              <a:chExt cx="1330582" cy="626605"/>
            </a:xfrm>
          </p:grpSpPr>
          <p:sp>
            <p:nvSpPr>
              <p:cNvPr id="2714" name="Google Shape;2714;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5" name="Google Shape;2715;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6" name="Google Shape;2716;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7" name="Google Shape;2717;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8" name="Google Shape;2718;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9" name="Google Shape;2719;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0" name="Google Shape;2720;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1" name="Google Shape;2721;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2" name="Google Shape;2722;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3" name="Google Shape;2723;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4" name="Google Shape;2724;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25" name="Google Shape;2725;p23"/>
            <p:cNvGrpSpPr/>
            <p:nvPr/>
          </p:nvGrpSpPr>
          <p:grpSpPr>
            <a:xfrm>
              <a:off x="7043777" y="4178619"/>
              <a:ext cx="763222" cy="359421"/>
              <a:chOff x="811985" y="3296192"/>
              <a:chExt cx="1330582" cy="626605"/>
            </a:xfrm>
          </p:grpSpPr>
          <p:sp>
            <p:nvSpPr>
              <p:cNvPr id="2726" name="Google Shape;2726;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7" name="Google Shape;2727;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8" name="Google Shape;2728;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9" name="Google Shape;2729;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0" name="Google Shape;2730;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1" name="Google Shape;2731;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2" name="Google Shape;2732;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3" name="Google Shape;2733;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4" name="Google Shape;2734;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5" name="Google Shape;2735;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6" name="Google Shape;2736;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37" name="Google Shape;2737;p23"/>
            <p:cNvGrpSpPr/>
            <p:nvPr/>
          </p:nvGrpSpPr>
          <p:grpSpPr>
            <a:xfrm>
              <a:off x="7516477" y="4178619"/>
              <a:ext cx="763222" cy="359421"/>
              <a:chOff x="811985" y="3296192"/>
              <a:chExt cx="1330582" cy="626605"/>
            </a:xfrm>
          </p:grpSpPr>
          <p:sp>
            <p:nvSpPr>
              <p:cNvPr id="2738" name="Google Shape;2738;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9" name="Google Shape;2739;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0" name="Google Shape;2740;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1" name="Google Shape;2741;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2" name="Google Shape;2742;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3" name="Google Shape;2743;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4" name="Google Shape;2744;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5" name="Google Shape;2745;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6" name="Google Shape;2746;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7" name="Google Shape;2747;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8" name="Google Shape;2748;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49" name="Google Shape;2749;p23"/>
            <p:cNvGrpSpPr/>
            <p:nvPr/>
          </p:nvGrpSpPr>
          <p:grpSpPr>
            <a:xfrm>
              <a:off x="7043777" y="3819194"/>
              <a:ext cx="763222" cy="359421"/>
              <a:chOff x="811985" y="3296192"/>
              <a:chExt cx="1330582" cy="626605"/>
            </a:xfrm>
          </p:grpSpPr>
          <p:sp>
            <p:nvSpPr>
              <p:cNvPr id="2750" name="Google Shape;2750;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1" name="Google Shape;2751;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2" name="Google Shape;2752;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3" name="Google Shape;2753;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4" name="Google Shape;2754;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5" name="Google Shape;2755;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6" name="Google Shape;2756;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7" name="Google Shape;2757;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8" name="Google Shape;2758;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9" name="Google Shape;2759;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0" name="Google Shape;2760;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61" name="Google Shape;2761;p23"/>
            <p:cNvGrpSpPr/>
            <p:nvPr/>
          </p:nvGrpSpPr>
          <p:grpSpPr>
            <a:xfrm>
              <a:off x="7516477" y="3819194"/>
              <a:ext cx="763222" cy="359421"/>
              <a:chOff x="811985" y="3296192"/>
              <a:chExt cx="1330582" cy="626605"/>
            </a:xfrm>
          </p:grpSpPr>
          <p:sp>
            <p:nvSpPr>
              <p:cNvPr id="2762" name="Google Shape;2762;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3" name="Google Shape;2763;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4" name="Google Shape;2764;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5" name="Google Shape;2765;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6" name="Google Shape;2766;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7" name="Google Shape;2767;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8" name="Google Shape;2768;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9" name="Google Shape;2769;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0" name="Google Shape;2770;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1" name="Google Shape;2771;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2" name="Google Shape;2772;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73" name="Google Shape;2773;p23"/>
            <p:cNvGrpSpPr/>
            <p:nvPr/>
          </p:nvGrpSpPr>
          <p:grpSpPr>
            <a:xfrm>
              <a:off x="6280552" y="3459769"/>
              <a:ext cx="763222" cy="359421"/>
              <a:chOff x="811985" y="3296192"/>
              <a:chExt cx="1330582" cy="626605"/>
            </a:xfrm>
          </p:grpSpPr>
          <p:sp>
            <p:nvSpPr>
              <p:cNvPr id="2774" name="Google Shape;2774;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5" name="Google Shape;2775;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6" name="Google Shape;2776;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7" name="Google Shape;2777;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8" name="Google Shape;2778;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9" name="Google Shape;2779;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0" name="Google Shape;2780;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1" name="Google Shape;2781;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2" name="Google Shape;2782;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3" name="Google Shape;2783;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4" name="Google Shape;2784;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85" name="Google Shape;2785;p23"/>
            <p:cNvGrpSpPr/>
            <p:nvPr/>
          </p:nvGrpSpPr>
          <p:grpSpPr>
            <a:xfrm>
              <a:off x="7043777" y="3459769"/>
              <a:ext cx="763222" cy="359421"/>
              <a:chOff x="811985" y="3296192"/>
              <a:chExt cx="1330582" cy="626605"/>
            </a:xfrm>
          </p:grpSpPr>
          <p:sp>
            <p:nvSpPr>
              <p:cNvPr id="2786" name="Google Shape;2786;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7" name="Google Shape;2787;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8" name="Google Shape;2788;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9" name="Google Shape;2789;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0" name="Google Shape;2790;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1" name="Google Shape;2791;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2" name="Google Shape;2792;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3" name="Google Shape;2793;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4" name="Google Shape;2794;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5" name="Google Shape;2795;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6" name="Google Shape;2796;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97" name="Google Shape;2797;p23"/>
            <p:cNvGrpSpPr/>
            <p:nvPr/>
          </p:nvGrpSpPr>
          <p:grpSpPr>
            <a:xfrm>
              <a:off x="7516477" y="3459769"/>
              <a:ext cx="763222" cy="359421"/>
              <a:chOff x="811985" y="3296192"/>
              <a:chExt cx="1330582" cy="626605"/>
            </a:xfrm>
          </p:grpSpPr>
          <p:sp>
            <p:nvSpPr>
              <p:cNvPr id="2798" name="Google Shape;2798;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9" name="Google Shape;2799;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0" name="Google Shape;2800;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1" name="Google Shape;2801;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2" name="Google Shape;2802;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3" name="Google Shape;2803;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4" name="Google Shape;2804;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5" name="Google Shape;2805;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6" name="Google Shape;2806;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7" name="Google Shape;2807;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8" name="Google Shape;2808;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809" name="Google Shape;2809;p23"/>
          <p:cNvGrpSpPr/>
          <p:nvPr/>
        </p:nvGrpSpPr>
        <p:grpSpPr>
          <a:xfrm flipH="1">
            <a:off x="-2979830" y="4740910"/>
            <a:ext cx="3930796" cy="1437695"/>
            <a:chOff x="5331602" y="3459769"/>
            <a:chExt cx="2948097" cy="1078271"/>
          </a:xfrm>
        </p:grpSpPr>
        <p:grpSp>
          <p:nvGrpSpPr>
            <p:cNvPr id="2810" name="Google Shape;2810;p23"/>
            <p:cNvGrpSpPr/>
            <p:nvPr/>
          </p:nvGrpSpPr>
          <p:grpSpPr>
            <a:xfrm>
              <a:off x="5331602" y="4178619"/>
              <a:ext cx="763222" cy="359421"/>
              <a:chOff x="811985" y="3296192"/>
              <a:chExt cx="1330582" cy="626605"/>
            </a:xfrm>
          </p:grpSpPr>
          <p:sp>
            <p:nvSpPr>
              <p:cNvPr id="2811" name="Google Shape;2811;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2" name="Google Shape;2812;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3" name="Google Shape;2813;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4" name="Google Shape;2814;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5" name="Google Shape;2815;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6" name="Google Shape;2816;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7" name="Google Shape;2817;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8" name="Google Shape;2818;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9" name="Google Shape;2819;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0" name="Google Shape;2820;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1" name="Google Shape;2821;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22" name="Google Shape;2822;p23"/>
            <p:cNvGrpSpPr/>
            <p:nvPr/>
          </p:nvGrpSpPr>
          <p:grpSpPr>
            <a:xfrm>
              <a:off x="5804302" y="4178619"/>
              <a:ext cx="763222" cy="359421"/>
              <a:chOff x="811985" y="3296192"/>
              <a:chExt cx="1330582" cy="626605"/>
            </a:xfrm>
          </p:grpSpPr>
          <p:sp>
            <p:nvSpPr>
              <p:cNvPr id="2823" name="Google Shape;2823;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4" name="Google Shape;2824;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5" name="Google Shape;2825;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6" name="Google Shape;2826;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7" name="Google Shape;2827;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8" name="Google Shape;2828;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9" name="Google Shape;2829;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0" name="Google Shape;2830;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1" name="Google Shape;2831;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2" name="Google Shape;2832;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3" name="Google Shape;2833;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34" name="Google Shape;2834;p23"/>
            <p:cNvGrpSpPr/>
            <p:nvPr/>
          </p:nvGrpSpPr>
          <p:grpSpPr>
            <a:xfrm>
              <a:off x="5331602" y="3819194"/>
              <a:ext cx="763222" cy="359421"/>
              <a:chOff x="811985" y="3296192"/>
              <a:chExt cx="1330582" cy="626605"/>
            </a:xfrm>
          </p:grpSpPr>
          <p:sp>
            <p:nvSpPr>
              <p:cNvPr id="2835" name="Google Shape;2835;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6" name="Google Shape;2836;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7" name="Google Shape;2837;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8" name="Google Shape;2838;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9" name="Google Shape;2839;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0" name="Google Shape;2840;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1" name="Google Shape;2841;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2" name="Google Shape;2842;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3" name="Google Shape;2843;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4" name="Google Shape;2844;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5" name="Google Shape;2845;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46" name="Google Shape;2846;p23"/>
            <p:cNvGrpSpPr/>
            <p:nvPr/>
          </p:nvGrpSpPr>
          <p:grpSpPr>
            <a:xfrm>
              <a:off x="5804302" y="3819194"/>
              <a:ext cx="763222" cy="359421"/>
              <a:chOff x="811985" y="3296192"/>
              <a:chExt cx="1330582" cy="626605"/>
            </a:xfrm>
          </p:grpSpPr>
          <p:sp>
            <p:nvSpPr>
              <p:cNvPr id="2847" name="Google Shape;2847;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8" name="Google Shape;2848;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9" name="Google Shape;2849;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0" name="Google Shape;2850;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1" name="Google Shape;2851;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2" name="Google Shape;2852;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3" name="Google Shape;2853;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4" name="Google Shape;2854;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5" name="Google Shape;2855;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6" name="Google Shape;2856;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7" name="Google Shape;2857;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58" name="Google Shape;2858;p23"/>
            <p:cNvGrpSpPr/>
            <p:nvPr/>
          </p:nvGrpSpPr>
          <p:grpSpPr>
            <a:xfrm>
              <a:off x="6280552" y="4178619"/>
              <a:ext cx="763222" cy="359421"/>
              <a:chOff x="811985" y="3296192"/>
              <a:chExt cx="1330582" cy="626605"/>
            </a:xfrm>
          </p:grpSpPr>
          <p:sp>
            <p:nvSpPr>
              <p:cNvPr id="2859" name="Google Shape;2859;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0" name="Google Shape;2860;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1" name="Google Shape;2861;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2" name="Google Shape;2862;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3" name="Google Shape;2863;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4" name="Google Shape;2864;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5" name="Google Shape;2865;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6" name="Google Shape;2866;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7" name="Google Shape;2867;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8" name="Google Shape;2868;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9" name="Google Shape;2869;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70" name="Google Shape;2870;p23"/>
            <p:cNvGrpSpPr/>
            <p:nvPr/>
          </p:nvGrpSpPr>
          <p:grpSpPr>
            <a:xfrm>
              <a:off x="6280552" y="3819194"/>
              <a:ext cx="763222" cy="359421"/>
              <a:chOff x="811985" y="3296192"/>
              <a:chExt cx="1330582" cy="626605"/>
            </a:xfrm>
          </p:grpSpPr>
          <p:sp>
            <p:nvSpPr>
              <p:cNvPr id="2871" name="Google Shape;2871;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2" name="Google Shape;2872;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3" name="Google Shape;2873;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4" name="Google Shape;2874;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5" name="Google Shape;2875;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6" name="Google Shape;2876;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7" name="Google Shape;2877;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8" name="Google Shape;2878;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9" name="Google Shape;2879;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0" name="Google Shape;2880;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1" name="Google Shape;2881;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82" name="Google Shape;2882;p23"/>
            <p:cNvGrpSpPr/>
            <p:nvPr/>
          </p:nvGrpSpPr>
          <p:grpSpPr>
            <a:xfrm>
              <a:off x="7043777" y="4178619"/>
              <a:ext cx="763222" cy="359421"/>
              <a:chOff x="811985" y="3296192"/>
              <a:chExt cx="1330582" cy="626605"/>
            </a:xfrm>
          </p:grpSpPr>
          <p:sp>
            <p:nvSpPr>
              <p:cNvPr id="2883" name="Google Shape;2883;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4" name="Google Shape;2884;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5" name="Google Shape;2885;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6" name="Google Shape;2886;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7" name="Google Shape;2887;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8" name="Google Shape;2888;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9" name="Google Shape;2889;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0" name="Google Shape;2890;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1" name="Google Shape;2891;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2" name="Google Shape;2892;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3" name="Google Shape;2893;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94" name="Google Shape;2894;p23"/>
            <p:cNvGrpSpPr/>
            <p:nvPr/>
          </p:nvGrpSpPr>
          <p:grpSpPr>
            <a:xfrm>
              <a:off x="7516477" y="4178619"/>
              <a:ext cx="763222" cy="359421"/>
              <a:chOff x="811985" y="3296192"/>
              <a:chExt cx="1330582" cy="626605"/>
            </a:xfrm>
          </p:grpSpPr>
          <p:sp>
            <p:nvSpPr>
              <p:cNvPr id="2895" name="Google Shape;2895;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6" name="Google Shape;2896;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7" name="Google Shape;2897;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8" name="Google Shape;2898;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9" name="Google Shape;2899;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0" name="Google Shape;2900;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1" name="Google Shape;2901;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2" name="Google Shape;2902;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3" name="Google Shape;2903;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4" name="Google Shape;2904;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5" name="Google Shape;2905;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906" name="Google Shape;2906;p23"/>
            <p:cNvGrpSpPr/>
            <p:nvPr/>
          </p:nvGrpSpPr>
          <p:grpSpPr>
            <a:xfrm>
              <a:off x="7043777" y="3819194"/>
              <a:ext cx="763222" cy="359421"/>
              <a:chOff x="811985" y="3296192"/>
              <a:chExt cx="1330582" cy="626605"/>
            </a:xfrm>
          </p:grpSpPr>
          <p:sp>
            <p:nvSpPr>
              <p:cNvPr id="2907" name="Google Shape;2907;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8" name="Google Shape;2908;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9" name="Google Shape;2909;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0" name="Google Shape;2910;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1" name="Google Shape;2911;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2" name="Google Shape;2912;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3" name="Google Shape;2913;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4" name="Google Shape;2914;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5" name="Google Shape;2915;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6" name="Google Shape;2916;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7" name="Google Shape;2917;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918" name="Google Shape;2918;p23"/>
            <p:cNvGrpSpPr/>
            <p:nvPr/>
          </p:nvGrpSpPr>
          <p:grpSpPr>
            <a:xfrm>
              <a:off x="7516477" y="3819194"/>
              <a:ext cx="763222" cy="359421"/>
              <a:chOff x="811985" y="3296192"/>
              <a:chExt cx="1330582" cy="626605"/>
            </a:xfrm>
          </p:grpSpPr>
          <p:sp>
            <p:nvSpPr>
              <p:cNvPr id="2919" name="Google Shape;2919;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0" name="Google Shape;2920;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1" name="Google Shape;2921;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2" name="Google Shape;2922;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3" name="Google Shape;2923;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4" name="Google Shape;2924;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5" name="Google Shape;2925;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6" name="Google Shape;2926;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7" name="Google Shape;2927;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8" name="Google Shape;2928;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9" name="Google Shape;2929;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930" name="Google Shape;2930;p23"/>
            <p:cNvGrpSpPr/>
            <p:nvPr/>
          </p:nvGrpSpPr>
          <p:grpSpPr>
            <a:xfrm>
              <a:off x="6280552" y="3459769"/>
              <a:ext cx="763222" cy="359421"/>
              <a:chOff x="811985" y="3296192"/>
              <a:chExt cx="1330582" cy="626605"/>
            </a:xfrm>
          </p:grpSpPr>
          <p:sp>
            <p:nvSpPr>
              <p:cNvPr id="2931" name="Google Shape;2931;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2" name="Google Shape;2932;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3" name="Google Shape;2933;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4" name="Google Shape;2934;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5" name="Google Shape;2935;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6" name="Google Shape;2936;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7" name="Google Shape;2937;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8" name="Google Shape;2938;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9" name="Google Shape;2939;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0" name="Google Shape;2940;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1" name="Google Shape;2941;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942" name="Google Shape;2942;p23"/>
            <p:cNvGrpSpPr/>
            <p:nvPr/>
          </p:nvGrpSpPr>
          <p:grpSpPr>
            <a:xfrm>
              <a:off x="7043777" y="3459769"/>
              <a:ext cx="763222" cy="359421"/>
              <a:chOff x="811985" y="3296192"/>
              <a:chExt cx="1330582" cy="626605"/>
            </a:xfrm>
          </p:grpSpPr>
          <p:sp>
            <p:nvSpPr>
              <p:cNvPr id="2943" name="Google Shape;2943;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4" name="Google Shape;2944;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5" name="Google Shape;2945;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6" name="Google Shape;2946;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7" name="Google Shape;2947;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8" name="Google Shape;2948;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9" name="Google Shape;2949;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0" name="Google Shape;2950;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1" name="Google Shape;2951;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2" name="Google Shape;2952;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3" name="Google Shape;2953;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954" name="Google Shape;2954;p23"/>
            <p:cNvGrpSpPr/>
            <p:nvPr/>
          </p:nvGrpSpPr>
          <p:grpSpPr>
            <a:xfrm>
              <a:off x="7516477" y="3459769"/>
              <a:ext cx="763222" cy="359421"/>
              <a:chOff x="811985" y="3296192"/>
              <a:chExt cx="1330582" cy="626605"/>
            </a:xfrm>
          </p:grpSpPr>
          <p:sp>
            <p:nvSpPr>
              <p:cNvPr id="2955" name="Google Shape;2955;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6" name="Google Shape;2956;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7" name="Google Shape;2957;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8" name="Google Shape;2958;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9" name="Google Shape;2959;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0" name="Google Shape;2960;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1" name="Google Shape;2961;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2" name="Google Shape;2962;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3" name="Google Shape;2963;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4" name="Google Shape;2964;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5" name="Google Shape;2965;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966" name="Google Shape;2966;p23"/>
          <p:cNvGrpSpPr/>
          <p:nvPr/>
        </p:nvGrpSpPr>
        <p:grpSpPr>
          <a:xfrm flipH="1">
            <a:off x="11241028" y="3303334"/>
            <a:ext cx="2314019" cy="1437573"/>
            <a:chOff x="-3849348" y="6952593"/>
            <a:chExt cx="3571016" cy="2218477"/>
          </a:xfrm>
        </p:grpSpPr>
        <p:sp>
          <p:nvSpPr>
            <p:cNvPr id="2967" name="Google Shape;2967;p23"/>
            <p:cNvSpPr/>
            <p:nvPr/>
          </p:nvSpPr>
          <p:spPr>
            <a:xfrm flipH="1">
              <a:off x="-3260816" y="6952593"/>
              <a:ext cx="2512047" cy="1207365"/>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8" name="Google Shape;2968;p23"/>
            <p:cNvSpPr/>
            <p:nvPr/>
          </p:nvSpPr>
          <p:spPr>
            <a:xfrm flipH="1">
              <a:off x="-947207" y="8079000"/>
              <a:ext cx="154839" cy="218849"/>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9" name="Google Shape;2969;p23"/>
            <p:cNvSpPr/>
            <p:nvPr/>
          </p:nvSpPr>
          <p:spPr>
            <a:xfrm flipH="1">
              <a:off x="-940545" y="7853777"/>
              <a:ext cx="144700" cy="23550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0" name="Google Shape;2970;p23"/>
            <p:cNvSpPr/>
            <p:nvPr/>
          </p:nvSpPr>
          <p:spPr>
            <a:xfrm flipH="1">
              <a:off x="-940545" y="7863915"/>
              <a:ext cx="141369" cy="211897"/>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1" name="Google Shape;2971;p23"/>
            <p:cNvSpPr/>
            <p:nvPr/>
          </p:nvSpPr>
          <p:spPr>
            <a:xfrm flipH="1">
              <a:off x="-869861" y="7863915"/>
              <a:ext cx="53882" cy="215229"/>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2" name="Google Shape;2972;p23"/>
            <p:cNvSpPr/>
            <p:nvPr/>
          </p:nvSpPr>
          <p:spPr>
            <a:xfrm flipH="1">
              <a:off x="-3371794" y="7958060"/>
              <a:ext cx="349801" cy="252307"/>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3" name="Google Shape;2973;p23"/>
            <p:cNvSpPr/>
            <p:nvPr/>
          </p:nvSpPr>
          <p:spPr>
            <a:xfrm flipH="1">
              <a:off x="-3529963" y="8159820"/>
              <a:ext cx="656003" cy="578481"/>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4" name="Google Shape;2974;p23"/>
            <p:cNvSpPr/>
            <p:nvPr/>
          </p:nvSpPr>
          <p:spPr>
            <a:xfrm flipH="1">
              <a:off x="-3849341" y="8720335"/>
              <a:ext cx="1449464" cy="450734"/>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5" name="Google Shape;2975;p23"/>
            <p:cNvSpPr/>
            <p:nvPr/>
          </p:nvSpPr>
          <p:spPr>
            <a:xfrm flipH="1">
              <a:off x="-3529973" y="8159825"/>
              <a:ext cx="329823" cy="560498"/>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6" name="Google Shape;2976;p23"/>
            <p:cNvSpPr/>
            <p:nvPr/>
          </p:nvSpPr>
          <p:spPr>
            <a:xfrm flipH="1">
              <a:off x="-3425676" y="8344778"/>
              <a:ext cx="447426" cy="265777"/>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7" name="Google Shape;2977;p23"/>
            <p:cNvSpPr/>
            <p:nvPr/>
          </p:nvSpPr>
          <p:spPr>
            <a:xfrm flipH="1">
              <a:off x="-3425679" y="8344778"/>
              <a:ext cx="225524" cy="265777"/>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8" name="Google Shape;2978;p23"/>
            <p:cNvSpPr/>
            <p:nvPr/>
          </p:nvSpPr>
          <p:spPr>
            <a:xfrm flipH="1">
              <a:off x="-3849348" y="8720335"/>
              <a:ext cx="837494" cy="450734"/>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9" name="Google Shape;2979;p23"/>
            <p:cNvSpPr/>
            <p:nvPr/>
          </p:nvSpPr>
          <p:spPr>
            <a:xfrm flipH="1">
              <a:off x="-1429532" y="8251456"/>
              <a:ext cx="1003310" cy="340682"/>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980" name="Google Shape;2980;p23"/>
            <p:cNvGrpSpPr/>
            <p:nvPr/>
          </p:nvGrpSpPr>
          <p:grpSpPr>
            <a:xfrm>
              <a:off x="-1539990" y="8551874"/>
              <a:ext cx="1261658" cy="594147"/>
              <a:chOff x="811985" y="3296192"/>
              <a:chExt cx="1330582" cy="626605"/>
            </a:xfrm>
          </p:grpSpPr>
          <p:sp>
            <p:nvSpPr>
              <p:cNvPr id="2981" name="Google Shape;2981;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2" name="Google Shape;2982;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3" name="Google Shape;2983;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4" name="Google Shape;2984;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5" name="Google Shape;2985;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6" name="Google Shape;2986;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7" name="Google Shape;2987;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8" name="Google Shape;2988;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9" name="Google Shape;2989;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0" name="Google Shape;2990;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1" name="Google Shape;2991;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sp>
        <p:nvSpPr>
          <p:cNvPr id="2992" name="Google Shape;2992;p23"/>
          <p:cNvSpPr/>
          <p:nvPr/>
        </p:nvSpPr>
        <p:spPr>
          <a:xfrm>
            <a:off x="176298" y="17999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3" name="Google Shape;2993;p23"/>
          <p:cNvSpPr/>
          <p:nvPr/>
        </p:nvSpPr>
        <p:spPr>
          <a:xfrm>
            <a:off x="11318379" y="1913023"/>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4" name="Google Shape;2994;p23"/>
          <p:cNvSpPr/>
          <p:nvPr/>
        </p:nvSpPr>
        <p:spPr>
          <a:xfrm>
            <a:off x="5542567"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5" name="Google Shape;2995;p23"/>
          <p:cNvSpPr/>
          <p:nvPr/>
        </p:nvSpPr>
        <p:spPr>
          <a:xfrm>
            <a:off x="9981118"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6" name="Google Shape;2996;p23"/>
          <p:cNvSpPr/>
          <p:nvPr/>
        </p:nvSpPr>
        <p:spPr>
          <a:xfrm rot="1159801">
            <a:off x="10215583"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7" name="Google Shape;2997;p23"/>
          <p:cNvSpPr/>
          <p:nvPr/>
        </p:nvSpPr>
        <p:spPr>
          <a:xfrm>
            <a:off x="1460785"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8" name="Google Shape;2998;p23"/>
          <p:cNvSpPr/>
          <p:nvPr/>
        </p:nvSpPr>
        <p:spPr>
          <a:xfrm rot="1159801">
            <a:off x="1695249"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391121142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2999"/>
        <p:cNvGrpSpPr/>
        <p:nvPr/>
      </p:nvGrpSpPr>
      <p:grpSpPr>
        <a:xfrm>
          <a:off x="0" y="0"/>
          <a:ext cx="0" cy="0"/>
          <a:chOff x="0" y="0"/>
          <a:chExt cx="0" cy="0"/>
        </a:xfrm>
      </p:grpSpPr>
      <p:sp>
        <p:nvSpPr>
          <p:cNvPr id="3000" name="Google Shape;3000;p24"/>
          <p:cNvSpPr/>
          <p:nvPr/>
        </p:nvSpPr>
        <p:spPr>
          <a:xfrm flipH="1">
            <a:off x="6096157" y="5558267"/>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1" name="Google Shape;3001;p24"/>
          <p:cNvSpPr/>
          <p:nvPr/>
        </p:nvSpPr>
        <p:spPr>
          <a:xfrm flipH="1">
            <a:off x="196" y="5558267"/>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2" name="Google Shape;3002;p24"/>
          <p:cNvSpPr/>
          <p:nvPr/>
        </p:nvSpPr>
        <p:spPr>
          <a:xfrm>
            <a:off x="133" y="6428433"/>
            <a:ext cx="12192000" cy="4740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3003" name="Google Shape;3003;p24"/>
          <p:cNvGrpSpPr/>
          <p:nvPr/>
        </p:nvGrpSpPr>
        <p:grpSpPr>
          <a:xfrm>
            <a:off x="1454789" y="6185402"/>
            <a:ext cx="776847" cy="473973"/>
            <a:chOff x="1170428" y="5511318"/>
            <a:chExt cx="3696921" cy="2255586"/>
          </a:xfrm>
        </p:grpSpPr>
        <p:sp>
          <p:nvSpPr>
            <p:cNvPr id="3004" name="Google Shape;3004;p24"/>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5" name="Google Shape;3005;p24"/>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6" name="Google Shape;3006;p24"/>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7" name="Google Shape;3007;p24"/>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8" name="Google Shape;3008;p24"/>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9" name="Google Shape;3009;p24"/>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0" name="Google Shape;3010;p24"/>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1" name="Google Shape;3011;p24"/>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2" name="Google Shape;3012;p24"/>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3" name="Google Shape;3013;p24"/>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4" name="Google Shape;3014;p24"/>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5" name="Google Shape;3015;p24"/>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6" name="Google Shape;3016;p24"/>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7" name="Google Shape;3017;p24"/>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8" name="Google Shape;3018;p24"/>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9" name="Google Shape;3019;p24"/>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0" name="Google Shape;3020;p24"/>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1" name="Google Shape;3021;p24"/>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2" name="Google Shape;3022;p24"/>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3" name="Google Shape;3023;p24"/>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4" name="Google Shape;3024;p24"/>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5" name="Google Shape;3025;p24"/>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6" name="Google Shape;3026;p24"/>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7" name="Google Shape;3027;p24"/>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8" name="Google Shape;3028;p24"/>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9" name="Google Shape;3029;p24"/>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0" name="Google Shape;3030;p24"/>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1" name="Google Shape;3031;p24"/>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2" name="Google Shape;3032;p24"/>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3" name="Google Shape;3033;p24"/>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4" name="Google Shape;3034;p24"/>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5" name="Google Shape;3035;p24"/>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6" name="Google Shape;3036;p24"/>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7" name="Google Shape;3037;p24"/>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8" name="Google Shape;3038;p24"/>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9" name="Google Shape;3039;p24"/>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0" name="Google Shape;3040;p24"/>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1" name="Google Shape;3041;p24"/>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2" name="Google Shape;3042;p24"/>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3" name="Google Shape;3043;p24"/>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4" name="Google Shape;3044;p24"/>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5" name="Google Shape;3045;p24"/>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6" name="Google Shape;3046;p24"/>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7" name="Google Shape;3047;p24"/>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8" name="Google Shape;3048;p24"/>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049" name="Google Shape;3049;p24"/>
          <p:cNvGrpSpPr/>
          <p:nvPr/>
        </p:nvGrpSpPr>
        <p:grpSpPr>
          <a:xfrm>
            <a:off x="3" y="6061572"/>
            <a:ext cx="1017619" cy="525944"/>
            <a:chOff x="4788538" y="2017249"/>
            <a:chExt cx="1752099" cy="905551"/>
          </a:xfrm>
        </p:grpSpPr>
        <p:sp>
          <p:nvSpPr>
            <p:cNvPr id="3050" name="Google Shape;3050;p24"/>
            <p:cNvSpPr/>
            <p:nvPr/>
          </p:nvSpPr>
          <p:spPr>
            <a:xfrm>
              <a:off x="4788538" y="2017249"/>
              <a:ext cx="1134977" cy="905550"/>
            </a:xfrm>
            <a:custGeom>
              <a:avLst/>
              <a:gdLst/>
              <a:ahLst/>
              <a:cxnLst/>
              <a:rect l="l" t="t" r="r" b="b"/>
              <a:pathLst>
                <a:path w="4482" h="3576" extrusionOk="0">
                  <a:moveTo>
                    <a:pt x="0" y="0"/>
                  </a:moveTo>
                  <a:lnTo>
                    <a:pt x="0" y="3576"/>
                  </a:lnTo>
                  <a:lnTo>
                    <a:pt x="4481" y="3576"/>
                  </a:lnTo>
                  <a:lnTo>
                    <a:pt x="448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1" name="Google Shape;3051;p24"/>
            <p:cNvSpPr/>
            <p:nvPr/>
          </p:nvSpPr>
          <p:spPr>
            <a:xfrm>
              <a:off x="5305887" y="2017249"/>
              <a:ext cx="1234749" cy="905550"/>
            </a:xfrm>
            <a:custGeom>
              <a:avLst/>
              <a:gdLst/>
              <a:ahLst/>
              <a:cxnLst/>
              <a:rect l="l" t="t" r="r" b="b"/>
              <a:pathLst>
                <a:path w="4876" h="3576" extrusionOk="0">
                  <a:moveTo>
                    <a:pt x="2438" y="0"/>
                  </a:moveTo>
                  <a:lnTo>
                    <a:pt x="2183" y="23"/>
                  </a:lnTo>
                  <a:lnTo>
                    <a:pt x="1927" y="47"/>
                  </a:lnTo>
                  <a:lnTo>
                    <a:pt x="1695" y="93"/>
                  </a:lnTo>
                  <a:lnTo>
                    <a:pt x="1486" y="139"/>
                  </a:lnTo>
                  <a:lnTo>
                    <a:pt x="1277" y="232"/>
                  </a:lnTo>
                  <a:lnTo>
                    <a:pt x="1068" y="325"/>
                  </a:lnTo>
                  <a:lnTo>
                    <a:pt x="883" y="418"/>
                  </a:lnTo>
                  <a:lnTo>
                    <a:pt x="697" y="534"/>
                  </a:lnTo>
                  <a:lnTo>
                    <a:pt x="558" y="673"/>
                  </a:lnTo>
                  <a:lnTo>
                    <a:pt x="418" y="813"/>
                  </a:lnTo>
                  <a:lnTo>
                    <a:pt x="279" y="975"/>
                  </a:lnTo>
                  <a:lnTo>
                    <a:pt x="186" y="1138"/>
                  </a:lnTo>
                  <a:lnTo>
                    <a:pt x="93" y="1300"/>
                  </a:lnTo>
                  <a:lnTo>
                    <a:pt x="47" y="1486"/>
                  </a:lnTo>
                  <a:lnTo>
                    <a:pt x="0" y="1672"/>
                  </a:lnTo>
                  <a:lnTo>
                    <a:pt x="0" y="1857"/>
                  </a:lnTo>
                  <a:lnTo>
                    <a:pt x="0" y="3576"/>
                  </a:lnTo>
                  <a:lnTo>
                    <a:pt x="4876" y="3576"/>
                  </a:lnTo>
                  <a:lnTo>
                    <a:pt x="4876" y="1857"/>
                  </a:lnTo>
                  <a:lnTo>
                    <a:pt x="4853" y="1672"/>
                  </a:lnTo>
                  <a:lnTo>
                    <a:pt x="4829" y="1486"/>
                  </a:lnTo>
                  <a:lnTo>
                    <a:pt x="4760" y="1300"/>
                  </a:lnTo>
                  <a:lnTo>
                    <a:pt x="4667" y="1138"/>
                  </a:lnTo>
                  <a:lnTo>
                    <a:pt x="4574" y="975"/>
                  </a:lnTo>
                  <a:lnTo>
                    <a:pt x="4458" y="813"/>
                  </a:lnTo>
                  <a:lnTo>
                    <a:pt x="4319" y="673"/>
                  </a:lnTo>
                  <a:lnTo>
                    <a:pt x="4156" y="534"/>
                  </a:lnTo>
                  <a:lnTo>
                    <a:pt x="3970" y="418"/>
                  </a:lnTo>
                  <a:lnTo>
                    <a:pt x="3785" y="325"/>
                  </a:lnTo>
                  <a:lnTo>
                    <a:pt x="3599" y="232"/>
                  </a:lnTo>
                  <a:lnTo>
                    <a:pt x="3390" y="139"/>
                  </a:lnTo>
                  <a:lnTo>
                    <a:pt x="3158" y="93"/>
                  </a:lnTo>
                  <a:lnTo>
                    <a:pt x="2926" y="47"/>
                  </a:lnTo>
                  <a:lnTo>
                    <a:pt x="2670" y="23"/>
                  </a:lnTo>
                  <a:lnTo>
                    <a:pt x="243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2" name="Google Shape;3052;p24"/>
            <p:cNvSpPr/>
            <p:nvPr/>
          </p:nvSpPr>
          <p:spPr>
            <a:xfrm>
              <a:off x="5305887" y="2070174"/>
              <a:ext cx="1234749" cy="793876"/>
            </a:xfrm>
            <a:custGeom>
              <a:avLst/>
              <a:gdLst/>
              <a:ahLst/>
              <a:cxnLst/>
              <a:rect l="l" t="t" r="r" b="b"/>
              <a:pathLst>
                <a:path w="4876" h="3135" extrusionOk="0">
                  <a:moveTo>
                    <a:pt x="1301" y="0"/>
                  </a:moveTo>
                  <a:lnTo>
                    <a:pt x="1068" y="116"/>
                  </a:lnTo>
                  <a:lnTo>
                    <a:pt x="3785" y="116"/>
                  </a:lnTo>
                  <a:lnTo>
                    <a:pt x="3576" y="0"/>
                  </a:lnTo>
                  <a:close/>
                  <a:moveTo>
                    <a:pt x="651" y="395"/>
                  </a:moveTo>
                  <a:lnTo>
                    <a:pt x="534" y="488"/>
                  </a:lnTo>
                  <a:lnTo>
                    <a:pt x="4342" y="488"/>
                  </a:lnTo>
                  <a:lnTo>
                    <a:pt x="4226" y="395"/>
                  </a:lnTo>
                  <a:close/>
                  <a:moveTo>
                    <a:pt x="279" y="766"/>
                  </a:moveTo>
                  <a:lnTo>
                    <a:pt x="209" y="859"/>
                  </a:lnTo>
                  <a:lnTo>
                    <a:pt x="4644" y="859"/>
                  </a:lnTo>
                  <a:lnTo>
                    <a:pt x="4574" y="766"/>
                  </a:lnTo>
                  <a:close/>
                  <a:moveTo>
                    <a:pt x="93" y="1138"/>
                  </a:moveTo>
                  <a:lnTo>
                    <a:pt x="47" y="1254"/>
                  </a:lnTo>
                  <a:lnTo>
                    <a:pt x="4806" y="1254"/>
                  </a:lnTo>
                  <a:lnTo>
                    <a:pt x="4783" y="1138"/>
                  </a:lnTo>
                  <a:close/>
                  <a:moveTo>
                    <a:pt x="0" y="1532"/>
                  </a:moveTo>
                  <a:lnTo>
                    <a:pt x="0" y="1625"/>
                  </a:lnTo>
                  <a:lnTo>
                    <a:pt x="4876" y="1625"/>
                  </a:lnTo>
                  <a:lnTo>
                    <a:pt x="4853" y="1532"/>
                  </a:lnTo>
                  <a:close/>
                  <a:moveTo>
                    <a:pt x="0" y="1904"/>
                  </a:moveTo>
                  <a:lnTo>
                    <a:pt x="0" y="1997"/>
                  </a:lnTo>
                  <a:lnTo>
                    <a:pt x="4876" y="1997"/>
                  </a:lnTo>
                  <a:lnTo>
                    <a:pt x="4876" y="1904"/>
                  </a:lnTo>
                  <a:close/>
                  <a:moveTo>
                    <a:pt x="0" y="2275"/>
                  </a:moveTo>
                  <a:lnTo>
                    <a:pt x="0" y="2391"/>
                  </a:lnTo>
                  <a:lnTo>
                    <a:pt x="4876" y="2391"/>
                  </a:lnTo>
                  <a:lnTo>
                    <a:pt x="4876" y="2275"/>
                  </a:lnTo>
                  <a:close/>
                  <a:moveTo>
                    <a:pt x="0" y="2670"/>
                  </a:moveTo>
                  <a:lnTo>
                    <a:pt x="0" y="2763"/>
                  </a:lnTo>
                  <a:lnTo>
                    <a:pt x="4876" y="2763"/>
                  </a:lnTo>
                  <a:lnTo>
                    <a:pt x="4876" y="2670"/>
                  </a:lnTo>
                  <a:close/>
                  <a:moveTo>
                    <a:pt x="0" y="3041"/>
                  </a:moveTo>
                  <a:lnTo>
                    <a:pt x="0" y="3134"/>
                  </a:lnTo>
                  <a:lnTo>
                    <a:pt x="4876" y="3134"/>
                  </a:lnTo>
                  <a:lnTo>
                    <a:pt x="4876" y="304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3" name="Google Shape;3053;p24"/>
            <p:cNvSpPr/>
            <p:nvPr/>
          </p:nvSpPr>
          <p:spPr>
            <a:xfrm>
              <a:off x="5535060" y="2434572"/>
              <a:ext cx="776403" cy="488227"/>
            </a:xfrm>
            <a:custGeom>
              <a:avLst/>
              <a:gdLst/>
              <a:ahLst/>
              <a:cxnLst/>
              <a:rect l="l" t="t" r="r" b="b"/>
              <a:pathLst>
                <a:path w="3066" h="1928" extrusionOk="0">
                  <a:moveTo>
                    <a:pt x="1" y="1"/>
                  </a:moveTo>
                  <a:lnTo>
                    <a:pt x="1" y="1928"/>
                  </a:lnTo>
                  <a:lnTo>
                    <a:pt x="3065" y="1928"/>
                  </a:lnTo>
                  <a:lnTo>
                    <a:pt x="306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054" name="Google Shape;3054;p24"/>
          <p:cNvGrpSpPr/>
          <p:nvPr/>
        </p:nvGrpSpPr>
        <p:grpSpPr>
          <a:xfrm>
            <a:off x="5124111" y="6185403"/>
            <a:ext cx="1943779" cy="473959"/>
            <a:chOff x="3583002" y="6165007"/>
            <a:chExt cx="2948097" cy="718846"/>
          </a:xfrm>
        </p:grpSpPr>
        <p:grpSp>
          <p:nvGrpSpPr>
            <p:cNvPr id="3055" name="Google Shape;3055;p24"/>
            <p:cNvGrpSpPr/>
            <p:nvPr/>
          </p:nvGrpSpPr>
          <p:grpSpPr>
            <a:xfrm>
              <a:off x="3583002" y="6524432"/>
              <a:ext cx="763222" cy="359421"/>
              <a:chOff x="811985" y="3296192"/>
              <a:chExt cx="1330582" cy="626605"/>
            </a:xfrm>
          </p:grpSpPr>
          <p:sp>
            <p:nvSpPr>
              <p:cNvPr id="3056" name="Google Shape;3056;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7" name="Google Shape;3057;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8" name="Google Shape;3058;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9" name="Google Shape;3059;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0" name="Google Shape;3060;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1" name="Google Shape;3061;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2" name="Google Shape;3062;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3" name="Google Shape;3063;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4" name="Google Shape;3064;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5" name="Google Shape;3065;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6" name="Google Shape;3066;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067" name="Google Shape;3067;p24"/>
            <p:cNvGrpSpPr/>
            <p:nvPr/>
          </p:nvGrpSpPr>
          <p:grpSpPr>
            <a:xfrm>
              <a:off x="4055702" y="6524432"/>
              <a:ext cx="763222" cy="359421"/>
              <a:chOff x="811985" y="3296192"/>
              <a:chExt cx="1330582" cy="626605"/>
            </a:xfrm>
          </p:grpSpPr>
          <p:sp>
            <p:nvSpPr>
              <p:cNvPr id="3068" name="Google Shape;3068;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9" name="Google Shape;3069;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0" name="Google Shape;3070;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1" name="Google Shape;3071;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2" name="Google Shape;3072;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3" name="Google Shape;3073;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4" name="Google Shape;3074;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5" name="Google Shape;3075;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6" name="Google Shape;3076;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7" name="Google Shape;3077;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8" name="Google Shape;3078;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079" name="Google Shape;3079;p24"/>
            <p:cNvGrpSpPr/>
            <p:nvPr/>
          </p:nvGrpSpPr>
          <p:grpSpPr>
            <a:xfrm>
              <a:off x="3583002" y="6165007"/>
              <a:ext cx="763222" cy="359421"/>
              <a:chOff x="811985" y="3296192"/>
              <a:chExt cx="1330582" cy="626605"/>
            </a:xfrm>
          </p:grpSpPr>
          <p:sp>
            <p:nvSpPr>
              <p:cNvPr id="3080" name="Google Shape;3080;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1" name="Google Shape;3081;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2" name="Google Shape;3082;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3" name="Google Shape;3083;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4" name="Google Shape;3084;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5" name="Google Shape;3085;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6" name="Google Shape;3086;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7" name="Google Shape;3087;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8" name="Google Shape;3088;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9" name="Google Shape;3089;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0" name="Google Shape;3090;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091" name="Google Shape;3091;p24"/>
            <p:cNvGrpSpPr/>
            <p:nvPr/>
          </p:nvGrpSpPr>
          <p:grpSpPr>
            <a:xfrm>
              <a:off x="4055702" y="6165007"/>
              <a:ext cx="763222" cy="359421"/>
              <a:chOff x="811985" y="3296192"/>
              <a:chExt cx="1330582" cy="626605"/>
            </a:xfrm>
          </p:grpSpPr>
          <p:sp>
            <p:nvSpPr>
              <p:cNvPr id="3092" name="Google Shape;3092;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3" name="Google Shape;3093;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4" name="Google Shape;3094;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5" name="Google Shape;3095;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6" name="Google Shape;3096;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7" name="Google Shape;3097;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8" name="Google Shape;3098;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9" name="Google Shape;3099;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0" name="Google Shape;3100;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1" name="Google Shape;3101;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2" name="Google Shape;3102;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03" name="Google Shape;3103;p24"/>
            <p:cNvGrpSpPr/>
            <p:nvPr/>
          </p:nvGrpSpPr>
          <p:grpSpPr>
            <a:xfrm>
              <a:off x="4531952" y="6524432"/>
              <a:ext cx="763222" cy="359421"/>
              <a:chOff x="811985" y="3296192"/>
              <a:chExt cx="1330582" cy="626605"/>
            </a:xfrm>
          </p:grpSpPr>
          <p:sp>
            <p:nvSpPr>
              <p:cNvPr id="3104" name="Google Shape;3104;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5" name="Google Shape;3105;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6" name="Google Shape;3106;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7" name="Google Shape;3107;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8" name="Google Shape;3108;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9" name="Google Shape;3109;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0" name="Google Shape;3110;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1" name="Google Shape;3111;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2" name="Google Shape;3112;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3" name="Google Shape;3113;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4" name="Google Shape;3114;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15" name="Google Shape;3115;p24"/>
            <p:cNvGrpSpPr/>
            <p:nvPr/>
          </p:nvGrpSpPr>
          <p:grpSpPr>
            <a:xfrm>
              <a:off x="4531952" y="6165007"/>
              <a:ext cx="763222" cy="359421"/>
              <a:chOff x="811985" y="3296192"/>
              <a:chExt cx="1330582" cy="626605"/>
            </a:xfrm>
          </p:grpSpPr>
          <p:sp>
            <p:nvSpPr>
              <p:cNvPr id="3116" name="Google Shape;3116;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7" name="Google Shape;3117;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8" name="Google Shape;3118;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9" name="Google Shape;3119;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0" name="Google Shape;3120;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1" name="Google Shape;3121;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2" name="Google Shape;3122;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3" name="Google Shape;3123;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4" name="Google Shape;3124;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5" name="Google Shape;3125;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6" name="Google Shape;3126;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27" name="Google Shape;3127;p24"/>
            <p:cNvGrpSpPr/>
            <p:nvPr/>
          </p:nvGrpSpPr>
          <p:grpSpPr>
            <a:xfrm>
              <a:off x="5295177" y="6524432"/>
              <a:ext cx="763222" cy="359421"/>
              <a:chOff x="811985" y="3296192"/>
              <a:chExt cx="1330582" cy="626605"/>
            </a:xfrm>
          </p:grpSpPr>
          <p:sp>
            <p:nvSpPr>
              <p:cNvPr id="3128" name="Google Shape;3128;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9" name="Google Shape;3129;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0" name="Google Shape;3130;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1" name="Google Shape;3131;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2" name="Google Shape;3132;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3" name="Google Shape;3133;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4" name="Google Shape;3134;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5" name="Google Shape;3135;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6" name="Google Shape;3136;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7" name="Google Shape;3137;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8" name="Google Shape;3138;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39" name="Google Shape;3139;p24"/>
            <p:cNvGrpSpPr/>
            <p:nvPr/>
          </p:nvGrpSpPr>
          <p:grpSpPr>
            <a:xfrm>
              <a:off x="5767877" y="6524432"/>
              <a:ext cx="763222" cy="359421"/>
              <a:chOff x="811985" y="3296192"/>
              <a:chExt cx="1330582" cy="626605"/>
            </a:xfrm>
          </p:grpSpPr>
          <p:sp>
            <p:nvSpPr>
              <p:cNvPr id="3140" name="Google Shape;3140;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1" name="Google Shape;3141;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2" name="Google Shape;3142;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3" name="Google Shape;3143;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4" name="Google Shape;3144;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5" name="Google Shape;3145;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6" name="Google Shape;3146;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7" name="Google Shape;3147;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8" name="Google Shape;3148;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9" name="Google Shape;3149;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0" name="Google Shape;3150;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51" name="Google Shape;3151;p24"/>
            <p:cNvGrpSpPr/>
            <p:nvPr/>
          </p:nvGrpSpPr>
          <p:grpSpPr>
            <a:xfrm>
              <a:off x="5295177" y="6165007"/>
              <a:ext cx="763222" cy="359421"/>
              <a:chOff x="811985" y="3296192"/>
              <a:chExt cx="1330582" cy="626605"/>
            </a:xfrm>
          </p:grpSpPr>
          <p:sp>
            <p:nvSpPr>
              <p:cNvPr id="3152" name="Google Shape;3152;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3" name="Google Shape;3153;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4" name="Google Shape;3154;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5" name="Google Shape;3155;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6" name="Google Shape;3156;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7" name="Google Shape;3157;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8" name="Google Shape;3158;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9" name="Google Shape;3159;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0" name="Google Shape;3160;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1" name="Google Shape;3161;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2" name="Google Shape;3162;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63" name="Google Shape;3163;p24"/>
            <p:cNvGrpSpPr/>
            <p:nvPr/>
          </p:nvGrpSpPr>
          <p:grpSpPr>
            <a:xfrm>
              <a:off x="5767877" y="6165007"/>
              <a:ext cx="763222" cy="359421"/>
              <a:chOff x="811985" y="3296192"/>
              <a:chExt cx="1330582" cy="626605"/>
            </a:xfrm>
          </p:grpSpPr>
          <p:sp>
            <p:nvSpPr>
              <p:cNvPr id="3164" name="Google Shape;3164;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5" name="Google Shape;3165;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6" name="Google Shape;3166;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7" name="Google Shape;3167;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8" name="Google Shape;3168;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9" name="Google Shape;3169;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0" name="Google Shape;3170;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1" name="Google Shape;3171;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2" name="Google Shape;3172;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3" name="Google Shape;3173;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4" name="Google Shape;3174;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3175" name="Google Shape;3175;p24"/>
          <p:cNvGrpSpPr/>
          <p:nvPr/>
        </p:nvGrpSpPr>
        <p:grpSpPr>
          <a:xfrm>
            <a:off x="9980691" y="6130180"/>
            <a:ext cx="3663719" cy="802041"/>
            <a:chOff x="-5289728" y="8265919"/>
            <a:chExt cx="4607292" cy="1008942"/>
          </a:xfrm>
        </p:grpSpPr>
        <p:sp>
          <p:nvSpPr>
            <p:cNvPr id="3176" name="Google Shape;3176;p24"/>
            <p:cNvSpPr/>
            <p:nvPr/>
          </p:nvSpPr>
          <p:spPr>
            <a:xfrm flipH="1">
              <a:off x="-5289728" y="8265919"/>
              <a:ext cx="1368785" cy="1008938"/>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7" name="Google Shape;3177;p24"/>
            <p:cNvSpPr/>
            <p:nvPr/>
          </p:nvSpPr>
          <p:spPr>
            <a:xfrm flipH="1">
              <a:off x="-5077822"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8" name="Google Shape;3178;p24"/>
            <p:cNvSpPr/>
            <p:nvPr/>
          </p:nvSpPr>
          <p:spPr>
            <a:xfrm flipH="1">
              <a:off x="-5077822"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9" name="Google Shape;3179;p24"/>
            <p:cNvSpPr/>
            <p:nvPr/>
          </p:nvSpPr>
          <p:spPr>
            <a:xfrm flipH="1">
              <a:off x="-4603720" y="8265919"/>
              <a:ext cx="2549127" cy="336458"/>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0" name="Google Shape;3180;p24"/>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1" name="Google Shape;3181;p24"/>
            <p:cNvSpPr/>
            <p:nvPr/>
          </p:nvSpPr>
          <p:spPr>
            <a:xfrm flipH="1">
              <a:off x="-4697894"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2" name="Google Shape;3182;p24"/>
            <p:cNvSpPr/>
            <p:nvPr/>
          </p:nvSpPr>
          <p:spPr>
            <a:xfrm flipH="1">
              <a:off x="-3921071" y="8265919"/>
              <a:ext cx="1372117" cy="1008938"/>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3" name="Google Shape;3183;p24"/>
            <p:cNvSpPr/>
            <p:nvPr/>
          </p:nvSpPr>
          <p:spPr>
            <a:xfrm flipH="1">
              <a:off x="-3709165"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4" name="Google Shape;3184;p24"/>
            <p:cNvSpPr/>
            <p:nvPr/>
          </p:nvSpPr>
          <p:spPr>
            <a:xfrm flipH="1">
              <a:off x="-3709165"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5" name="Google Shape;3185;p24"/>
            <p:cNvSpPr/>
            <p:nvPr/>
          </p:nvSpPr>
          <p:spPr>
            <a:xfrm flipH="1">
              <a:off x="-3235063" y="8265919"/>
              <a:ext cx="2549127" cy="336458"/>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6" name="Google Shape;3186;p24"/>
            <p:cNvSpPr/>
            <p:nvPr/>
          </p:nvSpPr>
          <p:spPr>
            <a:xfrm flipH="1">
              <a:off x="-3329237"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7" name="Google Shape;3187;p24"/>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3188" name="Google Shape;3188;p24"/>
          <p:cNvSpPr/>
          <p:nvPr/>
        </p:nvSpPr>
        <p:spPr>
          <a:xfrm>
            <a:off x="5741065" y="3335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9" name="Google Shape;3189;p24"/>
          <p:cNvSpPr/>
          <p:nvPr/>
        </p:nvSpPr>
        <p:spPr>
          <a:xfrm>
            <a:off x="-341021" y="24526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0" name="Google Shape;3190;p24"/>
          <p:cNvSpPr/>
          <p:nvPr/>
        </p:nvSpPr>
        <p:spPr>
          <a:xfrm>
            <a:off x="11623934" y="32814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1" name="Google Shape;3191;p24"/>
          <p:cNvSpPr/>
          <p:nvPr/>
        </p:nvSpPr>
        <p:spPr>
          <a:xfrm>
            <a:off x="1460785"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2" name="Google Shape;3192;p24"/>
          <p:cNvSpPr/>
          <p:nvPr/>
        </p:nvSpPr>
        <p:spPr>
          <a:xfrm rot="1159801">
            <a:off x="1695249"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3" name="Google Shape;3193;p24"/>
          <p:cNvSpPr/>
          <p:nvPr/>
        </p:nvSpPr>
        <p:spPr>
          <a:xfrm rot="1159801">
            <a:off x="9998816"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4" name="Google Shape;3194;p24"/>
          <p:cNvSpPr/>
          <p:nvPr/>
        </p:nvSpPr>
        <p:spPr>
          <a:xfrm>
            <a:off x="9772018"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4724177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p:nvPr/>
        </p:nvSpPr>
        <p:spPr>
          <a:xfrm>
            <a:off x="133" y="57522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0" name="Google Shape;10;p2"/>
          <p:cNvGrpSpPr/>
          <p:nvPr/>
        </p:nvGrpSpPr>
        <p:grpSpPr>
          <a:xfrm>
            <a:off x="17" y="5933463"/>
            <a:ext cx="8229612" cy="1268496"/>
            <a:chOff x="1648300" y="2319100"/>
            <a:chExt cx="1480075" cy="228125"/>
          </a:xfrm>
        </p:grpSpPr>
        <p:sp>
          <p:nvSpPr>
            <p:cNvPr id="11" name="Google Shape;11;p2"/>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 name="Google Shape;12;p2"/>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 name="Google Shape;13;p2"/>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 name="Google Shape;14;p2"/>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 name="Google Shape;15;p2"/>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6" name="Google Shape;16;p2"/>
          <p:cNvSpPr/>
          <p:nvPr/>
        </p:nvSpPr>
        <p:spPr>
          <a:xfrm>
            <a:off x="307531" y="3415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 name="Google Shape;17;p2"/>
          <p:cNvSpPr/>
          <p:nvPr/>
        </p:nvSpPr>
        <p:spPr>
          <a:xfrm>
            <a:off x="10922345" y="336006"/>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 name="Google Shape;18;p2"/>
          <p:cNvSpPr/>
          <p:nvPr/>
        </p:nvSpPr>
        <p:spPr>
          <a:xfrm>
            <a:off x="5865518" y="399029"/>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 name="Google Shape;19;p2"/>
          <p:cNvSpPr/>
          <p:nvPr/>
        </p:nvSpPr>
        <p:spPr>
          <a:xfrm rot="1159801">
            <a:off x="6099983" y="54396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 name="Google Shape;20;p2"/>
          <p:cNvSpPr txBox="1">
            <a:spLocks noGrp="1"/>
          </p:cNvSpPr>
          <p:nvPr>
            <p:ph type="ctrTitle"/>
          </p:nvPr>
        </p:nvSpPr>
        <p:spPr>
          <a:xfrm>
            <a:off x="1228600" y="1028467"/>
            <a:ext cx="9734800" cy="22304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Clr>
                <a:srgbClr val="191919"/>
              </a:buClr>
              <a:buSzPts val="5200"/>
              <a:buNone/>
              <a:defRPr sz="8000"/>
            </a:lvl1pPr>
            <a:lvl2pPr lvl="1" algn="ctr">
              <a:spcBef>
                <a:spcPts val="0"/>
              </a:spcBef>
              <a:spcAft>
                <a:spcPts val="0"/>
              </a:spcAft>
              <a:buClr>
                <a:srgbClr val="191919"/>
              </a:buClr>
              <a:buSzPts val="5200"/>
              <a:buNone/>
              <a:defRPr sz="6933">
                <a:solidFill>
                  <a:srgbClr val="191919"/>
                </a:solidFill>
              </a:defRPr>
            </a:lvl2pPr>
            <a:lvl3pPr lvl="2" algn="ctr">
              <a:spcBef>
                <a:spcPts val="0"/>
              </a:spcBef>
              <a:spcAft>
                <a:spcPts val="0"/>
              </a:spcAft>
              <a:buClr>
                <a:srgbClr val="191919"/>
              </a:buClr>
              <a:buSzPts val="5200"/>
              <a:buNone/>
              <a:defRPr sz="6933">
                <a:solidFill>
                  <a:srgbClr val="191919"/>
                </a:solidFill>
              </a:defRPr>
            </a:lvl3pPr>
            <a:lvl4pPr lvl="3" algn="ctr">
              <a:spcBef>
                <a:spcPts val="0"/>
              </a:spcBef>
              <a:spcAft>
                <a:spcPts val="0"/>
              </a:spcAft>
              <a:buClr>
                <a:srgbClr val="191919"/>
              </a:buClr>
              <a:buSzPts val="5200"/>
              <a:buNone/>
              <a:defRPr sz="6933">
                <a:solidFill>
                  <a:srgbClr val="191919"/>
                </a:solidFill>
              </a:defRPr>
            </a:lvl4pPr>
            <a:lvl5pPr lvl="4" algn="ctr">
              <a:spcBef>
                <a:spcPts val="0"/>
              </a:spcBef>
              <a:spcAft>
                <a:spcPts val="0"/>
              </a:spcAft>
              <a:buClr>
                <a:srgbClr val="191919"/>
              </a:buClr>
              <a:buSzPts val="5200"/>
              <a:buNone/>
              <a:defRPr sz="6933">
                <a:solidFill>
                  <a:srgbClr val="191919"/>
                </a:solidFill>
              </a:defRPr>
            </a:lvl5pPr>
            <a:lvl6pPr lvl="5" algn="ctr">
              <a:spcBef>
                <a:spcPts val="0"/>
              </a:spcBef>
              <a:spcAft>
                <a:spcPts val="0"/>
              </a:spcAft>
              <a:buClr>
                <a:srgbClr val="191919"/>
              </a:buClr>
              <a:buSzPts val="5200"/>
              <a:buNone/>
              <a:defRPr sz="6933">
                <a:solidFill>
                  <a:srgbClr val="191919"/>
                </a:solidFill>
              </a:defRPr>
            </a:lvl6pPr>
            <a:lvl7pPr lvl="6" algn="ctr">
              <a:spcBef>
                <a:spcPts val="0"/>
              </a:spcBef>
              <a:spcAft>
                <a:spcPts val="0"/>
              </a:spcAft>
              <a:buClr>
                <a:srgbClr val="191919"/>
              </a:buClr>
              <a:buSzPts val="5200"/>
              <a:buNone/>
              <a:defRPr sz="6933">
                <a:solidFill>
                  <a:srgbClr val="191919"/>
                </a:solidFill>
              </a:defRPr>
            </a:lvl7pPr>
            <a:lvl8pPr lvl="7" algn="ctr">
              <a:spcBef>
                <a:spcPts val="0"/>
              </a:spcBef>
              <a:spcAft>
                <a:spcPts val="0"/>
              </a:spcAft>
              <a:buClr>
                <a:srgbClr val="191919"/>
              </a:buClr>
              <a:buSzPts val="5200"/>
              <a:buNone/>
              <a:defRPr sz="6933">
                <a:solidFill>
                  <a:srgbClr val="191919"/>
                </a:solidFill>
              </a:defRPr>
            </a:lvl8pPr>
            <a:lvl9pPr lvl="8" algn="ctr">
              <a:spcBef>
                <a:spcPts val="0"/>
              </a:spcBef>
              <a:spcAft>
                <a:spcPts val="0"/>
              </a:spcAft>
              <a:buClr>
                <a:srgbClr val="191919"/>
              </a:buClr>
              <a:buSzPts val="5200"/>
              <a:buNone/>
              <a:defRPr sz="6933">
                <a:solidFill>
                  <a:srgbClr val="191919"/>
                </a:solidFill>
              </a:defRPr>
            </a:lvl9pPr>
          </a:lstStyle>
          <a:p>
            <a:endParaRPr/>
          </a:p>
        </p:txBody>
      </p:sp>
      <p:sp>
        <p:nvSpPr>
          <p:cNvPr id="21" name="Google Shape;21;p2"/>
          <p:cNvSpPr txBox="1">
            <a:spLocks noGrp="1"/>
          </p:cNvSpPr>
          <p:nvPr>
            <p:ph type="subTitle" idx="1"/>
          </p:nvPr>
        </p:nvSpPr>
        <p:spPr>
          <a:xfrm>
            <a:off x="3076900" y="3258767"/>
            <a:ext cx="6038400" cy="5260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2133">
                <a:solidFill>
                  <a:schemeClr val="dk1"/>
                </a:solidFill>
              </a:defRPr>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240142156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22"/>
        <p:cNvGrpSpPr/>
        <p:nvPr/>
      </p:nvGrpSpPr>
      <p:grpSpPr>
        <a:xfrm>
          <a:off x="0" y="0"/>
          <a:ext cx="0" cy="0"/>
          <a:chOff x="0" y="0"/>
          <a:chExt cx="0" cy="0"/>
        </a:xfrm>
      </p:grpSpPr>
      <p:sp>
        <p:nvSpPr>
          <p:cNvPr id="23" name="Google Shape;23;p3"/>
          <p:cNvSpPr/>
          <p:nvPr/>
        </p:nvSpPr>
        <p:spPr>
          <a:xfrm>
            <a:off x="4064144" y="4856146"/>
            <a:ext cx="4063984" cy="765385"/>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 name="Google Shape;24;p3"/>
          <p:cNvSpPr/>
          <p:nvPr/>
        </p:nvSpPr>
        <p:spPr>
          <a:xfrm>
            <a:off x="133" y="5621533"/>
            <a:ext cx="12192000" cy="13280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 name="Google Shape;25;p3"/>
          <p:cNvSpPr/>
          <p:nvPr/>
        </p:nvSpPr>
        <p:spPr>
          <a:xfrm>
            <a:off x="1258731" y="1418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 name="Google Shape;26;p3"/>
          <p:cNvSpPr/>
          <p:nvPr/>
        </p:nvSpPr>
        <p:spPr>
          <a:xfrm>
            <a:off x="11241045" y="1913023"/>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 name="Google Shape;27;p3"/>
          <p:cNvSpPr/>
          <p:nvPr/>
        </p:nvSpPr>
        <p:spPr>
          <a:xfrm>
            <a:off x="7979067"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 name="Google Shape;28;p3"/>
          <p:cNvSpPr/>
          <p:nvPr/>
        </p:nvSpPr>
        <p:spPr>
          <a:xfrm>
            <a:off x="11647569" y="3416212"/>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 name="Google Shape;29;p3"/>
          <p:cNvSpPr/>
          <p:nvPr/>
        </p:nvSpPr>
        <p:spPr>
          <a:xfrm>
            <a:off x="4722418" y="3254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 name="Google Shape;30;p3"/>
          <p:cNvSpPr/>
          <p:nvPr/>
        </p:nvSpPr>
        <p:spPr>
          <a:xfrm>
            <a:off x="8128160" y="4856146"/>
            <a:ext cx="4063984" cy="765385"/>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 name="Google Shape;31;p3"/>
          <p:cNvSpPr txBox="1">
            <a:spLocks noGrp="1"/>
          </p:cNvSpPr>
          <p:nvPr>
            <p:ph type="title"/>
          </p:nvPr>
        </p:nvSpPr>
        <p:spPr>
          <a:xfrm>
            <a:off x="5245033" y="2466284"/>
            <a:ext cx="5996000" cy="975600"/>
          </a:xfrm>
          <a:prstGeom prst="rect">
            <a:avLst/>
          </a:prstGeom>
        </p:spPr>
        <p:txBody>
          <a:bodyPr spcFirstLastPara="1" wrap="square" lIns="91425" tIns="91425" rIns="91425" bIns="91425" anchor="ctr" anchorCtr="0">
            <a:noAutofit/>
          </a:bodyPr>
          <a:lstStyle>
            <a:lvl1pPr lvl="0" algn="l">
              <a:spcBef>
                <a:spcPts val="0"/>
              </a:spcBef>
              <a:spcAft>
                <a:spcPts val="0"/>
              </a:spcAft>
              <a:buSzPts val="3600"/>
              <a:buNone/>
              <a:defRPr sz="5333"/>
            </a:lvl1pPr>
            <a:lvl2pPr lvl="1" algn="ctr">
              <a:spcBef>
                <a:spcPts val="0"/>
              </a:spcBef>
              <a:spcAft>
                <a:spcPts val="0"/>
              </a:spcAft>
              <a:buSzPts val="3600"/>
              <a:buNone/>
              <a:defRPr sz="4800"/>
            </a:lvl2pPr>
            <a:lvl3pPr lvl="2" algn="ctr">
              <a:spcBef>
                <a:spcPts val="0"/>
              </a:spcBef>
              <a:spcAft>
                <a:spcPts val="0"/>
              </a:spcAft>
              <a:buSzPts val="3600"/>
              <a:buNone/>
              <a:defRPr sz="4800"/>
            </a:lvl3pPr>
            <a:lvl4pPr lvl="3" algn="ctr">
              <a:spcBef>
                <a:spcPts val="0"/>
              </a:spcBef>
              <a:spcAft>
                <a:spcPts val="0"/>
              </a:spcAft>
              <a:buSzPts val="3600"/>
              <a:buNone/>
              <a:defRPr sz="4800"/>
            </a:lvl4pPr>
            <a:lvl5pPr lvl="4" algn="ctr">
              <a:spcBef>
                <a:spcPts val="0"/>
              </a:spcBef>
              <a:spcAft>
                <a:spcPts val="0"/>
              </a:spcAft>
              <a:buSzPts val="3600"/>
              <a:buNone/>
              <a:defRPr sz="4800"/>
            </a:lvl5pPr>
            <a:lvl6pPr lvl="5" algn="ctr">
              <a:spcBef>
                <a:spcPts val="0"/>
              </a:spcBef>
              <a:spcAft>
                <a:spcPts val="0"/>
              </a:spcAft>
              <a:buSzPts val="3600"/>
              <a:buNone/>
              <a:defRPr sz="4800"/>
            </a:lvl6pPr>
            <a:lvl7pPr lvl="6" algn="ctr">
              <a:spcBef>
                <a:spcPts val="0"/>
              </a:spcBef>
              <a:spcAft>
                <a:spcPts val="0"/>
              </a:spcAft>
              <a:buSzPts val="3600"/>
              <a:buNone/>
              <a:defRPr sz="4800"/>
            </a:lvl7pPr>
            <a:lvl8pPr lvl="7" algn="ctr">
              <a:spcBef>
                <a:spcPts val="0"/>
              </a:spcBef>
              <a:spcAft>
                <a:spcPts val="0"/>
              </a:spcAft>
              <a:buSzPts val="3600"/>
              <a:buNone/>
              <a:defRPr sz="4800"/>
            </a:lvl8pPr>
            <a:lvl9pPr lvl="8" algn="ctr">
              <a:spcBef>
                <a:spcPts val="0"/>
              </a:spcBef>
              <a:spcAft>
                <a:spcPts val="0"/>
              </a:spcAft>
              <a:buSzPts val="3600"/>
              <a:buNone/>
              <a:defRPr sz="4800"/>
            </a:lvl9pPr>
          </a:lstStyle>
          <a:p>
            <a:endParaRPr/>
          </a:p>
        </p:txBody>
      </p:sp>
      <p:sp>
        <p:nvSpPr>
          <p:cNvPr id="32" name="Google Shape;32;p3"/>
          <p:cNvSpPr txBox="1">
            <a:spLocks noGrp="1"/>
          </p:cNvSpPr>
          <p:nvPr>
            <p:ph type="title" idx="2" hasCustomPrompt="1"/>
          </p:nvPr>
        </p:nvSpPr>
        <p:spPr>
          <a:xfrm>
            <a:off x="5245033" y="1490684"/>
            <a:ext cx="1500400" cy="9756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Clr>
                <a:schemeClr val="lt1"/>
              </a:buClr>
              <a:buSzPts val="6000"/>
              <a:buNone/>
              <a:defRPr sz="6400">
                <a:solidFill>
                  <a:schemeClr val="lt2"/>
                </a:solidFill>
              </a:defRPr>
            </a:lvl1pPr>
            <a:lvl2pPr lvl="1" algn="ctr" rtl="0">
              <a:spcBef>
                <a:spcPts val="0"/>
              </a:spcBef>
              <a:spcAft>
                <a:spcPts val="0"/>
              </a:spcAft>
              <a:buClr>
                <a:schemeClr val="lt1"/>
              </a:buClr>
              <a:buSzPts val="6000"/>
              <a:buNone/>
              <a:defRPr sz="8000">
                <a:solidFill>
                  <a:schemeClr val="lt1"/>
                </a:solidFill>
              </a:defRPr>
            </a:lvl2pPr>
            <a:lvl3pPr lvl="2" algn="ctr" rtl="0">
              <a:spcBef>
                <a:spcPts val="0"/>
              </a:spcBef>
              <a:spcAft>
                <a:spcPts val="0"/>
              </a:spcAft>
              <a:buClr>
                <a:schemeClr val="lt1"/>
              </a:buClr>
              <a:buSzPts val="6000"/>
              <a:buNone/>
              <a:defRPr sz="8000">
                <a:solidFill>
                  <a:schemeClr val="lt1"/>
                </a:solidFill>
              </a:defRPr>
            </a:lvl3pPr>
            <a:lvl4pPr lvl="3" algn="ctr" rtl="0">
              <a:spcBef>
                <a:spcPts val="0"/>
              </a:spcBef>
              <a:spcAft>
                <a:spcPts val="0"/>
              </a:spcAft>
              <a:buClr>
                <a:schemeClr val="lt1"/>
              </a:buClr>
              <a:buSzPts val="6000"/>
              <a:buNone/>
              <a:defRPr sz="8000">
                <a:solidFill>
                  <a:schemeClr val="lt1"/>
                </a:solidFill>
              </a:defRPr>
            </a:lvl4pPr>
            <a:lvl5pPr lvl="4" algn="ctr" rtl="0">
              <a:spcBef>
                <a:spcPts val="0"/>
              </a:spcBef>
              <a:spcAft>
                <a:spcPts val="0"/>
              </a:spcAft>
              <a:buClr>
                <a:schemeClr val="lt1"/>
              </a:buClr>
              <a:buSzPts val="6000"/>
              <a:buNone/>
              <a:defRPr sz="8000">
                <a:solidFill>
                  <a:schemeClr val="lt1"/>
                </a:solidFill>
              </a:defRPr>
            </a:lvl5pPr>
            <a:lvl6pPr lvl="5" algn="ctr" rtl="0">
              <a:spcBef>
                <a:spcPts val="0"/>
              </a:spcBef>
              <a:spcAft>
                <a:spcPts val="0"/>
              </a:spcAft>
              <a:buClr>
                <a:schemeClr val="lt1"/>
              </a:buClr>
              <a:buSzPts val="6000"/>
              <a:buNone/>
              <a:defRPr sz="8000">
                <a:solidFill>
                  <a:schemeClr val="lt1"/>
                </a:solidFill>
              </a:defRPr>
            </a:lvl6pPr>
            <a:lvl7pPr lvl="6" algn="ctr" rtl="0">
              <a:spcBef>
                <a:spcPts val="0"/>
              </a:spcBef>
              <a:spcAft>
                <a:spcPts val="0"/>
              </a:spcAft>
              <a:buClr>
                <a:schemeClr val="lt1"/>
              </a:buClr>
              <a:buSzPts val="6000"/>
              <a:buNone/>
              <a:defRPr sz="8000">
                <a:solidFill>
                  <a:schemeClr val="lt1"/>
                </a:solidFill>
              </a:defRPr>
            </a:lvl7pPr>
            <a:lvl8pPr lvl="7" algn="ctr" rtl="0">
              <a:spcBef>
                <a:spcPts val="0"/>
              </a:spcBef>
              <a:spcAft>
                <a:spcPts val="0"/>
              </a:spcAft>
              <a:buClr>
                <a:schemeClr val="lt1"/>
              </a:buClr>
              <a:buSzPts val="6000"/>
              <a:buNone/>
              <a:defRPr sz="8000">
                <a:solidFill>
                  <a:schemeClr val="lt1"/>
                </a:solidFill>
              </a:defRPr>
            </a:lvl8pPr>
            <a:lvl9pPr lvl="8" algn="ctr" rtl="0">
              <a:spcBef>
                <a:spcPts val="0"/>
              </a:spcBef>
              <a:spcAft>
                <a:spcPts val="0"/>
              </a:spcAft>
              <a:buClr>
                <a:schemeClr val="lt1"/>
              </a:buClr>
              <a:buSzPts val="6000"/>
              <a:buNone/>
              <a:defRPr sz="8000">
                <a:solidFill>
                  <a:schemeClr val="lt1"/>
                </a:solidFill>
              </a:defRPr>
            </a:lvl9pPr>
          </a:lstStyle>
          <a:p>
            <a:r>
              <a:t>xx%</a:t>
            </a:r>
          </a:p>
        </p:txBody>
      </p:sp>
      <p:sp>
        <p:nvSpPr>
          <p:cNvPr id="33" name="Google Shape;33;p3"/>
          <p:cNvSpPr txBox="1">
            <a:spLocks noGrp="1"/>
          </p:cNvSpPr>
          <p:nvPr>
            <p:ph type="subTitle" idx="1"/>
          </p:nvPr>
        </p:nvSpPr>
        <p:spPr>
          <a:xfrm>
            <a:off x="5245033" y="3442033"/>
            <a:ext cx="5996000" cy="468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sz="2133"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extLst>
      <p:ext uri="{BB962C8B-B14F-4D97-AF65-F5344CB8AC3E}">
        <p14:creationId xmlns:p14="http://schemas.microsoft.com/office/powerpoint/2010/main" val="1743128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34"/>
        <p:cNvGrpSpPr/>
        <p:nvPr/>
      </p:nvGrpSpPr>
      <p:grpSpPr>
        <a:xfrm>
          <a:off x="0" y="0"/>
          <a:ext cx="0" cy="0"/>
          <a:chOff x="0" y="0"/>
          <a:chExt cx="0" cy="0"/>
        </a:xfrm>
      </p:grpSpPr>
      <p:sp>
        <p:nvSpPr>
          <p:cNvPr id="35" name="Google Shape;35;p4"/>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36" name="Google Shape;36;p4"/>
          <p:cNvGrpSpPr/>
          <p:nvPr/>
        </p:nvGrpSpPr>
        <p:grpSpPr>
          <a:xfrm>
            <a:off x="69" y="6299621"/>
            <a:ext cx="12192068" cy="1879264"/>
            <a:chOff x="1648300" y="2319100"/>
            <a:chExt cx="1480075" cy="228125"/>
          </a:xfrm>
        </p:grpSpPr>
        <p:sp>
          <p:nvSpPr>
            <p:cNvPr id="37" name="Google Shape;37;p4"/>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 name="Google Shape;38;p4"/>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 name="Google Shape;39;p4"/>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 name="Google Shape;40;p4"/>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 name="Google Shape;41;p4"/>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42" name="Google Shape;42;p4"/>
          <p:cNvGrpSpPr/>
          <p:nvPr/>
        </p:nvGrpSpPr>
        <p:grpSpPr>
          <a:xfrm>
            <a:off x="9292494" y="5904798"/>
            <a:ext cx="5297964" cy="1362676"/>
            <a:chOff x="3880030" y="4285451"/>
            <a:chExt cx="2528781" cy="650421"/>
          </a:xfrm>
        </p:grpSpPr>
        <p:grpSp>
          <p:nvGrpSpPr>
            <p:cNvPr id="43" name="Google Shape;43;p4"/>
            <p:cNvGrpSpPr/>
            <p:nvPr/>
          </p:nvGrpSpPr>
          <p:grpSpPr>
            <a:xfrm>
              <a:off x="4370131" y="4285451"/>
              <a:ext cx="1389733" cy="508297"/>
              <a:chOff x="5331602" y="3459769"/>
              <a:chExt cx="2948097" cy="1078271"/>
            </a:xfrm>
          </p:grpSpPr>
          <p:grpSp>
            <p:nvGrpSpPr>
              <p:cNvPr id="44" name="Google Shape;44;p4"/>
              <p:cNvGrpSpPr/>
              <p:nvPr/>
            </p:nvGrpSpPr>
            <p:grpSpPr>
              <a:xfrm>
                <a:off x="5331602" y="4178619"/>
                <a:ext cx="763222" cy="359421"/>
                <a:chOff x="811985" y="3296192"/>
                <a:chExt cx="1330582" cy="626605"/>
              </a:xfrm>
            </p:grpSpPr>
            <p:sp>
              <p:nvSpPr>
                <p:cNvPr id="45" name="Google Shape;45;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 name="Google Shape;46;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 name="Google Shape;47;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 name="Google Shape;48;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 name="Google Shape;49;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 name="Google Shape;50;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 name="Google Shape;51;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 name="Google Shape;52;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 name="Google Shape;53;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 name="Google Shape;54;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 name="Google Shape;55;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6" name="Google Shape;56;p4"/>
              <p:cNvGrpSpPr/>
              <p:nvPr/>
            </p:nvGrpSpPr>
            <p:grpSpPr>
              <a:xfrm>
                <a:off x="5804302" y="4178619"/>
                <a:ext cx="763222" cy="359421"/>
                <a:chOff x="811985" y="3296192"/>
                <a:chExt cx="1330582" cy="626605"/>
              </a:xfrm>
            </p:grpSpPr>
            <p:sp>
              <p:nvSpPr>
                <p:cNvPr id="57" name="Google Shape;57;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 name="Google Shape;58;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 name="Google Shape;59;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 name="Google Shape;60;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 name="Google Shape;61;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 name="Google Shape;62;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 name="Google Shape;63;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 name="Google Shape;64;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 name="Google Shape;65;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 name="Google Shape;66;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7" name="Google Shape;67;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68" name="Google Shape;68;p4"/>
              <p:cNvGrpSpPr/>
              <p:nvPr/>
            </p:nvGrpSpPr>
            <p:grpSpPr>
              <a:xfrm>
                <a:off x="5331602" y="3819194"/>
                <a:ext cx="763222" cy="359421"/>
                <a:chOff x="811985" y="3296192"/>
                <a:chExt cx="1330582" cy="626605"/>
              </a:xfrm>
            </p:grpSpPr>
            <p:sp>
              <p:nvSpPr>
                <p:cNvPr id="69" name="Google Shape;69;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 name="Google Shape;70;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 name="Google Shape;71;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 name="Google Shape;72;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 name="Google Shape;73;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 name="Google Shape;74;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 name="Google Shape;75;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 name="Google Shape;76;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 name="Google Shape;77;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 name="Google Shape;78;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 name="Google Shape;79;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0" name="Google Shape;80;p4"/>
              <p:cNvGrpSpPr/>
              <p:nvPr/>
            </p:nvGrpSpPr>
            <p:grpSpPr>
              <a:xfrm>
                <a:off x="5804302" y="3819194"/>
                <a:ext cx="763222" cy="359421"/>
                <a:chOff x="811985" y="3296192"/>
                <a:chExt cx="1330582" cy="626605"/>
              </a:xfrm>
            </p:grpSpPr>
            <p:sp>
              <p:nvSpPr>
                <p:cNvPr id="81" name="Google Shape;81;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 name="Google Shape;82;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 name="Google Shape;83;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 name="Google Shape;84;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 name="Google Shape;85;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 name="Google Shape;86;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 name="Google Shape;87;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 name="Google Shape;88;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 name="Google Shape;89;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 name="Google Shape;90;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 name="Google Shape;91;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92" name="Google Shape;92;p4"/>
              <p:cNvGrpSpPr/>
              <p:nvPr/>
            </p:nvGrpSpPr>
            <p:grpSpPr>
              <a:xfrm>
                <a:off x="6280552" y="4178619"/>
                <a:ext cx="763222" cy="359421"/>
                <a:chOff x="811985" y="3296192"/>
                <a:chExt cx="1330582" cy="626605"/>
              </a:xfrm>
            </p:grpSpPr>
            <p:sp>
              <p:nvSpPr>
                <p:cNvPr id="93" name="Google Shape;93;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 name="Google Shape;94;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 name="Google Shape;95;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 name="Google Shape;96;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 name="Google Shape;97;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 name="Google Shape;98;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9" name="Google Shape;99;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 name="Google Shape;100;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 name="Google Shape;101;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 name="Google Shape;102;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 name="Google Shape;103;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4" name="Google Shape;104;p4"/>
              <p:cNvGrpSpPr/>
              <p:nvPr/>
            </p:nvGrpSpPr>
            <p:grpSpPr>
              <a:xfrm>
                <a:off x="6280552" y="3819194"/>
                <a:ext cx="763222" cy="359421"/>
                <a:chOff x="811985" y="3296192"/>
                <a:chExt cx="1330582" cy="626605"/>
              </a:xfrm>
            </p:grpSpPr>
            <p:sp>
              <p:nvSpPr>
                <p:cNvPr id="105" name="Google Shape;105;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 name="Google Shape;106;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 name="Google Shape;107;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 name="Google Shape;108;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 name="Google Shape;109;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 name="Google Shape;110;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 name="Google Shape;111;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 name="Google Shape;112;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 name="Google Shape;113;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 name="Google Shape;114;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 name="Google Shape;115;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6" name="Google Shape;116;p4"/>
              <p:cNvGrpSpPr/>
              <p:nvPr/>
            </p:nvGrpSpPr>
            <p:grpSpPr>
              <a:xfrm>
                <a:off x="7043777" y="4178619"/>
                <a:ext cx="763222" cy="359421"/>
                <a:chOff x="811985" y="3296192"/>
                <a:chExt cx="1330582" cy="626605"/>
              </a:xfrm>
            </p:grpSpPr>
            <p:sp>
              <p:nvSpPr>
                <p:cNvPr id="117" name="Google Shape;117;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 name="Google Shape;118;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 name="Google Shape;119;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 name="Google Shape;120;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 name="Google Shape;121;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 name="Google Shape;122;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 name="Google Shape;123;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 name="Google Shape;124;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 name="Google Shape;125;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 name="Google Shape;126;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 name="Google Shape;127;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8" name="Google Shape;128;p4"/>
              <p:cNvGrpSpPr/>
              <p:nvPr/>
            </p:nvGrpSpPr>
            <p:grpSpPr>
              <a:xfrm>
                <a:off x="7516477" y="4178619"/>
                <a:ext cx="763222" cy="359421"/>
                <a:chOff x="811985" y="3296192"/>
                <a:chExt cx="1330582" cy="626605"/>
              </a:xfrm>
            </p:grpSpPr>
            <p:sp>
              <p:nvSpPr>
                <p:cNvPr id="129" name="Google Shape;129;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 name="Google Shape;130;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 name="Google Shape;131;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 name="Google Shape;132;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 name="Google Shape;133;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 name="Google Shape;134;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 name="Google Shape;135;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 name="Google Shape;136;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 name="Google Shape;137;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 name="Google Shape;138;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 name="Google Shape;139;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0" name="Google Shape;140;p4"/>
              <p:cNvGrpSpPr/>
              <p:nvPr/>
            </p:nvGrpSpPr>
            <p:grpSpPr>
              <a:xfrm>
                <a:off x="7043777" y="3819194"/>
                <a:ext cx="763222" cy="359421"/>
                <a:chOff x="811985" y="3296192"/>
                <a:chExt cx="1330582" cy="626605"/>
              </a:xfrm>
            </p:grpSpPr>
            <p:sp>
              <p:nvSpPr>
                <p:cNvPr id="141" name="Google Shape;141;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 name="Google Shape;142;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 name="Google Shape;143;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 name="Google Shape;144;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 name="Google Shape;145;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 name="Google Shape;146;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 name="Google Shape;147;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 name="Google Shape;148;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 name="Google Shape;149;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 name="Google Shape;150;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 name="Google Shape;151;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52" name="Google Shape;152;p4"/>
              <p:cNvGrpSpPr/>
              <p:nvPr/>
            </p:nvGrpSpPr>
            <p:grpSpPr>
              <a:xfrm>
                <a:off x="7516477" y="3819194"/>
                <a:ext cx="763222" cy="359421"/>
                <a:chOff x="811985" y="3296192"/>
                <a:chExt cx="1330582" cy="626605"/>
              </a:xfrm>
            </p:grpSpPr>
            <p:sp>
              <p:nvSpPr>
                <p:cNvPr id="153" name="Google Shape;153;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 name="Google Shape;154;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 name="Google Shape;155;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 name="Google Shape;156;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 name="Google Shape;157;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 name="Google Shape;158;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 name="Google Shape;159;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 name="Google Shape;160;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 name="Google Shape;161;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 name="Google Shape;162;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 name="Google Shape;163;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64" name="Google Shape;164;p4"/>
              <p:cNvGrpSpPr/>
              <p:nvPr/>
            </p:nvGrpSpPr>
            <p:grpSpPr>
              <a:xfrm>
                <a:off x="6280552" y="3459769"/>
                <a:ext cx="763222" cy="359421"/>
                <a:chOff x="811985" y="3296192"/>
                <a:chExt cx="1330582" cy="626605"/>
              </a:xfrm>
            </p:grpSpPr>
            <p:sp>
              <p:nvSpPr>
                <p:cNvPr id="165" name="Google Shape;165;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 name="Google Shape;166;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 name="Google Shape;167;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 name="Google Shape;168;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 name="Google Shape;169;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 name="Google Shape;170;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 name="Google Shape;171;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 name="Google Shape;172;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 name="Google Shape;173;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 name="Google Shape;174;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 name="Google Shape;175;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6" name="Google Shape;176;p4"/>
              <p:cNvGrpSpPr/>
              <p:nvPr/>
            </p:nvGrpSpPr>
            <p:grpSpPr>
              <a:xfrm>
                <a:off x="7043777" y="3459769"/>
                <a:ext cx="763222" cy="359421"/>
                <a:chOff x="811985" y="3296192"/>
                <a:chExt cx="1330582" cy="626605"/>
              </a:xfrm>
            </p:grpSpPr>
            <p:sp>
              <p:nvSpPr>
                <p:cNvPr id="177" name="Google Shape;177;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 name="Google Shape;178;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 name="Google Shape;179;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 name="Google Shape;180;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 name="Google Shape;181;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 name="Google Shape;182;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 name="Google Shape;183;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 name="Google Shape;184;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 name="Google Shape;185;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 name="Google Shape;186;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 name="Google Shape;187;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8" name="Google Shape;188;p4"/>
              <p:cNvGrpSpPr/>
              <p:nvPr/>
            </p:nvGrpSpPr>
            <p:grpSpPr>
              <a:xfrm>
                <a:off x="7516477" y="3459769"/>
                <a:ext cx="763222" cy="359421"/>
                <a:chOff x="811985" y="3296192"/>
                <a:chExt cx="1330582" cy="626605"/>
              </a:xfrm>
            </p:grpSpPr>
            <p:sp>
              <p:nvSpPr>
                <p:cNvPr id="189" name="Google Shape;189;p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 name="Google Shape;190;p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 name="Google Shape;191;p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 name="Google Shape;192;p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 name="Google Shape;193;p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 name="Google Shape;194;p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 name="Google Shape;195;p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 name="Google Shape;196;p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 name="Google Shape;197;p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 name="Google Shape;198;p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 name="Google Shape;199;p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00" name="Google Shape;200;p4"/>
            <p:cNvGrpSpPr/>
            <p:nvPr/>
          </p:nvGrpSpPr>
          <p:grpSpPr>
            <a:xfrm>
              <a:off x="3880030" y="4429856"/>
              <a:ext cx="2528781" cy="506016"/>
              <a:chOff x="3844788" y="3789525"/>
              <a:chExt cx="3388878" cy="678124"/>
            </a:xfrm>
          </p:grpSpPr>
          <p:sp>
            <p:nvSpPr>
              <p:cNvPr id="201" name="Google Shape;201;p4"/>
              <p:cNvSpPr/>
              <p:nvPr/>
            </p:nvSpPr>
            <p:spPr>
              <a:xfrm>
                <a:off x="4219555" y="3789525"/>
                <a:ext cx="39740" cy="66758"/>
              </a:xfrm>
              <a:custGeom>
                <a:avLst/>
                <a:gdLst/>
                <a:ahLst/>
                <a:cxnLst/>
                <a:rect l="l" t="t" r="r" b="b"/>
                <a:pathLst>
                  <a:path w="581" h="976" extrusionOk="0">
                    <a:moveTo>
                      <a:pt x="279" y="0"/>
                    </a:moveTo>
                    <a:lnTo>
                      <a:pt x="1" y="24"/>
                    </a:lnTo>
                    <a:lnTo>
                      <a:pt x="1" y="952"/>
                    </a:lnTo>
                    <a:lnTo>
                      <a:pt x="256" y="975"/>
                    </a:lnTo>
                    <a:lnTo>
                      <a:pt x="395" y="952"/>
                    </a:lnTo>
                    <a:lnTo>
                      <a:pt x="511" y="952"/>
                    </a:lnTo>
                    <a:lnTo>
                      <a:pt x="535" y="929"/>
                    </a:lnTo>
                    <a:lnTo>
                      <a:pt x="558" y="883"/>
                    </a:lnTo>
                    <a:lnTo>
                      <a:pt x="581" y="790"/>
                    </a:lnTo>
                    <a:lnTo>
                      <a:pt x="558" y="581"/>
                    </a:lnTo>
                    <a:lnTo>
                      <a:pt x="535" y="302"/>
                    </a:lnTo>
                    <a:lnTo>
                      <a:pt x="535" y="163"/>
                    </a:lnTo>
                    <a:lnTo>
                      <a:pt x="558" y="70"/>
                    </a:lnTo>
                    <a:lnTo>
                      <a:pt x="535" y="24"/>
                    </a:lnTo>
                    <a:lnTo>
                      <a:pt x="46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 name="Google Shape;202;p4"/>
              <p:cNvSpPr/>
              <p:nvPr/>
            </p:nvSpPr>
            <p:spPr>
              <a:xfrm>
                <a:off x="4236997" y="3800606"/>
                <a:ext cx="50890" cy="63612"/>
              </a:xfrm>
              <a:custGeom>
                <a:avLst/>
                <a:gdLst/>
                <a:ahLst/>
                <a:cxnLst/>
                <a:rect l="l" t="t" r="r" b="b"/>
                <a:pathLst>
                  <a:path w="744" h="930" extrusionOk="0">
                    <a:moveTo>
                      <a:pt x="280" y="1"/>
                    </a:moveTo>
                    <a:lnTo>
                      <a:pt x="280" y="140"/>
                    </a:lnTo>
                    <a:lnTo>
                      <a:pt x="303" y="419"/>
                    </a:lnTo>
                    <a:lnTo>
                      <a:pt x="326" y="628"/>
                    </a:lnTo>
                    <a:lnTo>
                      <a:pt x="303" y="721"/>
                    </a:lnTo>
                    <a:lnTo>
                      <a:pt x="280" y="767"/>
                    </a:lnTo>
                    <a:lnTo>
                      <a:pt x="256" y="790"/>
                    </a:lnTo>
                    <a:lnTo>
                      <a:pt x="140" y="790"/>
                    </a:lnTo>
                    <a:lnTo>
                      <a:pt x="1" y="813"/>
                    </a:lnTo>
                    <a:lnTo>
                      <a:pt x="1" y="837"/>
                    </a:lnTo>
                    <a:lnTo>
                      <a:pt x="1" y="883"/>
                    </a:lnTo>
                    <a:lnTo>
                      <a:pt x="47" y="906"/>
                    </a:lnTo>
                    <a:lnTo>
                      <a:pt x="349" y="930"/>
                    </a:lnTo>
                    <a:lnTo>
                      <a:pt x="558" y="906"/>
                    </a:lnTo>
                    <a:lnTo>
                      <a:pt x="697" y="883"/>
                    </a:lnTo>
                    <a:lnTo>
                      <a:pt x="744" y="860"/>
                    </a:lnTo>
                    <a:lnTo>
                      <a:pt x="697" y="813"/>
                    </a:lnTo>
                    <a:lnTo>
                      <a:pt x="674" y="744"/>
                    </a:lnTo>
                    <a:lnTo>
                      <a:pt x="651" y="581"/>
                    </a:lnTo>
                    <a:lnTo>
                      <a:pt x="674" y="396"/>
                    </a:lnTo>
                    <a:lnTo>
                      <a:pt x="697" y="233"/>
                    </a:lnTo>
                    <a:lnTo>
                      <a:pt x="744" y="117"/>
                    </a:lnTo>
                    <a:lnTo>
                      <a:pt x="744" y="47"/>
                    </a:lnTo>
                    <a:lnTo>
                      <a:pt x="69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 name="Google Shape;203;p4"/>
              <p:cNvSpPr/>
              <p:nvPr/>
            </p:nvSpPr>
            <p:spPr>
              <a:xfrm>
                <a:off x="4221128" y="3789525"/>
                <a:ext cx="9644" cy="406570"/>
              </a:xfrm>
              <a:custGeom>
                <a:avLst/>
                <a:gdLst/>
                <a:ahLst/>
                <a:cxnLst/>
                <a:rect l="l" t="t" r="r" b="b"/>
                <a:pathLst>
                  <a:path w="141" h="5944" extrusionOk="0">
                    <a:moveTo>
                      <a:pt x="1" y="0"/>
                    </a:moveTo>
                    <a:lnTo>
                      <a:pt x="1" y="5944"/>
                    </a:lnTo>
                    <a:lnTo>
                      <a:pt x="140" y="5944"/>
                    </a:lnTo>
                    <a:lnTo>
                      <a:pt x="14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 name="Google Shape;204;p4"/>
              <p:cNvSpPr/>
              <p:nvPr/>
            </p:nvSpPr>
            <p:spPr>
              <a:xfrm>
                <a:off x="3844788" y="4041992"/>
                <a:ext cx="3388878" cy="425653"/>
              </a:xfrm>
              <a:custGeom>
                <a:avLst/>
                <a:gdLst/>
                <a:ahLst/>
                <a:cxnLst/>
                <a:rect l="l" t="t" r="r" b="b"/>
                <a:pathLst>
                  <a:path w="49545" h="6223" extrusionOk="0">
                    <a:moveTo>
                      <a:pt x="10935" y="1371"/>
                    </a:moveTo>
                    <a:lnTo>
                      <a:pt x="10935" y="1788"/>
                    </a:lnTo>
                    <a:lnTo>
                      <a:pt x="10541" y="1371"/>
                    </a:lnTo>
                    <a:close/>
                    <a:moveTo>
                      <a:pt x="37379" y="1371"/>
                    </a:moveTo>
                    <a:lnTo>
                      <a:pt x="37217" y="1533"/>
                    </a:lnTo>
                    <a:lnTo>
                      <a:pt x="37031" y="1696"/>
                    </a:lnTo>
                    <a:lnTo>
                      <a:pt x="36845" y="1858"/>
                    </a:lnTo>
                    <a:lnTo>
                      <a:pt x="36613" y="1974"/>
                    </a:lnTo>
                    <a:lnTo>
                      <a:pt x="36613" y="1371"/>
                    </a:lnTo>
                    <a:close/>
                    <a:moveTo>
                      <a:pt x="36358" y="1371"/>
                    </a:moveTo>
                    <a:lnTo>
                      <a:pt x="36358" y="2114"/>
                    </a:lnTo>
                    <a:lnTo>
                      <a:pt x="36195" y="2183"/>
                    </a:lnTo>
                    <a:lnTo>
                      <a:pt x="36009" y="2230"/>
                    </a:lnTo>
                    <a:lnTo>
                      <a:pt x="35824" y="2253"/>
                    </a:lnTo>
                    <a:lnTo>
                      <a:pt x="35824" y="1371"/>
                    </a:lnTo>
                    <a:close/>
                    <a:moveTo>
                      <a:pt x="11748" y="1371"/>
                    </a:moveTo>
                    <a:lnTo>
                      <a:pt x="11748" y="2322"/>
                    </a:lnTo>
                    <a:lnTo>
                      <a:pt x="11655" y="2322"/>
                    </a:lnTo>
                    <a:lnTo>
                      <a:pt x="11562" y="2299"/>
                    </a:lnTo>
                    <a:lnTo>
                      <a:pt x="11446" y="2230"/>
                    </a:lnTo>
                    <a:lnTo>
                      <a:pt x="11191" y="2021"/>
                    </a:lnTo>
                    <a:lnTo>
                      <a:pt x="11191" y="1371"/>
                    </a:lnTo>
                    <a:close/>
                    <a:moveTo>
                      <a:pt x="12537" y="1371"/>
                    </a:moveTo>
                    <a:lnTo>
                      <a:pt x="12537" y="2322"/>
                    </a:lnTo>
                    <a:lnTo>
                      <a:pt x="11980" y="2322"/>
                    </a:lnTo>
                    <a:lnTo>
                      <a:pt x="11980" y="1371"/>
                    </a:lnTo>
                    <a:close/>
                    <a:moveTo>
                      <a:pt x="35568" y="1371"/>
                    </a:moveTo>
                    <a:lnTo>
                      <a:pt x="35568" y="2299"/>
                    </a:lnTo>
                    <a:lnTo>
                      <a:pt x="35034" y="2322"/>
                    </a:lnTo>
                    <a:lnTo>
                      <a:pt x="35034" y="1371"/>
                    </a:lnTo>
                    <a:close/>
                    <a:moveTo>
                      <a:pt x="13327" y="1371"/>
                    </a:moveTo>
                    <a:lnTo>
                      <a:pt x="13327" y="2346"/>
                    </a:lnTo>
                    <a:lnTo>
                      <a:pt x="12770" y="2346"/>
                    </a:lnTo>
                    <a:lnTo>
                      <a:pt x="12770" y="1371"/>
                    </a:lnTo>
                    <a:close/>
                    <a:moveTo>
                      <a:pt x="14116" y="1371"/>
                    </a:moveTo>
                    <a:lnTo>
                      <a:pt x="14116" y="2346"/>
                    </a:lnTo>
                    <a:lnTo>
                      <a:pt x="13582" y="2346"/>
                    </a:lnTo>
                    <a:lnTo>
                      <a:pt x="13582" y="1371"/>
                    </a:lnTo>
                    <a:close/>
                    <a:moveTo>
                      <a:pt x="14906" y="1371"/>
                    </a:moveTo>
                    <a:lnTo>
                      <a:pt x="14906" y="2346"/>
                    </a:lnTo>
                    <a:lnTo>
                      <a:pt x="14372" y="2346"/>
                    </a:lnTo>
                    <a:lnTo>
                      <a:pt x="14372" y="1371"/>
                    </a:lnTo>
                    <a:close/>
                    <a:moveTo>
                      <a:pt x="15718" y="1371"/>
                    </a:moveTo>
                    <a:lnTo>
                      <a:pt x="15718" y="2369"/>
                    </a:lnTo>
                    <a:lnTo>
                      <a:pt x="15161" y="2369"/>
                    </a:lnTo>
                    <a:lnTo>
                      <a:pt x="15161" y="1371"/>
                    </a:lnTo>
                    <a:close/>
                    <a:moveTo>
                      <a:pt x="16507" y="1371"/>
                    </a:moveTo>
                    <a:lnTo>
                      <a:pt x="16507" y="2369"/>
                    </a:lnTo>
                    <a:lnTo>
                      <a:pt x="15950" y="2369"/>
                    </a:lnTo>
                    <a:lnTo>
                      <a:pt x="15950" y="1371"/>
                    </a:lnTo>
                    <a:close/>
                    <a:moveTo>
                      <a:pt x="17297" y="1371"/>
                    </a:moveTo>
                    <a:lnTo>
                      <a:pt x="17297" y="2369"/>
                    </a:lnTo>
                    <a:lnTo>
                      <a:pt x="16740" y="2369"/>
                    </a:lnTo>
                    <a:lnTo>
                      <a:pt x="16740" y="1371"/>
                    </a:lnTo>
                    <a:close/>
                    <a:moveTo>
                      <a:pt x="34779" y="1371"/>
                    </a:moveTo>
                    <a:lnTo>
                      <a:pt x="34779" y="2346"/>
                    </a:lnTo>
                    <a:lnTo>
                      <a:pt x="34222" y="2369"/>
                    </a:lnTo>
                    <a:lnTo>
                      <a:pt x="34222" y="1371"/>
                    </a:lnTo>
                    <a:close/>
                    <a:moveTo>
                      <a:pt x="18086" y="1371"/>
                    </a:moveTo>
                    <a:lnTo>
                      <a:pt x="18086" y="2392"/>
                    </a:lnTo>
                    <a:lnTo>
                      <a:pt x="17552" y="2392"/>
                    </a:lnTo>
                    <a:lnTo>
                      <a:pt x="17552" y="1371"/>
                    </a:lnTo>
                    <a:close/>
                    <a:moveTo>
                      <a:pt x="18899" y="1371"/>
                    </a:moveTo>
                    <a:lnTo>
                      <a:pt x="18899" y="2392"/>
                    </a:lnTo>
                    <a:lnTo>
                      <a:pt x="18342" y="2392"/>
                    </a:lnTo>
                    <a:lnTo>
                      <a:pt x="18342" y="1371"/>
                    </a:lnTo>
                    <a:close/>
                    <a:moveTo>
                      <a:pt x="19688" y="1371"/>
                    </a:moveTo>
                    <a:lnTo>
                      <a:pt x="19688" y="2392"/>
                    </a:lnTo>
                    <a:lnTo>
                      <a:pt x="19131" y="2392"/>
                    </a:lnTo>
                    <a:lnTo>
                      <a:pt x="19131" y="1371"/>
                    </a:lnTo>
                    <a:close/>
                    <a:moveTo>
                      <a:pt x="33200" y="1371"/>
                    </a:moveTo>
                    <a:lnTo>
                      <a:pt x="33200" y="2392"/>
                    </a:lnTo>
                    <a:lnTo>
                      <a:pt x="32643" y="2392"/>
                    </a:lnTo>
                    <a:lnTo>
                      <a:pt x="32643" y="1371"/>
                    </a:lnTo>
                    <a:close/>
                    <a:moveTo>
                      <a:pt x="33990" y="1371"/>
                    </a:moveTo>
                    <a:lnTo>
                      <a:pt x="33990" y="2369"/>
                    </a:lnTo>
                    <a:lnTo>
                      <a:pt x="33432" y="2392"/>
                    </a:lnTo>
                    <a:lnTo>
                      <a:pt x="33432" y="1371"/>
                    </a:lnTo>
                    <a:close/>
                    <a:moveTo>
                      <a:pt x="20478" y="1371"/>
                    </a:moveTo>
                    <a:lnTo>
                      <a:pt x="20478" y="2415"/>
                    </a:lnTo>
                    <a:lnTo>
                      <a:pt x="19920" y="2392"/>
                    </a:lnTo>
                    <a:lnTo>
                      <a:pt x="19920" y="1371"/>
                    </a:lnTo>
                    <a:close/>
                    <a:moveTo>
                      <a:pt x="21267" y="1371"/>
                    </a:moveTo>
                    <a:lnTo>
                      <a:pt x="21267" y="2415"/>
                    </a:lnTo>
                    <a:lnTo>
                      <a:pt x="20733" y="2415"/>
                    </a:lnTo>
                    <a:lnTo>
                      <a:pt x="20733" y="1371"/>
                    </a:lnTo>
                    <a:close/>
                    <a:moveTo>
                      <a:pt x="22056" y="1371"/>
                    </a:moveTo>
                    <a:lnTo>
                      <a:pt x="22056" y="2415"/>
                    </a:lnTo>
                    <a:lnTo>
                      <a:pt x="21522" y="2415"/>
                    </a:lnTo>
                    <a:lnTo>
                      <a:pt x="21522" y="1371"/>
                    </a:lnTo>
                    <a:close/>
                    <a:moveTo>
                      <a:pt x="22869" y="1371"/>
                    </a:moveTo>
                    <a:lnTo>
                      <a:pt x="22869" y="2415"/>
                    </a:lnTo>
                    <a:lnTo>
                      <a:pt x="22312" y="2415"/>
                    </a:lnTo>
                    <a:lnTo>
                      <a:pt x="22312" y="1371"/>
                    </a:lnTo>
                    <a:close/>
                    <a:moveTo>
                      <a:pt x="23658" y="1371"/>
                    </a:moveTo>
                    <a:lnTo>
                      <a:pt x="23658" y="2415"/>
                    </a:lnTo>
                    <a:lnTo>
                      <a:pt x="23101" y="2415"/>
                    </a:lnTo>
                    <a:lnTo>
                      <a:pt x="23101" y="1371"/>
                    </a:lnTo>
                    <a:close/>
                    <a:moveTo>
                      <a:pt x="24448" y="1371"/>
                    </a:moveTo>
                    <a:lnTo>
                      <a:pt x="24448" y="2415"/>
                    </a:lnTo>
                    <a:lnTo>
                      <a:pt x="23890" y="2415"/>
                    </a:lnTo>
                    <a:lnTo>
                      <a:pt x="23890" y="1371"/>
                    </a:lnTo>
                    <a:close/>
                    <a:moveTo>
                      <a:pt x="31598" y="1371"/>
                    </a:moveTo>
                    <a:lnTo>
                      <a:pt x="31598" y="2415"/>
                    </a:lnTo>
                    <a:lnTo>
                      <a:pt x="31041" y="2415"/>
                    </a:lnTo>
                    <a:lnTo>
                      <a:pt x="31041" y="1371"/>
                    </a:lnTo>
                    <a:close/>
                    <a:moveTo>
                      <a:pt x="32388" y="1371"/>
                    </a:moveTo>
                    <a:lnTo>
                      <a:pt x="32388" y="2392"/>
                    </a:lnTo>
                    <a:lnTo>
                      <a:pt x="31854" y="2415"/>
                    </a:lnTo>
                    <a:lnTo>
                      <a:pt x="31854" y="1371"/>
                    </a:lnTo>
                    <a:close/>
                    <a:moveTo>
                      <a:pt x="25237" y="1371"/>
                    </a:moveTo>
                    <a:lnTo>
                      <a:pt x="25237" y="2439"/>
                    </a:lnTo>
                    <a:lnTo>
                      <a:pt x="24703" y="2415"/>
                    </a:lnTo>
                    <a:lnTo>
                      <a:pt x="24703" y="1371"/>
                    </a:lnTo>
                    <a:close/>
                    <a:moveTo>
                      <a:pt x="26050" y="1371"/>
                    </a:moveTo>
                    <a:lnTo>
                      <a:pt x="26050" y="2439"/>
                    </a:lnTo>
                    <a:lnTo>
                      <a:pt x="25492" y="2439"/>
                    </a:lnTo>
                    <a:lnTo>
                      <a:pt x="25492" y="1371"/>
                    </a:lnTo>
                    <a:close/>
                    <a:moveTo>
                      <a:pt x="26839" y="1371"/>
                    </a:moveTo>
                    <a:lnTo>
                      <a:pt x="26839" y="2439"/>
                    </a:lnTo>
                    <a:lnTo>
                      <a:pt x="26282" y="2439"/>
                    </a:lnTo>
                    <a:lnTo>
                      <a:pt x="26282" y="1371"/>
                    </a:lnTo>
                    <a:close/>
                    <a:moveTo>
                      <a:pt x="27628" y="1371"/>
                    </a:moveTo>
                    <a:lnTo>
                      <a:pt x="27628" y="2439"/>
                    </a:lnTo>
                    <a:lnTo>
                      <a:pt x="27071" y="2439"/>
                    </a:lnTo>
                    <a:lnTo>
                      <a:pt x="27071" y="1371"/>
                    </a:lnTo>
                    <a:close/>
                    <a:moveTo>
                      <a:pt x="28418" y="1371"/>
                    </a:moveTo>
                    <a:lnTo>
                      <a:pt x="28418" y="2439"/>
                    </a:lnTo>
                    <a:lnTo>
                      <a:pt x="27884" y="2439"/>
                    </a:lnTo>
                    <a:lnTo>
                      <a:pt x="27884" y="1371"/>
                    </a:lnTo>
                    <a:close/>
                    <a:moveTo>
                      <a:pt x="29207" y="1371"/>
                    </a:moveTo>
                    <a:lnTo>
                      <a:pt x="29207" y="2439"/>
                    </a:lnTo>
                    <a:lnTo>
                      <a:pt x="28673" y="2439"/>
                    </a:lnTo>
                    <a:lnTo>
                      <a:pt x="28673" y="1371"/>
                    </a:lnTo>
                    <a:close/>
                    <a:moveTo>
                      <a:pt x="30020" y="1371"/>
                    </a:moveTo>
                    <a:lnTo>
                      <a:pt x="30020" y="2439"/>
                    </a:lnTo>
                    <a:lnTo>
                      <a:pt x="29462" y="2439"/>
                    </a:lnTo>
                    <a:lnTo>
                      <a:pt x="29462" y="1371"/>
                    </a:lnTo>
                    <a:close/>
                    <a:moveTo>
                      <a:pt x="30809" y="1371"/>
                    </a:moveTo>
                    <a:lnTo>
                      <a:pt x="30809" y="2415"/>
                    </a:lnTo>
                    <a:lnTo>
                      <a:pt x="30252" y="2439"/>
                    </a:lnTo>
                    <a:lnTo>
                      <a:pt x="30252" y="1371"/>
                    </a:lnTo>
                    <a:close/>
                    <a:moveTo>
                      <a:pt x="38122" y="1"/>
                    </a:moveTo>
                    <a:lnTo>
                      <a:pt x="38099" y="94"/>
                    </a:lnTo>
                    <a:lnTo>
                      <a:pt x="38006" y="326"/>
                    </a:lnTo>
                    <a:lnTo>
                      <a:pt x="37867" y="651"/>
                    </a:lnTo>
                    <a:lnTo>
                      <a:pt x="37751" y="860"/>
                    </a:lnTo>
                    <a:lnTo>
                      <a:pt x="37635" y="1046"/>
                    </a:lnTo>
                    <a:lnTo>
                      <a:pt x="10053" y="1046"/>
                    </a:lnTo>
                    <a:lnTo>
                      <a:pt x="4087" y="976"/>
                    </a:lnTo>
                    <a:lnTo>
                      <a:pt x="0" y="953"/>
                    </a:lnTo>
                    <a:lnTo>
                      <a:pt x="24" y="1185"/>
                    </a:lnTo>
                    <a:lnTo>
                      <a:pt x="70" y="1394"/>
                    </a:lnTo>
                    <a:lnTo>
                      <a:pt x="140" y="1626"/>
                    </a:lnTo>
                    <a:lnTo>
                      <a:pt x="233" y="1858"/>
                    </a:lnTo>
                    <a:lnTo>
                      <a:pt x="442" y="2322"/>
                    </a:lnTo>
                    <a:lnTo>
                      <a:pt x="720" y="2764"/>
                    </a:lnTo>
                    <a:lnTo>
                      <a:pt x="1022" y="3205"/>
                    </a:lnTo>
                    <a:lnTo>
                      <a:pt x="1347" y="3646"/>
                    </a:lnTo>
                    <a:lnTo>
                      <a:pt x="1695" y="4064"/>
                    </a:lnTo>
                    <a:lnTo>
                      <a:pt x="2044" y="4458"/>
                    </a:lnTo>
                    <a:lnTo>
                      <a:pt x="2415" y="4830"/>
                    </a:lnTo>
                    <a:lnTo>
                      <a:pt x="2740" y="5178"/>
                    </a:lnTo>
                    <a:lnTo>
                      <a:pt x="3344" y="5712"/>
                    </a:lnTo>
                    <a:lnTo>
                      <a:pt x="3762" y="6084"/>
                    </a:lnTo>
                    <a:lnTo>
                      <a:pt x="3924" y="6223"/>
                    </a:lnTo>
                    <a:lnTo>
                      <a:pt x="47595" y="6223"/>
                    </a:lnTo>
                    <a:lnTo>
                      <a:pt x="47339" y="5805"/>
                    </a:lnTo>
                    <a:lnTo>
                      <a:pt x="47153" y="5433"/>
                    </a:lnTo>
                    <a:lnTo>
                      <a:pt x="47014" y="5062"/>
                    </a:lnTo>
                    <a:lnTo>
                      <a:pt x="46944" y="4714"/>
                    </a:lnTo>
                    <a:lnTo>
                      <a:pt x="46921" y="4389"/>
                    </a:lnTo>
                    <a:lnTo>
                      <a:pt x="46968" y="4087"/>
                    </a:lnTo>
                    <a:lnTo>
                      <a:pt x="47037" y="3785"/>
                    </a:lnTo>
                    <a:lnTo>
                      <a:pt x="47130" y="3530"/>
                    </a:lnTo>
                    <a:lnTo>
                      <a:pt x="47269" y="3298"/>
                    </a:lnTo>
                    <a:lnTo>
                      <a:pt x="47432" y="3089"/>
                    </a:lnTo>
                    <a:lnTo>
                      <a:pt x="47618" y="2880"/>
                    </a:lnTo>
                    <a:lnTo>
                      <a:pt x="47827" y="2717"/>
                    </a:lnTo>
                    <a:lnTo>
                      <a:pt x="48012" y="2578"/>
                    </a:lnTo>
                    <a:lnTo>
                      <a:pt x="48221" y="2439"/>
                    </a:lnTo>
                    <a:lnTo>
                      <a:pt x="48430" y="2346"/>
                    </a:lnTo>
                    <a:lnTo>
                      <a:pt x="48639" y="2276"/>
                    </a:lnTo>
                    <a:lnTo>
                      <a:pt x="48802" y="2183"/>
                    </a:lnTo>
                    <a:lnTo>
                      <a:pt x="48964" y="2090"/>
                    </a:lnTo>
                    <a:lnTo>
                      <a:pt x="49104" y="1951"/>
                    </a:lnTo>
                    <a:lnTo>
                      <a:pt x="49196" y="1788"/>
                    </a:lnTo>
                    <a:lnTo>
                      <a:pt x="49289" y="1626"/>
                    </a:lnTo>
                    <a:lnTo>
                      <a:pt x="49359" y="1440"/>
                    </a:lnTo>
                    <a:lnTo>
                      <a:pt x="49429" y="1231"/>
                    </a:lnTo>
                    <a:lnTo>
                      <a:pt x="49475" y="1046"/>
                    </a:lnTo>
                    <a:lnTo>
                      <a:pt x="49522" y="674"/>
                    </a:lnTo>
                    <a:lnTo>
                      <a:pt x="49545" y="372"/>
                    </a:lnTo>
                    <a:lnTo>
                      <a:pt x="49522" y="70"/>
                    </a:lnTo>
                    <a:lnTo>
                      <a:pt x="38122"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 name="Google Shape;205;p4"/>
              <p:cNvSpPr/>
              <p:nvPr/>
            </p:nvSpPr>
            <p:spPr>
              <a:xfrm>
                <a:off x="4035352" y="4397744"/>
                <a:ext cx="3064936" cy="69905"/>
              </a:xfrm>
              <a:custGeom>
                <a:avLst/>
                <a:gdLst/>
                <a:ahLst/>
                <a:cxnLst/>
                <a:rect l="l" t="t" r="r" b="b"/>
                <a:pathLst>
                  <a:path w="44809" h="1022" extrusionOk="0">
                    <a:moveTo>
                      <a:pt x="0" y="0"/>
                    </a:moveTo>
                    <a:lnTo>
                      <a:pt x="442" y="418"/>
                    </a:lnTo>
                    <a:lnTo>
                      <a:pt x="813" y="743"/>
                    </a:lnTo>
                    <a:lnTo>
                      <a:pt x="1138" y="1022"/>
                    </a:lnTo>
                    <a:lnTo>
                      <a:pt x="44809" y="1022"/>
                    </a:lnTo>
                    <a:lnTo>
                      <a:pt x="44623" y="743"/>
                    </a:lnTo>
                    <a:lnTo>
                      <a:pt x="44483" y="488"/>
                    </a:lnTo>
                    <a:lnTo>
                      <a:pt x="44367" y="256"/>
                    </a:lnTo>
                    <a:lnTo>
                      <a:pt x="4427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06" name="Google Shape;206;p4"/>
          <p:cNvGrpSpPr/>
          <p:nvPr/>
        </p:nvGrpSpPr>
        <p:grpSpPr>
          <a:xfrm>
            <a:off x="-946234" y="5039990"/>
            <a:ext cx="2725963" cy="1558749"/>
            <a:chOff x="-2150675" y="3642792"/>
            <a:chExt cx="2044472" cy="1169062"/>
          </a:xfrm>
        </p:grpSpPr>
        <p:sp>
          <p:nvSpPr>
            <p:cNvPr id="207" name="Google Shape;207;p4"/>
            <p:cNvSpPr/>
            <p:nvPr/>
          </p:nvSpPr>
          <p:spPr>
            <a:xfrm flipH="1">
              <a:off x="-671747" y="4306283"/>
              <a:ext cx="189397" cy="227004"/>
            </a:xfrm>
            <a:custGeom>
              <a:avLst/>
              <a:gdLst/>
              <a:ahLst/>
              <a:cxnLst/>
              <a:rect l="l" t="t" r="r" b="b"/>
              <a:pathLst>
                <a:path w="3971" h="4760" extrusionOk="0">
                  <a:moveTo>
                    <a:pt x="47" y="0"/>
                  </a:moveTo>
                  <a:lnTo>
                    <a:pt x="0" y="46"/>
                  </a:lnTo>
                  <a:lnTo>
                    <a:pt x="3901" y="4759"/>
                  </a:lnTo>
                  <a:lnTo>
                    <a:pt x="3970" y="4713"/>
                  </a:lnTo>
                  <a:lnTo>
                    <a:pt x="47"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 name="Google Shape;208;p4"/>
            <p:cNvSpPr/>
            <p:nvPr/>
          </p:nvSpPr>
          <p:spPr>
            <a:xfrm flipH="1">
              <a:off x="-665067" y="4300700"/>
              <a:ext cx="170553" cy="132911"/>
            </a:xfrm>
            <a:custGeom>
              <a:avLst/>
              <a:gdLst/>
              <a:ahLst/>
              <a:cxnLst/>
              <a:rect l="l" t="t" r="r" b="b"/>
              <a:pathLst>
                <a:path w="3553" h="2695" extrusionOk="0">
                  <a:moveTo>
                    <a:pt x="70" y="1"/>
                  </a:moveTo>
                  <a:lnTo>
                    <a:pt x="1" y="71"/>
                  </a:lnTo>
                  <a:lnTo>
                    <a:pt x="3506" y="2694"/>
                  </a:lnTo>
                  <a:lnTo>
                    <a:pt x="3553" y="26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 name="Google Shape;209;p4"/>
            <p:cNvSpPr/>
            <p:nvPr/>
          </p:nvSpPr>
          <p:spPr>
            <a:xfrm flipH="1">
              <a:off x="-458024" y="4300703"/>
              <a:ext cx="149524" cy="192715"/>
            </a:xfrm>
            <a:custGeom>
              <a:avLst/>
              <a:gdLst/>
              <a:ahLst/>
              <a:cxnLst/>
              <a:rect l="l" t="t" r="r" b="b"/>
              <a:pathLst>
                <a:path w="3135" h="4041" extrusionOk="0">
                  <a:moveTo>
                    <a:pt x="3065" y="1"/>
                  </a:moveTo>
                  <a:lnTo>
                    <a:pt x="0" y="3994"/>
                  </a:lnTo>
                  <a:lnTo>
                    <a:pt x="47" y="4041"/>
                  </a:lnTo>
                  <a:lnTo>
                    <a:pt x="3135" y="71"/>
                  </a:lnTo>
                  <a:lnTo>
                    <a:pt x="30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 name="Google Shape;210;p4"/>
            <p:cNvSpPr/>
            <p:nvPr/>
          </p:nvSpPr>
          <p:spPr>
            <a:xfrm flipH="1">
              <a:off x="-470187" y="4306283"/>
              <a:ext cx="103021" cy="187136"/>
            </a:xfrm>
            <a:custGeom>
              <a:avLst/>
              <a:gdLst/>
              <a:ahLst/>
              <a:cxnLst/>
              <a:rect l="l" t="t" r="r" b="b"/>
              <a:pathLst>
                <a:path w="2160" h="3924" extrusionOk="0">
                  <a:moveTo>
                    <a:pt x="2090" y="0"/>
                  </a:moveTo>
                  <a:lnTo>
                    <a:pt x="1" y="3877"/>
                  </a:lnTo>
                  <a:lnTo>
                    <a:pt x="71" y="3924"/>
                  </a:lnTo>
                  <a:lnTo>
                    <a:pt x="2160" y="46"/>
                  </a:lnTo>
                  <a:lnTo>
                    <a:pt x="20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 name="Google Shape;211;p4"/>
            <p:cNvSpPr/>
            <p:nvPr/>
          </p:nvSpPr>
          <p:spPr>
            <a:xfrm flipH="1">
              <a:off x="-1998417" y="3727618"/>
              <a:ext cx="233825" cy="277386"/>
            </a:xfrm>
            <a:custGeom>
              <a:avLst/>
              <a:gdLst/>
              <a:ahLst/>
              <a:cxnLst/>
              <a:rect l="l" t="t" r="r" b="b"/>
              <a:pathLst>
                <a:path w="4992" h="5922" extrusionOk="0">
                  <a:moveTo>
                    <a:pt x="418" y="1"/>
                  </a:moveTo>
                  <a:lnTo>
                    <a:pt x="0" y="94"/>
                  </a:lnTo>
                  <a:lnTo>
                    <a:pt x="186" y="303"/>
                  </a:lnTo>
                  <a:lnTo>
                    <a:pt x="534" y="744"/>
                  </a:lnTo>
                  <a:lnTo>
                    <a:pt x="1115" y="1463"/>
                  </a:lnTo>
                  <a:lnTo>
                    <a:pt x="1486" y="1881"/>
                  </a:lnTo>
                  <a:lnTo>
                    <a:pt x="2020" y="2555"/>
                  </a:lnTo>
                  <a:lnTo>
                    <a:pt x="2368" y="2973"/>
                  </a:lnTo>
                  <a:lnTo>
                    <a:pt x="2902" y="3623"/>
                  </a:lnTo>
                  <a:lnTo>
                    <a:pt x="3250" y="4041"/>
                  </a:lnTo>
                  <a:lnTo>
                    <a:pt x="4063" y="5016"/>
                  </a:lnTo>
                  <a:lnTo>
                    <a:pt x="4992" y="5921"/>
                  </a:lnTo>
                  <a:lnTo>
                    <a:pt x="4620" y="4528"/>
                  </a:lnTo>
                  <a:lnTo>
                    <a:pt x="4388" y="4296"/>
                  </a:lnTo>
                  <a:lnTo>
                    <a:pt x="3993" y="3855"/>
                  </a:lnTo>
                  <a:lnTo>
                    <a:pt x="3970" y="3855"/>
                  </a:lnTo>
                  <a:lnTo>
                    <a:pt x="3367" y="3182"/>
                  </a:lnTo>
                  <a:lnTo>
                    <a:pt x="2949" y="2740"/>
                  </a:lnTo>
                  <a:lnTo>
                    <a:pt x="2322" y="2067"/>
                  </a:lnTo>
                  <a:lnTo>
                    <a:pt x="1927" y="1626"/>
                  </a:lnTo>
                  <a:lnTo>
                    <a:pt x="1231" y="883"/>
                  </a:lnTo>
                  <a:lnTo>
                    <a:pt x="836" y="465"/>
                  </a:lnTo>
                  <a:lnTo>
                    <a:pt x="418"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 name="Google Shape;212;p4"/>
            <p:cNvSpPr/>
            <p:nvPr/>
          </p:nvSpPr>
          <p:spPr>
            <a:xfrm flipH="1">
              <a:off x="-2003847" y="3921204"/>
              <a:ext cx="34849" cy="101174"/>
            </a:xfrm>
            <a:custGeom>
              <a:avLst/>
              <a:gdLst/>
              <a:ahLst/>
              <a:cxnLst/>
              <a:rect l="l" t="t" r="r" b="b"/>
              <a:pathLst>
                <a:path w="744" h="2160" extrusionOk="0">
                  <a:moveTo>
                    <a:pt x="349" y="0"/>
                  </a:moveTo>
                  <a:lnTo>
                    <a:pt x="47" y="1068"/>
                  </a:lnTo>
                  <a:lnTo>
                    <a:pt x="47" y="1579"/>
                  </a:lnTo>
                  <a:lnTo>
                    <a:pt x="349" y="1579"/>
                  </a:lnTo>
                  <a:lnTo>
                    <a:pt x="419" y="1602"/>
                  </a:lnTo>
                  <a:lnTo>
                    <a:pt x="442" y="1672"/>
                  </a:lnTo>
                  <a:lnTo>
                    <a:pt x="419" y="1718"/>
                  </a:lnTo>
                  <a:lnTo>
                    <a:pt x="349" y="1742"/>
                  </a:lnTo>
                  <a:lnTo>
                    <a:pt x="1" y="1742"/>
                  </a:lnTo>
                  <a:lnTo>
                    <a:pt x="1" y="2160"/>
                  </a:lnTo>
                  <a:lnTo>
                    <a:pt x="744" y="2160"/>
                  </a:lnTo>
                  <a:lnTo>
                    <a:pt x="744" y="442"/>
                  </a:lnTo>
                  <a:lnTo>
                    <a:pt x="744" y="302"/>
                  </a:lnTo>
                  <a:lnTo>
                    <a:pt x="744"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 name="Google Shape;213;p4"/>
            <p:cNvSpPr/>
            <p:nvPr/>
          </p:nvSpPr>
          <p:spPr>
            <a:xfrm flipH="1">
              <a:off x="-1246972"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 name="Google Shape;214;p4"/>
            <p:cNvSpPr/>
            <p:nvPr/>
          </p:nvSpPr>
          <p:spPr>
            <a:xfrm flipH="1">
              <a:off x="-127418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 name="Google Shape;215;p4"/>
            <p:cNvSpPr/>
            <p:nvPr/>
          </p:nvSpPr>
          <p:spPr>
            <a:xfrm flipH="1">
              <a:off x="-1299197"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 name="Google Shape;216;p4"/>
            <p:cNvSpPr/>
            <p:nvPr/>
          </p:nvSpPr>
          <p:spPr>
            <a:xfrm flipH="1">
              <a:off x="-1326364"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 name="Google Shape;217;p4"/>
            <p:cNvSpPr/>
            <p:nvPr/>
          </p:nvSpPr>
          <p:spPr>
            <a:xfrm flipH="1">
              <a:off x="-68206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 name="Google Shape;218;p4"/>
            <p:cNvSpPr/>
            <p:nvPr/>
          </p:nvSpPr>
          <p:spPr>
            <a:xfrm flipH="1">
              <a:off x="-709232"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 name="Google Shape;219;p4"/>
            <p:cNvSpPr/>
            <p:nvPr/>
          </p:nvSpPr>
          <p:spPr>
            <a:xfrm flipH="1">
              <a:off x="-733166" y="4406763"/>
              <a:ext cx="14193" cy="21781"/>
            </a:xfrm>
            <a:custGeom>
              <a:avLst/>
              <a:gdLst/>
              <a:ahLst/>
              <a:cxnLst/>
              <a:rect l="l" t="t" r="r" b="b"/>
              <a:pathLst>
                <a:path w="303" h="465" extrusionOk="0">
                  <a:moveTo>
                    <a:pt x="1" y="1"/>
                  </a:moveTo>
                  <a:lnTo>
                    <a:pt x="1" y="465"/>
                  </a:lnTo>
                  <a:lnTo>
                    <a:pt x="303" y="465"/>
                  </a:lnTo>
                  <a:lnTo>
                    <a:pt x="30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 name="Google Shape;220;p4"/>
            <p:cNvSpPr/>
            <p:nvPr/>
          </p:nvSpPr>
          <p:spPr>
            <a:xfrm flipH="1">
              <a:off x="-761457"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 name="Google Shape;221;p4"/>
            <p:cNvSpPr/>
            <p:nvPr/>
          </p:nvSpPr>
          <p:spPr>
            <a:xfrm flipH="1">
              <a:off x="-828326"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 name="Google Shape;222;p4"/>
            <p:cNvSpPr/>
            <p:nvPr/>
          </p:nvSpPr>
          <p:spPr>
            <a:xfrm flipH="1">
              <a:off x="-854416"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 name="Google Shape;223;p4"/>
            <p:cNvSpPr/>
            <p:nvPr/>
          </p:nvSpPr>
          <p:spPr>
            <a:xfrm flipH="1">
              <a:off x="-879428"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 name="Google Shape;224;p4"/>
            <p:cNvSpPr/>
            <p:nvPr/>
          </p:nvSpPr>
          <p:spPr>
            <a:xfrm flipH="1">
              <a:off x="-906641"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 name="Google Shape;225;p4"/>
            <p:cNvSpPr/>
            <p:nvPr/>
          </p:nvSpPr>
          <p:spPr>
            <a:xfrm flipH="1">
              <a:off x="-1055587"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 name="Google Shape;226;p4"/>
            <p:cNvSpPr/>
            <p:nvPr/>
          </p:nvSpPr>
          <p:spPr>
            <a:xfrm flipH="1">
              <a:off x="-1081723"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 name="Google Shape;227;p4"/>
            <p:cNvSpPr/>
            <p:nvPr/>
          </p:nvSpPr>
          <p:spPr>
            <a:xfrm flipH="1">
              <a:off x="-1106735"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 name="Google Shape;228;p4"/>
            <p:cNvSpPr/>
            <p:nvPr/>
          </p:nvSpPr>
          <p:spPr>
            <a:xfrm flipH="1">
              <a:off x="-1133902"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 name="Google Shape;229;p4"/>
            <p:cNvSpPr/>
            <p:nvPr/>
          </p:nvSpPr>
          <p:spPr>
            <a:xfrm flipH="1">
              <a:off x="-1518873" y="3903780"/>
              <a:ext cx="20703" cy="28338"/>
            </a:xfrm>
            <a:custGeom>
              <a:avLst/>
              <a:gdLst/>
              <a:ahLst/>
              <a:cxnLst/>
              <a:rect l="l" t="t" r="r" b="b"/>
              <a:pathLst>
                <a:path w="442" h="605" extrusionOk="0">
                  <a:moveTo>
                    <a:pt x="116" y="1"/>
                  </a:moveTo>
                  <a:lnTo>
                    <a:pt x="139" y="47"/>
                  </a:lnTo>
                  <a:lnTo>
                    <a:pt x="116" y="140"/>
                  </a:lnTo>
                  <a:lnTo>
                    <a:pt x="93" y="187"/>
                  </a:lnTo>
                  <a:lnTo>
                    <a:pt x="70" y="233"/>
                  </a:lnTo>
                  <a:lnTo>
                    <a:pt x="23" y="280"/>
                  </a:lnTo>
                  <a:lnTo>
                    <a:pt x="0" y="372"/>
                  </a:lnTo>
                  <a:lnTo>
                    <a:pt x="0" y="442"/>
                  </a:lnTo>
                  <a:lnTo>
                    <a:pt x="46" y="512"/>
                  </a:lnTo>
                  <a:lnTo>
                    <a:pt x="93" y="558"/>
                  </a:lnTo>
                  <a:lnTo>
                    <a:pt x="139" y="605"/>
                  </a:lnTo>
                  <a:lnTo>
                    <a:pt x="325" y="605"/>
                  </a:lnTo>
                  <a:lnTo>
                    <a:pt x="395" y="535"/>
                  </a:lnTo>
                  <a:lnTo>
                    <a:pt x="418" y="512"/>
                  </a:lnTo>
                  <a:lnTo>
                    <a:pt x="441" y="465"/>
                  </a:lnTo>
                  <a:lnTo>
                    <a:pt x="441" y="372"/>
                  </a:lnTo>
                  <a:lnTo>
                    <a:pt x="418" y="326"/>
                  </a:lnTo>
                  <a:lnTo>
                    <a:pt x="395" y="303"/>
                  </a:lnTo>
                  <a:lnTo>
                    <a:pt x="348" y="396"/>
                  </a:lnTo>
                  <a:lnTo>
                    <a:pt x="325" y="442"/>
                  </a:lnTo>
                  <a:lnTo>
                    <a:pt x="279" y="465"/>
                  </a:lnTo>
                  <a:lnTo>
                    <a:pt x="255" y="465"/>
                  </a:lnTo>
                  <a:lnTo>
                    <a:pt x="186" y="442"/>
                  </a:lnTo>
                  <a:lnTo>
                    <a:pt x="139" y="396"/>
                  </a:lnTo>
                  <a:lnTo>
                    <a:pt x="139" y="326"/>
                  </a:lnTo>
                  <a:lnTo>
                    <a:pt x="163" y="280"/>
                  </a:lnTo>
                  <a:lnTo>
                    <a:pt x="232" y="233"/>
                  </a:lnTo>
                  <a:lnTo>
                    <a:pt x="255" y="163"/>
                  </a:lnTo>
                  <a:lnTo>
                    <a:pt x="302" y="94"/>
                  </a:lnTo>
                  <a:lnTo>
                    <a:pt x="302"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 name="Google Shape;230;p4"/>
            <p:cNvSpPr/>
            <p:nvPr/>
          </p:nvSpPr>
          <p:spPr>
            <a:xfrm flipH="1">
              <a:off x="-1526461" y="3765698"/>
              <a:ext cx="4403" cy="85951"/>
            </a:xfrm>
            <a:custGeom>
              <a:avLst/>
              <a:gdLst/>
              <a:ahLst/>
              <a:cxnLst/>
              <a:rect l="l" t="t" r="r" b="b"/>
              <a:pathLst>
                <a:path w="94" h="1835" extrusionOk="0">
                  <a:moveTo>
                    <a:pt x="1" y="0"/>
                  </a:moveTo>
                  <a:lnTo>
                    <a:pt x="1" y="1835"/>
                  </a:lnTo>
                  <a:lnTo>
                    <a:pt x="94" y="1835"/>
                  </a:lnTo>
                  <a:lnTo>
                    <a:pt x="94"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 name="Google Shape;231;p4"/>
            <p:cNvSpPr/>
            <p:nvPr/>
          </p:nvSpPr>
          <p:spPr>
            <a:xfrm flipH="1">
              <a:off x="-1499294" y="3765698"/>
              <a:ext cx="4403" cy="85951"/>
            </a:xfrm>
            <a:custGeom>
              <a:avLst/>
              <a:gdLst/>
              <a:ahLst/>
              <a:cxnLst/>
              <a:rect l="l" t="t" r="r" b="b"/>
              <a:pathLst>
                <a:path w="94" h="1835" extrusionOk="0">
                  <a:moveTo>
                    <a:pt x="0" y="0"/>
                  </a:moveTo>
                  <a:lnTo>
                    <a:pt x="0" y="1835"/>
                  </a:lnTo>
                  <a:lnTo>
                    <a:pt x="93" y="1835"/>
                  </a:lnTo>
                  <a:lnTo>
                    <a:pt x="93"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2" name="Google Shape;232;p4"/>
            <p:cNvSpPr/>
            <p:nvPr/>
          </p:nvSpPr>
          <p:spPr>
            <a:xfrm flipH="1">
              <a:off x="-1515595" y="3901626"/>
              <a:ext cx="13115" cy="4403"/>
            </a:xfrm>
            <a:custGeom>
              <a:avLst/>
              <a:gdLst/>
              <a:ahLst/>
              <a:cxnLst/>
              <a:rect l="l" t="t" r="r" b="b"/>
              <a:pathLst>
                <a:path w="280" h="94" extrusionOk="0">
                  <a:moveTo>
                    <a:pt x="1" y="0"/>
                  </a:moveTo>
                  <a:lnTo>
                    <a:pt x="24" y="93"/>
                  </a:lnTo>
                  <a:lnTo>
                    <a:pt x="256" y="93"/>
                  </a:lnTo>
                  <a:lnTo>
                    <a:pt x="28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 name="Google Shape;233;p4"/>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rgbClr val="2C2D2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 name="Google Shape;234;p4"/>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 name="Google Shape;235;p4"/>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 name="Google Shape;236;p4"/>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 name="Google Shape;237;p4"/>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rgbClr val="4B4B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 name="Google Shape;238;p4"/>
            <p:cNvSpPr/>
            <p:nvPr/>
          </p:nvSpPr>
          <p:spPr>
            <a:xfrm flipH="1">
              <a:off x="-1528663" y="3845091"/>
              <a:ext cx="37050" cy="43514"/>
            </a:xfrm>
            <a:custGeom>
              <a:avLst/>
              <a:gdLst/>
              <a:ahLst/>
              <a:cxnLst/>
              <a:rect l="l" t="t" r="r" b="b"/>
              <a:pathLst>
                <a:path w="791" h="929" fill="none" extrusionOk="0">
                  <a:moveTo>
                    <a:pt x="1" y="0"/>
                  </a:moveTo>
                  <a:lnTo>
                    <a:pt x="47" y="929"/>
                  </a:lnTo>
                  <a:lnTo>
                    <a:pt x="720" y="929"/>
                  </a:lnTo>
                  <a:lnTo>
                    <a:pt x="79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 name="Google Shape;239;p4"/>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 name="Google Shape;240;p4"/>
            <p:cNvSpPr/>
            <p:nvPr/>
          </p:nvSpPr>
          <p:spPr>
            <a:xfrm flipH="1">
              <a:off x="-1525384" y="3861391"/>
              <a:ext cx="32694" cy="27214"/>
            </a:xfrm>
            <a:custGeom>
              <a:avLst/>
              <a:gdLst/>
              <a:ahLst/>
              <a:cxnLst/>
              <a:rect l="l" t="t" r="r" b="b"/>
              <a:pathLst>
                <a:path w="698" h="581" extrusionOk="0">
                  <a:moveTo>
                    <a:pt x="1" y="0"/>
                  </a:moveTo>
                  <a:lnTo>
                    <a:pt x="24" y="302"/>
                  </a:lnTo>
                  <a:lnTo>
                    <a:pt x="512" y="581"/>
                  </a:lnTo>
                  <a:lnTo>
                    <a:pt x="697" y="581"/>
                  </a:lnTo>
                  <a:lnTo>
                    <a:pt x="697" y="418"/>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 name="Google Shape;241;p4"/>
            <p:cNvSpPr/>
            <p:nvPr/>
          </p:nvSpPr>
          <p:spPr>
            <a:xfrm flipH="1">
              <a:off x="-1527539" y="3845091"/>
              <a:ext cx="35926" cy="25059"/>
            </a:xfrm>
            <a:custGeom>
              <a:avLst/>
              <a:gdLst/>
              <a:ahLst/>
              <a:cxnLst/>
              <a:rect l="l" t="t" r="r" b="b"/>
              <a:pathLst>
                <a:path w="767" h="535" extrusionOk="0">
                  <a:moveTo>
                    <a:pt x="1" y="0"/>
                  </a:moveTo>
                  <a:lnTo>
                    <a:pt x="1" y="70"/>
                  </a:lnTo>
                  <a:lnTo>
                    <a:pt x="744" y="534"/>
                  </a:lnTo>
                  <a:lnTo>
                    <a:pt x="767" y="232"/>
                  </a:lnTo>
                  <a:lnTo>
                    <a:pt x="395"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 name="Google Shape;242;p4"/>
            <p:cNvSpPr/>
            <p:nvPr/>
          </p:nvSpPr>
          <p:spPr>
            <a:xfrm flipH="1">
              <a:off x="-1525384"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 name="Google Shape;243;p4"/>
            <p:cNvSpPr/>
            <p:nvPr/>
          </p:nvSpPr>
          <p:spPr>
            <a:xfrm flipH="1">
              <a:off x="-1500372"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 name="Google Shape;244;p4"/>
            <p:cNvSpPr/>
            <p:nvPr/>
          </p:nvSpPr>
          <p:spPr>
            <a:xfrm flipH="1">
              <a:off x="-1780944" y="3642792"/>
              <a:ext cx="304554" cy="124032"/>
            </a:xfrm>
            <a:custGeom>
              <a:avLst/>
              <a:gdLst/>
              <a:ahLst/>
              <a:cxnLst/>
              <a:rect l="l" t="t" r="r" b="b"/>
              <a:pathLst>
                <a:path w="6502" h="2648" extrusionOk="0">
                  <a:moveTo>
                    <a:pt x="4876" y="1"/>
                  </a:moveTo>
                  <a:lnTo>
                    <a:pt x="1" y="2648"/>
                  </a:lnTo>
                  <a:lnTo>
                    <a:pt x="442" y="2555"/>
                  </a:lnTo>
                  <a:lnTo>
                    <a:pt x="2322" y="1556"/>
                  </a:lnTo>
                  <a:lnTo>
                    <a:pt x="4853" y="163"/>
                  </a:lnTo>
                  <a:lnTo>
                    <a:pt x="4876" y="187"/>
                  </a:lnTo>
                  <a:lnTo>
                    <a:pt x="6339" y="1464"/>
                  </a:lnTo>
                  <a:lnTo>
                    <a:pt x="6501" y="1440"/>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 name="Google Shape;245;p4"/>
            <p:cNvSpPr/>
            <p:nvPr/>
          </p:nvSpPr>
          <p:spPr>
            <a:xfrm flipH="1">
              <a:off x="-1779861" y="3715674"/>
              <a:ext cx="6604" cy="6558"/>
            </a:xfrm>
            <a:custGeom>
              <a:avLst/>
              <a:gdLst/>
              <a:ahLst/>
              <a:cxnLst/>
              <a:rect l="l" t="t" r="r" b="b"/>
              <a:pathLst>
                <a:path w="141" h="140" extrusionOk="0">
                  <a:moveTo>
                    <a:pt x="71" y="0"/>
                  </a:moveTo>
                  <a:lnTo>
                    <a:pt x="24" y="24"/>
                  </a:lnTo>
                  <a:lnTo>
                    <a:pt x="1" y="70"/>
                  </a:lnTo>
                  <a:lnTo>
                    <a:pt x="24" y="140"/>
                  </a:lnTo>
                  <a:lnTo>
                    <a:pt x="117" y="140"/>
                  </a:lnTo>
                  <a:lnTo>
                    <a:pt x="140" y="70"/>
                  </a:lnTo>
                  <a:lnTo>
                    <a:pt x="117" y="24"/>
                  </a:lnTo>
                  <a:lnTo>
                    <a:pt x="7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 name="Google Shape;246;p4"/>
            <p:cNvSpPr/>
            <p:nvPr/>
          </p:nvSpPr>
          <p:spPr>
            <a:xfrm flipH="1">
              <a:off x="-1734193" y="3742841"/>
              <a:ext cx="6604" cy="6604"/>
            </a:xfrm>
            <a:custGeom>
              <a:avLst/>
              <a:gdLst/>
              <a:ahLst/>
              <a:cxnLst/>
              <a:rect l="l" t="t" r="r" b="b"/>
              <a:pathLst>
                <a:path w="141" h="141" extrusionOk="0">
                  <a:moveTo>
                    <a:pt x="70" y="1"/>
                  </a:moveTo>
                  <a:lnTo>
                    <a:pt x="24" y="24"/>
                  </a:lnTo>
                  <a:lnTo>
                    <a:pt x="1" y="71"/>
                  </a:lnTo>
                  <a:lnTo>
                    <a:pt x="24" y="140"/>
                  </a:lnTo>
                  <a:lnTo>
                    <a:pt x="117" y="140"/>
                  </a:lnTo>
                  <a:lnTo>
                    <a:pt x="140" y="71"/>
                  </a:lnTo>
                  <a:lnTo>
                    <a:pt x="117" y="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 name="Google Shape;247;p4"/>
            <p:cNvSpPr/>
            <p:nvPr/>
          </p:nvSpPr>
          <p:spPr>
            <a:xfrm flipH="1">
              <a:off x="-1516672" y="3773286"/>
              <a:ext cx="9836" cy="9836"/>
            </a:xfrm>
            <a:custGeom>
              <a:avLst/>
              <a:gdLst/>
              <a:ahLst/>
              <a:cxnLst/>
              <a:rect l="l" t="t" r="r" b="b"/>
              <a:pathLst>
                <a:path w="210" h="210" extrusionOk="0">
                  <a:moveTo>
                    <a:pt x="70" y="1"/>
                  </a:moveTo>
                  <a:lnTo>
                    <a:pt x="47" y="24"/>
                  </a:lnTo>
                  <a:lnTo>
                    <a:pt x="24" y="47"/>
                  </a:lnTo>
                  <a:lnTo>
                    <a:pt x="1" y="94"/>
                  </a:lnTo>
                  <a:lnTo>
                    <a:pt x="24" y="140"/>
                  </a:lnTo>
                  <a:lnTo>
                    <a:pt x="47" y="163"/>
                  </a:lnTo>
                  <a:lnTo>
                    <a:pt x="70" y="187"/>
                  </a:lnTo>
                  <a:lnTo>
                    <a:pt x="117" y="210"/>
                  </a:lnTo>
                  <a:lnTo>
                    <a:pt x="163" y="187"/>
                  </a:lnTo>
                  <a:lnTo>
                    <a:pt x="187" y="163"/>
                  </a:lnTo>
                  <a:lnTo>
                    <a:pt x="210" y="140"/>
                  </a:lnTo>
                  <a:lnTo>
                    <a:pt x="210" y="94"/>
                  </a:lnTo>
                  <a:lnTo>
                    <a:pt x="210" y="47"/>
                  </a:lnTo>
                  <a:lnTo>
                    <a:pt x="187" y="24"/>
                  </a:lnTo>
                  <a:lnTo>
                    <a:pt x="16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 name="Google Shape;248;p4"/>
            <p:cNvSpPr/>
            <p:nvPr/>
          </p:nvSpPr>
          <p:spPr>
            <a:xfrm flipH="1">
              <a:off x="-1933169" y="3768977"/>
              <a:ext cx="214246" cy="429570"/>
            </a:xfrm>
            <a:custGeom>
              <a:avLst/>
              <a:gdLst/>
              <a:ahLst/>
              <a:cxnLst/>
              <a:rect l="l" t="t" r="r" b="b"/>
              <a:pathLst>
                <a:path w="4574" h="9171" extrusionOk="0">
                  <a:moveTo>
                    <a:pt x="697" y="0"/>
                  </a:moveTo>
                  <a:lnTo>
                    <a:pt x="511" y="47"/>
                  </a:lnTo>
                  <a:lnTo>
                    <a:pt x="163" y="139"/>
                  </a:lnTo>
                  <a:lnTo>
                    <a:pt x="0" y="163"/>
                  </a:lnTo>
                  <a:lnTo>
                    <a:pt x="4272" y="9171"/>
                  </a:lnTo>
                  <a:lnTo>
                    <a:pt x="4272" y="8335"/>
                  </a:lnTo>
                  <a:lnTo>
                    <a:pt x="4272" y="7429"/>
                  </a:lnTo>
                  <a:lnTo>
                    <a:pt x="4272" y="7220"/>
                  </a:lnTo>
                  <a:lnTo>
                    <a:pt x="4574" y="7220"/>
                  </a:lnTo>
                  <a:lnTo>
                    <a:pt x="4434" y="6269"/>
                  </a:lnTo>
                  <a:lnTo>
                    <a:pt x="4342" y="5642"/>
                  </a:lnTo>
                  <a:lnTo>
                    <a:pt x="3993" y="5108"/>
                  </a:lnTo>
                  <a:lnTo>
                    <a:pt x="69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 name="Google Shape;249;p4"/>
            <p:cNvSpPr/>
            <p:nvPr/>
          </p:nvSpPr>
          <p:spPr>
            <a:xfrm flipH="1">
              <a:off x="-1786377" y="3710241"/>
              <a:ext cx="325210" cy="87029"/>
            </a:xfrm>
            <a:custGeom>
              <a:avLst/>
              <a:gdLst/>
              <a:ahLst/>
              <a:cxnLst/>
              <a:rect l="l" t="t" r="r" b="b"/>
              <a:pathLst>
                <a:path w="6943" h="1858" extrusionOk="0">
                  <a:moveTo>
                    <a:pt x="6734" y="116"/>
                  </a:moveTo>
                  <a:lnTo>
                    <a:pt x="6780" y="140"/>
                  </a:lnTo>
                  <a:lnTo>
                    <a:pt x="6803" y="186"/>
                  </a:lnTo>
                  <a:lnTo>
                    <a:pt x="6780" y="256"/>
                  </a:lnTo>
                  <a:lnTo>
                    <a:pt x="6687" y="256"/>
                  </a:lnTo>
                  <a:lnTo>
                    <a:pt x="6664" y="186"/>
                  </a:lnTo>
                  <a:lnTo>
                    <a:pt x="6687" y="140"/>
                  </a:lnTo>
                  <a:lnTo>
                    <a:pt x="6734" y="116"/>
                  </a:lnTo>
                  <a:close/>
                  <a:moveTo>
                    <a:pt x="1138" y="1347"/>
                  </a:moveTo>
                  <a:lnTo>
                    <a:pt x="1162" y="1370"/>
                  </a:lnTo>
                  <a:lnTo>
                    <a:pt x="1185" y="1393"/>
                  </a:lnTo>
                  <a:lnTo>
                    <a:pt x="1185" y="1440"/>
                  </a:lnTo>
                  <a:lnTo>
                    <a:pt x="1185" y="1486"/>
                  </a:lnTo>
                  <a:lnTo>
                    <a:pt x="1162" y="1509"/>
                  </a:lnTo>
                  <a:lnTo>
                    <a:pt x="1138" y="1533"/>
                  </a:lnTo>
                  <a:lnTo>
                    <a:pt x="1092" y="1556"/>
                  </a:lnTo>
                  <a:lnTo>
                    <a:pt x="1045" y="1533"/>
                  </a:lnTo>
                  <a:lnTo>
                    <a:pt x="1022" y="1509"/>
                  </a:lnTo>
                  <a:lnTo>
                    <a:pt x="999" y="1486"/>
                  </a:lnTo>
                  <a:lnTo>
                    <a:pt x="976" y="1440"/>
                  </a:lnTo>
                  <a:lnTo>
                    <a:pt x="999" y="1393"/>
                  </a:lnTo>
                  <a:lnTo>
                    <a:pt x="1022" y="1370"/>
                  </a:lnTo>
                  <a:lnTo>
                    <a:pt x="1045" y="1347"/>
                  </a:lnTo>
                  <a:close/>
                  <a:moveTo>
                    <a:pt x="6826" y="0"/>
                  </a:moveTo>
                  <a:lnTo>
                    <a:pt x="6664" y="24"/>
                  </a:lnTo>
                  <a:lnTo>
                    <a:pt x="5457" y="256"/>
                  </a:lnTo>
                  <a:lnTo>
                    <a:pt x="2763" y="743"/>
                  </a:lnTo>
                  <a:lnTo>
                    <a:pt x="767" y="1115"/>
                  </a:lnTo>
                  <a:lnTo>
                    <a:pt x="326" y="1208"/>
                  </a:lnTo>
                  <a:lnTo>
                    <a:pt x="1" y="1277"/>
                  </a:lnTo>
                  <a:lnTo>
                    <a:pt x="47" y="1440"/>
                  </a:lnTo>
                  <a:lnTo>
                    <a:pt x="581" y="1347"/>
                  </a:lnTo>
                  <a:lnTo>
                    <a:pt x="674" y="1533"/>
                  </a:lnTo>
                  <a:lnTo>
                    <a:pt x="720" y="1649"/>
                  </a:lnTo>
                  <a:lnTo>
                    <a:pt x="790" y="1718"/>
                  </a:lnTo>
                  <a:lnTo>
                    <a:pt x="883" y="1788"/>
                  </a:lnTo>
                  <a:lnTo>
                    <a:pt x="976" y="1834"/>
                  </a:lnTo>
                  <a:lnTo>
                    <a:pt x="1115" y="1858"/>
                  </a:lnTo>
                  <a:lnTo>
                    <a:pt x="1208" y="1834"/>
                  </a:lnTo>
                  <a:lnTo>
                    <a:pt x="1324" y="1788"/>
                  </a:lnTo>
                  <a:lnTo>
                    <a:pt x="1417" y="1718"/>
                  </a:lnTo>
                  <a:lnTo>
                    <a:pt x="1487" y="1649"/>
                  </a:lnTo>
                  <a:lnTo>
                    <a:pt x="1579" y="1556"/>
                  </a:lnTo>
                  <a:lnTo>
                    <a:pt x="1695" y="1486"/>
                  </a:lnTo>
                  <a:lnTo>
                    <a:pt x="1951" y="1347"/>
                  </a:lnTo>
                  <a:lnTo>
                    <a:pt x="2276" y="1254"/>
                  </a:lnTo>
                  <a:lnTo>
                    <a:pt x="2601" y="1161"/>
                  </a:lnTo>
                  <a:lnTo>
                    <a:pt x="5364" y="674"/>
                  </a:lnTo>
                  <a:lnTo>
                    <a:pt x="6107" y="534"/>
                  </a:lnTo>
                  <a:lnTo>
                    <a:pt x="6478" y="465"/>
                  </a:lnTo>
                  <a:lnTo>
                    <a:pt x="6896" y="372"/>
                  </a:lnTo>
                  <a:lnTo>
                    <a:pt x="6942" y="302"/>
                  </a:lnTo>
                  <a:lnTo>
                    <a:pt x="6942" y="233"/>
                  </a:lnTo>
                  <a:lnTo>
                    <a:pt x="6942" y="163"/>
                  </a:lnTo>
                  <a:lnTo>
                    <a:pt x="6919" y="93"/>
                  </a:lnTo>
                  <a:lnTo>
                    <a:pt x="6873" y="24"/>
                  </a:lnTo>
                  <a:lnTo>
                    <a:pt x="6826"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 name="Google Shape;250;p4"/>
            <p:cNvSpPr/>
            <p:nvPr/>
          </p:nvSpPr>
          <p:spPr>
            <a:xfrm flipH="1">
              <a:off x="-1749416" y="3735253"/>
              <a:ext cx="38128" cy="27214"/>
            </a:xfrm>
            <a:custGeom>
              <a:avLst/>
              <a:gdLst/>
              <a:ahLst/>
              <a:cxnLst/>
              <a:rect l="l" t="t" r="r" b="b"/>
              <a:pathLst>
                <a:path w="814" h="581" extrusionOk="0">
                  <a:moveTo>
                    <a:pt x="418" y="163"/>
                  </a:moveTo>
                  <a:lnTo>
                    <a:pt x="465" y="186"/>
                  </a:lnTo>
                  <a:lnTo>
                    <a:pt x="488" y="233"/>
                  </a:lnTo>
                  <a:lnTo>
                    <a:pt x="465" y="302"/>
                  </a:lnTo>
                  <a:lnTo>
                    <a:pt x="372" y="302"/>
                  </a:lnTo>
                  <a:lnTo>
                    <a:pt x="349" y="233"/>
                  </a:lnTo>
                  <a:lnTo>
                    <a:pt x="372" y="186"/>
                  </a:lnTo>
                  <a:lnTo>
                    <a:pt x="418" y="163"/>
                  </a:lnTo>
                  <a:close/>
                  <a:moveTo>
                    <a:pt x="767" y="0"/>
                  </a:moveTo>
                  <a:lnTo>
                    <a:pt x="24" y="140"/>
                  </a:lnTo>
                  <a:lnTo>
                    <a:pt x="1" y="186"/>
                  </a:lnTo>
                  <a:lnTo>
                    <a:pt x="24" y="302"/>
                  </a:lnTo>
                  <a:lnTo>
                    <a:pt x="70" y="395"/>
                  </a:lnTo>
                  <a:lnTo>
                    <a:pt x="140" y="488"/>
                  </a:lnTo>
                  <a:lnTo>
                    <a:pt x="233" y="534"/>
                  </a:lnTo>
                  <a:lnTo>
                    <a:pt x="326" y="581"/>
                  </a:lnTo>
                  <a:lnTo>
                    <a:pt x="395" y="581"/>
                  </a:lnTo>
                  <a:lnTo>
                    <a:pt x="534" y="558"/>
                  </a:lnTo>
                  <a:lnTo>
                    <a:pt x="674" y="488"/>
                  </a:lnTo>
                  <a:lnTo>
                    <a:pt x="720" y="418"/>
                  </a:lnTo>
                  <a:lnTo>
                    <a:pt x="767" y="349"/>
                  </a:lnTo>
                  <a:lnTo>
                    <a:pt x="790" y="279"/>
                  </a:lnTo>
                  <a:lnTo>
                    <a:pt x="813" y="186"/>
                  </a:lnTo>
                  <a:lnTo>
                    <a:pt x="790" y="93"/>
                  </a:lnTo>
                  <a:lnTo>
                    <a:pt x="76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 name="Google Shape;251;p4"/>
            <p:cNvSpPr/>
            <p:nvPr/>
          </p:nvSpPr>
          <p:spPr>
            <a:xfrm flipH="1">
              <a:off x="-1745060" y="3758064"/>
              <a:ext cx="23982" cy="17471"/>
            </a:xfrm>
            <a:custGeom>
              <a:avLst/>
              <a:gdLst/>
              <a:ahLst/>
              <a:cxnLst/>
              <a:rect l="l" t="t" r="r" b="b"/>
              <a:pathLst>
                <a:path w="512" h="373" extrusionOk="0">
                  <a:moveTo>
                    <a:pt x="465" y="1"/>
                  </a:moveTo>
                  <a:lnTo>
                    <a:pt x="325" y="71"/>
                  </a:lnTo>
                  <a:lnTo>
                    <a:pt x="186" y="94"/>
                  </a:lnTo>
                  <a:lnTo>
                    <a:pt x="117" y="94"/>
                  </a:lnTo>
                  <a:lnTo>
                    <a:pt x="24" y="47"/>
                  </a:lnTo>
                  <a:lnTo>
                    <a:pt x="0" y="163"/>
                  </a:lnTo>
                  <a:lnTo>
                    <a:pt x="24" y="210"/>
                  </a:lnTo>
                  <a:lnTo>
                    <a:pt x="47" y="280"/>
                  </a:lnTo>
                  <a:lnTo>
                    <a:pt x="70" y="326"/>
                  </a:lnTo>
                  <a:lnTo>
                    <a:pt x="117" y="372"/>
                  </a:lnTo>
                  <a:lnTo>
                    <a:pt x="465" y="280"/>
                  </a:lnTo>
                  <a:lnTo>
                    <a:pt x="488" y="233"/>
                  </a:lnTo>
                  <a:lnTo>
                    <a:pt x="511" y="163"/>
                  </a:lnTo>
                  <a:lnTo>
                    <a:pt x="488" y="71"/>
                  </a:lnTo>
                  <a:lnTo>
                    <a:pt x="4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 name="Google Shape;252;p4"/>
            <p:cNvSpPr/>
            <p:nvPr/>
          </p:nvSpPr>
          <p:spPr>
            <a:xfrm flipH="1">
              <a:off x="-1811385" y="4081067"/>
              <a:ext cx="44639" cy="21781"/>
            </a:xfrm>
            <a:custGeom>
              <a:avLst/>
              <a:gdLst/>
              <a:ahLst/>
              <a:cxnLst/>
              <a:rect l="l" t="t" r="r" b="b"/>
              <a:pathLst>
                <a:path w="953" h="465" extrusionOk="0">
                  <a:moveTo>
                    <a:pt x="1" y="0"/>
                  </a:moveTo>
                  <a:lnTo>
                    <a:pt x="1"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 name="Google Shape;253;p4"/>
            <p:cNvSpPr/>
            <p:nvPr/>
          </p:nvSpPr>
          <p:spPr>
            <a:xfrm flipH="1">
              <a:off x="-1872276"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 name="Google Shape;254;p4"/>
            <p:cNvSpPr/>
            <p:nvPr/>
          </p:nvSpPr>
          <p:spPr>
            <a:xfrm flipH="1">
              <a:off x="-1933167"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 name="Google Shape;255;p4"/>
            <p:cNvSpPr/>
            <p:nvPr/>
          </p:nvSpPr>
          <p:spPr>
            <a:xfrm flipH="1">
              <a:off x="-1994058"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 name="Google Shape;256;p4"/>
            <p:cNvSpPr/>
            <p:nvPr/>
          </p:nvSpPr>
          <p:spPr>
            <a:xfrm flipH="1">
              <a:off x="-2054949" y="4081067"/>
              <a:ext cx="44592" cy="21781"/>
            </a:xfrm>
            <a:custGeom>
              <a:avLst/>
              <a:gdLst/>
              <a:ahLst/>
              <a:cxnLst/>
              <a:rect l="l" t="t" r="r" b="b"/>
              <a:pathLst>
                <a:path w="952" h="465" extrusionOk="0">
                  <a:moveTo>
                    <a:pt x="0" y="0"/>
                  </a:moveTo>
                  <a:lnTo>
                    <a:pt x="0"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 name="Google Shape;257;p4"/>
            <p:cNvSpPr/>
            <p:nvPr/>
          </p:nvSpPr>
          <p:spPr>
            <a:xfrm flipH="1">
              <a:off x="-2023425" y="3921204"/>
              <a:ext cx="19626" cy="20703"/>
            </a:xfrm>
            <a:custGeom>
              <a:avLst/>
              <a:gdLst/>
              <a:ahLst/>
              <a:cxnLst/>
              <a:rect l="l" t="t" r="r" b="b"/>
              <a:pathLst>
                <a:path w="419" h="442" extrusionOk="0">
                  <a:moveTo>
                    <a:pt x="279" y="0"/>
                  </a:moveTo>
                  <a:lnTo>
                    <a:pt x="210" y="302"/>
                  </a:lnTo>
                  <a:lnTo>
                    <a:pt x="1" y="302"/>
                  </a:lnTo>
                  <a:lnTo>
                    <a:pt x="1" y="442"/>
                  </a:lnTo>
                  <a:lnTo>
                    <a:pt x="419" y="442"/>
                  </a:lnTo>
                  <a:lnTo>
                    <a:pt x="41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 name="Google Shape;258;p4"/>
            <p:cNvSpPr/>
            <p:nvPr/>
          </p:nvSpPr>
          <p:spPr>
            <a:xfrm flipH="1">
              <a:off x="-1989702" y="3995164"/>
              <a:ext cx="52227" cy="7635"/>
            </a:xfrm>
            <a:custGeom>
              <a:avLst/>
              <a:gdLst/>
              <a:ahLst/>
              <a:cxnLst/>
              <a:rect l="l" t="t" r="r" b="b"/>
              <a:pathLst>
                <a:path w="1115" h="163" extrusionOk="0">
                  <a:moveTo>
                    <a:pt x="70" y="0"/>
                  </a:moveTo>
                  <a:lnTo>
                    <a:pt x="24" y="23"/>
                  </a:lnTo>
                  <a:lnTo>
                    <a:pt x="1" y="93"/>
                  </a:lnTo>
                  <a:lnTo>
                    <a:pt x="24" y="139"/>
                  </a:lnTo>
                  <a:lnTo>
                    <a:pt x="70" y="163"/>
                  </a:lnTo>
                  <a:lnTo>
                    <a:pt x="1022" y="163"/>
                  </a:lnTo>
                  <a:lnTo>
                    <a:pt x="1092" y="139"/>
                  </a:lnTo>
                  <a:lnTo>
                    <a:pt x="1115" y="93"/>
                  </a:lnTo>
                  <a:lnTo>
                    <a:pt x="1092" y="23"/>
                  </a:lnTo>
                  <a:lnTo>
                    <a:pt x="1022"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 name="Google Shape;259;p4"/>
            <p:cNvSpPr/>
            <p:nvPr/>
          </p:nvSpPr>
          <p:spPr>
            <a:xfrm flipH="1">
              <a:off x="-1956024" y="3962517"/>
              <a:ext cx="45716" cy="9836"/>
            </a:xfrm>
            <a:custGeom>
              <a:avLst/>
              <a:gdLst/>
              <a:ahLst/>
              <a:cxnLst/>
              <a:rect l="l" t="t" r="r" b="b"/>
              <a:pathLst>
                <a:path w="976" h="210" extrusionOk="0">
                  <a:moveTo>
                    <a:pt x="0" y="1"/>
                  </a:moveTo>
                  <a:lnTo>
                    <a:pt x="93" y="210"/>
                  </a:lnTo>
                  <a:lnTo>
                    <a:pt x="975" y="210"/>
                  </a:lnTo>
                  <a:lnTo>
                    <a:pt x="97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 name="Google Shape;260;p4"/>
            <p:cNvSpPr/>
            <p:nvPr/>
          </p:nvSpPr>
          <p:spPr>
            <a:xfrm flipH="1">
              <a:off x="-1971246" y="3957083"/>
              <a:ext cx="15270" cy="38128"/>
            </a:xfrm>
            <a:custGeom>
              <a:avLst/>
              <a:gdLst/>
              <a:ahLst/>
              <a:cxnLst/>
              <a:rect l="l" t="t" r="r" b="b"/>
              <a:pathLst>
                <a:path w="326" h="814" extrusionOk="0">
                  <a:moveTo>
                    <a:pt x="0" y="1"/>
                  </a:moveTo>
                  <a:lnTo>
                    <a:pt x="0" y="117"/>
                  </a:lnTo>
                  <a:lnTo>
                    <a:pt x="0" y="326"/>
                  </a:lnTo>
                  <a:lnTo>
                    <a:pt x="0" y="813"/>
                  </a:lnTo>
                  <a:lnTo>
                    <a:pt x="325" y="813"/>
                  </a:lnTo>
                  <a:lnTo>
                    <a:pt x="325" y="302"/>
                  </a:lnTo>
                  <a:lnTo>
                    <a:pt x="32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 name="Google Shape;261;p4"/>
            <p:cNvSpPr/>
            <p:nvPr/>
          </p:nvSpPr>
          <p:spPr>
            <a:xfrm flipH="1">
              <a:off x="-1971244" y="4002748"/>
              <a:ext cx="15196" cy="19631"/>
            </a:xfrm>
            <a:custGeom>
              <a:avLst/>
              <a:gdLst/>
              <a:ahLst/>
              <a:cxnLst/>
              <a:rect l="l" t="t" r="r" b="b"/>
              <a:pathLst>
                <a:path w="233" h="419" extrusionOk="0">
                  <a:moveTo>
                    <a:pt x="1" y="1"/>
                  </a:moveTo>
                  <a:lnTo>
                    <a:pt x="1" y="326"/>
                  </a:lnTo>
                  <a:lnTo>
                    <a:pt x="1" y="419"/>
                  </a:lnTo>
                  <a:lnTo>
                    <a:pt x="233" y="419"/>
                  </a:lnTo>
                  <a:lnTo>
                    <a:pt x="233"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 name="Google Shape;262;p4"/>
            <p:cNvSpPr/>
            <p:nvPr/>
          </p:nvSpPr>
          <p:spPr>
            <a:xfrm flipH="1">
              <a:off x="-1818972" y="3966873"/>
              <a:ext cx="35926" cy="11991"/>
            </a:xfrm>
            <a:custGeom>
              <a:avLst/>
              <a:gdLst/>
              <a:ahLst/>
              <a:cxnLst/>
              <a:rect l="l" t="t" r="r" b="b"/>
              <a:pathLst>
                <a:path w="767" h="256" extrusionOk="0">
                  <a:moveTo>
                    <a:pt x="140" y="0"/>
                  </a:moveTo>
                  <a:lnTo>
                    <a:pt x="94" y="24"/>
                  </a:lnTo>
                  <a:lnTo>
                    <a:pt x="47" y="47"/>
                  </a:lnTo>
                  <a:lnTo>
                    <a:pt x="24" y="70"/>
                  </a:lnTo>
                  <a:lnTo>
                    <a:pt x="1" y="140"/>
                  </a:lnTo>
                  <a:lnTo>
                    <a:pt x="24" y="186"/>
                  </a:lnTo>
                  <a:lnTo>
                    <a:pt x="47" y="209"/>
                  </a:lnTo>
                  <a:lnTo>
                    <a:pt x="94" y="233"/>
                  </a:lnTo>
                  <a:lnTo>
                    <a:pt x="140" y="256"/>
                  </a:lnTo>
                  <a:lnTo>
                    <a:pt x="651" y="256"/>
                  </a:lnTo>
                  <a:lnTo>
                    <a:pt x="697" y="233"/>
                  </a:lnTo>
                  <a:lnTo>
                    <a:pt x="721" y="209"/>
                  </a:lnTo>
                  <a:lnTo>
                    <a:pt x="767" y="186"/>
                  </a:lnTo>
                  <a:lnTo>
                    <a:pt x="767" y="140"/>
                  </a:lnTo>
                  <a:lnTo>
                    <a:pt x="767" y="70"/>
                  </a:lnTo>
                  <a:lnTo>
                    <a:pt x="721" y="47"/>
                  </a:lnTo>
                  <a:lnTo>
                    <a:pt x="697" y="24"/>
                  </a:lnTo>
                  <a:lnTo>
                    <a:pt x="65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 name="Google Shape;263;p4"/>
            <p:cNvSpPr/>
            <p:nvPr/>
          </p:nvSpPr>
          <p:spPr>
            <a:xfrm flipH="1">
              <a:off x="-1824453" y="3992962"/>
              <a:ext cx="46840" cy="10914"/>
            </a:xfrm>
            <a:custGeom>
              <a:avLst/>
              <a:gdLst/>
              <a:ahLst/>
              <a:cxnLst/>
              <a:rect l="l" t="t" r="r" b="b"/>
              <a:pathLst>
                <a:path w="1000" h="233" extrusionOk="0">
                  <a:moveTo>
                    <a:pt x="1" y="1"/>
                  </a:moveTo>
                  <a:lnTo>
                    <a:pt x="1" y="186"/>
                  </a:lnTo>
                  <a:lnTo>
                    <a:pt x="256" y="233"/>
                  </a:lnTo>
                  <a:lnTo>
                    <a:pt x="744" y="233"/>
                  </a:lnTo>
                  <a:lnTo>
                    <a:pt x="999" y="186"/>
                  </a:lnTo>
                  <a:lnTo>
                    <a:pt x="9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 name="Google Shape;264;p4"/>
            <p:cNvSpPr/>
            <p:nvPr/>
          </p:nvSpPr>
          <p:spPr>
            <a:xfrm flipH="1">
              <a:off x="-2003848" y="4022330"/>
              <a:ext cx="76162" cy="13115"/>
            </a:xfrm>
            <a:custGeom>
              <a:avLst/>
              <a:gdLst/>
              <a:ahLst/>
              <a:cxnLst/>
              <a:rect l="l" t="t" r="r" b="b"/>
              <a:pathLst>
                <a:path w="1626" h="280" extrusionOk="0">
                  <a:moveTo>
                    <a:pt x="93" y="1"/>
                  </a:moveTo>
                  <a:lnTo>
                    <a:pt x="47" y="24"/>
                  </a:lnTo>
                  <a:lnTo>
                    <a:pt x="24" y="70"/>
                  </a:lnTo>
                  <a:lnTo>
                    <a:pt x="1" y="140"/>
                  </a:lnTo>
                  <a:lnTo>
                    <a:pt x="24" y="186"/>
                  </a:lnTo>
                  <a:lnTo>
                    <a:pt x="47" y="233"/>
                  </a:lnTo>
                  <a:lnTo>
                    <a:pt x="93" y="279"/>
                  </a:lnTo>
                  <a:lnTo>
                    <a:pt x="1626" y="279"/>
                  </a:lnTo>
                  <a:lnTo>
                    <a:pt x="16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 name="Google Shape;265;p4"/>
            <p:cNvSpPr/>
            <p:nvPr/>
          </p:nvSpPr>
          <p:spPr>
            <a:xfrm flipH="1">
              <a:off x="-1811384" y="3959238"/>
              <a:ext cx="19626" cy="7682"/>
            </a:xfrm>
            <a:custGeom>
              <a:avLst/>
              <a:gdLst/>
              <a:ahLst/>
              <a:cxnLst/>
              <a:rect l="l" t="t" r="r" b="b"/>
              <a:pathLst>
                <a:path w="419" h="164" extrusionOk="0">
                  <a:moveTo>
                    <a:pt x="1" y="1"/>
                  </a:moveTo>
                  <a:lnTo>
                    <a:pt x="1" y="163"/>
                  </a:lnTo>
                  <a:lnTo>
                    <a:pt x="418" y="163"/>
                  </a:lnTo>
                  <a:lnTo>
                    <a:pt x="418"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 name="Google Shape;266;p4"/>
            <p:cNvSpPr/>
            <p:nvPr/>
          </p:nvSpPr>
          <p:spPr>
            <a:xfrm flipH="1">
              <a:off x="-1811384" y="3978817"/>
              <a:ext cx="20703" cy="14193"/>
            </a:xfrm>
            <a:custGeom>
              <a:avLst/>
              <a:gdLst/>
              <a:ahLst/>
              <a:cxnLst/>
              <a:rect l="l" t="t" r="r" b="b"/>
              <a:pathLst>
                <a:path w="442" h="303" extrusionOk="0">
                  <a:moveTo>
                    <a:pt x="70" y="1"/>
                  </a:moveTo>
                  <a:lnTo>
                    <a:pt x="0" y="303"/>
                  </a:lnTo>
                  <a:lnTo>
                    <a:pt x="441" y="303"/>
                  </a:lnTo>
                  <a:lnTo>
                    <a:pt x="39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 name="Google Shape;267;p4"/>
            <p:cNvSpPr/>
            <p:nvPr/>
          </p:nvSpPr>
          <p:spPr>
            <a:xfrm flipH="1">
              <a:off x="-1823329" y="4003829"/>
              <a:ext cx="44639" cy="60939"/>
            </a:xfrm>
            <a:custGeom>
              <a:avLst/>
              <a:gdLst/>
              <a:ahLst/>
              <a:cxnLst/>
              <a:rect l="l" t="t" r="r" b="b"/>
              <a:pathLst>
                <a:path w="953" h="1301" extrusionOk="0">
                  <a:moveTo>
                    <a:pt x="233" y="1"/>
                  </a:moveTo>
                  <a:lnTo>
                    <a:pt x="1" y="1301"/>
                  </a:lnTo>
                  <a:lnTo>
                    <a:pt x="953" y="1301"/>
                  </a:lnTo>
                  <a:lnTo>
                    <a:pt x="930" y="1185"/>
                  </a:lnTo>
                  <a:lnTo>
                    <a:pt x="721"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 name="Google Shape;268;p4"/>
            <p:cNvSpPr/>
            <p:nvPr/>
          </p:nvSpPr>
          <p:spPr>
            <a:xfrm flipH="1">
              <a:off x="-2003847" y="4035398"/>
              <a:ext cx="58737" cy="29369"/>
            </a:xfrm>
            <a:custGeom>
              <a:avLst/>
              <a:gdLst/>
              <a:ahLst/>
              <a:cxnLst/>
              <a:rect l="l" t="t" r="r" b="b"/>
              <a:pathLst>
                <a:path w="1254" h="627" extrusionOk="0">
                  <a:moveTo>
                    <a:pt x="186" y="0"/>
                  </a:moveTo>
                  <a:lnTo>
                    <a:pt x="0" y="627"/>
                  </a:lnTo>
                  <a:lnTo>
                    <a:pt x="1254" y="627"/>
                  </a:lnTo>
                  <a:lnTo>
                    <a:pt x="1254" y="0"/>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 name="Google Shape;269;p4"/>
            <p:cNvSpPr/>
            <p:nvPr/>
          </p:nvSpPr>
          <p:spPr>
            <a:xfrm flipH="1">
              <a:off x="-2063661" y="3978817"/>
              <a:ext cx="40282" cy="85951"/>
            </a:xfrm>
            <a:custGeom>
              <a:avLst/>
              <a:gdLst/>
              <a:ahLst/>
              <a:cxnLst/>
              <a:rect l="l" t="t" r="r" b="b"/>
              <a:pathLst>
                <a:path w="860" h="1835" extrusionOk="0">
                  <a:moveTo>
                    <a:pt x="419" y="1"/>
                  </a:moveTo>
                  <a:lnTo>
                    <a:pt x="419" y="419"/>
                  </a:lnTo>
                  <a:lnTo>
                    <a:pt x="1" y="419"/>
                  </a:lnTo>
                  <a:lnTo>
                    <a:pt x="1" y="1835"/>
                  </a:lnTo>
                  <a:lnTo>
                    <a:pt x="860" y="1835"/>
                  </a:lnTo>
                  <a:lnTo>
                    <a:pt x="86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 name="Google Shape;270;p4"/>
            <p:cNvSpPr/>
            <p:nvPr/>
          </p:nvSpPr>
          <p:spPr>
            <a:xfrm flipH="1">
              <a:off x="-2073455" y="4064720"/>
              <a:ext cx="326287" cy="38128"/>
            </a:xfrm>
            <a:custGeom>
              <a:avLst/>
              <a:gdLst/>
              <a:ahLst/>
              <a:cxnLst/>
              <a:rect l="l" t="t" r="r" b="b"/>
              <a:pathLst>
                <a:path w="6966" h="814" extrusionOk="0">
                  <a:moveTo>
                    <a:pt x="1" y="1"/>
                  </a:moveTo>
                  <a:lnTo>
                    <a:pt x="1" y="814"/>
                  </a:lnTo>
                  <a:lnTo>
                    <a:pt x="419" y="814"/>
                  </a:lnTo>
                  <a:lnTo>
                    <a:pt x="419" y="349"/>
                  </a:lnTo>
                  <a:lnTo>
                    <a:pt x="1370" y="349"/>
                  </a:lnTo>
                  <a:lnTo>
                    <a:pt x="1370" y="814"/>
                  </a:lnTo>
                  <a:lnTo>
                    <a:pt x="1719" y="814"/>
                  </a:lnTo>
                  <a:lnTo>
                    <a:pt x="1719" y="349"/>
                  </a:lnTo>
                  <a:lnTo>
                    <a:pt x="2671" y="349"/>
                  </a:lnTo>
                  <a:lnTo>
                    <a:pt x="2671" y="814"/>
                  </a:lnTo>
                  <a:lnTo>
                    <a:pt x="3019" y="814"/>
                  </a:lnTo>
                  <a:lnTo>
                    <a:pt x="3019" y="349"/>
                  </a:lnTo>
                  <a:lnTo>
                    <a:pt x="3971" y="349"/>
                  </a:lnTo>
                  <a:lnTo>
                    <a:pt x="3971" y="814"/>
                  </a:lnTo>
                  <a:lnTo>
                    <a:pt x="4319" y="814"/>
                  </a:lnTo>
                  <a:lnTo>
                    <a:pt x="4319" y="349"/>
                  </a:lnTo>
                  <a:lnTo>
                    <a:pt x="5271" y="349"/>
                  </a:lnTo>
                  <a:lnTo>
                    <a:pt x="5271" y="814"/>
                  </a:lnTo>
                  <a:lnTo>
                    <a:pt x="5619" y="814"/>
                  </a:lnTo>
                  <a:lnTo>
                    <a:pt x="5619" y="349"/>
                  </a:lnTo>
                  <a:lnTo>
                    <a:pt x="6571" y="349"/>
                  </a:lnTo>
                  <a:lnTo>
                    <a:pt x="6571" y="814"/>
                  </a:lnTo>
                  <a:lnTo>
                    <a:pt x="6966" y="814"/>
                  </a:lnTo>
                  <a:lnTo>
                    <a:pt x="696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 name="Google Shape;271;p4"/>
            <p:cNvSpPr/>
            <p:nvPr/>
          </p:nvSpPr>
          <p:spPr>
            <a:xfrm flipH="1">
              <a:off x="-2121326" y="4102800"/>
              <a:ext cx="425260" cy="19626"/>
            </a:xfrm>
            <a:custGeom>
              <a:avLst/>
              <a:gdLst/>
              <a:ahLst/>
              <a:cxnLst/>
              <a:rect l="l" t="t" r="r" b="b"/>
              <a:pathLst>
                <a:path w="9079" h="419" extrusionOk="0">
                  <a:moveTo>
                    <a:pt x="0" y="1"/>
                  </a:moveTo>
                  <a:lnTo>
                    <a:pt x="0" y="418"/>
                  </a:lnTo>
                  <a:lnTo>
                    <a:pt x="9078" y="418"/>
                  </a:lnTo>
                  <a:lnTo>
                    <a:pt x="907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 name="Google Shape;272;p4"/>
            <p:cNvSpPr/>
            <p:nvPr/>
          </p:nvSpPr>
          <p:spPr>
            <a:xfrm flipH="1">
              <a:off x="-2112614" y="4122379"/>
              <a:ext cx="407836" cy="30493"/>
            </a:xfrm>
            <a:custGeom>
              <a:avLst/>
              <a:gdLst/>
              <a:ahLst/>
              <a:cxnLst/>
              <a:rect l="l" t="t" r="r" b="b"/>
              <a:pathLst>
                <a:path w="8707" h="651" extrusionOk="0">
                  <a:moveTo>
                    <a:pt x="0" y="0"/>
                  </a:moveTo>
                  <a:lnTo>
                    <a:pt x="140" y="24"/>
                  </a:lnTo>
                  <a:lnTo>
                    <a:pt x="279" y="70"/>
                  </a:lnTo>
                  <a:lnTo>
                    <a:pt x="418" y="93"/>
                  </a:lnTo>
                  <a:lnTo>
                    <a:pt x="604" y="209"/>
                  </a:lnTo>
                  <a:lnTo>
                    <a:pt x="743" y="325"/>
                  </a:lnTo>
                  <a:lnTo>
                    <a:pt x="836" y="442"/>
                  </a:lnTo>
                  <a:lnTo>
                    <a:pt x="882" y="534"/>
                  </a:lnTo>
                  <a:lnTo>
                    <a:pt x="906" y="651"/>
                  </a:lnTo>
                  <a:lnTo>
                    <a:pt x="7778" y="651"/>
                  </a:lnTo>
                  <a:lnTo>
                    <a:pt x="7824" y="534"/>
                  </a:lnTo>
                  <a:lnTo>
                    <a:pt x="7871" y="442"/>
                  </a:lnTo>
                  <a:lnTo>
                    <a:pt x="7964" y="325"/>
                  </a:lnTo>
                  <a:lnTo>
                    <a:pt x="8103" y="209"/>
                  </a:lnTo>
                  <a:lnTo>
                    <a:pt x="8289" y="93"/>
                  </a:lnTo>
                  <a:lnTo>
                    <a:pt x="8405" y="70"/>
                  </a:lnTo>
                  <a:lnTo>
                    <a:pt x="8544" y="24"/>
                  </a:lnTo>
                  <a:lnTo>
                    <a:pt x="8706"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 name="Google Shape;273;p4"/>
            <p:cNvSpPr/>
            <p:nvPr/>
          </p:nvSpPr>
          <p:spPr>
            <a:xfrm flipH="1">
              <a:off x="-2003846" y="4035398"/>
              <a:ext cx="3279" cy="29369"/>
            </a:xfrm>
            <a:custGeom>
              <a:avLst/>
              <a:gdLst/>
              <a:ahLst/>
              <a:cxnLst/>
              <a:rect l="l" t="t" r="r" b="b"/>
              <a:pathLst>
                <a:path w="70" h="627" extrusionOk="0">
                  <a:moveTo>
                    <a:pt x="0" y="0"/>
                  </a:moveTo>
                  <a:lnTo>
                    <a:pt x="47" y="627"/>
                  </a:lnTo>
                  <a:lnTo>
                    <a:pt x="70" y="627"/>
                  </a:lnTo>
                  <a:lnTo>
                    <a:pt x="70" y="0"/>
                  </a:lnTo>
                  <a:close/>
                </a:path>
              </a:pathLst>
            </a:custGeom>
            <a:solidFill>
              <a:srgbClr val="BBDBD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 name="Google Shape;274;p4"/>
            <p:cNvSpPr/>
            <p:nvPr/>
          </p:nvSpPr>
          <p:spPr>
            <a:xfrm flipH="1">
              <a:off x="-1957101" y="4035398"/>
              <a:ext cx="11991" cy="29369"/>
            </a:xfrm>
            <a:custGeom>
              <a:avLst/>
              <a:gdLst/>
              <a:ahLst/>
              <a:cxnLst/>
              <a:rect l="l" t="t" r="r" b="b"/>
              <a:pathLst>
                <a:path w="256" h="627" extrusionOk="0">
                  <a:moveTo>
                    <a:pt x="186" y="0"/>
                  </a:moveTo>
                  <a:lnTo>
                    <a:pt x="0" y="627"/>
                  </a:lnTo>
                  <a:lnTo>
                    <a:pt x="23" y="627"/>
                  </a:lnTo>
                  <a:lnTo>
                    <a:pt x="163" y="256"/>
                  </a:lnTo>
                  <a:lnTo>
                    <a:pt x="255" y="0"/>
                  </a:lnTo>
                  <a:close/>
                </a:path>
              </a:pathLst>
            </a:custGeom>
            <a:solidFill>
              <a:srgbClr val="7BBA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 name="Google Shape;275;p4"/>
            <p:cNvSpPr/>
            <p:nvPr/>
          </p:nvSpPr>
          <p:spPr>
            <a:xfrm flipH="1">
              <a:off x="-1945159" y="4001674"/>
              <a:ext cx="124032" cy="58784"/>
            </a:xfrm>
            <a:custGeom>
              <a:avLst/>
              <a:gdLst/>
              <a:ahLst/>
              <a:cxnLst/>
              <a:rect l="l" t="t" r="r" b="b"/>
              <a:pathLst>
                <a:path w="2648" h="1255" extrusionOk="0">
                  <a:moveTo>
                    <a:pt x="2624" y="0"/>
                  </a:moveTo>
                  <a:lnTo>
                    <a:pt x="0" y="1208"/>
                  </a:lnTo>
                  <a:lnTo>
                    <a:pt x="24" y="1254"/>
                  </a:lnTo>
                  <a:lnTo>
                    <a:pt x="2647" y="47"/>
                  </a:lnTo>
                  <a:lnTo>
                    <a:pt x="2624"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 name="Google Shape;276;p4"/>
            <p:cNvSpPr/>
            <p:nvPr/>
          </p:nvSpPr>
          <p:spPr>
            <a:xfrm flipH="1">
              <a:off x="-2058227" y="4078865"/>
              <a:ext cx="50072" cy="23982"/>
            </a:xfrm>
            <a:custGeom>
              <a:avLst/>
              <a:gdLst/>
              <a:ahLst/>
              <a:cxnLst/>
              <a:rect l="l" t="t" r="r" b="b"/>
              <a:pathLst>
                <a:path w="1069" h="512" extrusionOk="0">
                  <a:moveTo>
                    <a:pt x="1" y="1"/>
                  </a:moveTo>
                  <a:lnTo>
                    <a:pt x="1" y="512"/>
                  </a:lnTo>
                  <a:lnTo>
                    <a:pt x="94" y="512"/>
                  </a:lnTo>
                  <a:lnTo>
                    <a:pt x="94" y="94"/>
                  </a:lnTo>
                  <a:lnTo>
                    <a:pt x="953" y="94"/>
                  </a:lnTo>
                  <a:lnTo>
                    <a:pt x="953" y="512"/>
                  </a:lnTo>
                  <a:lnTo>
                    <a:pt x="1069" y="512"/>
                  </a:lnTo>
                  <a:lnTo>
                    <a:pt x="106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 name="Google Shape;277;p4"/>
            <p:cNvSpPr/>
            <p:nvPr/>
          </p:nvSpPr>
          <p:spPr>
            <a:xfrm flipH="1">
              <a:off x="-1997336" y="4078865"/>
              <a:ext cx="50072" cy="23982"/>
            </a:xfrm>
            <a:custGeom>
              <a:avLst/>
              <a:gdLst/>
              <a:ahLst/>
              <a:cxnLst/>
              <a:rect l="l" t="t" r="r" b="b"/>
              <a:pathLst>
                <a:path w="1069" h="512" extrusionOk="0">
                  <a:moveTo>
                    <a:pt x="1" y="1"/>
                  </a:moveTo>
                  <a:lnTo>
                    <a:pt x="1"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 name="Google Shape;278;p4"/>
            <p:cNvSpPr/>
            <p:nvPr/>
          </p:nvSpPr>
          <p:spPr>
            <a:xfrm flipH="1">
              <a:off x="-1936445"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 name="Google Shape;279;p4"/>
            <p:cNvSpPr/>
            <p:nvPr/>
          </p:nvSpPr>
          <p:spPr>
            <a:xfrm flipH="1">
              <a:off x="-1875554"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 name="Google Shape;280;p4"/>
            <p:cNvSpPr/>
            <p:nvPr/>
          </p:nvSpPr>
          <p:spPr>
            <a:xfrm flipH="1">
              <a:off x="-1814664" y="4078865"/>
              <a:ext cx="51196" cy="23982"/>
            </a:xfrm>
            <a:custGeom>
              <a:avLst/>
              <a:gdLst/>
              <a:ahLst/>
              <a:cxnLst/>
              <a:rect l="l" t="t" r="r" b="b"/>
              <a:pathLst>
                <a:path w="1093" h="512" extrusionOk="0">
                  <a:moveTo>
                    <a:pt x="1" y="1"/>
                  </a:moveTo>
                  <a:lnTo>
                    <a:pt x="1" y="512"/>
                  </a:lnTo>
                  <a:lnTo>
                    <a:pt x="117" y="512"/>
                  </a:lnTo>
                  <a:lnTo>
                    <a:pt x="117" y="94"/>
                  </a:lnTo>
                  <a:lnTo>
                    <a:pt x="976" y="94"/>
                  </a:lnTo>
                  <a:lnTo>
                    <a:pt x="976" y="512"/>
                  </a:lnTo>
                  <a:lnTo>
                    <a:pt x="1092" y="512"/>
                  </a:lnTo>
                  <a:lnTo>
                    <a:pt x="1092"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 name="Google Shape;281;p4"/>
            <p:cNvSpPr/>
            <p:nvPr/>
          </p:nvSpPr>
          <p:spPr>
            <a:xfrm flipH="1">
              <a:off x="-1871198" y="3900548"/>
              <a:ext cx="5480" cy="164221"/>
            </a:xfrm>
            <a:custGeom>
              <a:avLst/>
              <a:gdLst/>
              <a:ahLst/>
              <a:cxnLst/>
              <a:rect l="l" t="t" r="r" b="b"/>
              <a:pathLst>
                <a:path w="117" h="3506" extrusionOk="0">
                  <a:moveTo>
                    <a:pt x="70" y="0"/>
                  </a:moveTo>
                  <a:lnTo>
                    <a:pt x="0" y="3506"/>
                  </a:lnTo>
                  <a:lnTo>
                    <a:pt x="116" y="3506"/>
                  </a:lnTo>
                  <a:lnTo>
                    <a:pt x="7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 name="Google Shape;282;p4"/>
            <p:cNvSpPr/>
            <p:nvPr/>
          </p:nvSpPr>
          <p:spPr>
            <a:xfrm flipH="1">
              <a:off x="-2070176" y="4152824"/>
              <a:ext cx="323009" cy="293640"/>
            </a:xfrm>
            <a:custGeom>
              <a:avLst/>
              <a:gdLst/>
              <a:ahLst/>
              <a:cxnLst/>
              <a:rect l="l" t="t" r="r" b="b"/>
              <a:pathLst>
                <a:path w="6896" h="6269" extrusionOk="0">
                  <a:moveTo>
                    <a:pt x="2020" y="511"/>
                  </a:moveTo>
                  <a:lnTo>
                    <a:pt x="2020" y="976"/>
                  </a:lnTo>
                  <a:lnTo>
                    <a:pt x="1603" y="976"/>
                  </a:lnTo>
                  <a:lnTo>
                    <a:pt x="1603" y="511"/>
                  </a:lnTo>
                  <a:close/>
                  <a:moveTo>
                    <a:pt x="3088" y="511"/>
                  </a:moveTo>
                  <a:lnTo>
                    <a:pt x="3088" y="976"/>
                  </a:lnTo>
                  <a:lnTo>
                    <a:pt x="2671" y="976"/>
                  </a:lnTo>
                  <a:lnTo>
                    <a:pt x="2671" y="511"/>
                  </a:lnTo>
                  <a:close/>
                  <a:moveTo>
                    <a:pt x="4180" y="511"/>
                  </a:moveTo>
                  <a:lnTo>
                    <a:pt x="4180" y="976"/>
                  </a:lnTo>
                  <a:lnTo>
                    <a:pt x="3739" y="976"/>
                  </a:lnTo>
                  <a:lnTo>
                    <a:pt x="3739" y="511"/>
                  </a:lnTo>
                  <a:close/>
                  <a:moveTo>
                    <a:pt x="5248" y="511"/>
                  </a:moveTo>
                  <a:lnTo>
                    <a:pt x="5248" y="976"/>
                  </a:lnTo>
                  <a:lnTo>
                    <a:pt x="4830" y="976"/>
                  </a:lnTo>
                  <a:lnTo>
                    <a:pt x="4830" y="511"/>
                  </a:lnTo>
                  <a:close/>
                  <a:moveTo>
                    <a:pt x="6316" y="511"/>
                  </a:moveTo>
                  <a:lnTo>
                    <a:pt x="6316" y="976"/>
                  </a:lnTo>
                  <a:lnTo>
                    <a:pt x="5898" y="976"/>
                  </a:lnTo>
                  <a:lnTo>
                    <a:pt x="5898" y="511"/>
                  </a:lnTo>
                  <a:close/>
                  <a:moveTo>
                    <a:pt x="3088" y="1974"/>
                  </a:moveTo>
                  <a:lnTo>
                    <a:pt x="3088" y="2438"/>
                  </a:lnTo>
                  <a:lnTo>
                    <a:pt x="2671" y="2438"/>
                  </a:lnTo>
                  <a:lnTo>
                    <a:pt x="2671" y="1974"/>
                  </a:lnTo>
                  <a:close/>
                  <a:moveTo>
                    <a:pt x="4180" y="1974"/>
                  </a:moveTo>
                  <a:lnTo>
                    <a:pt x="4180" y="2438"/>
                  </a:lnTo>
                  <a:lnTo>
                    <a:pt x="3739" y="2438"/>
                  </a:lnTo>
                  <a:lnTo>
                    <a:pt x="3739" y="1974"/>
                  </a:lnTo>
                  <a:close/>
                  <a:moveTo>
                    <a:pt x="5248" y="1974"/>
                  </a:moveTo>
                  <a:lnTo>
                    <a:pt x="5248" y="2438"/>
                  </a:lnTo>
                  <a:lnTo>
                    <a:pt x="4830" y="2438"/>
                  </a:lnTo>
                  <a:lnTo>
                    <a:pt x="4830" y="1974"/>
                  </a:lnTo>
                  <a:close/>
                  <a:moveTo>
                    <a:pt x="1" y="1"/>
                  </a:moveTo>
                  <a:lnTo>
                    <a:pt x="1" y="6246"/>
                  </a:lnTo>
                  <a:lnTo>
                    <a:pt x="6896" y="6269"/>
                  </a:lnTo>
                  <a:lnTo>
                    <a:pt x="68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 name="Google Shape;283;p4"/>
            <p:cNvSpPr/>
            <p:nvPr/>
          </p:nvSpPr>
          <p:spPr>
            <a:xfrm flipH="1">
              <a:off x="-1841830"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 name="Google Shape;284;p4"/>
            <p:cNvSpPr/>
            <p:nvPr/>
          </p:nvSpPr>
          <p:spPr>
            <a:xfrm flipH="1">
              <a:off x="-1789651" y="4176759"/>
              <a:ext cx="19626" cy="21781"/>
            </a:xfrm>
            <a:custGeom>
              <a:avLst/>
              <a:gdLst/>
              <a:ahLst/>
              <a:cxnLst/>
              <a:rect l="l" t="t" r="r" b="b"/>
              <a:pathLst>
                <a:path w="419" h="465" extrusionOk="0">
                  <a:moveTo>
                    <a:pt x="0" y="0"/>
                  </a:moveTo>
                  <a:lnTo>
                    <a:pt x="0"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 name="Google Shape;285;p4"/>
            <p:cNvSpPr/>
            <p:nvPr/>
          </p:nvSpPr>
          <p:spPr>
            <a:xfrm flipH="1">
              <a:off x="-1891854"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 name="Google Shape;286;p4"/>
            <p:cNvSpPr/>
            <p:nvPr/>
          </p:nvSpPr>
          <p:spPr>
            <a:xfrm flipH="1">
              <a:off x="-1841830"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 name="Google Shape;287;p4"/>
            <p:cNvSpPr/>
            <p:nvPr/>
          </p:nvSpPr>
          <p:spPr>
            <a:xfrm flipH="1">
              <a:off x="-1791805" y="4245238"/>
              <a:ext cx="20703" cy="21827"/>
            </a:xfrm>
            <a:custGeom>
              <a:avLst/>
              <a:gdLst/>
              <a:ahLst/>
              <a:cxnLst/>
              <a:rect l="l" t="t" r="r" b="b"/>
              <a:pathLst>
                <a:path w="442" h="466" extrusionOk="0">
                  <a:moveTo>
                    <a:pt x="0" y="1"/>
                  </a:moveTo>
                  <a:lnTo>
                    <a:pt x="0"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 name="Google Shape;288;p4"/>
            <p:cNvSpPr/>
            <p:nvPr/>
          </p:nvSpPr>
          <p:spPr>
            <a:xfrm flipH="1">
              <a:off x="-1891854"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 name="Google Shape;289;p4"/>
            <p:cNvSpPr/>
            <p:nvPr/>
          </p:nvSpPr>
          <p:spPr>
            <a:xfrm flipH="1">
              <a:off x="-1942956" y="4245238"/>
              <a:ext cx="20703" cy="21827"/>
            </a:xfrm>
            <a:custGeom>
              <a:avLst/>
              <a:gdLst/>
              <a:ahLst/>
              <a:cxnLst/>
              <a:rect l="l" t="t" r="r" b="b"/>
              <a:pathLst>
                <a:path w="442" h="466" extrusionOk="0">
                  <a:moveTo>
                    <a:pt x="1" y="1"/>
                  </a:moveTo>
                  <a:lnTo>
                    <a:pt x="1"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 name="Google Shape;290;p4"/>
            <p:cNvSpPr/>
            <p:nvPr/>
          </p:nvSpPr>
          <p:spPr>
            <a:xfrm flipH="1">
              <a:off x="-1942956" y="4176759"/>
              <a:ext cx="20703" cy="21781"/>
            </a:xfrm>
            <a:custGeom>
              <a:avLst/>
              <a:gdLst/>
              <a:ahLst/>
              <a:cxnLst/>
              <a:rect l="l" t="t" r="r" b="b"/>
              <a:pathLst>
                <a:path w="442" h="465" extrusionOk="0">
                  <a:moveTo>
                    <a:pt x="1" y="0"/>
                  </a:moveTo>
                  <a:lnTo>
                    <a:pt x="1" y="465"/>
                  </a:lnTo>
                  <a:lnTo>
                    <a:pt x="442" y="465"/>
                  </a:lnTo>
                  <a:lnTo>
                    <a:pt x="442"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 name="Google Shape;291;p4"/>
            <p:cNvSpPr/>
            <p:nvPr/>
          </p:nvSpPr>
          <p:spPr>
            <a:xfrm flipH="1">
              <a:off x="-1992980"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 name="Google Shape;292;p4"/>
            <p:cNvSpPr/>
            <p:nvPr/>
          </p:nvSpPr>
          <p:spPr>
            <a:xfrm flipH="1">
              <a:off x="-1992980"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 name="Google Shape;293;p4"/>
            <p:cNvSpPr/>
            <p:nvPr/>
          </p:nvSpPr>
          <p:spPr>
            <a:xfrm flipH="1">
              <a:off x="-2043004"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 name="Google Shape;294;p4"/>
            <p:cNvSpPr/>
            <p:nvPr/>
          </p:nvSpPr>
          <p:spPr>
            <a:xfrm flipH="1">
              <a:off x="-2043004"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 name="Google Shape;295;p4"/>
            <p:cNvSpPr/>
            <p:nvPr/>
          </p:nvSpPr>
          <p:spPr>
            <a:xfrm flipH="1">
              <a:off x="-2100669" y="4442103"/>
              <a:ext cx="392660" cy="159865"/>
            </a:xfrm>
            <a:custGeom>
              <a:avLst/>
              <a:gdLst/>
              <a:ahLst/>
              <a:cxnLst/>
              <a:rect l="l" t="t" r="r" b="b"/>
              <a:pathLst>
                <a:path w="8383" h="3413" extrusionOk="0">
                  <a:moveTo>
                    <a:pt x="1" y="0"/>
                  </a:moveTo>
                  <a:lnTo>
                    <a:pt x="1" y="3413"/>
                  </a:lnTo>
                  <a:lnTo>
                    <a:pt x="8382" y="3413"/>
                  </a:lnTo>
                  <a:lnTo>
                    <a:pt x="838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 name="Google Shape;296;p4"/>
            <p:cNvSpPr/>
            <p:nvPr/>
          </p:nvSpPr>
          <p:spPr>
            <a:xfrm flipH="1">
              <a:off x="-1342713" y="4425756"/>
              <a:ext cx="120754" cy="14193"/>
            </a:xfrm>
            <a:custGeom>
              <a:avLst/>
              <a:gdLst/>
              <a:ahLst/>
              <a:cxnLst/>
              <a:rect l="l" t="t" r="r" b="b"/>
              <a:pathLst>
                <a:path w="2578" h="303" extrusionOk="0">
                  <a:moveTo>
                    <a:pt x="93" y="1"/>
                  </a:moveTo>
                  <a:lnTo>
                    <a:pt x="23" y="47"/>
                  </a:lnTo>
                  <a:lnTo>
                    <a:pt x="0" y="94"/>
                  </a:lnTo>
                  <a:lnTo>
                    <a:pt x="0" y="140"/>
                  </a:lnTo>
                  <a:lnTo>
                    <a:pt x="0" y="210"/>
                  </a:lnTo>
                  <a:lnTo>
                    <a:pt x="23" y="256"/>
                  </a:lnTo>
                  <a:lnTo>
                    <a:pt x="93" y="303"/>
                  </a:lnTo>
                  <a:lnTo>
                    <a:pt x="2484" y="303"/>
                  </a:lnTo>
                  <a:lnTo>
                    <a:pt x="2531" y="256"/>
                  </a:lnTo>
                  <a:lnTo>
                    <a:pt x="2577" y="210"/>
                  </a:lnTo>
                  <a:lnTo>
                    <a:pt x="2577" y="140"/>
                  </a:lnTo>
                  <a:lnTo>
                    <a:pt x="2577" y="94"/>
                  </a:lnTo>
                  <a:lnTo>
                    <a:pt x="2531" y="47"/>
                  </a:lnTo>
                  <a:lnTo>
                    <a:pt x="248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 name="Google Shape;297;p4"/>
            <p:cNvSpPr/>
            <p:nvPr/>
          </p:nvSpPr>
          <p:spPr>
            <a:xfrm flipH="1">
              <a:off x="-1253530" y="4425756"/>
              <a:ext cx="94664" cy="168624"/>
            </a:xfrm>
            <a:custGeom>
              <a:avLst/>
              <a:gdLst/>
              <a:ahLst/>
              <a:cxnLst/>
              <a:rect l="l" t="t" r="r" b="b"/>
              <a:pathLst>
                <a:path w="2021" h="3600" extrusionOk="0">
                  <a:moveTo>
                    <a:pt x="0" y="1"/>
                  </a:moveTo>
                  <a:lnTo>
                    <a:pt x="0" y="3599"/>
                  </a:lnTo>
                  <a:lnTo>
                    <a:pt x="2020" y="3599"/>
                  </a:lnTo>
                  <a:lnTo>
                    <a:pt x="202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 name="Google Shape;298;p4"/>
            <p:cNvSpPr/>
            <p:nvPr/>
          </p:nvSpPr>
          <p:spPr>
            <a:xfrm flipH="1">
              <a:off x="-1253530" y="4425756"/>
              <a:ext cx="94664" cy="168624"/>
            </a:xfrm>
            <a:custGeom>
              <a:avLst/>
              <a:gdLst/>
              <a:ahLst/>
              <a:cxnLst/>
              <a:rect l="l" t="t" r="r" b="b"/>
              <a:pathLst>
                <a:path w="2021" h="3600" fill="none" extrusionOk="0">
                  <a:moveTo>
                    <a:pt x="2020" y="3599"/>
                  </a:moveTo>
                  <a:lnTo>
                    <a:pt x="0" y="3599"/>
                  </a:lnTo>
                  <a:lnTo>
                    <a:pt x="0" y="1"/>
                  </a:lnTo>
                  <a:lnTo>
                    <a:pt x="2020" y="1"/>
                  </a:lnTo>
                  <a:lnTo>
                    <a:pt x="2020" y="3599"/>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 name="Google Shape;299;p4"/>
            <p:cNvSpPr/>
            <p:nvPr/>
          </p:nvSpPr>
          <p:spPr>
            <a:xfrm flipH="1">
              <a:off x="-777759" y="4425756"/>
              <a:ext cx="121831" cy="14193"/>
            </a:xfrm>
            <a:custGeom>
              <a:avLst/>
              <a:gdLst/>
              <a:ahLst/>
              <a:cxnLst/>
              <a:rect l="l" t="t" r="r" b="b"/>
              <a:pathLst>
                <a:path w="2601" h="303" extrusionOk="0">
                  <a:moveTo>
                    <a:pt x="93" y="1"/>
                  </a:moveTo>
                  <a:lnTo>
                    <a:pt x="47" y="47"/>
                  </a:lnTo>
                  <a:lnTo>
                    <a:pt x="23" y="94"/>
                  </a:lnTo>
                  <a:lnTo>
                    <a:pt x="0" y="140"/>
                  </a:lnTo>
                  <a:lnTo>
                    <a:pt x="23" y="210"/>
                  </a:lnTo>
                  <a:lnTo>
                    <a:pt x="47" y="256"/>
                  </a:lnTo>
                  <a:lnTo>
                    <a:pt x="93" y="303"/>
                  </a:lnTo>
                  <a:lnTo>
                    <a:pt x="2508" y="303"/>
                  </a:lnTo>
                  <a:lnTo>
                    <a:pt x="2554" y="256"/>
                  </a:lnTo>
                  <a:lnTo>
                    <a:pt x="2577" y="210"/>
                  </a:lnTo>
                  <a:lnTo>
                    <a:pt x="2600" y="140"/>
                  </a:lnTo>
                  <a:lnTo>
                    <a:pt x="2577" y="94"/>
                  </a:lnTo>
                  <a:lnTo>
                    <a:pt x="2554" y="47"/>
                  </a:lnTo>
                  <a:lnTo>
                    <a:pt x="25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 name="Google Shape;300;p4"/>
            <p:cNvSpPr/>
            <p:nvPr/>
          </p:nvSpPr>
          <p:spPr>
            <a:xfrm flipH="1">
              <a:off x="-76033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 name="Google Shape;301;p4"/>
            <p:cNvSpPr/>
            <p:nvPr/>
          </p:nvSpPr>
          <p:spPr>
            <a:xfrm flipH="1">
              <a:off x="-67335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 name="Google Shape;302;p4"/>
            <p:cNvSpPr/>
            <p:nvPr/>
          </p:nvSpPr>
          <p:spPr>
            <a:xfrm flipH="1">
              <a:off x="-703798"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 name="Google Shape;303;p4"/>
            <p:cNvSpPr/>
            <p:nvPr/>
          </p:nvSpPr>
          <p:spPr>
            <a:xfrm flipH="1">
              <a:off x="-728810"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 name="Google Shape;304;p4"/>
            <p:cNvSpPr/>
            <p:nvPr/>
          </p:nvSpPr>
          <p:spPr>
            <a:xfrm flipH="1">
              <a:off x="-787013" y="4528006"/>
              <a:ext cx="159912" cy="66372"/>
            </a:xfrm>
            <a:custGeom>
              <a:avLst/>
              <a:gdLst/>
              <a:ahLst/>
              <a:cxnLst/>
              <a:rect l="l" t="t" r="r" b="b"/>
              <a:pathLst>
                <a:path w="3414" h="1417" extrusionOk="0">
                  <a:moveTo>
                    <a:pt x="1" y="0"/>
                  </a:moveTo>
                  <a:lnTo>
                    <a:pt x="1" y="1416"/>
                  </a:lnTo>
                  <a:lnTo>
                    <a:pt x="3413" y="1416"/>
                  </a:lnTo>
                  <a:lnTo>
                    <a:pt x="3413"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 name="Google Shape;305;p4"/>
            <p:cNvSpPr/>
            <p:nvPr/>
          </p:nvSpPr>
          <p:spPr>
            <a:xfrm flipH="1">
              <a:off x="-787013" y="4528006"/>
              <a:ext cx="159912" cy="66372"/>
            </a:xfrm>
            <a:custGeom>
              <a:avLst/>
              <a:gdLst/>
              <a:ahLst/>
              <a:cxnLst/>
              <a:rect l="l" t="t" r="r" b="b"/>
              <a:pathLst>
                <a:path w="3414" h="1417" fill="none" extrusionOk="0">
                  <a:moveTo>
                    <a:pt x="3413" y="1416"/>
                  </a:moveTo>
                  <a:lnTo>
                    <a:pt x="1" y="1416"/>
                  </a:lnTo>
                  <a:lnTo>
                    <a:pt x="1" y="0"/>
                  </a:lnTo>
                  <a:lnTo>
                    <a:pt x="3413" y="0"/>
                  </a:lnTo>
                  <a:lnTo>
                    <a:pt x="3413" y="141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 name="Google Shape;306;p4"/>
            <p:cNvSpPr/>
            <p:nvPr/>
          </p:nvSpPr>
          <p:spPr>
            <a:xfrm flipH="1">
              <a:off x="-922943" y="4425756"/>
              <a:ext cx="120754" cy="14193"/>
            </a:xfrm>
            <a:custGeom>
              <a:avLst/>
              <a:gdLst/>
              <a:ahLst/>
              <a:cxnLst/>
              <a:rect l="l" t="t" r="r" b="b"/>
              <a:pathLst>
                <a:path w="2578" h="303" extrusionOk="0">
                  <a:moveTo>
                    <a:pt x="93" y="1"/>
                  </a:moveTo>
                  <a:lnTo>
                    <a:pt x="47" y="47"/>
                  </a:lnTo>
                  <a:lnTo>
                    <a:pt x="0" y="94"/>
                  </a:lnTo>
                  <a:lnTo>
                    <a:pt x="0" y="140"/>
                  </a:lnTo>
                  <a:lnTo>
                    <a:pt x="0" y="210"/>
                  </a:lnTo>
                  <a:lnTo>
                    <a:pt x="47" y="256"/>
                  </a:lnTo>
                  <a:lnTo>
                    <a:pt x="93"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 name="Google Shape;307;p4"/>
            <p:cNvSpPr/>
            <p:nvPr/>
          </p:nvSpPr>
          <p:spPr>
            <a:xfrm flipH="1">
              <a:off x="-906641" y="4439902"/>
              <a:ext cx="5480" cy="29416"/>
            </a:xfrm>
            <a:custGeom>
              <a:avLst/>
              <a:gdLst/>
              <a:ahLst/>
              <a:cxnLst/>
              <a:rect l="l" t="t" r="r" b="b"/>
              <a:pathLst>
                <a:path w="117" h="628" extrusionOk="0">
                  <a:moveTo>
                    <a:pt x="0" y="1"/>
                  </a:moveTo>
                  <a:lnTo>
                    <a:pt x="0" y="628"/>
                  </a:lnTo>
                  <a:lnTo>
                    <a:pt x="116" y="628"/>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 name="Google Shape;308;p4"/>
            <p:cNvSpPr/>
            <p:nvPr/>
          </p:nvSpPr>
          <p:spPr>
            <a:xfrm flipH="1">
              <a:off x="-818537"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 name="Google Shape;309;p4"/>
            <p:cNvSpPr/>
            <p:nvPr/>
          </p:nvSpPr>
          <p:spPr>
            <a:xfrm flipH="1">
              <a:off x="-850059"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 name="Google Shape;310;p4"/>
            <p:cNvSpPr/>
            <p:nvPr/>
          </p:nvSpPr>
          <p:spPr>
            <a:xfrm flipH="1">
              <a:off x="-873994"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 name="Google Shape;311;p4"/>
            <p:cNvSpPr/>
            <p:nvPr/>
          </p:nvSpPr>
          <p:spPr>
            <a:xfrm flipH="1">
              <a:off x="-516233" y="4199570"/>
              <a:ext cx="33772" cy="55505"/>
            </a:xfrm>
            <a:custGeom>
              <a:avLst/>
              <a:gdLst/>
              <a:ahLst/>
              <a:cxnLst/>
              <a:rect l="l" t="t" r="r" b="b"/>
              <a:pathLst>
                <a:path w="721" h="1185" extrusionOk="0">
                  <a:moveTo>
                    <a:pt x="349" y="1"/>
                  </a:moveTo>
                  <a:lnTo>
                    <a:pt x="1" y="24"/>
                  </a:lnTo>
                  <a:lnTo>
                    <a:pt x="1" y="1185"/>
                  </a:lnTo>
                  <a:lnTo>
                    <a:pt x="488" y="1185"/>
                  </a:lnTo>
                  <a:lnTo>
                    <a:pt x="628" y="1162"/>
                  </a:lnTo>
                  <a:lnTo>
                    <a:pt x="674" y="1138"/>
                  </a:lnTo>
                  <a:lnTo>
                    <a:pt x="720" y="1092"/>
                  </a:lnTo>
                  <a:lnTo>
                    <a:pt x="720" y="1046"/>
                  </a:lnTo>
                  <a:lnTo>
                    <a:pt x="720" y="976"/>
                  </a:lnTo>
                  <a:lnTo>
                    <a:pt x="697" y="721"/>
                  </a:lnTo>
                  <a:lnTo>
                    <a:pt x="674" y="372"/>
                  </a:lnTo>
                  <a:lnTo>
                    <a:pt x="674" y="187"/>
                  </a:lnTo>
                  <a:lnTo>
                    <a:pt x="697" y="70"/>
                  </a:lnTo>
                  <a:lnTo>
                    <a:pt x="697" y="47"/>
                  </a:lnTo>
                  <a:lnTo>
                    <a:pt x="674" y="24"/>
                  </a:lnTo>
                  <a:lnTo>
                    <a:pt x="604"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 name="Google Shape;312;p4"/>
            <p:cNvSpPr/>
            <p:nvPr/>
          </p:nvSpPr>
          <p:spPr>
            <a:xfrm flipH="1">
              <a:off x="-540168" y="4208282"/>
              <a:ext cx="42484" cy="54428"/>
            </a:xfrm>
            <a:custGeom>
              <a:avLst/>
              <a:gdLst/>
              <a:ahLst/>
              <a:cxnLst/>
              <a:rect l="l" t="t" r="r" b="b"/>
              <a:pathLst>
                <a:path w="907" h="1162" extrusionOk="0">
                  <a:moveTo>
                    <a:pt x="349" y="1"/>
                  </a:moveTo>
                  <a:lnTo>
                    <a:pt x="349" y="186"/>
                  </a:lnTo>
                  <a:lnTo>
                    <a:pt x="372" y="535"/>
                  </a:lnTo>
                  <a:lnTo>
                    <a:pt x="395" y="790"/>
                  </a:lnTo>
                  <a:lnTo>
                    <a:pt x="395" y="860"/>
                  </a:lnTo>
                  <a:lnTo>
                    <a:pt x="395" y="906"/>
                  </a:lnTo>
                  <a:lnTo>
                    <a:pt x="349" y="952"/>
                  </a:lnTo>
                  <a:lnTo>
                    <a:pt x="303" y="976"/>
                  </a:lnTo>
                  <a:lnTo>
                    <a:pt x="163" y="999"/>
                  </a:lnTo>
                  <a:lnTo>
                    <a:pt x="1" y="999"/>
                  </a:lnTo>
                  <a:lnTo>
                    <a:pt x="1" y="1069"/>
                  </a:lnTo>
                  <a:lnTo>
                    <a:pt x="1" y="1092"/>
                  </a:lnTo>
                  <a:lnTo>
                    <a:pt x="47" y="1115"/>
                  </a:lnTo>
                  <a:lnTo>
                    <a:pt x="256" y="1138"/>
                  </a:lnTo>
                  <a:lnTo>
                    <a:pt x="419" y="1161"/>
                  </a:lnTo>
                  <a:lnTo>
                    <a:pt x="697" y="1138"/>
                  </a:lnTo>
                  <a:lnTo>
                    <a:pt x="860" y="1115"/>
                  </a:lnTo>
                  <a:lnTo>
                    <a:pt x="906" y="1092"/>
                  </a:lnTo>
                  <a:lnTo>
                    <a:pt x="860" y="1022"/>
                  </a:lnTo>
                  <a:lnTo>
                    <a:pt x="837" y="929"/>
                  </a:lnTo>
                  <a:lnTo>
                    <a:pt x="813" y="836"/>
                  </a:lnTo>
                  <a:lnTo>
                    <a:pt x="813" y="720"/>
                  </a:lnTo>
                  <a:lnTo>
                    <a:pt x="813" y="488"/>
                  </a:lnTo>
                  <a:lnTo>
                    <a:pt x="883" y="302"/>
                  </a:lnTo>
                  <a:lnTo>
                    <a:pt x="906" y="163"/>
                  </a:lnTo>
                  <a:lnTo>
                    <a:pt x="906" y="70"/>
                  </a:lnTo>
                  <a:lnTo>
                    <a:pt x="883" y="24"/>
                  </a:lnTo>
                  <a:lnTo>
                    <a:pt x="88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 name="Google Shape;313;p4"/>
            <p:cNvSpPr/>
            <p:nvPr/>
          </p:nvSpPr>
          <p:spPr>
            <a:xfrm flipH="1">
              <a:off x="-1527538" y="4581263"/>
              <a:ext cx="9836" cy="9836"/>
            </a:xfrm>
            <a:custGeom>
              <a:avLst/>
              <a:gdLst/>
              <a:ahLst/>
              <a:cxnLst/>
              <a:rect l="l" t="t" r="r" b="b"/>
              <a:pathLst>
                <a:path w="210" h="210" extrusionOk="0">
                  <a:moveTo>
                    <a:pt x="1" y="1"/>
                  </a:moveTo>
                  <a:lnTo>
                    <a:pt x="1" y="210"/>
                  </a:lnTo>
                  <a:lnTo>
                    <a:pt x="210" y="210"/>
                  </a:lnTo>
                  <a:lnTo>
                    <a:pt x="1" y="1"/>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 name="Google Shape;314;p4"/>
            <p:cNvSpPr/>
            <p:nvPr/>
          </p:nvSpPr>
          <p:spPr>
            <a:xfrm flipH="1">
              <a:off x="-1527538" y="4581263"/>
              <a:ext cx="9836" cy="9836"/>
            </a:xfrm>
            <a:custGeom>
              <a:avLst/>
              <a:gdLst/>
              <a:ahLst/>
              <a:cxnLst/>
              <a:rect l="l" t="t" r="r" b="b"/>
              <a:pathLst>
                <a:path w="210" h="210" fill="none" extrusionOk="0">
                  <a:moveTo>
                    <a:pt x="1" y="1"/>
                  </a:moveTo>
                  <a:lnTo>
                    <a:pt x="1" y="210"/>
                  </a:lnTo>
                  <a:lnTo>
                    <a:pt x="1" y="210"/>
                  </a:lnTo>
                  <a:lnTo>
                    <a:pt x="210" y="210"/>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 name="Google Shape;315;p4"/>
            <p:cNvSpPr/>
            <p:nvPr/>
          </p:nvSpPr>
          <p:spPr>
            <a:xfrm flipH="1">
              <a:off x="-417267" y="4488849"/>
              <a:ext cx="311064" cy="10914"/>
            </a:xfrm>
            <a:custGeom>
              <a:avLst/>
              <a:gdLst/>
              <a:ahLst/>
              <a:cxnLst/>
              <a:rect l="l" t="t" r="r" b="b"/>
              <a:pathLst>
                <a:path w="6641" h="233" extrusionOk="0">
                  <a:moveTo>
                    <a:pt x="117" y="0"/>
                  </a:moveTo>
                  <a:lnTo>
                    <a:pt x="70" y="24"/>
                  </a:lnTo>
                  <a:lnTo>
                    <a:pt x="24" y="47"/>
                  </a:lnTo>
                  <a:lnTo>
                    <a:pt x="1" y="70"/>
                  </a:lnTo>
                  <a:lnTo>
                    <a:pt x="1" y="116"/>
                  </a:lnTo>
                  <a:lnTo>
                    <a:pt x="1" y="163"/>
                  </a:lnTo>
                  <a:lnTo>
                    <a:pt x="24" y="209"/>
                  </a:lnTo>
                  <a:lnTo>
                    <a:pt x="70" y="233"/>
                  </a:lnTo>
                  <a:lnTo>
                    <a:pt x="6571" y="233"/>
                  </a:lnTo>
                  <a:lnTo>
                    <a:pt x="6618" y="209"/>
                  </a:lnTo>
                  <a:lnTo>
                    <a:pt x="6641" y="163"/>
                  </a:lnTo>
                  <a:lnTo>
                    <a:pt x="6641" y="116"/>
                  </a:lnTo>
                  <a:lnTo>
                    <a:pt x="6641" y="70"/>
                  </a:lnTo>
                  <a:lnTo>
                    <a:pt x="6618" y="47"/>
                  </a:lnTo>
                  <a:lnTo>
                    <a:pt x="6571" y="24"/>
                  </a:lnTo>
                  <a:lnTo>
                    <a:pt x="652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 name="Google Shape;316;p4"/>
            <p:cNvSpPr/>
            <p:nvPr/>
          </p:nvSpPr>
          <p:spPr>
            <a:xfrm flipH="1">
              <a:off x="-486865" y="4179991"/>
              <a:ext cx="14193" cy="105531"/>
            </a:xfrm>
            <a:custGeom>
              <a:avLst/>
              <a:gdLst/>
              <a:ahLst/>
              <a:cxnLst/>
              <a:rect l="l" t="t" r="r" b="b"/>
              <a:pathLst>
                <a:path w="303" h="2253" extrusionOk="0">
                  <a:moveTo>
                    <a:pt x="94" y="1"/>
                  </a:moveTo>
                  <a:lnTo>
                    <a:pt x="47" y="47"/>
                  </a:lnTo>
                  <a:lnTo>
                    <a:pt x="1" y="94"/>
                  </a:lnTo>
                  <a:lnTo>
                    <a:pt x="1" y="140"/>
                  </a:lnTo>
                  <a:lnTo>
                    <a:pt x="1" y="2253"/>
                  </a:lnTo>
                  <a:lnTo>
                    <a:pt x="303" y="2253"/>
                  </a:lnTo>
                  <a:lnTo>
                    <a:pt x="303" y="1603"/>
                  </a:lnTo>
                  <a:lnTo>
                    <a:pt x="303" y="442"/>
                  </a:lnTo>
                  <a:lnTo>
                    <a:pt x="303" y="140"/>
                  </a:lnTo>
                  <a:lnTo>
                    <a:pt x="303" y="94"/>
                  </a:lnTo>
                  <a:lnTo>
                    <a:pt x="256" y="47"/>
                  </a:lnTo>
                  <a:lnTo>
                    <a:pt x="21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 name="Google Shape;317;p4"/>
            <p:cNvSpPr/>
            <p:nvPr/>
          </p:nvSpPr>
          <p:spPr>
            <a:xfrm flipH="1">
              <a:off x="-486865" y="4307253"/>
              <a:ext cx="14193" cy="258838"/>
            </a:xfrm>
            <a:custGeom>
              <a:avLst/>
              <a:gdLst/>
              <a:ahLst/>
              <a:cxnLst/>
              <a:rect l="l" t="t" r="r" b="b"/>
              <a:pathLst>
                <a:path w="303" h="5526" extrusionOk="0">
                  <a:moveTo>
                    <a:pt x="1" y="0"/>
                  </a:moveTo>
                  <a:lnTo>
                    <a:pt x="1" y="5526"/>
                  </a:lnTo>
                  <a:lnTo>
                    <a:pt x="303" y="5526"/>
                  </a:lnTo>
                  <a:lnTo>
                    <a:pt x="30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 name="Google Shape;318;p4"/>
            <p:cNvSpPr/>
            <p:nvPr/>
          </p:nvSpPr>
          <p:spPr>
            <a:xfrm flipH="1">
              <a:off x="-1150204" y="4425756"/>
              <a:ext cx="120754" cy="14193"/>
            </a:xfrm>
            <a:custGeom>
              <a:avLst/>
              <a:gdLst/>
              <a:ahLst/>
              <a:cxnLst/>
              <a:rect l="l" t="t" r="r" b="b"/>
              <a:pathLst>
                <a:path w="2578" h="303" extrusionOk="0">
                  <a:moveTo>
                    <a:pt x="94" y="1"/>
                  </a:moveTo>
                  <a:lnTo>
                    <a:pt x="47" y="47"/>
                  </a:lnTo>
                  <a:lnTo>
                    <a:pt x="1" y="94"/>
                  </a:lnTo>
                  <a:lnTo>
                    <a:pt x="1" y="140"/>
                  </a:lnTo>
                  <a:lnTo>
                    <a:pt x="1" y="210"/>
                  </a:lnTo>
                  <a:lnTo>
                    <a:pt x="47" y="256"/>
                  </a:lnTo>
                  <a:lnTo>
                    <a:pt x="94"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 name="Google Shape;319;p4"/>
            <p:cNvSpPr/>
            <p:nvPr/>
          </p:nvSpPr>
          <p:spPr>
            <a:xfrm flipH="1">
              <a:off x="-1834195" y="4556251"/>
              <a:ext cx="19579" cy="26184"/>
            </a:xfrm>
            <a:custGeom>
              <a:avLst/>
              <a:gdLst/>
              <a:ahLst/>
              <a:cxnLst/>
              <a:rect l="l" t="t" r="r" b="b"/>
              <a:pathLst>
                <a:path w="418" h="559" extrusionOk="0">
                  <a:moveTo>
                    <a:pt x="0" y="1"/>
                  </a:moveTo>
                  <a:lnTo>
                    <a:pt x="0" y="558"/>
                  </a:lnTo>
                  <a:lnTo>
                    <a:pt x="209" y="279"/>
                  </a:lnTo>
                  <a:lnTo>
                    <a:pt x="4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0" name="Google Shape;320;p4"/>
            <p:cNvSpPr/>
            <p:nvPr/>
          </p:nvSpPr>
          <p:spPr>
            <a:xfrm flipH="1">
              <a:off x="-1895134"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1" name="Google Shape;321;p4"/>
            <p:cNvSpPr/>
            <p:nvPr/>
          </p:nvSpPr>
          <p:spPr>
            <a:xfrm flipH="1">
              <a:off x="-1895134" y="4456202"/>
              <a:ext cx="80518" cy="90308"/>
            </a:xfrm>
            <a:custGeom>
              <a:avLst/>
              <a:gdLst/>
              <a:ahLst/>
              <a:cxnLst/>
              <a:rect l="l" t="t" r="r" b="b"/>
              <a:pathLst>
                <a:path w="1719" h="1928" fill="none" extrusionOk="0">
                  <a:moveTo>
                    <a:pt x="0" y="1"/>
                  </a:moveTo>
                  <a:lnTo>
                    <a:pt x="0" y="1928"/>
                  </a:lnTo>
                  <a:lnTo>
                    <a:pt x="580" y="1928"/>
                  </a:lnTo>
                  <a:lnTo>
                    <a:pt x="1718" y="1928"/>
                  </a:lnTo>
                  <a:lnTo>
                    <a:pt x="1718"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2" name="Google Shape;322;p4"/>
            <p:cNvSpPr/>
            <p:nvPr/>
          </p:nvSpPr>
          <p:spPr>
            <a:xfrm flipH="1">
              <a:off x="-1989702"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3" name="Google Shape;323;p4"/>
            <p:cNvSpPr/>
            <p:nvPr/>
          </p:nvSpPr>
          <p:spPr>
            <a:xfrm flipH="1">
              <a:off x="-1989702"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4" name="Google Shape;324;p4"/>
            <p:cNvSpPr/>
            <p:nvPr/>
          </p:nvSpPr>
          <p:spPr>
            <a:xfrm flipH="1">
              <a:off x="-2084317"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5" name="Google Shape;325;p4"/>
            <p:cNvSpPr/>
            <p:nvPr/>
          </p:nvSpPr>
          <p:spPr>
            <a:xfrm flipH="1">
              <a:off x="-2084317"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6" name="Google Shape;326;p4"/>
            <p:cNvSpPr/>
            <p:nvPr/>
          </p:nvSpPr>
          <p:spPr>
            <a:xfrm flipH="1">
              <a:off x="-1895134" y="4524728"/>
              <a:ext cx="80518" cy="21781"/>
            </a:xfrm>
            <a:custGeom>
              <a:avLst/>
              <a:gdLst/>
              <a:ahLst/>
              <a:cxnLst/>
              <a:rect l="l" t="t" r="r" b="b"/>
              <a:pathLst>
                <a:path w="1719" h="465" extrusionOk="0">
                  <a:moveTo>
                    <a:pt x="0" y="1"/>
                  </a:moveTo>
                  <a:lnTo>
                    <a:pt x="0" y="465"/>
                  </a:lnTo>
                  <a:lnTo>
                    <a:pt x="1718" y="465"/>
                  </a:lnTo>
                  <a:lnTo>
                    <a:pt x="1718" y="418"/>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7" name="Google Shape;327;p4"/>
            <p:cNvSpPr/>
            <p:nvPr/>
          </p:nvSpPr>
          <p:spPr>
            <a:xfrm flipH="1">
              <a:off x="-1895134" y="4524728"/>
              <a:ext cx="80518" cy="21781"/>
            </a:xfrm>
            <a:custGeom>
              <a:avLst/>
              <a:gdLst/>
              <a:ahLst/>
              <a:cxnLst/>
              <a:rect l="l" t="t" r="r" b="b"/>
              <a:pathLst>
                <a:path w="1719" h="465" fill="none" extrusionOk="0">
                  <a:moveTo>
                    <a:pt x="0" y="1"/>
                  </a:moveTo>
                  <a:lnTo>
                    <a:pt x="0" y="465"/>
                  </a:lnTo>
                  <a:lnTo>
                    <a:pt x="580" y="465"/>
                  </a:lnTo>
                  <a:lnTo>
                    <a:pt x="580" y="465"/>
                  </a:lnTo>
                  <a:lnTo>
                    <a:pt x="1718" y="465"/>
                  </a:lnTo>
                  <a:lnTo>
                    <a:pt x="1718" y="418"/>
                  </a:lnTo>
                  <a:lnTo>
                    <a:pt x="1718" y="418"/>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8" name="Google Shape;328;p4"/>
            <p:cNvSpPr/>
            <p:nvPr/>
          </p:nvSpPr>
          <p:spPr>
            <a:xfrm flipH="1">
              <a:off x="-1895134" y="4460558"/>
              <a:ext cx="80518" cy="65295"/>
            </a:xfrm>
            <a:custGeom>
              <a:avLst/>
              <a:gdLst/>
              <a:ahLst/>
              <a:cxnLst/>
              <a:rect l="l" t="t" r="r" b="b"/>
              <a:pathLst>
                <a:path w="1719" h="1394" extrusionOk="0">
                  <a:moveTo>
                    <a:pt x="0" y="1"/>
                  </a:moveTo>
                  <a:lnTo>
                    <a:pt x="0" y="720"/>
                  </a:lnTo>
                  <a:lnTo>
                    <a:pt x="1718" y="1394"/>
                  </a:lnTo>
                  <a:lnTo>
                    <a:pt x="1718" y="837"/>
                  </a:lnTo>
                  <a:lnTo>
                    <a:pt x="859" y="419"/>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29" name="Google Shape;329;p4"/>
            <p:cNvSpPr/>
            <p:nvPr/>
          </p:nvSpPr>
          <p:spPr>
            <a:xfrm flipH="1">
              <a:off x="-1989702" y="4456202"/>
              <a:ext cx="81595" cy="66419"/>
            </a:xfrm>
            <a:custGeom>
              <a:avLst/>
              <a:gdLst/>
              <a:ahLst/>
              <a:cxnLst/>
              <a:rect l="l" t="t" r="r" b="b"/>
              <a:pathLst>
                <a:path w="1742" h="1418" extrusionOk="0">
                  <a:moveTo>
                    <a:pt x="1" y="1"/>
                  </a:moveTo>
                  <a:lnTo>
                    <a:pt x="1" y="721"/>
                  </a:lnTo>
                  <a:lnTo>
                    <a:pt x="1742" y="1417"/>
                  </a:lnTo>
                  <a:lnTo>
                    <a:pt x="1742" y="697"/>
                  </a:lnTo>
                  <a:lnTo>
                    <a:pt x="976" y="372"/>
                  </a:lnTo>
                  <a:lnTo>
                    <a:pt x="21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0" name="Google Shape;330;p4"/>
            <p:cNvSpPr/>
            <p:nvPr/>
          </p:nvSpPr>
          <p:spPr>
            <a:xfrm flipH="1">
              <a:off x="-1989702" y="4456202"/>
              <a:ext cx="81595" cy="66419"/>
            </a:xfrm>
            <a:custGeom>
              <a:avLst/>
              <a:gdLst/>
              <a:ahLst/>
              <a:cxnLst/>
              <a:rect l="l" t="t" r="r" b="b"/>
              <a:pathLst>
                <a:path w="1742" h="1418" fill="none" extrusionOk="0">
                  <a:moveTo>
                    <a:pt x="210" y="1"/>
                  </a:moveTo>
                  <a:lnTo>
                    <a:pt x="1" y="1"/>
                  </a:lnTo>
                  <a:lnTo>
                    <a:pt x="1" y="721"/>
                  </a:lnTo>
                  <a:lnTo>
                    <a:pt x="1" y="721"/>
                  </a:lnTo>
                  <a:lnTo>
                    <a:pt x="1742" y="1417"/>
                  </a:lnTo>
                  <a:lnTo>
                    <a:pt x="1742" y="697"/>
                  </a:lnTo>
                  <a:lnTo>
                    <a:pt x="1742" y="697"/>
                  </a:lnTo>
                  <a:lnTo>
                    <a:pt x="976" y="372"/>
                  </a:lnTo>
                  <a:lnTo>
                    <a:pt x="21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1" name="Google Shape;331;p4"/>
            <p:cNvSpPr/>
            <p:nvPr/>
          </p:nvSpPr>
          <p:spPr>
            <a:xfrm flipH="1">
              <a:off x="-1989702" y="4504072"/>
              <a:ext cx="81595" cy="42437"/>
            </a:xfrm>
            <a:custGeom>
              <a:avLst/>
              <a:gdLst/>
              <a:ahLst/>
              <a:cxnLst/>
              <a:rect l="l" t="t" r="r" b="b"/>
              <a:pathLst>
                <a:path w="1742" h="906" extrusionOk="0">
                  <a:moveTo>
                    <a:pt x="1" y="0"/>
                  </a:moveTo>
                  <a:lnTo>
                    <a:pt x="1" y="465"/>
                  </a:lnTo>
                  <a:lnTo>
                    <a:pt x="744" y="674"/>
                  </a:lnTo>
                  <a:lnTo>
                    <a:pt x="1487" y="906"/>
                  </a:lnTo>
                  <a:lnTo>
                    <a:pt x="1742" y="906"/>
                  </a:lnTo>
                  <a:lnTo>
                    <a:pt x="1742" y="558"/>
                  </a:lnTo>
                  <a:lnTo>
                    <a:pt x="883" y="256"/>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2" name="Google Shape;332;p4"/>
            <p:cNvSpPr/>
            <p:nvPr/>
          </p:nvSpPr>
          <p:spPr>
            <a:xfrm flipH="1">
              <a:off x="-1989702" y="4504072"/>
              <a:ext cx="81595" cy="42437"/>
            </a:xfrm>
            <a:custGeom>
              <a:avLst/>
              <a:gdLst/>
              <a:ahLst/>
              <a:cxnLst/>
              <a:rect l="l" t="t" r="r" b="b"/>
              <a:pathLst>
                <a:path w="1742" h="906" fill="none" extrusionOk="0">
                  <a:moveTo>
                    <a:pt x="1" y="0"/>
                  </a:moveTo>
                  <a:lnTo>
                    <a:pt x="1" y="465"/>
                  </a:lnTo>
                  <a:lnTo>
                    <a:pt x="1" y="465"/>
                  </a:lnTo>
                  <a:lnTo>
                    <a:pt x="744" y="674"/>
                  </a:lnTo>
                  <a:lnTo>
                    <a:pt x="1487" y="906"/>
                  </a:lnTo>
                  <a:lnTo>
                    <a:pt x="1742" y="906"/>
                  </a:lnTo>
                  <a:lnTo>
                    <a:pt x="1742" y="558"/>
                  </a:lnTo>
                  <a:lnTo>
                    <a:pt x="1742" y="558"/>
                  </a:lnTo>
                  <a:lnTo>
                    <a:pt x="883" y="256"/>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3" name="Google Shape;333;p4"/>
            <p:cNvSpPr/>
            <p:nvPr/>
          </p:nvSpPr>
          <p:spPr>
            <a:xfrm flipH="1">
              <a:off x="-2084317" y="4460558"/>
              <a:ext cx="81595" cy="76162"/>
            </a:xfrm>
            <a:custGeom>
              <a:avLst/>
              <a:gdLst/>
              <a:ahLst/>
              <a:cxnLst/>
              <a:rect l="l" t="t" r="r" b="b"/>
              <a:pathLst>
                <a:path w="1742" h="1626" extrusionOk="0">
                  <a:moveTo>
                    <a:pt x="1" y="1"/>
                  </a:moveTo>
                  <a:lnTo>
                    <a:pt x="1" y="837"/>
                  </a:lnTo>
                  <a:lnTo>
                    <a:pt x="860" y="1254"/>
                  </a:lnTo>
                  <a:lnTo>
                    <a:pt x="1742" y="1626"/>
                  </a:lnTo>
                  <a:lnTo>
                    <a:pt x="1742" y="837"/>
                  </a:lnTo>
                  <a:lnTo>
                    <a:pt x="1"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4" name="Google Shape;334;p4"/>
            <p:cNvSpPr/>
            <p:nvPr/>
          </p:nvSpPr>
          <p:spPr>
            <a:xfrm flipH="1">
              <a:off x="-2084317" y="4460558"/>
              <a:ext cx="81595" cy="76162"/>
            </a:xfrm>
            <a:custGeom>
              <a:avLst/>
              <a:gdLst/>
              <a:ahLst/>
              <a:cxnLst/>
              <a:rect l="l" t="t" r="r" b="b"/>
              <a:pathLst>
                <a:path w="1742" h="1626" fill="none" extrusionOk="0">
                  <a:moveTo>
                    <a:pt x="1" y="1"/>
                  </a:moveTo>
                  <a:lnTo>
                    <a:pt x="1" y="837"/>
                  </a:lnTo>
                  <a:lnTo>
                    <a:pt x="1" y="837"/>
                  </a:lnTo>
                  <a:lnTo>
                    <a:pt x="860" y="1254"/>
                  </a:lnTo>
                  <a:lnTo>
                    <a:pt x="1742" y="1626"/>
                  </a:lnTo>
                  <a:lnTo>
                    <a:pt x="1742" y="837"/>
                  </a:lnTo>
                  <a:lnTo>
                    <a:pt x="1742" y="837"/>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5" name="Google Shape;335;p4"/>
            <p:cNvSpPr/>
            <p:nvPr/>
          </p:nvSpPr>
          <p:spPr>
            <a:xfrm flipH="1">
              <a:off x="-2084317" y="4512784"/>
              <a:ext cx="81595" cy="33725"/>
            </a:xfrm>
            <a:custGeom>
              <a:avLst/>
              <a:gdLst/>
              <a:ahLst/>
              <a:cxnLst/>
              <a:rect l="l" t="t" r="r" b="b"/>
              <a:pathLst>
                <a:path w="1742" h="720" extrusionOk="0">
                  <a:moveTo>
                    <a:pt x="1" y="0"/>
                  </a:moveTo>
                  <a:lnTo>
                    <a:pt x="1" y="720"/>
                  </a:lnTo>
                  <a:lnTo>
                    <a:pt x="1742" y="720"/>
                  </a:lnTo>
                  <a:lnTo>
                    <a:pt x="860" y="372"/>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6" name="Google Shape;336;p4"/>
            <p:cNvSpPr/>
            <p:nvPr/>
          </p:nvSpPr>
          <p:spPr>
            <a:xfrm flipH="1">
              <a:off x="-2084317" y="4512784"/>
              <a:ext cx="81595" cy="33725"/>
            </a:xfrm>
            <a:custGeom>
              <a:avLst/>
              <a:gdLst/>
              <a:ahLst/>
              <a:cxnLst/>
              <a:rect l="l" t="t" r="r" b="b"/>
              <a:pathLst>
                <a:path w="1742" h="720" fill="none" extrusionOk="0">
                  <a:moveTo>
                    <a:pt x="1" y="0"/>
                  </a:moveTo>
                  <a:lnTo>
                    <a:pt x="1" y="720"/>
                  </a:lnTo>
                  <a:lnTo>
                    <a:pt x="1742" y="720"/>
                  </a:lnTo>
                  <a:lnTo>
                    <a:pt x="1742" y="720"/>
                  </a:lnTo>
                  <a:lnTo>
                    <a:pt x="1742" y="720"/>
                  </a:lnTo>
                  <a:lnTo>
                    <a:pt x="860" y="372"/>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7" name="Google Shape;337;p4"/>
            <p:cNvSpPr/>
            <p:nvPr/>
          </p:nvSpPr>
          <p:spPr>
            <a:xfrm flipH="1">
              <a:off x="-2084348" y="4710679"/>
              <a:ext cx="1875895" cy="101174"/>
            </a:xfrm>
            <a:custGeom>
              <a:avLst/>
              <a:gdLst/>
              <a:ahLst/>
              <a:cxnLst/>
              <a:rect l="l" t="t" r="r" b="b"/>
              <a:pathLst>
                <a:path w="40049" h="2160" extrusionOk="0">
                  <a:moveTo>
                    <a:pt x="488" y="1"/>
                  </a:moveTo>
                  <a:lnTo>
                    <a:pt x="511" y="256"/>
                  </a:lnTo>
                  <a:lnTo>
                    <a:pt x="511" y="511"/>
                  </a:lnTo>
                  <a:lnTo>
                    <a:pt x="488" y="790"/>
                  </a:lnTo>
                  <a:lnTo>
                    <a:pt x="441" y="1069"/>
                  </a:lnTo>
                  <a:lnTo>
                    <a:pt x="372" y="1324"/>
                  </a:lnTo>
                  <a:lnTo>
                    <a:pt x="279" y="1603"/>
                  </a:lnTo>
                  <a:lnTo>
                    <a:pt x="139" y="1881"/>
                  </a:lnTo>
                  <a:lnTo>
                    <a:pt x="0" y="2160"/>
                  </a:lnTo>
                  <a:lnTo>
                    <a:pt x="38702" y="2160"/>
                  </a:lnTo>
                  <a:lnTo>
                    <a:pt x="38818" y="1997"/>
                  </a:lnTo>
                  <a:lnTo>
                    <a:pt x="39120" y="1556"/>
                  </a:lnTo>
                  <a:lnTo>
                    <a:pt x="39538" y="883"/>
                  </a:lnTo>
                  <a:lnTo>
                    <a:pt x="40049"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8" name="Google Shape;338;p4"/>
            <p:cNvSpPr/>
            <p:nvPr/>
          </p:nvSpPr>
          <p:spPr>
            <a:xfrm flipH="1">
              <a:off x="-925391" y="4467116"/>
              <a:ext cx="142487" cy="130543"/>
            </a:xfrm>
            <a:custGeom>
              <a:avLst/>
              <a:gdLst/>
              <a:ahLst/>
              <a:cxnLst/>
              <a:rect l="l" t="t" r="r" b="b"/>
              <a:pathLst>
                <a:path w="3042" h="2787" extrusionOk="0">
                  <a:moveTo>
                    <a:pt x="0" y="0"/>
                  </a:moveTo>
                  <a:lnTo>
                    <a:pt x="0" y="2786"/>
                  </a:lnTo>
                  <a:lnTo>
                    <a:pt x="3042" y="2786"/>
                  </a:lnTo>
                  <a:lnTo>
                    <a:pt x="304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39" name="Google Shape;339;p4"/>
            <p:cNvSpPr/>
            <p:nvPr/>
          </p:nvSpPr>
          <p:spPr>
            <a:xfrm flipH="1">
              <a:off x="-929451" y="4467116"/>
              <a:ext cx="142487" cy="130543"/>
            </a:xfrm>
            <a:custGeom>
              <a:avLst/>
              <a:gdLst/>
              <a:ahLst/>
              <a:cxnLst/>
              <a:rect l="l" t="t" r="r" b="b"/>
              <a:pathLst>
                <a:path w="3042" h="2787" fill="none" extrusionOk="0">
                  <a:moveTo>
                    <a:pt x="3042" y="2786"/>
                  </a:moveTo>
                  <a:lnTo>
                    <a:pt x="0" y="2786"/>
                  </a:lnTo>
                  <a:lnTo>
                    <a:pt x="0" y="0"/>
                  </a:lnTo>
                  <a:lnTo>
                    <a:pt x="3042" y="0"/>
                  </a:lnTo>
                  <a:lnTo>
                    <a:pt x="3042" y="278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0" name="Google Shape;340;p4"/>
            <p:cNvSpPr/>
            <p:nvPr/>
          </p:nvSpPr>
          <p:spPr>
            <a:xfrm flipH="1">
              <a:off x="-1193718" y="4482338"/>
              <a:ext cx="167500" cy="107685"/>
            </a:xfrm>
            <a:custGeom>
              <a:avLst/>
              <a:gdLst/>
              <a:ahLst/>
              <a:cxnLst/>
              <a:rect l="l" t="t" r="r" b="b"/>
              <a:pathLst>
                <a:path w="3576" h="2299" extrusionOk="0">
                  <a:moveTo>
                    <a:pt x="0" y="0"/>
                  </a:moveTo>
                  <a:lnTo>
                    <a:pt x="0" y="2299"/>
                  </a:lnTo>
                  <a:lnTo>
                    <a:pt x="3575" y="2299"/>
                  </a:lnTo>
                  <a:lnTo>
                    <a:pt x="357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1" name="Google Shape;341;p4"/>
            <p:cNvSpPr/>
            <p:nvPr/>
          </p:nvSpPr>
          <p:spPr>
            <a:xfrm flipH="1">
              <a:off x="-1193718" y="4482338"/>
              <a:ext cx="167500" cy="107685"/>
            </a:xfrm>
            <a:custGeom>
              <a:avLst/>
              <a:gdLst/>
              <a:ahLst/>
              <a:cxnLst/>
              <a:rect l="l" t="t" r="r" b="b"/>
              <a:pathLst>
                <a:path w="3576" h="2299" fill="none" extrusionOk="0">
                  <a:moveTo>
                    <a:pt x="0" y="0"/>
                  </a:moveTo>
                  <a:lnTo>
                    <a:pt x="0" y="2299"/>
                  </a:lnTo>
                  <a:lnTo>
                    <a:pt x="3575" y="2299"/>
                  </a:lnTo>
                  <a:lnTo>
                    <a:pt x="3575" y="0"/>
                  </a:lnTo>
                  <a:lnTo>
                    <a:pt x="2856" y="0"/>
                  </a:lnTo>
                  <a:lnTo>
                    <a:pt x="2229" y="0"/>
                  </a:lnTo>
                  <a:lnTo>
                    <a:pt x="1556" y="0"/>
                  </a:lnTo>
                  <a:lnTo>
                    <a:pt x="1022" y="0"/>
                  </a:lnTo>
                  <a:lnTo>
                    <a:pt x="372"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2" name="Google Shape;342;p4"/>
            <p:cNvSpPr/>
            <p:nvPr/>
          </p:nvSpPr>
          <p:spPr>
            <a:xfrm flipH="1">
              <a:off x="-1335078" y="4494282"/>
              <a:ext cx="93586" cy="95741"/>
            </a:xfrm>
            <a:custGeom>
              <a:avLst/>
              <a:gdLst/>
              <a:ahLst/>
              <a:cxnLst/>
              <a:rect l="l" t="t" r="r" b="b"/>
              <a:pathLst>
                <a:path w="1998" h="2044" extrusionOk="0">
                  <a:moveTo>
                    <a:pt x="1" y="0"/>
                  </a:moveTo>
                  <a:lnTo>
                    <a:pt x="1" y="2044"/>
                  </a:lnTo>
                  <a:lnTo>
                    <a:pt x="1998" y="2044"/>
                  </a:lnTo>
                  <a:lnTo>
                    <a:pt x="1998"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3" name="Google Shape;343;p4"/>
            <p:cNvSpPr/>
            <p:nvPr/>
          </p:nvSpPr>
          <p:spPr>
            <a:xfrm flipH="1">
              <a:off x="-1335078" y="4494282"/>
              <a:ext cx="93586" cy="95741"/>
            </a:xfrm>
            <a:custGeom>
              <a:avLst/>
              <a:gdLst/>
              <a:ahLst/>
              <a:cxnLst/>
              <a:rect l="l" t="t" r="r" b="b"/>
              <a:pathLst>
                <a:path w="1998" h="2044" fill="none" extrusionOk="0">
                  <a:moveTo>
                    <a:pt x="1" y="0"/>
                  </a:moveTo>
                  <a:lnTo>
                    <a:pt x="1" y="2044"/>
                  </a:lnTo>
                  <a:lnTo>
                    <a:pt x="1998" y="2044"/>
                  </a:lnTo>
                  <a:lnTo>
                    <a:pt x="1998" y="0"/>
                  </a:lnTo>
                  <a:lnTo>
                    <a:pt x="1696" y="0"/>
                  </a:lnTo>
                  <a:lnTo>
                    <a:pt x="1022" y="0"/>
                  </a:lnTo>
                  <a:lnTo>
                    <a:pt x="488" y="0"/>
                  </a:lnTo>
                  <a:lnTo>
                    <a:pt x="21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4" name="Google Shape;344;p4"/>
            <p:cNvSpPr/>
            <p:nvPr/>
          </p:nvSpPr>
          <p:spPr>
            <a:xfrm flipH="1">
              <a:off x="-1379668" y="4556251"/>
              <a:ext cx="44639" cy="34849"/>
            </a:xfrm>
            <a:custGeom>
              <a:avLst/>
              <a:gdLst/>
              <a:ahLst/>
              <a:cxnLst/>
              <a:rect l="l" t="t" r="r" b="b"/>
              <a:pathLst>
                <a:path w="953" h="744" fill="none" extrusionOk="0">
                  <a:moveTo>
                    <a:pt x="1" y="721"/>
                  </a:moveTo>
                  <a:lnTo>
                    <a:pt x="1" y="744"/>
                  </a:lnTo>
                  <a:lnTo>
                    <a:pt x="1" y="744"/>
                  </a:lnTo>
                  <a:lnTo>
                    <a:pt x="952" y="744"/>
                  </a:lnTo>
                  <a:lnTo>
                    <a:pt x="952" y="744"/>
                  </a:lnTo>
                  <a:lnTo>
                    <a:pt x="233"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5" name="Google Shape;345;p4"/>
            <p:cNvSpPr/>
            <p:nvPr/>
          </p:nvSpPr>
          <p:spPr>
            <a:xfrm flipH="1">
              <a:off x="-1406294" y="4451897"/>
              <a:ext cx="76160" cy="139198"/>
            </a:xfrm>
            <a:custGeom>
              <a:avLst/>
              <a:gdLst/>
              <a:ahLst/>
              <a:cxnLst/>
              <a:rect l="l" t="t" r="r" b="b"/>
              <a:pathLst>
                <a:path w="1417" h="2020" extrusionOk="0">
                  <a:moveTo>
                    <a:pt x="1" y="0"/>
                  </a:moveTo>
                  <a:lnTo>
                    <a:pt x="1" y="905"/>
                  </a:lnTo>
                  <a:lnTo>
                    <a:pt x="1" y="2020"/>
                  </a:lnTo>
                  <a:lnTo>
                    <a:pt x="1417" y="2020"/>
                  </a:lnTo>
                  <a:lnTo>
                    <a:pt x="1417" y="511"/>
                  </a:lnTo>
                  <a:lnTo>
                    <a:pt x="141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6" name="Google Shape;346;p4"/>
            <p:cNvSpPr/>
            <p:nvPr/>
          </p:nvSpPr>
          <p:spPr>
            <a:xfrm flipH="1">
              <a:off x="-1517751" y="4475781"/>
              <a:ext cx="116397" cy="114243"/>
            </a:xfrm>
            <a:custGeom>
              <a:avLst/>
              <a:gdLst/>
              <a:ahLst/>
              <a:cxnLst/>
              <a:rect l="l" t="t" r="r" b="b"/>
              <a:pathLst>
                <a:path w="2485" h="2439" extrusionOk="0">
                  <a:moveTo>
                    <a:pt x="1" y="1"/>
                  </a:moveTo>
                  <a:lnTo>
                    <a:pt x="1" y="2439"/>
                  </a:lnTo>
                  <a:lnTo>
                    <a:pt x="2485" y="2439"/>
                  </a:lnTo>
                  <a:lnTo>
                    <a:pt x="248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7" name="Google Shape;347;p4"/>
            <p:cNvSpPr/>
            <p:nvPr/>
          </p:nvSpPr>
          <p:spPr>
            <a:xfrm flipH="1">
              <a:off x="-1623232" y="4556251"/>
              <a:ext cx="98973" cy="34849"/>
            </a:xfrm>
            <a:custGeom>
              <a:avLst/>
              <a:gdLst/>
              <a:ahLst/>
              <a:cxnLst/>
              <a:rect l="l" t="t" r="r" b="b"/>
              <a:pathLst>
                <a:path w="2113" h="744" extrusionOk="0">
                  <a:moveTo>
                    <a:pt x="0" y="1"/>
                  </a:moveTo>
                  <a:lnTo>
                    <a:pt x="743" y="744"/>
                  </a:lnTo>
                  <a:lnTo>
                    <a:pt x="2113" y="744"/>
                  </a:lnTo>
                  <a:lnTo>
                    <a:pt x="2113" y="721"/>
                  </a:lnTo>
                  <a:lnTo>
                    <a:pt x="211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8" name="Google Shape;348;p4"/>
            <p:cNvSpPr/>
            <p:nvPr/>
          </p:nvSpPr>
          <p:spPr>
            <a:xfrm flipH="1">
              <a:off x="-1623232" y="4556251"/>
              <a:ext cx="98973" cy="34849"/>
            </a:xfrm>
            <a:custGeom>
              <a:avLst/>
              <a:gdLst/>
              <a:ahLst/>
              <a:cxnLst/>
              <a:rect l="l" t="t" r="r" b="b"/>
              <a:pathLst>
                <a:path w="2113" h="744" fill="none" extrusionOk="0">
                  <a:moveTo>
                    <a:pt x="0" y="1"/>
                  </a:moveTo>
                  <a:lnTo>
                    <a:pt x="743" y="744"/>
                  </a:lnTo>
                  <a:lnTo>
                    <a:pt x="743" y="744"/>
                  </a:lnTo>
                  <a:lnTo>
                    <a:pt x="2113" y="744"/>
                  </a:lnTo>
                  <a:lnTo>
                    <a:pt x="2113" y="721"/>
                  </a:lnTo>
                  <a:lnTo>
                    <a:pt x="211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49" name="Google Shape;349;p4"/>
            <p:cNvSpPr/>
            <p:nvPr/>
          </p:nvSpPr>
          <p:spPr>
            <a:xfrm flipH="1">
              <a:off x="-1675457" y="4556251"/>
              <a:ext cx="52273" cy="34849"/>
            </a:xfrm>
            <a:custGeom>
              <a:avLst/>
              <a:gdLst/>
              <a:ahLst/>
              <a:cxnLst/>
              <a:rect l="l" t="t" r="r" b="b"/>
              <a:pathLst>
                <a:path w="1116" h="744" fill="none" extrusionOk="0">
                  <a:moveTo>
                    <a:pt x="1" y="721"/>
                  </a:moveTo>
                  <a:lnTo>
                    <a:pt x="1" y="744"/>
                  </a:lnTo>
                  <a:lnTo>
                    <a:pt x="1" y="744"/>
                  </a:lnTo>
                  <a:lnTo>
                    <a:pt x="1115" y="744"/>
                  </a:lnTo>
                  <a:lnTo>
                    <a:pt x="396"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0" name="Google Shape;350;p4"/>
            <p:cNvSpPr/>
            <p:nvPr/>
          </p:nvSpPr>
          <p:spPr>
            <a:xfrm flipH="1">
              <a:off x="-1711288" y="4505145"/>
              <a:ext cx="88104" cy="85958"/>
            </a:xfrm>
            <a:custGeom>
              <a:avLst/>
              <a:gdLst/>
              <a:ahLst/>
              <a:cxnLst/>
              <a:rect l="l" t="t" r="r" b="b"/>
              <a:pathLst>
                <a:path w="1789" h="883" extrusionOk="0">
                  <a:moveTo>
                    <a:pt x="1" y="1"/>
                  </a:moveTo>
                  <a:lnTo>
                    <a:pt x="1" y="883"/>
                  </a:lnTo>
                  <a:lnTo>
                    <a:pt x="1789" y="883"/>
                  </a:lnTo>
                  <a:lnTo>
                    <a:pt x="178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1" name="Google Shape;351;p4"/>
            <p:cNvSpPr/>
            <p:nvPr/>
          </p:nvSpPr>
          <p:spPr>
            <a:xfrm flipH="1">
              <a:off x="-1706980" y="4556251"/>
              <a:ext cx="34849" cy="34849"/>
            </a:xfrm>
            <a:custGeom>
              <a:avLst/>
              <a:gdLst/>
              <a:ahLst/>
              <a:cxnLst/>
              <a:rect l="l" t="t" r="r" b="b"/>
              <a:pathLst>
                <a:path w="744" h="744" fill="none" extrusionOk="0">
                  <a:moveTo>
                    <a:pt x="1" y="1"/>
                  </a:moveTo>
                  <a:lnTo>
                    <a:pt x="720" y="744"/>
                  </a:lnTo>
                  <a:lnTo>
                    <a:pt x="744" y="744"/>
                  </a:lnTo>
                  <a:lnTo>
                    <a:pt x="744"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2" name="Google Shape;352;p4"/>
            <p:cNvSpPr/>
            <p:nvPr/>
          </p:nvSpPr>
          <p:spPr>
            <a:xfrm flipH="1">
              <a:off x="-1675457" y="4556251"/>
              <a:ext cx="52273" cy="34849"/>
            </a:xfrm>
            <a:custGeom>
              <a:avLst/>
              <a:gdLst/>
              <a:ahLst/>
              <a:cxnLst/>
              <a:rect l="l" t="t" r="r" b="b"/>
              <a:pathLst>
                <a:path w="1116" h="744" fill="none" extrusionOk="0">
                  <a:moveTo>
                    <a:pt x="396" y="1"/>
                  </a:moveTo>
                  <a:lnTo>
                    <a:pt x="1" y="1"/>
                  </a:lnTo>
                  <a:lnTo>
                    <a:pt x="1" y="1"/>
                  </a:lnTo>
                  <a:lnTo>
                    <a:pt x="71" y="1"/>
                  </a:lnTo>
                  <a:lnTo>
                    <a:pt x="71" y="721"/>
                  </a:lnTo>
                  <a:lnTo>
                    <a:pt x="1" y="721"/>
                  </a:lnTo>
                  <a:lnTo>
                    <a:pt x="1" y="744"/>
                  </a:lnTo>
                  <a:lnTo>
                    <a:pt x="1" y="744"/>
                  </a:lnTo>
                  <a:lnTo>
                    <a:pt x="1" y="744"/>
                  </a:lnTo>
                  <a:lnTo>
                    <a:pt x="1115" y="744"/>
                  </a:lnTo>
                  <a:lnTo>
                    <a:pt x="396"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3" name="Google Shape;353;p4"/>
            <p:cNvSpPr/>
            <p:nvPr/>
          </p:nvSpPr>
          <p:spPr>
            <a:xfrm flipH="1">
              <a:off x="-1706980" y="4556251"/>
              <a:ext cx="34849" cy="34849"/>
            </a:xfrm>
            <a:custGeom>
              <a:avLst/>
              <a:gdLst/>
              <a:ahLst/>
              <a:cxnLst/>
              <a:rect l="l" t="t" r="r" b="b"/>
              <a:pathLst>
                <a:path w="744" h="744" fill="none" extrusionOk="0">
                  <a:moveTo>
                    <a:pt x="744" y="1"/>
                  </a:moveTo>
                  <a:lnTo>
                    <a:pt x="1" y="1"/>
                  </a:lnTo>
                  <a:lnTo>
                    <a:pt x="720" y="744"/>
                  </a:lnTo>
                  <a:lnTo>
                    <a:pt x="720" y="744"/>
                  </a:lnTo>
                  <a:lnTo>
                    <a:pt x="744" y="744"/>
                  </a:lnTo>
                  <a:lnTo>
                    <a:pt x="744"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4" name="Google Shape;354;p4"/>
            <p:cNvSpPr/>
            <p:nvPr/>
          </p:nvSpPr>
          <p:spPr>
            <a:xfrm flipH="1">
              <a:off x="-1800519" y="4556251"/>
              <a:ext cx="80518" cy="33772"/>
            </a:xfrm>
            <a:custGeom>
              <a:avLst/>
              <a:gdLst/>
              <a:ahLst/>
              <a:cxnLst/>
              <a:rect l="l" t="t" r="r" b="b"/>
              <a:pathLst>
                <a:path w="1719" h="721" extrusionOk="0">
                  <a:moveTo>
                    <a:pt x="0" y="1"/>
                  </a:moveTo>
                  <a:lnTo>
                    <a:pt x="0" y="721"/>
                  </a:lnTo>
                  <a:lnTo>
                    <a:pt x="1091" y="721"/>
                  </a:lnTo>
                  <a:lnTo>
                    <a:pt x="1718" y="697"/>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5" name="Google Shape;355;p4"/>
            <p:cNvSpPr/>
            <p:nvPr/>
          </p:nvSpPr>
          <p:spPr>
            <a:xfrm flipH="1">
              <a:off x="-1800519" y="4556251"/>
              <a:ext cx="80518" cy="33772"/>
            </a:xfrm>
            <a:custGeom>
              <a:avLst/>
              <a:gdLst/>
              <a:ahLst/>
              <a:cxnLst/>
              <a:rect l="l" t="t" r="r" b="b"/>
              <a:pathLst>
                <a:path w="1719" h="721" fill="none" extrusionOk="0">
                  <a:moveTo>
                    <a:pt x="0" y="721"/>
                  </a:moveTo>
                  <a:lnTo>
                    <a:pt x="0" y="721"/>
                  </a:lnTo>
                  <a:lnTo>
                    <a:pt x="0" y="721"/>
                  </a:lnTo>
                  <a:lnTo>
                    <a:pt x="1091" y="721"/>
                  </a:lnTo>
                  <a:lnTo>
                    <a:pt x="1718" y="697"/>
                  </a:lnTo>
                  <a:lnTo>
                    <a:pt x="1718" y="1"/>
                  </a:lnTo>
                  <a:lnTo>
                    <a:pt x="0" y="1"/>
                  </a:lnTo>
                  <a:lnTo>
                    <a:pt x="0"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6" name="Google Shape;356;p4"/>
            <p:cNvSpPr/>
            <p:nvPr/>
          </p:nvSpPr>
          <p:spPr>
            <a:xfrm flipH="1">
              <a:off x="-1800519"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7" name="Google Shape;357;p4"/>
            <p:cNvSpPr/>
            <p:nvPr/>
          </p:nvSpPr>
          <p:spPr>
            <a:xfrm flipH="1">
              <a:off x="-15411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8" name="Google Shape;358;p4"/>
            <p:cNvSpPr/>
            <p:nvPr/>
          </p:nvSpPr>
          <p:spPr>
            <a:xfrm flipH="1">
              <a:off x="-186719"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59" name="Google Shape;359;p4"/>
            <p:cNvSpPr/>
            <p:nvPr/>
          </p:nvSpPr>
          <p:spPr>
            <a:xfrm flipH="1">
              <a:off x="-21828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0" name="Google Shape;360;p4"/>
            <p:cNvSpPr/>
            <p:nvPr/>
          </p:nvSpPr>
          <p:spPr>
            <a:xfrm flipH="1">
              <a:off x="-24981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1" name="Google Shape;361;p4"/>
            <p:cNvSpPr/>
            <p:nvPr/>
          </p:nvSpPr>
          <p:spPr>
            <a:xfrm flipH="1">
              <a:off x="-281334"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2" name="Google Shape;362;p4"/>
            <p:cNvSpPr/>
            <p:nvPr/>
          </p:nvSpPr>
          <p:spPr>
            <a:xfrm flipH="1">
              <a:off x="-31398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3" name="Google Shape;363;p4"/>
            <p:cNvSpPr/>
            <p:nvPr/>
          </p:nvSpPr>
          <p:spPr>
            <a:xfrm flipH="1">
              <a:off x="-345504"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4" name="Google Shape;364;p4"/>
            <p:cNvSpPr/>
            <p:nvPr/>
          </p:nvSpPr>
          <p:spPr>
            <a:xfrm flipH="1">
              <a:off x="-377027"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5" name="Google Shape;365;p4"/>
            <p:cNvSpPr/>
            <p:nvPr/>
          </p:nvSpPr>
          <p:spPr>
            <a:xfrm flipH="1">
              <a:off x="-374876" y="4520372"/>
              <a:ext cx="223005" cy="5480"/>
            </a:xfrm>
            <a:custGeom>
              <a:avLst/>
              <a:gdLst/>
              <a:ahLst/>
              <a:cxnLst/>
              <a:rect l="l" t="t" r="r" b="b"/>
              <a:pathLst>
                <a:path w="4761" h="117" extrusionOk="0">
                  <a:moveTo>
                    <a:pt x="1" y="1"/>
                  </a:moveTo>
                  <a:lnTo>
                    <a:pt x="1" y="117"/>
                  </a:lnTo>
                  <a:lnTo>
                    <a:pt x="4760" y="117"/>
                  </a:lnTo>
                  <a:lnTo>
                    <a:pt x="476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6" name="Google Shape;366;p4"/>
            <p:cNvSpPr/>
            <p:nvPr/>
          </p:nvSpPr>
          <p:spPr>
            <a:xfrm flipH="1">
              <a:off x="-1133902"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7" name="Google Shape;367;p4"/>
            <p:cNvSpPr/>
            <p:nvPr/>
          </p:nvSpPr>
          <p:spPr>
            <a:xfrm flipH="1">
              <a:off x="-1045797"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8" name="Google Shape;368;p4"/>
            <p:cNvSpPr/>
            <p:nvPr/>
          </p:nvSpPr>
          <p:spPr>
            <a:xfrm flipH="1">
              <a:off x="-1077367"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69" name="Google Shape;369;p4"/>
            <p:cNvSpPr/>
            <p:nvPr/>
          </p:nvSpPr>
          <p:spPr>
            <a:xfrm flipH="1">
              <a:off x="-1101255"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0" name="Google Shape;370;p4"/>
            <p:cNvSpPr/>
            <p:nvPr/>
          </p:nvSpPr>
          <p:spPr>
            <a:xfrm flipH="1">
              <a:off x="-1324209"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1" name="Google Shape;371;p4"/>
            <p:cNvSpPr/>
            <p:nvPr/>
          </p:nvSpPr>
          <p:spPr>
            <a:xfrm flipH="1">
              <a:off x="-1267674"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2" name="Google Shape;372;p4"/>
            <p:cNvSpPr/>
            <p:nvPr/>
          </p:nvSpPr>
          <p:spPr>
            <a:xfrm flipH="1">
              <a:off x="-1291562" y="4439902"/>
              <a:ext cx="5480" cy="54428"/>
            </a:xfrm>
            <a:custGeom>
              <a:avLst/>
              <a:gdLst/>
              <a:ahLst/>
              <a:cxnLst/>
              <a:rect l="l" t="t" r="r" b="b"/>
              <a:pathLst>
                <a:path w="117" h="1162" extrusionOk="0">
                  <a:moveTo>
                    <a:pt x="1" y="1"/>
                  </a:moveTo>
                  <a:lnTo>
                    <a:pt x="1" y="1161"/>
                  </a:lnTo>
                  <a:lnTo>
                    <a:pt x="117" y="116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3" name="Google Shape;373;p4"/>
            <p:cNvSpPr/>
            <p:nvPr/>
          </p:nvSpPr>
          <p:spPr>
            <a:xfrm flipH="1">
              <a:off x="-1559109" y="4556251"/>
              <a:ext cx="65295" cy="34849"/>
            </a:xfrm>
            <a:custGeom>
              <a:avLst/>
              <a:gdLst/>
              <a:ahLst/>
              <a:cxnLst/>
              <a:rect l="l" t="t" r="r" b="b"/>
              <a:pathLst>
                <a:path w="1394" h="744" extrusionOk="0">
                  <a:moveTo>
                    <a:pt x="0" y="1"/>
                  </a:moveTo>
                  <a:lnTo>
                    <a:pt x="511" y="535"/>
                  </a:lnTo>
                  <a:lnTo>
                    <a:pt x="720" y="744"/>
                  </a:lnTo>
                  <a:lnTo>
                    <a:pt x="1393" y="74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4" name="Google Shape;374;p4"/>
            <p:cNvSpPr/>
            <p:nvPr/>
          </p:nvSpPr>
          <p:spPr>
            <a:xfrm flipH="1">
              <a:off x="-1559109" y="4556251"/>
              <a:ext cx="65295" cy="34849"/>
            </a:xfrm>
            <a:custGeom>
              <a:avLst/>
              <a:gdLst/>
              <a:ahLst/>
              <a:cxnLst/>
              <a:rect l="l" t="t" r="r" b="b"/>
              <a:pathLst>
                <a:path w="1394" h="744" fill="none" extrusionOk="0">
                  <a:moveTo>
                    <a:pt x="0" y="1"/>
                  </a:moveTo>
                  <a:lnTo>
                    <a:pt x="511" y="535"/>
                  </a:lnTo>
                  <a:lnTo>
                    <a:pt x="720" y="744"/>
                  </a:lnTo>
                  <a:lnTo>
                    <a:pt x="720" y="744"/>
                  </a:lnTo>
                  <a:lnTo>
                    <a:pt x="1393" y="744"/>
                  </a:lnTo>
                  <a:lnTo>
                    <a:pt x="650"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5" name="Google Shape;375;p4"/>
            <p:cNvSpPr/>
            <p:nvPr/>
          </p:nvSpPr>
          <p:spPr>
            <a:xfrm flipH="1">
              <a:off x="-1411191" y="4556251"/>
              <a:ext cx="65295" cy="34849"/>
            </a:xfrm>
            <a:custGeom>
              <a:avLst/>
              <a:gdLst/>
              <a:ahLst/>
              <a:cxnLst/>
              <a:rect l="l" t="t" r="r" b="b"/>
              <a:pathLst>
                <a:path w="1394" h="744" extrusionOk="0">
                  <a:moveTo>
                    <a:pt x="1" y="1"/>
                  </a:moveTo>
                  <a:lnTo>
                    <a:pt x="720" y="744"/>
                  </a:lnTo>
                  <a:lnTo>
                    <a:pt x="1394" y="744"/>
                  </a:lnTo>
                  <a:lnTo>
                    <a:pt x="1185" y="535"/>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6" name="Google Shape;376;p4"/>
            <p:cNvSpPr/>
            <p:nvPr/>
          </p:nvSpPr>
          <p:spPr>
            <a:xfrm flipH="1">
              <a:off x="-1411191" y="4556251"/>
              <a:ext cx="65295" cy="34849"/>
            </a:xfrm>
            <a:custGeom>
              <a:avLst/>
              <a:gdLst/>
              <a:ahLst/>
              <a:cxnLst/>
              <a:rect l="l" t="t" r="r" b="b"/>
              <a:pathLst>
                <a:path w="1394" h="744" fill="none" extrusionOk="0">
                  <a:moveTo>
                    <a:pt x="1" y="1"/>
                  </a:moveTo>
                  <a:lnTo>
                    <a:pt x="720" y="744"/>
                  </a:lnTo>
                  <a:lnTo>
                    <a:pt x="720" y="744"/>
                  </a:lnTo>
                  <a:lnTo>
                    <a:pt x="720" y="744"/>
                  </a:lnTo>
                  <a:lnTo>
                    <a:pt x="1394" y="744"/>
                  </a:lnTo>
                  <a:lnTo>
                    <a:pt x="1185" y="535"/>
                  </a:lnTo>
                  <a:lnTo>
                    <a:pt x="651"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7" name="Google Shape;377;p4"/>
            <p:cNvSpPr/>
            <p:nvPr/>
          </p:nvSpPr>
          <p:spPr>
            <a:xfrm flipH="1">
              <a:off x="-2150675" y="4546461"/>
              <a:ext cx="2039039" cy="92509"/>
            </a:xfrm>
            <a:custGeom>
              <a:avLst/>
              <a:gdLst/>
              <a:ahLst/>
              <a:cxnLst/>
              <a:rect l="l" t="t" r="r" b="b"/>
              <a:pathLst>
                <a:path w="43532" h="1975" extrusionOk="0">
                  <a:moveTo>
                    <a:pt x="1" y="1"/>
                  </a:moveTo>
                  <a:lnTo>
                    <a:pt x="465" y="372"/>
                  </a:lnTo>
                  <a:lnTo>
                    <a:pt x="906" y="744"/>
                  </a:lnTo>
                  <a:lnTo>
                    <a:pt x="1301" y="1138"/>
                  </a:lnTo>
                  <a:lnTo>
                    <a:pt x="1649" y="1533"/>
                  </a:lnTo>
                  <a:lnTo>
                    <a:pt x="6827" y="1510"/>
                  </a:lnTo>
                  <a:lnTo>
                    <a:pt x="11331" y="1533"/>
                  </a:lnTo>
                  <a:lnTo>
                    <a:pt x="15858" y="1556"/>
                  </a:lnTo>
                  <a:lnTo>
                    <a:pt x="24866" y="1672"/>
                  </a:lnTo>
                  <a:lnTo>
                    <a:pt x="33851" y="1835"/>
                  </a:lnTo>
                  <a:lnTo>
                    <a:pt x="42836" y="1974"/>
                  </a:lnTo>
                  <a:lnTo>
                    <a:pt x="43044" y="1487"/>
                  </a:lnTo>
                  <a:lnTo>
                    <a:pt x="43230" y="999"/>
                  </a:lnTo>
                  <a:lnTo>
                    <a:pt x="43393" y="512"/>
                  </a:lnTo>
                  <a:lnTo>
                    <a:pt x="43532" y="1"/>
                  </a:lnTo>
                  <a:lnTo>
                    <a:pt x="42464" y="1"/>
                  </a:lnTo>
                  <a:lnTo>
                    <a:pt x="42464" y="1185"/>
                  </a:lnTo>
                  <a:lnTo>
                    <a:pt x="34083" y="1185"/>
                  </a:lnTo>
                  <a:lnTo>
                    <a:pt x="34083" y="953"/>
                  </a:lnTo>
                  <a:lnTo>
                    <a:pt x="24378" y="953"/>
                  </a:lnTo>
                  <a:lnTo>
                    <a:pt x="24378" y="1022"/>
                  </a:lnTo>
                  <a:lnTo>
                    <a:pt x="22358" y="1022"/>
                  </a:lnTo>
                  <a:lnTo>
                    <a:pt x="22358" y="930"/>
                  </a:lnTo>
                  <a:lnTo>
                    <a:pt x="17460" y="930"/>
                  </a:lnTo>
                  <a:lnTo>
                    <a:pt x="17460" y="1092"/>
                  </a:lnTo>
                  <a:lnTo>
                    <a:pt x="14418" y="1092"/>
                  </a:lnTo>
                  <a:lnTo>
                    <a:pt x="14418" y="1022"/>
                  </a:lnTo>
                  <a:lnTo>
                    <a:pt x="11006" y="1022"/>
                  </a:lnTo>
                  <a:lnTo>
                    <a:pt x="11006" y="419"/>
                  </a:lnTo>
                  <a:lnTo>
                    <a:pt x="7105" y="419"/>
                  </a:lnTo>
                  <a:lnTo>
                    <a:pt x="6687" y="1"/>
                  </a:lnTo>
                  <a:close/>
                </a:path>
              </a:pathLst>
            </a:custGeom>
            <a:solidFill>
              <a:srgbClr val="D2030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8" name="Google Shape;378;p4"/>
            <p:cNvSpPr/>
            <p:nvPr/>
          </p:nvSpPr>
          <p:spPr>
            <a:xfrm flipH="1">
              <a:off x="-2150675" y="4546461"/>
              <a:ext cx="2039039" cy="92509"/>
            </a:xfrm>
            <a:custGeom>
              <a:avLst/>
              <a:gdLst/>
              <a:ahLst/>
              <a:cxnLst/>
              <a:rect l="l" t="t" r="r" b="b"/>
              <a:pathLst>
                <a:path w="43532" h="1975" fill="none" extrusionOk="0">
                  <a:moveTo>
                    <a:pt x="43532" y="1"/>
                  </a:moveTo>
                  <a:lnTo>
                    <a:pt x="42464" y="1"/>
                  </a:lnTo>
                  <a:lnTo>
                    <a:pt x="42464" y="1185"/>
                  </a:lnTo>
                  <a:lnTo>
                    <a:pt x="34083" y="1185"/>
                  </a:lnTo>
                  <a:lnTo>
                    <a:pt x="34083" y="953"/>
                  </a:lnTo>
                  <a:lnTo>
                    <a:pt x="34083" y="953"/>
                  </a:lnTo>
                  <a:lnTo>
                    <a:pt x="34060" y="953"/>
                  </a:lnTo>
                  <a:lnTo>
                    <a:pt x="34060" y="953"/>
                  </a:lnTo>
                  <a:lnTo>
                    <a:pt x="34036" y="953"/>
                  </a:lnTo>
                  <a:lnTo>
                    <a:pt x="34036" y="953"/>
                  </a:lnTo>
                  <a:lnTo>
                    <a:pt x="33386" y="953"/>
                  </a:lnTo>
                  <a:lnTo>
                    <a:pt x="33386" y="953"/>
                  </a:lnTo>
                  <a:lnTo>
                    <a:pt x="33386" y="953"/>
                  </a:lnTo>
                  <a:lnTo>
                    <a:pt x="33386" y="953"/>
                  </a:lnTo>
                  <a:lnTo>
                    <a:pt x="32272" y="953"/>
                  </a:lnTo>
                  <a:lnTo>
                    <a:pt x="32272" y="953"/>
                  </a:lnTo>
                  <a:lnTo>
                    <a:pt x="32272" y="953"/>
                  </a:lnTo>
                  <a:lnTo>
                    <a:pt x="32272" y="953"/>
                  </a:lnTo>
                  <a:lnTo>
                    <a:pt x="30902" y="953"/>
                  </a:lnTo>
                  <a:lnTo>
                    <a:pt x="30902" y="953"/>
                  </a:lnTo>
                  <a:lnTo>
                    <a:pt x="30902" y="953"/>
                  </a:lnTo>
                  <a:lnTo>
                    <a:pt x="30229" y="953"/>
                  </a:lnTo>
                  <a:lnTo>
                    <a:pt x="30229" y="953"/>
                  </a:lnTo>
                  <a:lnTo>
                    <a:pt x="30229" y="953"/>
                  </a:lnTo>
                  <a:lnTo>
                    <a:pt x="30229" y="953"/>
                  </a:lnTo>
                  <a:lnTo>
                    <a:pt x="30020" y="953"/>
                  </a:lnTo>
                  <a:lnTo>
                    <a:pt x="30020" y="953"/>
                  </a:lnTo>
                  <a:lnTo>
                    <a:pt x="30020" y="953"/>
                  </a:lnTo>
                  <a:lnTo>
                    <a:pt x="27745" y="953"/>
                  </a:lnTo>
                  <a:lnTo>
                    <a:pt x="27745" y="953"/>
                  </a:lnTo>
                  <a:lnTo>
                    <a:pt x="27745" y="953"/>
                  </a:lnTo>
                  <a:lnTo>
                    <a:pt x="27071" y="953"/>
                  </a:lnTo>
                  <a:lnTo>
                    <a:pt x="27071" y="953"/>
                  </a:lnTo>
                  <a:lnTo>
                    <a:pt x="27071" y="953"/>
                  </a:lnTo>
                  <a:lnTo>
                    <a:pt x="27071" y="953"/>
                  </a:lnTo>
                  <a:lnTo>
                    <a:pt x="26120" y="953"/>
                  </a:lnTo>
                  <a:lnTo>
                    <a:pt x="26120" y="953"/>
                  </a:lnTo>
                  <a:lnTo>
                    <a:pt x="26120" y="953"/>
                  </a:lnTo>
                  <a:lnTo>
                    <a:pt x="24564" y="953"/>
                  </a:lnTo>
                  <a:lnTo>
                    <a:pt x="24564" y="953"/>
                  </a:lnTo>
                  <a:lnTo>
                    <a:pt x="24378" y="953"/>
                  </a:lnTo>
                  <a:lnTo>
                    <a:pt x="24378" y="1022"/>
                  </a:lnTo>
                  <a:lnTo>
                    <a:pt x="22358" y="1022"/>
                  </a:lnTo>
                  <a:lnTo>
                    <a:pt x="22358" y="930"/>
                  </a:lnTo>
                  <a:lnTo>
                    <a:pt x="22358" y="930"/>
                  </a:lnTo>
                  <a:lnTo>
                    <a:pt x="21407" y="930"/>
                  </a:lnTo>
                  <a:lnTo>
                    <a:pt x="21407" y="930"/>
                  </a:lnTo>
                  <a:lnTo>
                    <a:pt x="20733" y="930"/>
                  </a:lnTo>
                  <a:lnTo>
                    <a:pt x="20733" y="930"/>
                  </a:lnTo>
                  <a:lnTo>
                    <a:pt x="19526" y="930"/>
                  </a:lnTo>
                  <a:lnTo>
                    <a:pt x="19526" y="930"/>
                  </a:lnTo>
                  <a:lnTo>
                    <a:pt x="18226" y="930"/>
                  </a:lnTo>
                  <a:lnTo>
                    <a:pt x="18226" y="930"/>
                  </a:lnTo>
                  <a:lnTo>
                    <a:pt x="17576" y="930"/>
                  </a:lnTo>
                  <a:lnTo>
                    <a:pt x="17576" y="930"/>
                  </a:lnTo>
                  <a:lnTo>
                    <a:pt x="17460" y="930"/>
                  </a:lnTo>
                  <a:lnTo>
                    <a:pt x="17460" y="1092"/>
                  </a:lnTo>
                  <a:lnTo>
                    <a:pt x="14418" y="1092"/>
                  </a:lnTo>
                  <a:lnTo>
                    <a:pt x="14418" y="906"/>
                  </a:lnTo>
                  <a:lnTo>
                    <a:pt x="14418" y="906"/>
                  </a:lnTo>
                  <a:lnTo>
                    <a:pt x="14418" y="1022"/>
                  </a:lnTo>
                  <a:lnTo>
                    <a:pt x="11006" y="1022"/>
                  </a:lnTo>
                  <a:lnTo>
                    <a:pt x="11006" y="419"/>
                  </a:lnTo>
                  <a:lnTo>
                    <a:pt x="10982" y="419"/>
                  </a:lnTo>
                  <a:lnTo>
                    <a:pt x="8011" y="419"/>
                  </a:lnTo>
                  <a:lnTo>
                    <a:pt x="7709" y="419"/>
                  </a:lnTo>
                  <a:lnTo>
                    <a:pt x="7105" y="419"/>
                  </a:lnTo>
                  <a:lnTo>
                    <a:pt x="6687" y="1"/>
                  </a:lnTo>
                  <a:lnTo>
                    <a:pt x="5619" y="1"/>
                  </a:lnTo>
                  <a:lnTo>
                    <a:pt x="4923" y="1"/>
                  </a:lnTo>
                  <a:lnTo>
                    <a:pt x="4250" y="1"/>
                  </a:lnTo>
                  <a:lnTo>
                    <a:pt x="3576" y="1"/>
                  </a:lnTo>
                  <a:lnTo>
                    <a:pt x="2903" y="1"/>
                  </a:lnTo>
                  <a:lnTo>
                    <a:pt x="2206" y="1"/>
                  </a:lnTo>
                  <a:lnTo>
                    <a:pt x="1533" y="1"/>
                  </a:lnTo>
                  <a:lnTo>
                    <a:pt x="860" y="1"/>
                  </a:lnTo>
                  <a:lnTo>
                    <a:pt x="1" y="1"/>
                  </a:lnTo>
                  <a:lnTo>
                    <a:pt x="1" y="1"/>
                  </a:lnTo>
                  <a:lnTo>
                    <a:pt x="465" y="372"/>
                  </a:lnTo>
                  <a:lnTo>
                    <a:pt x="906" y="744"/>
                  </a:lnTo>
                  <a:lnTo>
                    <a:pt x="1301" y="1138"/>
                  </a:lnTo>
                  <a:lnTo>
                    <a:pt x="1649" y="1533"/>
                  </a:lnTo>
                  <a:lnTo>
                    <a:pt x="1649" y="1533"/>
                  </a:lnTo>
                  <a:lnTo>
                    <a:pt x="6827" y="1510"/>
                  </a:lnTo>
                  <a:lnTo>
                    <a:pt x="6827" y="1510"/>
                  </a:lnTo>
                  <a:lnTo>
                    <a:pt x="11331" y="1533"/>
                  </a:lnTo>
                  <a:lnTo>
                    <a:pt x="15858" y="1556"/>
                  </a:lnTo>
                  <a:lnTo>
                    <a:pt x="24866" y="1672"/>
                  </a:lnTo>
                  <a:lnTo>
                    <a:pt x="33851" y="1835"/>
                  </a:lnTo>
                  <a:lnTo>
                    <a:pt x="42836" y="1974"/>
                  </a:lnTo>
                  <a:lnTo>
                    <a:pt x="42836" y="1974"/>
                  </a:lnTo>
                  <a:lnTo>
                    <a:pt x="43044" y="1487"/>
                  </a:lnTo>
                  <a:lnTo>
                    <a:pt x="43230" y="999"/>
                  </a:lnTo>
                  <a:lnTo>
                    <a:pt x="43393" y="512"/>
                  </a:lnTo>
                  <a:lnTo>
                    <a:pt x="4353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79" name="Google Shape;379;p4"/>
            <p:cNvSpPr/>
            <p:nvPr/>
          </p:nvSpPr>
          <p:spPr>
            <a:xfrm flipH="1">
              <a:off x="-2100669" y="4546461"/>
              <a:ext cx="392660" cy="55505"/>
            </a:xfrm>
            <a:custGeom>
              <a:avLst/>
              <a:gdLst/>
              <a:ahLst/>
              <a:cxnLst/>
              <a:rect l="l" t="t" r="r" b="b"/>
              <a:pathLst>
                <a:path w="8383" h="1185" extrusionOk="0">
                  <a:moveTo>
                    <a:pt x="2856" y="1"/>
                  </a:moveTo>
                  <a:lnTo>
                    <a:pt x="2694" y="210"/>
                  </a:lnTo>
                  <a:lnTo>
                    <a:pt x="2485" y="488"/>
                  </a:lnTo>
                  <a:lnTo>
                    <a:pt x="2276" y="767"/>
                  </a:lnTo>
                  <a:lnTo>
                    <a:pt x="2183" y="837"/>
                  </a:lnTo>
                  <a:lnTo>
                    <a:pt x="2090" y="906"/>
                  </a:lnTo>
                  <a:lnTo>
                    <a:pt x="1974" y="906"/>
                  </a:lnTo>
                  <a:lnTo>
                    <a:pt x="1347" y="930"/>
                  </a:lnTo>
                  <a:lnTo>
                    <a:pt x="256" y="930"/>
                  </a:lnTo>
                  <a:lnTo>
                    <a:pt x="1" y="953"/>
                  </a:lnTo>
                  <a:lnTo>
                    <a:pt x="1" y="1185"/>
                  </a:lnTo>
                  <a:lnTo>
                    <a:pt x="8382" y="1185"/>
                  </a:lnTo>
                  <a:lnTo>
                    <a:pt x="8382"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0" name="Google Shape;380;p4"/>
            <p:cNvSpPr/>
            <p:nvPr/>
          </p:nvSpPr>
          <p:spPr>
            <a:xfrm flipH="1">
              <a:off x="-2100669" y="4546461"/>
              <a:ext cx="392660" cy="55505"/>
            </a:xfrm>
            <a:custGeom>
              <a:avLst/>
              <a:gdLst/>
              <a:ahLst/>
              <a:cxnLst/>
              <a:rect l="l" t="t" r="r" b="b"/>
              <a:pathLst>
                <a:path w="8383" h="1185" fill="none" extrusionOk="0">
                  <a:moveTo>
                    <a:pt x="8382" y="1"/>
                  </a:moveTo>
                  <a:lnTo>
                    <a:pt x="8359" y="1"/>
                  </a:lnTo>
                  <a:lnTo>
                    <a:pt x="8034" y="1"/>
                  </a:lnTo>
                  <a:lnTo>
                    <a:pt x="6293" y="1"/>
                  </a:lnTo>
                  <a:lnTo>
                    <a:pt x="6014" y="1"/>
                  </a:lnTo>
                  <a:lnTo>
                    <a:pt x="4273" y="1"/>
                  </a:lnTo>
                  <a:lnTo>
                    <a:pt x="3994" y="1"/>
                  </a:lnTo>
                  <a:lnTo>
                    <a:pt x="2856" y="1"/>
                  </a:lnTo>
                  <a:lnTo>
                    <a:pt x="2856" y="1"/>
                  </a:lnTo>
                  <a:lnTo>
                    <a:pt x="2694" y="210"/>
                  </a:lnTo>
                  <a:lnTo>
                    <a:pt x="2694" y="210"/>
                  </a:lnTo>
                  <a:lnTo>
                    <a:pt x="2694" y="210"/>
                  </a:lnTo>
                  <a:lnTo>
                    <a:pt x="2694" y="210"/>
                  </a:lnTo>
                  <a:lnTo>
                    <a:pt x="2485" y="488"/>
                  </a:lnTo>
                  <a:lnTo>
                    <a:pt x="2276" y="767"/>
                  </a:lnTo>
                  <a:lnTo>
                    <a:pt x="2276" y="767"/>
                  </a:lnTo>
                  <a:lnTo>
                    <a:pt x="2276" y="767"/>
                  </a:lnTo>
                  <a:lnTo>
                    <a:pt x="2183" y="837"/>
                  </a:lnTo>
                  <a:lnTo>
                    <a:pt x="2090" y="906"/>
                  </a:lnTo>
                  <a:lnTo>
                    <a:pt x="2090" y="906"/>
                  </a:lnTo>
                  <a:lnTo>
                    <a:pt x="1974" y="906"/>
                  </a:lnTo>
                  <a:lnTo>
                    <a:pt x="1974" y="906"/>
                  </a:lnTo>
                  <a:lnTo>
                    <a:pt x="1974" y="906"/>
                  </a:lnTo>
                  <a:lnTo>
                    <a:pt x="1347" y="930"/>
                  </a:lnTo>
                  <a:lnTo>
                    <a:pt x="256" y="930"/>
                  </a:lnTo>
                  <a:lnTo>
                    <a:pt x="256" y="930"/>
                  </a:lnTo>
                  <a:lnTo>
                    <a:pt x="256" y="930"/>
                  </a:lnTo>
                  <a:lnTo>
                    <a:pt x="1" y="953"/>
                  </a:lnTo>
                  <a:lnTo>
                    <a:pt x="1" y="1185"/>
                  </a:lnTo>
                  <a:lnTo>
                    <a:pt x="8382" y="1185"/>
                  </a:lnTo>
                  <a:lnTo>
                    <a:pt x="838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1" name="Google Shape;381;p4"/>
            <p:cNvSpPr/>
            <p:nvPr/>
          </p:nvSpPr>
          <p:spPr>
            <a:xfrm flipH="1">
              <a:off x="-1253530" y="4589975"/>
              <a:ext cx="94664" cy="4403"/>
            </a:xfrm>
            <a:custGeom>
              <a:avLst/>
              <a:gdLst/>
              <a:ahLst/>
              <a:cxnLst/>
              <a:rect l="l" t="t" r="r" b="b"/>
              <a:pathLst>
                <a:path w="2021" h="94" extrusionOk="0">
                  <a:moveTo>
                    <a:pt x="0" y="1"/>
                  </a:moveTo>
                  <a:lnTo>
                    <a:pt x="0" y="93"/>
                  </a:lnTo>
                  <a:lnTo>
                    <a:pt x="2020" y="93"/>
                  </a:lnTo>
                  <a:lnTo>
                    <a:pt x="2020" y="24"/>
                  </a:lnTo>
                  <a:lnTo>
                    <a:pt x="743" y="24"/>
                  </a:lnTo>
                  <a:lnTo>
                    <a:pt x="0"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2" name="Google Shape;382;p4"/>
            <p:cNvSpPr/>
            <p:nvPr/>
          </p:nvSpPr>
          <p:spPr>
            <a:xfrm flipH="1">
              <a:off x="-1253530" y="4589975"/>
              <a:ext cx="94664" cy="4403"/>
            </a:xfrm>
            <a:custGeom>
              <a:avLst/>
              <a:gdLst/>
              <a:ahLst/>
              <a:cxnLst/>
              <a:rect l="l" t="t" r="r" b="b"/>
              <a:pathLst>
                <a:path w="2021" h="94" fill="none" extrusionOk="0">
                  <a:moveTo>
                    <a:pt x="0" y="1"/>
                  </a:moveTo>
                  <a:lnTo>
                    <a:pt x="0" y="93"/>
                  </a:lnTo>
                  <a:lnTo>
                    <a:pt x="2020" y="93"/>
                  </a:lnTo>
                  <a:lnTo>
                    <a:pt x="2020" y="24"/>
                  </a:lnTo>
                  <a:lnTo>
                    <a:pt x="2020" y="24"/>
                  </a:lnTo>
                  <a:lnTo>
                    <a:pt x="1556" y="24"/>
                  </a:lnTo>
                  <a:lnTo>
                    <a:pt x="1556" y="24"/>
                  </a:lnTo>
                  <a:lnTo>
                    <a:pt x="743" y="24"/>
                  </a:lnTo>
                  <a:lnTo>
                    <a:pt x="743" y="24"/>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3" name="Google Shape;383;p4"/>
            <p:cNvSpPr/>
            <p:nvPr/>
          </p:nvSpPr>
          <p:spPr>
            <a:xfrm flipH="1">
              <a:off x="-787013" y="4566040"/>
              <a:ext cx="159912" cy="28338"/>
            </a:xfrm>
            <a:custGeom>
              <a:avLst/>
              <a:gdLst/>
              <a:ahLst/>
              <a:cxnLst/>
              <a:rect l="l" t="t" r="r" b="b"/>
              <a:pathLst>
                <a:path w="3414" h="605" extrusionOk="0">
                  <a:moveTo>
                    <a:pt x="1" y="1"/>
                  </a:moveTo>
                  <a:lnTo>
                    <a:pt x="1" y="604"/>
                  </a:lnTo>
                  <a:lnTo>
                    <a:pt x="3413" y="604"/>
                  </a:lnTo>
                  <a:lnTo>
                    <a:pt x="3413" y="488"/>
                  </a:lnTo>
                  <a:lnTo>
                    <a:pt x="1231" y="488"/>
                  </a:lnTo>
                  <a:lnTo>
                    <a:pt x="929"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4" name="Google Shape;384;p4"/>
            <p:cNvSpPr/>
            <p:nvPr/>
          </p:nvSpPr>
          <p:spPr>
            <a:xfrm flipH="1">
              <a:off x="-787013" y="4566040"/>
              <a:ext cx="159912" cy="28338"/>
            </a:xfrm>
            <a:custGeom>
              <a:avLst/>
              <a:gdLst/>
              <a:ahLst/>
              <a:cxnLst/>
              <a:rect l="l" t="t" r="r" b="b"/>
              <a:pathLst>
                <a:path w="3414" h="605" fill="none" extrusionOk="0">
                  <a:moveTo>
                    <a:pt x="929" y="1"/>
                  </a:moveTo>
                  <a:lnTo>
                    <a:pt x="326" y="1"/>
                  </a:lnTo>
                  <a:lnTo>
                    <a:pt x="1" y="1"/>
                  </a:lnTo>
                  <a:lnTo>
                    <a:pt x="1" y="604"/>
                  </a:lnTo>
                  <a:lnTo>
                    <a:pt x="3413" y="604"/>
                  </a:lnTo>
                  <a:lnTo>
                    <a:pt x="3413" y="488"/>
                  </a:lnTo>
                  <a:lnTo>
                    <a:pt x="3413" y="488"/>
                  </a:lnTo>
                  <a:lnTo>
                    <a:pt x="3390" y="488"/>
                  </a:lnTo>
                  <a:lnTo>
                    <a:pt x="3390" y="488"/>
                  </a:lnTo>
                  <a:lnTo>
                    <a:pt x="1231" y="488"/>
                  </a:lnTo>
                  <a:lnTo>
                    <a:pt x="929"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5" name="Google Shape;385;p4"/>
            <p:cNvSpPr/>
            <p:nvPr/>
          </p:nvSpPr>
          <p:spPr>
            <a:xfrm flipH="1">
              <a:off x="-1989702" y="4546461"/>
              <a:ext cx="81595" cy="47"/>
            </a:xfrm>
            <a:custGeom>
              <a:avLst/>
              <a:gdLst/>
              <a:ahLst/>
              <a:cxnLst/>
              <a:rect l="l" t="t" r="r" b="b"/>
              <a:pathLst>
                <a:path w="1742" h="1" extrusionOk="0">
                  <a:moveTo>
                    <a:pt x="1742" y="1"/>
                  </a:moveTo>
                  <a:lnTo>
                    <a:pt x="1487" y="1"/>
                  </a:lnTo>
                  <a:lnTo>
                    <a:pt x="1487" y="1"/>
                  </a:lnTo>
                  <a:lnTo>
                    <a:pt x="1" y="1"/>
                  </a:lnTo>
                  <a:lnTo>
                    <a:pt x="1742" y="1"/>
                  </a:lnTo>
                  <a:close/>
                </a:path>
              </a:pathLst>
            </a:custGeom>
            <a:solidFill>
              <a:srgbClr val="DF839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6" name="Google Shape;386;p4"/>
            <p:cNvSpPr/>
            <p:nvPr/>
          </p:nvSpPr>
          <p:spPr>
            <a:xfrm flipH="1">
              <a:off x="-1989702" y="4546461"/>
              <a:ext cx="81595" cy="47"/>
            </a:xfrm>
            <a:custGeom>
              <a:avLst/>
              <a:gdLst/>
              <a:ahLst/>
              <a:cxnLst/>
              <a:rect l="l" t="t" r="r" b="b"/>
              <a:pathLst>
                <a:path w="1742" h="1" fill="none" extrusionOk="0">
                  <a:moveTo>
                    <a:pt x="1742" y="1"/>
                  </a:moveTo>
                  <a:lnTo>
                    <a:pt x="1487" y="1"/>
                  </a:lnTo>
                  <a:lnTo>
                    <a:pt x="1487" y="1"/>
                  </a:lnTo>
                  <a:lnTo>
                    <a:pt x="1" y="1"/>
                  </a:lnTo>
                  <a:lnTo>
                    <a:pt x="174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7" name="Google Shape;387;p4"/>
            <p:cNvSpPr/>
            <p:nvPr/>
          </p:nvSpPr>
          <p:spPr>
            <a:xfrm flipH="1">
              <a:off x="-929451" y="4588897"/>
              <a:ext cx="142487" cy="8759"/>
            </a:xfrm>
            <a:custGeom>
              <a:avLst/>
              <a:gdLst/>
              <a:ahLst/>
              <a:cxnLst/>
              <a:rect l="l" t="t" r="r" b="b"/>
              <a:pathLst>
                <a:path w="3042" h="187" extrusionOk="0">
                  <a:moveTo>
                    <a:pt x="0" y="0"/>
                  </a:moveTo>
                  <a:lnTo>
                    <a:pt x="0" y="186"/>
                  </a:lnTo>
                  <a:lnTo>
                    <a:pt x="3042" y="186"/>
                  </a:lnTo>
                  <a:lnTo>
                    <a:pt x="3042" y="24"/>
                  </a:lnTo>
                  <a:lnTo>
                    <a:pt x="650" y="0"/>
                  </a:lnTo>
                  <a:close/>
                </a:path>
              </a:pathLst>
            </a:custGeom>
            <a:solidFill>
              <a:srgbClr val="DAAF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8" name="Google Shape;388;p4"/>
            <p:cNvSpPr/>
            <p:nvPr/>
          </p:nvSpPr>
          <p:spPr>
            <a:xfrm flipH="1">
              <a:off x="-929451" y="4588897"/>
              <a:ext cx="142487" cy="8759"/>
            </a:xfrm>
            <a:custGeom>
              <a:avLst/>
              <a:gdLst/>
              <a:ahLst/>
              <a:cxnLst/>
              <a:rect l="l" t="t" r="r" b="b"/>
              <a:pathLst>
                <a:path w="3042" h="187" fill="none" extrusionOk="0">
                  <a:moveTo>
                    <a:pt x="0" y="0"/>
                  </a:moveTo>
                  <a:lnTo>
                    <a:pt x="0" y="186"/>
                  </a:lnTo>
                  <a:lnTo>
                    <a:pt x="3042" y="186"/>
                  </a:lnTo>
                  <a:lnTo>
                    <a:pt x="3042" y="24"/>
                  </a:lnTo>
                  <a:lnTo>
                    <a:pt x="3042" y="24"/>
                  </a:lnTo>
                  <a:lnTo>
                    <a:pt x="650" y="0"/>
                  </a:lnTo>
                  <a:lnTo>
                    <a:pt x="650"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89" name="Google Shape;389;p4"/>
            <p:cNvSpPr/>
            <p:nvPr/>
          </p:nvSpPr>
          <p:spPr>
            <a:xfrm flipH="1">
              <a:off x="-1705903" y="4556251"/>
              <a:ext cx="64218" cy="34849"/>
            </a:xfrm>
            <a:custGeom>
              <a:avLst/>
              <a:gdLst/>
              <a:ahLst/>
              <a:cxnLst/>
              <a:rect l="l" t="t" r="r" b="b"/>
              <a:pathLst>
                <a:path w="1371" h="744" extrusionOk="0">
                  <a:moveTo>
                    <a:pt x="1" y="1"/>
                  </a:moveTo>
                  <a:lnTo>
                    <a:pt x="720" y="744"/>
                  </a:lnTo>
                  <a:lnTo>
                    <a:pt x="1370" y="744"/>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0" name="Google Shape;390;p4"/>
            <p:cNvSpPr/>
            <p:nvPr/>
          </p:nvSpPr>
          <p:spPr>
            <a:xfrm flipH="1">
              <a:off x="-1841850" y="4546461"/>
              <a:ext cx="1199526" cy="9836"/>
            </a:xfrm>
            <a:custGeom>
              <a:avLst/>
              <a:gdLst/>
              <a:ahLst/>
              <a:cxnLst/>
              <a:rect l="l" t="t" r="r" b="b"/>
              <a:pathLst>
                <a:path w="25609" h="210" extrusionOk="0">
                  <a:moveTo>
                    <a:pt x="1" y="1"/>
                  </a:moveTo>
                  <a:lnTo>
                    <a:pt x="1" y="210"/>
                  </a:lnTo>
                  <a:lnTo>
                    <a:pt x="25446" y="210"/>
                  </a:lnTo>
                  <a:lnTo>
                    <a:pt x="256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1" name="Google Shape;391;p4"/>
            <p:cNvSpPr/>
            <p:nvPr/>
          </p:nvSpPr>
          <p:spPr>
            <a:xfrm flipH="1">
              <a:off x="-2150675" y="4546461"/>
              <a:ext cx="2039039" cy="164268"/>
            </a:xfrm>
            <a:custGeom>
              <a:avLst/>
              <a:gdLst/>
              <a:ahLst/>
              <a:cxnLst/>
              <a:rect l="l" t="t" r="r" b="b"/>
              <a:pathLst>
                <a:path w="43532" h="3507" extrusionOk="0">
                  <a:moveTo>
                    <a:pt x="1" y="1"/>
                  </a:moveTo>
                  <a:lnTo>
                    <a:pt x="488" y="396"/>
                  </a:lnTo>
                  <a:lnTo>
                    <a:pt x="953" y="790"/>
                  </a:lnTo>
                  <a:lnTo>
                    <a:pt x="1371" y="1208"/>
                  </a:lnTo>
                  <a:lnTo>
                    <a:pt x="1719" y="1649"/>
                  </a:lnTo>
                  <a:lnTo>
                    <a:pt x="1881" y="1858"/>
                  </a:lnTo>
                  <a:lnTo>
                    <a:pt x="2021" y="2090"/>
                  </a:lnTo>
                  <a:lnTo>
                    <a:pt x="2160" y="2323"/>
                  </a:lnTo>
                  <a:lnTo>
                    <a:pt x="2276" y="2555"/>
                  </a:lnTo>
                  <a:lnTo>
                    <a:pt x="2369" y="2787"/>
                  </a:lnTo>
                  <a:lnTo>
                    <a:pt x="2439" y="3019"/>
                  </a:lnTo>
                  <a:lnTo>
                    <a:pt x="2508" y="3251"/>
                  </a:lnTo>
                  <a:lnTo>
                    <a:pt x="2555" y="3507"/>
                  </a:lnTo>
                  <a:lnTo>
                    <a:pt x="42116" y="3507"/>
                  </a:lnTo>
                  <a:lnTo>
                    <a:pt x="42510" y="2717"/>
                  </a:lnTo>
                  <a:lnTo>
                    <a:pt x="42882" y="1858"/>
                  </a:lnTo>
                  <a:lnTo>
                    <a:pt x="43068" y="1417"/>
                  </a:lnTo>
                  <a:lnTo>
                    <a:pt x="43253" y="953"/>
                  </a:lnTo>
                  <a:lnTo>
                    <a:pt x="43393" y="488"/>
                  </a:lnTo>
                  <a:lnTo>
                    <a:pt x="43532" y="1"/>
                  </a:lnTo>
                  <a:lnTo>
                    <a:pt x="36938" y="1"/>
                  </a:lnTo>
                  <a:lnTo>
                    <a:pt x="36776" y="210"/>
                  </a:lnTo>
                  <a:lnTo>
                    <a:pt x="36567" y="488"/>
                  </a:lnTo>
                  <a:lnTo>
                    <a:pt x="36358" y="767"/>
                  </a:lnTo>
                  <a:lnTo>
                    <a:pt x="36265" y="837"/>
                  </a:lnTo>
                  <a:lnTo>
                    <a:pt x="36172" y="906"/>
                  </a:lnTo>
                  <a:lnTo>
                    <a:pt x="36056" y="906"/>
                  </a:lnTo>
                  <a:lnTo>
                    <a:pt x="35429" y="930"/>
                  </a:lnTo>
                  <a:lnTo>
                    <a:pt x="34338" y="930"/>
                  </a:lnTo>
                  <a:lnTo>
                    <a:pt x="34060" y="953"/>
                  </a:lnTo>
                  <a:lnTo>
                    <a:pt x="23101" y="953"/>
                  </a:lnTo>
                  <a:lnTo>
                    <a:pt x="21407" y="930"/>
                  </a:lnTo>
                  <a:lnTo>
                    <a:pt x="17576" y="930"/>
                  </a:lnTo>
                  <a:lnTo>
                    <a:pt x="15068" y="906"/>
                  </a:lnTo>
                  <a:lnTo>
                    <a:pt x="12236" y="906"/>
                  </a:lnTo>
                  <a:lnTo>
                    <a:pt x="11934" y="419"/>
                  </a:lnTo>
                  <a:lnTo>
                    <a:pt x="7105" y="419"/>
                  </a:lnTo>
                  <a:lnTo>
                    <a:pt x="668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2" name="Google Shape;392;p4"/>
            <p:cNvSpPr/>
            <p:nvPr/>
          </p:nvSpPr>
          <p:spPr>
            <a:xfrm flipH="1">
              <a:off x="-817457" y="4556251"/>
              <a:ext cx="64218" cy="32694"/>
            </a:xfrm>
            <a:custGeom>
              <a:avLst/>
              <a:gdLst/>
              <a:ahLst/>
              <a:cxnLst/>
              <a:rect l="l" t="t" r="r" b="b"/>
              <a:pathLst>
                <a:path w="1371" h="698" extrusionOk="0">
                  <a:moveTo>
                    <a:pt x="1" y="1"/>
                  </a:moveTo>
                  <a:lnTo>
                    <a:pt x="697" y="697"/>
                  </a:lnTo>
                  <a:lnTo>
                    <a:pt x="1370" y="697"/>
                  </a:lnTo>
                  <a:lnTo>
                    <a:pt x="929" y="279"/>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3" name="Google Shape;393;p4"/>
            <p:cNvSpPr/>
            <p:nvPr/>
          </p:nvSpPr>
          <p:spPr>
            <a:xfrm flipH="1">
              <a:off x="-965328" y="4556251"/>
              <a:ext cx="64171" cy="33772"/>
            </a:xfrm>
            <a:custGeom>
              <a:avLst/>
              <a:gdLst/>
              <a:ahLst/>
              <a:cxnLst/>
              <a:rect l="l" t="t" r="r" b="b"/>
              <a:pathLst>
                <a:path w="1370" h="721" extrusionOk="0">
                  <a:moveTo>
                    <a:pt x="0" y="1"/>
                  </a:moveTo>
                  <a:lnTo>
                    <a:pt x="720" y="721"/>
                  </a:lnTo>
                  <a:lnTo>
                    <a:pt x="1370" y="721"/>
                  </a:lnTo>
                  <a:lnTo>
                    <a:pt x="6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4" name="Google Shape;394;p4"/>
            <p:cNvSpPr/>
            <p:nvPr/>
          </p:nvSpPr>
          <p:spPr>
            <a:xfrm flipH="1">
              <a:off x="-1114324" y="4556251"/>
              <a:ext cx="65295" cy="33772"/>
            </a:xfrm>
            <a:custGeom>
              <a:avLst/>
              <a:gdLst/>
              <a:ahLst/>
              <a:cxnLst/>
              <a:rect l="l" t="t" r="r" b="b"/>
              <a:pathLst>
                <a:path w="1394" h="721" extrusionOk="0">
                  <a:moveTo>
                    <a:pt x="1" y="1"/>
                  </a:moveTo>
                  <a:lnTo>
                    <a:pt x="720" y="721"/>
                  </a:lnTo>
                  <a:lnTo>
                    <a:pt x="1394" y="721"/>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5" name="Google Shape;395;p4"/>
            <p:cNvSpPr/>
            <p:nvPr/>
          </p:nvSpPr>
          <p:spPr>
            <a:xfrm flipH="1">
              <a:off x="-1262242" y="4556251"/>
              <a:ext cx="64218" cy="34849"/>
            </a:xfrm>
            <a:custGeom>
              <a:avLst/>
              <a:gdLst/>
              <a:ahLst/>
              <a:cxnLst/>
              <a:rect l="l" t="t" r="r" b="b"/>
              <a:pathLst>
                <a:path w="1371" h="744" extrusionOk="0">
                  <a:moveTo>
                    <a:pt x="0" y="1"/>
                  </a:moveTo>
                  <a:lnTo>
                    <a:pt x="720" y="744"/>
                  </a:lnTo>
                  <a:lnTo>
                    <a:pt x="1370" y="744"/>
                  </a:lnTo>
                  <a:lnTo>
                    <a:pt x="929" y="303"/>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6" name="Google Shape;396;p4"/>
            <p:cNvSpPr/>
            <p:nvPr/>
          </p:nvSpPr>
          <p:spPr>
            <a:xfrm flipH="1">
              <a:off x="-2150675" y="4545384"/>
              <a:ext cx="2039039" cy="57707"/>
            </a:xfrm>
            <a:custGeom>
              <a:avLst/>
              <a:gdLst/>
              <a:ahLst/>
              <a:cxnLst/>
              <a:rect l="l" t="t" r="r" b="b"/>
              <a:pathLst>
                <a:path w="43532" h="1232" extrusionOk="0">
                  <a:moveTo>
                    <a:pt x="1" y="1"/>
                  </a:moveTo>
                  <a:lnTo>
                    <a:pt x="1" y="47"/>
                  </a:lnTo>
                  <a:lnTo>
                    <a:pt x="3344" y="117"/>
                  </a:lnTo>
                  <a:lnTo>
                    <a:pt x="5016" y="163"/>
                  </a:lnTo>
                  <a:lnTo>
                    <a:pt x="6617" y="185"/>
                  </a:lnTo>
                  <a:lnTo>
                    <a:pt x="6617" y="185"/>
                  </a:lnTo>
                  <a:lnTo>
                    <a:pt x="6989" y="558"/>
                  </a:lnTo>
                  <a:lnTo>
                    <a:pt x="7036" y="628"/>
                  </a:lnTo>
                  <a:lnTo>
                    <a:pt x="7105" y="628"/>
                  </a:lnTo>
                  <a:lnTo>
                    <a:pt x="11785" y="673"/>
                  </a:lnTo>
                  <a:lnTo>
                    <a:pt x="11785" y="673"/>
                  </a:lnTo>
                  <a:lnTo>
                    <a:pt x="12027" y="1045"/>
                  </a:lnTo>
                  <a:lnTo>
                    <a:pt x="12097" y="1161"/>
                  </a:lnTo>
                  <a:lnTo>
                    <a:pt x="12236" y="1161"/>
                  </a:lnTo>
                  <a:lnTo>
                    <a:pt x="18505" y="1208"/>
                  </a:lnTo>
                  <a:lnTo>
                    <a:pt x="21662" y="1231"/>
                  </a:lnTo>
                  <a:lnTo>
                    <a:pt x="24796" y="1231"/>
                  </a:lnTo>
                  <a:lnTo>
                    <a:pt x="31065" y="1208"/>
                  </a:lnTo>
                  <a:lnTo>
                    <a:pt x="34222" y="1161"/>
                  </a:lnTo>
                  <a:lnTo>
                    <a:pt x="35801" y="1115"/>
                  </a:lnTo>
                  <a:lnTo>
                    <a:pt x="36079" y="1115"/>
                  </a:lnTo>
                  <a:lnTo>
                    <a:pt x="36149" y="1092"/>
                  </a:lnTo>
                  <a:lnTo>
                    <a:pt x="36242" y="1092"/>
                  </a:lnTo>
                  <a:lnTo>
                    <a:pt x="36265" y="1069"/>
                  </a:lnTo>
                  <a:lnTo>
                    <a:pt x="36288" y="1069"/>
                  </a:lnTo>
                  <a:lnTo>
                    <a:pt x="36312" y="1045"/>
                  </a:lnTo>
                  <a:lnTo>
                    <a:pt x="36358" y="999"/>
                  </a:lnTo>
                  <a:lnTo>
                    <a:pt x="36451" y="929"/>
                  </a:lnTo>
                  <a:lnTo>
                    <a:pt x="36590" y="767"/>
                  </a:lnTo>
                  <a:lnTo>
                    <a:pt x="36846" y="442"/>
                  </a:lnTo>
                  <a:lnTo>
                    <a:pt x="37010" y="185"/>
                  </a:lnTo>
                  <a:lnTo>
                    <a:pt x="37010" y="185"/>
                  </a:lnTo>
                  <a:lnTo>
                    <a:pt x="38587" y="163"/>
                  </a:lnTo>
                  <a:lnTo>
                    <a:pt x="40235" y="117"/>
                  </a:lnTo>
                  <a:lnTo>
                    <a:pt x="43532" y="47"/>
                  </a:lnTo>
                  <a:lnTo>
                    <a:pt x="43532" y="1"/>
                  </a:lnTo>
                  <a:lnTo>
                    <a:pt x="36915" y="1"/>
                  </a:lnTo>
                  <a:lnTo>
                    <a:pt x="36915" y="24"/>
                  </a:lnTo>
                  <a:lnTo>
                    <a:pt x="36683" y="326"/>
                  </a:lnTo>
                  <a:lnTo>
                    <a:pt x="36451" y="651"/>
                  </a:lnTo>
                  <a:lnTo>
                    <a:pt x="36312" y="790"/>
                  </a:lnTo>
                  <a:lnTo>
                    <a:pt x="36242" y="860"/>
                  </a:lnTo>
                  <a:lnTo>
                    <a:pt x="36172" y="906"/>
                  </a:lnTo>
                  <a:lnTo>
                    <a:pt x="35778" y="929"/>
                  </a:lnTo>
                  <a:lnTo>
                    <a:pt x="34222" y="953"/>
                  </a:lnTo>
                  <a:lnTo>
                    <a:pt x="31065" y="953"/>
                  </a:lnTo>
                  <a:lnTo>
                    <a:pt x="24796" y="929"/>
                  </a:lnTo>
                  <a:lnTo>
                    <a:pt x="12243" y="883"/>
                  </a:lnTo>
                  <a:lnTo>
                    <a:pt x="12243" y="883"/>
                  </a:lnTo>
                  <a:lnTo>
                    <a:pt x="11934" y="442"/>
                  </a:lnTo>
                  <a:lnTo>
                    <a:pt x="11934" y="419"/>
                  </a:lnTo>
                  <a:lnTo>
                    <a:pt x="11911" y="419"/>
                  </a:lnTo>
                  <a:lnTo>
                    <a:pt x="7128" y="442"/>
                  </a:lnTo>
                  <a:lnTo>
                    <a:pt x="7128" y="442"/>
                  </a:lnTo>
                  <a:lnTo>
                    <a:pt x="671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7" name="Google Shape;397;p4"/>
            <p:cNvSpPr/>
            <p:nvPr/>
          </p:nvSpPr>
          <p:spPr>
            <a:xfrm flipH="1">
              <a:off x="-471568" y="4283698"/>
              <a:ext cx="15194" cy="25378"/>
            </a:xfrm>
            <a:custGeom>
              <a:avLst/>
              <a:gdLst/>
              <a:ahLst/>
              <a:cxnLst/>
              <a:rect l="l" t="t" r="r" b="b"/>
              <a:pathLst>
                <a:path w="279" h="466" extrusionOk="0">
                  <a:moveTo>
                    <a:pt x="0" y="1"/>
                  </a:moveTo>
                  <a:lnTo>
                    <a:pt x="0" y="372"/>
                  </a:lnTo>
                  <a:lnTo>
                    <a:pt x="279" y="465"/>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8" name="Google Shape;398;p4"/>
            <p:cNvSpPr/>
            <p:nvPr/>
          </p:nvSpPr>
          <p:spPr>
            <a:xfrm flipH="1">
              <a:off x="-491171" y="4283694"/>
              <a:ext cx="22814" cy="25383"/>
            </a:xfrm>
            <a:custGeom>
              <a:avLst/>
              <a:gdLst/>
              <a:ahLst/>
              <a:cxnLst/>
              <a:rect l="l" t="t" r="r" b="b"/>
              <a:pathLst>
                <a:path w="303" h="466" extrusionOk="0">
                  <a:moveTo>
                    <a:pt x="1" y="1"/>
                  </a:moveTo>
                  <a:lnTo>
                    <a:pt x="1" y="465"/>
                  </a:lnTo>
                  <a:lnTo>
                    <a:pt x="303" y="465"/>
                  </a:lnTo>
                  <a:lnTo>
                    <a:pt x="30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99" name="Google Shape;399;p4"/>
            <p:cNvSpPr/>
            <p:nvPr/>
          </p:nvSpPr>
          <p:spPr>
            <a:xfrm flipH="1">
              <a:off x="-503208" y="4283698"/>
              <a:ext cx="15248" cy="25378"/>
            </a:xfrm>
            <a:custGeom>
              <a:avLst/>
              <a:gdLst/>
              <a:ahLst/>
              <a:cxnLst/>
              <a:rect l="l" t="t" r="r" b="b"/>
              <a:pathLst>
                <a:path w="280" h="466" extrusionOk="0">
                  <a:moveTo>
                    <a:pt x="1" y="1"/>
                  </a:moveTo>
                  <a:lnTo>
                    <a:pt x="1" y="465"/>
                  </a:lnTo>
                  <a:lnTo>
                    <a:pt x="279" y="372"/>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00" name="Google Shape;400;p4"/>
          <p:cNvSpPr/>
          <p:nvPr/>
        </p:nvSpPr>
        <p:spPr>
          <a:xfrm>
            <a:off x="1855600" y="19145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1" name="Google Shape;401;p4"/>
          <p:cNvSpPr/>
          <p:nvPr/>
        </p:nvSpPr>
        <p:spPr>
          <a:xfrm>
            <a:off x="-302069" y="36331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2" name="Google Shape;402;p4"/>
          <p:cNvSpPr/>
          <p:nvPr/>
        </p:nvSpPr>
        <p:spPr>
          <a:xfrm>
            <a:off x="9944312" y="2034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3" name="Google Shape;403;p4"/>
          <p:cNvSpPr/>
          <p:nvPr/>
        </p:nvSpPr>
        <p:spPr>
          <a:xfrm>
            <a:off x="11501634" y="4375035"/>
            <a:ext cx="1024493" cy="295032"/>
          </a:xfrm>
          <a:custGeom>
            <a:avLst/>
            <a:gdLst/>
            <a:ahLst/>
            <a:cxnLst/>
            <a:rect l="l" t="t" r="r" b="b"/>
            <a:pathLst>
              <a:path w="9033" h="2601" extrusionOk="0">
                <a:moveTo>
                  <a:pt x="6084" y="1"/>
                </a:moveTo>
                <a:lnTo>
                  <a:pt x="5921" y="47"/>
                </a:lnTo>
                <a:lnTo>
                  <a:pt x="5759" y="93"/>
                </a:lnTo>
                <a:lnTo>
                  <a:pt x="5596" y="186"/>
                </a:lnTo>
                <a:lnTo>
                  <a:pt x="5480" y="279"/>
                </a:lnTo>
                <a:lnTo>
                  <a:pt x="5387" y="372"/>
                </a:lnTo>
                <a:lnTo>
                  <a:pt x="5318" y="488"/>
                </a:lnTo>
                <a:lnTo>
                  <a:pt x="5271" y="627"/>
                </a:lnTo>
                <a:lnTo>
                  <a:pt x="5248" y="767"/>
                </a:lnTo>
                <a:lnTo>
                  <a:pt x="5480" y="767"/>
                </a:lnTo>
                <a:lnTo>
                  <a:pt x="5666" y="836"/>
                </a:lnTo>
                <a:lnTo>
                  <a:pt x="5852" y="906"/>
                </a:lnTo>
                <a:lnTo>
                  <a:pt x="5991" y="1022"/>
                </a:lnTo>
                <a:lnTo>
                  <a:pt x="6060" y="1115"/>
                </a:lnTo>
                <a:lnTo>
                  <a:pt x="6107" y="1185"/>
                </a:lnTo>
                <a:lnTo>
                  <a:pt x="6153" y="1277"/>
                </a:lnTo>
                <a:lnTo>
                  <a:pt x="6177" y="1370"/>
                </a:lnTo>
                <a:lnTo>
                  <a:pt x="6177" y="1556"/>
                </a:lnTo>
                <a:lnTo>
                  <a:pt x="6153" y="1742"/>
                </a:lnTo>
                <a:lnTo>
                  <a:pt x="6153" y="1556"/>
                </a:lnTo>
                <a:lnTo>
                  <a:pt x="6107" y="1394"/>
                </a:lnTo>
                <a:lnTo>
                  <a:pt x="6037" y="1231"/>
                </a:lnTo>
                <a:lnTo>
                  <a:pt x="5921" y="1115"/>
                </a:lnTo>
                <a:lnTo>
                  <a:pt x="5782" y="1022"/>
                </a:lnTo>
                <a:lnTo>
                  <a:pt x="5619" y="952"/>
                </a:lnTo>
                <a:lnTo>
                  <a:pt x="5457" y="929"/>
                </a:lnTo>
                <a:lnTo>
                  <a:pt x="5294" y="906"/>
                </a:lnTo>
                <a:lnTo>
                  <a:pt x="5271" y="906"/>
                </a:lnTo>
                <a:lnTo>
                  <a:pt x="5109" y="929"/>
                </a:lnTo>
                <a:lnTo>
                  <a:pt x="4946" y="952"/>
                </a:lnTo>
                <a:lnTo>
                  <a:pt x="4807" y="999"/>
                </a:lnTo>
                <a:lnTo>
                  <a:pt x="4667" y="1068"/>
                </a:lnTo>
                <a:lnTo>
                  <a:pt x="4528" y="1185"/>
                </a:lnTo>
                <a:lnTo>
                  <a:pt x="4435" y="1324"/>
                </a:lnTo>
                <a:lnTo>
                  <a:pt x="4389" y="1486"/>
                </a:lnTo>
                <a:lnTo>
                  <a:pt x="4389" y="1672"/>
                </a:lnTo>
                <a:lnTo>
                  <a:pt x="4342" y="1486"/>
                </a:lnTo>
                <a:lnTo>
                  <a:pt x="4366" y="1394"/>
                </a:lnTo>
                <a:lnTo>
                  <a:pt x="4366" y="1301"/>
                </a:lnTo>
                <a:lnTo>
                  <a:pt x="4412" y="1208"/>
                </a:lnTo>
                <a:lnTo>
                  <a:pt x="4459" y="1138"/>
                </a:lnTo>
                <a:lnTo>
                  <a:pt x="4598" y="976"/>
                </a:lnTo>
                <a:lnTo>
                  <a:pt x="4621" y="952"/>
                </a:lnTo>
                <a:lnTo>
                  <a:pt x="4575" y="860"/>
                </a:lnTo>
                <a:lnTo>
                  <a:pt x="4505" y="767"/>
                </a:lnTo>
                <a:lnTo>
                  <a:pt x="4435" y="674"/>
                </a:lnTo>
                <a:lnTo>
                  <a:pt x="4342" y="604"/>
                </a:lnTo>
                <a:lnTo>
                  <a:pt x="4133" y="465"/>
                </a:lnTo>
                <a:lnTo>
                  <a:pt x="3878" y="372"/>
                </a:lnTo>
                <a:lnTo>
                  <a:pt x="3553" y="302"/>
                </a:lnTo>
                <a:lnTo>
                  <a:pt x="3205" y="279"/>
                </a:lnTo>
                <a:lnTo>
                  <a:pt x="3019" y="279"/>
                </a:lnTo>
                <a:lnTo>
                  <a:pt x="2810" y="302"/>
                </a:lnTo>
                <a:lnTo>
                  <a:pt x="2555" y="372"/>
                </a:lnTo>
                <a:lnTo>
                  <a:pt x="2299" y="465"/>
                </a:lnTo>
                <a:lnTo>
                  <a:pt x="2067" y="581"/>
                </a:lnTo>
                <a:lnTo>
                  <a:pt x="1835" y="743"/>
                </a:lnTo>
                <a:lnTo>
                  <a:pt x="1649" y="929"/>
                </a:lnTo>
                <a:lnTo>
                  <a:pt x="1510" y="1161"/>
                </a:lnTo>
                <a:lnTo>
                  <a:pt x="1417" y="1417"/>
                </a:lnTo>
                <a:lnTo>
                  <a:pt x="1371" y="1672"/>
                </a:lnTo>
                <a:lnTo>
                  <a:pt x="1417" y="1835"/>
                </a:lnTo>
                <a:lnTo>
                  <a:pt x="1371" y="1742"/>
                </a:lnTo>
                <a:lnTo>
                  <a:pt x="1324" y="1649"/>
                </a:lnTo>
                <a:lnTo>
                  <a:pt x="1255" y="1579"/>
                </a:lnTo>
                <a:lnTo>
                  <a:pt x="1185" y="1510"/>
                </a:lnTo>
                <a:lnTo>
                  <a:pt x="1092" y="1463"/>
                </a:lnTo>
                <a:lnTo>
                  <a:pt x="999" y="1440"/>
                </a:lnTo>
                <a:lnTo>
                  <a:pt x="814" y="1394"/>
                </a:lnTo>
                <a:lnTo>
                  <a:pt x="767" y="1394"/>
                </a:lnTo>
                <a:lnTo>
                  <a:pt x="581" y="1417"/>
                </a:lnTo>
                <a:lnTo>
                  <a:pt x="419" y="1486"/>
                </a:lnTo>
                <a:lnTo>
                  <a:pt x="256" y="1579"/>
                </a:lnTo>
                <a:lnTo>
                  <a:pt x="117" y="1695"/>
                </a:lnTo>
                <a:lnTo>
                  <a:pt x="71" y="1788"/>
                </a:lnTo>
                <a:lnTo>
                  <a:pt x="47" y="1858"/>
                </a:lnTo>
                <a:lnTo>
                  <a:pt x="1" y="2067"/>
                </a:lnTo>
                <a:lnTo>
                  <a:pt x="1" y="2253"/>
                </a:lnTo>
                <a:lnTo>
                  <a:pt x="24" y="2345"/>
                </a:lnTo>
                <a:lnTo>
                  <a:pt x="47" y="2415"/>
                </a:lnTo>
                <a:lnTo>
                  <a:pt x="94" y="2485"/>
                </a:lnTo>
                <a:lnTo>
                  <a:pt x="163" y="2554"/>
                </a:lnTo>
                <a:lnTo>
                  <a:pt x="233" y="2578"/>
                </a:lnTo>
                <a:lnTo>
                  <a:pt x="326" y="2601"/>
                </a:lnTo>
                <a:lnTo>
                  <a:pt x="721" y="2601"/>
                </a:lnTo>
                <a:lnTo>
                  <a:pt x="2346" y="2578"/>
                </a:lnTo>
                <a:lnTo>
                  <a:pt x="8057" y="2578"/>
                </a:lnTo>
                <a:lnTo>
                  <a:pt x="8452" y="2601"/>
                </a:lnTo>
                <a:lnTo>
                  <a:pt x="8568" y="2601"/>
                </a:lnTo>
                <a:lnTo>
                  <a:pt x="8661" y="2578"/>
                </a:lnTo>
                <a:lnTo>
                  <a:pt x="8754" y="2554"/>
                </a:lnTo>
                <a:lnTo>
                  <a:pt x="8823" y="2508"/>
                </a:lnTo>
                <a:lnTo>
                  <a:pt x="8916" y="2461"/>
                </a:lnTo>
                <a:lnTo>
                  <a:pt x="8963" y="2392"/>
                </a:lnTo>
                <a:lnTo>
                  <a:pt x="9009" y="2322"/>
                </a:lnTo>
                <a:lnTo>
                  <a:pt x="9032" y="2229"/>
                </a:lnTo>
                <a:lnTo>
                  <a:pt x="9032" y="2136"/>
                </a:lnTo>
                <a:lnTo>
                  <a:pt x="9032" y="2044"/>
                </a:lnTo>
                <a:lnTo>
                  <a:pt x="8986" y="1951"/>
                </a:lnTo>
                <a:lnTo>
                  <a:pt x="8916" y="1881"/>
                </a:lnTo>
                <a:lnTo>
                  <a:pt x="8870" y="1811"/>
                </a:lnTo>
                <a:lnTo>
                  <a:pt x="8800" y="1788"/>
                </a:lnTo>
                <a:lnTo>
                  <a:pt x="8730" y="1765"/>
                </a:lnTo>
                <a:lnTo>
                  <a:pt x="8638" y="1742"/>
                </a:lnTo>
                <a:lnTo>
                  <a:pt x="8568" y="1742"/>
                </a:lnTo>
                <a:lnTo>
                  <a:pt x="8475" y="1765"/>
                </a:lnTo>
                <a:lnTo>
                  <a:pt x="8568" y="1719"/>
                </a:lnTo>
                <a:lnTo>
                  <a:pt x="8591" y="1719"/>
                </a:lnTo>
                <a:lnTo>
                  <a:pt x="8614" y="1556"/>
                </a:lnTo>
                <a:lnTo>
                  <a:pt x="8638" y="1417"/>
                </a:lnTo>
                <a:lnTo>
                  <a:pt x="8614" y="1277"/>
                </a:lnTo>
                <a:lnTo>
                  <a:pt x="8568" y="1115"/>
                </a:lnTo>
                <a:lnTo>
                  <a:pt x="8498" y="999"/>
                </a:lnTo>
                <a:lnTo>
                  <a:pt x="8405" y="860"/>
                </a:lnTo>
                <a:lnTo>
                  <a:pt x="8289" y="767"/>
                </a:lnTo>
                <a:lnTo>
                  <a:pt x="8173" y="674"/>
                </a:lnTo>
                <a:lnTo>
                  <a:pt x="8057" y="604"/>
                </a:lnTo>
                <a:lnTo>
                  <a:pt x="7918" y="558"/>
                </a:lnTo>
                <a:lnTo>
                  <a:pt x="7778" y="535"/>
                </a:lnTo>
                <a:lnTo>
                  <a:pt x="7570" y="535"/>
                </a:lnTo>
                <a:lnTo>
                  <a:pt x="7407" y="558"/>
                </a:lnTo>
                <a:lnTo>
                  <a:pt x="7268" y="604"/>
                </a:lnTo>
                <a:lnTo>
                  <a:pt x="7128" y="674"/>
                </a:lnTo>
                <a:lnTo>
                  <a:pt x="6989" y="790"/>
                </a:lnTo>
                <a:lnTo>
                  <a:pt x="7128" y="651"/>
                </a:lnTo>
                <a:lnTo>
                  <a:pt x="7082" y="488"/>
                </a:lnTo>
                <a:lnTo>
                  <a:pt x="7012" y="349"/>
                </a:lnTo>
                <a:lnTo>
                  <a:pt x="6896" y="209"/>
                </a:lnTo>
                <a:lnTo>
                  <a:pt x="6757" y="117"/>
                </a:lnTo>
                <a:lnTo>
                  <a:pt x="6618" y="70"/>
                </a:lnTo>
                <a:lnTo>
                  <a:pt x="6502" y="24"/>
                </a:lnTo>
                <a:lnTo>
                  <a:pt x="6385"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4" name="Google Shape;404;p4"/>
          <p:cNvSpPr/>
          <p:nvPr/>
        </p:nvSpPr>
        <p:spPr>
          <a:xfrm>
            <a:off x="287518" y="10815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5" name="Google Shape;405;p4"/>
          <p:cNvSpPr/>
          <p:nvPr/>
        </p:nvSpPr>
        <p:spPr>
          <a:xfrm rot="1159801">
            <a:off x="11736083" y="200446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06" name="Google Shape;406;p4"/>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07" name="Google Shape;407;p4"/>
          <p:cNvSpPr txBox="1">
            <a:spLocks noGrp="1"/>
          </p:cNvSpPr>
          <p:nvPr>
            <p:ph type="body" idx="1"/>
          </p:nvPr>
        </p:nvSpPr>
        <p:spPr>
          <a:xfrm>
            <a:off x="960000" y="1621001"/>
            <a:ext cx="10272000" cy="451200"/>
          </a:xfrm>
          <a:prstGeom prst="rect">
            <a:avLst/>
          </a:prstGeom>
        </p:spPr>
        <p:txBody>
          <a:bodyPr spcFirstLastPara="1" wrap="square" lIns="91425" tIns="91425" rIns="91425" bIns="91425" anchor="t" anchorCtr="0">
            <a:noAutofit/>
          </a:bodyPr>
          <a:lstStyle>
            <a:lvl1pPr marL="609585" lvl="0" indent="-406390" rtl="0">
              <a:lnSpc>
                <a:spcPct val="100000"/>
              </a:lnSpc>
              <a:spcBef>
                <a:spcPts val="0"/>
              </a:spcBef>
              <a:spcAft>
                <a:spcPts val="0"/>
              </a:spcAft>
              <a:buSzPts val="1200"/>
              <a:buFont typeface="Nunito Light"/>
              <a:buChar char="●"/>
              <a:defRPr/>
            </a:lvl1pPr>
            <a:lvl2pPr marL="1219170" lvl="1" indent="-406390" rtl="0">
              <a:lnSpc>
                <a:spcPct val="100000"/>
              </a:lnSpc>
              <a:spcBef>
                <a:spcPts val="0"/>
              </a:spcBef>
              <a:spcAft>
                <a:spcPts val="0"/>
              </a:spcAft>
              <a:buSzPts val="1200"/>
              <a:buFont typeface="Nunito Light"/>
              <a:buChar char="○"/>
              <a:defRPr/>
            </a:lvl2pPr>
            <a:lvl3pPr marL="1828754" lvl="2" indent="-406390" rtl="0">
              <a:lnSpc>
                <a:spcPct val="100000"/>
              </a:lnSpc>
              <a:spcBef>
                <a:spcPts val="0"/>
              </a:spcBef>
              <a:spcAft>
                <a:spcPts val="0"/>
              </a:spcAft>
              <a:buSzPts val="1200"/>
              <a:buFont typeface="Nunito Light"/>
              <a:buChar char="■"/>
              <a:defRPr/>
            </a:lvl3pPr>
            <a:lvl4pPr marL="2438339" lvl="3" indent="-406390" rtl="0">
              <a:lnSpc>
                <a:spcPct val="100000"/>
              </a:lnSpc>
              <a:spcBef>
                <a:spcPts val="0"/>
              </a:spcBef>
              <a:spcAft>
                <a:spcPts val="0"/>
              </a:spcAft>
              <a:buSzPts val="1200"/>
              <a:buFont typeface="Nunito Light"/>
              <a:buChar char="●"/>
              <a:defRPr/>
            </a:lvl4pPr>
            <a:lvl5pPr marL="3047924" lvl="4" indent="-406390" rtl="0">
              <a:lnSpc>
                <a:spcPct val="100000"/>
              </a:lnSpc>
              <a:spcBef>
                <a:spcPts val="0"/>
              </a:spcBef>
              <a:spcAft>
                <a:spcPts val="0"/>
              </a:spcAft>
              <a:buSzPts val="1200"/>
              <a:buFont typeface="Nunito Light"/>
              <a:buChar char="○"/>
              <a:defRPr/>
            </a:lvl5pPr>
            <a:lvl6pPr marL="3657509" lvl="5" indent="-406390" rtl="0">
              <a:lnSpc>
                <a:spcPct val="100000"/>
              </a:lnSpc>
              <a:spcBef>
                <a:spcPts val="0"/>
              </a:spcBef>
              <a:spcAft>
                <a:spcPts val="0"/>
              </a:spcAft>
              <a:buSzPts val="1200"/>
              <a:buFont typeface="Nunito Light"/>
              <a:buChar char="■"/>
              <a:defRPr/>
            </a:lvl6pPr>
            <a:lvl7pPr marL="4267093" lvl="6" indent="-406390" rtl="0">
              <a:lnSpc>
                <a:spcPct val="100000"/>
              </a:lnSpc>
              <a:spcBef>
                <a:spcPts val="0"/>
              </a:spcBef>
              <a:spcAft>
                <a:spcPts val="0"/>
              </a:spcAft>
              <a:buSzPts val="1200"/>
              <a:buFont typeface="Nunito Light"/>
              <a:buChar char="●"/>
              <a:defRPr/>
            </a:lvl7pPr>
            <a:lvl8pPr marL="4876678" lvl="7" indent="-406390" rtl="0">
              <a:lnSpc>
                <a:spcPct val="100000"/>
              </a:lnSpc>
              <a:spcBef>
                <a:spcPts val="0"/>
              </a:spcBef>
              <a:spcAft>
                <a:spcPts val="0"/>
              </a:spcAft>
              <a:buSzPts val="1200"/>
              <a:buFont typeface="Nunito Light"/>
              <a:buChar char="○"/>
              <a:defRPr/>
            </a:lvl8pPr>
            <a:lvl9pPr marL="5486263" lvl="8" indent="-406390" rtl="0">
              <a:lnSpc>
                <a:spcPct val="100000"/>
              </a:lnSpc>
              <a:spcBef>
                <a:spcPts val="0"/>
              </a:spcBef>
              <a:spcAft>
                <a:spcPts val="0"/>
              </a:spcAft>
              <a:buSzPts val="1200"/>
              <a:buFont typeface="Nunito Light"/>
              <a:buChar char="■"/>
              <a:defRPr/>
            </a:lvl9pPr>
          </a:lstStyle>
          <a:p>
            <a:endParaRPr/>
          </a:p>
        </p:txBody>
      </p:sp>
    </p:spTree>
    <p:extLst>
      <p:ext uri="{BB962C8B-B14F-4D97-AF65-F5344CB8AC3E}">
        <p14:creationId xmlns:p14="http://schemas.microsoft.com/office/powerpoint/2010/main" val="28658292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408"/>
        <p:cNvGrpSpPr/>
        <p:nvPr/>
      </p:nvGrpSpPr>
      <p:grpSpPr>
        <a:xfrm>
          <a:off x="0" y="0"/>
          <a:ext cx="0" cy="0"/>
          <a:chOff x="0" y="0"/>
          <a:chExt cx="0" cy="0"/>
        </a:xfrm>
      </p:grpSpPr>
      <p:sp>
        <p:nvSpPr>
          <p:cNvPr id="409" name="Google Shape;409;p5"/>
          <p:cNvSpPr/>
          <p:nvPr/>
        </p:nvSpPr>
        <p:spPr>
          <a:xfrm>
            <a:off x="133" y="6001333"/>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10" name="Google Shape;410;p5"/>
          <p:cNvGrpSpPr/>
          <p:nvPr/>
        </p:nvGrpSpPr>
        <p:grpSpPr>
          <a:xfrm>
            <a:off x="-37984" y="6182578"/>
            <a:ext cx="12268243" cy="1891004"/>
            <a:chOff x="1648300" y="2319100"/>
            <a:chExt cx="1480075" cy="228125"/>
          </a:xfrm>
        </p:grpSpPr>
        <p:sp>
          <p:nvSpPr>
            <p:cNvPr id="411" name="Google Shape;411;p5"/>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2" name="Google Shape;412;p5"/>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3" name="Google Shape;413;p5"/>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4" name="Google Shape;414;p5"/>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5" name="Google Shape;415;p5"/>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416" name="Google Shape;416;p5"/>
          <p:cNvSpPr/>
          <p:nvPr/>
        </p:nvSpPr>
        <p:spPr>
          <a:xfrm>
            <a:off x="176298" y="17999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7" name="Google Shape;417;p5"/>
          <p:cNvSpPr/>
          <p:nvPr/>
        </p:nvSpPr>
        <p:spPr>
          <a:xfrm>
            <a:off x="11318379" y="1913023"/>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8" name="Google Shape;418;p5"/>
          <p:cNvSpPr/>
          <p:nvPr/>
        </p:nvSpPr>
        <p:spPr>
          <a:xfrm>
            <a:off x="5542567"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19" name="Google Shape;419;p5"/>
          <p:cNvSpPr/>
          <p:nvPr/>
        </p:nvSpPr>
        <p:spPr>
          <a:xfrm>
            <a:off x="9981118"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0" name="Google Shape;420;p5"/>
          <p:cNvSpPr/>
          <p:nvPr/>
        </p:nvSpPr>
        <p:spPr>
          <a:xfrm rot="1159801">
            <a:off x="10215583"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1" name="Google Shape;421;p5"/>
          <p:cNvSpPr/>
          <p:nvPr/>
        </p:nvSpPr>
        <p:spPr>
          <a:xfrm>
            <a:off x="1460785"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2" name="Google Shape;422;p5"/>
          <p:cNvSpPr/>
          <p:nvPr/>
        </p:nvSpPr>
        <p:spPr>
          <a:xfrm rot="1159801">
            <a:off x="1695249"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23" name="Google Shape;423;p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24" name="Google Shape;424;p5"/>
          <p:cNvSpPr txBox="1">
            <a:spLocks noGrp="1"/>
          </p:cNvSpPr>
          <p:nvPr>
            <p:ph type="subTitle" idx="1"/>
          </p:nvPr>
        </p:nvSpPr>
        <p:spPr>
          <a:xfrm>
            <a:off x="6649433" y="3316352"/>
            <a:ext cx="4591600" cy="165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25" name="Google Shape;425;p5"/>
          <p:cNvSpPr txBox="1">
            <a:spLocks noGrp="1"/>
          </p:cNvSpPr>
          <p:nvPr>
            <p:ph type="subTitle" idx="2"/>
          </p:nvPr>
        </p:nvSpPr>
        <p:spPr>
          <a:xfrm>
            <a:off x="950967" y="3316353"/>
            <a:ext cx="4591600" cy="165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26" name="Google Shape;426;p5"/>
          <p:cNvSpPr txBox="1">
            <a:spLocks noGrp="1"/>
          </p:cNvSpPr>
          <p:nvPr>
            <p:ph type="subTitle" idx="3"/>
          </p:nvPr>
        </p:nvSpPr>
        <p:spPr>
          <a:xfrm>
            <a:off x="950967" y="2571151"/>
            <a:ext cx="4591600" cy="745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427" name="Google Shape;427;p5"/>
          <p:cNvSpPr txBox="1">
            <a:spLocks noGrp="1"/>
          </p:cNvSpPr>
          <p:nvPr>
            <p:ph type="subTitle" idx="4"/>
          </p:nvPr>
        </p:nvSpPr>
        <p:spPr>
          <a:xfrm>
            <a:off x="6649436" y="2571151"/>
            <a:ext cx="4591600" cy="7452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32048352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28"/>
        <p:cNvGrpSpPr/>
        <p:nvPr/>
      </p:nvGrpSpPr>
      <p:grpSpPr>
        <a:xfrm>
          <a:off x="0" y="0"/>
          <a:ext cx="0" cy="0"/>
          <a:chOff x="0" y="0"/>
          <a:chExt cx="0" cy="0"/>
        </a:xfrm>
      </p:grpSpPr>
      <p:sp>
        <p:nvSpPr>
          <p:cNvPr id="429" name="Google Shape;429;p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430" name="Google Shape;430;p6"/>
          <p:cNvSpPr/>
          <p:nvPr/>
        </p:nvSpPr>
        <p:spPr>
          <a:xfrm flipH="1">
            <a:off x="11411762" y="5547037"/>
            <a:ext cx="4949175" cy="932103"/>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1" name="Google Shape;431;p6"/>
          <p:cNvSpPr/>
          <p:nvPr/>
        </p:nvSpPr>
        <p:spPr>
          <a:xfrm flipH="1">
            <a:off x="-4097524" y="5392601"/>
            <a:ext cx="4949019" cy="932103"/>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2" name="Google Shape;432;p6"/>
          <p:cNvSpPr/>
          <p:nvPr/>
        </p:nvSpPr>
        <p:spPr>
          <a:xfrm>
            <a:off x="133" y="6403067"/>
            <a:ext cx="12192000" cy="5556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433" name="Google Shape;433;p6"/>
          <p:cNvGrpSpPr/>
          <p:nvPr/>
        </p:nvGrpSpPr>
        <p:grpSpPr>
          <a:xfrm flipH="1">
            <a:off x="5553117" y="6228425"/>
            <a:ext cx="1017392" cy="620737"/>
            <a:chOff x="1170428" y="5511318"/>
            <a:chExt cx="3696921" cy="2255586"/>
          </a:xfrm>
        </p:grpSpPr>
        <p:sp>
          <p:nvSpPr>
            <p:cNvPr id="434" name="Google Shape;434;p6"/>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5" name="Google Shape;435;p6"/>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6" name="Google Shape;436;p6"/>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7" name="Google Shape;437;p6"/>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8" name="Google Shape;438;p6"/>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39" name="Google Shape;439;p6"/>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0" name="Google Shape;440;p6"/>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1" name="Google Shape;441;p6"/>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2" name="Google Shape;442;p6"/>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3" name="Google Shape;443;p6"/>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4" name="Google Shape;444;p6"/>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5" name="Google Shape;445;p6"/>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6" name="Google Shape;446;p6"/>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7" name="Google Shape;447;p6"/>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8" name="Google Shape;448;p6"/>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49" name="Google Shape;449;p6"/>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0" name="Google Shape;450;p6"/>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1" name="Google Shape;451;p6"/>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2" name="Google Shape;452;p6"/>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3" name="Google Shape;453;p6"/>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4" name="Google Shape;454;p6"/>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5" name="Google Shape;455;p6"/>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6" name="Google Shape;456;p6"/>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7" name="Google Shape;457;p6"/>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8" name="Google Shape;458;p6"/>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59" name="Google Shape;459;p6"/>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0" name="Google Shape;460;p6"/>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1" name="Google Shape;461;p6"/>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2" name="Google Shape;462;p6"/>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3" name="Google Shape;463;p6"/>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4" name="Google Shape;464;p6"/>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5" name="Google Shape;465;p6"/>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6" name="Google Shape;466;p6"/>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7" name="Google Shape;467;p6"/>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8" name="Google Shape;468;p6"/>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69" name="Google Shape;469;p6"/>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0" name="Google Shape;470;p6"/>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1" name="Google Shape;471;p6"/>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2" name="Google Shape;472;p6"/>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3" name="Google Shape;473;p6"/>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4" name="Google Shape;474;p6"/>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5" name="Google Shape;475;p6"/>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6" name="Google Shape;476;p6"/>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7" name="Google Shape;477;p6"/>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78" name="Google Shape;478;p6"/>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479" name="Google Shape;479;p6"/>
          <p:cNvGrpSpPr/>
          <p:nvPr/>
        </p:nvGrpSpPr>
        <p:grpSpPr>
          <a:xfrm flipH="1">
            <a:off x="-1327143" y="6241445"/>
            <a:ext cx="2933553" cy="715300"/>
            <a:chOff x="3583002" y="6165007"/>
            <a:chExt cx="2948097" cy="718846"/>
          </a:xfrm>
        </p:grpSpPr>
        <p:grpSp>
          <p:nvGrpSpPr>
            <p:cNvPr id="480" name="Google Shape;480;p6"/>
            <p:cNvGrpSpPr/>
            <p:nvPr/>
          </p:nvGrpSpPr>
          <p:grpSpPr>
            <a:xfrm>
              <a:off x="3583002" y="6524432"/>
              <a:ext cx="763222" cy="359421"/>
              <a:chOff x="811985" y="3296192"/>
              <a:chExt cx="1330582" cy="626605"/>
            </a:xfrm>
          </p:grpSpPr>
          <p:sp>
            <p:nvSpPr>
              <p:cNvPr id="481" name="Google Shape;481;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2" name="Google Shape;482;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3" name="Google Shape;483;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4" name="Google Shape;484;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5" name="Google Shape;485;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6" name="Google Shape;486;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7" name="Google Shape;487;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8" name="Google Shape;488;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89" name="Google Shape;489;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0" name="Google Shape;490;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1" name="Google Shape;491;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492" name="Google Shape;492;p6"/>
            <p:cNvGrpSpPr/>
            <p:nvPr/>
          </p:nvGrpSpPr>
          <p:grpSpPr>
            <a:xfrm>
              <a:off x="4055702" y="6524432"/>
              <a:ext cx="763222" cy="359421"/>
              <a:chOff x="811985" y="3296192"/>
              <a:chExt cx="1330582" cy="626605"/>
            </a:xfrm>
          </p:grpSpPr>
          <p:sp>
            <p:nvSpPr>
              <p:cNvPr id="493" name="Google Shape;493;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4" name="Google Shape;494;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5" name="Google Shape;495;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6" name="Google Shape;496;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7" name="Google Shape;497;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8" name="Google Shape;498;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499" name="Google Shape;499;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0" name="Google Shape;500;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1" name="Google Shape;501;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2" name="Google Shape;502;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3" name="Google Shape;503;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04" name="Google Shape;504;p6"/>
            <p:cNvGrpSpPr/>
            <p:nvPr/>
          </p:nvGrpSpPr>
          <p:grpSpPr>
            <a:xfrm>
              <a:off x="3583002" y="6165007"/>
              <a:ext cx="763222" cy="359421"/>
              <a:chOff x="811985" y="3296192"/>
              <a:chExt cx="1330582" cy="626605"/>
            </a:xfrm>
          </p:grpSpPr>
          <p:sp>
            <p:nvSpPr>
              <p:cNvPr id="505" name="Google Shape;505;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6" name="Google Shape;506;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7" name="Google Shape;507;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8" name="Google Shape;508;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09" name="Google Shape;509;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0" name="Google Shape;510;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1" name="Google Shape;511;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2" name="Google Shape;512;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3" name="Google Shape;513;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4" name="Google Shape;514;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5" name="Google Shape;515;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16" name="Google Shape;516;p6"/>
            <p:cNvGrpSpPr/>
            <p:nvPr/>
          </p:nvGrpSpPr>
          <p:grpSpPr>
            <a:xfrm>
              <a:off x="4055702" y="6165007"/>
              <a:ext cx="763222" cy="359421"/>
              <a:chOff x="811985" y="3296192"/>
              <a:chExt cx="1330582" cy="626605"/>
            </a:xfrm>
          </p:grpSpPr>
          <p:sp>
            <p:nvSpPr>
              <p:cNvPr id="517" name="Google Shape;517;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8" name="Google Shape;518;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19" name="Google Shape;519;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0" name="Google Shape;520;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1" name="Google Shape;521;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2" name="Google Shape;522;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3" name="Google Shape;523;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4" name="Google Shape;524;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5" name="Google Shape;525;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6" name="Google Shape;526;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27" name="Google Shape;527;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28" name="Google Shape;528;p6"/>
            <p:cNvGrpSpPr/>
            <p:nvPr/>
          </p:nvGrpSpPr>
          <p:grpSpPr>
            <a:xfrm>
              <a:off x="4531952" y="6524432"/>
              <a:ext cx="763222" cy="359421"/>
              <a:chOff x="811985" y="3296192"/>
              <a:chExt cx="1330582" cy="626605"/>
            </a:xfrm>
          </p:grpSpPr>
          <p:sp>
            <p:nvSpPr>
              <p:cNvPr id="529" name="Google Shape;529;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0" name="Google Shape;530;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1" name="Google Shape;531;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2" name="Google Shape;532;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3" name="Google Shape;533;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4" name="Google Shape;534;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5" name="Google Shape;535;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6" name="Google Shape;536;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7" name="Google Shape;537;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8" name="Google Shape;538;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39" name="Google Shape;539;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40" name="Google Shape;540;p6"/>
            <p:cNvGrpSpPr/>
            <p:nvPr/>
          </p:nvGrpSpPr>
          <p:grpSpPr>
            <a:xfrm>
              <a:off x="4531952" y="6165007"/>
              <a:ext cx="763222" cy="359421"/>
              <a:chOff x="811985" y="3296192"/>
              <a:chExt cx="1330582" cy="626605"/>
            </a:xfrm>
          </p:grpSpPr>
          <p:sp>
            <p:nvSpPr>
              <p:cNvPr id="541" name="Google Shape;541;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2" name="Google Shape;542;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3" name="Google Shape;543;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4" name="Google Shape;544;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5" name="Google Shape;545;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6" name="Google Shape;546;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7" name="Google Shape;547;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8" name="Google Shape;548;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49" name="Google Shape;549;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0" name="Google Shape;550;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1" name="Google Shape;551;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52" name="Google Shape;552;p6"/>
            <p:cNvGrpSpPr/>
            <p:nvPr/>
          </p:nvGrpSpPr>
          <p:grpSpPr>
            <a:xfrm>
              <a:off x="5295177" y="6524432"/>
              <a:ext cx="763222" cy="359421"/>
              <a:chOff x="811985" y="3296192"/>
              <a:chExt cx="1330582" cy="626605"/>
            </a:xfrm>
          </p:grpSpPr>
          <p:sp>
            <p:nvSpPr>
              <p:cNvPr id="553" name="Google Shape;553;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4" name="Google Shape;554;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5" name="Google Shape;555;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6" name="Google Shape;556;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7" name="Google Shape;557;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8" name="Google Shape;558;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59" name="Google Shape;559;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0" name="Google Shape;560;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1" name="Google Shape;561;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2" name="Google Shape;562;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3" name="Google Shape;563;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64" name="Google Shape;564;p6"/>
            <p:cNvGrpSpPr/>
            <p:nvPr/>
          </p:nvGrpSpPr>
          <p:grpSpPr>
            <a:xfrm>
              <a:off x="5767877" y="6524432"/>
              <a:ext cx="763222" cy="359421"/>
              <a:chOff x="811985" y="3296192"/>
              <a:chExt cx="1330582" cy="626605"/>
            </a:xfrm>
          </p:grpSpPr>
          <p:sp>
            <p:nvSpPr>
              <p:cNvPr id="565" name="Google Shape;565;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6" name="Google Shape;566;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7" name="Google Shape;567;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8" name="Google Shape;568;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69" name="Google Shape;569;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0" name="Google Shape;570;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1" name="Google Shape;571;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2" name="Google Shape;572;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3" name="Google Shape;573;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4" name="Google Shape;574;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5" name="Google Shape;575;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76" name="Google Shape;576;p6"/>
            <p:cNvGrpSpPr/>
            <p:nvPr/>
          </p:nvGrpSpPr>
          <p:grpSpPr>
            <a:xfrm>
              <a:off x="5295177" y="6165007"/>
              <a:ext cx="763222" cy="359421"/>
              <a:chOff x="811985" y="3296192"/>
              <a:chExt cx="1330582" cy="626605"/>
            </a:xfrm>
          </p:grpSpPr>
          <p:sp>
            <p:nvSpPr>
              <p:cNvPr id="577" name="Google Shape;577;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8" name="Google Shape;578;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79" name="Google Shape;579;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0" name="Google Shape;580;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1" name="Google Shape;581;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2" name="Google Shape;582;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3" name="Google Shape;583;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4" name="Google Shape;584;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5" name="Google Shape;585;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6" name="Google Shape;586;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87" name="Google Shape;587;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588" name="Google Shape;588;p6"/>
            <p:cNvGrpSpPr/>
            <p:nvPr/>
          </p:nvGrpSpPr>
          <p:grpSpPr>
            <a:xfrm>
              <a:off x="5767877" y="6165007"/>
              <a:ext cx="763222" cy="359421"/>
              <a:chOff x="811985" y="3296192"/>
              <a:chExt cx="1330582" cy="626605"/>
            </a:xfrm>
          </p:grpSpPr>
          <p:sp>
            <p:nvSpPr>
              <p:cNvPr id="589" name="Google Shape;589;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0" name="Google Shape;590;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1" name="Google Shape;591;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2" name="Google Shape;592;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3" name="Google Shape;593;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4" name="Google Shape;594;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5" name="Google Shape;595;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6" name="Google Shape;596;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7" name="Google Shape;597;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8" name="Google Shape;598;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599" name="Google Shape;599;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600" name="Google Shape;600;p6"/>
          <p:cNvGrpSpPr/>
          <p:nvPr/>
        </p:nvGrpSpPr>
        <p:grpSpPr>
          <a:xfrm flipH="1">
            <a:off x="11174369" y="6116539"/>
            <a:ext cx="1017619" cy="525944"/>
            <a:chOff x="4788538" y="2017249"/>
            <a:chExt cx="1752099" cy="905551"/>
          </a:xfrm>
        </p:grpSpPr>
        <p:sp>
          <p:nvSpPr>
            <p:cNvPr id="601" name="Google Shape;601;p6"/>
            <p:cNvSpPr/>
            <p:nvPr/>
          </p:nvSpPr>
          <p:spPr>
            <a:xfrm>
              <a:off x="4788538" y="2017249"/>
              <a:ext cx="1134977" cy="905550"/>
            </a:xfrm>
            <a:custGeom>
              <a:avLst/>
              <a:gdLst/>
              <a:ahLst/>
              <a:cxnLst/>
              <a:rect l="l" t="t" r="r" b="b"/>
              <a:pathLst>
                <a:path w="4482" h="3576" extrusionOk="0">
                  <a:moveTo>
                    <a:pt x="0" y="0"/>
                  </a:moveTo>
                  <a:lnTo>
                    <a:pt x="0" y="3576"/>
                  </a:lnTo>
                  <a:lnTo>
                    <a:pt x="4481" y="3576"/>
                  </a:lnTo>
                  <a:lnTo>
                    <a:pt x="448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2" name="Google Shape;602;p6"/>
            <p:cNvSpPr/>
            <p:nvPr/>
          </p:nvSpPr>
          <p:spPr>
            <a:xfrm>
              <a:off x="5305887" y="2017249"/>
              <a:ext cx="1234749" cy="905550"/>
            </a:xfrm>
            <a:custGeom>
              <a:avLst/>
              <a:gdLst/>
              <a:ahLst/>
              <a:cxnLst/>
              <a:rect l="l" t="t" r="r" b="b"/>
              <a:pathLst>
                <a:path w="4876" h="3576" extrusionOk="0">
                  <a:moveTo>
                    <a:pt x="2438" y="0"/>
                  </a:moveTo>
                  <a:lnTo>
                    <a:pt x="2183" y="23"/>
                  </a:lnTo>
                  <a:lnTo>
                    <a:pt x="1927" y="47"/>
                  </a:lnTo>
                  <a:lnTo>
                    <a:pt x="1695" y="93"/>
                  </a:lnTo>
                  <a:lnTo>
                    <a:pt x="1486" y="139"/>
                  </a:lnTo>
                  <a:lnTo>
                    <a:pt x="1277" y="232"/>
                  </a:lnTo>
                  <a:lnTo>
                    <a:pt x="1068" y="325"/>
                  </a:lnTo>
                  <a:lnTo>
                    <a:pt x="883" y="418"/>
                  </a:lnTo>
                  <a:lnTo>
                    <a:pt x="697" y="534"/>
                  </a:lnTo>
                  <a:lnTo>
                    <a:pt x="558" y="673"/>
                  </a:lnTo>
                  <a:lnTo>
                    <a:pt x="418" y="813"/>
                  </a:lnTo>
                  <a:lnTo>
                    <a:pt x="279" y="975"/>
                  </a:lnTo>
                  <a:lnTo>
                    <a:pt x="186" y="1138"/>
                  </a:lnTo>
                  <a:lnTo>
                    <a:pt x="93" y="1300"/>
                  </a:lnTo>
                  <a:lnTo>
                    <a:pt x="47" y="1486"/>
                  </a:lnTo>
                  <a:lnTo>
                    <a:pt x="0" y="1672"/>
                  </a:lnTo>
                  <a:lnTo>
                    <a:pt x="0" y="1857"/>
                  </a:lnTo>
                  <a:lnTo>
                    <a:pt x="0" y="3576"/>
                  </a:lnTo>
                  <a:lnTo>
                    <a:pt x="4876" y="3576"/>
                  </a:lnTo>
                  <a:lnTo>
                    <a:pt x="4876" y="1857"/>
                  </a:lnTo>
                  <a:lnTo>
                    <a:pt x="4853" y="1672"/>
                  </a:lnTo>
                  <a:lnTo>
                    <a:pt x="4829" y="1486"/>
                  </a:lnTo>
                  <a:lnTo>
                    <a:pt x="4760" y="1300"/>
                  </a:lnTo>
                  <a:lnTo>
                    <a:pt x="4667" y="1138"/>
                  </a:lnTo>
                  <a:lnTo>
                    <a:pt x="4574" y="975"/>
                  </a:lnTo>
                  <a:lnTo>
                    <a:pt x="4458" y="813"/>
                  </a:lnTo>
                  <a:lnTo>
                    <a:pt x="4319" y="673"/>
                  </a:lnTo>
                  <a:lnTo>
                    <a:pt x="4156" y="534"/>
                  </a:lnTo>
                  <a:lnTo>
                    <a:pt x="3970" y="418"/>
                  </a:lnTo>
                  <a:lnTo>
                    <a:pt x="3785" y="325"/>
                  </a:lnTo>
                  <a:lnTo>
                    <a:pt x="3599" y="232"/>
                  </a:lnTo>
                  <a:lnTo>
                    <a:pt x="3390" y="139"/>
                  </a:lnTo>
                  <a:lnTo>
                    <a:pt x="3158" y="93"/>
                  </a:lnTo>
                  <a:lnTo>
                    <a:pt x="2926" y="47"/>
                  </a:lnTo>
                  <a:lnTo>
                    <a:pt x="2670" y="23"/>
                  </a:lnTo>
                  <a:lnTo>
                    <a:pt x="243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3" name="Google Shape;603;p6"/>
            <p:cNvSpPr/>
            <p:nvPr/>
          </p:nvSpPr>
          <p:spPr>
            <a:xfrm>
              <a:off x="5305887" y="2070174"/>
              <a:ext cx="1234749" cy="793876"/>
            </a:xfrm>
            <a:custGeom>
              <a:avLst/>
              <a:gdLst/>
              <a:ahLst/>
              <a:cxnLst/>
              <a:rect l="l" t="t" r="r" b="b"/>
              <a:pathLst>
                <a:path w="4876" h="3135" extrusionOk="0">
                  <a:moveTo>
                    <a:pt x="1301" y="0"/>
                  </a:moveTo>
                  <a:lnTo>
                    <a:pt x="1068" y="116"/>
                  </a:lnTo>
                  <a:lnTo>
                    <a:pt x="3785" y="116"/>
                  </a:lnTo>
                  <a:lnTo>
                    <a:pt x="3576" y="0"/>
                  </a:lnTo>
                  <a:close/>
                  <a:moveTo>
                    <a:pt x="651" y="395"/>
                  </a:moveTo>
                  <a:lnTo>
                    <a:pt x="534" y="488"/>
                  </a:lnTo>
                  <a:lnTo>
                    <a:pt x="4342" y="488"/>
                  </a:lnTo>
                  <a:lnTo>
                    <a:pt x="4226" y="395"/>
                  </a:lnTo>
                  <a:close/>
                  <a:moveTo>
                    <a:pt x="279" y="766"/>
                  </a:moveTo>
                  <a:lnTo>
                    <a:pt x="209" y="859"/>
                  </a:lnTo>
                  <a:lnTo>
                    <a:pt x="4644" y="859"/>
                  </a:lnTo>
                  <a:lnTo>
                    <a:pt x="4574" y="766"/>
                  </a:lnTo>
                  <a:close/>
                  <a:moveTo>
                    <a:pt x="93" y="1138"/>
                  </a:moveTo>
                  <a:lnTo>
                    <a:pt x="47" y="1254"/>
                  </a:lnTo>
                  <a:lnTo>
                    <a:pt x="4806" y="1254"/>
                  </a:lnTo>
                  <a:lnTo>
                    <a:pt x="4783" y="1138"/>
                  </a:lnTo>
                  <a:close/>
                  <a:moveTo>
                    <a:pt x="0" y="1532"/>
                  </a:moveTo>
                  <a:lnTo>
                    <a:pt x="0" y="1625"/>
                  </a:lnTo>
                  <a:lnTo>
                    <a:pt x="4876" y="1625"/>
                  </a:lnTo>
                  <a:lnTo>
                    <a:pt x="4853" y="1532"/>
                  </a:lnTo>
                  <a:close/>
                  <a:moveTo>
                    <a:pt x="0" y="1904"/>
                  </a:moveTo>
                  <a:lnTo>
                    <a:pt x="0" y="1997"/>
                  </a:lnTo>
                  <a:lnTo>
                    <a:pt x="4876" y="1997"/>
                  </a:lnTo>
                  <a:lnTo>
                    <a:pt x="4876" y="1904"/>
                  </a:lnTo>
                  <a:close/>
                  <a:moveTo>
                    <a:pt x="0" y="2275"/>
                  </a:moveTo>
                  <a:lnTo>
                    <a:pt x="0" y="2391"/>
                  </a:lnTo>
                  <a:lnTo>
                    <a:pt x="4876" y="2391"/>
                  </a:lnTo>
                  <a:lnTo>
                    <a:pt x="4876" y="2275"/>
                  </a:lnTo>
                  <a:close/>
                  <a:moveTo>
                    <a:pt x="0" y="2670"/>
                  </a:moveTo>
                  <a:lnTo>
                    <a:pt x="0" y="2763"/>
                  </a:lnTo>
                  <a:lnTo>
                    <a:pt x="4876" y="2763"/>
                  </a:lnTo>
                  <a:lnTo>
                    <a:pt x="4876" y="2670"/>
                  </a:lnTo>
                  <a:close/>
                  <a:moveTo>
                    <a:pt x="0" y="3041"/>
                  </a:moveTo>
                  <a:lnTo>
                    <a:pt x="0" y="3134"/>
                  </a:lnTo>
                  <a:lnTo>
                    <a:pt x="4876" y="3134"/>
                  </a:lnTo>
                  <a:lnTo>
                    <a:pt x="4876" y="304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4" name="Google Shape;604;p6"/>
            <p:cNvSpPr/>
            <p:nvPr/>
          </p:nvSpPr>
          <p:spPr>
            <a:xfrm>
              <a:off x="5535060" y="2434572"/>
              <a:ext cx="776403" cy="488227"/>
            </a:xfrm>
            <a:custGeom>
              <a:avLst/>
              <a:gdLst/>
              <a:ahLst/>
              <a:cxnLst/>
              <a:rect l="l" t="t" r="r" b="b"/>
              <a:pathLst>
                <a:path w="3066" h="1928" extrusionOk="0">
                  <a:moveTo>
                    <a:pt x="1" y="1"/>
                  </a:moveTo>
                  <a:lnTo>
                    <a:pt x="1" y="1928"/>
                  </a:lnTo>
                  <a:lnTo>
                    <a:pt x="3065" y="1928"/>
                  </a:lnTo>
                  <a:lnTo>
                    <a:pt x="306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605" name="Google Shape;605;p6"/>
          <p:cNvGrpSpPr/>
          <p:nvPr/>
        </p:nvGrpSpPr>
        <p:grpSpPr>
          <a:xfrm flipH="1">
            <a:off x="11411769" y="4840375"/>
            <a:ext cx="2074488" cy="1484311"/>
            <a:chOff x="5009981" y="5590256"/>
            <a:chExt cx="1555866" cy="1113233"/>
          </a:xfrm>
        </p:grpSpPr>
        <p:sp>
          <p:nvSpPr>
            <p:cNvPr id="606" name="Google Shape;606;p6"/>
            <p:cNvSpPr/>
            <p:nvPr/>
          </p:nvSpPr>
          <p:spPr>
            <a:xfrm flipH="1">
              <a:off x="5305314" y="5590256"/>
              <a:ext cx="1260533" cy="605860"/>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7" name="Google Shape;607;p6"/>
            <p:cNvSpPr/>
            <p:nvPr/>
          </p:nvSpPr>
          <p:spPr>
            <a:xfrm flipH="1">
              <a:off x="6466272" y="6155487"/>
              <a:ext cx="77698" cy="109819"/>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8" name="Google Shape;608;p6"/>
            <p:cNvSpPr/>
            <p:nvPr/>
          </p:nvSpPr>
          <p:spPr>
            <a:xfrm flipH="1">
              <a:off x="6469615" y="6042470"/>
              <a:ext cx="72610" cy="118178"/>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09" name="Google Shape;609;p6"/>
            <p:cNvSpPr/>
            <p:nvPr/>
          </p:nvSpPr>
          <p:spPr>
            <a:xfrm flipH="1">
              <a:off x="6469615" y="6047557"/>
              <a:ext cx="70938" cy="106331"/>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0" name="Google Shape;610;p6"/>
            <p:cNvSpPr/>
            <p:nvPr/>
          </p:nvSpPr>
          <p:spPr>
            <a:xfrm flipH="1">
              <a:off x="6505084" y="6047557"/>
              <a:ext cx="27038" cy="108002"/>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1" name="Google Shape;611;p6"/>
            <p:cNvSpPr/>
            <p:nvPr/>
          </p:nvSpPr>
          <p:spPr>
            <a:xfrm flipH="1">
              <a:off x="5249615" y="6094799"/>
              <a:ext cx="175528" cy="126609"/>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2" name="Google Shape;612;p6"/>
            <p:cNvSpPr/>
            <p:nvPr/>
          </p:nvSpPr>
          <p:spPr>
            <a:xfrm flipH="1">
              <a:off x="5170247" y="6196042"/>
              <a:ext cx="329179" cy="290284"/>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3" name="Google Shape;613;p6"/>
            <p:cNvSpPr/>
            <p:nvPr/>
          </p:nvSpPr>
          <p:spPr>
            <a:xfrm flipH="1">
              <a:off x="5009987" y="6477309"/>
              <a:ext cx="727334" cy="226180"/>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4" name="Google Shape;614;p6"/>
            <p:cNvSpPr/>
            <p:nvPr/>
          </p:nvSpPr>
          <p:spPr>
            <a:xfrm flipH="1">
              <a:off x="5170240" y="6196045"/>
              <a:ext cx="165504" cy="281257"/>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5" name="Google Shape;615;p6"/>
            <p:cNvSpPr/>
            <p:nvPr/>
          </p:nvSpPr>
          <p:spPr>
            <a:xfrm flipH="1">
              <a:off x="5222577" y="6288854"/>
              <a:ext cx="224516" cy="133368"/>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6" name="Google Shape;616;p6"/>
            <p:cNvSpPr/>
            <p:nvPr/>
          </p:nvSpPr>
          <p:spPr>
            <a:xfrm flipH="1">
              <a:off x="5222575" y="6288854"/>
              <a:ext cx="113167" cy="133368"/>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7" name="Google Shape;617;p6"/>
            <p:cNvSpPr/>
            <p:nvPr/>
          </p:nvSpPr>
          <p:spPr>
            <a:xfrm flipH="1">
              <a:off x="5009981" y="6477309"/>
              <a:ext cx="420250" cy="226180"/>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18" name="Google Shape;618;p6"/>
          <p:cNvSpPr/>
          <p:nvPr/>
        </p:nvSpPr>
        <p:spPr>
          <a:xfrm>
            <a:off x="5860631" y="1418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19" name="Google Shape;619;p6"/>
          <p:cNvSpPr/>
          <p:nvPr/>
        </p:nvSpPr>
        <p:spPr>
          <a:xfrm>
            <a:off x="11734350" y="2152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0" name="Google Shape;620;p6"/>
          <p:cNvSpPr/>
          <p:nvPr/>
        </p:nvSpPr>
        <p:spPr>
          <a:xfrm>
            <a:off x="-369183" y="2656851"/>
            <a:ext cx="1017629" cy="37947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1" name="Google Shape;621;p6"/>
          <p:cNvSpPr/>
          <p:nvPr/>
        </p:nvSpPr>
        <p:spPr>
          <a:xfrm>
            <a:off x="9478869" y="2376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2" name="Google Shape;622;p6"/>
          <p:cNvSpPr/>
          <p:nvPr/>
        </p:nvSpPr>
        <p:spPr>
          <a:xfrm rot="1159801">
            <a:off x="9713333" y="3826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3" name="Google Shape;623;p6"/>
          <p:cNvSpPr/>
          <p:nvPr/>
        </p:nvSpPr>
        <p:spPr>
          <a:xfrm>
            <a:off x="950936" y="2376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4" name="Google Shape;624;p6"/>
          <p:cNvSpPr/>
          <p:nvPr/>
        </p:nvSpPr>
        <p:spPr>
          <a:xfrm rot="1159801">
            <a:off x="1185400" y="3826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5" name="Google Shape;625;p6"/>
          <p:cNvSpPr/>
          <p:nvPr/>
        </p:nvSpPr>
        <p:spPr>
          <a:xfrm rot="1159801">
            <a:off x="11752433" y="38554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6" name="Google Shape;626;p6"/>
          <p:cNvSpPr/>
          <p:nvPr/>
        </p:nvSpPr>
        <p:spPr>
          <a:xfrm>
            <a:off x="332402" y="37730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27" name="Google Shape;627;p6"/>
          <p:cNvGrpSpPr/>
          <p:nvPr/>
        </p:nvGrpSpPr>
        <p:grpSpPr>
          <a:xfrm>
            <a:off x="-1438297" y="4654808"/>
            <a:ext cx="2389248" cy="1484309"/>
            <a:chOff x="-3849348" y="6952593"/>
            <a:chExt cx="3571016" cy="2218477"/>
          </a:xfrm>
        </p:grpSpPr>
        <p:sp>
          <p:nvSpPr>
            <p:cNvPr id="628" name="Google Shape;628;p6"/>
            <p:cNvSpPr/>
            <p:nvPr/>
          </p:nvSpPr>
          <p:spPr>
            <a:xfrm flipH="1">
              <a:off x="-3260816" y="6952593"/>
              <a:ext cx="2512047" cy="1207365"/>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29" name="Google Shape;629;p6"/>
            <p:cNvSpPr/>
            <p:nvPr/>
          </p:nvSpPr>
          <p:spPr>
            <a:xfrm flipH="1">
              <a:off x="-947207" y="8079000"/>
              <a:ext cx="154839" cy="218849"/>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0" name="Google Shape;630;p6"/>
            <p:cNvSpPr/>
            <p:nvPr/>
          </p:nvSpPr>
          <p:spPr>
            <a:xfrm flipH="1">
              <a:off x="-940545" y="7853777"/>
              <a:ext cx="144700" cy="23550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1" name="Google Shape;631;p6"/>
            <p:cNvSpPr/>
            <p:nvPr/>
          </p:nvSpPr>
          <p:spPr>
            <a:xfrm flipH="1">
              <a:off x="-940545" y="7863915"/>
              <a:ext cx="141369" cy="211897"/>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2" name="Google Shape;632;p6"/>
            <p:cNvSpPr/>
            <p:nvPr/>
          </p:nvSpPr>
          <p:spPr>
            <a:xfrm flipH="1">
              <a:off x="-869861" y="7863915"/>
              <a:ext cx="53882" cy="215229"/>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3" name="Google Shape;633;p6"/>
            <p:cNvSpPr/>
            <p:nvPr/>
          </p:nvSpPr>
          <p:spPr>
            <a:xfrm flipH="1">
              <a:off x="-3371794" y="7958060"/>
              <a:ext cx="349801" cy="252307"/>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4" name="Google Shape;634;p6"/>
            <p:cNvSpPr/>
            <p:nvPr/>
          </p:nvSpPr>
          <p:spPr>
            <a:xfrm flipH="1">
              <a:off x="-3529963" y="8159820"/>
              <a:ext cx="656003" cy="578481"/>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5" name="Google Shape;635;p6"/>
            <p:cNvSpPr/>
            <p:nvPr/>
          </p:nvSpPr>
          <p:spPr>
            <a:xfrm flipH="1">
              <a:off x="-3849341" y="8720335"/>
              <a:ext cx="1449464" cy="450734"/>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6" name="Google Shape;636;p6"/>
            <p:cNvSpPr/>
            <p:nvPr/>
          </p:nvSpPr>
          <p:spPr>
            <a:xfrm flipH="1">
              <a:off x="-3529973" y="8159825"/>
              <a:ext cx="329823" cy="560498"/>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7" name="Google Shape;637;p6"/>
            <p:cNvSpPr/>
            <p:nvPr/>
          </p:nvSpPr>
          <p:spPr>
            <a:xfrm flipH="1">
              <a:off x="-3425676" y="8344778"/>
              <a:ext cx="447426" cy="265777"/>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8" name="Google Shape;638;p6"/>
            <p:cNvSpPr/>
            <p:nvPr/>
          </p:nvSpPr>
          <p:spPr>
            <a:xfrm flipH="1">
              <a:off x="-3425679" y="8344778"/>
              <a:ext cx="225524" cy="265777"/>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39" name="Google Shape;639;p6"/>
            <p:cNvSpPr/>
            <p:nvPr/>
          </p:nvSpPr>
          <p:spPr>
            <a:xfrm flipH="1">
              <a:off x="-3849348" y="8720335"/>
              <a:ext cx="837494" cy="450734"/>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0" name="Google Shape;640;p6"/>
            <p:cNvSpPr/>
            <p:nvPr/>
          </p:nvSpPr>
          <p:spPr>
            <a:xfrm flipH="1">
              <a:off x="-1429532" y="8251456"/>
              <a:ext cx="1003310" cy="340682"/>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41" name="Google Shape;641;p6"/>
            <p:cNvGrpSpPr/>
            <p:nvPr/>
          </p:nvGrpSpPr>
          <p:grpSpPr>
            <a:xfrm>
              <a:off x="-1539990" y="8551874"/>
              <a:ext cx="1261658" cy="594147"/>
              <a:chOff x="811985" y="3296192"/>
              <a:chExt cx="1330582" cy="626605"/>
            </a:xfrm>
          </p:grpSpPr>
          <p:sp>
            <p:nvSpPr>
              <p:cNvPr id="642" name="Google Shape;642;p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3" name="Google Shape;643;p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4" name="Google Shape;644;p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5" name="Google Shape;645;p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6" name="Google Shape;646;p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7" name="Google Shape;647;p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8" name="Google Shape;648;p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49" name="Google Shape;649;p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0" name="Google Shape;650;p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1" name="Google Shape;651;p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2" name="Google Shape;652;p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spTree>
    <p:extLst>
      <p:ext uri="{BB962C8B-B14F-4D97-AF65-F5344CB8AC3E}">
        <p14:creationId xmlns:p14="http://schemas.microsoft.com/office/powerpoint/2010/main" val="8689896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653"/>
        <p:cNvGrpSpPr/>
        <p:nvPr/>
      </p:nvGrpSpPr>
      <p:grpSpPr>
        <a:xfrm>
          <a:off x="0" y="0"/>
          <a:ext cx="0" cy="0"/>
          <a:chOff x="0" y="0"/>
          <a:chExt cx="0" cy="0"/>
        </a:xfrm>
      </p:grpSpPr>
      <p:sp>
        <p:nvSpPr>
          <p:cNvPr id="654" name="Google Shape;654;p7"/>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55" name="Google Shape;655;p7"/>
          <p:cNvGrpSpPr/>
          <p:nvPr/>
        </p:nvGrpSpPr>
        <p:grpSpPr>
          <a:xfrm>
            <a:off x="69" y="5529855"/>
            <a:ext cx="12192068" cy="1879264"/>
            <a:chOff x="1648300" y="2319100"/>
            <a:chExt cx="1480075" cy="228125"/>
          </a:xfrm>
        </p:grpSpPr>
        <p:sp>
          <p:nvSpPr>
            <p:cNvPr id="656" name="Google Shape;656;p7"/>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7" name="Google Shape;657;p7"/>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8" name="Google Shape;658;p7"/>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59" name="Google Shape;659;p7"/>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0" name="Google Shape;660;p7"/>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61" name="Google Shape;661;p7"/>
          <p:cNvSpPr/>
          <p:nvPr/>
        </p:nvSpPr>
        <p:spPr>
          <a:xfrm>
            <a:off x="-395233" y="264090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2" name="Google Shape;662;p7"/>
          <p:cNvSpPr/>
          <p:nvPr/>
        </p:nvSpPr>
        <p:spPr>
          <a:xfrm>
            <a:off x="11616898" y="255508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3" name="Google Shape;663;p7"/>
          <p:cNvSpPr/>
          <p:nvPr/>
        </p:nvSpPr>
        <p:spPr>
          <a:xfrm>
            <a:off x="6163467" y="248401"/>
            <a:ext cx="1024493" cy="295032"/>
          </a:xfrm>
          <a:custGeom>
            <a:avLst/>
            <a:gdLst/>
            <a:ahLst/>
            <a:cxnLst/>
            <a:rect l="l" t="t" r="r" b="b"/>
            <a:pathLst>
              <a:path w="9033" h="2601" extrusionOk="0">
                <a:moveTo>
                  <a:pt x="6084" y="1"/>
                </a:moveTo>
                <a:lnTo>
                  <a:pt x="5921" y="47"/>
                </a:lnTo>
                <a:lnTo>
                  <a:pt x="5759" y="93"/>
                </a:lnTo>
                <a:lnTo>
                  <a:pt x="5596" y="186"/>
                </a:lnTo>
                <a:lnTo>
                  <a:pt x="5480" y="279"/>
                </a:lnTo>
                <a:lnTo>
                  <a:pt x="5387" y="372"/>
                </a:lnTo>
                <a:lnTo>
                  <a:pt x="5318" y="488"/>
                </a:lnTo>
                <a:lnTo>
                  <a:pt x="5271" y="627"/>
                </a:lnTo>
                <a:lnTo>
                  <a:pt x="5248" y="767"/>
                </a:lnTo>
                <a:lnTo>
                  <a:pt x="5480" y="767"/>
                </a:lnTo>
                <a:lnTo>
                  <a:pt x="5666" y="836"/>
                </a:lnTo>
                <a:lnTo>
                  <a:pt x="5852" y="906"/>
                </a:lnTo>
                <a:lnTo>
                  <a:pt x="5991" y="1022"/>
                </a:lnTo>
                <a:lnTo>
                  <a:pt x="6060" y="1115"/>
                </a:lnTo>
                <a:lnTo>
                  <a:pt x="6107" y="1185"/>
                </a:lnTo>
                <a:lnTo>
                  <a:pt x="6153" y="1277"/>
                </a:lnTo>
                <a:lnTo>
                  <a:pt x="6177" y="1370"/>
                </a:lnTo>
                <a:lnTo>
                  <a:pt x="6177" y="1556"/>
                </a:lnTo>
                <a:lnTo>
                  <a:pt x="6153" y="1742"/>
                </a:lnTo>
                <a:lnTo>
                  <a:pt x="6153" y="1556"/>
                </a:lnTo>
                <a:lnTo>
                  <a:pt x="6107" y="1394"/>
                </a:lnTo>
                <a:lnTo>
                  <a:pt x="6037" y="1231"/>
                </a:lnTo>
                <a:lnTo>
                  <a:pt x="5921" y="1115"/>
                </a:lnTo>
                <a:lnTo>
                  <a:pt x="5782" y="1022"/>
                </a:lnTo>
                <a:lnTo>
                  <a:pt x="5619" y="952"/>
                </a:lnTo>
                <a:lnTo>
                  <a:pt x="5457" y="929"/>
                </a:lnTo>
                <a:lnTo>
                  <a:pt x="5294" y="906"/>
                </a:lnTo>
                <a:lnTo>
                  <a:pt x="5271" y="906"/>
                </a:lnTo>
                <a:lnTo>
                  <a:pt x="5109" y="929"/>
                </a:lnTo>
                <a:lnTo>
                  <a:pt x="4946" y="952"/>
                </a:lnTo>
                <a:lnTo>
                  <a:pt x="4807" y="999"/>
                </a:lnTo>
                <a:lnTo>
                  <a:pt x="4667" y="1068"/>
                </a:lnTo>
                <a:lnTo>
                  <a:pt x="4528" y="1185"/>
                </a:lnTo>
                <a:lnTo>
                  <a:pt x="4435" y="1324"/>
                </a:lnTo>
                <a:lnTo>
                  <a:pt x="4389" y="1486"/>
                </a:lnTo>
                <a:lnTo>
                  <a:pt x="4389" y="1672"/>
                </a:lnTo>
                <a:lnTo>
                  <a:pt x="4342" y="1486"/>
                </a:lnTo>
                <a:lnTo>
                  <a:pt x="4366" y="1394"/>
                </a:lnTo>
                <a:lnTo>
                  <a:pt x="4366" y="1301"/>
                </a:lnTo>
                <a:lnTo>
                  <a:pt x="4412" y="1208"/>
                </a:lnTo>
                <a:lnTo>
                  <a:pt x="4459" y="1138"/>
                </a:lnTo>
                <a:lnTo>
                  <a:pt x="4598" y="976"/>
                </a:lnTo>
                <a:lnTo>
                  <a:pt x="4621" y="952"/>
                </a:lnTo>
                <a:lnTo>
                  <a:pt x="4575" y="860"/>
                </a:lnTo>
                <a:lnTo>
                  <a:pt x="4505" y="767"/>
                </a:lnTo>
                <a:lnTo>
                  <a:pt x="4435" y="674"/>
                </a:lnTo>
                <a:lnTo>
                  <a:pt x="4342" y="604"/>
                </a:lnTo>
                <a:lnTo>
                  <a:pt x="4133" y="465"/>
                </a:lnTo>
                <a:lnTo>
                  <a:pt x="3878" y="372"/>
                </a:lnTo>
                <a:lnTo>
                  <a:pt x="3553" y="302"/>
                </a:lnTo>
                <a:lnTo>
                  <a:pt x="3205" y="279"/>
                </a:lnTo>
                <a:lnTo>
                  <a:pt x="3019" y="279"/>
                </a:lnTo>
                <a:lnTo>
                  <a:pt x="2810" y="302"/>
                </a:lnTo>
                <a:lnTo>
                  <a:pt x="2555" y="372"/>
                </a:lnTo>
                <a:lnTo>
                  <a:pt x="2299" y="465"/>
                </a:lnTo>
                <a:lnTo>
                  <a:pt x="2067" y="581"/>
                </a:lnTo>
                <a:lnTo>
                  <a:pt x="1835" y="743"/>
                </a:lnTo>
                <a:lnTo>
                  <a:pt x="1649" y="929"/>
                </a:lnTo>
                <a:lnTo>
                  <a:pt x="1510" y="1161"/>
                </a:lnTo>
                <a:lnTo>
                  <a:pt x="1417" y="1417"/>
                </a:lnTo>
                <a:lnTo>
                  <a:pt x="1371" y="1672"/>
                </a:lnTo>
                <a:lnTo>
                  <a:pt x="1417" y="1835"/>
                </a:lnTo>
                <a:lnTo>
                  <a:pt x="1371" y="1742"/>
                </a:lnTo>
                <a:lnTo>
                  <a:pt x="1324" y="1649"/>
                </a:lnTo>
                <a:lnTo>
                  <a:pt x="1255" y="1579"/>
                </a:lnTo>
                <a:lnTo>
                  <a:pt x="1185" y="1510"/>
                </a:lnTo>
                <a:lnTo>
                  <a:pt x="1092" y="1463"/>
                </a:lnTo>
                <a:lnTo>
                  <a:pt x="999" y="1440"/>
                </a:lnTo>
                <a:lnTo>
                  <a:pt x="814" y="1394"/>
                </a:lnTo>
                <a:lnTo>
                  <a:pt x="767" y="1394"/>
                </a:lnTo>
                <a:lnTo>
                  <a:pt x="581" y="1417"/>
                </a:lnTo>
                <a:lnTo>
                  <a:pt x="419" y="1486"/>
                </a:lnTo>
                <a:lnTo>
                  <a:pt x="256" y="1579"/>
                </a:lnTo>
                <a:lnTo>
                  <a:pt x="117" y="1695"/>
                </a:lnTo>
                <a:lnTo>
                  <a:pt x="71" y="1788"/>
                </a:lnTo>
                <a:lnTo>
                  <a:pt x="47" y="1858"/>
                </a:lnTo>
                <a:lnTo>
                  <a:pt x="1" y="2067"/>
                </a:lnTo>
                <a:lnTo>
                  <a:pt x="1" y="2253"/>
                </a:lnTo>
                <a:lnTo>
                  <a:pt x="24" y="2345"/>
                </a:lnTo>
                <a:lnTo>
                  <a:pt x="47" y="2415"/>
                </a:lnTo>
                <a:lnTo>
                  <a:pt x="94" y="2485"/>
                </a:lnTo>
                <a:lnTo>
                  <a:pt x="163" y="2554"/>
                </a:lnTo>
                <a:lnTo>
                  <a:pt x="233" y="2578"/>
                </a:lnTo>
                <a:lnTo>
                  <a:pt x="326" y="2601"/>
                </a:lnTo>
                <a:lnTo>
                  <a:pt x="721" y="2601"/>
                </a:lnTo>
                <a:lnTo>
                  <a:pt x="2346" y="2578"/>
                </a:lnTo>
                <a:lnTo>
                  <a:pt x="8057" y="2578"/>
                </a:lnTo>
                <a:lnTo>
                  <a:pt x="8452" y="2601"/>
                </a:lnTo>
                <a:lnTo>
                  <a:pt x="8568" y="2601"/>
                </a:lnTo>
                <a:lnTo>
                  <a:pt x="8661" y="2578"/>
                </a:lnTo>
                <a:lnTo>
                  <a:pt x="8754" y="2554"/>
                </a:lnTo>
                <a:lnTo>
                  <a:pt x="8823" y="2508"/>
                </a:lnTo>
                <a:lnTo>
                  <a:pt x="8916" y="2461"/>
                </a:lnTo>
                <a:lnTo>
                  <a:pt x="8963" y="2392"/>
                </a:lnTo>
                <a:lnTo>
                  <a:pt x="9009" y="2322"/>
                </a:lnTo>
                <a:lnTo>
                  <a:pt x="9032" y="2229"/>
                </a:lnTo>
                <a:lnTo>
                  <a:pt x="9032" y="2136"/>
                </a:lnTo>
                <a:lnTo>
                  <a:pt x="9032" y="2044"/>
                </a:lnTo>
                <a:lnTo>
                  <a:pt x="8986" y="1951"/>
                </a:lnTo>
                <a:lnTo>
                  <a:pt x="8916" y="1881"/>
                </a:lnTo>
                <a:lnTo>
                  <a:pt x="8870" y="1811"/>
                </a:lnTo>
                <a:lnTo>
                  <a:pt x="8800" y="1788"/>
                </a:lnTo>
                <a:lnTo>
                  <a:pt x="8730" y="1765"/>
                </a:lnTo>
                <a:lnTo>
                  <a:pt x="8638" y="1742"/>
                </a:lnTo>
                <a:lnTo>
                  <a:pt x="8568" y="1742"/>
                </a:lnTo>
                <a:lnTo>
                  <a:pt x="8475" y="1765"/>
                </a:lnTo>
                <a:lnTo>
                  <a:pt x="8568" y="1719"/>
                </a:lnTo>
                <a:lnTo>
                  <a:pt x="8591" y="1719"/>
                </a:lnTo>
                <a:lnTo>
                  <a:pt x="8614" y="1556"/>
                </a:lnTo>
                <a:lnTo>
                  <a:pt x="8638" y="1417"/>
                </a:lnTo>
                <a:lnTo>
                  <a:pt x="8614" y="1277"/>
                </a:lnTo>
                <a:lnTo>
                  <a:pt x="8568" y="1115"/>
                </a:lnTo>
                <a:lnTo>
                  <a:pt x="8498" y="999"/>
                </a:lnTo>
                <a:lnTo>
                  <a:pt x="8405" y="860"/>
                </a:lnTo>
                <a:lnTo>
                  <a:pt x="8289" y="767"/>
                </a:lnTo>
                <a:lnTo>
                  <a:pt x="8173" y="674"/>
                </a:lnTo>
                <a:lnTo>
                  <a:pt x="8057" y="604"/>
                </a:lnTo>
                <a:lnTo>
                  <a:pt x="7918" y="558"/>
                </a:lnTo>
                <a:lnTo>
                  <a:pt x="7778" y="535"/>
                </a:lnTo>
                <a:lnTo>
                  <a:pt x="7570" y="535"/>
                </a:lnTo>
                <a:lnTo>
                  <a:pt x="7407" y="558"/>
                </a:lnTo>
                <a:lnTo>
                  <a:pt x="7268" y="604"/>
                </a:lnTo>
                <a:lnTo>
                  <a:pt x="7128" y="674"/>
                </a:lnTo>
                <a:lnTo>
                  <a:pt x="6989" y="790"/>
                </a:lnTo>
                <a:lnTo>
                  <a:pt x="7128" y="651"/>
                </a:lnTo>
                <a:lnTo>
                  <a:pt x="7082" y="488"/>
                </a:lnTo>
                <a:lnTo>
                  <a:pt x="7012" y="349"/>
                </a:lnTo>
                <a:lnTo>
                  <a:pt x="6896" y="209"/>
                </a:lnTo>
                <a:lnTo>
                  <a:pt x="6757" y="117"/>
                </a:lnTo>
                <a:lnTo>
                  <a:pt x="6618" y="70"/>
                </a:lnTo>
                <a:lnTo>
                  <a:pt x="6502" y="24"/>
                </a:lnTo>
                <a:lnTo>
                  <a:pt x="6385"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4" name="Google Shape;664;p7"/>
          <p:cNvSpPr/>
          <p:nvPr/>
        </p:nvSpPr>
        <p:spPr>
          <a:xfrm>
            <a:off x="413718" y="3984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5" name="Google Shape;665;p7"/>
          <p:cNvSpPr/>
          <p:nvPr/>
        </p:nvSpPr>
        <p:spPr>
          <a:xfrm rot="1159801">
            <a:off x="11635016" y="32346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66" name="Google Shape;666;p7"/>
          <p:cNvSpPr txBox="1">
            <a:spLocks noGrp="1"/>
          </p:cNvSpPr>
          <p:nvPr>
            <p:ph type="title"/>
          </p:nvPr>
        </p:nvSpPr>
        <p:spPr>
          <a:xfrm>
            <a:off x="950967" y="719341"/>
            <a:ext cx="4894000" cy="920000"/>
          </a:xfrm>
          <a:prstGeom prst="rect">
            <a:avLst/>
          </a:prstGeom>
          <a:ln>
            <a:noFill/>
          </a:ln>
        </p:spPr>
        <p:txBody>
          <a:bodyPr spcFirstLastPara="1" wrap="square" lIns="91425" tIns="91425" rIns="91425" bIns="91425" anchor="t" anchorCtr="0">
            <a:noAutofit/>
          </a:bodyPr>
          <a:lstStyle>
            <a:lvl1pPr lvl="0" algn="l"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67" name="Google Shape;667;p7"/>
          <p:cNvSpPr txBox="1">
            <a:spLocks noGrp="1"/>
          </p:cNvSpPr>
          <p:nvPr>
            <p:ph type="subTitle" idx="1"/>
          </p:nvPr>
        </p:nvSpPr>
        <p:spPr>
          <a:xfrm>
            <a:off x="950967" y="1639333"/>
            <a:ext cx="4894000" cy="233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Font typeface="Nunito Light"/>
              <a:buChar char="●"/>
              <a:defRPr/>
            </a:lvl1pPr>
            <a:lvl2pPr lvl="1" algn="ctr" rtl="0">
              <a:lnSpc>
                <a:spcPct val="100000"/>
              </a:lnSpc>
              <a:spcBef>
                <a:spcPts val="0"/>
              </a:spcBef>
              <a:spcAft>
                <a:spcPts val="0"/>
              </a:spcAft>
              <a:buClr>
                <a:srgbClr val="E76A28"/>
              </a:buClr>
              <a:buSzPts val="1200"/>
              <a:buFont typeface="Nunito Light"/>
              <a:buChar char="○"/>
              <a:defRPr/>
            </a:lvl2pPr>
            <a:lvl3pPr lvl="2" algn="ctr" rtl="0">
              <a:lnSpc>
                <a:spcPct val="100000"/>
              </a:lnSpc>
              <a:spcBef>
                <a:spcPts val="2133"/>
              </a:spcBef>
              <a:spcAft>
                <a:spcPts val="0"/>
              </a:spcAft>
              <a:buClr>
                <a:srgbClr val="E76A28"/>
              </a:buClr>
              <a:buSzPts val="1200"/>
              <a:buFont typeface="Nunito Light"/>
              <a:buChar char="■"/>
              <a:defRPr/>
            </a:lvl3pPr>
            <a:lvl4pPr lvl="3" algn="ctr" rtl="0">
              <a:lnSpc>
                <a:spcPct val="100000"/>
              </a:lnSpc>
              <a:spcBef>
                <a:spcPts val="2133"/>
              </a:spcBef>
              <a:spcAft>
                <a:spcPts val="0"/>
              </a:spcAft>
              <a:buClr>
                <a:srgbClr val="E76A28"/>
              </a:buClr>
              <a:buSzPts val="1200"/>
              <a:buFont typeface="Nunito Light"/>
              <a:buChar char="●"/>
              <a:defRPr/>
            </a:lvl4pPr>
            <a:lvl5pPr lvl="4" algn="ctr" rtl="0">
              <a:lnSpc>
                <a:spcPct val="100000"/>
              </a:lnSpc>
              <a:spcBef>
                <a:spcPts val="2133"/>
              </a:spcBef>
              <a:spcAft>
                <a:spcPts val="0"/>
              </a:spcAft>
              <a:buClr>
                <a:srgbClr val="E76A28"/>
              </a:buClr>
              <a:buSzPts val="1200"/>
              <a:buFont typeface="Nunito Light"/>
              <a:buChar char="○"/>
              <a:defRPr/>
            </a:lvl5pPr>
            <a:lvl6pPr lvl="5" algn="ctr" rtl="0">
              <a:lnSpc>
                <a:spcPct val="100000"/>
              </a:lnSpc>
              <a:spcBef>
                <a:spcPts val="2133"/>
              </a:spcBef>
              <a:spcAft>
                <a:spcPts val="0"/>
              </a:spcAft>
              <a:buClr>
                <a:srgbClr val="999999"/>
              </a:buClr>
              <a:buSzPts val="1200"/>
              <a:buFont typeface="Nunito Light"/>
              <a:buChar char="■"/>
              <a:defRPr/>
            </a:lvl6pPr>
            <a:lvl7pPr lvl="6" algn="ctr" rtl="0">
              <a:lnSpc>
                <a:spcPct val="100000"/>
              </a:lnSpc>
              <a:spcBef>
                <a:spcPts val="2133"/>
              </a:spcBef>
              <a:spcAft>
                <a:spcPts val="0"/>
              </a:spcAft>
              <a:buClr>
                <a:srgbClr val="999999"/>
              </a:buClr>
              <a:buSzPts val="1200"/>
              <a:buFont typeface="Nunito Light"/>
              <a:buChar char="●"/>
              <a:defRPr/>
            </a:lvl7pPr>
            <a:lvl8pPr lvl="7" algn="ctr" rtl="0">
              <a:lnSpc>
                <a:spcPct val="100000"/>
              </a:lnSpc>
              <a:spcBef>
                <a:spcPts val="2133"/>
              </a:spcBef>
              <a:spcAft>
                <a:spcPts val="0"/>
              </a:spcAft>
              <a:buClr>
                <a:srgbClr val="999999"/>
              </a:buClr>
              <a:buSzPts val="1200"/>
              <a:buFont typeface="Nunito Light"/>
              <a:buChar char="○"/>
              <a:defRPr/>
            </a:lvl8pPr>
            <a:lvl9pPr lvl="8" algn="ctr" rtl="0">
              <a:lnSpc>
                <a:spcPct val="100000"/>
              </a:lnSpc>
              <a:spcBef>
                <a:spcPts val="2133"/>
              </a:spcBef>
              <a:spcAft>
                <a:spcPts val="2133"/>
              </a:spcAft>
              <a:buClr>
                <a:srgbClr val="999999"/>
              </a:buClr>
              <a:buSzPts val="1200"/>
              <a:buFont typeface="Nunito Light"/>
              <a:buChar char="■"/>
              <a:defRPr/>
            </a:lvl9pPr>
          </a:lstStyle>
          <a:p>
            <a:endParaRPr/>
          </a:p>
        </p:txBody>
      </p:sp>
      <p:sp>
        <p:nvSpPr>
          <p:cNvPr id="668" name="Google Shape;668;p7"/>
          <p:cNvSpPr>
            <a:spLocks noGrp="1"/>
          </p:cNvSpPr>
          <p:nvPr>
            <p:ph type="pic" idx="2"/>
          </p:nvPr>
        </p:nvSpPr>
        <p:spPr>
          <a:xfrm rot="378680">
            <a:off x="7567503" y="1409977"/>
            <a:ext cx="3333000" cy="3333000"/>
          </a:xfrm>
          <a:prstGeom prst="rect">
            <a:avLst/>
          </a:prstGeom>
          <a:noFill/>
          <a:ln w="76200" cap="flat" cmpd="sng">
            <a:solidFill>
              <a:schemeClr val="accent6"/>
            </a:solidFill>
            <a:prstDash val="solid"/>
            <a:round/>
            <a:headEnd type="none" w="sm" len="sm"/>
            <a:tailEnd type="none" w="sm" len="sm"/>
          </a:ln>
        </p:spPr>
      </p:sp>
    </p:spTree>
    <p:extLst>
      <p:ext uri="{BB962C8B-B14F-4D97-AF65-F5344CB8AC3E}">
        <p14:creationId xmlns:p14="http://schemas.microsoft.com/office/powerpoint/2010/main" val="394071549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669"/>
        <p:cNvGrpSpPr/>
        <p:nvPr/>
      </p:nvGrpSpPr>
      <p:grpSpPr>
        <a:xfrm>
          <a:off x="0" y="0"/>
          <a:ext cx="0" cy="0"/>
          <a:chOff x="0" y="0"/>
          <a:chExt cx="0" cy="0"/>
        </a:xfrm>
      </p:grpSpPr>
      <p:sp>
        <p:nvSpPr>
          <p:cNvPr id="670" name="Google Shape;670;p8"/>
          <p:cNvSpPr txBox="1">
            <a:spLocks noGrp="1"/>
          </p:cNvSpPr>
          <p:nvPr>
            <p:ph type="title"/>
          </p:nvPr>
        </p:nvSpPr>
        <p:spPr>
          <a:xfrm>
            <a:off x="3090600" y="1742800"/>
            <a:ext cx="6010800" cy="33724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3333"/>
            </a:lvl1pPr>
            <a:lvl2pPr lvl="1">
              <a:spcBef>
                <a:spcPts val="0"/>
              </a:spcBef>
              <a:spcAft>
                <a:spcPts val="0"/>
              </a:spcAft>
              <a:buSzPts val="4800"/>
              <a:buNone/>
              <a:defRPr sz="6400"/>
            </a:lvl2pPr>
            <a:lvl3pPr lvl="2">
              <a:spcBef>
                <a:spcPts val="0"/>
              </a:spcBef>
              <a:spcAft>
                <a:spcPts val="0"/>
              </a:spcAft>
              <a:buSzPts val="4800"/>
              <a:buNone/>
              <a:defRPr sz="6400"/>
            </a:lvl3pPr>
            <a:lvl4pPr lvl="3">
              <a:spcBef>
                <a:spcPts val="0"/>
              </a:spcBef>
              <a:spcAft>
                <a:spcPts val="0"/>
              </a:spcAft>
              <a:buSzPts val="4800"/>
              <a:buNone/>
              <a:defRPr sz="6400"/>
            </a:lvl4pPr>
            <a:lvl5pPr lvl="4">
              <a:spcBef>
                <a:spcPts val="0"/>
              </a:spcBef>
              <a:spcAft>
                <a:spcPts val="0"/>
              </a:spcAft>
              <a:buSzPts val="4800"/>
              <a:buNone/>
              <a:defRPr sz="6400"/>
            </a:lvl5pPr>
            <a:lvl6pPr lvl="5">
              <a:spcBef>
                <a:spcPts val="0"/>
              </a:spcBef>
              <a:spcAft>
                <a:spcPts val="0"/>
              </a:spcAft>
              <a:buSzPts val="4800"/>
              <a:buNone/>
              <a:defRPr sz="6400"/>
            </a:lvl6pPr>
            <a:lvl7pPr lvl="6">
              <a:spcBef>
                <a:spcPts val="0"/>
              </a:spcBef>
              <a:spcAft>
                <a:spcPts val="0"/>
              </a:spcAft>
              <a:buSzPts val="4800"/>
              <a:buNone/>
              <a:defRPr sz="6400"/>
            </a:lvl7pPr>
            <a:lvl8pPr lvl="7">
              <a:spcBef>
                <a:spcPts val="0"/>
              </a:spcBef>
              <a:spcAft>
                <a:spcPts val="0"/>
              </a:spcAft>
              <a:buSzPts val="4800"/>
              <a:buNone/>
              <a:defRPr sz="6400"/>
            </a:lvl8pPr>
            <a:lvl9pPr lvl="8">
              <a:spcBef>
                <a:spcPts val="0"/>
              </a:spcBef>
              <a:spcAft>
                <a:spcPts val="0"/>
              </a:spcAft>
              <a:buSzPts val="4800"/>
              <a:buNone/>
              <a:defRPr sz="6400"/>
            </a:lvl9pPr>
          </a:lstStyle>
          <a:p>
            <a:endParaRPr/>
          </a:p>
        </p:txBody>
      </p:sp>
    </p:spTree>
    <p:extLst>
      <p:ext uri="{BB962C8B-B14F-4D97-AF65-F5344CB8AC3E}">
        <p14:creationId xmlns:p14="http://schemas.microsoft.com/office/powerpoint/2010/main" val="388320808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671"/>
        <p:cNvGrpSpPr/>
        <p:nvPr/>
      </p:nvGrpSpPr>
      <p:grpSpPr>
        <a:xfrm>
          <a:off x="0" y="0"/>
          <a:ext cx="0" cy="0"/>
          <a:chOff x="0" y="0"/>
          <a:chExt cx="0" cy="0"/>
        </a:xfrm>
      </p:grpSpPr>
      <p:sp>
        <p:nvSpPr>
          <p:cNvPr id="672" name="Google Shape;672;p9"/>
          <p:cNvSpPr txBox="1">
            <a:spLocks noGrp="1"/>
          </p:cNvSpPr>
          <p:nvPr>
            <p:ph type="title"/>
          </p:nvPr>
        </p:nvSpPr>
        <p:spPr>
          <a:xfrm>
            <a:off x="2847400" y="1585467"/>
            <a:ext cx="6497200" cy="261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500"/>
              <a:buNone/>
              <a:defRPr sz="20000"/>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673" name="Google Shape;673;p9"/>
          <p:cNvSpPr txBox="1">
            <a:spLocks noGrp="1"/>
          </p:cNvSpPr>
          <p:nvPr>
            <p:ph type="subTitle" idx="1"/>
          </p:nvPr>
        </p:nvSpPr>
        <p:spPr>
          <a:xfrm>
            <a:off x="2847400" y="4204667"/>
            <a:ext cx="6497200" cy="89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2133"/>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Tree>
    <p:extLst>
      <p:ext uri="{BB962C8B-B14F-4D97-AF65-F5344CB8AC3E}">
        <p14:creationId xmlns:p14="http://schemas.microsoft.com/office/powerpoint/2010/main" val="45765394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674"/>
        <p:cNvGrpSpPr/>
        <p:nvPr/>
      </p:nvGrpSpPr>
      <p:grpSpPr>
        <a:xfrm>
          <a:off x="0" y="0"/>
          <a:ext cx="0" cy="0"/>
          <a:chOff x="0" y="0"/>
          <a:chExt cx="0" cy="0"/>
        </a:xfrm>
      </p:grpSpPr>
      <p:sp>
        <p:nvSpPr>
          <p:cNvPr id="675" name="Google Shape;675;p10"/>
          <p:cNvSpPr txBox="1">
            <a:spLocks noGrp="1"/>
          </p:cNvSpPr>
          <p:nvPr>
            <p:ph type="title"/>
          </p:nvPr>
        </p:nvSpPr>
        <p:spPr>
          <a:xfrm>
            <a:off x="960000" y="5352600"/>
            <a:ext cx="10272000" cy="763600"/>
          </a:xfrm>
          <a:prstGeom prst="rect">
            <a:avLst/>
          </a:prstGeom>
          <a:gradFill>
            <a:gsLst>
              <a:gs pos="0">
                <a:schemeClr val="lt1"/>
              </a:gs>
              <a:gs pos="100000">
                <a:schemeClr val="dk2"/>
              </a:gs>
            </a:gsLst>
            <a:lin ang="5400700" scaled="0"/>
          </a:gradFill>
        </p:spPr>
        <p:txBody>
          <a:bodyPr spcFirstLastPara="1" wrap="square" lIns="91425" tIns="91425" rIns="91425" bIns="91425" anchor="t" anchorCtr="0">
            <a:noAutofit/>
          </a:bodyPr>
          <a:lstStyle>
            <a:lvl1pPr lvl="0" algn="ctr" rtl="0">
              <a:spcBef>
                <a:spcPts val="0"/>
              </a:spcBef>
              <a:spcAft>
                <a:spcPts val="0"/>
              </a:spcAft>
              <a:buSzPts val="3500"/>
              <a:buNone/>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extLst>
      <p:ext uri="{BB962C8B-B14F-4D97-AF65-F5344CB8AC3E}">
        <p14:creationId xmlns:p14="http://schemas.microsoft.com/office/powerpoint/2010/main" val="313741939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76"/>
        <p:cNvGrpSpPr/>
        <p:nvPr/>
      </p:nvGrpSpPr>
      <p:grpSpPr>
        <a:xfrm>
          <a:off x="0" y="0"/>
          <a:ext cx="0" cy="0"/>
          <a:chOff x="0" y="0"/>
          <a:chExt cx="0" cy="0"/>
        </a:xfrm>
      </p:grpSpPr>
      <p:sp>
        <p:nvSpPr>
          <p:cNvPr id="677" name="Google Shape;677;p11"/>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678" name="Google Shape;678;p11"/>
          <p:cNvGrpSpPr/>
          <p:nvPr/>
        </p:nvGrpSpPr>
        <p:grpSpPr>
          <a:xfrm>
            <a:off x="69" y="5529855"/>
            <a:ext cx="12192068" cy="1879264"/>
            <a:chOff x="1648300" y="2319100"/>
            <a:chExt cx="1480075" cy="228125"/>
          </a:xfrm>
        </p:grpSpPr>
        <p:sp>
          <p:nvSpPr>
            <p:cNvPr id="679" name="Google Shape;679;p11"/>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0" name="Google Shape;680;p11"/>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1" name="Google Shape;681;p11"/>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2" name="Google Shape;682;p11"/>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3" name="Google Shape;683;p11"/>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684" name="Google Shape;684;p11"/>
          <p:cNvSpPr/>
          <p:nvPr/>
        </p:nvSpPr>
        <p:spPr>
          <a:xfrm>
            <a:off x="11309898" y="1418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5" name="Google Shape;685;p11"/>
          <p:cNvSpPr/>
          <p:nvPr/>
        </p:nvSpPr>
        <p:spPr>
          <a:xfrm>
            <a:off x="76479" y="136256"/>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6" name="Google Shape;686;p11"/>
          <p:cNvSpPr/>
          <p:nvPr/>
        </p:nvSpPr>
        <p:spPr>
          <a:xfrm>
            <a:off x="5587316"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7" name="Google Shape;687;p11"/>
          <p:cNvSpPr/>
          <p:nvPr/>
        </p:nvSpPr>
        <p:spPr>
          <a:xfrm>
            <a:off x="11587067" y="2776035"/>
            <a:ext cx="1017629" cy="37947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8" name="Google Shape;688;p11"/>
          <p:cNvSpPr/>
          <p:nvPr/>
        </p:nvSpPr>
        <p:spPr>
          <a:xfrm>
            <a:off x="-335200" y="3594635"/>
            <a:ext cx="1017629" cy="37947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89" name="Google Shape;689;p11"/>
          <p:cNvSpPr/>
          <p:nvPr/>
        </p:nvSpPr>
        <p:spPr>
          <a:xfrm>
            <a:off x="216302" y="1938712"/>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0" name="Google Shape;690;p11"/>
          <p:cNvSpPr/>
          <p:nvPr/>
        </p:nvSpPr>
        <p:spPr>
          <a:xfrm rot="1159801">
            <a:off x="450767" y="2083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1" name="Google Shape;691;p11"/>
          <p:cNvSpPr/>
          <p:nvPr/>
        </p:nvSpPr>
        <p:spPr>
          <a:xfrm rot="1159801">
            <a:off x="2801200" y="325397"/>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2" name="Google Shape;692;p11"/>
          <p:cNvSpPr/>
          <p:nvPr/>
        </p:nvSpPr>
        <p:spPr>
          <a:xfrm>
            <a:off x="9478869" y="2376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3" name="Google Shape;693;p11"/>
          <p:cNvSpPr/>
          <p:nvPr/>
        </p:nvSpPr>
        <p:spPr>
          <a:xfrm rot="1159801">
            <a:off x="9713333" y="3826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4" name="Google Shape;694;p11"/>
          <p:cNvSpPr/>
          <p:nvPr/>
        </p:nvSpPr>
        <p:spPr>
          <a:xfrm>
            <a:off x="11705602" y="19386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695" name="Google Shape;695;p11"/>
          <p:cNvSpPr txBox="1">
            <a:spLocks noGrp="1"/>
          </p:cNvSpPr>
          <p:nvPr>
            <p:ph type="title" hasCustomPrompt="1"/>
          </p:nvPr>
        </p:nvSpPr>
        <p:spPr>
          <a:xfrm>
            <a:off x="950967" y="1347233"/>
            <a:ext cx="10290000" cy="1964000"/>
          </a:xfrm>
          <a:prstGeom prst="rect">
            <a:avLst/>
          </a:prstGeom>
        </p:spPr>
        <p:txBody>
          <a:bodyPr spcFirstLastPara="1" wrap="square" lIns="91425" tIns="91425" rIns="91425" bIns="91425" anchor="ctr" anchorCtr="0">
            <a:noAutofit/>
          </a:bodyPr>
          <a:lstStyle>
            <a:lvl1pPr lvl="0" algn="ctr">
              <a:spcBef>
                <a:spcPts val="0"/>
              </a:spcBef>
              <a:spcAft>
                <a:spcPts val="0"/>
              </a:spcAft>
              <a:buSzPts val="9600"/>
              <a:buNone/>
              <a:defRPr sz="9600">
                <a:solidFill>
                  <a:schemeClr val="lt2"/>
                </a:solidFill>
              </a:defRPr>
            </a:lvl1pPr>
            <a:lvl2pPr lvl="1" algn="ctr">
              <a:spcBef>
                <a:spcPts val="0"/>
              </a:spcBef>
              <a:spcAft>
                <a:spcPts val="0"/>
              </a:spcAft>
              <a:buSzPts val="9600"/>
              <a:buNone/>
              <a:defRPr sz="12800"/>
            </a:lvl2pPr>
            <a:lvl3pPr lvl="2" algn="ctr">
              <a:spcBef>
                <a:spcPts val="0"/>
              </a:spcBef>
              <a:spcAft>
                <a:spcPts val="0"/>
              </a:spcAft>
              <a:buSzPts val="9600"/>
              <a:buNone/>
              <a:defRPr sz="12800"/>
            </a:lvl3pPr>
            <a:lvl4pPr lvl="3" algn="ctr">
              <a:spcBef>
                <a:spcPts val="0"/>
              </a:spcBef>
              <a:spcAft>
                <a:spcPts val="0"/>
              </a:spcAft>
              <a:buSzPts val="9600"/>
              <a:buNone/>
              <a:defRPr sz="12800"/>
            </a:lvl4pPr>
            <a:lvl5pPr lvl="4" algn="ctr">
              <a:spcBef>
                <a:spcPts val="0"/>
              </a:spcBef>
              <a:spcAft>
                <a:spcPts val="0"/>
              </a:spcAft>
              <a:buSzPts val="9600"/>
              <a:buNone/>
              <a:defRPr sz="12800"/>
            </a:lvl5pPr>
            <a:lvl6pPr lvl="5" algn="ctr">
              <a:spcBef>
                <a:spcPts val="0"/>
              </a:spcBef>
              <a:spcAft>
                <a:spcPts val="0"/>
              </a:spcAft>
              <a:buSzPts val="9600"/>
              <a:buNone/>
              <a:defRPr sz="12800"/>
            </a:lvl6pPr>
            <a:lvl7pPr lvl="6" algn="ctr">
              <a:spcBef>
                <a:spcPts val="0"/>
              </a:spcBef>
              <a:spcAft>
                <a:spcPts val="0"/>
              </a:spcAft>
              <a:buSzPts val="9600"/>
              <a:buNone/>
              <a:defRPr sz="12800"/>
            </a:lvl7pPr>
            <a:lvl8pPr lvl="7" algn="ctr">
              <a:spcBef>
                <a:spcPts val="0"/>
              </a:spcBef>
              <a:spcAft>
                <a:spcPts val="0"/>
              </a:spcAft>
              <a:buSzPts val="9600"/>
              <a:buNone/>
              <a:defRPr sz="12800"/>
            </a:lvl8pPr>
            <a:lvl9pPr lvl="8" algn="ctr">
              <a:spcBef>
                <a:spcPts val="0"/>
              </a:spcBef>
              <a:spcAft>
                <a:spcPts val="0"/>
              </a:spcAft>
              <a:buSzPts val="9600"/>
              <a:buNone/>
              <a:defRPr sz="12800"/>
            </a:lvl9pPr>
          </a:lstStyle>
          <a:p>
            <a:r>
              <a:t>xx%</a:t>
            </a:r>
          </a:p>
        </p:txBody>
      </p:sp>
      <p:sp>
        <p:nvSpPr>
          <p:cNvPr id="696" name="Google Shape;696;p11"/>
          <p:cNvSpPr txBox="1">
            <a:spLocks noGrp="1"/>
          </p:cNvSpPr>
          <p:nvPr>
            <p:ph type="subTitle" idx="1"/>
          </p:nvPr>
        </p:nvSpPr>
        <p:spPr>
          <a:xfrm>
            <a:off x="950967" y="3311300"/>
            <a:ext cx="10290000" cy="6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2400"/>
            </a:lvl1pPr>
            <a:lvl2pPr lvl="1" algn="ctr" rtl="0">
              <a:lnSpc>
                <a:spcPct val="100000"/>
              </a:lnSpc>
              <a:spcBef>
                <a:spcPts val="0"/>
              </a:spcBef>
              <a:spcAft>
                <a:spcPts val="0"/>
              </a:spcAft>
              <a:buSzPts val="1600"/>
              <a:buNone/>
              <a:defRPr sz="2133"/>
            </a:lvl2pPr>
            <a:lvl3pPr lvl="2" algn="ctr" rtl="0">
              <a:lnSpc>
                <a:spcPct val="100000"/>
              </a:lnSpc>
              <a:spcBef>
                <a:spcPts val="2133"/>
              </a:spcBef>
              <a:spcAft>
                <a:spcPts val="0"/>
              </a:spcAft>
              <a:buSzPts val="1600"/>
              <a:buNone/>
              <a:defRPr sz="2133"/>
            </a:lvl3pPr>
            <a:lvl4pPr lvl="3" algn="ctr" rtl="0">
              <a:lnSpc>
                <a:spcPct val="100000"/>
              </a:lnSpc>
              <a:spcBef>
                <a:spcPts val="2133"/>
              </a:spcBef>
              <a:spcAft>
                <a:spcPts val="0"/>
              </a:spcAft>
              <a:buSzPts val="1600"/>
              <a:buNone/>
              <a:defRPr sz="2133"/>
            </a:lvl4pPr>
            <a:lvl5pPr lvl="4" algn="ctr" rtl="0">
              <a:lnSpc>
                <a:spcPct val="100000"/>
              </a:lnSpc>
              <a:spcBef>
                <a:spcPts val="2133"/>
              </a:spcBef>
              <a:spcAft>
                <a:spcPts val="0"/>
              </a:spcAft>
              <a:buSzPts val="1600"/>
              <a:buNone/>
              <a:defRPr sz="2133"/>
            </a:lvl5pPr>
            <a:lvl6pPr lvl="5" algn="ctr" rtl="0">
              <a:lnSpc>
                <a:spcPct val="100000"/>
              </a:lnSpc>
              <a:spcBef>
                <a:spcPts val="2133"/>
              </a:spcBef>
              <a:spcAft>
                <a:spcPts val="0"/>
              </a:spcAft>
              <a:buSzPts val="1600"/>
              <a:buNone/>
              <a:defRPr sz="2133"/>
            </a:lvl6pPr>
            <a:lvl7pPr lvl="6" algn="ctr" rtl="0">
              <a:lnSpc>
                <a:spcPct val="100000"/>
              </a:lnSpc>
              <a:spcBef>
                <a:spcPts val="2133"/>
              </a:spcBef>
              <a:spcAft>
                <a:spcPts val="0"/>
              </a:spcAft>
              <a:buSzPts val="1600"/>
              <a:buNone/>
              <a:defRPr sz="2133"/>
            </a:lvl7pPr>
            <a:lvl8pPr lvl="7" algn="ctr" rtl="0">
              <a:lnSpc>
                <a:spcPct val="100000"/>
              </a:lnSpc>
              <a:spcBef>
                <a:spcPts val="2133"/>
              </a:spcBef>
              <a:spcAft>
                <a:spcPts val="0"/>
              </a:spcAft>
              <a:buSzPts val="1600"/>
              <a:buNone/>
              <a:defRPr sz="2133"/>
            </a:lvl8pPr>
            <a:lvl9pPr lvl="8" algn="ctr" rtl="0">
              <a:lnSpc>
                <a:spcPct val="100000"/>
              </a:lnSpc>
              <a:spcBef>
                <a:spcPts val="2133"/>
              </a:spcBef>
              <a:spcAft>
                <a:spcPts val="2133"/>
              </a:spcAft>
              <a:buSzPts val="1600"/>
              <a:buNone/>
              <a:defRPr sz="2133"/>
            </a:lvl9pPr>
          </a:lstStyle>
          <a:p>
            <a:endParaRPr/>
          </a:p>
        </p:txBody>
      </p:sp>
    </p:spTree>
    <p:extLst>
      <p:ext uri="{BB962C8B-B14F-4D97-AF65-F5344CB8AC3E}">
        <p14:creationId xmlns:p14="http://schemas.microsoft.com/office/powerpoint/2010/main" val="342193423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697"/>
        <p:cNvGrpSpPr/>
        <p:nvPr/>
      </p:nvGrpSpPr>
      <p:grpSpPr>
        <a:xfrm>
          <a:off x="0" y="0"/>
          <a:ext cx="0" cy="0"/>
          <a:chOff x="0" y="0"/>
          <a:chExt cx="0" cy="0"/>
        </a:xfrm>
      </p:grpSpPr>
    </p:spTree>
    <p:extLst>
      <p:ext uri="{BB962C8B-B14F-4D97-AF65-F5344CB8AC3E}">
        <p14:creationId xmlns:p14="http://schemas.microsoft.com/office/powerpoint/2010/main" val="266855796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able of contents">
  <p:cSld name="Table of contents">
    <p:spTree>
      <p:nvGrpSpPr>
        <p:cNvPr id="1" name="Shape 698"/>
        <p:cNvGrpSpPr/>
        <p:nvPr/>
      </p:nvGrpSpPr>
      <p:grpSpPr>
        <a:xfrm>
          <a:off x="0" y="0"/>
          <a:ext cx="0" cy="0"/>
          <a:chOff x="0" y="0"/>
          <a:chExt cx="0" cy="0"/>
        </a:xfrm>
      </p:grpSpPr>
      <p:sp>
        <p:nvSpPr>
          <p:cNvPr id="699" name="Google Shape;699;p13"/>
          <p:cNvSpPr/>
          <p:nvPr/>
        </p:nvSpPr>
        <p:spPr>
          <a:xfrm>
            <a:off x="11241033" y="3470230"/>
            <a:ext cx="562836" cy="205833"/>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0" name="Google Shape;700;p13"/>
          <p:cNvSpPr/>
          <p:nvPr/>
        </p:nvSpPr>
        <p:spPr>
          <a:xfrm>
            <a:off x="3290700" y="17695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1" name="Google Shape;701;p13"/>
          <p:cNvSpPr/>
          <p:nvPr/>
        </p:nvSpPr>
        <p:spPr>
          <a:xfrm>
            <a:off x="11361934" y="1061935"/>
            <a:ext cx="1024493" cy="295032"/>
          </a:xfrm>
          <a:custGeom>
            <a:avLst/>
            <a:gdLst/>
            <a:ahLst/>
            <a:cxnLst/>
            <a:rect l="l" t="t" r="r" b="b"/>
            <a:pathLst>
              <a:path w="9033" h="2601" extrusionOk="0">
                <a:moveTo>
                  <a:pt x="6084" y="1"/>
                </a:moveTo>
                <a:lnTo>
                  <a:pt x="5921" y="47"/>
                </a:lnTo>
                <a:lnTo>
                  <a:pt x="5759" y="93"/>
                </a:lnTo>
                <a:lnTo>
                  <a:pt x="5596" y="186"/>
                </a:lnTo>
                <a:lnTo>
                  <a:pt x="5480" y="279"/>
                </a:lnTo>
                <a:lnTo>
                  <a:pt x="5387" y="372"/>
                </a:lnTo>
                <a:lnTo>
                  <a:pt x="5318" y="488"/>
                </a:lnTo>
                <a:lnTo>
                  <a:pt x="5271" y="627"/>
                </a:lnTo>
                <a:lnTo>
                  <a:pt x="5248" y="767"/>
                </a:lnTo>
                <a:lnTo>
                  <a:pt x="5480" y="767"/>
                </a:lnTo>
                <a:lnTo>
                  <a:pt x="5666" y="836"/>
                </a:lnTo>
                <a:lnTo>
                  <a:pt x="5852" y="906"/>
                </a:lnTo>
                <a:lnTo>
                  <a:pt x="5991" y="1022"/>
                </a:lnTo>
                <a:lnTo>
                  <a:pt x="6060" y="1115"/>
                </a:lnTo>
                <a:lnTo>
                  <a:pt x="6107" y="1185"/>
                </a:lnTo>
                <a:lnTo>
                  <a:pt x="6153" y="1277"/>
                </a:lnTo>
                <a:lnTo>
                  <a:pt x="6177" y="1370"/>
                </a:lnTo>
                <a:lnTo>
                  <a:pt x="6177" y="1556"/>
                </a:lnTo>
                <a:lnTo>
                  <a:pt x="6153" y="1742"/>
                </a:lnTo>
                <a:lnTo>
                  <a:pt x="6153" y="1556"/>
                </a:lnTo>
                <a:lnTo>
                  <a:pt x="6107" y="1394"/>
                </a:lnTo>
                <a:lnTo>
                  <a:pt x="6037" y="1231"/>
                </a:lnTo>
                <a:lnTo>
                  <a:pt x="5921" y="1115"/>
                </a:lnTo>
                <a:lnTo>
                  <a:pt x="5782" y="1022"/>
                </a:lnTo>
                <a:lnTo>
                  <a:pt x="5619" y="952"/>
                </a:lnTo>
                <a:lnTo>
                  <a:pt x="5457" y="929"/>
                </a:lnTo>
                <a:lnTo>
                  <a:pt x="5294" y="906"/>
                </a:lnTo>
                <a:lnTo>
                  <a:pt x="5271" y="906"/>
                </a:lnTo>
                <a:lnTo>
                  <a:pt x="5109" y="929"/>
                </a:lnTo>
                <a:lnTo>
                  <a:pt x="4946" y="952"/>
                </a:lnTo>
                <a:lnTo>
                  <a:pt x="4807" y="999"/>
                </a:lnTo>
                <a:lnTo>
                  <a:pt x="4667" y="1068"/>
                </a:lnTo>
                <a:lnTo>
                  <a:pt x="4528" y="1185"/>
                </a:lnTo>
                <a:lnTo>
                  <a:pt x="4435" y="1324"/>
                </a:lnTo>
                <a:lnTo>
                  <a:pt x="4389" y="1486"/>
                </a:lnTo>
                <a:lnTo>
                  <a:pt x="4389" y="1672"/>
                </a:lnTo>
                <a:lnTo>
                  <a:pt x="4342" y="1486"/>
                </a:lnTo>
                <a:lnTo>
                  <a:pt x="4366" y="1394"/>
                </a:lnTo>
                <a:lnTo>
                  <a:pt x="4366" y="1301"/>
                </a:lnTo>
                <a:lnTo>
                  <a:pt x="4412" y="1208"/>
                </a:lnTo>
                <a:lnTo>
                  <a:pt x="4459" y="1138"/>
                </a:lnTo>
                <a:lnTo>
                  <a:pt x="4598" y="976"/>
                </a:lnTo>
                <a:lnTo>
                  <a:pt x="4621" y="952"/>
                </a:lnTo>
                <a:lnTo>
                  <a:pt x="4575" y="860"/>
                </a:lnTo>
                <a:lnTo>
                  <a:pt x="4505" y="767"/>
                </a:lnTo>
                <a:lnTo>
                  <a:pt x="4435" y="674"/>
                </a:lnTo>
                <a:lnTo>
                  <a:pt x="4342" y="604"/>
                </a:lnTo>
                <a:lnTo>
                  <a:pt x="4133" y="465"/>
                </a:lnTo>
                <a:lnTo>
                  <a:pt x="3878" y="372"/>
                </a:lnTo>
                <a:lnTo>
                  <a:pt x="3553" y="302"/>
                </a:lnTo>
                <a:lnTo>
                  <a:pt x="3205" y="279"/>
                </a:lnTo>
                <a:lnTo>
                  <a:pt x="3019" y="279"/>
                </a:lnTo>
                <a:lnTo>
                  <a:pt x="2810" y="302"/>
                </a:lnTo>
                <a:lnTo>
                  <a:pt x="2555" y="372"/>
                </a:lnTo>
                <a:lnTo>
                  <a:pt x="2299" y="465"/>
                </a:lnTo>
                <a:lnTo>
                  <a:pt x="2067" y="581"/>
                </a:lnTo>
                <a:lnTo>
                  <a:pt x="1835" y="743"/>
                </a:lnTo>
                <a:lnTo>
                  <a:pt x="1649" y="929"/>
                </a:lnTo>
                <a:lnTo>
                  <a:pt x="1510" y="1161"/>
                </a:lnTo>
                <a:lnTo>
                  <a:pt x="1417" y="1417"/>
                </a:lnTo>
                <a:lnTo>
                  <a:pt x="1371" y="1672"/>
                </a:lnTo>
                <a:lnTo>
                  <a:pt x="1417" y="1835"/>
                </a:lnTo>
                <a:lnTo>
                  <a:pt x="1371" y="1742"/>
                </a:lnTo>
                <a:lnTo>
                  <a:pt x="1324" y="1649"/>
                </a:lnTo>
                <a:lnTo>
                  <a:pt x="1255" y="1579"/>
                </a:lnTo>
                <a:lnTo>
                  <a:pt x="1185" y="1510"/>
                </a:lnTo>
                <a:lnTo>
                  <a:pt x="1092" y="1463"/>
                </a:lnTo>
                <a:lnTo>
                  <a:pt x="999" y="1440"/>
                </a:lnTo>
                <a:lnTo>
                  <a:pt x="814" y="1394"/>
                </a:lnTo>
                <a:lnTo>
                  <a:pt x="767" y="1394"/>
                </a:lnTo>
                <a:lnTo>
                  <a:pt x="581" y="1417"/>
                </a:lnTo>
                <a:lnTo>
                  <a:pt x="419" y="1486"/>
                </a:lnTo>
                <a:lnTo>
                  <a:pt x="256" y="1579"/>
                </a:lnTo>
                <a:lnTo>
                  <a:pt x="117" y="1695"/>
                </a:lnTo>
                <a:lnTo>
                  <a:pt x="71" y="1788"/>
                </a:lnTo>
                <a:lnTo>
                  <a:pt x="47" y="1858"/>
                </a:lnTo>
                <a:lnTo>
                  <a:pt x="1" y="2067"/>
                </a:lnTo>
                <a:lnTo>
                  <a:pt x="1" y="2253"/>
                </a:lnTo>
                <a:lnTo>
                  <a:pt x="24" y="2345"/>
                </a:lnTo>
                <a:lnTo>
                  <a:pt x="47" y="2415"/>
                </a:lnTo>
                <a:lnTo>
                  <a:pt x="94" y="2485"/>
                </a:lnTo>
                <a:lnTo>
                  <a:pt x="163" y="2554"/>
                </a:lnTo>
                <a:lnTo>
                  <a:pt x="233" y="2578"/>
                </a:lnTo>
                <a:lnTo>
                  <a:pt x="326" y="2601"/>
                </a:lnTo>
                <a:lnTo>
                  <a:pt x="721" y="2601"/>
                </a:lnTo>
                <a:lnTo>
                  <a:pt x="2346" y="2578"/>
                </a:lnTo>
                <a:lnTo>
                  <a:pt x="8057" y="2578"/>
                </a:lnTo>
                <a:lnTo>
                  <a:pt x="8452" y="2601"/>
                </a:lnTo>
                <a:lnTo>
                  <a:pt x="8568" y="2601"/>
                </a:lnTo>
                <a:lnTo>
                  <a:pt x="8661" y="2578"/>
                </a:lnTo>
                <a:lnTo>
                  <a:pt x="8754" y="2554"/>
                </a:lnTo>
                <a:lnTo>
                  <a:pt x="8823" y="2508"/>
                </a:lnTo>
                <a:lnTo>
                  <a:pt x="8916" y="2461"/>
                </a:lnTo>
                <a:lnTo>
                  <a:pt x="8963" y="2392"/>
                </a:lnTo>
                <a:lnTo>
                  <a:pt x="9009" y="2322"/>
                </a:lnTo>
                <a:lnTo>
                  <a:pt x="9032" y="2229"/>
                </a:lnTo>
                <a:lnTo>
                  <a:pt x="9032" y="2136"/>
                </a:lnTo>
                <a:lnTo>
                  <a:pt x="9032" y="2044"/>
                </a:lnTo>
                <a:lnTo>
                  <a:pt x="8986" y="1951"/>
                </a:lnTo>
                <a:lnTo>
                  <a:pt x="8916" y="1881"/>
                </a:lnTo>
                <a:lnTo>
                  <a:pt x="8870" y="1811"/>
                </a:lnTo>
                <a:lnTo>
                  <a:pt x="8800" y="1788"/>
                </a:lnTo>
                <a:lnTo>
                  <a:pt x="8730" y="1765"/>
                </a:lnTo>
                <a:lnTo>
                  <a:pt x="8638" y="1742"/>
                </a:lnTo>
                <a:lnTo>
                  <a:pt x="8568" y="1742"/>
                </a:lnTo>
                <a:lnTo>
                  <a:pt x="8475" y="1765"/>
                </a:lnTo>
                <a:lnTo>
                  <a:pt x="8568" y="1719"/>
                </a:lnTo>
                <a:lnTo>
                  <a:pt x="8591" y="1719"/>
                </a:lnTo>
                <a:lnTo>
                  <a:pt x="8614" y="1556"/>
                </a:lnTo>
                <a:lnTo>
                  <a:pt x="8638" y="1417"/>
                </a:lnTo>
                <a:lnTo>
                  <a:pt x="8614" y="1277"/>
                </a:lnTo>
                <a:lnTo>
                  <a:pt x="8568" y="1115"/>
                </a:lnTo>
                <a:lnTo>
                  <a:pt x="8498" y="999"/>
                </a:lnTo>
                <a:lnTo>
                  <a:pt x="8405" y="860"/>
                </a:lnTo>
                <a:lnTo>
                  <a:pt x="8289" y="767"/>
                </a:lnTo>
                <a:lnTo>
                  <a:pt x="8173" y="674"/>
                </a:lnTo>
                <a:lnTo>
                  <a:pt x="8057" y="604"/>
                </a:lnTo>
                <a:lnTo>
                  <a:pt x="7918" y="558"/>
                </a:lnTo>
                <a:lnTo>
                  <a:pt x="7778" y="535"/>
                </a:lnTo>
                <a:lnTo>
                  <a:pt x="7570" y="535"/>
                </a:lnTo>
                <a:lnTo>
                  <a:pt x="7407" y="558"/>
                </a:lnTo>
                <a:lnTo>
                  <a:pt x="7268" y="604"/>
                </a:lnTo>
                <a:lnTo>
                  <a:pt x="7128" y="674"/>
                </a:lnTo>
                <a:lnTo>
                  <a:pt x="6989" y="790"/>
                </a:lnTo>
                <a:lnTo>
                  <a:pt x="7128" y="651"/>
                </a:lnTo>
                <a:lnTo>
                  <a:pt x="7082" y="488"/>
                </a:lnTo>
                <a:lnTo>
                  <a:pt x="7012" y="349"/>
                </a:lnTo>
                <a:lnTo>
                  <a:pt x="6896" y="209"/>
                </a:lnTo>
                <a:lnTo>
                  <a:pt x="6757" y="117"/>
                </a:lnTo>
                <a:lnTo>
                  <a:pt x="6618" y="70"/>
                </a:lnTo>
                <a:lnTo>
                  <a:pt x="6502" y="24"/>
                </a:lnTo>
                <a:lnTo>
                  <a:pt x="6385"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2" name="Google Shape;702;p13"/>
          <p:cNvSpPr/>
          <p:nvPr/>
        </p:nvSpPr>
        <p:spPr>
          <a:xfrm>
            <a:off x="97912" y="27837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3" name="Google Shape;703;p13"/>
          <p:cNvSpPr/>
          <p:nvPr/>
        </p:nvSpPr>
        <p:spPr>
          <a:xfrm>
            <a:off x="237736" y="1074529"/>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4" name="Google Shape;704;p13"/>
          <p:cNvSpPr/>
          <p:nvPr/>
        </p:nvSpPr>
        <p:spPr>
          <a:xfrm rot="1159801">
            <a:off x="11602667" y="2460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5" name="Google Shape;705;p13"/>
          <p:cNvSpPr/>
          <p:nvPr/>
        </p:nvSpPr>
        <p:spPr>
          <a:xfrm rot="1159801">
            <a:off x="8396283" y="34786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6" name="Google Shape;706;p13"/>
          <p:cNvSpPr/>
          <p:nvPr/>
        </p:nvSpPr>
        <p:spPr>
          <a:xfrm>
            <a:off x="133" y="6138667"/>
            <a:ext cx="12192000" cy="7636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707" name="Google Shape;707;p13"/>
          <p:cNvGrpSpPr/>
          <p:nvPr/>
        </p:nvGrpSpPr>
        <p:grpSpPr>
          <a:xfrm>
            <a:off x="7632984" y="5879854"/>
            <a:ext cx="1321033" cy="805996"/>
            <a:chOff x="1170428" y="5511318"/>
            <a:chExt cx="3696921" cy="2255586"/>
          </a:xfrm>
        </p:grpSpPr>
        <p:sp>
          <p:nvSpPr>
            <p:cNvPr id="708" name="Google Shape;708;p13"/>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09" name="Google Shape;709;p13"/>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0" name="Google Shape;710;p13"/>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1" name="Google Shape;711;p13"/>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2" name="Google Shape;712;p13"/>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3" name="Google Shape;713;p13"/>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4" name="Google Shape;714;p13"/>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5" name="Google Shape;715;p13"/>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6" name="Google Shape;716;p13"/>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7" name="Google Shape;717;p13"/>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8" name="Google Shape;718;p13"/>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19" name="Google Shape;719;p13"/>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0" name="Google Shape;720;p13"/>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1" name="Google Shape;721;p13"/>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2" name="Google Shape;722;p13"/>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3" name="Google Shape;723;p13"/>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4" name="Google Shape;724;p13"/>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5" name="Google Shape;725;p13"/>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6" name="Google Shape;726;p13"/>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7" name="Google Shape;727;p13"/>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8" name="Google Shape;728;p13"/>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29" name="Google Shape;729;p13"/>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0" name="Google Shape;730;p13"/>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1" name="Google Shape;731;p13"/>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2" name="Google Shape;732;p13"/>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3" name="Google Shape;733;p13"/>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4" name="Google Shape;734;p13"/>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5" name="Google Shape;735;p13"/>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6" name="Google Shape;736;p13"/>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7" name="Google Shape;737;p13"/>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8" name="Google Shape;738;p13"/>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39" name="Google Shape;739;p13"/>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0" name="Google Shape;740;p13"/>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1" name="Google Shape;741;p13"/>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2" name="Google Shape;742;p13"/>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3" name="Google Shape;743;p13"/>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4" name="Google Shape;744;p13"/>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5" name="Google Shape;745;p13"/>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6" name="Google Shape;746;p13"/>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7" name="Google Shape;747;p13"/>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8" name="Google Shape;748;p13"/>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49" name="Google Shape;749;p13"/>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0" name="Google Shape;750;p13"/>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1" name="Google Shape;751;p13"/>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2" name="Google Shape;752;p13"/>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753" name="Google Shape;753;p13"/>
          <p:cNvGrpSpPr/>
          <p:nvPr/>
        </p:nvGrpSpPr>
        <p:grpSpPr>
          <a:xfrm flipH="1">
            <a:off x="11241036" y="4032570"/>
            <a:ext cx="2151181" cy="1336445"/>
            <a:chOff x="7066048" y="5880595"/>
            <a:chExt cx="1977916" cy="1228802"/>
          </a:xfrm>
        </p:grpSpPr>
        <p:sp>
          <p:nvSpPr>
            <p:cNvPr id="754" name="Google Shape;754;p13"/>
            <p:cNvSpPr/>
            <p:nvPr/>
          </p:nvSpPr>
          <p:spPr>
            <a:xfrm flipH="1">
              <a:off x="7392007" y="5880595"/>
              <a:ext cx="1391342" cy="668756"/>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5" name="Google Shape;755;p13"/>
            <p:cNvSpPr/>
            <p:nvPr/>
          </p:nvSpPr>
          <p:spPr>
            <a:xfrm flipH="1">
              <a:off x="8673440" y="6504505"/>
              <a:ext cx="85761" cy="121220"/>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6" name="Google Shape;756;p13"/>
            <p:cNvSpPr/>
            <p:nvPr/>
          </p:nvSpPr>
          <p:spPr>
            <a:xfrm flipH="1">
              <a:off x="8677131" y="6379755"/>
              <a:ext cx="80145" cy="13044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7" name="Google Shape;757;p13"/>
            <p:cNvSpPr/>
            <p:nvPr/>
          </p:nvSpPr>
          <p:spPr>
            <a:xfrm flipH="1">
              <a:off x="8677131" y="6385371"/>
              <a:ext cx="78300" cy="117369"/>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8" name="Google Shape;758;p13"/>
            <p:cNvSpPr/>
            <p:nvPr/>
          </p:nvSpPr>
          <p:spPr>
            <a:xfrm flipH="1">
              <a:off x="8716281" y="6385371"/>
              <a:ext cx="29844" cy="119214"/>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59" name="Google Shape;759;p13"/>
            <p:cNvSpPr/>
            <p:nvPr/>
          </p:nvSpPr>
          <p:spPr>
            <a:xfrm flipH="1">
              <a:off x="7330550" y="6437517"/>
              <a:ext cx="193743" cy="139752"/>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0" name="Google Shape;760;p13"/>
            <p:cNvSpPr/>
            <p:nvPr/>
          </p:nvSpPr>
          <p:spPr>
            <a:xfrm flipH="1">
              <a:off x="7242945" y="6549270"/>
              <a:ext cx="363339" cy="320419"/>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1" name="Google Shape;761;p13"/>
            <p:cNvSpPr/>
            <p:nvPr/>
          </p:nvSpPr>
          <p:spPr>
            <a:xfrm flipH="1">
              <a:off x="7066049" y="6859736"/>
              <a:ext cx="802812" cy="249660"/>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2" name="Google Shape;762;p13"/>
            <p:cNvSpPr/>
            <p:nvPr/>
          </p:nvSpPr>
          <p:spPr>
            <a:xfrm flipH="1">
              <a:off x="7242946" y="6549275"/>
              <a:ext cx="182672" cy="310454"/>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3" name="Google Shape;763;p13"/>
            <p:cNvSpPr/>
            <p:nvPr/>
          </p:nvSpPr>
          <p:spPr>
            <a:xfrm flipH="1">
              <a:off x="7300706" y="6651718"/>
              <a:ext cx="247815" cy="147213"/>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4" name="Google Shape;764;p13"/>
            <p:cNvSpPr/>
            <p:nvPr/>
          </p:nvSpPr>
          <p:spPr>
            <a:xfrm flipH="1">
              <a:off x="7300706" y="6651718"/>
              <a:ext cx="124910" cy="147213"/>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5" name="Google Shape;765;p13"/>
            <p:cNvSpPr/>
            <p:nvPr/>
          </p:nvSpPr>
          <p:spPr>
            <a:xfrm flipH="1">
              <a:off x="7066048" y="6859736"/>
              <a:ext cx="463861" cy="249660"/>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6" name="Google Shape;766;p13"/>
            <p:cNvSpPr/>
            <p:nvPr/>
          </p:nvSpPr>
          <p:spPr>
            <a:xfrm flipH="1">
              <a:off x="8406312" y="6600027"/>
              <a:ext cx="555684" cy="188699"/>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767" name="Google Shape;767;p13"/>
            <p:cNvGrpSpPr/>
            <p:nvPr/>
          </p:nvGrpSpPr>
          <p:grpSpPr>
            <a:xfrm>
              <a:off x="8345142" y="6766420"/>
              <a:ext cx="698822" cy="329093"/>
              <a:chOff x="811985" y="3296192"/>
              <a:chExt cx="1330582" cy="626605"/>
            </a:xfrm>
          </p:grpSpPr>
          <p:sp>
            <p:nvSpPr>
              <p:cNvPr id="768" name="Google Shape;768;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69" name="Google Shape;769;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0" name="Google Shape;770;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1" name="Google Shape;771;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2" name="Google Shape;772;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3" name="Google Shape;773;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4" name="Google Shape;774;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5" name="Google Shape;775;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6" name="Google Shape;776;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7" name="Google Shape;777;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78" name="Google Shape;778;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779" name="Google Shape;779;p13"/>
          <p:cNvGrpSpPr/>
          <p:nvPr/>
        </p:nvGrpSpPr>
        <p:grpSpPr>
          <a:xfrm>
            <a:off x="9743727" y="5724021"/>
            <a:ext cx="2993572" cy="1095024"/>
            <a:chOff x="6888251" y="5531870"/>
            <a:chExt cx="2586910" cy="946161"/>
          </a:xfrm>
        </p:grpSpPr>
        <p:grpSp>
          <p:nvGrpSpPr>
            <p:cNvPr id="780" name="Google Shape;780;p13"/>
            <p:cNvGrpSpPr/>
            <p:nvPr/>
          </p:nvGrpSpPr>
          <p:grpSpPr>
            <a:xfrm>
              <a:off x="6888251" y="6162661"/>
              <a:ext cx="669682" cy="315371"/>
              <a:chOff x="811985" y="3296192"/>
              <a:chExt cx="1330582" cy="626605"/>
            </a:xfrm>
          </p:grpSpPr>
          <p:sp>
            <p:nvSpPr>
              <p:cNvPr id="781" name="Google Shape;781;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2" name="Google Shape;782;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3" name="Google Shape;783;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4" name="Google Shape;784;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5" name="Google Shape;785;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6" name="Google Shape;786;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7" name="Google Shape;787;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8" name="Google Shape;788;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89" name="Google Shape;789;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0" name="Google Shape;790;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1" name="Google Shape;791;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792" name="Google Shape;792;p13"/>
            <p:cNvGrpSpPr/>
            <p:nvPr/>
          </p:nvGrpSpPr>
          <p:grpSpPr>
            <a:xfrm>
              <a:off x="7303045" y="6162661"/>
              <a:ext cx="669682" cy="315371"/>
              <a:chOff x="811985" y="3296192"/>
              <a:chExt cx="1330582" cy="626605"/>
            </a:xfrm>
          </p:grpSpPr>
          <p:sp>
            <p:nvSpPr>
              <p:cNvPr id="793" name="Google Shape;793;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4" name="Google Shape;794;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5" name="Google Shape;795;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6" name="Google Shape;796;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7" name="Google Shape;797;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8" name="Google Shape;798;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799" name="Google Shape;799;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0" name="Google Shape;800;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1" name="Google Shape;801;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2" name="Google Shape;802;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3" name="Google Shape;803;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04" name="Google Shape;804;p13"/>
            <p:cNvGrpSpPr/>
            <p:nvPr/>
          </p:nvGrpSpPr>
          <p:grpSpPr>
            <a:xfrm>
              <a:off x="7303045" y="5847265"/>
              <a:ext cx="669682" cy="315371"/>
              <a:chOff x="811985" y="3296192"/>
              <a:chExt cx="1330582" cy="626605"/>
            </a:xfrm>
          </p:grpSpPr>
          <p:sp>
            <p:nvSpPr>
              <p:cNvPr id="805" name="Google Shape;805;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6" name="Google Shape;806;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7" name="Google Shape;807;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8" name="Google Shape;808;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09" name="Google Shape;809;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0" name="Google Shape;810;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1" name="Google Shape;811;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2" name="Google Shape;812;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3" name="Google Shape;813;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4" name="Google Shape;814;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5" name="Google Shape;815;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16" name="Google Shape;816;p13"/>
            <p:cNvGrpSpPr/>
            <p:nvPr/>
          </p:nvGrpSpPr>
          <p:grpSpPr>
            <a:xfrm>
              <a:off x="7720955" y="6162661"/>
              <a:ext cx="669682" cy="315371"/>
              <a:chOff x="811985" y="3296192"/>
              <a:chExt cx="1330582" cy="626605"/>
            </a:xfrm>
          </p:grpSpPr>
          <p:sp>
            <p:nvSpPr>
              <p:cNvPr id="817" name="Google Shape;817;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8" name="Google Shape;818;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19" name="Google Shape;819;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0" name="Google Shape;820;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1" name="Google Shape;821;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2" name="Google Shape;822;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3" name="Google Shape;823;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4" name="Google Shape;824;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5" name="Google Shape;825;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6" name="Google Shape;826;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27" name="Google Shape;827;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28" name="Google Shape;828;p13"/>
            <p:cNvGrpSpPr/>
            <p:nvPr/>
          </p:nvGrpSpPr>
          <p:grpSpPr>
            <a:xfrm>
              <a:off x="7720955" y="5847265"/>
              <a:ext cx="669682" cy="315371"/>
              <a:chOff x="811985" y="3296192"/>
              <a:chExt cx="1330582" cy="626605"/>
            </a:xfrm>
          </p:grpSpPr>
          <p:sp>
            <p:nvSpPr>
              <p:cNvPr id="829" name="Google Shape;829;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0" name="Google Shape;830;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1" name="Google Shape;831;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2" name="Google Shape;832;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3" name="Google Shape;833;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4" name="Google Shape;834;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5" name="Google Shape;835;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6" name="Google Shape;836;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7" name="Google Shape;837;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8" name="Google Shape;838;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39" name="Google Shape;839;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40" name="Google Shape;840;p13"/>
            <p:cNvGrpSpPr/>
            <p:nvPr/>
          </p:nvGrpSpPr>
          <p:grpSpPr>
            <a:xfrm>
              <a:off x="8390684" y="6162661"/>
              <a:ext cx="669682" cy="315371"/>
              <a:chOff x="811985" y="3296192"/>
              <a:chExt cx="1330582" cy="626605"/>
            </a:xfrm>
          </p:grpSpPr>
          <p:sp>
            <p:nvSpPr>
              <p:cNvPr id="841" name="Google Shape;841;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2" name="Google Shape;842;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3" name="Google Shape;843;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4" name="Google Shape;844;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5" name="Google Shape;845;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6" name="Google Shape;846;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7" name="Google Shape;847;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8" name="Google Shape;848;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49" name="Google Shape;849;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0" name="Google Shape;850;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1" name="Google Shape;851;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52" name="Google Shape;852;p13"/>
            <p:cNvGrpSpPr/>
            <p:nvPr/>
          </p:nvGrpSpPr>
          <p:grpSpPr>
            <a:xfrm>
              <a:off x="8805479" y="6162661"/>
              <a:ext cx="669682" cy="315371"/>
              <a:chOff x="811985" y="3296192"/>
              <a:chExt cx="1330582" cy="626605"/>
            </a:xfrm>
          </p:grpSpPr>
          <p:sp>
            <p:nvSpPr>
              <p:cNvPr id="853" name="Google Shape;853;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4" name="Google Shape;854;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5" name="Google Shape;855;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6" name="Google Shape;856;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7" name="Google Shape;857;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8" name="Google Shape;858;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59" name="Google Shape;859;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0" name="Google Shape;860;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1" name="Google Shape;861;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2" name="Google Shape;862;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3" name="Google Shape;863;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64" name="Google Shape;864;p13"/>
            <p:cNvGrpSpPr/>
            <p:nvPr/>
          </p:nvGrpSpPr>
          <p:grpSpPr>
            <a:xfrm>
              <a:off x="8390684" y="5847265"/>
              <a:ext cx="669682" cy="315371"/>
              <a:chOff x="811985" y="3296192"/>
              <a:chExt cx="1330582" cy="626605"/>
            </a:xfrm>
          </p:grpSpPr>
          <p:sp>
            <p:nvSpPr>
              <p:cNvPr id="865" name="Google Shape;865;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6" name="Google Shape;866;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7" name="Google Shape;867;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8" name="Google Shape;868;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69" name="Google Shape;869;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0" name="Google Shape;870;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1" name="Google Shape;871;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2" name="Google Shape;872;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3" name="Google Shape;873;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4" name="Google Shape;874;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5" name="Google Shape;875;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76" name="Google Shape;876;p13"/>
            <p:cNvGrpSpPr/>
            <p:nvPr/>
          </p:nvGrpSpPr>
          <p:grpSpPr>
            <a:xfrm>
              <a:off x="8805479" y="5847265"/>
              <a:ext cx="669682" cy="315371"/>
              <a:chOff x="811985" y="3296192"/>
              <a:chExt cx="1330582" cy="626605"/>
            </a:xfrm>
          </p:grpSpPr>
          <p:sp>
            <p:nvSpPr>
              <p:cNvPr id="877" name="Google Shape;877;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8" name="Google Shape;878;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79" name="Google Shape;879;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0" name="Google Shape;880;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1" name="Google Shape;881;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2" name="Google Shape;882;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3" name="Google Shape;883;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4" name="Google Shape;884;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5" name="Google Shape;885;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6" name="Google Shape;886;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87" name="Google Shape;887;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888" name="Google Shape;888;p13"/>
            <p:cNvGrpSpPr/>
            <p:nvPr/>
          </p:nvGrpSpPr>
          <p:grpSpPr>
            <a:xfrm>
              <a:off x="8390684" y="5531870"/>
              <a:ext cx="669682" cy="315371"/>
              <a:chOff x="811985" y="3296192"/>
              <a:chExt cx="1330582" cy="626605"/>
            </a:xfrm>
          </p:grpSpPr>
          <p:sp>
            <p:nvSpPr>
              <p:cNvPr id="889" name="Google Shape;889;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0" name="Google Shape;890;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1" name="Google Shape;891;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2" name="Google Shape;892;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3" name="Google Shape;893;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4" name="Google Shape;894;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5" name="Google Shape;895;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6" name="Google Shape;896;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7" name="Google Shape;897;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8" name="Google Shape;898;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899" name="Google Shape;899;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900" name="Google Shape;900;p13"/>
            <p:cNvGrpSpPr/>
            <p:nvPr/>
          </p:nvGrpSpPr>
          <p:grpSpPr>
            <a:xfrm>
              <a:off x="8805479" y="5531870"/>
              <a:ext cx="669682" cy="315371"/>
              <a:chOff x="811985" y="3296192"/>
              <a:chExt cx="1330582" cy="626605"/>
            </a:xfrm>
          </p:grpSpPr>
          <p:sp>
            <p:nvSpPr>
              <p:cNvPr id="901" name="Google Shape;901;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2" name="Google Shape;902;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3" name="Google Shape;903;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4" name="Google Shape;904;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5" name="Google Shape;905;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6" name="Google Shape;906;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7" name="Google Shape;907;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8" name="Google Shape;908;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09" name="Google Shape;909;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0" name="Google Shape;910;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1" name="Google Shape;911;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912" name="Google Shape;912;p13"/>
          <p:cNvGrpSpPr/>
          <p:nvPr/>
        </p:nvGrpSpPr>
        <p:grpSpPr>
          <a:xfrm flipH="1">
            <a:off x="2237701" y="6013221"/>
            <a:ext cx="1321033" cy="805996"/>
            <a:chOff x="1170428" y="5511318"/>
            <a:chExt cx="3696921" cy="2255586"/>
          </a:xfrm>
        </p:grpSpPr>
        <p:sp>
          <p:nvSpPr>
            <p:cNvPr id="913" name="Google Shape;913;p13"/>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4" name="Google Shape;914;p13"/>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5" name="Google Shape;915;p13"/>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6" name="Google Shape;916;p13"/>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7" name="Google Shape;917;p13"/>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8" name="Google Shape;918;p13"/>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19" name="Google Shape;919;p13"/>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0" name="Google Shape;920;p13"/>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1" name="Google Shape;921;p13"/>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2" name="Google Shape;922;p13"/>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3" name="Google Shape;923;p13"/>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4" name="Google Shape;924;p13"/>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5" name="Google Shape;925;p13"/>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6" name="Google Shape;926;p13"/>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7" name="Google Shape;927;p13"/>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8" name="Google Shape;928;p13"/>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29" name="Google Shape;929;p13"/>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0" name="Google Shape;930;p13"/>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1" name="Google Shape;931;p13"/>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2" name="Google Shape;932;p13"/>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3" name="Google Shape;933;p13"/>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4" name="Google Shape;934;p13"/>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5" name="Google Shape;935;p13"/>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6" name="Google Shape;936;p13"/>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7" name="Google Shape;937;p13"/>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8" name="Google Shape;938;p13"/>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39" name="Google Shape;939;p13"/>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0" name="Google Shape;940;p13"/>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1" name="Google Shape;941;p13"/>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2" name="Google Shape;942;p13"/>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3" name="Google Shape;943;p13"/>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4" name="Google Shape;944;p13"/>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5" name="Google Shape;945;p13"/>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6" name="Google Shape;946;p13"/>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7" name="Google Shape;947;p13"/>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8" name="Google Shape;948;p13"/>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49" name="Google Shape;949;p13"/>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0" name="Google Shape;950;p13"/>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1" name="Google Shape;951;p13"/>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2" name="Google Shape;952;p13"/>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3" name="Google Shape;953;p13"/>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4" name="Google Shape;954;p13"/>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5" name="Google Shape;955;p13"/>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6" name="Google Shape;956;p13"/>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57" name="Google Shape;957;p13"/>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958" name="Google Shape;958;p13"/>
          <p:cNvGrpSpPr/>
          <p:nvPr/>
        </p:nvGrpSpPr>
        <p:grpSpPr>
          <a:xfrm>
            <a:off x="-711647" y="4443741"/>
            <a:ext cx="1321248" cy="820840"/>
            <a:chOff x="7066048" y="5880595"/>
            <a:chExt cx="1977916" cy="1228802"/>
          </a:xfrm>
        </p:grpSpPr>
        <p:sp>
          <p:nvSpPr>
            <p:cNvPr id="959" name="Google Shape;959;p13"/>
            <p:cNvSpPr/>
            <p:nvPr/>
          </p:nvSpPr>
          <p:spPr>
            <a:xfrm flipH="1">
              <a:off x="7392007" y="5880595"/>
              <a:ext cx="1391342" cy="668756"/>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0" name="Google Shape;960;p13"/>
            <p:cNvSpPr/>
            <p:nvPr/>
          </p:nvSpPr>
          <p:spPr>
            <a:xfrm flipH="1">
              <a:off x="8673440" y="6504505"/>
              <a:ext cx="85761" cy="121220"/>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1" name="Google Shape;961;p13"/>
            <p:cNvSpPr/>
            <p:nvPr/>
          </p:nvSpPr>
          <p:spPr>
            <a:xfrm flipH="1">
              <a:off x="8677131" y="6379755"/>
              <a:ext cx="80145" cy="13044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2" name="Google Shape;962;p13"/>
            <p:cNvSpPr/>
            <p:nvPr/>
          </p:nvSpPr>
          <p:spPr>
            <a:xfrm flipH="1">
              <a:off x="8677131" y="6385371"/>
              <a:ext cx="78300" cy="117369"/>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3" name="Google Shape;963;p13"/>
            <p:cNvSpPr/>
            <p:nvPr/>
          </p:nvSpPr>
          <p:spPr>
            <a:xfrm flipH="1">
              <a:off x="8716281" y="6385371"/>
              <a:ext cx="29844" cy="119214"/>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4" name="Google Shape;964;p13"/>
            <p:cNvSpPr/>
            <p:nvPr/>
          </p:nvSpPr>
          <p:spPr>
            <a:xfrm flipH="1">
              <a:off x="7330550" y="6437517"/>
              <a:ext cx="193743" cy="139752"/>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5" name="Google Shape;965;p13"/>
            <p:cNvSpPr/>
            <p:nvPr/>
          </p:nvSpPr>
          <p:spPr>
            <a:xfrm flipH="1">
              <a:off x="7242945" y="6549270"/>
              <a:ext cx="363339" cy="320419"/>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6" name="Google Shape;966;p13"/>
            <p:cNvSpPr/>
            <p:nvPr/>
          </p:nvSpPr>
          <p:spPr>
            <a:xfrm flipH="1">
              <a:off x="7066049" y="6859736"/>
              <a:ext cx="802812" cy="249660"/>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7" name="Google Shape;967;p13"/>
            <p:cNvSpPr/>
            <p:nvPr/>
          </p:nvSpPr>
          <p:spPr>
            <a:xfrm flipH="1">
              <a:off x="7242946" y="6549275"/>
              <a:ext cx="182672" cy="310454"/>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8" name="Google Shape;968;p13"/>
            <p:cNvSpPr/>
            <p:nvPr/>
          </p:nvSpPr>
          <p:spPr>
            <a:xfrm flipH="1">
              <a:off x="7300706" y="6651718"/>
              <a:ext cx="247815" cy="147213"/>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69" name="Google Shape;969;p13"/>
            <p:cNvSpPr/>
            <p:nvPr/>
          </p:nvSpPr>
          <p:spPr>
            <a:xfrm flipH="1">
              <a:off x="7300706" y="6651718"/>
              <a:ext cx="124910" cy="147213"/>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0" name="Google Shape;970;p13"/>
            <p:cNvSpPr/>
            <p:nvPr/>
          </p:nvSpPr>
          <p:spPr>
            <a:xfrm flipH="1">
              <a:off x="7066048" y="6859736"/>
              <a:ext cx="463861" cy="249660"/>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1" name="Google Shape;971;p13"/>
            <p:cNvSpPr/>
            <p:nvPr/>
          </p:nvSpPr>
          <p:spPr>
            <a:xfrm flipH="1">
              <a:off x="8406312" y="6600027"/>
              <a:ext cx="555684" cy="188699"/>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972" name="Google Shape;972;p13"/>
            <p:cNvGrpSpPr/>
            <p:nvPr/>
          </p:nvGrpSpPr>
          <p:grpSpPr>
            <a:xfrm>
              <a:off x="8345142" y="6766420"/>
              <a:ext cx="698822" cy="329093"/>
              <a:chOff x="811985" y="3296192"/>
              <a:chExt cx="1330582" cy="626605"/>
            </a:xfrm>
          </p:grpSpPr>
          <p:sp>
            <p:nvSpPr>
              <p:cNvPr id="973" name="Google Shape;973;p1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4" name="Google Shape;974;p1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5" name="Google Shape;975;p1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6" name="Google Shape;976;p1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7" name="Google Shape;977;p1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8" name="Google Shape;978;p1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79" name="Google Shape;979;p1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0" name="Google Shape;980;p1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1" name="Google Shape;981;p1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2" name="Google Shape;982;p1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983" name="Google Shape;983;p1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sp>
        <p:nvSpPr>
          <p:cNvPr id="984" name="Google Shape;984;p13"/>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985" name="Google Shape;985;p13"/>
          <p:cNvSpPr txBox="1">
            <a:spLocks noGrp="1"/>
          </p:cNvSpPr>
          <p:nvPr>
            <p:ph type="title" idx="2" hasCustomPrompt="1"/>
          </p:nvPr>
        </p:nvSpPr>
        <p:spPr>
          <a:xfrm>
            <a:off x="1865497" y="1946233"/>
            <a:ext cx="1321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000">
                <a:solidFill>
                  <a:schemeClr val="lt2"/>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86" name="Google Shape;986;p13"/>
          <p:cNvSpPr txBox="1">
            <a:spLocks noGrp="1"/>
          </p:cNvSpPr>
          <p:nvPr>
            <p:ph type="title" idx="3" hasCustomPrompt="1"/>
          </p:nvPr>
        </p:nvSpPr>
        <p:spPr>
          <a:xfrm>
            <a:off x="1865497" y="3682744"/>
            <a:ext cx="1321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000">
                <a:solidFill>
                  <a:schemeClr val="lt2"/>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87" name="Google Shape;987;p13"/>
          <p:cNvSpPr txBox="1">
            <a:spLocks noGrp="1"/>
          </p:cNvSpPr>
          <p:nvPr>
            <p:ph type="title" idx="4" hasCustomPrompt="1"/>
          </p:nvPr>
        </p:nvSpPr>
        <p:spPr>
          <a:xfrm>
            <a:off x="5406248" y="1946233"/>
            <a:ext cx="1321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000">
                <a:solidFill>
                  <a:schemeClr val="lt2"/>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88" name="Google Shape;988;p13"/>
          <p:cNvSpPr txBox="1">
            <a:spLocks noGrp="1"/>
          </p:cNvSpPr>
          <p:nvPr>
            <p:ph type="title" idx="5" hasCustomPrompt="1"/>
          </p:nvPr>
        </p:nvSpPr>
        <p:spPr>
          <a:xfrm>
            <a:off x="5406248" y="3682744"/>
            <a:ext cx="1321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000">
                <a:solidFill>
                  <a:schemeClr val="lt2"/>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89" name="Google Shape;989;p13"/>
          <p:cNvSpPr txBox="1">
            <a:spLocks noGrp="1"/>
          </p:cNvSpPr>
          <p:nvPr>
            <p:ph type="title" idx="6" hasCustomPrompt="1"/>
          </p:nvPr>
        </p:nvSpPr>
        <p:spPr>
          <a:xfrm>
            <a:off x="9005281" y="1946233"/>
            <a:ext cx="1321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000">
                <a:solidFill>
                  <a:schemeClr val="lt2"/>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90" name="Google Shape;990;p13"/>
          <p:cNvSpPr txBox="1">
            <a:spLocks noGrp="1"/>
          </p:cNvSpPr>
          <p:nvPr>
            <p:ph type="title" idx="7" hasCustomPrompt="1"/>
          </p:nvPr>
        </p:nvSpPr>
        <p:spPr>
          <a:xfrm>
            <a:off x="9005281" y="3682744"/>
            <a:ext cx="1321200" cy="596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4000">
                <a:solidFill>
                  <a:schemeClr val="lt2"/>
                </a:solidFill>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r>
              <a:t>xx%</a:t>
            </a:r>
          </a:p>
        </p:txBody>
      </p:sp>
      <p:sp>
        <p:nvSpPr>
          <p:cNvPr id="991" name="Google Shape;991;p13"/>
          <p:cNvSpPr txBox="1">
            <a:spLocks noGrp="1"/>
          </p:cNvSpPr>
          <p:nvPr>
            <p:ph type="subTitle" idx="1"/>
          </p:nvPr>
        </p:nvSpPr>
        <p:spPr>
          <a:xfrm>
            <a:off x="989115" y="2636033"/>
            <a:ext cx="3074000" cy="670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992" name="Google Shape;992;p13"/>
          <p:cNvSpPr txBox="1">
            <a:spLocks noGrp="1"/>
          </p:cNvSpPr>
          <p:nvPr>
            <p:ph type="subTitle" idx="8"/>
          </p:nvPr>
        </p:nvSpPr>
        <p:spPr>
          <a:xfrm>
            <a:off x="4529859" y="2636033"/>
            <a:ext cx="3074000" cy="670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993" name="Google Shape;993;p13"/>
          <p:cNvSpPr txBox="1">
            <a:spLocks noGrp="1"/>
          </p:cNvSpPr>
          <p:nvPr>
            <p:ph type="subTitle" idx="9"/>
          </p:nvPr>
        </p:nvSpPr>
        <p:spPr>
          <a:xfrm>
            <a:off x="8128885" y="2636033"/>
            <a:ext cx="3074000" cy="670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994" name="Google Shape;994;p13"/>
          <p:cNvSpPr txBox="1">
            <a:spLocks noGrp="1"/>
          </p:cNvSpPr>
          <p:nvPr>
            <p:ph type="subTitle" idx="13"/>
          </p:nvPr>
        </p:nvSpPr>
        <p:spPr>
          <a:xfrm>
            <a:off x="989115" y="4375416"/>
            <a:ext cx="3074000" cy="670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995" name="Google Shape;995;p13"/>
          <p:cNvSpPr txBox="1">
            <a:spLocks noGrp="1"/>
          </p:cNvSpPr>
          <p:nvPr>
            <p:ph type="subTitle" idx="14"/>
          </p:nvPr>
        </p:nvSpPr>
        <p:spPr>
          <a:xfrm>
            <a:off x="4529859" y="4375416"/>
            <a:ext cx="3074000" cy="670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996" name="Google Shape;996;p13"/>
          <p:cNvSpPr txBox="1">
            <a:spLocks noGrp="1"/>
          </p:cNvSpPr>
          <p:nvPr>
            <p:ph type="subTitle" idx="15"/>
          </p:nvPr>
        </p:nvSpPr>
        <p:spPr>
          <a:xfrm>
            <a:off x="8128885" y="4375416"/>
            <a:ext cx="3074000" cy="670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Tree>
    <p:extLst>
      <p:ext uri="{BB962C8B-B14F-4D97-AF65-F5344CB8AC3E}">
        <p14:creationId xmlns:p14="http://schemas.microsoft.com/office/powerpoint/2010/main" val="209275988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and text">
  <p:cSld name="Title and text">
    <p:spTree>
      <p:nvGrpSpPr>
        <p:cNvPr id="1" name="Shape 997"/>
        <p:cNvGrpSpPr/>
        <p:nvPr/>
      </p:nvGrpSpPr>
      <p:grpSpPr>
        <a:xfrm>
          <a:off x="0" y="0"/>
          <a:ext cx="0" cy="0"/>
          <a:chOff x="0" y="0"/>
          <a:chExt cx="0" cy="0"/>
        </a:xfrm>
      </p:grpSpPr>
      <p:sp>
        <p:nvSpPr>
          <p:cNvPr id="998" name="Google Shape;998;p14"/>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999" name="Google Shape;999;p14"/>
          <p:cNvGrpSpPr/>
          <p:nvPr/>
        </p:nvGrpSpPr>
        <p:grpSpPr>
          <a:xfrm>
            <a:off x="69" y="5529855"/>
            <a:ext cx="12192068" cy="1879264"/>
            <a:chOff x="1648300" y="2319100"/>
            <a:chExt cx="1480075" cy="228125"/>
          </a:xfrm>
        </p:grpSpPr>
        <p:sp>
          <p:nvSpPr>
            <p:cNvPr id="1000" name="Google Shape;1000;p14"/>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1" name="Google Shape;1001;p14"/>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2" name="Google Shape;1002;p14"/>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3" name="Google Shape;1003;p14"/>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4" name="Google Shape;1004;p14"/>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005" name="Google Shape;1005;p14"/>
          <p:cNvSpPr/>
          <p:nvPr/>
        </p:nvSpPr>
        <p:spPr>
          <a:xfrm>
            <a:off x="-170921" y="38788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6" name="Google Shape;1006;p14"/>
          <p:cNvSpPr/>
          <p:nvPr/>
        </p:nvSpPr>
        <p:spPr>
          <a:xfrm>
            <a:off x="1871350" y="21940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7" name="Google Shape;1007;p14"/>
          <p:cNvSpPr/>
          <p:nvPr/>
        </p:nvSpPr>
        <p:spPr>
          <a:xfrm rot="1159801">
            <a:off x="219500" y="222501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8" name="Google Shape;1008;p14"/>
          <p:cNvSpPr/>
          <p:nvPr/>
        </p:nvSpPr>
        <p:spPr>
          <a:xfrm>
            <a:off x="9447279" y="231439"/>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09" name="Google Shape;1009;p14"/>
          <p:cNvSpPr/>
          <p:nvPr/>
        </p:nvSpPr>
        <p:spPr>
          <a:xfrm>
            <a:off x="11736983" y="3608038"/>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0" name="Google Shape;1010;p14"/>
          <p:cNvSpPr/>
          <p:nvPr/>
        </p:nvSpPr>
        <p:spPr>
          <a:xfrm rot="-1434687">
            <a:off x="6181567" y="294447"/>
            <a:ext cx="208668" cy="144936"/>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1" name="Google Shape;1011;p14"/>
          <p:cNvSpPr/>
          <p:nvPr/>
        </p:nvSpPr>
        <p:spPr>
          <a:xfrm rot="418498">
            <a:off x="11708217" y="1805880"/>
            <a:ext cx="208663" cy="144933"/>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2" name="Google Shape;1012;p14"/>
          <p:cNvSpPr/>
          <p:nvPr/>
        </p:nvSpPr>
        <p:spPr>
          <a:xfrm rot="503544">
            <a:off x="5717998" y="272949"/>
            <a:ext cx="208668" cy="144936"/>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3" name="Google Shape;1013;p14"/>
          <p:cNvSpPr txBox="1">
            <a:spLocks noGrp="1"/>
          </p:cNvSpPr>
          <p:nvPr>
            <p:ph type="title"/>
          </p:nvPr>
        </p:nvSpPr>
        <p:spPr>
          <a:xfrm>
            <a:off x="6762945" y="2044133"/>
            <a:ext cx="3663600" cy="9668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014" name="Google Shape;1014;p14"/>
          <p:cNvSpPr txBox="1">
            <a:spLocks noGrp="1"/>
          </p:cNvSpPr>
          <p:nvPr>
            <p:ph type="subTitle" idx="1"/>
          </p:nvPr>
        </p:nvSpPr>
        <p:spPr>
          <a:xfrm>
            <a:off x="6762945" y="3010933"/>
            <a:ext cx="3663600" cy="1073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Tree>
    <p:extLst>
      <p:ext uri="{BB962C8B-B14F-4D97-AF65-F5344CB8AC3E}">
        <p14:creationId xmlns:p14="http://schemas.microsoft.com/office/powerpoint/2010/main" val="55350401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only 1">
  <p:cSld name="Title only 1">
    <p:spTree>
      <p:nvGrpSpPr>
        <p:cNvPr id="1" name="Shape 1015"/>
        <p:cNvGrpSpPr/>
        <p:nvPr/>
      </p:nvGrpSpPr>
      <p:grpSpPr>
        <a:xfrm>
          <a:off x="0" y="0"/>
          <a:ext cx="0" cy="0"/>
          <a:chOff x="0" y="0"/>
          <a:chExt cx="0" cy="0"/>
        </a:xfrm>
      </p:grpSpPr>
      <p:sp>
        <p:nvSpPr>
          <p:cNvPr id="1016" name="Google Shape;1016;p15"/>
          <p:cNvSpPr/>
          <p:nvPr/>
        </p:nvSpPr>
        <p:spPr>
          <a:xfrm flipH="1">
            <a:off x="-1871814" y="5710917"/>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7" name="Google Shape;1017;p15"/>
          <p:cNvSpPr/>
          <p:nvPr/>
        </p:nvSpPr>
        <p:spPr>
          <a:xfrm flipH="1">
            <a:off x="11241020" y="5710917"/>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18" name="Google Shape;1018;p15"/>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019" name="Google Shape;1019;p15"/>
          <p:cNvGrpSpPr/>
          <p:nvPr/>
        </p:nvGrpSpPr>
        <p:grpSpPr>
          <a:xfrm>
            <a:off x="102" y="6138655"/>
            <a:ext cx="12192068" cy="1879264"/>
            <a:chOff x="1648300" y="2319100"/>
            <a:chExt cx="1480075" cy="228125"/>
          </a:xfrm>
        </p:grpSpPr>
        <p:sp>
          <p:nvSpPr>
            <p:cNvPr id="1020" name="Google Shape;1020;p15"/>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1" name="Google Shape;1021;p15"/>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2" name="Google Shape;1022;p15"/>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3" name="Google Shape;1023;p15"/>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4" name="Google Shape;1024;p15"/>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25" name="Google Shape;1025;p15"/>
          <p:cNvGrpSpPr/>
          <p:nvPr/>
        </p:nvGrpSpPr>
        <p:grpSpPr>
          <a:xfrm>
            <a:off x="830465" y="6094135"/>
            <a:ext cx="1631673" cy="596931"/>
            <a:chOff x="5331602" y="3459769"/>
            <a:chExt cx="2948097" cy="1078271"/>
          </a:xfrm>
        </p:grpSpPr>
        <p:grpSp>
          <p:nvGrpSpPr>
            <p:cNvPr id="1026" name="Google Shape;1026;p15"/>
            <p:cNvGrpSpPr/>
            <p:nvPr/>
          </p:nvGrpSpPr>
          <p:grpSpPr>
            <a:xfrm>
              <a:off x="5331602" y="4178619"/>
              <a:ext cx="763222" cy="359421"/>
              <a:chOff x="811985" y="3296192"/>
              <a:chExt cx="1330582" cy="626605"/>
            </a:xfrm>
          </p:grpSpPr>
          <p:sp>
            <p:nvSpPr>
              <p:cNvPr id="1027" name="Google Shape;1027;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8" name="Google Shape;1028;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29" name="Google Shape;1029;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0" name="Google Shape;1030;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1" name="Google Shape;1031;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2" name="Google Shape;1032;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3" name="Google Shape;1033;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4" name="Google Shape;1034;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5" name="Google Shape;1035;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6" name="Google Shape;1036;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37" name="Google Shape;1037;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38" name="Google Shape;1038;p15"/>
            <p:cNvGrpSpPr/>
            <p:nvPr/>
          </p:nvGrpSpPr>
          <p:grpSpPr>
            <a:xfrm>
              <a:off x="5804302" y="4178619"/>
              <a:ext cx="763222" cy="359421"/>
              <a:chOff x="811985" y="3296192"/>
              <a:chExt cx="1330582" cy="626605"/>
            </a:xfrm>
          </p:grpSpPr>
          <p:sp>
            <p:nvSpPr>
              <p:cNvPr id="1039" name="Google Shape;1039;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0" name="Google Shape;1040;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1" name="Google Shape;1041;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2" name="Google Shape;1042;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3" name="Google Shape;1043;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4" name="Google Shape;1044;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5" name="Google Shape;1045;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6" name="Google Shape;1046;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7" name="Google Shape;1047;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8" name="Google Shape;1048;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49" name="Google Shape;1049;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50" name="Google Shape;1050;p15"/>
            <p:cNvGrpSpPr/>
            <p:nvPr/>
          </p:nvGrpSpPr>
          <p:grpSpPr>
            <a:xfrm>
              <a:off x="5331602" y="3819194"/>
              <a:ext cx="763222" cy="359421"/>
              <a:chOff x="811985" y="3296192"/>
              <a:chExt cx="1330582" cy="626605"/>
            </a:xfrm>
          </p:grpSpPr>
          <p:sp>
            <p:nvSpPr>
              <p:cNvPr id="1051" name="Google Shape;1051;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2" name="Google Shape;1052;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3" name="Google Shape;1053;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4" name="Google Shape;1054;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5" name="Google Shape;1055;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6" name="Google Shape;1056;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7" name="Google Shape;1057;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8" name="Google Shape;1058;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59" name="Google Shape;1059;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0" name="Google Shape;1060;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1" name="Google Shape;1061;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62" name="Google Shape;1062;p15"/>
            <p:cNvGrpSpPr/>
            <p:nvPr/>
          </p:nvGrpSpPr>
          <p:grpSpPr>
            <a:xfrm>
              <a:off x="5804302" y="3819194"/>
              <a:ext cx="763222" cy="359421"/>
              <a:chOff x="811985" y="3296192"/>
              <a:chExt cx="1330582" cy="626605"/>
            </a:xfrm>
          </p:grpSpPr>
          <p:sp>
            <p:nvSpPr>
              <p:cNvPr id="1063" name="Google Shape;1063;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4" name="Google Shape;1064;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5" name="Google Shape;1065;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6" name="Google Shape;1066;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7" name="Google Shape;1067;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8" name="Google Shape;1068;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69" name="Google Shape;1069;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0" name="Google Shape;1070;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1" name="Google Shape;1071;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2" name="Google Shape;1072;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3" name="Google Shape;1073;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74" name="Google Shape;1074;p15"/>
            <p:cNvGrpSpPr/>
            <p:nvPr/>
          </p:nvGrpSpPr>
          <p:grpSpPr>
            <a:xfrm>
              <a:off x="6280552" y="4178619"/>
              <a:ext cx="763222" cy="359421"/>
              <a:chOff x="811985" y="3296192"/>
              <a:chExt cx="1330582" cy="626605"/>
            </a:xfrm>
          </p:grpSpPr>
          <p:sp>
            <p:nvSpPr>
              <p:cNvPr id="1075" name="Google Shape;1075;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6" name="Google Shape;1076;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7" name="Google Shape;1077;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8" name="Google Shape;1078;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79" name="Google Shape;1079;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0" name="Google Shape;1080;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1" name="Google Shape;1081;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2" name="Google Shape;1082;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3" name="Google Shape;1083;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4" name="Google Shape;1084;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5" name="Google Shape;1085;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86" name="Google Shape;1086;p15"/>
            <p:cNvGrpSpPr/>
            <p:nvPr/>
          </p:nvGrpSpPr>
          <p:grpSpPr>
            <a:xfrm>
              <a:off x="6280552" y="3819194"/>
              <a:ext cx="763222" cy="359421"/>
              <a:chOff x="811985" y="3296192"/>
              <a:chExt cx="1330582" cy="626605"/>
            </a:xfrm>
          </p:grpSpPr>
          <p:sp>
            <p:nvSpPr>
              <p:cNvPr id="1087" name="Google Shape;1087;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8" name="Google Shape;1088;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89" name="Google Shape;1089;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0" name="Google Shape;1090;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1" name="Google Shape;1091;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2" name="Google Shape;1092;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3" name="Google Shape;1093;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4" name="Google Shape;1094;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5" name="Google Shape;1095;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6" name="Google Shape;1096;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097" name="Google Shape;1097;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098" name="Google Shape;1098;p15"/>
            <p:cNvGrpSpPr/>
            <p:nvPr/>
          </p:nvGrpSpPr>
          <p:grpSpPr>
            <a:xfrm>
              <a:off x="7043777" y="4178619"/>
              <a:ext cx="763222" cy="359421"/>
              <a:chOff x="811985" y="3296192"/>
              <a:chExt cx="1330582" cy="626605"/>
            </a:xfrm>
          </p:grpSpPr>
          <p:sp>
            <p:nvSpPr>
              <p:cNvPr id="1099" name="Google Shape;1099;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0" name="Google Shape;1100;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1" name="Google Shape;1101;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2" name="Google Shape;1102;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3" name="Google Shape;1103;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4" name="Google Shape;1104;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5" name="Google Shape;1105;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6" name="Google Shape;1106;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7" name="Google Shape;1107;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8" name="Google Shape;1108;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09" name="Google Shape;1109;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10" name="Google Shape;1110;p15"/>
            <p:cNvGrpSpPr/>
            <p:nvPr/>
          </p:nvGrpSpPr>
          <p:grpSpPr>
            <a:xfrm>
              <a:off x="7516477" y="4178619"/>
              <a:ext cx="763222" cy="359421"/>
              <a:chOff x="811985" y="3296192"/>
              <a:chExt cx="1330582" cy="626605"/>
            </a:xfrm>
          </p:grpSpPr>
          <p:sp>
            <p:nvSpPr>
              <p:cNvPr id="1111" name="Google Shape;1111;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2" name="Google Shape;1112;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3" name="Google Shape;1113;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4" name="Google Shape;1114;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5" name="Google Shape;1115;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6" name="Google Shape;1116;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7" name="Google Shape;1117;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8" name="Google Shape;1118;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19" name="Google Shape;1119;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0" name="Google Shape;1120;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1" name="Google Shape;1121;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22" name="Google Shape;1122;p15"/>
            <p:cNvGrpSpPr/>
            <p:nvPr/>
          </p:nvGrpSpPr>
          <p:grpSpPr>
            <a:xfrm>
              <a:off x="7043777" y="3819194"/>
              <a:ext cx="763222" cy="359421"/>
              <a:chOff x="811985" y="3296192"/>
              <a:chExt cx="1330582" cy="626605"/>
            </a:xfrm>
          </p:grpSpPr>
          <p:sp>
            <p:nvSpPr>
              <p:cNvPr id="1123" name="Google Shape;1123;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4" name="Google Shape;1124;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5" name="Google Shape;1125;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6" name="Google Shape;1126;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7" name="Google Shape;1127;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8" name="Google Shape;1128;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29" name="Google Shape;1129;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0" name="Google Shape;1130;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1" name="Google Shape;1131;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2" name="Google Shape;1132;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3" name="Google Shape;1133;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34" name="Google Shape;1134;p15"/>
            <p:cNvGrpSpPr/>
            <p:nvPr/>
          </p:nvGrpSpPr>
          <p:grpSpPr>
            <a:xfrm>
              <a:off x="7516477" y="3819194"/>
              <a:ext cx="763222" cy="359421"/>
              <a:chOff x="811985" y="3296192"/>
              <a:chExt cx="1330582" cy="626605"/>
            </a:xfrm>
          </p:grpSpPr>
          <p:sp>
            <p:nvSpPr>
              <p:cNvPr id="1135" name="Google Shape;1135;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6" name="Google Shape;1136;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7" name="Google Shape;1137;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8" name="Google Shape;1138;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39" name="Google Shape;1139;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0" name="Google Shape;1140;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1" name="Google Shape;1141;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2" name="Google Shape;1142;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3" name="Google Shape;1143;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4" name="Google Shape;1144;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5" name="Google Shape;1145;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46" name="Google Shape;1146;p15"/>
            <p:cNvGrpSpPr/>
            <p:nvPr/>
          </p:nvGrpSpPr>
          <p:grpSpPr>
            <a:xfrm>
              <a:off x="6280552" y="3459769"/>
              <a:ext cx="763222" cy="359421"/>
              <a:chOff x="811985" y="3296192"/>
              <a:chExt cx="1330582" cy="626605"/>
            </a:xfrm>
          </p:grpSpPr>
          <p:sp>
            <p:nvSpPr>
              <p:cNvPr id="1147" name="Google Shape;1147;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8" name="Google Shape;1148;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49" name="Google Shape;1149;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0" name="Google Shape;1150;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1" name="Google Shape;1151;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2" name="Google Shape;1152;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3" name="Google Shape;1153;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4" name="Google Shape;1154;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5" name="Google Shape;1155;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6" name="Google Shape;1156;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57" name="Google Shape;1157;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58" name="Google Shape;1158;p15"/>
            <p:cNvGrpSpPr/>
            <p:nvPr/>
          </p:nvGrpSpPr>
          <p:grpSpPr>
            <a:xfrm>
              <a:off x="7043777" y="3459769"/>
              <a:ext cx="763222" cy="359421"/>
              <a:chOff x="811985" y="3296192"/>
              <a:chExt cx="1330582" cy="626605"/>
            </a:xfrm>
          </p:grpSpPr>
          <p:sp>
            <p:nvSpPr>
              <p:cNvPr id="1159" name="Google Shape;1159;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0" name="Google Shape;1160;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1" name="Google Shape;1161;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2" name="Google Shape;1162;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3" name="Google Shape;1163;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4" name="Google Shape;1164;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5" name="Google Shape;1165;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6" name="Google Shape;1166;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7" name="Google Shape;1167;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8" name="Google Shape;1168;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69" name="Google Shape;1169;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70" name="Google Shape;1170;p15"/>
            <p:cNvGrpSpPr/>
            <p:nvPr/>
          </p:nvGrpSpPr>
          <p:grpSpPr>
            <a:xfrm>
              <a:off x="7516477" y="3459769"/>
              <a:ext cx="763222" cy="359421"/>
              <a:chOff x="811985" y="3296192"/>
              <a:chExt cx="1330582" cy="626605"/>
            </a:xfrm>
          </p:grpSpPr>
          <p:sp>
            <p:nvSpPr>
              <p:cNvPr id="1171" name="Google Shape;1171;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2" name="Google Shape;1172;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3" name="Google Shape;1173;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4" name="Google Shape;1174;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5" name="Google Shape;1175;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6" name="Google Shape;1176;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7" name="Google Shape;1177;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8" name="Google Shape;1178;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79" name="Google Shape;1179;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0" name="Google Shape;1180;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1" name="Google Shape;1181;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1182" name="Google Shape;1182;p15"/>
          <p:cNvGrpSpPr/>
          <p:nvPr/>
        </p:nvGrpSpPr>
        <p:grpSpPr>
          <a:xfrm>
            <a:off x="255120" y="6263798"/>
            <a:ext cx="2969109" cy="594217"/>
            <a:chOff x="3844788" y="3789525"/>
            <a:chExt cx="3388878" cy="678124"/>
          </a:xfrm>
        </p:grpSpPr>
        <p:sp>
          <p:nvSpPr>
            <p:cNvPr id="1183" name="Google Shape;1183;p15"/>
            <p:cNvSpPr/>
            <p:nvPr/>
          </p:nvSpPr>
          <p:spPr>
            <a:xfrm>
              <a:off x="4219555" y="3789525"/>
              <a:ext cx="39740" cy="66758"/>
            </a:xfrm>
            <a:custGeom>
              <a:avLst/>
              <a:gdLst/>
              <a:ahLst/>
              <a:cxnLst/>
              <a:rect l="l" t="t" r="r" b="b"/>
              <a:pathLst>
                <a:path w="581" h="976" extrusionOk="0">
                  <a:moveTo>
                    <a:pt x="279" y="0"/>
                  </a:moveTo>
                  <a:lnTo>
                    <a:pt x="1" y="24"/>
                  </a:lnTo>
                  <a:lnTo>
                    <a:pt x="1" y="952"/>
                  </a:lnTo>
                  <a:lnTo>
                    <a:pt x="256" y="975"/>
                  </a:lnTo>
                  <a:lnTo>
                    <a:pt x="395" y="952"/>
                  </a:lnTo>
                  <a:lnTo>
                    <a:pt x="511" y="952"/>
                  </a:lnTo>
                  <a:lnTo>
                    <a:pt x="535" y="929"/>
                  </a:lnTo>
                  <a:lnTo>
                    <a:pt x="558" y="883"/>
                  </a:lnTo>
                  <a:lnTo>
                    <a:pt x="581" y="790"/>
                  </a:lnTo>
                  <a:lnTo>
                    <a:pt x="558" y="581"/>
                  </a:lnTo>
                  <a:lnTo>
                    <a:pt x="535" y="302"/>
                  </a:lnTo>
                  <a:lnTo>
                    <a:pt x="535" y="163"/>
                  </a:lnTo>
                  <a:lnTo>
                    <a:pt x="558" y="70"/>
                  </a:lnTo>
                  <a:lnTo>
                    <a:pt x="535" y="24"/>
                  </a:lnTo>
                  <a:lnTo>
                    <a:pt x="46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4" name="Google Shape;1184;p15"/>
            <p:cNvSpPr/>
            <p:nvPr/>
          </p:nvSpPr>
          <p:spPr>
            <a:xfrm>
              <a:off x="4236997" y="3800606"/>
              <a:ext cx="50890" cy="63612"/>
            </a:xfrm>
            <a:custGeom>
              <a:avLst/>
              <a:gdLst/>
              <a:ahLst/>
              <a:cxnLst/>
              <a:rect l="l" t="t" r="r" b="b"/>
              <a:pathLst>
                <a:path w="744" h="930" extrusionOk="0">
                  <a:moveTo>
                    <a:pt x="280" y="1"/>
                  </a:moveTo>
                  <a:lnTo>
                    <a:pt x="280" y="140"/>
                  </a:lnTo>
                  <a:lnTo>
                    <a:pt x="303" y="419"/>
                  </a:lnTo>
                  <a:lnTo>
                    <a:pt x="326" y="628"/>
                  </a:lnTo>
                  <a:lnTo>
                    <a:pt x="303" y="721"/>
                  </a:lnTo>
                  <a:lnTo>
                    <a:pt x="280" y="767"/>
                  </a:lnTo>
                  <a:lnTo>
                    <a:pt x="256" y="790"/>
                  </a:lnTo>
                  <a:lnTo>
                    <a:pt x="140" y="790"/>
                  </a:lnTo>
                  <a:lnTo>
                    <a:pt x="1" y="813"/>
                  </a:lnTo>
                  <a:lnTo>
                    <a:pt x="1" y="837"/>
                  </a:lnTo>
                  <a:lnTo>
                    <a:pt x="1" y="883"/>
                  </a:lnTo>
                  <a:lnTo>
                    <a:pt x="47" y="906"/>
                  </a:lnTo>
                  <a:lnTo>
                    <a:pt x="349" y="930"/>
                  </a:lnTo>
                  <a:lnTo>
                    <a:pt x="558" y="906"/>
                  </a:lnTo>
                  <a:lnTo>
                    <a:pt x="697" y="883"/>
                  </a:lnTo>
                  <a:lnTo>
                    <a:pt x="744" y="860"/>
                  </a:lnTo>
                  <a:lnTo>
                    <a:pt x="697" y="813"/>
                  </a:lnTo>
                  <a:lnTo>
                    <a:pt x="674" y="744"/>
                  </a:lnTo>
                  <a:lnTo>
                    <a:pt x="651" y="581"/>
                  </a:lnTo>
                  <a:lnTo>
                    <a:pt x="674" y="396"/>
                  </a:lnTo>
                  <a:lnTo>
                    <a:pt x="697" y="233"/>
                  </a:lnTo>
                  <a:lnTo>
                    <a:pt x="744" y="117"/>
                  </a:lnTo>
                  <a:lnTo>
                    <a:pt x="744" y="47"/>
                  </a:lnTo>
                  <a:lnTo>
                    <a:pt x="69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5" name="Google Shape;1185;p15"/>
            <p:cNvSpPr/>
            <p:nvPr/>
          </p:nvSpPr>
          <p:spPr>
            <a:xfrm>
              <a:off x="4221128" y="3789525"/>
              <a:ext cx="9644" cy="406570"/>
            </a:xfrm>
            <a:custGeom>
              <a:avLst/>
              <a:gdLst/>
              <a:ahLst/>
              <a:cxnLst/>
              <a:rect l="l" t="t" r="r" b="b"/>
              <a:pathLst>
                <a:path w="141" h="5944" extrusionOk="0">
                  <a:moveTo>
                    <a:pt x="1" y="0"/>
                  </a:moveTo>
                  <a:lnTo>
                    <a:pt x="1" y="5944"/>
                  </a:lnTo>
                  <a:lnTo>
                    <a:pt x="140" y="5944"/>
                  </a:lnTo>
                  <a:lnTo>
                    <a:pt x="14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6" name="Google Shape;1186;p15"/>
            <p:cNvSpPr/>
            <p:nvPr/>
          </p:nvSpPr>
          <p:spPr>
            <a:xfrm>
              <a:off x="3844788" y="4041992"/>
              <a:ext cx="3388878" cy="425653"/>
            </a:xfrm>
            <a:custGeom>
              <a:avLst/>
              <a:gdLst/>
              <a:ahLst/>
              <a:cxnLst/>
              <a:rect l="l" t="t" r="r" b="b"/>
              <a:pathLst>
                <a:path w="49545" h="6223" extrusionOk="0">
                  <a:moveTo>
                    <a:pt x="10935" y="1371"/>
                  </a:moveTo>
                  <a:lnTo>
                    <a:pt x="10935" y="1788"/>
                  </a:lnTo>
                  <a:lnTo>
                    <a:pt x="10541" y="1371"/>
                  </a:lnTo>
                  <a:close/>
                  <a:moveTo>
                    <a:pt x="37379" y="1371"/>
                  </a:moveTo>
                  <a:lnTo>
                    <a:pt x="37217" y="1533"/>
                  </a:lnTo>
                  <a:lnTo>
                    <a:pt x="37031" y="1696"/>
                  </a:lnTo>
                  <a:lnTo>
                    <a:pt x="36845" y="1858"/>
                  </a:lnTo>
                  <a:lnTo>
                    <a:pt x="36613" y="1974"/>
                  </a:lnTo>
                  <a:lnTo>
                    <a:pt x="36613" y="1371"/>
                  </a:lnTo>
                  <a:close/>
                  <a:moveTo>
                    <a:pt x="36358" y="1371"/>
                  </a:moveTo>
                  <a:lnTo>
                    <a:pt x="36358" y="2114"/>
                  </a:lnTo>
                  <a:lnTo>
                    <a:pt x="36195" y="2183"/>
                  </a:lnTo>
                  <a:lnTo>
                    <a:pt x="36009" y="2230"/>
                  </a:lnTo>
                  <a:lnTo>
                    <a:pt x="35824" y="2253"/>
                  </a:lnTo>
                  <a:lnTo>
                    <a:pt x="35824" y="1371"/>
                  </a:lnTo>
                  <a:close/>
                  <a:moveTo>
                    <a:pt x="11748" y="1371"/>
                  </a:moveTo>
                  <a:lnTo>
                    <a:pt x="11748" y="2322"/>
                  </a:lnTo>
                  <a:lnTo>
                    <a:pt x="11655" y="2322"/>
                  </a:lnTo>
                  <a:lnTo>
                    <a:pt x="11562" y="2299"/>
                  </a:lnTo>
                  <a:lnTo>
                    <a:pt x="11446" y="2230"/>
                  </a:lnTo>
                  <a:lnTo>
                    <a:pt x="11191" y="2021"/>
                  </a:lnTo>
                  <a:lnTo>
                    <a:pt x="11191" y="1371"/>
                  </a:lnTo>
                  <a:close/>
                  <a:moveTo>
                    <a:pt x="12537" y="1371"/>
                  </a:moveTo>
                  <a:lnTo>
                    <a:pt x="12537" y="2322"/>
                  </a:lnTo>
                  <a:lnTo>
                    <a:pt x="11980" y="2322"/>
                  </a:lnTo>
                  <a:lnTo>
                    <a:pt x="11980" y="1371"/>
                  </a:lnTo>
                  <a:close/>
                  <a:moveTo>
                    <a:pt x="35568" y="1371"/>
                  </a:moveTo>
                  <a:lnTo>
                    <a:pt x="35568" y="2299"/>
                  </a:lnTo>
                  <a:lnTo>
                    <a:pt x="35034" y="2322"/>
                  </a:lnTo>
                  <a:lnTo>
                    <a:pt x="35034" y="1371"/>
                  </a:lnTo>
                  <a:close/>
                  <a:moveTo>
                    <a:pt x="13327" y="1371"/>
                  </a:moveTo>
                  <a:lnTo>
                    <a:pt x="13327" y="2346"/>
                  </a:lnTo>
                  <a:lnTo>
                    <a:pt x="12770" y="2346"/>
                  </a:lnTo>
                  <a:lnTo>
                    <a:pt x="12770" y="1371"/>
                  </a:lnTo>
                  <a:close/>
                  <a:moveTo>
                    <a:pt x="14116" y="1371"/>
                  </a:moveTo>
                  <a:lnTo>
                    <a:pt x="14116" y="2346"/>
                  </a:lnTo>
                  <a:lnTo>
                    <a:pt x="13582" y="2346"/>
                  </a:lnTo>
                  <a:lnTo>
                    <a:pt x="13582" y="1371"/>
                  </a:lnTo>
                  <a:close/>
                  <a:moveTo>
                    <a:pt x="14906" y="1371"/>
                  </a:moveTo>
                  <a:lnTo>
                    <a:pt x="14906" y="2346"/>
                  </a:lnTo>
                  <a:lnTo>
                    <a:pt x="14372" y="2346"/>
                  </a:lnTo>
                  <a:lnTo>
                    <a:pt x="14372" y="1371"/>
                  </a:lnTo>
                  <a:close/>
                  <a:moveTo>
                    <a:pt x="15718" y="1371"/>
                  </a:moveTo>
                  <a:lnTo>
                    <a:pt x="15718" y="2369"/>
                  </a:lnTo>
                  <a:lnTo>
                    <a:pt x="15161" y="2369"/>
                  </a:lnTo>
                  <a:lnTo>
                    <a:pt x="15161" y="1371"/>
                  </a:lnTo>
                  <a:close/>
                  <a:moveTo>
                    <a:pt x="16507" y="1371"/>
                  </a:moveTo>
                  <a:lnTo>
                    <a:pt x="16507" y="2369"/>
                  </a:lnTo>
                  <a:lnTo>
                    <a:pt x="15950" y="2369"/>
                  </a:lnTo>
                  <a:lnTo>
                    <a:pt x="15950" y="1371"/>
                  </a:lnTo>
                  <a:close/>
                  <a:moveTo>
                    <a:pt x="17297" y="1371"/>
                  </a:moveTo>
                  <a:lnTo>
                    <a:pt x="17297" y="2369"/>
                  </a:lnTo>
                  <a:lnTo>
                    <a:pt x="16740" y="2369"/>
                  </a:lnTo>
                  <a:lnTo>
                    <a:pt x="16740" y="1371"/>
                  </a:lnTo>
                  <a:close/>
                  <a:moveTo>
                    <a:pt x="34779" y="1371"/>
                  </a:moveTo>
                  <a:lnTo>
                    <a:pt x="34779" y="2346"/>
                  </a:lnTo>
                  <a:lnTo>
                    <a:pt x="34222" y="2369"/>
                  </a:lnTo>
                  <a:lnTo>
                    <a:pt x="34222" y="1371"/>
                  </a:lnTo>
                  <a:close/>
                  <a:moveTo>
                    <a:pt x="18086" y="1371"/>
                  </a:moveTo>
                  <a:lnTo>
                    <a:pt x="18086" y="2392"/>
                  </a:lnTo>
                  <a:lnTo>
                    <a:pt x="17552" y="2392"/>
                  </a:lnTo>
                  <a:lnTo>
                    <a:pt x="17552" y="1371"/>
                  </a:lnTo>
                  <a:close/>
                  <a:moveTo>
                    <a:pt x="18899" y="1371"/>
                  </a:moveTo>
                  <a:lnTo>
                    <a:pt x="18899" y="2392"/>
                  </a:lnTo>
                  <a:lnTo>
                    <a:pt x="18342" y="2392"/>
                  </a:lnTo>
                  <a:lnTo>
                    <a:pt x="18342" y="1371"/>
                  </a:lnTo>
                  <a:close/>
                  <a:moveTo>
                    <a:pt x="19688" y="1371"/>
                  </a:moveTo>
                  <a:lnTo>
                    <a:pt x="19688" y="2392"/>
                  </a:lnTo>
                  <a:lnTo>
                    <a:pt x="19131" y="2392"/>
                  </a:lnTo>
                  <a:lnTo>
                    <a:pt x="19131" y="1371"/>
                  </a:lnTo>
                  <a:close/>
                  <a:moveTo>
                    <a:pt x="33200" y="1371"/>
                  </a:moveTo>
                  <a:lnTo>
                    <a:pt x="33200" y="2392"/>
                  </a:lnTo>
                  <a:lnTo>
                    <a:pt x="32643" y="2392"/>
                  </a:lnTo>
                  <a:lnTo>
                    <a:pt x="32643" y="1371"/>
                  </a:lnTo>
                  <a:close/>
                  <a:moveTo>
                    <a:pt x="33990" y="1371"/>
                  </a:moveTo>
                  <a:lnTo>
                    <a:pt x="33990" y="2369"/>
                  </a:lnTo>
                  <a:lnTo>
                    <a:pt x="33432" y="2392"/>
                  </a:lnTo>
                  <a:lnTo>
                    <a:pt x="33432" y="1371"/>
                  </a:lnTo>
                  <a:close/>
                  <a:moveTo>
                    <a:pt x="20478" y="1371"/>
                  </a:moveTo>
                  <a:lnTo>
                    <a:pt x="20478" y="2415"/>
                  </a:lnTo>
                  <a:lnTo>
                    <a:pt x="19920" y="2392"/>
                  </a:lnTo>
                  <a:lnTo>
                    <a:pt x="19920" y="1371"/>
                  </a:lnTo>
                  <a:close/>
                  <a:moveTo>
                    <a:pt x="21267" y="1371"/>
                  </a:moveTo>
                  <a:lnTo>
                    <a:pt x="21267" y="2415"/>
                  </a:lnTo>
                  <a:lnTo>
                    <a:pt x="20733" y="2415"/>
                  </a:lnTo>
                  <a:lnTo>
                    <a:pt x="20733" y="1371"/>
                  </a:lnTo>
                  <a:close/>
                  <a:moveTo>
                    <a:pt x="22056" y="1371"/>
                  </a:moveTo>
                  <a:lnTo>
                    <a:pt x="22056" y="2415"/>
                  </a:lnTo>
                  <a:lnTo>
                    <a:pt x="21522" y="2415"/>
                  </a:lnTo>
                  <a:lnTo>
                    <a:pt x="21522" y="1371"/>
                  </a:lnTo>
                  <a:close/>
                  <a:moveTo>
                    <a:pt x="22869" y="1371"/>
                  </a:moveTo>
                  <a:lnTo>
                    <a:pt x="22869" y="2415"/>
                  </a:lnTo>
                  <a:lnTo>
                    <a:pt x="22312" y="2415"/>
                  </a:lnTo>
                  <a:lnTo>
                    <a:pt x="22312" y="1371"/>
                  </a:lnTo>
                  <a:close/>
                  <a:moveTo>
                    <a:pt x="23658" y="1371"/>
                  </a:moveTo>
                  <a:lnTo>
                    <a:pt x="23658" y="2415"/>
                  </a:lnTo>
                  <a:lnTo>
                    <a:pt x="23101" y="2415"/>
                  </a:lnTo>
                  <a:lnTo>
                    <a:pt x="23101" y="1371"/>
                  </a:lnTo>
                  <a:close/>
                  <a:moveTo>
                    <a:pt x="24448" y="1371"/>
                  </a:moveTo>
                  <a:lnTo>
                    <a:pt x="24448" y="2415"/>
                  </a:lnTo>
                  <a:lnTo>
                    <a:pt x="23890" y="2415"/>
                  </a:lnTo>
                  <a:lnTo>
                    <a:pt x="23890" y="1371"/>
                  </a:lnTo>
                  <a:close/>
                  <a:moveTo>
                    <a:pt x="31598" y="1371"/>
                  </a:moveTo>
                  <a:lnTo>
                    <a:pt x="31598" y="2415"/>
                  </a:lnTo>
                  <a:lnTo>
                    <a:pt x="31041" y="2415"/>
                  </a:lnTo>
                  <a:lnTo>
                    <a:pt x="31041" y="1371"/>
                  </a:lnTo>
                  <a:close/>
                  <a:moveTo>
                    <a:pt x="32388" y="1371"/>
                  </a:moveTo>
                  <a:lnTo>
                    <a:pt x="32388" y="2392"/>
                  </a:lnTo>
                  <a:lnTo>
                    <a:pt x="31854" y="2415"/>
                  </a:lnTo>
                  <a:lnTo>
                    <a:pt x="31854" y="1371"/>
                  </a:lnTo>
                  <a:close/>
                  <a:moveTo>
                    <a:pt x="25237" y="1371"/>
                  </a:moveTo>
                  <a:lnTo>
                    <a:pt x="25237" y="2439"/>
                  </a:lnTo>
                  <a:lnTo>
                    <a:pt x="24703" y="2415"/>
                  </a:lnTo>
                  <a:lnTo>
                    <a:pt x="24703" y="1371"/>
                  </a:lnTo>
                  <a:close/>
                  <a:moveTo>
                    <a:pt x="26050" y="1371"/>
                  </a:moveTo>
                  <a:lnTo>
                    <a:pt x="26050" y="2439"/>
                  </a:lnTo>
                  <a:lnTo>
                    <a:pt x="25492" y="2439"/>
                  </a:lnTo>
                  <a:lnTo>
                    <a:pt x="25492" y="1371"/>
                  </a:lnTo>
                  <a:close/>
                  <a:moveTo>
                    <a:pt x="26839" y="1371"/>
                  </a:moveTo>
                  <a:lnTo>
                    <a:pt x="26839" y="2439"/>
                  </a:lnTo>
                  <a:lnTo>
                    <a:pt x="26282" y="2439"/>
                  </a:lnTo>
                  <a:lnTo>
                    <a:pt x="26282" y="1371"/>
                  </a:lnTo>
                  <a:close/>
                  <a:moveTo>
                    <a:pt x="27628" y="1371"/>
                  </a:moveTo>
                  <a:lnTo>
                    <a:pt x="27628" y="2439"/>
                  </a:lnTo>
                  <a:lnTo>
                    <a:pt x="27071" y="2439"/>
                  </a:lnTo>
                  <a:lnTo>
                    <a:pt x="27071" y="1371"/>
                  </a:lnTo>
                  <a:close/>
                  <a:moveTo>
                    <a:pt x="28418" y="1371"/>
                  </a:moveTo>
                  <a:lnTo>
                    <a:pt x="28418" y="2439"/>
                  </a:lnTo>
                  <a:lnTo>
                    <a:pt x="27884" y="2439"/>
                  </a:lnTo>
                  <a:lnTo>
                    <a:pt x="27884" y="1371"/>
                  </a:lnTo>
                  <a:close/>
                  <a:moveTo>
                    <a:pt x="29207" y="1371"/>
                  </a:moveTo>
                  <a:lnTo>
                    <a:pt x="29207" y="2439"/>
                  </a:lnTo>
                  <a:lnTo>
                    <a:pt x="28673" y="2439"/>
                  </a:lnTo>
                  <a:lnTo>
                    <a:pt x="28673" y="1371"/>
                  </a:lnTo>
                  <a:close/>
                  <a:moveTo>
                    <a:pt x="30020" y="1371"/>
                  </a:moveTo>
                  <a:lnTo>
                    <a:pt x="30020" y="2439"/>
                  </a:lnTo>
                  <a:lnTo>
                    <a:pt x="29462" y="2439"/>
                  </a:lnTo>
                  <a:lnTo>
                    <a:pt x="29462" y="1371"/>
                  </a:lnTo>
                  <a:close/>
                  <a:moveTo>
                    <a:pt x="30809" y="1371"/>
                  </a:moveTo>
                  <a:lnTo>
                    <a:pt x="30809" y="2415"/>
                  </a:lnTo>
                  <a:lnTo>
                    <a:pt x="30252" y="2439"/>
                  </a:lnTo>
                  <a:lnTo>
                    <a:pt x="30252" y="1371"/>
                  </a:lnTo>
                  <a:close/>
                  <a:moveTo>
                    <a:pt x="38122" y="1"/>
                  </a:moveTo>
                  <a:lnTo>
                    <a:pt x="38099" y="94"/>
                  </a:lnTo>
                  <a:lnTo>
                    <a:pt x="38006" y="326"/>
                  </a:lnTo>
                  <a:lnTo>
                    <a:pt x="37867" y="651"/>
                  </a:lnTo>
                  <a:lnTo>
                    <a:pt x="37751" y="860"/>
                  </a:lnTo>
                  <a:lnTo>
                    <a:pt x="37635" y="1046"/>
                  </a:lnTo>
                  <a:lnTo>
                    <a:pt x="10053" y="1046"/>
                  </a:lnTo>
                  <a:lnTo>
                    <a:pt x="4087" y="976"/>
                  </a:lnTo>
                  <a:lnTo>
                    <a:pt x="0" y="953"/>
                  </a:lnTo>
                  <a:lnTo>
                    <a:pt x="24" y="1185"/>
                  </a:lnTo>
                  <a:lnTo>
                    <a:pt x="70" y="1394"/>
                  </a:lnTo>
                  <a:lnTo>
                    <a:pt x="140" y="1626"/>
                  </a:lnTo>
                  <a:lnTo>
                    <a:pt x="233" y="1858"/>
                  </a:lnTo>
                  <a:lnTo>
                    <a:pt x="442" y="2322"/>
                  </a:lnTo>
                  <a:lnTo>
                    <a:pt x="720" y="2764"/>
                  </a:lnTo>
                  <a:lnTo>
                    <a:pt x="1022" y="3205"/>
                  </a:lnTo>
                  <a:lnTo>
                    <a:pt x="1347" y="3646"/>
                  </a:lnTo>
                  <a:lnTo>
                    <a:pt x="1695" y="4064"/>
                  </a:lnTo>
                  <a:lnTo>
                    <a:pt x="2044" y="4458"/>
                  </a:lnTo>
                  <a:lnTo>
                    <a:pt x="2415" y="4830"/>
                  </a:lnTo>
                  <a:lnTo>
                    <a:pt x="2740" y="5178"/>
                  </a:lnTo>
                  <a:lnTo>
                    <a:pt x="3344" y="5712"/>
                  </a:lnTo>
                  <a:lnTo>
                    <a:pt x="3762" y="6084"/>
                  </a:lnTo>
                  <a:lnTo>
                    <a:pt x="3924" y="6223"/>
                  </a:lnTo>
                  <a:lnTo>
                    <a:pt x="47595" y="6223"/>
                  </a:lnTo>
                  <a:lnTo>
                    <a:pt x="47339" y="5805"/>
                  </a:lnTo>
                  <a:lnTo>
                    <a:pt x="47153" y="5433"/>
                  </a:lnTo>
                  <a:lnTo>
                    <a:pt x="47014" y="5062"/>
                  </a:lnTo>
                  <a:lnTo>
                    <a:pt x="46944" y="4714"/>
                  </a:lnTo>
                  <a:lnTo>
                    <a:pt x="46921" y="4389"/>
                  </a:lnTo>
                  <a:lnTo>
                    <a:pt x="46968" y="4087"/>
                  </a:lnTo>
                  <a:lnTo>
                    <a:pt x="47037" y="3785"/>
                  </a:lnTo>
                  <a:lnTo>
                    <a:pt x="47130" y="3530"/>
                  </a:lnTo>
                  <a:lnTo>
                    <a:pt x="47269" y="3298"/>
                  </a:lnTo>
                  <a:lnTo>
                    <a:pt x="47432" y="3089"/>
                  </a:lnTo>
                  <a:lnTo>
                    <a:pt x="47618" y="2880"/>
                  </a:lnTo>
                  <a:lnTo>
                    <a:pt x="47827" y="2717"/>
                  </a:lnTo>
                  <a:lnTo>
                    <a:pt x="48012" y="2578"/>
                  </a:lnTo>
                  <a:lnTo>
                    <a:pt x="48221" y="2439"/>
                  </a:lnTo>
                  <a:lnTo>
                    <a:pt x="48430" y="2346"/>
                  </a:lnTo>
                  <a:lnTo>
                    <a:pt x="48639" y="2276"/>
                  </a:lnTo>
                  <a:lnTo>
                    <a:pt x="48802" y="2183"/>
                  </a:lnTo>
                  <a:lnTo>
                    <a:pt x="48964" y="2090"/>
                  </a:lnTo>
                  <a:lnTo>
                    <a:pt x="49104" y="1951"/>
                  </a:lnTo>
                  <a:lnTo>
                    <a:pt x="49196" y="1788"/>
                  </a:lnTo>
                  <a:lnTo>
                    <a:pt x="49289" y="1626"/>
                  </a:lnTo>
                  <a:lnTo>
                    <a:pt x="49359" y="1440"/>
                  </a:lnTo>
                  <a:lnTo>
                    <a:pt x="49429" y="1231"/>
                  </a:lnTo>
                  <a:lnTo>
                    <a:pt x="49475" y="1046"/>
                  </a:lnTo>
                  <a:lnTo>
                    <a:pt x="49522" y="674"/>
                  </a:lnTo>
                  <a:lnTo>
                    <a:pt x="49545" y="372"/>
                  </a:lnTo>
                  <a:lnTo>
                    <a:pt x="49522" y="70"/>
                  </a:lnTo>
                  <a:lnTo>
                    <a:pt x="38122"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87" name="Google Shape;1187;p15"/>
            <p:cNvSpPr/>
            <p:nvPr/>
          </p:nvSpPr>
          <p:spPr>
            <a:xfrm>
              <a:off x="4035352" y="4397744"/>
              <a:ext cx="3064936" cy="69905"/>
            </a:xfrm>
            <a:custGeom>
              <a:avLst/>
              <a:gdLst/>
              <a:ahLst/>
              <a:cxnLst/>
              <a:rect l="l" t="t" r="r" b="b"/>
              <a:pathLst>
                <a:path w="44809" h="1022" extrusionOk="0">
                  <a:moveTo>
                    <a:pt x="0" y="0"/>
                  </a:moveTo>
                  <a:lnTo>
                    <a:pt x="442" y="418"/>
                  </a:lnTo>
                  <a:lnTo>
                    <a:pt x="813" y="743"/>
                  </a:lnTo>
                  <a:lnTo>
                    <a:pt x="1138" y="1022"/>
                  </a:lnTo>
                  <a:lnTo>
                    <a:pt x="44809" y="1022"/>
                  </a:lnTo>
                  <a:lnTo>
                    <a:pt x="44623" y="743"/>
                  </a:lnTo>
                  <a:lnTo>
                    <a:pt x="44483" y="488"/>
                  </a:lnTo>
                  <a:lnTo>
                    <a:pt x="44367" y="256"/>
                  </a:lnTo>
                  <a:lnTo>
                    <a:pt x="4427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188" name="Google Shape;1188;p15"/>
          <p:cNvGrpSpPr/>
          <p:nvPr/>
        </p:nvGrpSpPr>
        <p:grpSpPr>
          <a:xfrm>
            <a:off x="9046217" y="6138788"/>
            <a:ext cx="2404088" cy="481141"/>
            <a:chOff x="6105603" y="6561295"/>
            <a:chExt cx="2226832" cy="445667"/>
          </a:xfrm>
        </p:grpSpPr>
        <p:grpSp>
          <p:nvGrpSpPr>
            <p:cNvPr id="1189" name="Google Shape;1189;p15"/>
            <p:cNvGrpSpPr/>
            <p:nvPr/>
          </p:nvGrpSpPr>
          <p:grpSpPr>
            <a:xfrm flipH="1">
              <a:off x="6607147" y="6561295"/>
              <a:ext cx="1223753" cy="298491"/>
              <a:chOff x="6607147" y="6458520"/>
              <a:chExt cx="1223753" cy="298491"/>
            </a:xfrm>
          </p:grpSpPr>
          <p:grpSp>
            <p:nvGrpSpPr>
              <p:cNvPr id="1190" name="Google Shape;1190;p15"/>
              <p:cNvGrpSpPr/>
              <p:nvPr/>
            </p:nvGrpSpPr>
            <p:grpSpPr>
              <a:xfrm>
                <a:off x="6607147" y="6607753"/>
                <a:ext cx="316812" cy="149257"/>
                <a:chOff x="811985" y="3296192"/>
                <a:chExt cx="1330582" cy="626605"/>
              </a:xfrm>
            </p:grpSpPr>
            <p:sp>
              <p:nvSpPr>
                <p:cNvPr id="1191" name="Google Shape;1191;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2" name="Google Shape;1192;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3" name="Google Shape;1193;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4" name="Google Shape;1194;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5" name="Google Shape;1195;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6" name="Google Shape;1196;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7" name="Google Shape;1197;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8" name="Google Shape;1198;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199" name="Google Shape;1199;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0" name="Google Shape;1200;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1" name="Google Shape;1201;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02" name="Google Shape;1202;p15"/>
              <p:cNvGrpSpPr/>
              <p:nvPr/>
            </p:nvGrpSpPr>
            <p:grpSpPr>
              <a:xfrm>
                <a:off x="6803364" y="6607753"/>
                <a:ext cx="316812" cy="149257"/>
                <a:chOff x="811985" y="3296192"/>
                <a:chExt cx="1330582" cy="626605"/>
              </a:xfrm>
            </p:grpSpPr>
            <p:sp>
              <p:nvSpPr>
                <p:cNvPr id="1203" name="Google Shape;1203;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4" name="Google Shape;1204;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5" name="Google Shape;1205;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6" name="Google Shape;1206;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7" name="Google Shape;1207;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8" name="Google Shape;1208;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09" name="Google Shape;1209;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0" name="Google Shape;1210;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1" name="Google Shape;1211;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2" name="Google Shape;1212;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3" name="Google Shape;1213;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14" name="Google Shape;1214;p15"/>
              <p:cNvGrpSpPr/>
              <p:nvPr/>
            </p:nvGrpSpPr>
            <p:grpSpPr>
              <a:xfrm>
                <a:off x="7001056" y="6607753"/>
                <a:ext cx="316812" cy="149257"/>
                <a:chOff x="811985" y="3296192"/>
                <a:chExt cx="1330582" cy="626605"/>
              </a:xfrm>
            </p:grpSpPr>
            <p:sp>
              <p:nvSpPr>
                <p:cNvPr id="1215" name="Google Shape;1215;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6" name="Google Shape;1216;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7" name="Google Shape;1217;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8" name="Google Shape;1218;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19" name="Google Shape;1219;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0" name="Google Shape;1220;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1" name="Google Shape;1221;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2" name="Google Shape;1222;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3" name="Google Shape;1223;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4" name="Google Shape;1224;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5" name="Google Shape;1225;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26" name="Google Shape;1226;p15"/>
              <p:cNvGrpSpPr/>
              <p:nvPr/>
            </p:nvGrpSpPr>
            <p:grpSpPr>
              <a:xfrm>
                <a:off x="7001056" y="6458520"/>
                <a:ext cx="316812" cy="149257"/>
                <a:chOff x="811985" y="3296192"/>
                <a:chExt cx="1330582" cy="626605"/>
              </a:xfrm>
            </p:grpSpPr>
            <p:sp>
              <p:nvSpPr>
                <p:cNvPr id="1227" name="Google Shape;1227;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8" name="Google Shape;1228;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29" name="Google Shape;1229;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0" name="Google Shape;1230;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1" name="Google Shape;1231;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2" name="Google Shape;1232;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3" name="Google Shape;1233;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4" name="Google Shape;1234;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5" name="Google Shape;1235;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6" name="Google Shape;1236;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37" name="Google Shape;1237;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38" name="Google Shape;1238;p15"/>
              <p:cNvGrpSpPr/>
              <p:nvPr/>
            </p:nvGrpSpPr>
            <p:grpSpPr>
              <a:xfrm>
                <a:off x="7317870" y="6607753"/>
                <a:ext cx="316812" cy="149257"/>
                <a:chOff x="811985" y="3296192"/>
                <a:chExt cx="1330582" cy="626605"/>
              </a:xfrm>
            </p:grpSpPr>
            <p:sp>
              <p:nvSpPr>
                <p:cNvPr id="1239" name="Google Shape;1239;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0" name="Google Shape;1240;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1" name="Google Shape;1241;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2" name="Google Shape;1242;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3" name="Google Shape;1243;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4" name="Google Shape;1244;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5" name="Google Shape;1245;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6" name="Google Shape;1246;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7" name="Google Shape;1247;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8" name="Google Shape;1248;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49" name="Google Shape;1249;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50" name="Google Shape;1250;p15"/>
              <p:cNvGrpSpPr/>
              <p:nvPr/>
            </p:nvGrpSpPr>
            <p:grpSpPr>
              <a:xfrm>
                <a:off x="7514088" y="6607753"/>
                <a:ext cx="316812" cy="149257"/>
                <a:chOff x="811985" y="3296192"/>
                <a:chExt cx="1330582" cy="626605"/>
              </a:xfrm>
            </p:grpSpPr>
            <p:sp>
              <p:nvSpPr>
                <p:cNvPr id="1251" name="Google Shape;1251;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2" name="Google Shape;1252;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3" name="Google Shape;1253;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4" name="Google Shape;1254;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5" name="Google Shape;1255;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6" name="Google Shape;1256;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7" name="Google Shape;1257;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8" name="Google Shape;1258;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59" name="Google Shape;1259;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0" name="Google Shape;1260;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1" name="Google Shape;1261;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62" name="Google Shape;1262;p15"/>
              <p:cNvGrpSpPr/>
              <p:nvPr/>
            </p:nvGrpSpPr>
            <p:grpSpPr>
              <a:xfrm>
                <a:off x="7317870" y="6458520"/>
                <a:ext cx="316812" cy="149257"/>
                <a:chOff x="811985" y="3296192"/>
                <a:chExt cx="1330582" cy="626605"/>
              </a:xfrm>
            </p:grpSpPr>
            <p:sp>
              <p:nvSpPr>
                <p:cNvPr id="1263" name="Google Shape;1263;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4" name="Google Shape;1264;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5" name="Google Shape;1265;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6" name="Google Shape;1266;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7" name="Google Shape;1267;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8" name="Google Shape;1268;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69" name="Google Shape;1269;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0" name="Google Shape;1270;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1" name="Google Shape;1271;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2" name="Google Shape;1272;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3" name="Google Shape;1273;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274" name="Google Shape;1274;p15"/>
              <p:cNvGrpSpPr/>
              <p:nvPr/>
            </p:nvGrpSpPr>
            <p:grpSpPr>
              <a:xfrm>
                <a:off x="7514088" y="6458520"/>
                <a:ext cx="316812" cy="149257"/>
                <a:chOff x="811985" y="3296192"/>
                <a:chExt cx="1330582" cy="626605"/>
              </a:xfrm>
            </p:grpSpPr>
            <p:sp>
              <p:nvSpPr>
                <p:cNvPr id="1275" name="Google Shape;1275;p1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6" name="Google Shape;1276;p1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7" name="Google Shape;1277;p1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8" name="Google Shape;1278;p1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79" name="Google Shape;1279;p1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0" name="Google Shape;1280;p1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1" name="Google Shape;1281;p1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2" name="Google Shape;1282;p1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3" name="Google Shape;1283;p1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4" name="Google Shape;1284;p1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5" name="Google Shape;1285;p1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1286" name="Google Shape;1286;p15"/>
            <p:cNvGrpSpPr/>
            <p:nvPr/>
          </p:nvGrpSpPr>
          <p:grpSpPr>
            <a:xfrm flipH="1">
              <a:off x="6105603" y="6561298"/>
              <a:ext cx="2226832" cy="445663"/>
              <a:chOff x="3844788" y="3789525"/>
              <a:chExt cx="3388878" cy="678124"/>
            </a:xfrm>
          </p:grpSpPr>
          <p:sp>
            <p:nvSpPr>
              <p:cNvPr id="1287" name="Google Shape;1287;p15"/>
              <p:cNvSpPr/>
              <p:nvPr/>
            </p:nvSpPr>
            <p:spPr>
              <a:xfrm>
                <a:off x="4219555" y="3789525"/>
                <a:ext cx="39740" cy="66758"/>
              </a:xfrm>
              <a:custGeom>
                <a:avLst/>
                <a:gdLst/>
                <a:ahLst/>
                <a:cxnLst/>
                <a:rect l="l" t="t" r="r" b="b"/>
                <a:pathLst>
                  <a:path w="581" h="976" extrusionOk="0">
                    <a:moveTo>
                      <a:pt x="279" y="0"/>
                    </a:moveTo>
                    <a:lnTo>
                      <a:pt x="1" y="24"/>
                    </a:lnTo>
                    <a:lnTo>
                      <a:pt x="1" y="952"/>
                    </a:lnTo>
                    <a:lnTo>
                      <a:pt x="256" y="975"/>
                    </a:lnTo>
                    <a:lnTo>
                      <a:pt x="395" y="952"/>
                    </a:lnTo>
                    <a:lnTo>
                      <a:pt x="511" y="952"/>
                    </a:lnTo>
                    <a:lnTo>
                      <a:pt x="535" y="929"/>
                    </a:lnTo>
                    <a:lnTo>
                      <a:pt x="558" y="883"/>
                    </a:lnTo>
                    <a:lnTo>
                      <a:pt x="581" y="790"/>
                    </a:lnTo>
                    <a:lnTo>
                      <a:pt x="558" y="581"/>
                    </a:lnTo>
                    <a:lnTo>
                      <a:pt x="535" y="302"/>
                    </a:lnTo>
                    <a:lnTo>
                      <a:pt x="535" y="163"/>
                    </a:lnTo>
                    <a:lnTo>
                      <a:pt x="558" y="70"/>
                    </a:lnTo>
                    <a:lnTo>
                      <a:pt x="535" y="24"/>
                    </a:lnTo>
                    <a:lnTo>
                      <a:pt x="46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8" name="Google Shape;1288;p15"/>
              <p:cNvSpPr/>
              <p:nvPr/>
            </p:nvSpPr>
            <p:spPr>
              <a:xfrm>
                <a:off x="4236997" y="3800606"/>
                <a:ext cx="50890" cy="63612"/>
              </a:xfrm>
              <a:custGeom>
                <a:avLst/>
                <a:gdLst/>
                <a:ahLst/>
                <a:cxnLst/>
                <a:rect l="l" t="t" r="r" b="b"/>
                <a:pathLst>
                  <a:path w="744" h="930" extrusionOk="0">
                    <a:moveTo>
                      <a:pt x="280" y="1"/>
                    </a:moveTo>
                    <a:lnTo>
                      <a:pt x="280" y="140"/>
                    </a:lnTo>
                    <a:lnTo>
                      <a:pt x="303" y="419"/>
                    </a:lnTo>
                    <a:lnTo>
                      <a:pt x="326" y="628"/>
                    </a:lnTo>
                    <a:lnTo>
                      <a:pt x="303" y="721"/>
                    </a:lnTo>
                    <a:lnTo>
                      <a:pt x="280" y="767"/>
                    </a:lnTo>
                    <a:lnTo>
                      <a:pt x="256" y="790"/>
                    </a:lnTo>
                    <a:lnTo>
                      <a:pt x="140" y="790"/>
                    </a:lnTo>
                    <a:lnTo>
                      <a:pt x="1" y="813"/>
                    </a:lnTo>
                    <a:lnTo>
                      <a:pt x="1" y="837"/>
                    </a:lnTo>
                    <a:lnTo>
                      <a:pt x="1" y="883"/>
                    </a:lnTo>
                    <a:lnTo>
                      <a:pt x="47" y="906"/>
                    </a:lnTo>
                    <a:lnTo>
                      <a:pt x="349" y="930"/>
                    </a:lnTo>
                    <a:lnTo>
                      <a:pt x="558" y="906"/>
                    </a:lnTo>
                    <a:lnTo>
                      <a:pt x="697" y="883"/>
                    </a:lnTo>
                    <a:lnTo>
                      <a:pt x="744" y="860"/>
                    </a:lnTo>
                    <a:lnTo>
                      <a:pt x="697" y="813"/>
                    </a:lnTo>
                    <a:lnTo>
                      <a:pt x="674" y="744"/>
                    </a:lnTo>
                    <a:lnTo>
                      <a:pt x="651" y="581"/>
                    </a:lnTo>
                    <a:lnTo>
                      <a:pt x="674" y="396"/>
                    </a:lnTo>
                    <a:lnTo>
                      <a:pt x="697" y="233"/>
                    </a:lnTo>
                    <a:lnTo>
                      <a:pt x="744" y="117"/>
                    </a:lnTo>
                    <a:lnTo>
                      <a:pt x="744" y="47"/>
                    </a:lnTo>
                    <a:lnTo>
                      <a:pt x="69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89" name="Google Shape;1289;p15"/>
              <p:cNvSpPr/>
              <p:nvPr/>
            </p:nvSpPr>
            <p:spPr>
              <a:xfrm>
                <a:off x="4221128" y="3789525"/>
                <a:ext cx="9644" cy="406570"/>
              </a:xfrm>
              <a:custGeom>
                <a:avLst/>
                <a:gdLst/>
                <a:ahLst/>
                <a:cxnLst/>
                <a:rect l="l" t="t" r="r" b="b"/>
                <a:pathLst>
                  <a:path w="141" h="5944" extrusionOk="0">
                    <a:moveTo>
                      <a:pt x="1" y="0"/>
                    </a:moveTo>
                    <a:lnTo>
                      <a:pt x="1" y="5944"/>
                    </a:lnTo>
                    <a:lnTo>
                      <a:pt x="140" y="5944"/>
                    </a:lnTo>
                    <a:lnTo>
                      <a:pt x="14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0" name="Google Shape;1290;p15"/>
              <p:cNvSpPr/>
              <p:nvPr/>
            </p:nvSpPr>
            <p:spPr>
              <a:xfrm>
                <a:off x="3844788" y="4041992"/>
                <a:ext cx="3388878" cy="425653"/>
              </a:xfrm>
              <a:custGeom>
                <a:avLst/>
                <a:gdLst/>
                <a:ahLst/>
                <a:cxnLst/>
                <a:rect l="l" t="t" r="r" b="b"/>
                <a:pathLst>
                  <a:path w="49545" h="6223" extrusionOk="0">
                    <a:moveTo>
                      <a:pt x="10935" y="1371"/>
                    </a:moveTo>
                    <a:lnTo>
                      <a:pt x="10935" y="1788"/>
                    </a:lnTo>
                    <a:lnTo>
                      <a:pt x="10541" y="1371"/>
                    </a:lnTo>
                    <a:close/>
                    <a:moveTo>
                      <a:pt x="37379" y="1371"/>
                    </a:moveTo>
                    <a:lnTo>
                      <a:pt x="37217" y="1533"/>
                    </a:lnTo>
                    <a:lnTo>
                      <a:pt x="37031" y="1696"/>
                    </a:lnTo>
                    <a:lnTo>
                      <a:pt x="36845" y="1858"/>
                    </a:lnTo>
                    <a:lnTo>
                      <a:pt x="36613" y="1974"/>
                    </a:lnTo>
                    <a:lnTo>
                      <a:pt x="36613" y="1371"/>
                    </a:lnTo>
                    <a:close/>
                    <a:moveTo>
                      <a:pt x="36358" y="1371"/>
                    </a:moveTo>
                    <a:lnTo>
                      <a:pt x="36358" y="2114"/>
                    </a:lnTo>
                    <a:lnTo>
                      <a:pt x="36195" y="2183"/>
                    </a:lnTo>
                    <a:lnTo>
                      <a:pt x="36009" y="2230"/>
                    </a:lnTo>
                    <a:lnTo>
                      <a:pt x="35824" y="2253"/>
                    </a:lnTo>
                    <a:lnTo>
                      <a:pt x="35824" y="1371"/>
                    </a:lnTo>
                    <a:close/>
                    <a:moveTo>
                      <a:pt x="11748" y="1371"/>
                    </a:moveTo>
                    <a:lnTo>
                      <a:pt x="11748" y="2322"/>
                    </a:lnTo>
                    <a:lnTo>
                      <a:pt x="11655" y="2322"/>
                    </a:lnTo>
                    <a:lnTo>
                      <a:pt x="11562" y="2299"/>
                    </a:lnTo>
                    <a:lnTo>
                      <a:pt x="11446" y="2230"/>
                    </a:lnTo>
                    <a:lnTo>
                      <a:pt x="11191" y="2021"/>
                    </a:lnTo>
                    <a:lnTo>
                      <a:pt x="11191" y="1371"/>
                    </a:lnTo>
                    <a:close/>
                    <a:moveTo>
                      <a:pt x="12537" y="1371"/>
                    </a:moveTo>
                    <a:lnTo>
                      <a:pt x="12537" y="2322"/>
                    </a:lnTo>
                    <a:lnTo>
                      <a:pt x="11980" y="2322"/>
                    </a:lnTo>
                    <a:lnTo>
                      <a:pt x="11980" y="1371"/>
                    </a:lnTo>
                    <a:close/>
                    <a:moveTo>
                      <a:pt x="35568" y="1371"/>
                    </a:moveTo>
                    <a:lnTo>
                      <a:pt x="35568" y="2299"/>
                    </a:lnTo>
                    <a:lnTo>
                      <a:pt x="35034" y="2322"/>
                    </a:lnTo>
                    <a:lnTo>
                      <a:pt x="35034" y="1371"/>
                    </a:lnTo>
                    <a:close/>
                    <a:moveTo>
                      <a:pt x="13327" y="1371"/>
                    </a:moveTo>
                    <a:lnTo>
                      <a:pt x="13327" y="2346"/>
                    </a:lnTo>
                    <a:lnTo>
                      <a:pt x="12770" y="2346"/>
                    </a:lnTo>
                    <a:lnTo>
                      <a:pt x="12770" y="1371"/>
                    </a:lnTo>
                    <a:close/>
                    <a:moveTo>
                      <a:pt x="14116" y="1371"/>
                    </a:moveTo>
                    <a:lnTo>
                      <a:pt x="14116" y="2346"/>
                    </a:lnTo>
                    <a:lnTo>
                      <a:pt x="13582" y="2346"/>
                    </a:lnTo>
                    <a:lnTo>
                      <a:pt x="13582" y="1371"/>
                    </a:lnTo>
                    <a:close/>
                    <a:moveTo>
                      <a:pt x="14906" y="1371"/>
                    </a:moveTo>
                    <a:lnTo>
                      <a:pt x="14906" y="2346"/>
                    </a:lnTo>
                    <a:lnTo>
                      <a:pt x="14372" y="2346"/>
                    </a:lnTo>
                    <a:lnTo>
                      <a:pt x="14372" y="1371"/>
                    </a:lnTo>
                    <a:close/>
                    <a:moveTo>
                      <a:pt x="15718" y="1371"/>
                    </a:moveTo>
                    <a:lnTo>
                      <a:pt x="15718" y="2369"/>
                    </a:lnTo>
                    <a:lnTo>
                      <a:pt x="15161" y="2369"/>
                    </a:lnTo>
                    <a:lnTo>
                      <a:pt x="15161" y="1371"/>
                    </a:lnTo>
                    <a:close/>
                    <a:moveTo>
                      <a:pt x="16507" y="1371"/>
                    </a:moveTo>
                    <a:lnTo>
                      <a:pt x="16507" y="2369"/>
                    </a:lnTo>
                    <a:lnTo>
                      <a:pt x="15950" y="2369"/>
                    </a:lnTo>
                    <a:lnTo>
                      <a:pt x="15950" y="1371"/>
                    </a:lnTo>
                    <a:close/>
                    <a:moveTo>
                      <a:pt x="17297" y="1371"/>
                    </a:moveTo>
                    <a:lnTo>
                      <a:pt x="17297" y="2369"/>
                    </a:lnTo>
                    <a:lnTo>
                      <a:pt x="16740" y="2369"/>
                    </a:lnTo>
                    <a:lnTo>
                      <a:pt x="16740" y="1371"/>
                    </a:lnTo>
                    <a:close/>
                    <a:moveTo>
                      <a:pt x="34779" y="1371"/>
                    </a:moveTo>
                    <a:lnTo>
                      <a:pt x="34779" y="2346"/>
                    </a:lnTo>
                    <a:lnTo>
                      <a:pt x="34222" y="2369"/>
                    </a:lnTo>
                    <a:lnTo>
                      <a:pt x="34222" y="1371"/>
                    </a:lnTo>
                    <a:close/>
                    <a:moveTo>
                      <a:pt x="18086" y="1371"/>
                    </a:moveTo>
                    <a:lnTo>
                      <a:pt x="18086" y="2392"/>
                    </a:lnTo>
                    <a:lnTo>
                      <a:pt x="17552" y="2392"/>
                    </a:lnTo>
                    <a:lnTo>
                      <a:pt x="17552" y="1371"/>
                    </a:lnTo>
                    <a:close/>
                    <a:moveTo>
                      <a:pt x="18899" y="1371"/>
                    </a:moveTo>
                    <a:lnTo>
                      <a:pt x="18899" y="2392"/>
                    </a:lnTo>
                    <a:lnTo>
                      <a:pt x="18342" y="2392"/>
                    </a:lnTo>
                    <a:lnTo>
                      <a:pt x="18342" y="1371"/>
                    </a:lnTo>
                    <a:close/>
                    <a:moveTo>
                      <a:pt x="19688" y="1371"/>
                    </a:moveTo>
                    <a:lnTo>
                      <a:pt x="19688" y="2392"/>
                    </a:lnTo>
                    <a:lnTo>
                      <a:pt x="19131" y="2392"/>
                    </a:lnTo>
                    <a:lnTo>
                      <a:pt x="19131" y="1371"/>
                    </a:lnTo>
                    <a:close/>
                    <a:moveTo>
                      <a:pt x="33200" y="1371"/>
                    </a:moveTo>
                    <a:lnTo>
                      <a:pt x="33200" y="2392"/>
                    </a:lnTo>
                    <a:lnTo>
                      <a:pt x="32643" y="2392"/>
                    </a:lnTo>
                    <a:lnTo>
                      <a:pt x="32643" y="1371"/>
                    </a:lnTo>
                    <a:close/>
                    <a:moveTo>
                      <a:pt x="33990" y="1371"/>
                    </a:moveTo>
                    <a:lnTo>
                      <a:pt x="33990" y="2369"/>
                    </a:lnTo>
                    <a:lnTo>
                      <a:pt x="33432" y="2392"/>
                    </a:lnTo>
                    <a:lnTo>
                      <a:pt x="33432" y="1371"/>
                    </a:lnTo>
                    <a:close/>
                    <a:moveTo>
                      <a:pt x="20478" y="1371"/>
                    </a:moveTo>
                    <a:lnTo>
                      <a:pt x="20478" y="2415"/>
                    </a:lnTo>
                    <a:lnTo>
                      <a:pt x="19920" y="2392"/>
                    </a:lnTo>
                    <a:lnTo>
                      <a:pt x="19920" y="1371"/>
                    </a:lnTo>
                    <a:close/>
                    <a:moveTo>
                      <a:pt x="21267" y="1371"/>
                    </a:moveTo>
                    <a:lnTo>
                      <a:pt x="21267" y="2415"/>
                    </a:lnTo>
                    <a:lnTo>
                      <a:pt x="20733" y="2415"/>
                    </a:lnTo>
                    <a:lnTo>
                      <a:pt x="20733" y="1371"/>
                    </a:lnTo>
                    <a:close/>
                    <a:moveTo>
                      <a:pt x="22056" y="1371"/>
                    </a:moveTo>
                    <a:lnTo>
                      <a:pt x="22056" y="2415"/>
                    </a:lnTo>
                    <a:lnTo>
                      <a:pt x="21522" y="2415"/>
                    </a:lnTo>
                    <a:lnTo>
                      <a:pt x="21522" y="1371"/>
                    </a:lnTo>
                    <a:close/>
                    <a:moveTo>
                      <a:pt x="22869" y="1371"/>
                    </a:moveTo>
                    <a:lnTo>
                      <a:pt x="22869" y="2415"/>
                    </a:lnTo>
                    <a:lnTo>
                      <a:pt x="22312" y="2415"/>
                    </a:lnTo>
                    <a:lnTo>
                      <a:pt x="22312" y="1371"/>
                    </a:lnTo>
                    <a:close/>
                    <a:moveTo>
                      <a:pt x="23658" y="1371"/>
                    </a:moveTo>
                    <a:lnTo>
                      <a:pt x="23658" y="2415"/>
                    </a:lnTo>
                    <a:lnTo>
                      <a:pt x="23101" y="2415"/>
                    </a:lnTo>
                    <a:lnTo>
                      <a:pt x="23101" y="1371"/>
                    </a:lnTo>
                    <a:close/>
                    <a:moveTo>
                      <a:pt x="24448" y="1371"/>
                    </a:moveTo>
                    <a:lnTo>
                      <a:pt x="24448" y="2415"/>
                    </a:lnTo>
                    <a:lnTo>
                      <a:pt x="23890" y="2415"/>
                    </a:lnTo>
                    <a:lnTo>
                      <a:pt x="23890" y="1371"/>
                    </a:lnTo>
                    <a:close/>
                    <a:moveTo>
                      <a:pt x="31598" y="1371"/>
                    </a:moveTo>
                    <a:lnTo>
                      <a:pt x="31598" y="2415"/>
                    </a:lnTo>
                    <a:lnTo>
                      <a:pt x="31041" y="2415"/>
                    </a:lnTo>
                    <a:lnTo>
                      <a:pt x="31041" y="1371"/>
                    </a:lnTo>
                    <a:close/>
                    <a:moveTo>
                      <a:pt x="32388" y="1371"/>
                    </a:moveTo>
                    <a:lnTo>
                      <a:pt x="32388" y="2392"/>
                    </a:lnTo>
                    <a:lnTo>
                      <a:pt x="31854" y="2415"/>
                    </a:lnTo>
                    <a:lnTo>
                      <a:pt x="31854" y="1371"/>
                    </a:lnTo>
                    <a:close/>
                    <a:moveTo>
                      <a:pt x="25237" y="1371"/>
                    </a:moveTo>
                    <a:lnTo>
                      <a:pt x="25237" y="2439"/>
                    </a:lnTo>
                    <a:lnTo>
                      <a:pt x="24703" y="2415"/>
                    </a:lnTo>
                    <a:lnTo>
                      <a:pt x="24703" y="1371"/>
                    </a:lnTo>
                    <a:close/>
                    <a:moveTo>
                      <a:pt x="26050" y="1371"/>
                    </a:moveTo>
                    <a:lnTo>
                      <a:pt x="26050" y="2439"/>
                    </a:lnTo>
                    <a:lnTo>
                      <a:pt x="25492" y="2439"/>
                    </a:lnTo>
                    <a:lnTo>
                      <a:pt x="25492" y="1371"/>
                    </a:lnTo>
                    <a:close/>
                    <a:moveTo>
                      <a:pt x="26839" y="1371"/>
                    </a:moveTo>
                    <a:lnTo>
                      <a:pt x="26839" y="2439"/>
                    </a:lnTo>
                    <a:lnTo>
                      <a:pt x="26282" y="2439"/>
                    </a:lnTo>
                    <a:lnTo>
                      <a:pt x="26282" y="1371"/>
                    </a:lnTo>
                    <a:close/>
                    <a:moveTo>
                      <a:pt x="27628" y="1371"/>
                    </a:moveTo>
                    <a:lnTo>
                      <a:pt x="27628" y="2439"/>
                    </a:lnTo>
                    <a:lnTo>
                      <a:pt x="27071" y="2439"/>
                    </a:lnTo>
                    <a:lnTo>
                      <a:pt x="27071" y="1371"/>
                    </a:lnTo>
                    <a:close/>
                    <a:moveTo>
                      <a:pt x="28418" y="1371"/>
                    </a:moveTo>
                    <a:lnTo>
                      <a:pt x="28418" y="2439"/>
                    </a:lnTo>
                    <a:lnTo>
                      <a:pt x="27884" y="2439"/>
                    </a:lnTo>
                    <a:lnTo>
                      <a:pt x="27884" y="1371"/>
                    </a:lnTo>
                    <a:close/>
                    <a:moveTo>
                      <a:pt x="29207" y="1371"/>
                    </a:moveTo>
                    <a:lnTo>
                      <a:pt x="29207" y="2439"/>
                    </a:lnTo>
                    <a:lnTo>
                      <a:pt x="28673" y="2439"/>
                    </a:lnTo>
                    <a:lnTo>
                      <a:pt x="28673" y="1371"/>
                    </a:lnTo>
                    <a:close/>
                    <a:moveTo>
                      <a:pt x="30020" y="1371"/>
                    </a:moveTo>
                    <a:lnTo>
                      <a:pt x="30020" y="2439"/>
                    </a:lnTo>
                    <a:lnTo>
                      <a:pt x="29462" y="2439"/>
                    </a:lnTo>
                    <a:lnTo>
                      <a:pt x="29462" y="1371"/>
                    </a:lnTo>
                    <a:close/>
                    <a:moveTo>
                      <a:pt x="30809" y="1371"/>
                    </a:moveTo>
                    <a:lnTo>
                      <a:pt x="30809" y="2415"/>
                    </a:lnTo>
                    <a:lnTo>
                      <a:pt x="30252" y="2439"/>
                    </a:lnTo>
                    <a:lnTo>
                      <a:pt x="30252" y="1371"/>
                    </a:lnTo>
                    <a:close/>
                    <a:moveTo>
                      <a:pt x="38122" y="1"/>
                    </a:moveTo>
                    <a:lnTo>
                      <a:pt x="38099" y="94"/>
                    </a:lnTo>
                    <a:lnTo>
                      <a:pt x="38006" y="326"/>
                    </a:lnTo>
                    <a:lnTo>
                      <a:pt x="37867" y="651"/>
                    </a:lnTo>
                    <a:lnTo>
                      <a:pt x="37751" y="860"/>
                    </a:lnTo>
                    <a:lnTo>
                      <a:pt x="37635" y="1046"/>
                    </a:lnTo>
                    <a:lnTo>
                      <a:pt x="10053" y="1046"/>
                    </a:lnTo>
                    <a:lnTo>
                      <a:pt x="4087" y="976"/>
                    </a:lnTo>
                    <a:lnTo>
                      <a:pt x="0" y="953"/>
                    </a:lnTo>
                    <a:lnTo>
                      <a:pt x="24" y="1185"/>
                    </a:lnTo>
                    <a:lnTo>
                      <a:pt x="70" y="1394"/>
                    </a:lnTo>
                    <a:lnTo>
                      <a:pt x="140" y="1626"/>
                    </a:lnTo>
                    <a:lnTo>
                      <a:pt x="233" y="1858"/>
                    </a:lnTo>
                    <a:lnTo>
                      <a:pt x="442" y="2322"/>
                    </a:lnTo>
                    <a:lnTo>
                      <a:pt x="720" y="2764"/>
                    </a:lnTo>
                    <a:lnTo>
                      <a:pt x="1022" y="3205"/>
                    </a:lnTo>
                    <a:lnTo>
                      <a:pt x="1347" y="3646"/>
                    </a:lnTo>
                    <a:lnTo>
                      <a:pt x="1695" y="4064"/>
                    </a:lnTo>
                    <a:lnTo>
                      <a:pt x="2044" y="4458"/>
                    </a:lnTo>
                    <a:lnTo>
                      <a:pt x="2415" y="4830"/>
                    </a:lnTo>
                    <a:lnTo>
                      <a:pt x="2740" y="5178"/>
                    </a:lnTo>
                    <a:lnTo>
                      <a:pt x="3344" y="5712"/>
                    </a:lnTo>
                    <a:lnTo>
                      <a:pt x="3762" y="6084"/>
                    </a:lnTo>
                    <a:lnTo>
                      <a:pt x="3924" y="6223"/>
                    </a:lnTo>
                    <a:lnTo>
                      <a:pt x="47595" y="6223"/>
                    </a:lnTo>
                    <a:lnTo>
                      <a:pt x="47339" y="5805"/>
                    </a:lnTo>
                    <a:lnTo>
                      <a:pt x="47153" y="5433"/>
                    </a:lnTo>
                    <a:lnTo>
                      <a:pt x="47014" y="5062"/>
                    </a:lnTo>
                    <a:lnTo>
                      <a:pt x="46944" y="4714"/>
                    </a:lnTo>
                    <a:lnTo>
                      <a:pt x="46921" y="4389"/>
                    </a:lnTo>
                    <a:lnTo>
                      <a:pt x="46968" y="4087"/>
                    </a:lnTo>
                    <a:lnTo>
                      <a:pt x="47037" y="3785"/>
                    </a:lnTo>
                    <a:lnTo>
                      <a:pt x="47130" y="3530"/>
                    </a:lnTo>
                    <a:lnTo>
                      <a:pt x="47269" y="3298"/>
                    </a:lnTo>
                    <a:lnTo>
                      <a:pt x="47432" y="3089"/>
                    </a:lnTo>
                    <a:lnTo>
                      <a:pt x="47618" y="2880"/>
                    </a:lnTo>
                    <a:lnTo>
                      <a:pt x="47827" y="2717"/>
                    </a:lnTo>
                    <a:lnTo>
                      <a:pt x="48012" y="2578"/>
                    </a:lnTo>
                    <a:lnTo>
                      <a:pt x="48221" y="2439"/>
                    </a:lnTo>
                    <a:lnTo>
                      <a:pt x="48430" y="2346"/>
                    </a:lnTo>
                    <a:lnTo>
                      <a:pt x="48639" y="2276"/>
                    </a:lnTo>
                    <a:lnTo>
                      <a:pt x="48802" y="2183"/>
                    </a:lnTo>
                    <a:lnTo>
                      <a:pt x="48964" y="2090"/>
                    </a:lnTo>
                    <a:lnTo>
                      <a:pt x="49104" y="1951"/>
                    </a:lnTo>
                    <a:lnTo>
                      <a:pt x="49196" y="1788"/>
                    </a:lnTo>
                    <a:lnTo>
                      <a:pt x="49289" y="1626"/>
                    </a:lnTo>
                    <a:lnTo>
                      <a:pt x="49359" y="1440"/>
                    </a:lnTo>
                    <a:lnTo>
                      <a:pt x="49429" y="1231"/>
                    </a:lnTo>
                    <a:lnTo>
                      <a:pt x="49475" y="1046"/>
                    </a:lnTo>
                    <a:lnTo>
                      <a:pt x="49522" y="674"/>
                    </a:lnTo>
                    <a:lnTo>
                      <a:pt x="49545" y="372"/>
                    </a:lnTo>
                    <a:lnTo>
                      <a:pt x="49522" y="70"/>
                    </a:lnTo>
                    <a:lnTo>
                      <a:pt x="38122"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1" name="Google Shape;1291;p15"/>
              <p:cNvSpPr/>
              <p:nvPr/>
            </p:nvSpPr>
            <p:spPr>
              <a:xfrm>
                <a:off x="4035352" y="4397744"/>
                <a:ext cx="3064936" cy="69905"/>
              </a:xfrm>
              <a:custGeom>
                <a:avLst/>
                <a:gdLst/>
                <a:ahLst/>
                <a:cxnLst/>
                <a:rect l="l" t="t" r="r" b="b"/>
                <a:pathLst>
                  <a:path w="44809" h="1022" extrusionOk="0">
                    <a:moveTo>
                      <a:pt x="0" y="0"/>
                    </a:moveTo>
                    <a:lnTo>
                      <a:pt x="442" y="418"/>
                    </a:lnTo>
                    <a:lnTo>
                      <a:pt x="813" y="743"/>
                    </a:lnTo>
                    <a:lnTo>
                      <a:pt x="1138" y="1022"/>
                    </a:lnTo>
                    <a:lnTo>
                      <a:pt x="44809" y="1022"/>
                    </a:lnTo>
                    <a:lnTo>
                      <a:pt x="44623" y="743"/>
                    </a:lnTo>
                    <a:lnTo>
                      <a:pt x="44483" y="488"/>
                    </a:lnTo>
                    <a:lnTo>
                      <a:pt x="44367" y="256"/>
                    </a:lnTo>
                    <a:lnTo>
                      <a:pt x="4427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sp>
        <p:nvSpPr>
          <p:cNvPr id="1292" name="Google Shape;1292;p15"/>
          <p:cNvSpPr/>
          <p:nvPr/>
        </p:nvSpPr>
        <p:spPr>
          <a:xfrm>
            <a:off x="-287635" y="41468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3" name="Google Shape;1293;p15"/>
          <p:cNvSpPr/>
          <p:nvPr/>
        </p:nvSpPr>
        <p:spPr>
          <a:xfrm>
            <a:off x="5587316"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4" name="Google Shape;1294;p15"/>
          <p:cNvSpPr/>
          <p:nvPr/>
        </p:nvSpPr>
        <p:spPr>
          <a:xfrm>
            <a:off x="11633467" y="5172835"/>
            <a:ext cx="1017629" cy="37947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5" name="Google Shape;1295;p15"/>
          <p:cNvSpPr/>
          <p:nvPr/>
        </p:nvSpPr>
        <p:spPr>
          <a:xfrm>
            <a:off x="11450102" y="24336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6" name="Google Shape;1296;p15"/>
          <p:cNvSpPr/>
          <p:nvPr/>
        </p:nvSpPr>
        <p:spPr>
          <a:xfrm rot="1159801">
            <a:off x="11684567" y="25786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7" name="Google Shape;1297;p15"/>
          <p:cNvSpPr/>
          <p:nvPr/>
        </p:nvSpPr>
        <p:spPr>
          <a:xfrm>
            <a:off x="2172069" y="3253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8" name="Google Shape;1298;p15"/>
          <p:cNvSpPr/>
          <p:nvPr/>
        </p:nvSpPr>
        <p:spPr>
          <a:xfrm rot="1159801">
            <a:off x="319000" y="25786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299" name="Google Shape;1299;p15"/>
          <p:cNvSpPr/>
          <p:nvPr/>
        </p:nvSpPr>
        <p:spPr>
          <a:xfrm rot="1159801">
            <a:off x="9829600" y="32541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0" name="Google Shape;1300;p15"/>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Tree>
    <p:extLst>
      <p:ext uri="{BB962C8B-B14F-4D97-AF65-F5344CB8AC3E}">
        <p14:creationId xmlns:p14="http://schemas.microsoft.com/office/powerpoint/2010/main" val="127111912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only 2">
  <p:cSld name="Title only 2">
    <p:spTree>
      <p:nvGrpSpPr>
        <p:cNvPr id="1" name="Shape 1301"/>
        <p:cNvGrpSpPr/>
        <p:nvPr/>
      </p:nvGrpSpPr>
      <p:grpSpPr>
        <a:xfrm>
          <a:off x="0" y="0"/>
          <a:ext cx="0" cy="0"/>
          <a:chOff x="0" y="0"/>
          <a:chExt cx="0" cy="0"/>
        </a:xfrm>
      </p:grpSpPr>
      <p:sp>
        <p:nvSpPr>
          <p:cNvPr id="1302" name="Google Shape;1302;p16"/>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303" name="Google Shape;1303;p16"/>
          <p:cNvSpPr/>
          <p:nvPr/>
        </p:nvSpPr>
        <p:spPr>
          <a:xfrm>
            <a:off x="166" y="6138651"/>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4" name="Google Shape;1304;p16"/>
          <p:cNvSpPr/>
          <p:nvPr/>
        </p:nvSpPr>
        <p:spPr>
          <a:xfrm>
            <a:off x="6163462" y="6138651"/>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5" name="Google Shape;1305;p16"/>
          <p:cNvSpPr/>
          <p:nvPr/>
        </p:nvSpPr>
        <p:spPr>
          <a:xfrm>
            <a:off x="5731898" y="1175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6" name="Google Shape;1306;p16"/>
          <p:cNvSpPr/>
          <p:nvPr/>
        </p:nvSpPr>
        <p:spPr>
          <a:xfrm>
            <a:off x="-304533" y="42016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7" name="Google Shape;1307;p16"/>
          <p:cNvSpPr/>
          <p:nvPr/>
        </p:nvSpPr>
        <p:spPr>
          <a:xfrm>
            <a:off x="11458616" y="21489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8" name="Google Shape;1308;p16"/>
          <p:cNvSpPr/>
          <p:nvPr/>
        </p:nvSpPr>
        <p:spPr>
          <a:xfrm rot="1159801">
            <a:off x="11591816" y="430666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09" name="Google Shape;1309;p16"/>
          <p:cNvSpPr/>
          <p:nvPr/>
        </p:nvSpPr>
        <p:spPr>
          <a:xfrm rot="-597016">
            <a:off x="288116" y="1989748"/>
            <a:ext cx="208669" cy="144937"/>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0" name="Google Shape;1310;p16"/>
          <p:cNvSpPr/>
          <p:nvPr/>
        </p:nvSpPr>
        <p:spPr>
          <a:xfrm>
            <a:off x="9200536" y="206846"/>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1" name="Google Shape;1311;p16"/>
          <p:cNvSpPr/>
          <p:nvPr/>
        </p:nvSpPr>
        <p:spPr>
          <a:xfrm rot="1159801">
            <a:off x="9435000" y="351779"/>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2" name="Google Shape;1312;p16"/>
          <p:cNvSpPr/>
          <p:nvPr/>
        </p:nvSpPr>
        <p:spPr>
          <a:xfrm>
            <a:off x="2260636" y="206846"/>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3" name="Google Shape;1313;p16"/>
          <p:cNvSpPr/>
          <p:nvPr/>
        </p:nvSpPr>
        <p:spPr>
          <a:xfrm rot="1159801">
            <a:off x="2495100" y="351779"/>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83545874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Title and text 1">
  <p:cSld name="Title and text 1">
    <p:spTree>
      <p:nvGrpSpPr>
        <p:cNvPr id="1" name="Shape 1314"/>
        <p:cNvGrpSpPr/>
        <p:nvPr/>
      </p:nvGrpSpPr>
      <p:grpSpPr>
        <a:xfrm>
          <a:off x="0" y="0"/>
          <a:ext cx="0" cy="0"/>
          <a:chOff x="0" y="0"/>
          <a:chExt cx="0" cy="0"/>
        </a:xfrm>
      </p:grpSpPr>
      <p:sp>
        <p:nvSpPr>
          <p:cNvPr id="1315" name="Google Shape;1315;p17"/>
          <p:cNvSpPr/>
          <p:nvPr/>
        </p:nvSpPr>
        <p:spPr>
          <a:xfrm flipH="1">
            <a:off x="664098" y="5966903"/>
            <a:ext cx="3735679" cy="703611"/>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6" name="Google Shape;1316;p17"/>
          <p:cNvSpPr/>
          <p:nvPr/>
        </p:nvSpPr>
        <p:spPr>
          <a:xfrm>
            <a:off x="8695565" y="5966903"/>
            <a:ext cx="3735679" cy="703611"/>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17" name="Google Shape;1317;p17"/>
          <p:cNvSpPr/>
          <p:nvPr/>
        </p:nvSpPr>
        <p:spPr>
          <a:xfrm flipH="1">
            <a:off x="-70988" y="6540700"/>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318" name="Google Shape;1318;p17"/>
          <p:cNvGrpSpPr/>
          <p:nvPr/>
        </p:nvGrpSpPr>
        <p:grpSpPr>
          <a:xfrm flipH="1">
            <a:off x="-70891" y="6540688"/>
            <a:ext cx="12192068" cy="1879264"/>
            <a:chOff x="1648300" y="2319100"/>
            <a:chExt cx="1480075" cy="228125"/>
          </a:xfrm>
        </p:grpSpPr>
        <p:sp>
          <p:nvSpPr>
            <p:cNvPr id="1319" name="Google Shape;1319;p17"/>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0" name="Google Shape;1320;p17"/>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1" name="Google Shape;1321;p17"/>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2" name="Google Shape;1322;p17"/>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3" name="Google Shape;1323;p17"/>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24" name="Google Shape;1324;p17"/>
          <p:cNvGrpSpPr/>
          <p:nvPr/>
        </p:nvGrpSpPr>
        <p:grpSpPr>
          <a:xfrm flipH="1">
            <a:off x="-258507" y="5640392"/>
            <a:ext cx="2671761" cy="977201"/>
            <a:chOff x="5331602" y="3459769"/>
            <a:chExt cx="2948097" cy="1078271"/>
          </a:xfrm>
        </p:grpSpPr>
        <p:grpSp>
          <p:nvGrpSpPr>
            <p:cNvPr id="1325" name="Google Shape;1325;p17"/>
            <p:cNvGrpSpPr/>
            <p:nvPr/>
          </p:nvGrpSpPr>
          <p:grpSpPr>
            <a:xfrm>
              <a:off x="5331602" y="4178619"/>
              <a:ext cx="763222" cy="359421"/>
              <a:chOff x="811985" y="3296192"/>
              <a:chExt cx="1330582" cy="626605"/>
            </a:xfrm>
          </p:grpSpPr>
          <p:sp>
            <p:nvSpPr>
              <p:cNvPr id="1326" name="Google Shape;1326;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7" name="Google Shape;1327;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8" name="Google Shape;1328;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29" name="Google Shape;1329;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0" name="Google Shape;1330;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1" name="Google Shape;1331;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2" name="Google Shape;1332;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3" name="Google Shape;1333;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4" name="Google Shape;1334;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5" name="Google Shape;1335;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6" name="Google Shape;1336;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37" name="Google Shape;1337;p17"/>
            <p:cNvGrpSpPr/>
            <p:nvPr/>
          </p:nvGrpSpPr>
          <p:grpSpPr>
            <a:xfrm>
              <a:off x="5804302" y="4178619"/>
              <a:ext cx="763222" cy="359421"/>
              <a:chOff x="811985" y="3296192"/>
              <a:chExt cx="1330582" cy="626605"/>
            </a:xfrm>
          </p:grpSpPr>
          <p:sp>
            <p:nvSpPr>
              <p:cNvPr id="1338" name="Google Shape;1338;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39" name="Google Shape;1339;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0" name="Google Shape;1340;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1" name="Google Shape;1341;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2" name="Google Shape;1342;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3" name="Google Shape;1343;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4" name="Google Shape;1344;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5" name="Google Shape;1345;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6" name="Google Shape;1346;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7" name="Google Shape;1347;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48" name="Google Shape;1348;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49" name="Google Shape;1349;p17"/>
            <p:cNvGrpSpPr/>
            <p:nvPr/>
          </p:nvGrpSpPr>
          <p:grpSpPr>
            <a:xfrm>
              <a:off x="5331602" y="3819194"/>
              <a:ext cx="763222" cy="359421"/>
              <a:chOff x="811985" y="3296192"/>
              <a:chExt cx="1330582" cy="626605"/>
            </a:xfrm>
          </p:grpSpPr>
          <p:sp>
            <p:nvSpPr>
              <p:cNvPr id="1350" name="Google Shape;1350;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1" name="Google Shape;1351;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2" name="Google Shape;1352;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3" name="Google Shape;1353;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4" name="Google Shape;1354;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5" name="Google Shape;1355;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6" name="Google Shape;1356;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7" name="Google Shape;1357;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8" name="Google Shape;1358;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59" name="Google Shape;1359;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0" name="Google Shape;1360;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61" name="Google Shape;1361;p17"/>
            <p:cNvGrpSpPr/>
            <p:nvPr/>
          </p:nvGrpSpPr>
          <p:grpSpPr>
            <a:xfrm>
              <a:off x="5804302" y="3819194"/>
              <a:ext cx="763222" cy="359421"/>
              <a:chOff x="811985" y="3296192"/>
              <a:chExt cx="1330582" cy="626605"/>
            </a:xfrm>
          </p:grpSpPr>
          <p:sp>
            <p:nvSpPr>
              <p:cNvPr id="1362" name="Google Shape;1362;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3" name="Google Shape;1363;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4" name="Google Shape;1364;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5" name="Google Shape;1365;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6" name="Google Shape;1366;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7" name="Google Shape;1367;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8" name="Google Shape;1368;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69" name="Google Shape;1369;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0" name="Google Shape;1370;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1" name="Google Shape;1371;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2" name="Google Shape;1372;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73" name="Google Shape;1373;p17"/>
            <p:cNvGrpSpPr/>
            <p:nvPr/>
          </p:nvGrpSpPr>
          <p:grpSpPr>
            <a:xfrm>
              <a:off x="6280552" y="4178619"/>
              <a:ext cx="763222" cy="359421"/>
              <a:chOff x="811985" y="3296192"/>
              <a:chExt cx="1330582" cy="626605"/>
            </a:xfrm>
          </p:grpSpPr>
          <p:sp>
            <p:nvSpPr>
              <p:cNvPr id="1374" name="Google Shape;1374;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5" name="Google Shape;1375;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6" name="Google Shape;1376;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7" name="Google Shape;1377;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8" name="Google Shape;1378;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79" name="Google Shape;1379;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0" name="Google Shape;1380;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1" name="Google Shape;1381;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2" name="Google Shape;1382;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3" name="Google Shape;1383;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4" name="Google Shape;1384;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85" name="Google Shape;1385;p17"/>
            <p:cNvGrpSpPr/>
            <p:nvPr/>
          </p:nvGrpSpPr>
          <p:grpSpPr>
            <a:xfrm>
              <a:off x="6280552" y="3819194"/>
              <a:ext cx="763222" cy="359421"/>
              <a:chOff x="811985" y="3296192"/>
              <a:chExt cx="1330582" cy="626605"/>
            </a:xfrm>
          </p:grpSpPr>
          <p:sp>
            <p:nvSpPr>
              <p:cNvPr id="1386" name="Google Shape;1386;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7" name="Google Shape;1387;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8" name="Google Shape;1388;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89" name="Google Shape;1389;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0" name="Google Shape;1390;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1" name="Google Shape;1391;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2" name="Google Shape;1392;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3" name="Google Shape;1393;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4" name="Google Shape;1394;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5" name="Google Shape;1395;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6" name="Google Shape;1396;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397" name="Google Shape;1397;p17"/>
            <p:cNvGrpSpPr/>
            <p:nvPr/>
          </p:nvGrpSpPr>
          <p:grpSpPr>
            <a:xfrm>
              <a:off x="7043777" y="4178619"/>
              <a:ext cx="763222" cy="359421"/>
              <a:chOff x="811985" y="3296192"/>
              <a:chExt cx="1330582" cy="626605"/>
            </a:xfrm>
          </p:grpSpPr>
          <p:sp>
            <p:nvSpPr>
              <p:cNvPr id="1398" name="Google Shape;1398;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399" name="Google Shape;1399;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0" name="Google Shape;1400;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1" name="Google Shape;1401;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2" name="Google Shape;1402;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3" name="Google Shape;1403;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4" name="Google Shape;1404;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5" name="Google Shape;1405;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6" name="Google Shape;1406;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7" name="Google Shape;1407;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08" name="Google Shape;1408;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09" name="Google Shape;1409;p17"/>
            <p:cNvGrpSpPr/>
            <p:nvPr/>
          </p:nvGrpSpPr>
          <p:grpSpPr>
            <a:xfrm>
              <a:off x="7516477" y="4178619"/>
              <a:ext cx="763222" cy="359421"/>
              <a:chOff x="811985" y="3296192"/>
              <a:chExt cx="1330582" cy="626605"/>
            </a:xfrm>
          </p:grpSpPr>
          <p:sp>
            <p:nvSpPr>
              <p:cNvPr id="1410" name="Google Shape;1410;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1" name="Google Shape;1411;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2" name="Google Shape;1412;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3" name="Google Shape;1413;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4" name="Google Shape;1414;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5" name="Google Shape;1415;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6" name="Google Shape;1416;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7" name="Google Shape;1417;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8" name="Google Shape;1418;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19" name="Google Shape;1419;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0" name="Google Shape;1420;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21" name="Google Shape;1421;p17"/>
            <p:cNvGrpSpPr/>
            <p:nvPr/>
          </p:nvGrpSpPr>
          <p:grpSpPr>
            <a:xfrm>
              <a:off x="7043777" y="3819194"/>
              <a:ext cx="763222" cy="359421"/>
              <a:chOff x="811985" y="3296192"/>
              <a:chExt cx="1330582" cy="626605"/>
            </a:xfrm>
          </p:grpSpPr>
          <p:sp>
            <p:nvSpPr>
              <p:cNvPr id="1422" name="Google Shape;1422;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3" name="Google Shape;1423;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4" name="Google Shape;1424;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5" name="Google Shape;1425;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6" name="Google Shape;1426;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7" name="Google Shape;1427;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8" name="Google Shape;1428;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29" name="Google Shape;1429;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0" name="Google Shape;1430;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1" name="Google Shape;1431;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2" name="Google Shape;1432;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33" name="Google Shape;1433;p17"/>
            <p:cNvGrpSpPr/>
            <p:nvPr/>
          </p:nvGrpSpPr>
          <p:grpSpPr>
            <a:xfrm>
              <a:off x="7516477" y="3819194"/>
              <a:ext cx="763222" cy="359421"/>
              <a:chOff x="811985" y="3296192"/>
              <a:chExt cx="1330582" cy="626605"/>
            </a:xfrm>
          </p:grpSpPr>
          <p:sp>
            <p:nvSpPr>
              <p:cNvPr id="1434" name="Google Shape;1434;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5" name="Google Shape;1435;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6" name="Google Shape;1436;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7" name="Google Shape;1437;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8" name="Google Shape;1438;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39" name="Google Shape;1439;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0" name="Google Shape;1440;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1" name="Google Shape;1441;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2" name="Google Shape;1442;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3" name="Google Shape;1443;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4" name="Google Shape;1444;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45" name="Google Shape;1445;p17"/>
            <p:cNvGrpSpPr/>
            <p:nvPr/>
          </p:nvGrpSpPr>
          <p:grpSpPr>
            <a:xfrm>
              <a:off x="6280552" y="3459769"/>
              <a:ext cx="763222" cy="359421"/>
              <a:chOff x="811985" y="3296192"/>
              <a:chExt cx="1330582" cy="626605"/>
            </a:xfrm>
          </p:grpSpPr>
          <p:sp>
            <p:nvSpPr>
              <p:cNvPr id="1446" name="Google Shape;1446;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7" name="Google Shape;1447;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8" name="Google Shape;1448;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49" name="Google Shape;1449;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0" name="Google Shape;1450;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1" name="Google Shape;1451;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2" name="Google Shape;1452;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3" name="Google Shape;1453;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4" name="Google Shape;1454;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5" name="Google Shape;1455;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6" name="Google Shape;1456;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57" name="Google Shape;1457;p17"/>
            <p:cNvGrpSpPr/>
            <p:nvPr/>
          </p:nvGrpSpPr>
          <p:grpSpPr>
            <a:xfrm>
              <a:off x="7043777" y="3459769"/>
              <a:ext cx="763222" cy="359421"/>
              <a:chOff x="811985" y="3296192"/>
              <a:chExt cx="1330582" cy="626605"/>
            </a:xfrm>
          </p:grpSpPr>
          <p:sp>
            <p:nvSpPr>
              <p:cNvPr id="1458" name="Google Shape;1458;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59" name="Google Shape;1459;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0" name="Google Shape;1460;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1" name="Google Shape;1461;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2" name="Google Shape;1462;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3" name="Google Shape;1463;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4" name="Google Shape;1464;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5" name="Google Shape;1465;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6" name="Google Shape;1466;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7" name="Google Shape;1467;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68" name="Google Shape;1468;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69" name="Google Shape;1469;p17"/>
            <p:cNvGrpSpPr/>
            <p:nvPr/>
          </p:nvGrpSpPr>
          <p:grpSpPr>
            <a:xfrm>
              <a:off x="7516477" y="3459769"/>
              <a:ext cx="763222" cy="359421"/>
              <a:chOff x="811985" y="3296192"/>
              <a:chExt cx="1330582" cy="626605"/>
            </a:xfrm>
          </p:grpSpPr>
          <p:sp>
            <p:nvSpPr>
              <p:cNvPr id="1470" name="Google Shape;1470;p1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1" name="Google Shape;1471;p1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2" name="Google Shape;1472;p1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3" name="Google Shape;1473;p1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4" name="Google Shape;1474;p1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5" name="Google Shape;1475;p1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6" name="Google Shape;1476;p1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7" name="Google Shape;1477;p1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8" name="Google Shape;1478;p1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79" name="Google Shape;1479;p1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0" name="Google Shape;1480;p1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1481" name="Google Shape;1481;p17"/>
          <p:cNvGrpSpPr/>
          <p:nvPr/>
        </p:nvGrpSpPr>
        <p:grpSpPr>
          <a:xfrm flipH="1">
            <a:off x="-1507636" y="5918228"/>
            <a:ext cx="4862363" cy="972883"/>
            <a:chOff x="3844788" y="3789525"/>
            <a:chExt cx="3388878" cy="678124"/>
          </a:xfrm>
        </p:grpSpPr>
        <p:sp>
          <p:nvSpPr>
            <p:cNvPr id="1482" name="Google Shape;1482;p17"/>
            <p:cNvSpPr/>
            <p:nvPr/>
          </p:nvSpPr>
          <p:spPr>
            <a:xfrm>
              <a:off x="4219555" y="3789525"/>
              <a:ext cx="39740" cy="66758"/>
            </a:xfrm>
            <a:custGeom>
              <a:avLst/>
              <a:gdLst/>
              <a:ahLst/>
              <a:cxnLst/>
              <a:rect l="l" t="t" r="r" b="b"/>
              <a:pathLst>
                <a:path w="581" h="976" extrusionOk="0">
                  <a:moveTo>
                    <a:pt x="279" y="0"/>
                  </a:moveTo>
                  <a:lnTo>
                    <a:pt x="1" y="24"/>
                  </a:lnTo>
                  <a:lnTo>
                    <a:pt x="1" y="952"/>
                  </a:lnTo>
                  <a:lnTo>
                    <a:pt x="256" y="975"/>
                  </a:lnTo>
                  <a:lnTo>
                    <a:pt x="395" y="952"/>
                  </a:lnTo>
                  <a:lnTo>
                    <a:pt x="511" y="952"/>
                  </a:lnTo>
                  <a:lnTo>
                    <a:pt x="535" y="929"/>
                  </a:lnTo>
                  <a:lnTo>
                    <a:pt x="558" y="883"/>
                  </a:lnTo>
                  <a:lnTo>
                    <a:pt x="581" y="790"/>
                  </a:lnTo>
                  <a:lnTo>
                    <a:pt x="558" y="581"/>
                  </a:lnTo>
                  <a:lnTo>
                    <a:pt x="535" y="302"/>
                  </a:lnTo>
                  <a:lnTo>
                    <a:pt x="535" y="163"/>
                  </a:lnTo>
                  <a:lnTo>
                    <a:pt x="558" y="70"/>
                  </a:lnTo>
                  <a:lnTo>
                    <a:pt x="535" y="24"/>
                  </a:lnTo>
                  <a:lnTo>
                    <a:pt x="46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3" name="Google Shape;1483;p17"/>
            <p:cNvSpPr/>
            <p:nvPr/>
          </p:nvSpPr>
          <p:spPr>
            <a:xfrm>
              <a:off x="4236997" y="3800606"/>
              <a:ext cx="50890" cy="63612"/>
            </a:xfrm>
            <a:custGeom>
              <a:avLst/>
              <a:gdLst/>
              <a:ahLst/>
              <a:cxnLst/>
              <a:rect l="l" t="t" r="r" b="b"/>
              <a:pathLst>
                <a:path w="744" h="930" extrusionOk="0">
                  <a:moveTo>
                    <a:pt x="280" y="1"/>
                  </a:moveTo>
                  <a:lnTo>
                    <a:pt x="280" y="140"/>
                  </a:lnTo>
                  <a:lnTo>
                    <a:pt x="303" y="419"/>
                  </a:lnTo>
                  <a:lnTo>
                    <a:pt x="326" y="628"/>
                  </a:lnTo>
                  <a:lnTo>
                    <a:pt x="303" y="721"/>
                  </a:lnTo>
                  <a:lnTo>
                    <a:pt x="280" y="767"/>
                  </a:lnTo>
                  <a:lnTo>
                    <a:pt x="256" y="790"/>
                  </a:lnTo>
                  <a:lnTo>
                    <a:pt x="140" y="790"/>
                  </a:lnTo>
                  <a:lnTo>
                    <a:pt x="1" y="813"/>
                  </a:lnTo>
                  <a:lnTo>
                    <a:pt x="1" y="837"/>
                  </a:lnTo>
                  <a:lnTo>
                    <a:pt x="1" y="883"/>
                  </a:lnTo>
                  <a:lnTo>
                    <a:pt x="47" y="906"/>
                  </a:lnTo>
                  <a:lnTo>
                    <a:pt x="349" y="930"/>
                  </a:lnTo>
                  <a:lnTo>
                    <a:pt x="558" y="906"/>
                  </a:lnTo>
                  <a:lnTo>
                    <a:pt x="697" y="883"/>
                  </a:lnTo>
                  <a:lnTo>
                    <a:pt x="744" y="860"/>
                  </a:lnTo>
                  <a:lnTo>
                    <a:pt x="697" y="813"/>
                  </a:lnTo>
                  <a:lnTo>
                    <a:pt x="674" y="744"/>
                  </a:lnTo>
                  <a:lnTo>
                    <a:pt x="651" y="581"/>
                  </a:lnTo>
                  <a:lnTo>
                    <a:pt x="674" y="396"/>
                  </a:lnTo>
                  <a:lnTo>
                    <a:pt x="697" y="233"/>
                  </a:lnTo>
                  <a:lnTo>
                    <a:pt x="744" y="117"/>
                  </a:lnTo>
                  <a:lnTo>
                    <a:pt x="744" y="47"/>
                  </a:lnTo>
                  <a:lnTo>
                    <a:pt x="697"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4" name="Google Shape;1484;p17"/>
            <p:cNvSpPr/>
            <p:nvPr/>
          </p:nvSpPr>
          <p:spPr>
            <a:xfrm>
              <a:off x="4221128" y="3789525"/>
              <a:ext cx="9644" cy="406570"/>
            </a:xfrm>
            <a:custGeom>
              <a:avLst/>
              <a:gdLst/>
              <a:ahLst/>
              <a:cxnLst/>
              <a:rect l="l" t="t" r="r" b="b"/>
              <a:pathLst>
                <a:path w="141" h="5944" extrusionOk="0">
                  <a:moveTo>
                    <a:pt x="1" y="0"/>
                  </a:moveTo>
                  <a:lnTo>
                    <a:pt x="1" y="5944"/>
                  </a:lnTo>
                  <a:lnTo>
                    <a:pt x="140" y="5944"/>
                  </a:lnTo>
                  <a:lnTo>
                    <a:pt x="14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5" name="Google Shape;1485;p17"/>
            <p:cNvSpPr/>
            <p:nvPr/>
          </p:nvSpPr>
          <p:spPr>
            <a:xfrm>
              <a:off x="3844788" y="4041992"/>
              <a:ext cx="3388878" cy="425653"/>
            </a:xfrm>
            <a:custGeom>
              <a:avLst/>
              <a:gdLst/>
              <a:ahLst/>
              <a:cxnLst/>
              <a:rect l="l" t="t" r="r" b="b"/>
              <a:pathLst>
                <a:path w="49545" h="6223" extrusionOk="0">
                  <a:moveTo>
                    <a:pt x="10935" y="1371"/>
                  </a:moveTo>
                  <a:lnTo>
                    <a:pt x="10935" y="1788"/>
                  </a:lnTo>
                  <a:lnTo>
                    <a:pt x="10541" y="1371"/>
                  </a:lnTo>
                  <a:close/>
                  <a:moveTo>
                    <a:pt x="37379" y="1371"/>
                  </a:moveTo>
                  <a:lnTo>
                    <a:pt x="37217" y="1533"/>
                  </a:lnTo>
                  <a:lnTo>
                    <a:pt x="37031" y="1696"/>
                  </a:lnTo>
                  <a:lnTo>
                    <a:pt x="36845" y="1858"/>
                  </a:lnTo>
                  <a:lnTo>
                    <a:pt x="36613" y="1974"/>
                  </a:lnTo>
                  <a:lnTo>
                    <a:pt x="36613" y="1371"/>
                  </a:lnTo>
                  <a:close/>
                  <a:moveTo>
                    <a:pt x="36358" y="1371"/>
                  </a:moveTo>
                  <a:lnTo>
                    <a:pt x="36358" y="2114"/>
                  </a:lnTo>
                  <a:lnTo>
                    <a:pt x="36195" y="2183"/>
                  </a:lnTo>
                  <a:lnTo>
                    <a:pt x="36009" y="2230"/>
                  </a:lnTo>
                  <a:lnTo>
                    <a:pt x="35824" y="2253"/>
                  </a:lnTo>
                  <a:lnTo>
                    <a:pt x="35824" y="1371"/>
                  </a:lnTo>
                  <a:close/>
                  <a:moveTo>
                    <a:pt x="11748" y="1371"/>
                  </a:moveTo>
                  <a:lnTo>
                    <a:pt x="11748" y="2322"/>
                  </a:lnTo>
                  <a:lnTo>
                    <a:pt x="11655" y="2322"/>
                  </a:lnTo>
                  <a:lnTo>
                    <a:pt x="11562" y="2299"/>
                  </a:lnTo>
                  <a:lnTo>
                    <a:pt x="11446" y="2230"/>
                  </a:lnTo>
                  <a:lnTo>
                    <a:pt x="11191" y="2021"/>
                  </a:lnTo>
                  <a:lnTo>
                    <a:pt x="11191" y="1371"/>
                  </a:lnTo>
                  <a:close/>
                  <a:moveTo>
                    <a:pt x="12537" y="1371"/>
                  </a:moveTo>
                  <a:lnTo>
                    <a:pt x="12537" y="2322"/>
                  </a:lnTo>
                  <a:lnTo>
                    <a:pt x="11980" y="2322"/>
                  </a:lnTo>
                  <a:lnTo>
                    <a:pt x="11980" y="1371"/>
                  </a:lnTo>
                  <a:close/>
                  <a:moveTo>
                    <a:pt x="35568" y="1371"/>
                  </a:moveTo>
                  <a:lnTo>
                    <a:pt x="35568" y="2299"/>
                  </a:lnTo>
                  <a:lnTo>
                    <a:pt x="35034" y="2322"/>
                  </a:lnTo>
                  <a:lnTo>
                    <a:pt x="35034" y="1371"/>
                  </a:lnTo>
                  <a:close/>
                  <a:moveTo>
                    <a:pt x="13327" y="1371"/>
                  </a:moveTo>
                  <a:lnTo>
                    <a:pt x="13327" y="2346"/>
                  </a:lnTo>
                  <a:lnTo>
                    <a:pt x="12770" y="2346"/>
                  </a:lnTo>
                  <a:lnTo>
                    <a:pt x="12770" y="1371"/>
                  </a:lnTo>
                  <a:close/>
                  <a:moveTo>
                    <a:pt x="14116" y="1371"/>
                  </a:moveTo>
                  <a:lnTo>
                    <a:pt x="14116" y="2346"/>
                  </a:lnTo>
                  <a:lnTo>
                    <a:pt x="13582" y="2346"/>
                  </a:lnTo>
                  <a:lnTo>
                    <a:pt x="13582" y="1371"/>
                  </a:lnTo>
                  <a:close/>
                  <a:moveTo>
                    <a:pt x="14906" y="1371"/>
                  </a:moveTo>
                  <a:lnTo>
                    <a:pt x="14906" y="2346"/>
                  </a:lnTo>
                  <a:lnTo>
                    <a:pt x="14372" y="2346"/>
                  </a:lnTo>
                  <a:lnTo>
                    <a:pt x="14372" y="1371"/>
                  </a:lnTo>
                  <a:close/>
                  <a:moveTo>
                    <a:pt x="15718" y="1371"/>
                  </a:moveTo>
                  <a:lnTo>
                    <a:pt x="15718" y="2369"/>
                  </a:lnTo>
                  <a:lnTo>
                    <a:pt x="15161" y="2369"/>
                  </a:lnTo>
                  <a:lnTo>
                    <a:pt x="15161" y="1371"/>
                  </a:lnTo>
                  <a:close/>
                  <a:moveTo>
                    <a:pt x="16507" y="1371"/>
                  </a:moveTo>
                  <a:lnTo>
                    <a:pt x="16507" y="2369"/>
                  </a:lnTo>
                  <a:lnTo>
                    <a:pt x="15950" y="2369"/>
                  </a:lnTo>
                  <a:lnTo>
                    <a:pt x="15950" y="1371"/>
                  </a:lnTo>
                  <a:close/>
                  <a:moveTo>
                    <a:pt x="17297" y="1371"/>
                  </a:moveTo>
                  <a:lnTo>
                    <a:pt x="17297" y="2369"/>
                  </a:lnTo>
                  <a:lnTo>
                    <a:pt x="16740" y="2369"/>
                  </a:lnTo>
                  <a:lnTo>
                    <a:pt x="16740" y="1371"/>
                  </a:lnTo>
                  <a:close/>
                  <a:moveTo>
                    <a:pt x="34779" y="1371"/>
                  </a:moveTo>
                  <a:lnTo>
                    <a:pt x="34779" y="2346"/>
                  </a:lnTo>
                  <a:lnTo>
                    <a:pt x="34222" y="2369"/>
                  </a:lnTo>
                  <a:lnTo>
                    <a:pt x="34222" y="1371"/>
                  </a:lnTo>
                  <a:close/>
                  <a:moveTo>
                    <a:pt x="18086" y="1371"/>
                  </a:moveTo>
                  <a:lnTo>
                    <a:pt x="18086" y="2392"/>
                  </a:lnTo>
                  <a:lnTo>
                    <a:pt x="17552" y="2392"/>
                  </a:lnTo>
                  <a:lnTo>
                    <a:pt x="17552" y="1371"/>
                  </a:lnTo>
                  <a:close/>
                  <a:moveTo>
                    <a:pt x="18899" y="1371"/>
                  </a:moveTo>
                  <a:lnTo>
                    <a:pt x="18899" y="2392"/>
                  </a:lnTo>
                  <a:lnTo>
                    <a:pt x="18342" y="2392"/>
                  </a:lnTo>
                  <a:lnTo>
                    <a:pt x="18342" y="1371"/>
                  </a:lnTo>
                  <a:close/>
                  <a:moveTo>
                    <a:pt x="19688" y="1371"/>
                  </a:moveTo>
                  <a:lnTo>
                    <a:pt x="19688" y="2392"/>
                  </a:lnTo>
                  <a:lnTo>
                    <a:pt x="19131" y="2392"/>
                  </a:lnTo>
                  <a:lnTo>
                    <a:pt x="19131" y="1371"/>
                  </a:lnTo>
                  <a:close/>
                  <a:moveTo>
                    <a:pt x="33200" y="1371"/>
                  </a:moveTo>
                  <a:lnTo>
                    <a:pt x="33200" y="2392"/>
                  </a:lnTo>
                  <a:lnTo>
                    <a:pt x="32643" y="2392"/>
                  </a:lnTo>
                  <a:lnTo>
                    <a:pt x="32643" y="1371"/>
                  </a:lnTo>
                  <a:close/>
                  <a:moveTo>
                    <a:pt x="33990" y="1371"/>
                  </a:moveTo>
                  <a:lnTo>
                    <a:pt x="33990" y="2369"/>
                  </a:lnTo>
                  <a:lnTo>
                    <a:pt x="33432" y="2392"/>
                  </a:lnTo>
                  <a:lnTo>
                    <a:pt x="33432" y="1371"/>
                  </a:lnTo>
                  <a:close/>
                  <a:moveTo>
                    <a:pt x="20478" y="1371"/>
                  </a:moveTo>
                  <a:lnTo>
                    <a:pt x="20478" y="2415"/>
                  </a:lnTo>
                  <a:lnTo>
                    <a:pt x="19920" y="2392"/>
                  </a:lnTo>
                  <a:lnTo>
                    <a:pt x="19920" y="1371"/>
                  </a:lnTo>
                  <a:close/>
                  <a:moveTo>
                    <a:pt x="21267" y="1371"/>
                  </a:moveTo>
                  <a:lnTo>
                    <a:pt x="21267" y="2415"/>
                  </a:lnTo>
                  <a:lnTo>
                    <a:pt x="20733" y="2415"/>
                  </a:lnTo>
                  <a:lnTo>
                    <a:pt x="20733" y="1371"/>
                  </a:lnTo>
                  <a:close/>
                  <a:moveTo>
                    <a:pt x="22056" y="1371"/>
                  </a:moveTo>
                  <a:lnTo>
                    <a:pt x="22056" y="2415"/>
                  </a:lnTo>
                  <a:lnTo>
                    <a:pt x="21522" y="2415"/>
                  </a:lnTo>
                  <a:lnTo>
                    <a:pt x="21522" y="1371"/>
                  </a:lnTo>
                  <a:close/>
                  <a:moveTo>
                    <a:pt x="22869" y="1371"/>
                  </a:moveTo>
                  <a:lnTo>
                    <a:pt x="22869" y="2415"/>
                  </a:lnTo>
                  <a:lnTo>
                    <a:pt x="22312" y="2415"/>
                  </a:lnTo>
                  <a:lnTo>
                    <a:pt x="22312" y="1371"/>
                  </a:lnTo>
                  <a:close/>
                  <a:moveTo>
                    <a:pt x="23658" y="1371"/>
                  </a:moveTo>
                  <a:lnTo>
                    <a:pt x="23658" y="2415"/>
                  </a:lnTo>
                  <a:lnTo>
                    <a:pt x="23101" y="2415"/>
                  </a:lnTo>
                  <a:lnTo>
                    <a:pt x="23101" y="1371"/>
                  </a:lnTo>
                  <a:close/>
                  <a:moveTo>
                    <a:pt x="24448" y="1371"/>
                  </a:moveTo>
                  <a:lnTo>
                    <a:pt x="24448" y="2415"/>
                  </a:lnTo>
                  <a:lnTo>
                    <a:pt x="23890" y="2415"/>
                  </a:lnTo>
                  <a:lnTo>
                    <a:pt x="23890" y="1371"/>
                  </a:lnTo>
                  <a:close/>
                  <a:moveTo>
                    <a:pt x="31598" y="1371"/>
                  </a:moveTo>
                  <a:lnTo>
                    <a:pt x="31598" y="2415"/>
                  </a:lnTo>
                  <a:lnTo>
                    <a:pt x="31041" y="2415"/>
                  </a:lnTo>
                  <a:lnTo>
                    <a:pt x="31041" y="1371"/>
                  </a:lnTo>
                  <a:close/>
                  <a:moveTo>
                    <a:pt x="32388" y="1371"/>
                  </a:moveTo>
                  <a:lnTo>
                    <a:pt x="32388" y="2392"/>
                  </a:lnTo>
                  <a:lnTo>
                    <a:pt x="31854" y="2415"/>
                  </a:lnTo>
                  <a:lnTo>
                    <a:pt x="31854" y="1371"/>
                  </a:lnTo>
                  <a:close/>
                  <a:moveTo>
                    <a:pt x="25237" y="1371"/>
                  </a:moveTo>
                  <a:lnTo>
                    <a:pt x="25237" y="2439"/>
                  </a:lnTo>
                  <a:lnTo>
                    <a:pt x="24703" y="2415"/>
                  </a:lnTo>
                  <a:lnTo>
                    <a:pt x="24703" y="1371"/>
                  </a:lnTo>
                  <a:close/>
                  <a:moveTo>
                    <a:pt x="26050" y="1371"/>
                  </a:moveTo>
                  <a:lnTo>
                    <a:pt x="26050" y="2439"/>
                  </a:lnTo>
                  <a:lnTo>
                    <a:pt x="25492" y="2439"/>
                  </a:lnTo>
                  <a:lnTo>
                    <a:pt x="25492" y="1371"/>
                  </a:lnTo>
                  <a:close/>
                  <a:moveTo>
                    <a:pt x="26839" y="1371"/>
                  </a:moveTo>
                  <a:lnTo>
                    <a:pt x="26839" y="2439"/>
                  </a:lnTo>
                  <a:lnTo>
                    <a:pt x="26282" y="2439"/>
                  </a:lnTo>
                  <a:lnTo>
                    <a:pt x="26282" y="1371"/>
                  </a:lnTo>
                  <a:close/>
                  <a:moveTo>
                    <a:pt x="27628" y="1371"/>
                  </a:moveTo>
                  <a:lnTo>
                    <a:pt x="27628" y="2439"/>
                  </a:lnTo>
                  <a:lnTo>
                    <a:pt x="27071" y="2439"/>
                  </a:lnTo>
                  <a:lnTo>
                    <a:pt x="27071" y="1371"/>
                  </a:lnTo>
                  <a:close/>
                  <a:moveTo>
                    <a:pt x="28418" y="1371"/>
                  </a:moveTo>
                  <a:lnTo>
                    <a:pt x="28418" y="2439"/>
                  </a:lnTo>
                  <a:lnTo>
                    <a:pt x="27884" y="2439"/>
                  </a:lnTo>
                  <a:lnTo>
                    <a:pt x="27884" y="1371"/>
                  </a:lnTo>
                  <a:close/>
                  <a:moveTo>
                    <a:pt x="29207" y="1371"/>
                  </a:moveTo>
                  <a:lnTo>
                    <a:pt x="29207" y="2439"/>
                  </a:lnTo>
                  <a:lnTo>
                    <a:pt x="28673" y="2439"/>
                  </a:lnTo>
                  <a:lnTo>
                    <a:pt x="28673" y="1371"/>
                  </a:lnTo>
                  <a:close/>
                  <a:moveTo>
                    <a:pt x="30020" y="1371"/>
                  </a:moveTo>
                  <a:lnTo>
                    <a:pt x="30020" y="2439"/>
                  </a:lnTo>
                  <a:lnTo>
                    <a:pt x="29462" y="2439"/>
                  </a:lnTo>
                  <a:lnTo>
                    <a:pt x="29462" y="1371"/>
                  </a:lnTo>
                  <a:close/>
                  <a:moveTo>
                    <a:pt x="30809" y="1371"/>
                  </a:moveTo>
                  <a:lnTo>
                    <a:pt x="30809" y="2415"/>
                  </a:lnTo>
                  <a:lnTo>
                    <a:pt x="30252" y="2439"/>
                  </a:lnTo>
                  <a:lnTo>
                    <a:pt x="30252" y="1371"/>
                  </a:lnTo>
                  <a:close/>
                  <a:moveTo>
                    <a:pt x="38122" y="1"/>
                  </a:moveTo>
                  <a:lnTo>
                    <a:pt x="38099" y="94"/>
                  </a:lnTo>
                  <a:lnTo>
                    <a:pt x="38006" y="326"/>
                  </a:lnTo>
                  <a:lnTo>
                    <a:pt x="37867" y="651"/>
                  </a:lnTo>
                  <a:lnTo>
                    <a:pt x="37751" y="860"/>
                  </a:lnTo>
                  <a:lnTo>
                    <a:pt x="37635" y="1046"/>
                  </a:lnTo>
                  <a:lnTo>
                    <a:pt x="10053" y="1046"/>
                  </a:lnTo>
                  <a:lnTo>
                    <a:pt x="4087" y="976"/>
                  </a:lnTo>
                  <a:lnTo>
                    <a:pt x="0" y="953"/>
                  </a:lnTo>
                  <a:lnTo>
                    <a:pt x="24" y="1185"/>
                  </a:lnTo>
                  <a:lnTo>
                    <a:pt x="70" y="1394"/>
                  </a:lnTo>
                  <a:lnTo>
                    <a:pt x="140" y="1626"/>
                  </a:lnTo>
                  <a:lnTo>
                    <a:pt x="233" y="1858"/>
                  </a:lnTo>
                  <a:lnTo>
                    <a:pt x="442" y="2322"/>
                  </a:lnTo>
                  <a:lnTo>
                    <a:pt x="720" y="2764"/>
                  </a:lnTo>
                  <a:lnTo>
                    <a:pt x="1022" y="3205"/>
                  </a:lnTo>
                  <a:lnTo>
                    <a:pt x="1347" y="3646"/>
                  </a:lnTo>
                  <a:lnTo>
                    <a:pt x="1695" y="4064"/>
                  </a:lnTo>
                  <a:lnTo>
                    <a:pt x="2044" y="4458"/>
                  </a:lnTo>
                  <a:lnTo>
                    <a:pt x="2415" y="4830"/>
                  </a:lnTo>
                  <a:lnTo>
                    <a:pt x="2740" y="5178"/>
                  </a:lnTo>
                  <a:lnTo>
                    <a:pt x="3344" y="5712"/>
                  </a:lnTo>
                  <a:lnTo>
                    <a:pt x="3762" y="6084"/>
                  </a:lnTo>
                  <a:lnTo>
                    <a:pt x="3924" y="6223"/>
                  </a:lnTo>
                  <a:lnTo>
                    <a:pt x="47595" y="6223"/>
                  </a:lnTo>
                  <a:lnTo>
                    <a:pt x="47339" y="5805"/>
                  </a:lnTo>
                  <a:lnTo>
                    <a:pt x="47153" y="5433"/>
                  </a:lnTo>
                  <a:lnTo>
                    <a:pt x="47014" y="5062"/>
                  </a:lnTo>
                  <a:lnTo>
                    <a:pt x="46944" y="4714"/>
                  </a:lnTo>
                  <a:lnTo>
                    <a:pt x="46921" y="4389"/>
                  </a:lnTo>
                  <a:lnTo>
                    <a:pt x="46968" y="4087"/>
                  </a:lnTo>
                  <a:lnTo>
                    <a:pt x="47037" y="3785"/>
                  </a:lnTo>
                  <a:lnTo>
                    <a:pt x="47130" y="3530"/>
                  </a:lnTo>
                  <a:lnTo>
                    <a:pt x="47269" y="3298"/>
                  </a:lnTo>
                  <a:lnTo>
                    <a:pt x="47432" y="3089"/>
                  </a:lnTo>
                  <a:lnTo>
                    <a:pt x="47618" y="2880"/>
                  </a:lnTo>
                  <a:lnTo>
                    <a:pt x="47827" y="2717"/>
                  </a:lnTo>
                  <a:lnTo>
                    <a:pt x="48012" y="2578"/>
                  </a:lnTo>
                  <a:lnTo>
                    <a:pt x="48221" y="2439"/>
                  </a:lnTo>
                  <a:lnTo>
                    <a:pt x="48430" y="2346"/>
                  </a:lnTo>
                  <a:lnTo>
                    <a:pt x="48639" y="2276"/>
                  </a:lnTo>
                  <a:lnTo>
                    <a:pt x="48802" y="2183"/>
                  </a:lnTo>
                  <a:lnTo>
                    <a:pt x="48964" y="2090"/>
                  </a:lnTo>
                  <a:lnTo>
                    <a:pt x="49104" y="1951"/>
                  </a:lnTo>
                  <a:lnTo>
                    <a:pt x="49196" y="1788"/>
                  </a:lnTo>
                  <a:lnTo>
                    <a:pt x="49289" y="1626"/>
                  </a:lnTo>
                  <a:lnTo>
                    <a:pt x="49359" y="1440"/>
                  </a:lnTo>
                  <a:lnTo>
                    <a:pt x="49429" y="1231"/>
                  </a:lnTo>
                  <a:lnTo>
                    <a:pt x="49475" y="1046"/>
                  </a:lnTo>
                  <a:lnTo>
                    <a:pt x="49522" y="674"/>
                  </a:lnTo>
                  <a:lnTo>
                    <a:pt x="49545" y="372"/>
                  </a:lnTo>
                  <a:lnTo>
                    <a:pt x="49522" y="70"/>
                  </a:lnTo>
                  <a:lnTo>
                    <a:pt x="38122"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6" name="Google Shape;1486;p17"/>
            <p:cNvSpPr/>
            <p:nvPr/>
          </p:nvSpPr>
          <p:spPr>
            <a:xfrm>
              <a:off x="4035352" y="4397744"/>
              <a:ext cx="3064936" cy="69905"/>
            </a:xfrm>
            <a:custGeom>
              <a:avLst/>
              <a:gdLst/>
              <a:ahLst/>
              <a:cxnLst/>
              <a:rect l="l" t="t" r="r" b="b"/>
              <a:pathLst>
                <a:path w="44809" h="1022" extrusionOk="0">
                  <a:moveTo>
                    <a:pt x="0" y="0"/>
                  </a:moveTo>
                  <a:lnTo>
                    <a:pt x="442" y="418"/>
                  </a:lnTo>
                  <a:lnTo>
                    <a:pt x="813" y="743"/>
                  </a:lnTo>
                  <a:lnTo>
                    <a:pt x="1138" y="1022"/>
                  </a:lnTo>
                  <a:lnTo>
                    <a:pt x="44809" y="1022"/>
                  </a:lnTo>
                  <a:lnTo>
                    <a:pt x="44623" y="743"/>
                  </a:lnTo>
                  <a:lnTo>
                    <a:pt x="44483" y="488"/>
                  </a:lnTo>
                  <a:lnTo>
                    <a:pt x="44367" y="256"/>
                  </a:lnTo>
                  <a:lnTo>
                    <a:pt x="44275" y="0"/>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487" name="Google Shape;1487;p17"/>
          <p:cNvGrpSpPr/>
          <p:nvPr/>
        </p:nvGrpSpPr>
        <p:grpSpPr>
          <a:xfrm flipH="1">
            <a:off x="8881317" y="4909249"/>
            <a:ext cx="3711399" cy="2122236"/>
            <a:chOff x="-2150675" y="3642792"/>
            <a:chExt cx="2044472" cy="1169062"/>
          </a:xfrm>
        </p:grpSpPr>
        <p:sp>
          <p:nvSpPr>
            <p:cNvPr id="1488" name="Google Shape;1488;p17"/>
            <p:cNvSpPr/>
            <p:nvPr/>
          </p:nvSpPr>
          <p:spPr>
            <a:xfrm flipH="1">
              <a:off x="-671747" y="4306283"/>
              <a:ext cx="189397" cy="227004"/>
            </a:xfrm>
            <a:custGeom>
              <a:avLst/>
              <a:gdLst/>
              <a:ahLst/>
              <a:cxnLst/>
              <a:rect l="l" t="t" r="r" b="b"/>
              <a:pathLst>
                <a:path w="3971" h="4760" extrusionOk="0">
                  <a:moveTo>
                    <a:pt x="47" y="0"/>
                  </a:moveTo>
                  <a:lnTo>
                    <a:pt x="0" y="46"/>
                  </a:lnTo>
                  <a:lnTo>
                    <a:pt x="3901" y="4759"/>
                  </a:lnTo>
                  <a:lnTo>
                    <a:pt x="3970" y="4713"/>
                  </a:lnTo>
                  <a:lnTo>
                    <a:pt x="47"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89" name="Google Shape;1489;p17"/>
            <p:cNvSpPr/>
            <p:nvPr/>
          </p:nvSpPr>
          <p:spPr>
            <a:xfrm flipH="1">
              <a:off x="-665067" y="4300700"/>
              <a:ext cx="170553" cy="132911"/>
            </a:xfrm>
            <a:custGeom>
              <a:avLst/>
              <a:gdLst/>
              <a:ahLst/>
              <a:cxnLst/>
              <a:rect l="l" t="t" r="r" b="b"/>
              <a:pathLst>
                <a:path w="3553" h="2695" extrusionOk="0">
                  <a:moveTo>
                    <a:pt x="70" y="1"/>
                  </a:moveTo>
                  <a:lnTo>
                    <a:pt x="1" y="71"/>
                  </a:lnTo>
                  <a:lnTo>
                    <a:pt x="3506" y="2694"/>
                  </a:lnTo>
                  <a:lnTo>
                    <a:pt x="3553" y="26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0" name="Google Shape;1490;p17"/>
            <p:cNvSpPr/>
            <p:nvPr/>
          </p:nvSpPr>
          <p:spPr>
            <a:xfrm flipH="1">
              <a:off x="-458024" y="4300703"/>
              <a:ext cx="149524" cy="192715"/>
            </a:xfrm>
            <a:custGeom>
              <a:avLst/>
              <a:gdLst/>
              <a:ahLst/>
              <a:cxnLst/>
              <a:rect l="l" t="t" r="r" b="b"/>
              <a:pathLst>
                <a:path w="3135" h="4041" extrusionOk="0">
                  <a:moveTo>
                    <a:pt x="3065" y="1"/>
                  </a:moveTo>
                  <a:lnTo>
                    <a:pt x="0" y="3994"/>
                  </a:lnTo>
                  <a:lnTo>
                    <a:pt x="47" y="4041"/>
                  </a:lnTo>
                  <a:lnTo>
                    <a:pt x="3135" y="71"/>
                  </a:lnTo>
                  <a:lnTo>
                    <a:pt x="30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1" name="Google Shape;1491;p17"/>
            <p:cNvSpPr/>
            <p:nvPr/>
          </p:nvSpPr>
          <p:spPr>
            <a:xfrm flipH="1">
              <a:off x="-470187" y="4306283"/>
              <a:ext cx="103021" cy="187136"/>
            </a:xfrm>
            <a:custGeom>
              <a:avLst/>
              <a:gdLst/>
              <a:ahLst/>
              <a:cxnLst/>
              <a:rect l="l" t="t" r="r" b="b"/>
              <a:pathLst>
                <a:path w="2160" h="3924" extrusionOk="0">
                  <a:moveTo>
                    <a:pt x="2090" y="0"/>
                  </a:moveTo>
                  <a:lnTo>
                    <a:pt x="1" y="3877"/>
                  </a:lnTo>
                  <a:lnTo>
                    <a:pt x="71" y="3924"/>
                  </a:lnTo>
                  <a:lnTo>
                    <a:pt x="2160" y="46"/>
                  </a:lnTo>
                  <a:lnTo>
                    <a:pt x="20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2" name="Google Shape;1492;p17"/>
            <p:cNvSpPr/>
            <p:nvPr/>
          </p:nvSpPr>
          <p:spPr>
            <a:xfrm flipH="1">
              <a:off x="-1998417" y="3727618"/>
              <a:ext cx="233825" cy="277386"/>
            </a:xfrm>
            <a:custGeom>
              <a:avLst/>
              <a:gdLst/>
              <a:ahLst/>
              <a:cxnLst/>
              <a:rect l="l" t="t" r="r" b="b"/>
              <a:pathLst>
                <a:path w="4992" h="5922" extrusionOk="0">
                  <a:moveTo>
                    <a:pt x="418" y="1"/>
                  </a:moveTo>
                  <a:lnTo>
                    <a:pt x="0" y="94"/>
                  </a:lnTo>
                  <a:lnTo>
                    <a:pt x="186" y="303"/>
                  </a:lnTo>
                  <a:lnTo>
                    <a:pt x="534" y="744"/>
                  </a:lnTo>
                  <a:lnTo>
                    <a:pt x="1115" y="1463"/>
                  </a:lnTo>
                  <a:lnTo>
                    <a:pt x="1486" y="1881"/>
                  </a:lnTo>
                  <a:lnTo>
                    <a:pt x="2020" y="2555"/>
                  </a:lnTo>
                  <a:lnTo>
                    <a:pt x="2368" y="2973"/>
                  </a:lnTo>
                  <a:lnTo>
                    <a:pt x="2902" y="3623"/>
                  </a:lnTo>
                  <a:lnTo>
                    <a:pt x="3250" y="4041"/>
                  </a:lnTo>
                  <a:lnTo>
                    <a:pt x="4063" y="5016"/>
                  </a:lnTo>
                  <a:lnTo>
                    <a:pt x="4992" y="5921"/>
                  </a:lnTo>
                  <a:lnTo>
                    <a:pt x="4620" y="4528"/>
                  </a:lnTo>
                  <a:lnTo>
                    <a:pt x="4388" y="4296"/>
                  </a:lnTo>
                  <a:lnTo>
                    <a:pt x="3993" y="3855"/>
                  </a:lnTo>
                  <a:lnTo>
                    <a:pt x="3970" y="3855"/>
                  </a:lnTo>
                  <a:lnTo>
                    <a:pt x="3367" y="3182"/>
                  </a:lnTo>
                  <a:lnTo>
                    <a:pt x="2949" y="2740"/>
                  </a:lnTo>
                  <a:lnTo>
                    <a:pt x="2322" y="2067"/>
                  </a:lnTo>
                  <a:lnTo>
                    <a:pt x="1927" y="1626"/>
                  </a:lnTo>
                  <a:lnTo>
                    <a:pt x="1231" y="883"/>
                  </a:lnTo>
                  <a:lnTo>
                    <a:pt x="836" y="465"/>
                  </a:lnTo>
                  <a:lnTo>
                    <a:pt x="418"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3" name="Google Shape;1493;p17"/>
            <p:cNvSpPr/>
            <p:nvPr/>
          </p:nvSpPr>
          <p:spPr>
            <a:xfrm flipH="1">
              <a:off x="-2003847" y="3921204"/>
              <a:ext cx="34849" cy="101174"/>
            </a:xfrm>
            <a:custGeom>
              <a:avLst/>
              <a:gdLst/>
              <a:ahLst/>
              <a:cxnLst/>
              <a:rect l="l" t="t" r="r" b="b"/>
              <a:pathLst>
                <a:path w="744" h="2160" extrusionOk="0">
                  <a:moveTo>
                    <a:pt x="349" y="0"/>
                  </a:moveTo>
                  <a:lnTo>
                    <a:pt x="47" y="1068"/>
                  </a:lnTo>
                  <a:lnTo>
                    <a:pt x="47" y="1579"/>
                  </a:lnTo>
                  <a:lnTo>
                    <a:pt x="349" y="1579"/>
                  </a:lnTo>
                  <a:lnTo>
                    <a:pt x="419" y="1602"/>
                  </a:lnTo>
                  <a:lnTo>
                    <a:pt x="442" y="1672"/>
                  </a:lnTo>
                  <a:lnTo>
                    <a:pt x="419" y="1718"/>
                  </a:lnTo>
                  <a:lnTo>
                    <a:pt x="349" y="1742"/>
                  </a:lnTo>
                  <a:lnTo>
                    <a:pt x="1" y="1742"/>
                  </a:lnTo>
                  <a:lnTo>
                    <a:pt x="1" y="2160"/>
                  </a:lnTo>
                  <a:lnTo>
                    <a:pt x="744" y="2160"/>
                  </a:lnTo>
                  <a:lnTo>
                    <a:pt x="744" y="442"/>
                  </a:lnTo>
                  <a:lnTo>
                    <a:pt x="744" y="302"/>
                  </a:lnTo>
                  <a:lnTo>
                    <a:pt x="744"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4" name="Google Shape;1494;p17"/>
            <p:cNvSpPr/>
            <p:nvPr/>
          </p:nvSpPr>
          <p:spPr>
            <a:xfrm flipH="1">
              <a:off x="-1246972"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5" name="Google Shape;1495;p17"/>
            <p:cNvSpPr/>
            <p:nvPr/>
          </p:nvSpPr>
          <p:spPr>
            <a:xfrm flipH="1">
              <a:off x="-127418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6" name="Google Shape;1496;p17"/>
            <p:cNvSpPr/>
            <p:nvPr/>
          </p:nvSpPr>
          <p:spPr>
            <a:xfrm flipH="1">
              <a:off x="-1299197"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7" name="Google Shape;1497;p17"/>
            <p:cNvSpPr/>
            <p:nvPr/>
          </p:nvSpPr>
          <p:spPr>
            <a:xfrm flipH="1">
              <a:off x="-1326364"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8" name="Google Shape;1498;p17"/>
            <p:cNvSpPr/>
            <p:nvPr/>
          </p:nvSpPr>
          <p:spPr>
            <a:xfrm flipH="1">
              <a:off x="-68206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499" name="Google Shape;1499;p17"/>
            <p:cNvSpPr/>
            <p:nvPr/>
          </p:nvSpPr>
          <p:spPr>
            <a:xfrm flipH="1">
              <a:off x="-709232"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0" name="Google Shape;1500;p17"/>
            <p:cNvSpPr/>
            <p:nvPr/>
          </p:nvSpPr>
          <p:spPr>
            <a:xfrm flipH="1">
              <a:off x="-733166" y="4406763"/>
              <a:ext cx="14193" cy="21781"/>
            </a:xfrm>
            <a:custGeom>
              <a:avLst/>
              <a:gdLst/>
              <a:ahLst/>
              <a:cxnLst/>
              <a:rect l="l" t="t" r="r" b="b"/>
              <a:pathLst>
                <a:path w="303" h="465" extrusionOk="0">
                  <a:moveTo>
                    <a:pt x="1" y="1"/>
                  </a:moveTo>
                  <a:lnTo>
                    <a:pt x="1" y="465"/>
                  </a:lnTo>
                  <a:lnTo>
                    <a:pt x="303" y="465"/>
                  </a:lnTo>
                  <a:lnTo>
                    <a:pt x="30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1" name="Google Shape;1501;p17"/>
            <p:cNvSpPr/>
            <p:nvPr/>
          </p:nvSpPr>
          <p:spPr>
            <a:xfrm flipH="1">
              <a:off x="-761457"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2" name="Google Shape;1502;p17"/>
            <p:cNvSpPr/>
            <p:nvPr/>
          </p:nvSpPr>
          <p:spPr>
            <a:xfrm flipH="1">
              <a:off x="-828326"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3" name="Google Shape;1503;p17"/>
            <p:cNvSpPr/>
            <p:nvPr/>
          </p:nvSpPr>
          <p:spPr>
            <a:xfrm flipH="1">
              <a:off x="-854416"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4" name="Google Shape;1504;p17"/>
            <p:cNvSpPr/>
            <p:nvPr/>
          </p:nvSpPr>
          <p:spPr>
            <a:xfrm flipH="1">
              <a:off x="-879428"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5" name="Google Shape;1505;p17"/>
            <p:cNvSpPr/>
            <p:nvPr/>
          </p:nvSpPr>
          <p:spPr>
            <a:xfrm flipH="1">
              <a:off x="-906641"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6" name="Google Shape;1506;p17"/>
            <p:cNvSpPr/>
            <p:nvPr/>
          </p:nvSpPr>
          <p:spPr>
            <a:xfrm flipH="1">
              <a:off x="-1055587"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7" name="Google Shape;1507;p17"/>
            <p:cNvSpPr/>
            <p:nvPr/>
          </p:nvSpPr>
          <p:spPr>
            <a:xfrm flipH="1">
              <a:off x="-1081723"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8" name="Google Shape;1508;p17"/>
            <p:cNvSpPr/>
            <p:nvPr/>
          </p:nvSpPr>
          <p:spPr>
            <a:xfrm flipH="1">
              <a:off x="-1106735"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09" name="Google Shape;1509;p17"/>
            <p:cNvSpPr/>
            <p:nvPr/>
          </p:nvSpPr>
          <p:spPr>
            <a:xfrm flipH="1">
              <a:off x="-1133902"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0" name="Google Shape;1510;p17"/>
            <p:cNvSpPr/>
            <p:nvPr/>
          </p:nvSpPr>
          <p:spPr>
            <a:xfrm flipH="1">
              <a:off x="-1518873" y="3903780"/>
              <a:ext cx="20703" cy="28338"/>
            </a:xfrm>
            <a:custGeom>
              <a:avLst/>
              <a:gdLst/>
              <a:ahLst/>
              <a:cxnLst/>
              <a:rect l="l" t="t" r="r" b="b"/>
              <a:pathLst>
                <a:path w="442" h="605" extrusionOk="0">
                  <a:moveTo>
                    <a:pt x="116" y="1"/>
                  </a:moveTo>
                  <a:lnTo>
                    <a:pt x="139" y="47"/>
                  </a:lnTo>
                  <a:lnTo>
                    <a:pt x="116" y="140"/>
                  </a:lnTo>
                  <a:lnTo>
                    <a:pt x="93" y="187"/>
                  </a:lnTo>
                  <a:lnTo>
                    <a:pt x="70" y="233"/>
                  </a:lnTo>
                  <a:lnTo>
                    <a:pt x="23" y="280"/>
                  </a:lnTo>
                  <a:lnTo>
                    <a:pt x="0" y="372"/>
                  </a:lnTo>
                  <a:lnTo>
                    <a:pt x="0" y="442"/>
                  </a:lnTo>
                  <a:lnTo>
                    <a:pt x="46" y="512"/>
                  </a:lnTo>
                  <a:lnTo>
                    <a:pt x="93" y="558"/>
                  </a:lnTo>
                  <a:lnTo>
                    <a:pt x="139" y="605"/>
                  </a:lnTo>
                  <a:lnTo>
                    <a:pt x="325" y="605"/>
                  </a:lnTo>
                  <a:lnTo>
                    <a:pt x="395" y="535"/>
                  </a:lnTo>
                  <a:lnTo>
                    <a:pt x="418" y="512"/>
                  </a:lnTo>
                  <a:lnTo>
                    <a:pt x="441" y="465"/>
                  </a:lnTo>
                  <a:lnTo>
                    <a:pt x="441" y="372"/>
                  </a:lnTo>
                  <a:lnTo>
                    <a:pt x="418" y="326"/>
                  </a:lnTo>
                  <a:lnTo>
                    <a:pt x="395" y="303"/>
                  </a:lnTo>
                  <a:lnTo>
                    <a:pt x="348" y="396"/>
                  </a:lnTo>
                  <a:lnTo>
                    <a:pt x="325" y="442"/>
                  </a:lnTo>
                  <a:lnTo>
                    <a:pt x="279" y="465"/>
                  </a:lnTo>
                  <a:lnTo>
                    <a:pt x="255" y="465"/>
                  </a:lnTo>
                  <a:lnTo>
                    <a:pt x="186" y="442"/>
                  </a:lnTo>
                  <a:lnTo>
                    <a:pt x="139" y="396"/>
                  </a:lnTo>
                  <a:lnTo>
                    <a:pt x="139" y="326"/>
                  </a:lnTo>
                  <a:lnTo>
                    <a:pt x="163" y="280"/>
                  </a:lnTo>
                  <a:lnTo>
                    <a:pt x="232" y="233"/>
                  </a:lnTo>
                  <a:lnTo>
                    <a:pt x="255" y="163"/>
                  </a:lnTo>
                  <a:lnTo>
                    <a:pt x="302" y="94"/>
                  </a:lnTo>
                  <a:lnTo>
                    <a:pt x="302"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1" name="Google Shape;1511;p17"/>
            <p:cNvSpPr/>
            <p:nvPr/>
          </p:nvSpPr>
          <p:spPr>
            <a:xfrm flipH="1">
              <a:off x="-1526461" y="3765698"/>
              <a:ext cx="4403" cy="85951"/>
            </a:xfrm>
            <a:custGeom>
              <a:avLst/>
              <a:gdLst/>
              <a:ahLst/>
              <a:cxnLst/>
              <a:rect l="l" t="t" r="r" b="b"/>
              <a:pathLst>
                <a:path w="94" h="1835" extrusionOk="0">
                  <a:moveTo>
                    <a:pt x="1" y="0"/>
                  </a:moveTo>
                  <a:lnTo>
                    <a:pt x="1" y="1835"/>
                  </a:lnTo>
                  <a:lnTo>
                    <a:pt x="94" y="1835"/>
                  </a:lnTo>
                  <a:lnTo>
                    <a:pt x="94"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2" name="Google Shape;1512;p17"/>
            <p:cNvSpPr/>
            <p:nvPr/>
          </p:nvSpPr>
          <p:spPr>
            <a:xfrm flipH="1">
              <a:off x="-1499294" y="3765698"/>
              <a:ext cx="4403" cy="85951"/>
            </a:xfrm>
            <a:custGeom>
              <a:avLst/>
              <a:gdLst/>
              <a:ahLst/>
              <a:cxnLst/>
              <a:rect l="l" t="t" r="r" b="b"/>
              <a:pathLst>
                <a:path w="94" h="1835" extrusionOk="0">
                  <a:moveTo>
                    <a:pt x="0" y="0"/>
                  </a:moveTo>
                  <a:lnTo>
                    <a:pt x="0" y="1835"/>
                  </a:lnTo>
                  <a:lnTo>
                    <a:pt x="93" y="1835"/>
                  </a:lnTo>
                  <a:lnTo>
                    <a:pt x="93"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3" name="Google Shape;1513;p17"/>
            <p:cNvSpPr/>
            <p:nvPr/>
          </p:nvSpPr>
          <p:spPr>
            <a:xfrm flipH="1">
              <a:off x="-1515595" y="3901626"/>
              <a:ext cx="13115" cy="4403"/>
            </a:xfrm>
            <a:custGeom>
              <a:avLst/>
              <a:gdLst/>
              <a:ahLst/>
              <a:cxnLst/>
              <a:rect l="l" t="t" r="r" b="b"/>
              <a:pathLst>
                <a:path w="280" h="94" extrusionOk="0">
                  <a:moveTo>
                    <a:pt x="1" y="0"/>
                  </a:moveTo>
                  <a:lnTo>
                    <a:pt x="24" y="93"/>
                  </a:lnTo>
                  <a:lnTo>
                    <a:pt x="256" y="93"/>
                  </a:lnTo>
                  <a:lnTo>
                    <a:pt x="28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4" name="Google Shape;1514;p17"/>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rgbClr val="2C2D2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5" name="Google Shape;1515;p17"/>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6" name="Google Shape;1516;p17"/>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7" name="Google Shape;1517;p17"/>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8" name="Google Shape;1518;p17"/>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rgbClr val="4B4B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19" name="Google Shape;1519;p17"/>
            <p:cNvSpPr/>
            <p:nvPr/>
          </p:nvSpPr>
          <p:spPr>
            <a:xfrm flipH="1">
              <a:off x="-1528663" y="3845091"/>
              <a:ext cx="37050" cy="43514"/>
            </a:xfrm>
            <a:custGeom>
              <a:avLst/>
              <a:gdLst/>
              <a:ahLst/>
              <a:cxnLst/>
              <a:rect l="l" t="t" r="r" b="b"/>
              <a:pathLst>
                <a:path w="791" h="929" fill="none" extrusionOk="0">
                  <a:moveTo>
                    <a:pt x="1" y="0"/>
                  </a:moveTo>
                  <a:lnTo>
                    <a:pt x="47" y="929"/>
                  </a:lnTo>
                  <a:lnTo>
                    <a:pt x="720" y="929"/>
                  </a:lnTo>
                  <a:lnTo>
                    <a:pt x="79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0" name="Google Shape;1520;p17"/>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1" name="Google Shape;1521;p17"/>
            <p:cNvSpPr/>
            <p:nvPr/>
          </p:nvSpPr>
          <p:spPr>
            <a:xfrm flipH="1">
              <a:off x="-1525384" y="3861391"/>
              <a:ext cx="32694" cy="27214"/>
            </a:xfrm>
            <a:custGeom>
              <a:avLst/>
              <a:gdLst/>
              <a:ahLst/>
              <a:cxnLst/>
              <a:rect l="l" t="t" r="r" b="b"/>
              <a:pathLst>
                <a:path w="698" h="581" extrusionOk="0">
                  <a:moveTo>
                    <a:pt x="1" y="0"/>
                  </a:moveTo>
                  <a:lnTo>
                    <a:pt x="24" y="302"/>
                  </a:lnTo>
                  <a:lnTo>
                    <a:pt x="512" y="581"/>
                  </a:lnTo>
                  <a:lnTo>
                    <a:pt x="697" y="581"/>
                  </a:lnTo>
                  <a:lnTo>
                    <a:pt x="697" y="418"/>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2" name="Google Shape;1522;p17"/>
            <p:cNvSpPr/>
            <p:nvPr/>
          </p:nvSpPr>
          <p:spPr>
            <a:xfrm flipH="1">
              <a:off x="-1527539" y="3845091"/>
              <a:ext cx="35926" cy="25059"/>
            </a:xfrm>
            <a:custGeom>
              <a:avLst/>
              <a:gdLst/>
              <a:ahLst/>
              <a:cxnLst/>
              <a:rect l="l" t="t" r="r" b="b"/>
              <a:pathLst>
                <a:path w="767" h="535" extrusionOk="0">
                  <a:moveTo>
                    <a:pt x="1" y="0"/>
                  </a:moveTo>
                  <a:lnTo>
                    <a:pt x="1" y="70"/>
                  </a:lnTo>
                  <a:lnTo>
                    <a:pt x="744" y="534"/>
                  </a:lnTo>
                  <a:lnTo>
                    <a:pt x="767" y="232"/>
                  </a:lnTo>
                  <a:lnTo>
                    <a:pt x="395"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3" name="Google Shape;1523;p17"/>
            <p:cNvSpPr/>
            <p:nvPr/>
          </p:nvSpPr>
          <p:spPr>
            <a:xfrm flipH="1">
              <a:off x="-1525384"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4" name="Google Shape;1524;p17"/>
            <p:cNvSpPr/>
            <p:nvPr/>
          </p:nvSpPr>
          <p:spPr>
            <a:xfrm flipH="1">
              <a:off x="-1500372"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5" name="Google Shape;1525;p17"/>
            <p:cNvSpPr/>
            <p:nvPr/>
          </p:nvSpPr>
          <p:spPr>
            <a:xfrm flipH="1">
              <a:off x="-1780944" y="3642792"/>
              <a:ext cx="304554" cy="124032"/>
            </a:xfrm>
            <a:custGeom>
              <a:avLst/>
              <a:gdLst/>
              <a:ahLst/>
              <a:cxnLst/>
              <a:rect l="l" t="t" r="r" b="b"/>
              <a:pathLst>
                <a:path w="6502" h="2648" extrusionOk="0">
                  <a:moveTo>
                    <a:pt x="4876" y="1"/>
                  </a:moveTo>
                  <a:lnTo>
                    <a:pt x="1" y="2648"/>
                  </a:lnTo>
                  <a:lnTo>
                    <a:pt x="442" y="2555"/>
                  </a:lnTo>
                  <a:lnTo>
                    <a:pt x="2322" y="1556"/>
                  </a:lnTo>
                  <a:lnTo>
                    <a:pt x="4853" y="163"/>
                  </a:lnTo>
                  <a:lnTo>
                    <a:pt x="4876" y="187"/>
                  </a:lnTo>
                  <a:lnTo>
                    <a:pt x="6339" y="1464"/>
                  </a:lnTo>
                  <a:lnTo>
                    <a:pt x="6501" y="1440"/>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6" name="Google Shape;1526;p17"/>
            <p:cNvSpPr/>
            <p:nvPr/>
          </p:nvSpPr>
          <p:spPr>
            <a:xfrm flipH="1">
              <a:off x="-1779861" y="3715674"/>
              <a:ext cx="6604" cy="6558"/>
            </a:xfrm>
            <a:custGeom>
              <a:avLst/>
              <a:gdLst/>
              <a:ahLst/>
              <a:cxnLst/>
              <a:rect l="l" t="t" r="r" b="b"/>
              <a:pathLst>
                <a:path w="141" h="140" extrusionOk="0">
                  <a:moveTo>
                    <a:pt x="71" y="0"/>
                  </a:moveTo>
                  <a:lnTo>
                    <a:pt x="24" y="24"/>
                  </a:lnTo>
                  <a:lnTo>
                    <a:pt x="1" y="70"/>
                  </a:lnTo>
                  <a:lnTo>
                    <a:pt x="24" y="140"/>
                  </a:lnTo>
                  <a:lnTo>
                    <a:pt x="117" y="140"/>
                  </a:lnTo>
                  <a:lnTo>
                    <a:pt x="140" y="70"/>
                  </a:lnTo>
                  <a:lnTo>
                    <a:pt x="117" y="24"/>
                  </a:lnTo>
                  <a:lnTo>
                    <a:pt x="7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7" name="Google Shape;1527;p17"/>
            <p:cNvSpPr/>
            <p:nvPr/>
          </p:nvSpPr>
          <p:spPr>
            <a:xfrm flipH="1">
              <a:off x="-1734193" y="3742841"/>
              <a:ext cx="6604" cy="6604"/>
            </a:xfrm>
            <a:custGeom>
              <a:avLst/>
              <a:gdLst/>
              <a:ahLst/>
              <a:cxnLst/>
              <a:rect l="l" t="t" r="r" b="b"/>
              <a:pathLst>
                <a:path w="141" h="141" extrusionOk="0">
                  <a:moveTo>
                    <a:pt x="70" y="1"/>
                  </a:moveTo>
                  <a:lnTo>
                    <a:pt x="24" y="24"/>
                  </a:lnTo>
                  <a:lnTo>
                    <a:pt x="1" y="71"/>
                  </a:lnTo>
                  <a:lnTo>
                    <a:pt x="24" y="140"/>
                  </a:lnTo>
                  <a:lnTo>
                    <a:pt x="117" y="140"/>
                  </a:lnTo>
                  <a:lnTo>
                    <a:pt x="140" y="71"/>
                  </a:lnTo>
                  <a:lnTo>
                    <a:pt x="117" y="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8" name="Google Shape;1528;p17"/>
            <p:cNvSpPr/>
            <p:nvPr/>
          </p:nvSpPr>
          <p:spPr>
            <a:xfrm flipH="1">
              <a:off x="-1516672" y="3773286"/>
              <a:ext cx="9836" cy="9836"/>
            </a:xfrm>
            <a:custGeom>
              <a:avLst/>
              <a:gdLst/>
              <a:ahLst/>
              <a:cxnLst/>
              <a:rect l="l" t="t" r="r" b="b"/>
              <a:pathLst>
                <a:path w="210" h="210" extrusionOk="0">
                  <a:moveTo>
                    <a:pt x="70" y="1"/>
                  </a:moveTo>
                  <a:lnTo>
                    <a:pt x="47" y="24"/>
                  </a:lnTo>
                  <a:lnTo>
                    <a:pt x="24" y="47"/>
                  </a:lnTo>
                  <a:lnTo>
                    <a:pt x="1" y="94"/>
                  </a:lnTo>
                  <a:lnTo>
                    <a:pt x="24" y="140"/>
                  </a:lnTo>
                  <a:lnTo>
                    <a:pt x="47" y="163"/>
                  </a:lnTo>
                  <a:lnTo>
                    <a:pt x="70" y="187"/>
                  </a:lnTo>
                  <a:lnTo>
                    <a:pt x="117" y="210"/>
                  </a:lnTo>
                  <a:lnTo>
                    <a:pt x="163" y="187"/>
                  </a:lnTo>
                  <a:lnTo>
                    <a:pt x="187" y="163"/>
                  </a:lnTo>
                  <a:lnTo>
                    <a:pt x="210" y="140"/>
                  </a:lnTo>
                  <a:lnTo>
                    <a:pt x="210" y="94"/>
                  </a:lnTo>
                  <a:lnTo>
                    <a:pt x="210" y="47"/>
                  </a:lnTo>
                  <a:lnTo>
                    <a:pt x="187" y="24"/>
                  </a:lnTo>
                  <a:lnTo>
                    <a:pt x="16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29" name="Google Shape;1529;p17"/>
            <p:cNvSpPr/>
            <p:nvPr/>
          </p:nvSpPr>
          <p:spPr>
            <a:xfrm flipH="1">
              <a:off x="-1933169" y="3768977"/>
              <a:ext cx="214246" cy="429570"/>
            </a:xfrm>
            <a:custGeom>
              <a:avLst/>
              <a:gdLst/>
              <a:ahLst/>
              <a:cxnLst/>
              <a:rect l="l" t="t" r="r" b="b"/>
              <a:pathLst>
                <a:path w="4574" h="9171" extrusionOk="0">
                  <a:moveTo>
                    <a:pt x="697" y="0"/>
                  </a:moveTo>
                  <a:lnTo>
                    <a:pt x="511" y="47"/>
                  </a:lnTo>
                  <a:lnTo>
                    <a:pt x="163" y="139"/>
                  </a:lnTo>
                  <a:lnTo>
                    <a:pt x="0" y="163"/>
                  </a:lnTo>
                  <a:lnTo>
                    <a:pt x="4272" y="9171"/>
                  </a:lnTo>
                  <a:lnTo>
                    <a:pt x="4272" y="8335"/>
                  </a:lnTo>
                  <a:lnTo>
                    <a:pt x="4272" y="7429"/>
                  </a:lnTo>
                  <a:lnTo>
                    <a:pt x="4272" y="7220"/>
                  </a:lnTo>
                  <a:lnTo>
                    <a:pt x="4574" y="7220"/>
                  </a:lnTo>
                  <a:lnTo>
                    <a:pt x="4434" y="6269"/>
                  </a:lnTo>
                  <a:lnTo>
                    <a:pt x="4342" y="5642"/>
                  </a:lnTo>
                  <a:lnTo>
                    <a:pt x="3993" y="5108"/>
                  </a:lnTo>
                  <a:lnTo>
                    <a:pt x="69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0" name="Google Shape;1530;p17"/>
            <p:cNvSpPr/>
            <p:nvPr/>
          </p:nvSpPr>
          <p:spPr>
            <a:xfrm flipH="1">
              <a:off x="-1786377" y="3710241"/>
              <a:ext cx="325210" cy="87029"/>
            </a:xfrm>
            <a:custGeom>
              <a:avLst/>
              <a:gdLst/>
              <a:ahLst/>
              <a:cxnLst/>
              <a:rect l="l" t="t" r="r" b="b"/>
              <a:pathLst>
                <a:path w="6943" h="1858" extrusionOk="0">
                  <a:moveTo>
                    <a:pt x="6734" y="116"/>
                  </a:moveTo>
                  <a:lnTo>
                    <a:pt x="6780" y="140"/>
                  </a:lnTo>
                  <a:lnTo>
                    <a:pt x="6803" y="186"/>
                  </a:lnTo>
                  <a:lnTo>
                    <a:pt x="6780" y="256"/>
                  </a:lnTo>
                  <a:lnTo>
                    <a:pt x="6687" y="256"/>
                  </a:lnTo>
                  <a:lnTo>
                    <a:pt x="6664" y="186"/>
                  </a:lnTo>
                  <a:lnTo>
                    <a:pt x="6687" y="140"/>
                  </a:lnTo>
                  <a:lnTo>
                    <a:pt x="6734" y="116"/>
                  </a:lnTo>
                  <a:close/>
                  <a:moveTo>
                    <a:pt x="1138" y="1347"/>
                  </a:moveTo>
                  <a:lnTo>
                    <a:pt x="1162" y="1370"/>
                  </a:lnTo>
                  <a:lnTo>
                    <a:pt x="1185" y="1393"/>
                  </a:lnTo>
                  <a:lnTo>
                    <a:pt x="1185" y="1440"/>
                  </a:lnTo>
                  <a:lnTo>
                    <a:pt x="1185" y="1486"/>
                  </a:lnTo>
                  <a:lnTo>
                    <a:pt x="1162" y="1509"/>
                  </a:lnTo>
                  <a:lnTo>
                    <a:pt x="1138" y="1533"/>
                  </a:lnTo>
                  <a:lnTo>
                    <a:pt x="1092" y="1556"/>
                  </a:lnTo>
                  <a:lnTo>
                    <a:pt x="1045" y="1533"/>
                  </a:lnTo>
                  <a:lnTo>
                    <a:pt x="1022" y="1509"/>
                  </a:lnTo>
                  <a:lnTo>
                    <a:pt x="999" y="1486"/>
                  </a:lnTo>
                  <a:lnTo>
                    <a:pt x="976" y="1440"/>
                  </a:lnTo>
                  <a:lnTo>
                    <a:pt x="999" y="1393"/>
                  </a:lnTo>
                  <a:lnTo>
                    <a:pt x="1022" y="1370"/>
                  </a:lnTo>
                  <a:lnTo>
                    <a:pt x="1045" y="1347"/>
                  </a:lnTo>
                  <a:close/>
                  <a:moveTo>
                    <a:pt x="6826" y="0"/>
                  </a:moveTo>
                  <a:lnTo>
                    <a:pt x="6664" y="24"/>
                  </a:lnTo>
                  <a:lnTo>
                    <a:pt x="5457" y="256"/>
                  </a:lnTo>
                  <a:lnTo>
                    <a:pt x="2763" y="743"/>
                  </a:lnTo>
                  <a:lnTo>
                    <a:pt x="767" y="1115"/>
                  </a:lnTo>
                  <a:lnTo>
                    <a:pt x="326" y="1208"/>
                  </a:lnTo>
                  <a:lnTo>
                    <a:pt x="1" y="1277"/>
                  </a:lnTo>
                  <a:lnTo>
                    <a:pt x="47" y="1440"/>
                  </a:lnTo>
                  <a:lnTo>
                    <a:pt x="581" y="1347"/>
                  </a:lnTo>
                  <a:lnTo>
                    <a:pt x="674" y="1533"/>
                  </a:lnTo>
                  <a:lnTo>
                    <a:pt x="720" y="1649"/>
                  </a:lnTo>
                  <a:lnTo>
                    <a:pt x="790" y="1718"/>
                  </a:lnTo>
                  <a:lnTo>
                    <a:pt x="883" y="1788"/>
                  </a:lnTo>
                  <a:lnTo>
                    <a:pt x="976" y="1834"/>
                  </a:lnTo>
                  <a:lnTo>
                    <a:pt x="1115" y="1858"/>
                  </a:lnTo>
                  <a:lnTo>
                    <a:pt x="1208" y="1834"/>
                  </a:lnTo>
                  <a:lnTo>
                    <a:pt x="1324" y="1788"/>
                  </a:lnTo>
                  <a:lnTo>
                    <a:pt x="1417" y="1718"/>
                  </a:lnTo>
                  <a:lnTo>
                    <a:pt x="1487" y="1649"/>
                  </a:lnTo>
                  <a:lnTo>
                    <a:pt x="1579" y="1556"/>
                  </a:lnTo>
                  <a:lnTo>
                    <a:pt x="1695" y="1486"/>
                  </a:lnTo>
                  <a:lnTo>
                    <a:pt x="1951" y="1347"/>
                  </a:lnTo>
                  <a:lnTo>
                    <a:pt x="2276" y="1254"/>
                  </a:lnTo>
                  <a:lnTo>
                    <a:pt x="2601" y="1161"/>
                  </a:lnTo>
                  <a:lnTo>
                    <a:pt x="5364" y="674"/>
                  </a:lnTo>
                  <a:lnTo>
                    <a:pt x="6107" y="534"/>
                  </a:lnTo>
                  <a:lnTo>
                    <a:pt x="6478" y="465"/>
                  </a:lnTo>
                  <a:lnTo>
                    <a:pt x="6896" y="372"/>
                  </a:lnTo>
                  <a:lnTo>
                    <a:pt x="6942" y="302"/>
                  </a:lnTo>
                  <a:lnTo>
                    <a:pt x="6942" y="233"/>
                  </a:lnTo>
                  <a:lnTo>
                    <a:pt x="6942" y="163"/>
                  </a:lnTo>
                  <a:lnTo>
                    <a:pt x="6919" y="93"/>
                  </a:lnTo>
                  <a:lnTo>
                    <a:pt x="6873" y="24"/>
                  </a:lnTo>
                  <a:lnTo>
                    <a:pt x="6826"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1" name="Google Shape;1531;p17"/>
            <p:cNvSpPr/>
            <p:nvPr/>
          </p:nvSpPr>
          <p:spPr>
            <a:xfrm flipH="1">
              <a:off x="-1749416" y="3735253"/>
              <a:ext cx="38128" cy="27214"/>
            </a:xfrm>
            <a:custGeom>
              <a:avLst/>
              <a:gdLst/>
              <a:ahLst/>
              <a:cxnLst/>
              <a:rect l="l" t="t" r="r" b="b"/>
              <a:pathLst>
                <a:path w="814" h="581" extrusionOk="0">
                  <a:moveTo>
                    <a:pt x="418" y="163"/>
                  </a:moveTo>
                  <a:lnTo>
                    <a:pt x="465" y="186"/>
                  </a:lnTo>
                  <a:lnTo>
                    <a:pt x="488" y="233"/>
                  </a:lnTo>
                  <a:lnTo>
                    <a:pt x="465" y="302"/>
                  </a:lnTo>
                  <a:lnTo>
                    <a:pt x="372" y="302"/>
                  </a:lnTo>
                  <a:lnTo>
                    <a:pt x="349" y="233"/>
                  </a:lnTo>
                  <a:lnTo>
                    <a:pt x="372" y="186"/>
                  </a:lnTo>
                  <a:lnTo>
                    <a:pt x="418" y="163"/>
                  </a:lnTo>
                  <a:close/>
                  <a:moveTo>
                    <a:pt x="767" y="0"/>
                  </a:moveTo>
                  <a:lnTo>
                    <a:pt x="24" y="140"/>
                  </a:lnTo>
                  <a:lnTo>
                    <a:pt x="1" y="186"/>
                  </a:lnTo>
                  <a:lnTo>
                    <a:pt x="24" y="302"/>
                  </a:lnTo>
                  <a:lnTo>
                    <a:pt x="70" y="395"/>
                  </a:lnTo>
                  <a:lnTo>
                    <a:pt x="140" y="488"/>
                  </a:lnTo>
                  <a:lnTo>
                    <a:pt x="233" y="534"/>
                  </a:lnTo>
                  <a:lnTo>
                    <a:pt x="326" y="581"/>
                  </a:lnTo>
                  <a:lnTo>
                    <a:pt x="395" y="581"/>
                  </a:lnTo>
                  <a:lnTo>
                    <a:pt x="534" y="558"/>
                  </a:lnTo>
                  <a:lnTo>
                    <a:pt x="674" y="488"/>
                  </a:lnTo>
                  <a:lnTo>
                    <a:pt x="720" y="418"/>
                  </a:lnTo>
                  <a:lnTo>
                    <a:pt x="767" y="349"/>
                  </a:lnTo>
                  <a:lnTo>
                    <a:pt x="790" y="279"/>
                  </a:lnTo>
                  <a:lnTo>
                    <a:pt x="813" y="186"/>
                  </a:lnTo>
                  <a:lnTo>
                    <a:pt x="790" y="93"/>
                  </a:lnTo>
                  <a:lnTo>
                    <a:pt x="76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2" name="Google Shape;1532;p17"/>
            <p:cNvSpPr/>
            <p:nvPr/>
          </p:nvSpPr>
          <p:spPr>
            <a:xfrm flipH="1">
              <a:off x="-1745060" y="3758064"/>
              <a:ext cx="23982" cy="17471"/>
            </a:xfrm>
            <a:custGeom>
              <a:avLst/>
              <a:gdLst/>
              <a:ahLst/>
              <a:cxnLst/>
              <a:rect l="l" t="t" r="r" b="b"/>
              <a:pathLst>
                <a:path w="512" h="373" extrusionOk="0">
                  <a:moveTo>
                    <a:pt x="465" y="1"/>
                  </a:moveTo>
                  <a:lnTo>
                    <a:pt x="325" y="71"/>
                  </a:lnTo>
                  <a:lnTo>
                    <a:pt x="186" y="94"/>
                  </a:lnTo>
                  <a:lnTo>
                    <a:pt x="117" y="94"/>
                  </a:lnTo>
                  <a:lnTo>
                    <a:pt x="24" y="47"/>
                  </a:lnTo>
                  <a:lnTo>
                    <a:pt x="0" y="163"/>
                  </a:lnTo>
                  <a:lnTo>
                    <a:pt x="24" y="210"/>
                  </a:lnTo>
                  <a:lnTo>
                    <a:pt x="47" y="280"/>
                  </a:lnTo>
                  <a:lnTo>
                    <a:pt x="70" y="326"/>
                  </a:lnTo>
                  <a:lnTo>
                    <a:pt x="117" y="372"/>
                  </a:lnTo>
                  <a:lnTo>
                    <a:pt x="465" y="280"/>
                  </a:lnTo>
                  <a:lnTo>
                    <a:pt x="488" y="233"/>
                  </a:lnTo>
                  <a:lnTo>
                    <a:pt x="511" y="163"/>
                  </a:lnTo>
                  <a:lnTo>
                    <a:pt x="488" y="71"/>
                  </a:lnTo>
                  <a:lnTo>
                    <a:pt x="4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3" name="Google Shape;1533;p17"/>
            <p:cNvSpPr/>
            <p:nvPr/>
          </p:nvSpPr>
          <p:spPr>
            <a:xfrm flipH="1">
              <a:off x="-1811385" y="4081067"/>
              <a:ext cx="44639" cy="21781"/>
            </a:xfrm>
            <a:custGeom>
              <a:avLst/>
              <a:gdLst/>
              <a:ahLst/>
              <a:cxnLst/>
              <a:rect l="l" t="t" r="r" b="b"/>
              <a:pathLst>
                <a:path w="953" h="465" extrusionOk="0">
                  <a:moveTo>
                    <a:pt x="1" y="0"/>
                  </a:moveTo>
                  <a:lnTo>
                    <a:pt x="1"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4" name="Google Shape;1534;p17"/>
            <p:cNvSpPr/>
            <p:nvPr/>
          </p:nvSpPr>
          <p:spPr>
            <a:xfrm flipH="1">
              <a:off x="-1872276"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5" name="Google Shape;1535;p17"/>
            <p:cNvSpPr/>
            <p:nvPr/>
          </p:nvSpPr>
          <p:spPr>
            <a:xfrm flipH="1">
              <a:off x="-1933167"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6" name="Google Shape;1536;p17"/>
            <p:cNvSpPr/>
            <p:nvPr/>
          </p:nvSpPr>
          <p:spPr>
            <a:xfrm flipH="1">
              <a:off x="-1994058"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7" name="Google Shape;1537;p17"/>
            <p:cNvSpPr/>
            <p:nvPr/>
          </p:nvSpPr>
          <p:spPr>
            <a:xfrm flipH="1">
              <a:off x="-2054949" y="4081067"/>
              <a:ext cx="44592" cy="21781"/>
            </a:xfrm>
            <a:custGeom>
              <a:avLst/>
              <a:gdLst/>
              <a:ahLst/>
              <a:cxnLst/>
              <a:rect l="l" t="t" r="r" b="b"/>
              <a:pathLst>
                <a:path w="952" h="465" extrusionOk="0">
                  <a:moveTo>
                    <a:pt x="0" y="0"/>
                  </a:moveTo>
                  <a:lnTo>
                    <a:pt x="0"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8" name="Google Shape;1538;p17"/>
            <p:cNvSpPr/>
            <p:nvPr/>
          </p:nvSpPr>
          <p:spPr>
            <a:xfrm flipH="1">
              <a:off x="-2023425" y="3921204"/>
              <a:ext cx="19626" cy="20703"/>
            </a:xfrm>
            <a:custGeom>
              <a:avLst/>
              <a:gdLst/>
              <a:ahLst/>
              <a:cxnLst/>
              <a:rect l="l" t="t" r="r" b="b"/>
              <a:pathLst>
                <a:path w="419" h="442" extrusionOk="0">
                  <a:moveTo>
                    <a:pt x="279" y="0"/>
                  </a:moveTo>
                  <a:lnTo>
                    <a:pt x="210" y="302"/>
                  </a:lnTo>
                  <a:lnTo>
                    <a:pt x="1" y="302"/>
                  </a:lnTo>
                  <a:lnTo>
                    <a:pt x="1" y="442"/>
                  </a:lnTo>
                  <a:lnTo>
                    <a:pt x="419" y="442"/>
                  </a:lnTo>
                  <a:lnTo>
                    <a:pt x="41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39" name="Google Shape;1539;p17"/>
            <p:cNvSpPr/>
            <p:nvPr/>
          </p:nvSpPr>
          <p:spPr>
            <a:xfrm flipH="1">
              <a:off x="-1989702" y="3995164"/>
              <a:ext cx="52227" cy="7635"/>
            </a:xfrm>
            <a:custGeom>
              <a:avLst/>
              <a:gdLst/>
              <a:ahLst/>
              <a:cxnLst/>
              <a:rect l="l" t="t" r="r" b="b"/>
              <a:pathLst>
                <a:path w="1115" h="163" extrusionOk="0">
                  <a:moveTo>
                    <a:pt x="70" y="0"/>
                  </a:moveTo>
                  <a:lnTo>
                    <a:pt x="24" y="23"/>
                  </a:lnTo>
                  <a:lnTo>
                    <a:pt x="1" y="93"/>
                  </a:lnTo>
                  <a:lnTo>
                    <a:pt x="24" y="139"/>
                  </a:lnTo>
                  <a:lnTo>
                    <a:pt x="70" y="163"/>
                  </a:lnTo>
                  <a:lnTo>
                    <a:pt x="1022" y="163"/>
                  </a:lnTo>
                  <a:lnTo>
                    <a:pt x="1092" y="139"/>
                  </a:lnTo>
                  <a:lnTo>
                    <a:pt x="1115" y="93"/>
                  </a:lnTo>
                  <a:lnTo>
                    <a:pt x="1092" y="23"/>
                  </a:lnTo>
                  <a:lnTo>
                    <a:pt x="1022"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0" name="Google Shape;1540;p17"/>
            <p:cNvSpPr/>
            <p:nvPr/>
          </p:nvSpPr>
          <p:spPr>
            <a:xfrm flipH="1">
              <a:off x="-1956024" y="3962517"/>
              <a:ext cx="45716" cy="9836"/>
            </a:xfrm>
            <a:custGeom>
              <a:avLst/>
              <a:gdLst/>
              <a:ahLst/>
              <a:cxnLst/>
              <a:rect l="l" t="t" r="r" b="b"/>
              <a:pathLst>
                <a:path w="976" h="210" extrusionOk="0">
                  <a:moveTo>
                    <a:pt x="0" y="1"/>
                  </a:moveTo>
                  <a:lnTo>
                    <a:pt x="93" y="210"/>
                  </a:lnTo>
                  <a:lnTo>
                    <a:pt x="975" y="210"/>
                  </a:lnTo>
                  <a:lnTo>
                    <a:pt x="97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1" name="Google Shape;1541;p17"/>
            <p:cNvSpPr/>
            <p:nvPr/>
          </p:nvSpPr>
          <p:spPr>
            <a:xfrm flipH="1">
              <a:off x="-1971246" y="3957083"/>
              <a:ext cx="15270" cy="38128"/>
            </a:xfrm>
            <a:custGeom>
              <a:avLst/>
              <a:gdLst/>
              <a:ahLst/>
              <a:cxnLst/>
              <a:rect l="l" t="t" r="r" b="b"/>
              <a:pathLst>
                <a:path w="326" h="814" extrusionOk="0">
                  <a:moveTo>
                    <a:pt x="0" y="1"/>
                  </a:moveTo>
                  <a:lnTo>
                    <a:pt x="0" y="117"/>
                  </a:lnTo>
                  <a:lnTo>
                    <a:pt x="0" y="326"/>
                  </a:lnTo>
                  <a:lnTo>
                    <a:pt x="0" y="813"/>
                  </a:lnTo>
                  <a:lnTo>
                    <a:pt x="325" y="813"/>
                  </a:lnTo>
                  <a:lnTo>
                    <a:pt x="325" y="302"/>
                  </a:lnTo>
                  <a:lnTo>
                    <a:pt x="32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2" name="Google Shape;1542;p17"/>
            <p:cNvSpPr/>
            <p:nvPr/>
          </p:nvSpPr>
          <p:spPr>
            <a:xfrm flipH="1">
              <a:off x="-1971244" y="4002748"/>
              <a:ext cx="15196" cy="19631"/>
            </a:xfrm>
            <a:custGeom>
              <a:avLst/>
              <a:gdLst/>
              <a:ahLst/>
              <a:cxnLst/>
              <a:rect l="l" t="t" r="r" b="b"/>
              <a:pathLst>
                <a:path w="233" h="419" extrusionOk="0">
                  <a:moveTo>
                    <a:pt x="1" y="1"/>
                  </a:moveTo>
                  <a:lnTo>
                    <a:pt x="1" y="326"/>
                  </a:lnTo>
                  <a:lnTo>
                    <a:pt x="1" y="419"/>
                  </a:lnTo>
                  <a:lnTo>
                    <a:pt x="233" y="419"/>
                  </a:lnTo>
                  <a:lnTo>
                    <a:pt x="233"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3" name="Google Shape;1543;p17"/>
            <p:cNvSpPr/>
            <p:nvPr/>
          </p:nvSpPr>
          <p:spPr>
            <a:xfrm flipH="1">
              <a:off x="-1818972" y="3966873"/>
              <a:ext cx="35926" cy="11991"/>
            </a:xfrm>
            <a:custGeom>
              <a:avLst/>
              <a:gdLst/>
              <a:ahLst/>
              <a:cxnLst/>
              <a:rect l="l" t="t" r="r" b="b"/>
              <a:pathLst>
                <a:path w="767" h="256" extrusionOk="0">
                  <a:moveTo>
                    <a:pt x="140" y="0"/>
                  </a:moveTo>
                  <a:lnTo>
                    <a:pt x="94" y="24"/>
                  </a:lnTo>
                  <a:lnTo>
                    <a:pt x="47" y="47"/>
                  </a:lnTo>
                  <a:lnTo>
                    <a:pt x="24" y="70"/>
                  </a:lnTo>
                  <a:lnTo>
                    <a:pt x="1" y="140"/>
                  </a:lnTo>
                  <a:lnTo>
                    <a:pt x="24" y="186"/>
                  </a:lnTo>
                  <a:lnTo>
                    <a:pt x="47" y="209"/>
                  </a:lnTo>
                  <a:lnTo>
                    <a:pt x="94" y="233"/>
                  </a:lnTo>
                  <a:lnTo>
                    <a:pt x="140" y="256"/>
                  </a:lnTo>
                  <a:lnTo>
                    <a:pt x="651" y="256"/>
                  </a:lnTo>
                  <a:lnTo>
                    <a:pt x="697" y="233"/>
                  </a:lnTo>
                  <a:lnTo>
                    <a:pt x="721" y="209"/>
                  </a:lnTo>
                  <a:lnTo>
                    <a:pt x="767" y="186"/>
                  </a:lnTo>
                  <a:lnTo>
                    <a:pt x="767" y="140"/>
                  </a:lnTo>
                  <a:lnTo>
                    <a:pt x="767" y="70"/>
                  </a:lnTo>
                  <a:lnTo>
                    <a:pt x="721" y="47"/>
                  </a:lnTo>
                  <a:lnTo>
                    <a:pt x="697" y="24"/>
                  </a:lnTo>
                  <a:lnTo>
                    <a:pt x="65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4" name="Google Shape;1544;p17"/>
            <p:cNvSpPr/>
            <p:nvPr/>
          </p:nvSpPr>
          <p:spPr>
            <a:xfrm flipH="1">
              <a:off x="-1824453" y="3992962"/>
              <a:ext cx="46840" cy="10914"/>
            </a:xfrm>
            <a:custGeom>
              <a:avLst/>
              <a:gdLst/>
              <a:ahLst/>
              <a:cxnLst/>
              <a:rect l="l" t="t" r="r" b="b"/>
              <a:pathLst>
                <a:path w="1000" h="233" extrusionOk="0">
                  <a:moveTo>
                    <a:pt x="1" y="1"/>
                  </a:moveTo>
                  <a:lnTo>
                    <a:pt x="1" y="186"/>
                  </a:lnTo>
                  <a:lnTo>
                    <a:pt x="256" y="233"/>
                  </a:lnTo>
                  <a:lnTo>
                    <a:pt x="744" y="233"/>
                  </a:lnTo>
                  <a:lnTo>
                    <a:pt x="999" y="186"/>
                  </a:lnTo>
                  <a:lnTo>
                    <a:pt x="9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5" name="Google Shape;1545;p17"/>
            <p:cNvSpPr/>
            <p:nvPr/>
          </p:nvSpPr>
          <p:spPr>
            <a:xfrm flipH="1">
              <a:off x="-2003848" y="4022330"/>
              <a:ext cx="76162" cy="13115"/>
            </a:xfrm>
            <a:custGeom>
              <a:avLst/>
              <a:gdLst/>
              <a:ahLst/>
              <a:cxnLst/>
              <a:rect l="l" t="t" r="r" b="b"/>
              <a:pathLst>
                <a:path w="1626" h="280" extrusionOk="0">
                  <a:moveTo>
                    <a:pt x="93" y="1"/>
                  </a:moveTo>
                  <a:lnTo>
                    <a:pt x="47" y="24"/>
                  </a:lnTo>
                  <a:lnTo>
                    <a:pt x="24" y="70"/>
                  </a:lnTo>
                  <a:lnTo>
                    <a:pt x="1" y="140"/>
                  </a:lnTo>
                  <a:lnTo>
                    <a:pt x="24" y="186"/>
                  </a:lnTo>
                  <a:lnTo>
                    <a:pt x="47" y="233"/>
                  </a:lnTo>
                  <a:lnTo>
                    <a:pt x="93" y="279"/>
                  </a:lnTo>
                  <a:lnTo>
                    <a:pt x="1626" y="279"/>
                  </a:lnTo>
                  <a:lnTo>
                    <a:pt x="16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6" name="Google Shape;1546;p17"/>
            <p:cNvSpPr/>
            <p:nvPr/>
          </p:nvSpPr>
          <p:spPr>
            <a:xfrm flipH="1">
              <a:off x="-1811384" y="3959238"/>
              <a:ext cx="19626" cy="7682"/>
            </a:xfrm>
            <a:custGeom>
              <a:avLst/>
              <a:gdLst/>
              <a:ahLst/>
              <a:cxnLst/>
              <a:rect l="l" t="t" r="r" b="b"/>
              <a:pathLst>
                <a:path w="419" h="164" extrusionOk="0">
                  <a:moveTo>
                    <a:pt x="1" y="1"/>
                  </a:moveTo>
                  <a:lnTo>
                    <a:pt x="1" y="163"/>
                  </a:lnTo>
                  <a:lnTo>
                    <a:pt x="418" y="163"/>
                  </a:lnTo>
                  <a:lnTo>
                    <a:pt x="418"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7" name="Google Shape;1547;p17"/>
            <p:cNvSpPr/>
            <p:nvPr/>
          </p:nvSpPr>
          <p:spPr>
            <a:xfrm flipH="1">
              <a:off x="-1811384" y="3978817"/>
              <a:ext cx="20703" cy="14193"/>
            </a:xfrm>
            <a:custGeom>
              <a:avLst/>
              <a:gdLst/>
              <a:ahLst/>
              <a:cxnLst/>
              <a:rect l="l" t="t" r="r" b="b"/>
              <a:pathLst>
                <a:path w="442" h="303" extrusionOk="0">
                  <a:moveTo>
                    <a:pt x="70" y="1"/>
                  </a:moveTo>
                  <a:lnTo>
                    <a:pt x="0" y="303"/>
                  </a:lnTo>
                  <a:lnTo>
                    <a:pt x="441" y="303"/>
                  </a:lnTo>
                  <a:lnTo>
                    <a:pt x="39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8" name="Google Shape;1548;p17"/>
            <p:cNvSpPr/>
            <p:nvPr/>
          </p:nvSpPr>
          <p:spPr>
            <a:xfrm flipH="1">
              <a:off x="-1823329" y="4003829"/>
              <a:ext cx="44639" cy="60939"/>
            </a:xfrm>
            <a:custGeom>
              <a:avLst/>
              <a:gdLst/>
              <a:ahLst/>
              <a:cxnLst/>
              <a:rect l="l" t="t" r="r" b="b"/>
              <a:pathLst>
                <a:path w="953" h="1301" extrusionOk="0">
                  <a:moveTo>
                    <a:pt x="233" y="1"/>
                  </a:moveTo>
                  <a:lnTo>
                    <a:pt x="1" y="1301"/>
                  </a:lnTo>
                  <a:lnTo>
                    <a:pt x="953" y="1301"/>
                  </a:lnTo>
                  <a:lnTo>
                    <a:pt x="930" y="1185"/>
                  </a:lnTo>
                  <a:lnTo>
                    <a:pt x="721"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49" name="Google Shape;1549;p17"/>
            <p:cNvSpPr/>
            <p:nvPr/>
          </p:nvSpPr>
          <p:spPr>
            <a:xfrm flipH="1">
              <a:off x="-2003847" y="4035398"/>
              <a:ext cx="58737" cy="29369"/>
            </a:xfrm>
            <a:custGeom>
              <a:avLst/>
              <a:gdLst/>
              <a:ahLst/>
              <a:cxnLst/>
              <a:rect l="l" t="t" r="r" b="b"/>
              <a:pathLst>
                <a:path w="1254" h="627" extrusionOk="0">
                  <a:moveTo>
                    <a:pt x="186" y="0"/>
                  </a:moveTo>
                  <a:lnTo>
                    <a:pt x="0" y="627"/>
                  </a:lnTo>
                  <a:lnTo>
                    <a:pt x="1254" y="627"/>
                  </a:lnTo>
                  <a:lnTo>
                    <a:pt x="1254" y="0"/>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0" name="Google Shape;1550;p17"/>
            <p:cNvSpPr/>
            <p:nvPr/>
          </p:nvSpPr>
          <p:spPr>
            <a:xfrm flipH="1">
              <a:off x="-2063661" y="3978817"/>
              <a:ext cx="40282" cy="85951"/>
            </a:xfrm>
            <a:custGeom>
              <a:avLst/>
              <a:gdLst/>
              <a:ahLst/>
              <a:cxnLst/>
              <a:rect l="l" t="t" r="r" b="b"/>
              <a:pathLst>
                <a:path w="860" h="1835" extrusionOk="0">
                  <a:moveTo>
                    <a:pt x="419" y="1"/>
                  </a:moveTo>
                  <a:lnTo>
                    <a:pt x="419" y="419"/>
                  </a:lnTo>
                  <a:lnTo>
                    <a:pt x="1" y="419"/>
                  </a:lnTo>
                  <a:lnTo>
                    <a:pt x="1" y="1835"/>
                  </a:lnTo>
                  <a:lnTo>
                    <a:pt x="860" y="1835"/>
                  </a:lnTo>
                  <a:lnTo>
                    <a:pt x="86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1" name="Google Shape;1551;p17"/>
            <p:cNvSpPr/>
            <p:nvPr/>
          </p:nvSpPr>
          <p:spPr>
            <a:xfrm flipH="1">
              <a:off x="-2073455" y="4064720"/>
              <a:ext cx="326287" cy="38128"/>
            </a:xfrm>
            <a:custGeom>
              <a:avLst/>
              <a:gdLst/>
              <a:ahLst/>
              <a:cxnLst/>
              <a:rect l="l" t="t" r="r" b="b"/>
              <a:pathLst>
                <a:path w="6966" h="814" extrusionOk="0">
                  <a:moveTo>
                    <a:pt x="1" y="1"/>
                  </a:moveTo>
                  <a:lnTo>
                    <a:pt x="1" y="814"/>
                  </a:lnTo>
                  <a:lnTo>
                    <a:pt x="419" y="814"/>
                  </a:lnTo>
                  <a:lnTo>
                    <a:pt x="419" y="349"/>
                  </a:lnTo>
                  <a:lnTo>
                    <a:pt x="1370" y="349"/>
                  </a:lnTo>
                  <a:lnTo>
                    <a:pt x="1370" y="814"/>
                  </a:lnTo>
                  <a:lnTo>
                    <a:pt x="1719" y="814"/>
                  </a:lnTo>
                  <a:lnTo>
                    <a:pt x="1719" y="349"/>
                  </a:lnTo>
                  <a:lnTo>
                    <a:pt x="2671" y="349"/>
                  </a:lnTo>
                  <a:lnTo>
                    <a:pt x="2671" y="814"/>
                  </a:lnTo>
                  <a:lnTo>
                    <a:pt x="3019" y="814"/>
                  </a:lnTo>
                  <a:lnTo>
                    <a:pt x="3019" y="349"/>
                  </a:lnTo>
                  <a:lnTo>
                    <a:pt x="3971" y="349"/>
                  </a:lnTo>
                  <a:lnTo>
                    <a:pt x="3971" y="814"/>
                  </a:lnTo>
                  <a:lnTo>
                    <a:pt x="4319" y="814"/>
                  </a:lnTo>
                  <a:lnTo>
                    <a:pt x="4319" y="349"/>
                  </a:lnTo>
                  <a:lnTo>
                    <a:pt x="5271" y="349"/>
                  </a:lnTo>
                  <a:lnTo>
                    <a:pt x="5271" y="814"/>
                  </a:lnTo>
                  <a:lnTo>
                    <a:pt x="5619" y="814"/>
                  </a:lnTo>
                  <a:lnTo>
                    <a:pt x="5619" y="349"/>
                  </a:lnTo>
                  <a:lnTo>
                    <a:pt x="6571" y="349"/>
                  </a:lnTo>
                  <a:lnTo>
                    <a:pt x="6571" y="814"/>
                  </a:lnTo>
                  <a:lnTo>
                    <a:pt x="6966" y="814"/>
                  </a:lnTo>
                  <a:lnTo>
                    <a:pt x="696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2" name="Google Shape;1552;p17"/>
            <p:cNvSpPr/>
            <p:nvPr/>
          </p:nvSpPr>
          <p:spPr>
            <a:xfrm flipH="1">
              <a:off x="-2121326" y="4102800"/>
              <a:ext cx="425260" cy="19626"/>
            </a:xfrm>
            <a:custGeom>
              <a:avLst/>
              <a:gdLst/>
              <a:ahLst/>
              <a:cxnLst/>
              <a:rect l="l" t="t" r="r" b="b"/>
              <a:pathLst>
                <a:path w="9079" h="419" extrusionOk="0">
                  <a:moveTo>
                    <a:pt x="0" y="1"/>
                  </a:moveTo>
                  <a:lnTo>
                    <a:pt x="0" y="418"/>
                  </a:lnTo>
                  <a:lnTo>
                    <a:pt x="9078" y="418"/>
                  </a:lnTo>
                  <a:lnTo>
                    <a:pt x="907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3" name="Google Shape;1553;p17"/>
            <p:cNvSpPr/>
            <p:nvPr/>
          </p:nvSpPr>
          <p:spPr>
            <a:xfrm flipH="1">
              <a:off x="-2112614" y="4122379"/>
              <a:ext cx="407836" cy="30493"/>
            </a:xfrm>
            <a:custGeom>
              <a:avLst/>
              <a:gdLst/>
              <a:ahLst/>
              <a:cxnLst/>
              <a:rect l="l" t="t" r="r" b="b"/>
              <a:pathLst>
                <a:path w="8707" h="651" extrusionOk="0">
                  <a:moveTo>
                    <a:pt x="0" y="0"/>
                  </a:moveTo>
                  <a:lnTo>
                    <a:pt x="140" y="24"/>
                  </a:lnTo>
                  <a:lnTo>
                    <a:pt x="279" y="70"/>
                  </a:lnTo>
                  <a:lnTo>
                    <a:pt x="418" y="93"/>
                  </a:lnTo>
                  <a:lnTo>
                    <a:pt x="604" y="209"/>
                  </a:lnTo>
                  <a:lnTo>
                    <a:pt x="743" y="325"/>
                  </a:lnTo>
                  <a:lnTo>
                    <a:pt x="836" y="442"/>
                  </a:lnTo>
                  <a:lnTo>
                    <a:pt x="882" y="534"/>
                  </a:lnTo>
                  <a:lnTo>
                    <a:pt x="906" y="651"/>
                  </a:lnTo>
                  <a:lnTo>
                    <a:pt x="7778" y="651"/>
                  </a:lnTo>
                  <a:lnTo>
                    <a:pt x="7824" y="534"/>
                  </a:lnTo>
                  <a:lnTo>
                    <a:pt x="7871" y="442"/>
                  </a:lnTo>
                  <a:lnTo>
                    <a:pt x="7964" y="325"/>
                  </a:lnTo>
                  <a:lnTo>
                    <a:pt x="8103" y="209"/>
                  </a:lnTo>
                  <a:lnTo>
                    <a:pt x="8289" y="93"/>
                  </a:lnTo>
                  <a:lnTo>
                    <a:pt x="8405" y="70"/>
                  </a:lnTo>
                  <a:lnTo>
                    <a:pt x="8544" y="24"/>
                  </a:lnTo>
                  <a:lnTo>
                    <a:pt x="8706"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4" name="Google Shape;1554;p17"/>
            <p:cNvSpPr/>
            <p:nvPr/>
          </p:nvSpPr>
          <p:spPr>
            <a:xfrm flipH="1">
              <a:off x="-2003846" y="4035398"/>
              <a:ext cx="3279" cy="29369"/>
            </a:xfrm>
            <a:custGeom>
              <a:avLst/>
              <a:gdLst/>
              <a:ahLst/>
              <a:cxnLst/>
              <a:rect l="l" t="t" r="r" b="b"/>
              <a:pathLst>
                <a:path w="70" h="627" extrusionOk="0">
                  <a:moveTo>
                    <a:pt x="0" y="0"/>
                  </a:moveTo>
                  <a:lnTo>
                    <a:pt x="47" y="627"/>
                  </a:lnTo>
                  <a:lnTo>
                    <a:pt x="70" y="627"/>
                  </a:lnTo>
                  <a:lnTo>
                    <a:pt x="70" y="0"/>
                  </a:lnTo>
                  <a:close/>
                </a:path>
              </a:pathLst>
            </a:custGeom>
            <a:solidFill>
              <a:srgbClr val="BBDBD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5" name="Google Shape;1555;p17"/>
            <p:cNvSpPr/>
            <p:nvPr/>
          </p:nvSpPr>
          <p:spPr>
            <a:xfrm flipH="1">
              <a:off x="-1957101" y="4035398"/>
              <a:ext cx="11991" cy="29369"/>
            </a:xfrm>
            <a:custGeom>
              <a:avLst/>
              <a:gdLst/>
              <a:ahLst/>
              <a:cxnLst/>
              <a:rect l="l" t="t" r="r" b="b"/>
              <a:pathLst>
                <a:path w="256" h="627" extrusionOk="0">
                  <a:moveTo>
                    <a:pt x="186" y="0"/>
                  </a:moveTo>
                  <a:lnTo>
                    <a:pt x="0" y="627"/>
                  </a:lnTo>
                  <a:lnTo>
                    <a:pt x="23" y="627"/>
                  </a:lnTo>
                  <a:lnTo>
                    <a:pt x="163" y="256"/>
                  </a:lnTo>
                  <a:lnTo>
                    <a:pt x="255" y="0"/>
                  </a:lnTo>
                  <a:close/>
                </a:path>
              </a:pathLst>
            </a:custGeom>
            <a:solidFill>
              <a:srgbClr val="7BBA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6" name="Google Shape;1556;p17"/>
            <p:cNvSpPr/>
            <p:nvPr/>
          </p:nvSpPr>
          <p:spPr>
            <a:xfrm flipH="1">
              <a:off x="-1945159" y="4001674"/>
              <a:ext cx="124032" cy="58784"/>
            </a:xfrm>
            <a:custGeom>
              <a:avLst/>
              <a:gdLst/>
              <a:ahLst/>
              <a:cxnLst/>
              <a:rect l="l" t="t" r="r" b="b"/>
              <a:pathLst>
                <a:path w="2648" h="1255" extrusionOk="0">
                  <a:moveTo>
                    <a:pt x="2624" y="0"/>
                  </a:moveTo>
                  <a:lnTo>
                    <a:pt x="0" y="1208"/>
                  </a:lnTo>
                  <a:lnTo>
                    <a:pt x="24" y="1254"/>
                  </a:lnTo>
                  <a:lnTo>
                    <a:pt x="2647" y="47"/>
                  </a:lnTo>
                  <a:lnTo>
                    <a:pt x="2624"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7" name="Google Shape;1557;p17"/>
            <p:cNvSpPr/>
            <p:nvPr/>
          </p:nvSpPr>
          <p:spPr>
            <a:xfrm flipH="1">
              <a:off x="-2058227" y="4078865"/>
              <a:ext cx="50072" cy="23982"/>
            </a:xfrm>
            <a:custGeom>
              <a:avLst/>
              <a:gdLst/>
              <a:ahLst/>
              <a:cxnLst/>
              <a:rect l="l" t="t" r="r" b="b"/>
              <a:pathLst>
                <a:path w="1069" h="512" extrusionOk="0">
                  <a:moveTo>
                    <a:pt x="1" y="1"/>
                  </a:moveTo>
                  <a:lnTo>
                    <a:pt x="1" y="512"/>
                  </a:lnTo>
                  <a:lnTo>
                    <a:pt x="94" y="512"/>
                  </a:lnTo>
                  <a:lnTo>
                    <a:pt x="94" y="94"/>
                  </a:lnTo>
                  <a:lnTo>
                    <a:pt x="953" y="94"/>
                  </a:lnTo>
                  <a:lnTo>
                    <a:pt x="953" y="512"/>
                  </a:lnTo>
                  <a:lnTo>
                    <a:pt x="1069" y="512"/>
                  </a:lnTo>
                  <a:lnTo>
                    <a:pt x="106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8" name="Google Shape;1558;p17"/>
            <p:cNvSpPr/>
            <p:nvPr/>
          </p:nvSpPr>
          <p:spPr>
            <a:xfrm flipH="1">
              <a:off x="-1997336" y="4078865"/>
              <a:ext cx="50072" cy="23982"/>
            </a:xfrm>
            <a:custGeom>
              <a:avLst/>
              <a:gdLst/>
              <a:ahLst/>
              <a:cxnLst/>
              <a:rect l="l" t="t" r="r" b="b"/>
              <a:pathLst>
                <a:path w="1069" h="512" extrusionOk="0">
                  <a:moveTo>
                    <a:pt x="1" y="1"/>
                  </a:moveTo>
                  <a:lnTo>
                    <a:pt x="1"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59" name="Google Shape;1559;p17"/>
            <p:cNvSpPr/>
            <p:nvPr/>
          </p:nvSpPr>
          <p:spPr>
            <a:xfrm flipH="1">
              <a:off x="-1936445"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0" name="Google Shape;1560;p17"/>
            <p:cNvSpPr/>
            <p:nvPr/>
          </p:nvSpPr>
          <p:spPr>
            <a:xfrm flipH="1">
              <a:off x="-1875554"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1" name="Google Shape;1561;p17"/>
            <p:cNvSpPr/>
            <p:nvPr/>
          </p:nvSpPr>
          <p:spPr>
            <a:xfrm flipH="1">
              <a:off x="-1814664" y="4078865"/>
              <a:ext cx="51196" cy="23982"/>
            </a:xfrm>
            <a:custGeom>
              <a:avLst/>
              <a:gdLst/>
              <a:ahLst/>
              <a:cxnLst/>
              <a:rect l="l" t="t" r="r" b="b"/>
              <a:pathLst>
                <a:path w="1093" h="512" extrusionOk="0">
                  <a:moveTo>
                    <a:pt x="1" y="1"/>
                  </a:moveTo>
                  <a:lnTo>
                    <a:pt x="1" y="512"/>
                  </a:lnTo>
                  <a:lnTo>
                    <a:pt x="117" y="512"/>
                  </a:lnTo>
                  <a:lnTo>
                    <a:pt x="117" y="94"/>
                  </a:lnTo>
                  <a:lnTo>
                    <a:pt x="976" y="94"/>
                  </a:lnTo>
                  <a:lnTo>
                    <a:pt x="976" y="512"/>
                  </a:lnTo>
                  <a:lnTo>
                    <a:pt x="1092" y="512"/>
                  </a:lnTo>
                  <a:lnTo>
                    <a:pt x="1092"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2" name="Google Shape;1562;p17"/>
            <p:cNvSpPr/>
            <p:nvPr/>
          </p:nvSpPr>
          <p:spPr>
            <a:xfrm flipH="1">
              <a:off x="-1871198" y="3900548"/>
              <a:ext cx="5480" cy="164221"/>
            </a:xfrm>
            <a:custGeom>
              <a:avLst/>
              <a:gdLst/>
              <a:ahLst/>
              <a:cxnLst/>
              <a:rect l="l" t="t" r="r" b="b"/>
              <a:pathLst>
                <a:path w="117" h="3506" extrusionOk="0">
                  <a:moveTo>
                    <a:pt x="70" y="0"/>
                  </a:moveTo>
                  <a:lnTo>
                    <a:pt x="0" y="3506"/>
                  </a:lnTo>
                  <a:lnTo>
                    <a:pt x="116" y="3506"/>
                  </a:lnTo>
                  <a:lnTo>
                    <a:pt x="7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3" name="Google Shape;1563;p17"/>
            <p:cNvSpPr/>
            <p:nvPr/>
          </p:nvSpPr>
          <p:spPr>
            <a:xfrm flipH="1">
              <a:off x="-2070176" y="4152824"/>
              <a:ext cx="323009" cy="293640"/>
            </a:xfrm>
            <a:custGeom>
              <a:avLst/>
              <a:gdLst/>
              <a:ahLst/>
              <a:cxnLst/>
              <a:rect l="l" t="t" r="r" b="b"/>
              <a:pathLst>
                <a:path w="6896" h="6269" extrusionOk="0">
                  <a:moveTo>
                    <a:pt x="2020" y="511"/>
                  </a:moveTo>
                  <a:lnTo>
                    <a:pt x="2020" y="976"/>
                  </a:lnTo>
                  <a:lnTo>
                    <a:pt x="1603" y="976"/>
                  </a:lnTo>
                  <a:lnTo>
                    <a:pt x="1603" y="511"/>
                  </a:lnTo>
                  <a:close/>
                  <a:moveTo>
                    <a:pt x="3088" y="511"/>
                  </a:moveTo>
                  <a:lnTo>
                    <a:pt x="3088" y="976"/>
                  </a:lnTo>
                  <a:lnTo>
                    <a:pt x="2671" y="976"/>
                  </a:lnTo>
                  <a:lnTo>
                    <a:pt x="2671" y="511"/>
                  </a:lnTo>
                  <a:close/>
                  <a:moveTo>
                    <a:pt x="4180" y="511"/>
                  </a:moveTo>
                  <a:lnTo>
                    <a:pt x="4180" y="976"/>
                  </a:lnTo>
                  <a:lnTo>
                    <a:pt x="3739" y="976"/>
                  </a:lnTo>
                  <a:lnTo>
                    <a:pt x="3739" y="511"/>
                  </a:lnTo>
                  <a:close/>
                  <a:moveTo>
                    <a:pt x="5248" y="511"/>
                  </a:moveTo>
                  <a:lnTo>
                    <a:pt x="5248" y="976"/>
                  </a:lnTo>
                  <a:lnTo>
                    <a:pt x="4830" y="976"/>
                  </a:lnTo>
                  <a:lnTo>
                    <a:pt x="4830" y="511"/>
                  </a:lnTo>
                  <a:close/>
                  <a:moveTo>
                    <a:pt x="6316" y="511"/>
                  </a:moveTo>
                  <a:lnTo>
                    <a:pt x="6316" y="976"/>
                  </a:lnTo>
                  <a:lnTo>
                    <a:pt x="5898" y="976"/>
                  </a:lnTo>
                  <a:lnTo>
                    <a:pt x="5898" y="511"/>
                  </a:lnTo>
                  <a:close/>
                  <a:moveTo>
                    <a:pt x="3088" y="1974"/>
                  </a:moveTo>
                  <a:lnTo>
                    <a:pt x="3088" y="2438"/>
                  </a:lnTo>
                  <a:lnTo>
                    <a:pt x="2671" y="2438"/>
                  </a:lnTo>
                  <a:lnTo>
                    <a:pt x="2671" y="1974"/>
                  </a:lnTo>
                  <a:close/>
                  <a:moveTo>
                    <a:pt x="4180" y="1974"/>
                  </a:moveTo>
                  <a:lnTo>
                    <a:pt x="4180" y="2438"/>
                  </a:lnTo>
                  <a:lnTo>
                    <a:pt x="3739" y="2438"/>
                  </a:lnTo>
                  <a:lnTo>
                    <a:pt x="3739" y="1974"/>
                  </a:lnTo>
                  <a:close/>
                  <a:moveTo>
                    <a:pt x="5248" y="1974"/>
                  </a:moveTo>
                  <a:lnTo>
                    <a:pt x="5248" y="2438"/>
                  </a:lnTo>
                  <a:lnTo>
                    <a:pt x="4830" y="2438"/>
                  </a:lnTo>
                  <a:lnTo>
                    <a:pt x="4830" y="1974"/>
                  </a:lnTo>
                  <a:close/>
                  <a:moveTo>
                    <a:pt x="1" y="1"/>
                  </a:moveTo>
                  <a:lnTo>
                    <a:pt x="1" y="6246"/>
                  </a:lnTo>
                  <a:lnTo>
                    <a:pt x="6896" y="6269"/>
                  </a:lnTo>
                  <a:lnTo>
                    <a:pt x="68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4" name="Google Shape;1564;p17"/>
            <p:cNvSpPr/>
            <p:nvPr/>
          </p:nvSpPr>
          <p:spPr>
            <a:xfrm flipH="1">
              <a:off x="-1841830"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5" name="Google Shape;1565;p17"/>
            <p:cNvSpPr/>
            <p:nvPr/>
          </p:nvSpPr>
          <p:spPr>
            <a:xfrm flipH="1">
              <a:off x="-1789651" y="4176759"/>
              <a:ext cx="19626" cy="21781"/>
            </a:xfrm>
            <a:custGeom>
              <a:avLst/>
              <a:gdLst/>
              <a:ahLst/>
              <a:cxnLst/>
              <a:rect l="l" t="t" r="r" b="b"/>
              <a:pathLst>
                <a:path w="419" h="465" extrusionOk="0">
                  <a:moveTo>
                    <a:pt x="0" y="0"/>
                  </a:moveTo>
                  <a:lnTo>
                    <a:pt x="0"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6" name="Google Shape;1566;p17"/>
            <p:cNvSpPr/>
            <p:nvPr/>
          </p:nvSpPr>
          <p:spPr>
            <a:xfrm flipH="1">
              <a:off x="-1891854"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7" name="Google Shape;1567;p17"/>
            <p:cNvSpPr/>
            <p:nvPr/>
          </p:nvSpPr>
          <p:spPr>
            <a:xfrm flipH="1">
              <a:off x="-1841830"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8" name="Google Shape;1568;p17"/>
            <p:cNvSpPr/>
            <p:nvPr/>
          </p:nvSpPr>
          <p:spPr>
            <a:xfrm flipH="1">
              <a:off x="-1791805" y="4245238"/>
              <a:ext cx="20703" cy="21827"/>
            </a:xfrm>
            <a:custGeom>
              <a:avLst/>
              <a:gdLst/>
              <a:ahLst/>
              <a:cxnLst/>
              <a:rect l="l" t="t" r="r" b="b"/>
              <a:pathLst>
                <a:path w="442" h="466" extrusionOk="0">
                  <a:moveTo>
                    <a:pt x="0" y="1"/>
                  </a:moveTo>
                  <a:lnTo>
                    <a:pt x="0"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69" name="Google Shape;1569;p17"/>
            <p:cNvSpPr/>
            <p:nvPr/>
          </p:nvSpPr>
          <p:spPr>
            <a:xfrm flipH="1">
              <a:off x="-1891854"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0" name="Google Shape;1570;p17"/>
            <p:cNvSpPr/>
            <p:nvPr/>
          </p:nvSpPr>
          <p:spPr>
            <a:xfrm flipH="1">
              <a:off x="-1942956" y="4245238"/>
              <a:ext cx="20703" cy="21827"/>
            </a:xfrm>
            <a:custGeom>
              <a:avLst/>
              <a:gdLst/>
              <a:ahLst/>
              <a:cxnLst/>
              <a:rect l="l" t="t" r="r" b="b"/>
              <a:pathLst>
                <a:path w="442" h="466" extrusionOk="0">
                  <a:moveTo>
                    <a:pt x="1" y="1"/>
                  </a:moveTo>
                  <a:lnTo>
                    <a:pt x="1"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1" name="Google Shape;1571;p17"/>
            <p:cNvSpPr/>
            <p:nvPr/>
          </p:nvSpPr>
          <p:spPr>
            <a:xfrm flipH="1">
              <a:off x="-1942956" y="4176759"/>
              <a:ext cx="20703" cy="21781"/>
            </a:xfrm>
            <a:custGeom>
              <a:avLst/>
              <a:gdLst/>
              <a:ahLst/>
              <a:cxnLst/>
              <a:rect l="l" t="t" r="r" b="b"/>
              <a:pathLst>
                <a:path w="442" h="465" extrusionOk="0">
                  <a:moveTo>
                    <a:pt x="1" y="0"/>
                  </a:moveTo>
                  <a:lnTo>
                    <a:pt x="1" y="465"/>
                  </a:lnTo>
                  <a:lnTo>
                    <a:pt x="442" y="465"/>
                  </a:lnTo>
                  <a:lnTo>
                    <a:pt x="442"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2" name="Google Shape;1572;p17"/>
            <p:cNvSpPr/>
            <p:nvPr/>
          </p:nvSpPr>
          <p:spPr>
            <a:xfrm flipH="1">
              <a:off x="-1992980"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3" name="Google Shape;1573;p17"/>
            <p:cNvSpPr/>
            <p:nvPr/>
          </p:nvSpPr>
          <p:spPr>
            <a:xfrm flipH="1">
              <a:off x="-1992980"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4" name="Google Shape;1574;p17"/>
            <p:cNvSpPr/>
            <p:nvPr/>
          </p:nvSpPr>
          <p:spPr>
            <a:xfrm flipH="1">
              <a:off x="-2043004"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5" name="Google Shape;1575;p17"/>
            <p:cNvSpPr/>
            <p:nvPr/>
          </p:nvSpPr>
          <p:spPr>
            <a:xfrm flipH="1">
              <a:off x="-2043004"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6" name="Google Shape;1576;p17"/>
            <p:cNvSpPr/>
            <p:nvPr/>
          </p:nvSpPr>
          <p:spPr>
            <a:xfrm flipH="1">
              <a:off x="-2100669" y="4442103"/>
              <a:ext cx="392660" cy="159865"/>
            </a:xfrm>
            <a:custGeom>
              <a:avLst/>
              <a:gdLst/>
              <a:ahLst/>
              <a:cxnLst/>
              <a:rect l="l" t="t" r="r" b="b"/>
              <a:pathLst>
                <a:path w="8383" h="3413" extrusionOk="0">
                  <a:moveTo>
                    <a:pt x="1" y="0"/>
                  </a:moveTo>
                  <a:lnTo>
                    <a:pt x="1" y="3413"/>
                  </a:lnTo>
                  <a:lnTo>
                    <a:pt x="8382" y="3413"/>
                  </a:lnTo>
                  <a:lnTo>
                    <a:pt x="838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7" name="Google Shape;1577;p17"/>
            <p:cNvSpPr/>
            <p:nvPr/>
          </p:nvSpPr>
          <p:spPr>
            <a:xfrm flipH="1">
              <a:off x="-1342713" y="4425756"/>
              <a:ext cx="120754" cy="14193"/>
            </a:xfrm>
            <a:custGeom>
              <a:avLst/>
              <a:gdLst/>
              <a:ahLst/>
              <a:cxnLst/>
              <a:rect l="l" t="t" r="r" b="b"/>
              <a:pathLst>
                <a:path w="2578" h="303" extrusionOk="0">
                  <a:moveTo>
                    <a:pt x="93" y="1"/>
                  </a:moveTo>
                  <a:lnTo>
                    <a:pt x="23" y="47"/>
                  </a:lnTo>
                  <a:lnTo>
                    <a:pt x="0" y="94"/>
                  </a:lnTo>
                  <a:lnTo>
                    <a:pt x="0" y="140"/>
                  </a:lnTo>
                  <a:lnTo>
                    <a:pt x="0" y="210"/>
                  </a:lnTo>
                  <a:lnTo>
                    <a:pt x="23" y="256"/>
                  </a:lnTo>
                  <a:lnTo>
                    <a:pt x="93" y="303"/>
                  </a:lnTo>
                  <a:lnTo>
                    <a:pt x="2484" y="303"/>
                  </a:lnTo>
                  <a:lnTo>
                    <a:pt x="2531" y="256"/>
                  </a:lnTo>
                  <a:lnTo>
                    <a:pt x="2577" y="210"/>
                  </a:lnTo>
                  <a:lnTo>
                    <a:pt x="2577" y="140"/>
                  </a:lnTo>
                  <a:lnTo>
                    <a:pt x="2577" y="94"/>
                  </a:lnTo>
                  <a:lnTo>
                    <a:pt x="2531" y="47"/>
                  </a:lnTo>
                  <a:lnTo>
                    <a:pt x="248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8" name="Google Shape;1578;p17"/>
            <p:cNvSpPr/>
            <p:nvPr/>
          </p:nvSpPr>
          <p:spPr>
            <a:xfrm flipH="1">
              <a:off x="-1253530" y="4425756"/>
              <a:ext cx="94664" cy="168624"/>
            </a:xfrm>
            <a:custGeom>
              <a:avLst/>
              <a:gdLst/>
              <a:ahLst/>
              <a:cxnLst/>
              <a:rect l="l" t="t" r="r" b="b"/>
              <a:pathLst>
                <a:path w="2021" h="3600" extrusionOk="0">
                  <a:moveTo>
                    <a:pt x="0" y="1"/>
                  </a:moveTo>
                  <a:lnTo>
                    <a:pt x="0" y="3599"/>
                  </a:lnTo>
                  <a:lnTo>
                    <a:pt x="2020" y="3599"/>
                  </a:lnTo>
                  <a:lnTo>
                    <a:pt x="202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79" name="Google Shape;1579;p17"/>
            <p:cNvSpPr/>
            <p:nvPr/>
          </p:nvSpPr>
          <p:spPr>
            <a:xfrm flipH="1">
              <a:off x="-1253530" y="4425756"/>
              <a:ext cx="94664" cy="168624"/>
            </a:xfrm>
            <a:custGeom>
              <a:avLst/>
              <a:gdLst/>
              <a:ahLst/>
              <a:cxnLst/>
              <a:rect l="l" t="t" r="r" b="b"/>
              <a:pathLst>
                <a:path w="2021" h="3600" fill="none" extrusionOk="0">
                  <a:moveTo>
                    <a:pt x="2020" y="3599"/>
                  </a:moveTo>
                  <a:lnTo>
                    <a:pt x="0" y="3599"/>
                  </a:lnTo>
                  <a:lnTo>
                    <a:pt x="0" y="1"/>
                  </a:lnTo>
                  <a:lnTo>
                    <a:pt x="2020" y="1"/>
                  </a:lnTo>
                  <a:lnTo>
                    <a:pt x="2020" y="3599"/>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0" name="Google Shape;1580;p17"/>
            <p:cNvSpPr/>
            <p:nvPr/>
          </p:nvSpPr>
          <p:spPr>
            <a:xfrm flipH="1">
              <a:off x="-777759" y="4425756"/>
              <a:ext cx="121831" cy="14193"/>
            </a:xfrm>
            <a:custGeom>
              <a:avLst/>
              <a:gdLst/>
              <a:ahLst/>
              <a:cxnLst/>
              <a:rect l="l" t="t" r="r" b="b"/>
              <a:pathLst>
                <a:path w="2601" h="303" extrusionOk="0">
                  <a:moveTo>
                    <a:pt x="93" y="1"/>
                  </a:moveTo>
                  <a:lnTo>
                    <a:pt x="47" y="47"/>
                  </a:lnTo>
                  <a:lnTo>
                    <a:pt x="23" y="94"/>
                  </a:lnTo>
                  <a:lnTo>
                    <a:pt x="0" y="140"/>
                  </a:lnTo>
                  <a:lnTo>
                    <a:pt x="23" y="210"/>
                  </a:lnTo>
                  <a:lnTo>
                    <a:pt x="47" y="256"/>
                  </a:lnTo>
                  <a:lnTo>
                    <a:pt x="93" y="303"/>
                  </a:lnTo>
                  <a:lnTo>
                    <a:pt x="2508" y="303"/>
                  </a:lnTo>
                  <a:lnTo>
                    <a:pt x="2554" y="256"/>
                  </a:lnTo>
                  <a:lnTo>
                    <a:pt x="2577" y="210"/>
                  </a:lnTo>
                  <a:lnTo>
                    <a:pt x="2600" y="140"/>
                  </a:lnTo>
                  <a:lnTo>
                    <a:pt x="2577" y="94"/>
                  </a:lnTo>
                  <a:lnTo>
                    <a:pt x="2554" y="47"/>
                  </a:lnTo>
                  <a:lnTo>
                    <a:pt x="25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1" name="Google Shape;1581;p17"/>
            <p:cNvSpPr/>
            <p:nvPr/>
          </p:nvSpPr>
          <p:spPr>
            <a:xfrm flipH="1">
              <a:off x="-76033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2" name="Google Shape;1582;p17"/>
            <p:cNvSpPr/>
            <p:nvPr/>
          </p:nvSpPr>
          <p:spPr>
            <a:xfrm flipH="1">
              <a:off x="-67335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3" name="Google Shape;1583;p17"/>
            <p:cNvSpPr/>
            <p:nvPr/>
          </p:nvSpPr>
          <p:spPr>
            <a:xfrm flipH="1">
              <a:off x="-703798"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4" name="Google Shape;1584;p17"/>
            <p:cNvSpPr/>
            <p:nvPr/>
          </p:nvSpPr>
          <p:spPr>
            <a:xfrm flipH="1">
              <a:off x="-728810"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5" name="Google Shape;1585;p17"/>
            <p:cNvSpPr/>
            <p:nvPr/>
          </p:nvSpPr>
          <p:spPr>
            <a:xfrm flipH="1">
              <a:off x="-787013" y="4528006"/>
              <a:ext cx="159912" cy="66372"/>
            </a:xfrm>
            <a:custGeom>
              <a:avLst/>
              <a:gdLst/>
              <a:ahLst/>
              <a:cxnLst/>
              <a:rect l="l" t="t" r="r" b="b"/>
              <a:pathLst>
                <a:path w="3414" h="1417" extrusionOk="0">
                  <a:moveTo>
                    <a:pt x="1" y="0"/>
                  </a:moveTo>
                  <a:lnTo>
                    <a:pt x="1" y="1416"/>
                  </a:lnTo>
                  <a:lnTo>
                    <a:pt x="3413" y="1416"/>
                  </a:lnTo>
                  <a:lnTo>
                    <a:pt x="3413"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6" name="Google Shape;1586;p17"/>
            <p:cNvSpPr/>
            <p:nvPr/>
          </p:nvSpPr>
          <p:spPr>
            <a:xfrm flipH="1">
              <a:off x="-787013" y="4528006"/>
              <a:ext cx="159912" cy="66372"/>
            </a:xfrm>
            <a:custGeom>
              <a:avLst/>
              <a:gdLst/>
              <a:ahLst/>
              <a:cxnLst/>
              <a:rect l="l" t="t" r="r" b="b"/>
              <a:pathLst>
                <a:path w="3414" h="1417" fill="none" extrusionOk="0">
                  <a:moveTo>
                    <a:pt x="3413" y="1416"/>
                  </a:moveTo>
                  <a:lnTo>
                    <a:pt x="1" y="1416"/>
                  </a:lnTo>
                  <a:lnTo>
                    <a:pt x="1" y="0"/>
                  </a:lnTo>
                  <a:lnTo>
                    <a:pt x="3413" y="0"/>
                  </a:lnTo>
                  <a:lnTo>
                    <a:pt x="3413" y="141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7" name="Google Shape;1587;p17"/>
            <p:cNvSpPr/>
            <p:nvPr/>
          </p:nvSpPr>
          <p:spPr>
            <a:xfrm flipH="1">
              <a:off x="-922943" y="4425756"/>
              <a:ext cx="120754" cy="14193"/>
            </a:xfrm>
            <a:custGeom>
              <a:avLst/>
              <a:gdLst/>
              <a:ahLst/>
              <a:cxnLst/>
              <a:rect l="l" t="t" r="r" b="b"/>
              <a:pathLst>
                <a:path w="2578" h="303" extrusionOk="0">
                  <a:moveTo>
                    <a:pt x="93" y="1"/>
                  </a:moveTo>
                  <a:lnTo>
                    <a:pt x="47" y="47"/>
                  </a:lnTo>
                  <a:lnTo>
                    <a:pt x="0" y="94"/>
                  </a:lnTo>
                  <a:lnTo>
                    <a:pt x="0" y="140"/>
                  </a:lnTo>
                  <a:lnTo>
                    <a:pt x="0" y="210"/>
                  </a:lnTo>
                  <a:lnTo>
                    <a:pt x="47" y="256"/>
                  </a:lnTo>
                  <a:lnTo>
                    <a:pt x="93"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8" name="Google Shape;1588;p17"/>
            <p:cNvSpPr/>
            <p:nvPr/>
          </p:nvSpPr>
          <p:spPr>
            <a:xfrm flipH="1">
              <a:off x="-906641" y="4439902"/>
              <a:ext cx="5480" cy="29416"/>
            </a:xfrm>
            <a:custGeom>
              <a:avLst/>
              <a:gdLst/>
              <a:ahLst/>
              <a:cxnLst/>
              <a:rect l="l" t="t" r="r" b="b"/>
              <a:pathLst>
                <a:path w="117" h="628" extrusionOk="0">
                  <a:moveTo>
                    <a:pt x="0" y="1"/>
                  </a:moveTo>
                  <a:lnTo>
                    <a:pt x="0" y="628"/>
                  </a:lnTo>
                  <a:lnTo>
                    <a:pt x="116" y="628"/>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89" name="Google Shape;1589;p17"/>
            <p:cNvSpPr/>
            <p:nvPr/>
          </p:nvSpPr>
          <p:spPr>
            <a:xfrm flipH="1">
              <a:off x="-818537"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0" name="Google Shape;1590;p17"/>
            <p:cNvSpPr/>
            <p:nvPr/>
          </p:nvSpPr>
          <p:spPr>
            <a:xfrm flipH="1">
              <a:off x="-850059"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1" name="Google Shape;1591;p17"/>
            <p:cNvSpPr/>
            <p:nvPr/>
          </p:nvSpPr>
          <p:spPr>
            <a:xfrm flipH="1">
              <a:off x="-873994"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2" name="Google Shape;1592;p17"/>
            <p:cNvSpPr/>
            <p:nvPr/>
          </p:nvSpPr>
          <p:spPr>
            <a:xfrm flipH="1">
              <a:off x="-516233" y="4199570"/>
              <a:ext cx="33772" cy="55505"/>
            </a:xfrm>
            <a:custGeom>
              <a:avLst/>
              <a:gdLst/>
              <a:ahLst/>
              <a:cxnLst/>
              <a:rect l="l" t="t" r="r" b="b"/>
              <a:pathLst>
                <a:path w="721" h="1185" extrusionOk="0">
                  <a:moveTo>
                    <a:pt x="349" y="1"/>
                  </a:moveTo>
                  <a:lnTo>
                    <a:pt x="1" y="24"/>
                  </a:lnTo>
                  <a:lnTo>
                    <a:pt x="1" y="1185"/>
                  </a:lnTo>
                  <a:lnTo>
                    <a:pt x="488" y="1185"/>
                  </a:lnTo>
                  <a:lnTo>
                    <a:pt x="628" y="1162"/>
                  </a:lnTo>
                  <a:lnTo>
                    <a:pt x="674" y="1138"/>
                  </a:lnTo>
                  <a:lnTo>
                    <a:pt x="720" y="1092"/>
                  </a:lnTo>
                  <a:lnTo>
                    <a:pt x="720" y="1046"/>
                  </a:lnTo>
                  <a:lnTo>
                    <a:pt x="720" y="976"/>
                  </a:lnTo>
                  <a:lnTo>
                    <a:pt x="697" y="721"/>
                  </a:lnTo>
                  <a:lnTo>
                    <a:pt x="674" y="372"/>
                  </a:lnTo>
                  <a:lnTo>
                    <a:pt x="674" y="187"/>
                  </a:lnTo>
                  <a:lnTo>
                    <a:pt x="697" y="70"/>
                  </a:lnTo>
                  <a:lnTo>
                    <a:pt x="697" y="47"/>
                  </a:lnTo>
                  <a:lnTo>
                    <a:pt x="674" y="24"/>
                  </a:lnTo>
                  <a:lnTo>
                    <a:pt x="604"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3" name="Google Shape;1593;p17"/>
            <p:cNvSpPr/>
            <p:nvPr/>
          </p:nvSpPr>
          <p:spPr>
            <a:xfrm flipH="1">
              <a:off x="-540168" y="4208282"/>
              <a:ext cx="42484" cy="54428"/>
            </a:xfrm>
            <a:custGeom>
              <a:avLst/>
              <a:gdLst/>
              <a:ahLst/>
              <a:cxnLst/>
              <a:rect l="l" t="t" r="r" b="b"/>
              <a:pathLst>
                <a:path w="907" h="1162" extrusionOk="0">
                  <a:moveTo>
                    <a:pt x="349" y="1"/>
                  </a:moveTo>
                  <a:lnTo>
                    <a:pt x="349" y="186"/>
                  </a:lnTo>
                  <a:lnTo>
                    <a:pt x="372" y="535"/>
                  </a:lnTo>
                  <a:lnTo>
                    <a:pt x="395" y="790"/>
                  </a:lnTo>
                  <a:lnTo>
                    <a:pt x="395" y="860"/>
                  </a:lnTo>
                  <a:lnTo>
                    <a:pt x="395" y="906"/>
                  </a:lnTo>
                  <a:lnTo>
                    <a:pt x="349" y="952"/>
                  </a:lnTo>
                  <a:lnTo>
                    <a:pt x="303" y="976"/>
                  </a:lnTo>
                  <a:lnTo>
                    <a:pt x="163" y="999"/>
                  </a:lnTo>
                  <a:lnTo>
                    <a:pt x="1" y="999"/>
                  </a:lnTo>
                  <a:lnTo>
                    <a:pt x="1" y="1069"/>
                  </a:lnTo>
                  <a:lnTo>
                    <a:pt x="1" y="1092"/>
                  </a:lnTo>
                  <a:lnTo>
                    <a:pt x="47" y="1115"/>
                  </a:lnTo>
                  <a:lnTo>
                    <a:pt x="256" y="1138"/>
                  </a:lnTo>
                  <a:lnTo>
                    <a:pt x="419" y="1161"/>
                  </a:lnTo>
                  <a:lnTo>
                    <a:pt x="697" y="1138"/>
                  </a:lnTo>
                  <a:lnTo>
                    <a:pt x="860" y="1115"/>
                  </a:lnTo>
                  <a:lnTo>
                    <a:pt x="906" y="1092"/>
                  </a:lnTo>
                  <a:lnTo>
                    <a:pt x="860" y="1022"/>
                  </a:lnTo>
                  <a:lnTo>
                    <a:pt x="837" y="929"/>
                  </a:lnTo>
                  <a:lnTo>
                    <a:pt x="813" y="836"/>
                  </a:lnTo>
                  <a:lnTo>
                    <a:pt x="813" y="720"/>
                  </a:lnTo>
                  <a:lnTo>
                    <a:pt x="813" y="488"/>
                  </a:lnTo>
                  <a:lnTo>
                    <a:pt x="883" y="302"/>
                  </a:lnTo>
                  <a:lnTo>
                    <a:pt x="906" y="163"/>
                  </a:lnTo>
                  <a:lnTo>
                    <a:pt x="906" y="70"/>
                  </a:lnTo>
                  <a:lnTo>
                    <a:pt x="883" y="24"/>
                  </a:lnTo>
                  <a:lnTo>
                    <a:pt x="88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4" name="Google Shape;1594;p17"/>
            <p:cNvSpPr/>
            <p:nvPr/>
          </p:nvSpPr>
          <p:spPr>
            <a:xfrm flipH="1">
              <a:off x="-1527538" y="4581263"/>
              <a:ext cx="9836" cy="9836"/>
            </a:xfrm>
            <a:custGeom>
              <a:avLst/>
              <a:gdLst/>
              <a:ahLst/>
              <a:cxnLst/>
              <a:rect l="l" t="t" r="r" b="b"/>
              <a:pathLst>
                <a:path w="210" h="210" extrusionOk="0">
                  <a:moveTo>
                    <a:pt x="1" y="1"/>
                  </a:moveTo>
                  <a:lnTo>
                    <a:pt x="1" y="210"/>
                  </a:lnTo>
                  <a:lnTo>
                    <a:pt x="210" y="210"/>
                  </a:lnTo>
                  <a:lnTo>
                    <a:pt x="1" y="1"/>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5" name="Google Shape;1595;p17"/>
            <p:cNvSpPr/>
            <p:nvPr/>
          </p:nvSpPr>
          <p:spPr>
            <a:xfrm flipH="1">
              <a:off x="-1527538" y="4581263"/>
              <a:ext cx="9836" cy="9836"/>
            </a:xfrm>
            <a:custGeom>
              <a:avLst/>
              <a:gdLst/>
              <a:ahLst/>
              <a:cxnLst/>
              <a:rect l="l" t="t" r="r" b="b"/>
              <a:pathLst>
                <a:path w="210" h="210" fill="none" extrusionOk="0">
                  <a:moveTo>
                    <a:pt x="1" y="1"/>
                  </a:moveTo>
                  <a:lnTo>
                    <a:pt x="1" y="210"/>
                  </a:lnTo>
                  <a:lnTo>
                    <a:pt x="1" y="210"/>
                  </a:lnTo>
                  <a:lnTo>
                    <a:pt x="210" y="210"/>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6" name="Google Shape;1596;p17"/>
            <p:cNvSpPr/>
            <p:nvPr/>
          </p:nvSpPr>
          <p:spPr>
            <a:xfrm flipH="1">
              <a:off x="-417267" y="4488849"/>
              <a:ext cx="311064" cy="10914"/>
            </a:xfrm>
            <a:custGeom>
              <a:avLst/>
              <a:gdLst/>
              <a:ahLst/>
              <a:cxnLst/>
              <a:rect l="l" t="t" r="r" b="b"/>
              <a:pathLst>
                <a:path w="6641" h="233" extrusionOk="0">
                  <a:moveTo>
                    <a:pt x="117" y="0"/>
                  </a:moveTo>
                  <a:lnTo>
                    <a:pt x="70" y="24"/>
                  </a:lnTo>
                  <a:lnTo>
                    <a:pt x="24" y="47"/>
                  </a:lnTo>
                  <a:lnTo>
                    <a:pt x="1" y="70"/>
                  </a:lnTo>
                  <a:lnTo>
                    <a:pt x="1" y="116"/>
                  </a:lnTo>
                  <a:lnTo>
                    <a:pt x="1" y="163"/>
                  </a:lnTo>
                  <a:lnTo>
                    <a:pt x="24" y="209"/>
                  </a:lnTo>
                  <a:lnTo>
                    <a:pt x="70" y="233"/>
                  </a:lnTo>
                  <a:lnTo>
                    <a:pt x="6571" y="233"/>
                  </a:lnTo>
                  <a:lnTo>
                    <a:pt x="6618" y="209"/>
                  </a:lnTo>
                  <a:lnTo>
                    <a:pt x="6641" y="163"/>
                  </a:lnTo>
                  <a:lnTo>
                    <a:pt x="6641" y="116"/>
                  </a:lnTo>
                  <a:lnTo>
                    <a:pt x="6641" y="70"/>
                  </a:lnTo>
                  <a:lnTo>
                    <a:pt x="6618" y="47"/>
                  </a:lnTo>
                  <a:lnTo>
                    <a:pt x="6571" y="24"/>
                  </a:lnTo>
                  <a:lnTo>
                    <a:pt x="652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7" name="Google Shape;1597;p17"/>
            <p:cNvSpPr/>
            <p:nvPr/>
          </p:nvSpPr>
          <p:spPr>
            <a:xfrm flipH="1">
              <a:off x="-486865" y="4179991"/>
              <a:ext cx="14193" cy="105531"/>
            </a:xfrm>
            <a:custGeom>
              <a:avLst/>
              <a:gdLst/>
              <a:ahLst/>
              <a:cxnLst/>
              <a:rect l="l" t="t" r="r" b="b"/>
              <a:pathLst>
                <a:path w="303" h="2253" extrusionOk="0">
                  <a:moveTo>
                    <a:pt x="94" y="1"/>
                  </a:moveTo>
                  <a:lnTo>
                    <a:pt x="47" y="47"/>
                  </a:lnTo>
                  <a:lnTo>
                    <a:pt x="1" y="94"/>
                  </a:lnTo>
                  <a:lnTo>
                    <a:pt x="1" y="140"/>
                  </a:lnTo>
                  <a:lnTo>
                    <a:pt x="1" y="2253"/>
                  </a:lnTo>
                  <a:lnTo>
                    <a:pt x="303" y="2253"/>
                  </a:lnTo>
                  <a:lnTo>
                    <a:pt x="303" y="1603"/>
                  </a:lnTo>
                  <a:lnTo>
                    <a:pt x="303" y="442"/>
                  </a:lnTo>
                  <a:lnTo>
                    <a:pt x="303" y="140"/>
                  </a:lnTo>
                  <a:lnTo>
                    <a:pt x="303" y="94"/>
                  </a:lnTo>
                  <a:lnTo>
                    <a:pt x="256" y="47"/>
                  </a:lnTo>
                  <a:lnTo>
                    <a:pt x="21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8" name="Google Shape;1598;p17"/>
            <p:cNvSpPr/>
            <p:nvPr/>
          </p:nvSpPr>
          <p:spPr>
            <a:xfrm flipH="1">
              <a:off x="-486865" y="4307253"/>
              <a:ext cx="14193" cy="258838"/>
            </a:xfrm>
            <a:custGeom>
              <a:avLst/>
              <a:gdLst/>
              <a:ahLst/>
              <a:cxnLst/>
              <a:rect l="l" t="t" r="r" b="b"/>
              <a:pathLst>
                <a:path w="303" h="5526" extrusionOk="0">
                  <a:moveTo>
                    <a:pt x="1" y="0"/>
                  </a:moveTo>
                  <a:lnTo>
                    <a:pt x="1" y="5526"/>
                  </a:lnTo>
                  <a:lnTo>
                    <a:pt x="303" y="5526"/>
                  </a:lnTo>
                  <a:lnTo>
                    <a:pt x="30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599" name="Google Shape;1599;p17"/>
            <p:cNvSpPr/>
            <p:nvPr/>
          </p:nvSpPr>
          <p:spPr>
            <a:xfrm flipH="1">
              <a:off x="-1150204" y="4425756"/>
              <a:ext cx="120754" cy="14193"/>
            </a:xfrm>
            <a:custGeom>
              <a:avLst/>
              <a:gdLst/>
              <a:ahLst/>
              <a:cxnLst/>
              <a:rect l="l" t="t" r="r" b="b"/>
              <a:pathLst>
                <a:path w="2578" h="303" extrusionOk="0">
                  <a:moveTo>
                    <a:pt x="94" y="1"/>
                  </a:moveTo>
                  <a:lnTo>
                    <a:pt x="47" y="47"/>
                  </a:lnTo>
                  <a:lnTo>
                    <a:pt x="1" y="94"/>
                  </a:lnTo>
                  <a:lnTo>
                    <a:pt x="1" y="140"/>
                  </a:lnTo>
                  <a:lnTo>
                    <a:pt x="1" y="210"/>
                  </a:lnTo>
                  <a:lnTo>
                    <a:pt x="47" y="256"/>
                  </a:lnTo>
                  <a:lnTo>
                    <a:pt x="94"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0" name="Google Shape;1600;p17"/>
            <p:cNvSpPr/>
            <p:nvPr/>
          </p:nvSpPr>
          <p:spPr>
            <a:xfrm flipH="1">
              <a:off x="-1834195" y="4556251"/>
              <a:ext cx="19579" cy="26184"/>
            </a:xfrm>
            <a:custGeom>
              <a:avLst/>
              <a:gdLst/>
              <a:ahLst/>
              <a:cxnLst/>
              <a:rect l="l" t="t" r="r" b="b"/>
              <a:pathLst>
                <a:path w="418" h="559" extrusionOk="0">
                  <a:moveTo>
                    <a:pt x="0" y="1"/>
                  </a:moveTo>
                  <a:lnTo>
                    <a:pt x="0" y="558"/>
                  </a:lnTo>
                  <a:lnTo>
                    <a:pt x="209" y="279"/>
                  </a:lnTo>
                  <a:lnTo>
                    <a:pt x="4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1" name="Google Shape;1601;p17"/>
            <p:cNvSpPr/>
            <p:nvPr/>
          </p:nvSpPr>
          <p:spPr>
            <a:xfrm flipH="1">
              <a:off x="-1895134"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2" name="Google Shape;1602;p17"/>
            <p:cNvSpPr/>
            <p:nvPr/>
          </p:nvSpPr>
          <p:spPr>
            <a:xfrm flipH="1">
              <a:off x="-1895134" y="4456202"/>
              <a:ext cx="80518" cy="90308"/>
            </a:xfrm>
            <a:custGeom>
              <a:avLst/>
              <a:gdLst/>
              <a:ahLst/>
              <a:cxnLst/>
              <a:rect l="l" t="t" r="r" b="b"/>
              <a:pathLst>
                <a:path w="1719" h="1928" fill="none" extrusionOk="0">
                  <a:moveTo>
                    <a:pt x="0" y="1"/>
                  </a:moveTo>
                  <a:lnTo>
                    <a:pt x="0" y="1928"/>
                  </a:lnTo>
                  <a:lnTo>
                    <a:pt x="580" y="1928"/>
                  </a:lnTo>
                  <a:lnTo>
                    <a:pt x="1718" y="1928"/>
                  </a:lnTo>
                  <a:lnTo>
                    <a:pt x="1718"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3" name="Google Shape;1603;p17"/>
            <p:cNvSpPr/>
            <p:nvPr/>
          </p:nvSpPr>
          <p:spPr>
            <a:xfrm flipH="1">
              <a:off x="-1989702"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4" name="Google Shape;1604;p17"/>
            <p:cNvSpPr/>
            <p:nvPr/>
          </p:nvSpPr>
          <p:spPr>
            <a:xfrm flipH="1">
              <a:off x="-1989702"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5" name="Google Shape;1605;p17"/>
            <p:cNvSpPr/>
            <p:nvPr/>
          </p:nvSpPr>
          <p:spPr>
            <a:xfrm flipH="1">
              <a:off x="-2084317"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6" name="Google Shape;1606;p17"/>
            <p:cNvSpPr/>
            <p:nvPr/>
          </p:nvSpPr>
          <p:spPr>
            <a:xfrm flipH="1">
              <a:off x="-2084317"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7" name="Google Shape;1607;p17"/>
            <p:cNvSpPr/>
            <p:nvPr/>
          </p:nvSpPr>
          <p:spPr>
            <a:xfrm flipH="1">
              <a:off x="-1895134" y="4524728"/>
              <a:ext cx="80518" cy="21781"/>
            </a:xfrm>
            <a:custGeom>
              <a:avLst/>
              <a:gdLst/>
              <a:ahLst/>
              <a:cxnLst/>
              <a:rect l="l" t="t" r="r" b="b"/>
              <a:pathLst>
                <a:path w="1719" h="465" extrusionOk="0">
                  <a:moveTo>
                    <a:pt x="0" y="1"/>
                  </a:moveTo>
                  <a:lnTo>
                    <a:pt x="0" y="465"/>
                  </a:lnTo>
                  <a:lnTo>
                    <a:pt x="1718" y="465"/>
                  </a:lnTo>
                  <a:lnTo>
                    <a:pt x="1718" y="418"/>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8" name="Google Shape;1608;p17"/>
            <p:cNvSpPr/>
            <p:nvPr/>
          </p:nvSpPr>
          <p:spPr>
            <a:xfrm flipH="1">
              <a:off x="-1895134" y="4524728"/>
              <a:ext cx="80518" cy="21781"/>
            </a:xfrm>
            <a:custGeom>
              <a:avLst/>
              <a:gdLst/>
              <a:ahLst/>
              <a:cxnLst/>
              <a:rect l="l" t="t" r="r" b="b"/>
              <a:pathLst>
                <a:path w="1719" h="465" fill="none" extrusionOk="0">
                  <a:moveTo>
                    <a:pt x="0" y="1"/>
                  </a:moveTo>
                  <a:lnTo>
                    <a:pt x="0" y="465"/>
                  </a:lnTo>
                  <a:lnTo>
                    <a:pt x="580" y="465"/>
                  </a:lnTo>
                  <a:lnTo>
                    <a:pt x="580" y="465"/>
                  </a:lnTo>
                  <a:lnTo>
                    <a:pt x="1718" y="465"/>
                  </a:lnTo>
                  <a:lnTo>
                    <a:pt x="1718" y="418"/>
                  </a:lnTo>
                  <a:lnTo>
                    <a:pt x="1718" y="418"/>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09" name="Google Shape;1609;p17"/>
            <p:cNvSpPr/>
            <p:nvPr/>
          </p:nvSpPr>
          <p:spPr>
            <a:xfrm flipH="1">
              <a:off x="-1895134" y="4460558"/>
              <a:ext cx="80518" cy="65295"/>
            </a:xfrm>
            <a:custGeom>
              <a:avLst/>
              <a:gdLst/>
              <a:ahLst/>
              <a:cxnLst/>
              <a:rect l="l" t="t" r="r" b="b"/>
              <a:pathLst>
                <a:path w="1719" h="1394" extrusionOk="0">
                  <a:moveTo>
                    <a:pt x="0" y="1"/>
                  </a:moveTo>
                  <a:lnTo>
                    <a:pt x="0" y="720"/>
                  </a:lnTo>
                  <a:lnTo>
                    <a:pt x="1718" y="1394"/>
                  </a:lnTo>
                  <a:lnTo>
                    <a:pt x="1718" y="837"/>
                  </a:lnTo>
                  <a:lnTo>
                    <a:pt x="859" y="419"/>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0" name="Google Shape;1610;p17"/>
            <p:cNvSpPr/>
            <p:nvPr/>
          </p:nvSpPr>
          <p:spPr>
            <a:xfrm flipH="1">
              <a:off x="-1989702" y="4456202"/>
              <a:ext cx="81595" cy="66419"/>
            </a:xfrm>
            <a:custGeom>
              <a:avLst/>
              <a:gdLst/>
              <a:ahLst/>
              <a:cxnLst/>
              <a:rect l="l" t="t" r="r" b="b"/>
              <a:pathLst>
                <a:path w="1742" h="1418" extrusionOk="0">
                  <a:moveTo>
                    <a:pt x="1" y="1"/>
                  </a:moveTo>
                  <a:lnTo>
                    <a:pt x="1" y="721"/>
                  </a:lnTo>
                  <a:lnTo>
                    <a:pt x="1742" y="1417"/>
                  </a:lnTo>
                  <a:lnTo>
                    <a:pt x="1742" y="697"/>
                  </a:lnTo>
                  <a:lnTo>
                    <a:pt x="976" y="372"/>
                  </a:lnTo>
                  <a:lnTo>
                    <a:pt x="21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1" name="Google Shape;1611;p17"/>
            <p:cNvSpPr/>
            <p:nvPr/>
          </p:nvSpPr>
          <p:spPr>
            <a:xfrm flipH="1">
              <a:off x="-1989702" y="4456202"/>
              <a:ext cx="81595" cy="66419"/>
            </a:xfrm>
            <a:custGeom>
              <a:avLst/>
              <a:gdLst/>
              <a:ahLst/>
              <a:cxnLst/>
              <a:rect l="l" t="t" r="r" b="b"/>
              <a:pathLst>
                <a:path w="1742" h="1418" fill="none" extrusionOk="0">
                  <a:moveTo>
                    <a:pt x="210" y="1"/>
                  </a:moveTo>
                  <a:lnTo>
                    <a:pt x="1" y="1"/>
                  </a:lnTo>
                  <a:lnTo>
                    <a:pt x="1" y="721"/>
                  </a:lnTo>
                  <a:lnTo>
                    <a:pt x="1" y="721"/>
                  </a:lnTo>
                  <a:lnTo>
                    <a:pt x="1742" y="1417"/>
                  </a:lnTo>
                  <a:lnTo>
                    <a:pt x="1742" y="697"/>
                  </a:lnTo>
                  <a:lnTo>
                    <a:pt x="1742" y="697"/>
                  </a:lnTo>
                  <a:lnTo>
                    <a:pt x="976" y="372"/>
                  </a:lnTo>
                  <a:lnTo>
                    <a:pt x="21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2" name="Google Shape;1612;p17"/>
            <p:cNvSpPr/>
            <p:nvPr/>
          </p:nvSpPr>
          <p:spPr>
            <a:xfrm flipH="1">
              <a:off x="-1989702" y="4504072"/>
              <a:ext cx="81595" cy="42437"/>
            </a:xfrm>
            <a:custGeom>
              <a:avLst/>
              <a:gdLst/>
              <a:ahLst/>
              <a:cxnLst/>
              <a:rect l="l" t="t" r="r" b="b"/>
              <a:pathLst>
                <a:path w="1742" h="906" extrusionOk="0">
                  <a:moveTo>
                    <a:pt x="1" y="0"/>
                  </a:moveTo>
                  <a:lnTo>
                    <a:pt x="1" y="465"/>
                  </a:lnTo>
                  <a:lnTo>
                    <a:pt x="744" y="674"/>
                  </a:lnTo>
                  <a:lnTo>
                    <a:pt x="1487" y="906"/>
                  </a:lnTo>
                  <a:lnTo>
                    <a:pt x="1742" y="906"/>
                  </a:lnTo>
                  <a:lnTo>
                    <a:pt x="1742" y="558"/>
                  </a:lnTo>
                  <a:lnTo>
                    <a:pt x="883" y="256"/>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3" name="Google Shape;1613;p17"/>
            <p:cNvSpPr/>
            <p:nvPr/>
          </p:nvSpPr>
          <p:spPr>
            <a:xfrm flipH="1">
              <a:off x="-1989702" y="4504072"/>
              <a:ext cx="81595" cy="42437"/>
            </a:xfrm>
            <a:custGeom>
              <a:avLst/>
              <a:gdLst/>
              <a:ahLst/>
              <a:cxnLst/>
              <a:rect l="l" t="t" r="r" b="b"/>
              <a:pathLst>
                <a:path w="1742" h="906" fill="none" extrusionOk="0">
                  <a:moveTo>
                    <a:pt x="1" y="0"/>
                  </a:moveTo>
                  <a:lnTo>
                    <a:pt x="1" y="465"/>
                  </a:lnTo>
                  <a:lnTo>
                    <a:pt x="1" y="465"/>
                  </a:lnTo>
                  <a:lnTo>
                    <a:pt x="744" y="674"/>
                  </a:lnTo>
                  <a:lnTo>
                    <a:pt x="1487" y="906"/>
                  </a:lnTo>
                  <a:lnTo>
                    <a:pt x="1742" y="906"/>
                  </a:lnTo>
                  <a:lnTo>
                    <a:pt x="1742" y="558"/>
                  </a:lnTo>
                  <a:lnTo>
                    <a:pt x="1742" y="558"/>
                  </a:lnTo>
                  <a:lnTo>
                    <a:pt x="883" y="256"/>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4" name="Google Shape;1614;p17"/>
            <p:cNvSpPr/>
            <p:nvPr/>
          </p:nvSpPr>
          <p:spPr>
            <a:xfrm flipH="1">
              <a:off x="-2084317" y="4460558"/>
              <a:ext cx="81595" cy="76162"/>
            </a:xfrm>
            <a:custGeom>
              <a:avLst/>
              <a:gdLst/>
              <a:ahLst/>
              <a:cxnLst/>
              <a:rect l="l" t="t" r="r" b="b"/>
              <a:pathLst>
                <a:path w="1742" h="1626" extrusionOk="0">
                  <a:moveTo>
                    <a:pt x="1" y="1"/>
                  </a:moveTo>
                  <a:lnTo>
                    <a:pt x="1" y="837"/>
                  </a:lnTo>
                  <a:lnTo>
                    <a:pt x="860" y="1254"/>
                  </a:lnTo>
                  <a:lnTo>
                    <a:pt x="1742" y="1626"/>
                  </a:lnTo>
                  <a:lnTo>
                    <a:pt x="1742" y="837"/>
                  </a:lnTo>
                  <a:lnTo>
                    <a:pt x="1"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5" name="Google Shape;1615;p17"/>
            <p:cNvSpPr/>
            <p:nvPr/>
          </p:nvSpPr>
          <p:spPr>
            <a:xfrm flipH="1">
              <a:off x="-2084317" y="4460558"/>
              <a:ext cx="81595" cy="76162"/>
            </a:xfrm>
            <a:custGeom>
              <a:avLst/>
              <a:gdLst/>
              <a:ahLst/>
              <a:cxnLst/>
              <a:rect l="l" t="t" r="r" b="b"/>
              <a:pathLst>
                <a:path w="1742" h="1626" fill="none" extrusionOk="0">
                  <a:moveTo>
                    <a:pt x="1" y="1"/>
                  </a:moveTo>
                  <a:lnTo>
                    <a:pt x="1" y="837"/>
                  </a:lnTo>
                  <a:lnTo>
                    <a:pt x="1" y="837"/>
                  </a:lnTo>
                  <a:lnTo>
                    <a:pt x="860" y="1254"/>
                  </a:lnTo>
                  <a:lnTo>
                    <a:pt x="1742" y="1626"/>
                  </a:lnTo>
                  <a:lnTo>
                    <a:pt x="1742" y="837"/>
                  </a:lnTo>
                  <a:lnTo>
                    <a:pt x="1742" y="837"/>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6" name="Google Shape;1616;p17"/>
            <p:cNvSpPr/>
            <p:nvPr/>
          </p:nvSpPr>
          <p:spPr>
            <a:xfrm flipH="1">
              <a:off x="-2084317" y="4512784"/>
              <a:ext cx="81595" cy="33725"/>
            </a:xfrm>
            <a:custGeom>
              <a:avLst/>
              <a:gdLst/>
              <a:ahLst/>
              <a:cxnLst/>
              <a:rect l="l" t="t" r="r" b="b"/>
              <a:pathLst>
                <a:path w="1742" h="720" extrusionOk="0">
                  <a:moveTo>
                    <a:pt x="1" y="0"/>
                  </a:moveTo>
                  <a:lnTo>
                    <a:pt x="1" y="720"/>
                  </a:lnTo>
                  <a:lnTo>
                    <a:pt x="1742" y="720"/>
                  </a:lnTo>
                  <a:lnTo>
                    <a:pt x="860" y="372"/>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7" name="Google Shape;1617;p17"/>
            <p:cNvSpPr/>
            <p:nvPr/>
          </p:nvSpPr>
          <p:spPr>
            <a:xfrm flipH="1">
              <a:off x="-2084317" y="4512784"/>
              <a:ext cx="81595" cy="33725"/>
            </a:xfrm>
            <a:custGeom>
              <a:avLst/>
              <a:gdLst/>
              <a:ahLst/>
              <a:cxnLst/>
              <a:rect l="l" t="t" r="r" b="b"/>
              <a:pathLst>
                <a:path w="1742" h="720" fill="none" extrusionOk="0">
                  <a:moveTo>
                    <a:pt x="1" y="0"/>
                  </a:moveTo>
                  <a:lnTo>
                    <a:pt x="1" y="720"/>
                  </a:lnTo>
                  <a:lnTo>
                    <a:pt x="1742" y="720"/>
                  </a:lnTo>
                  <a:lnTo>
                    <a:pt x="1742" y="720"/>
                  </a:lnTo>
                  <a:lnTo>
                    <a:pt x="1742" y="720"/>
                  </a:lnTo>
                  <a:lnTo>
                    <a:pt x="860" y="372"/>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8" name="Google Shape;1618;p17"/>
            <p:cNvSpPr/>
            <p:nvPr/>
          </p:nvSpPr>
          <p:spPr>
            <a:xfrm flipH="1">
              <a:off x="-2084348" y="4710679"/>
              <a:ext cx="1875895" cy="101174"/>
            </a:xfrm>
            <a:custGeom>
              <a:avLst/>
              <a:gdLst/>
              <a:ahLst/>
              <a:cxnLst/>
              <a:rect l="l" t="t" r="r" b="b"/>
              <a:pathLst>
                <a:path w="40049" h="2160" extrusionOk="0">
                  <a:moveTo>
                    <a:pt x="488" y="1"/>
                  </a:moveTo>
                  <a:lnTo>
                    <a:pt x="511" y="256"/>
                  </a:lnTo>
                  <a:lnTo>
                    <a:pt x="511" y="511"/>
                  </a:lnTo>
                  <a:lnTo>
                    <a:pt x="488" y="790"/>
                  </a:lnTo>
                  <a:lnTo>
                    <a:pt x="441" y="1069"/>
                  </a:lnTo>
                  <a:lnTo>
                    <a:pt x="372" y="1324"/>
                  </a:lnTo>
                  <a:lnTo>
                    <a:pt x="279" y="1603"/>
                  </a:lnTo>
                  <a:lnTo>
                    <a:pt x="139" y="1881"/>
                  </a:lnTo>
                  <a:lnTo>
                    <a:pt x="0" y="2160"/>
                  </a:lnTo>
                  <a:lnTo>
                    <a:pt x="38702" y="2160"/>
                  </a:lnTo>
                  <a:lnTo>
                    <a:pt x="38818" y="1997"/>
                  </a:lnTo>
                  <a:lnTo>
                    <a:pt x="39120" y="1556"/>
                  </a:lnTo>
                  <a:lnTo>
                    <a:pt x="39538" y="883"/>
                  </a:lnTo>
                  <a:lnTo>
                    <a:pt x="40049"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19" name="Google Shape;1619;p17"/>
            <p:cNvSpPr/>
            <p:nvPr/>
          </p:nvSpPr>
          <p:spPr>
            <a:xfrm flipH="1">
              <a:off x="-925391" y="4467116"/>
              <a:ext cx="142487" cy="130543"/>
            </a:xfrm>
            <a:custGeom>
              <a:avLst/>
              <a:gdLst/>
              <a:ahLst/>
              <a:cxnLst/>
              <a:rect l="l" t="t" r="r" b="b"/>
              <a:pathLst>
                <a:path w="3042" h="2787" extrusionOk="0">
                  <a:moveTo>
                    <a:pt x="0" y="0"/>
                  </a:moveTo>
                  <a:lnTo>
                    <a:pt x="0" y="2786"/>
                  </a:lnTo>
                  <a:lnTo>
                    <a:pt x="3042" y="2786"/>
                  </a:lnTo>
                  <a:lnTo>
                    <a:pt x="304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0" name="Google Shape;1620;p17"/>
            <p:cNvSpPr/>
            <p:nvPr/>
          </p:nvSpPr>
          <p:spPr>
            <a:xfrm flipH="1">
              <a:off x="-929451" y="4467116"/>
              <a:ext cx="142487" cy="130543"/>
            </a:xfrm>
            <a:custGeom>
              <a:avLst/>
              <a:gdLst/>
              <a:ahLst/>
              <a:cxnLst/>
              <a:rect l="l" t="t" r="r" b="b"/>
              <a:pathLst>
                <a:path w="3042" h="2787" fill="none" extrusionOk="0">
                  <a:moveTo>
                    <a:pt x="3042" y="2786"/>
                  </a:moveTo>
                  <a:lnTo>
                    <a:pt x="0" y="2786"/>
                  </a:lnTo>
                  <a:lnTo>
                    <a:pt x="0" y="0"/>
                  </a:lnTo>
                  <a:lnTo>
                    <a:pt x="3042" y="0"/>
                  </a:lnTo>
                  <a:lnTo>
                    <a:pt x="3042" y="278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1" name="Google Shape;1621;p17"/>
            <p:cNvSpPr/>
            <p:nvPr/>
          </p:nvSpPr>
          <p:spPr>
            <a:xfrm flipH="1">
              <a:off x="-1193718" y="4482338"/>
              <a:ext cx="167500" cy="107685"/>
            </a:xfrm>
            <a:custGeom>
              <a:avLst/>
              <a:gdLst/>
              <a:ahLst/>
              <a:cxnLst/>
              <a:rect l="l" t="t" r="r" b="b"/>
              <a:pathLst>
                <a:path w="3576" h="2299" extrusionOk="0">
                  <a:moveTo>
                    <a:pt x="0" y="0"/>
                  </a:moveTo>
                  <a:lnTo>
                    <a:pt x="0" y="2299"/>
                  </a:lnTo>
                  <a:lnTo>
                    <a:pt x="3575" y="2299"/>
                  </a:lnTo>
                  <a:lnTo>
                    <a:pt x="357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2" name="Google Shape;1622;p17"/>
            <p:cNvSpPr/>
            <p:nvPr/>
          </p:nvSpPr>
          <p:spPr>
            <a:xfrm flipH="1">
              <a:off x="-1193718" y="4482338"/>
              <a:ext cx="167500" cy="107685"/>
            </a:xfrm>
            <a:custGeom>
              <a:avLst/>
              <a:gdLst/>
              <a:ahLst/>
              <a:cxnLst/>
              <a:rect l="l" t="t" r="r" b="b"/>
              <a:pathLst>
                <a:path w="3576" h="2299" fill="none" extrusionOk="0">
                  <a:moveTo>
                    <a:pt x="0" y="0"/>
                  </a:moveTo>
                  <a:lnTo>
                    <a:pt x="0" y="2299"/>
                  </a:lnTo>
                  <a:lnTo>
                    <a:pt x="3575" y="2299"/>
                  </a:lnTo>
                  <a:lnTo>
                    <a:pt x="3575" y="0"/>
                  </a:lnTo>
                  <a:lnTo>
                    <a:pt x="2856" y="0"/>
                  </a:lnTo>
                  <a:lnTo>
                    <a:pt x="2229" y="0"/>
                  </a:lnTo>
                  <a:lnTo>
                    <a:pt x="1556" y="0"/>
                  </a:lnTo>
                  <a:lnTo>
                    <a:pt x="1022" y="0"/>
                  </a:lnTo>
                  <a:lnTo>
                    <a:pt x="372"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3" name="Google Shape;1623;p17"/>
            <p:cNvSpPr/>
            <p:nvPr/>
          </p:nvSpPr>
          <p:spPr>
            <a:xfrm flipH="1">
              <a:off x="-1335078" y="4494282"/>
              <a:ext cx="93586" cy="95741"/>
            </a:xfrm>
            <a:custGeom>
              <a:avLst/>
              <a:gdLst/>
              <a:ahLst/>
              <a:cxnLst/>
              <a:rect l="l" t="t" r="r" b="b"/>
              <a:pathLst>
                <a:path w="1998" h="2044" extrusionOk="0">
                  <a:moveTo>
                    <a:pt x="1" y="0"/>
                  </a:moveTo>
                  <a:lnTo>
                    <a:pt x="1" y="2044"/>
                  </a:lnTo>
                  <a:lnTo>
                    <a:pt x="1998" y="2044"/>
                  </a:lnTo>
                  <a:lnTo>
                    <a:pt x="1998"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4" name="Google Shape;1624;p17"/>
            <p:cNvSpPr/>
            <p:nvPr/>
          </p:nvSpPr>
          <p:spPr>
            <a:xfrm flipH="1">
              <a:off x="-1335078" y="4494282"/>
              <a:ext cx="93586" cy="95741"/>
            </a:xfrm>
            <a:custGeom>
              <a:avLst/>
              <a:gdLst/>
              <a:ahLst/>
              <a:cxnLst/>
              <a:rect l="l" t="t" r="r" b="b"/>
              <a:pathLst>
                <a:path w="1998" h="2044" fill="none" extrusionOk="0">
                  <a:moveTo>
                    <a:pt x="1" y="0"/>
                  </a:moveTo>
                  <a:lnTo>
                    <a:pt x="1" y="2044"/>
                  </a:lnTo>
                  <a:lnTo>
                    <a:pt x="1998" y="2044"/>
                  </a:lnTo>
                  <a:lnTo>
                    <a:pt x="1998" y="0"/>
                  </a:lnTo>
                  <a:lnTo>
                    <a:pt x="1696" y="0"/>
                  </a:lnTo>
                  <a:lnTo>
                    <a:pt x="1022" y="0"/>
                  </a:lnTo>
                  <a:lnTo>
                    <a:pt x="488" y="0"/>
                  </a:lnTo>
                  <a:lnTo>
                    <a:pt x="21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5" name="Google Shape;1625;p17"/>
            <p:cNvSpPr/>
            <p:nvPr/>
          </p:nvSpPr>
          <p:spPr>
            <a:xfrm flipH="1">
              <a:off x="-1379668" y="4556251"/>
              <a:ext cx="44639" cy="34849"/>
            </a:xfrm>
            <a:custGeom>
              <a:avLst/>
              <a:gdLst/>
              <a:ahLst/>
              <a:cxnLst/>
              <a:rect l="l" t="t" r="r" b="b"/>
              <a:pathLst>
                <a:path w="953" h="744" fill="none" extrusionOk="0">
                  <a:moveTo>
                    <a:pt x="1" y="721"/>
                  </a:moveTo>
                  <a:lnTo>
                    <a:pt x="1" y="744"/>
                  </a:lnTo>
                  <a:lnTo>
                    <a:pt x="1" y="744"/>
                  </a:lnTo>
                  <a:lnTo>
                    <a:pt x="952" y="744"/>
                  </a:lnTo>
                  <a:lnTo>
                    <a:pt x="952" y="744"/>
                  </a:lnTo>
                  <a:lnTo>
                    <a:pt x="233"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6" name="Google Shape;1626;p17"/>
            <p:cNvSpPr/>
            <p:nvPr/>
          </p:nvSpPr>
          <p:spPr>
            <a:xfrm flipH="1">
              <a:off x="-1406294" y="4451897"/>
              <a:ext cx="76160" cy="139198"/>
            </a:xfrm>
            <a:custGeom>
              <a:avLst/>
              <a:gdLst/>
              <a:ahLst/>
              <a:cxnLst/>
              <a:rect l="l" t="t" r="r" b="b"/>
              <a:pathLst>
                <a:path w="1417" h="2020" extrusionOk="0">
                  <a:moveTo>
                    <a:pt x="1" y="0"/>
                  </a:moveTo>
                  <a:lnTo>
                    <a:pt x="1" y="905"/>
                  </a:lnTo>
                  <a:lnTo>
                    <a:pt x="1" y="2020"/>
                  </a:lnTo>
                  <a:lnTo>
                    <a:pt x="1417" y="2020"/>
                  </a:lnTo>
                  <a:lnTo>
                    <a:pt x="1417" y="511"/>
                  </a:lnTo>
                  <a:lnTo>
                    <a:pt x="141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7" name="Google Shape;1627;p17"/>
            <p:cNvSpPr/>
            <p:nvPr/>
          </p:nvSpPr>
          <p:spPr>
            <a:xfrm flipH="1">
              <a:off x="-1517751" y="4475781"/>
              <a:ext cx="116397" cy="114243"/>
            </a:xfrm>
            <a:custGeom>
              <a:avLst/>
              <a:gdLst/>
              <a:ahLst/>
              <a:cxnLst/>
              <a:rect l="l" t="t" r="r" b="b"/>
              <a:pathLst>
                <a:path w="2485" h="2439" extrusionOk="0">
                  <a:moveTo>
                    <a:pt x="1" y="1"/>
                  </a:moveTo>
                  <a:lnTo>
                    <a:pt x="1" y="2439"/>
                  </a:lnTo>
                  <a:lnTo>
                    <a:pt x="2485" y="2439"/>
                  </a:lnTo>
                  <a:lnTo>
                    <a:pt x="248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8" name="Google Shape;1628;p17"/>
            <p:cNvSpPr/>
            <p:nvPr/>
          </p:nvSpPr>
          <p:spPr>
            <a:xfrm flipH="1">
              <a:off x="-1623232" y="4556251"/>
              <a:ext cx="98973" cy="34849"/>
            </a:xfrm>
            <a:custGeom>
              <a:avLst/>
              <a:gdLst/>
              <a:ahLst/>
              <a:cxnLst/>
              <a:rect l="l" t="t" r="r" b="b"/>
              <a:pathLst>
                <a:path w="2113" h="744" extrusionOk="0">
                  <a:moveTo>
                    <a:pt x="0" y="1"/>
                  </a:moveTo>
                  <a:lnTo>
                    <a:pt x="743" y="744"/>
                  </a:lnTo>
                  <a:lnTo>
                    <a:pt x="2113" y="744"/>
                  </a:lnTo>
                  <a:lnTo>
                    <a:pt x="2113" y="721"/>
                  </a:lnTo>
                  <a:lnTo>
                    <a:pt x="211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29" name="Google Shape;1629;p17"/>
            <p:cNvSpPr/>
            <p:nvPr/>
          </p:nvSpPr>
          <p:spPr>
            <a:xfrm flipH="1">
              <a:off x="-1623232" y="4556251"/>
              <a:ext cx="98973" cy="34849"/>
            </a:xfrm>
            <a:custGeom>
              <a:avLst/>
              <a:gdLst/>
              <a:ahLst/>
              <a:cxnLst/>
              <a:rect l="l" t="t" r="r" b="b"/>
              <a:pathLst>
                <a:path w="2113" h="744" fill="none" extrusionOk="0">
                  <a:moveTo>
                    <a:pt x="0" y="1"/>
                  </a:moveTo>
                  <a:lnTo>
                    <a:pt x="743" y="744"/>
                  </a:lnTo>
                  <a:lnTo>
                    <a:pt x="743" y="744"/>
                  </a:lnTo>
                  <a:lnTo>
                    <a:pt x="2113" y="744"/>
                  </a:lnTo>
                  <a:lnTo>
                    <a:pt x="2113" y="721"/>
                  </a:lnTo>
                  <a:lnTo>
                    <a:pt x="211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0" name="Google Shape;1630;p17"/>
            <p:cNvSpPr/>
            <p:nvPr/>
          </p:nvSpPr>
          <p:spPr>
            <a:xfrm flipH="1">
              <a:off x="-1675457" y="4556251"/>
              <a:ext cx="52273" cy="34849"/>
            </a:xfrm>
            <a:custGeom>
              <a:avLst/>
              <a:gdLst/>
              <a:ahLst/>
              <a:cxnLst/>
              <a:rect l="l" t="t" r="r" b="b"/>
              <a:pathLst>
                <a:path w="1116" h="744" fill="none" extrusionOk="0">
                  <a:moveTo>
                    <a:pt x="1" y="721"/>
                  </a:moveTo>
                  <a:lnTo>
                    <a:pt x="1" y="744"/>
                  </a:lnTo>
                  <a:lnTo>
                    <a:pt x="1" y="744"/>
                  </a:lnTo>
                  <a:lnTo>
                    <a:pt x="1115" y="744"/>
                  </a:lnTo>
                  <a:lnTo>
                    <a:pt x="396"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1" name="Google Shape;1631;p17"/>
            <p:cNvSpPr/>
            <p:nvPr/>
          </p:nvSpPr>
          <p:spPr>
            <a:xfrm flipH="1">
              <a:off x="-1711288" y="4505145"/>
              <a:ext cx="88104" cy="85958"/>
            </a:xfrm>
            <a:custGeom>
              <a:avLst/>
              <a:gdLst/>
              <a:ahLst/>
              <a:cxnLst/>
              <a:rect l="l" t="t" r="r" b="b"/>
              <a:pathLst>
                <a:path w="1789" h="883" extrusionOk="0">
                  <a:moveTo>
                    <a:pt x="1" y="1"/>
                  </a:moveTo>
                  <a:lnTo>
                    <a:pt x="1" y="883"/>
                  </a:lnTo>
                  <a:lnTo>
                    <a:pt x="1789" y="883"/>
                  </a:lnTo>
                  <a:lnTo>
                    <a:pt x="178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2" name="Google Shape;1632;p17"/>
            <p:cNvSpPr/>
            <p:nvPr/>
          </p:nvSpPr>
          <p:spPr>
            <a:xfrm flipH="1">
              <a:off x="-1706980" y="4556251"/>
              <a:ext cx="34849" cy="34849"/>
            </a:xfrm>
            <a:custGeom>
              <a:avLst/>
              <a:gdLst/>
              <a:ahLst/>
              <a:cxnLst/>
              <a:rect l="l" t="t" r="r" b="b"/>
              <a:pathLst>
                <a:path w="744" h="744" fill="none" extrusionOk="0">
                  <a:moveTo>
                    <a:pt x="1" y="1"/>
                  </a:moveTo>
                  <a:lnTo>
                    <a:pt x="720" y="744"/>
                  </a:lnTo>
                  <a:lnTo>
                    <a:pt x="744" y="744"/>
                  </a:lnTo>
                  <a:lnTo>
                    <a:pt x="744"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3" name="Google Shape;1633;p17"/>
            <p:cNvSpPr/>
            <p:nvPr/>
          </p:nvSpPr>
          <p:spPr>
            <a:xfrm flipH="1">
              <a:off x="-1675457" y="4556251"/>
              <a:ext cx="52273" cy="34849"/>
            </a:xfrm>
            <a:custGeom>
              <a:avLst/>
              <a:gdLst/>
              <a:ahLst/>
              <a:cxnLst/>
              <a:rect l="l" t="t" r="r" b="b"/>
              <a:pathLst>
                <a:path w="1116" h="744" fill="none" extrusionOk="0">
                  <a:moveTo>
                    <a:pt x="396" y="1"/>
                  </a:moveTo>
                  <a:lnTo>
                    <a:pt x="1" y="1"/>
                  </a:lnTo>
                  <a:lnTo>
                    <a:pt x="1" y="1"/>
                  </a:lnTo>
                  <a:lnTo>
                    <a:pt x="71" y="1"/>
                  </a:lnTo>
                  <a:lnTo>
                    <a:pt x="71" y="721"/>
                  </a:lnTo>
                  <a:lnTo>
                    <a:pt x="1" y="721"/>
                  </a:lnTo>
                  <a:lnTo>
                    <a:pt x="1" y="744"/>
                  </a:lnTo>
                  <a:lnTo>
                    <a:pt x="1" y="744"/>
                  </a:lnTo>
                  <a:lnTo>
                    <a:pt x="1" y="744"/>
                  </a:lnTo>
                  <a:lnTo>
                    <a:pt x="1115" y="744"/>
                  </a:lnTo>
                  <a:lnTo>
                    <a:pt x="396"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4" name="Google Shape;1634;p17"/>
            <p:cNvSpPr/>
            <p:nvPr/>
          </p:nvSpPr>
          <p:spPr>
            <a:xfrm flipH="1">
              <a:off x="-1706980" y="4556251"/>
              <a:ext cx="34849" cy="34849"/>
            </a:xfrm>
            <a:custGeom>
              <a:avLst/>
              <a:gdLst/>
              <a:ahLst/>
              <a:cxnLst/>
              <a:rect l="l" t="t" r="r" b="b"/>
              <a:pathLst>
                <a:path w="744" h="744" fill="none" extrusionOk="0">
                  <a:moveTo>
                    <a:pt x="744" y="1"/>
                  </a:moveTo>
                  <a:lnTo>
                    <a:pt x="1" y="1"/>
                  </a:lnTo>
                  <a:lnTo>
                    <a:pt x="720" y="744"/>
                  </a:lnTo>
                  <a:lnTo>
                    <a:pt x="720" y="744"/>
                  </a:lnTo>
                  <a:lnTo>
                    <a:pt x="744" y="744"/>
                  </a:lnTo>
                  <a:lnTo>
                    <a:pt x="744"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5" name="Google Shape;1635;p17"/>
            <p:cNvSpPr/>
            <p:nvPr/>
          </p:nvSpPr>
          <p:spPr>
            <a:xfrm flipH="1">
              <a:off x="-1800519" y="4556251"/>
              <a:ext cx="80518" cy="33772"/>
            </a:xfrm>
            <a:custGeom>
              <a:avLst/>
              <a:gdLst/>
              <a:ahLst/>
              <a:cxnLst/>
              <a:rect l="l" t="t" r="r" b="b"/>
              <a:pathLst>
                <a:path w="1719" h="721" extrusionOk="0">
                  <a:moveTo>
                    <a:pt x="0" y="1"/>
                  </a:moveTo>
                  <a:lnTo>
                    <a:pt x="0" y="721"/>
                  </a:lnTo>
                  <a:lnTo>
                    <a:pt x="1091" y="721"/>
                  </a:lnTo>
                  <a:lnTo>
                    <a:pt x="1718" y="697"/>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6" name="Google Shape;1636;p17"/>
            <p:cNvSpPr/>
            <p:nvPr/>
          </p:nvSpPr>
          <p:spPr>
            <a:xfrm flipH="1">
              <a:off x="-1800519" y="4556251"/>
              <a:ext cx="80518" cy="33772"/>
            </a:xfrm>
            <a:custGeom>
              <a:avLst/>
              <a:gdLst/>
              <a:ahLst/>
              <a:cxnLst/>
              <a:rect l="l" t="t" r="r" b="b"/>
              <a:pathLst>
                <a:path w="1719" h="721" fill="none" extrusionOk="0">
                  <a:moveTo>
                    <a:pt x="0" y="721"/>
                  </a:moveTo>
                  <a:lnTo>
                    <a:pt x="0" y="721"/>
                  </a:lnTo>
                  <a:lnTo>
                    <a:pt x="0" y="721"/>
                  </a:lnTo>
                  <a:lnTo>
                    <a:pt x="1091" y="721"/>
                  </a:lnTo>
                  <a:lnTo>
                    <a:pt x="1718" y="697"/>
                  </a:lnTo>
                  <a:lnTo>
                    <a:pt x="1718" y="1"/>
                  </a:lnTo>
                  <a:lnTo>
                    <a:pt x="0" y="1"/>
                  </a:lnTo>
                  <a:lnTo>
                    <a:pt x="0"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7" name="Google Shape;1637;p17"/>
            <p:cNvSpPr/>
            <p:nvPr/>
          </p:nvSpPr>
          <p:spPr>
            <a:xfrm flipH="1">
              <a:off x="-1800519"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8" name="Google Shape;1638;p17"/>
            <p:cNvSpPr/>
            <p:nvPr/>
          </p:nvSpPr>
          <p:spPr>
            <a:xfrm flipH="1">
              <a:off x="-15411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39" name="Google Shape;1639;p17"/>
            <p:cNvSpPr/>
            <p:nvPr/>
          </p:nvSpPr>
          <p:spPr>
            <a:xfrm flipH="1">
              <a:off x="-186719"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0" name="Google Shape;1640;p17"/>
            <p:cNvSpPr/>
            <p:nvPr/>
          </p:nvSpPr>
          <p:spPr>
            <a:xfrm flipH="1">
              <a:off x="-21828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1" name="Google Shape;1641;p17"/>
            <p:cNvSpPr/>
            <p:nvPr/>
          </p:nvSpPr>
          <p:spPr>
            <a:xfrm flipH="1">
              <a:off x="-24981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2" name="Google Shape;1642;p17"/>
            <p:cNvSpPr/>
            <p:nvPr/>
          </p:nvSpPr>
          <p:spPr>
            <a:xfrm flipH="1">
              <a:off x="-281334"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3" name="Google Shape;1643;p17"/>
            <p:cNvSpPr/>
            <p:nvPr/>
          </p:nvSpPr>
          <p:spPr>
            <a:xfrm flipH="1">
              <a:off x="-31398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4" name="Google Shape;1644;p17"/>
            <p:cNvSpPr/>
            <p:nvPr/>
          </p:nvSpPr>
          <p:spPr>
            <a:xfrm flipH="1">
              <a:off x="-345504"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5" name="Google Shape;1645;p17"/>
            <p:cNvSpPr/>
            <p:nvPr/>
          </p:nvSpPr>
          <p:spPr>
            <a:xfrm flipH="1">
              <a:off x="-377027"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6" name="Google Shape;1646;p17"/>
            <p:cNvSpPr/>
            <p:nvPr/>
          </p:nvSpPr>
          <p:spPr>
            <a:xfrm flipH="1">
              <a:off x="-374876" y="4520372"/>
              <a:ext cx="223005" cy="5480"/>
            </a:xfrm>
            <a:custGeom>
              <a:avLst/>
              <a:gdLst/>
              <a:ahLst/>
              <a:cxnLst/>
              <a:rect l="l" t="t" r="r" b="b"/>
              <a:pathLst>
                <a:path w="4761" h="117" extrusionOk="0">
                  <a:moveTo>
                    <a:pt x="1" y="1"/>
                  </a:moveTo>
                  <a:lnTo>
                    <a:pt x="1" y="117"/>
                  </a:lnTo>
                  <a:lnTo>
                    <a:pt x="4760" y="117"/>
                  </a:lnTo>
                  <a:lnTo>
                    <a:pt x="476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7" name="Google Shape;1647;p17"/>
            <p:cNvSpPr/>
            <p:nvPr/>
          </p:nvSpPr>
          <p:spPr>
            <a:xfrm flipH="1">
              <a:off x="-1133902"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8" name="Google Shape;1648;p17"/>
            <p:cNvSpPr/>
            <p:nvPr/>
          </p:nvSpPr>
          <p:spPr>
            <a:xfrm flipH="1">
              <a:off x="-1045797"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49" name="Google Shape;1649;p17"/>
            <p:cNvSpPr/>
            <p:nvPr/>
          </p:nvSpPr>
          <p:spPr>
            <a:xfrm flipH="1">
              <a:off x="-1077367"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0" name="Google Shape;1650;p17"/>
            <p:cNvSpPr/>
            <p:nvPr/>
          </p:nvSpPr>
          <p:spPr>
            <a:xfrm flipH="1">
              <a:off x="-1101255"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1" name="Google Shape;1651;p17"/>
            <p:cNvSpPr/>
            <p:nvPr/>
          </p:nvSpPr>
          <p:spPr>
            <a:xfrm flipH="1">
              <a:off x="-1324209"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2" name="Google Shape;1652;p17"/>
            <p:cNvSpPr/>
            <p:nvPr/>
          </p:nvSpPr>
          <p:spPr>
            <a:xfrm flipH="1">
              <a:off x="-1267674"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3" name="Google Shape;1653;p17"/>
            <p:cNvSpPr/>
            <p:nvPr/>
          </p:nvSpPr>
          <p:spPr>
            <a:xfrm flipH="1">
              <a:off x="-1291562" y="4439902"/>
              <a:ext cx="5480" cy="54428"/>
            </a:xfrm>
            <a:custGeom>
              <a:avLst/>
              <a:gdLst/>
              <a:ahLst/>
              <a:cxnLst/>
              <a:rect l="l" t="t" r="r" b="b"/>
              <a:pathLst>
                <a:path w="117" h="1162" extrusionOk="0">
                  <a:moveTo>
                    <a:pt x="1" y="1"/>
                  </a:moveTo>
                  <a:lnTo>
                    <a:pt x="1" y="1161"/>
                  </a:lnTo>
                  <a:lnTo>
                    <a:pt x="117" y="116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4" name="Google Shape;1654;p17"/>
            <p:cNvSpPr/>
            <p:nvPr/>
          </p:nvSpPr>
          <p:spPr>
            <a:xfrm flipH="1">
              <a:off x="-1559109" y="4556251"/>
              <a:ext cx="65295" cy="34849"/>
            </a:xfrm>
            <a:custGeom>
              <a:avLst/>
              <a:gdLst/>
              <a:ahLst/>
              <a:cxnLst/>
              <a:rect l="l" t="t" r="r" b="b"/>
              <a:pathLst>
                <a:path w="1394" h="744" extrusionOk="0">
                  <a:moveTo>
                    <a:pt x="0" y="1"/>
                  </a:moveTo>
                  <a:lnTo>
                    <a:pt x="511" y="535"/>
                  </a:lnTo>
                  <a:lnTo>
                    <a:pt x="720" y="744"/>
                  </a:lnTo>
                  <a:lnTo>
                    <a:pt x="1393" y="74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5" name="Google Shape;1655;p17"/>
            <p:cNvSpPr/>
            <p:nvPr/>
          </p:nvSpPr>
          <p:spPr>
            <a:xfrm flipH="1">
              <a:off x="-1559109" y="4556251"/>
              <a:ext cx="65295" cy="34849"/>
            </a:xfrm>
            <a:custGeom>
              <a:avLst/>
              <a:gdLst/>
              <a:ahLst/>
              <a:cxnLst/>
              <a:rect l="l" t="t" r="r" b="b"/>
              <a:pathLst>
                <a:path w="1394" h="744" fill="none" extrusionOk="0">
                  <a:moveTo>
                    <a:pt x="0" y="1"/>
                  </a:moveTo>
                  <a:lnTo>
                    <a:pt x="511" y="535"/>
                  </a:lnTo>
                  <a:lnTo>
                    <a:pt x="720" y="744"/>
                  </a:lnTo>
                  <a:lnTo>
                    <a:pt x="720" y="744"/>
                  </a:lnTo>
                  <a:lnTo>
                    <a:pt x="1393" y="744"/>
                  </a:lnTo>
                  <a:lnTo>
                    <a:pt x="650"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6" name="Google Shape;1656;p17"/>
            <p:cNvSpPr/>
            <p:nvPr/>
          </p:nvSpPr>
          <p:spPr>
            <a:xfrm flipH="1">
              <a:off x="-1411191" y="4556251"/>
              <a:ext cx="65295" cy="34849"/>
            </a:xfrm>
            <a:custGeom>
              <a:avLst/>
              <a:gdLst/>
              <a:ahLst/>
              <a:cxnLst/>
              <a:rect l="l" t="t" r="r" b="b"/>
              <a:pathLst>
                <a:path w="1394" h="744" extrusionOk="0">
                  <a:moveTo>
                    <a:pt x="1" y="1"/>
                  </a:moveTo>
                  <a:lnTo>
                    <a:pt x="720" y="744"/>
                  </a:lnTo>
                  <a:lnTo>
                    <a:pt x="1394" y="744"/>
                  </a:lnTo>
                  <a:lnTo>
                    <a:pt x="1185" y="535"/>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7" name="Google Shape;1657;p17"/>
            <p:cNvSpPr/>
            <p:nvPr/>
          </p:nvSpPr>
          <p:spPr>
            <a:xfrm flipH="1">
              <a:off x="-1411191" y="4556251"/>
              <a:ext cx="65295" cy="34849"/>
            </a:xfrm>
            <a:custGeom>
              <a:avLst/>
              <a:gdLst/>
              <a:ahLst/>
              <a:cxnLst/>
              <a:rect l="l" t="t" r="r" b="b"/>
              <a:pathLst>
                <a:path w="1394" h="744" fill="none" extrusionOk="0">
                  <a:moveTo>
                    <a:pt x="1" y="1"/>
                  </a:moveTo>
                  <a:lnTo>
                    <a:pt x="720" y="744"/>
                  </a:lnTo>
                  <a:lnTo>
                    <a:pt x="720" y="744"/>
                  </a:lnTo>
                  <a:lnTo>
                    <a:pt x="720" y="744"/>
                  </a:lnTo>
                  <a:lnTo>
                    <a:pt x="1394" y="744"/>
                  </a:lnTo>
                  <a:lnTo>
                    <a:pt x="1185" y="535"/>
                  </a:lnTo>
                  <a:lnTo>
                    <a:pt x="651"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8" name="Google Shape;1658;p17"/>
            <p:cNvSpPr/>
            <p:nvPr/>
          </p:nvSpPr>
          <p:spPr>
            <a:xfrm flipH="1">
              <a:off x="-2150675" y="4546461"/>
              <a:ext cx="2039039" cy="92509"/>
            </a:xfrm>
            <a:custGeom>
              <a:avLst/>
              <a:gdLst/>
              <a:ahLst/>
              <a:cxnLst/>
              <a:rect l="l" t="t" r="r" b="b"/>
              <a:pathLst>
                <a:path w="43532" h="1975" extrusionOk="0">
                  <a:moveTo>
                    <a:pt x="1" y="1"/>
                  </a:moveTo>
                  <a:lnTo>
                    <a:pt x="465" y="372"/>
                  </a:lnTo>
                  <a:lnTo>
                    <a:pt x="906" y="744"/>
                  </a:lnTo>
                  <a:lnTo>
                    <a:pt x="1301" y="1138"/>
                  </a:lnTo>
                  <a:lnTo>
                    <a:pt x="1649" y="1533"/>
                  </a:lnTo>
                  <a:lnTo>
                    <a:pt x="6827" y="1510"/>
                  </a:lnTo>
                  <a:lnTo>
                    <a:pt x="11331" y="1533"/>
                  </a:lnTo>
                  <a:lnTo>
                    <a:pt x="15858" y="1556"/>
                  </a:lnTo>
                  <a:lnTo>
                    <a:pt x="24866" y="1672"/>
                  </a:lnTo>
                  <a:lnTo>
                    <a:pt x="33851" y="1835"/>
                  </a:lnTo>
                  <a:lnTo>
                    <a:pt x="42836" y="1974"/>
                  </a:lnTo>
                  <a:lnTo>
                    <a:pt x="43044" y="1487"/>
                  </a:lnTo>
                  <a:lnTo>
                    <a:pt x="43230" y="999"/>
                  </a:lnTo>
                  <a:lnTo>
                    <a:pt x="43393" y="512"/>
                  </a:lnTo>
                  <a:lnTo>
                    <a:pt x="43532" y="1"/>
                  </a:lnTo>
                  <a:lnTo>
                    <a:pt x="42464" y="1"/>
                  </a:lnTo>
                  <a:lnTo>
                    <a:pt x="42464" y="1185"/>
                  </a:lnTo>
                  <a:lnTo>
                    <a:pt x="34083" y="1185"/>
                  </a:lnTo>
                  <a:lnTo>
                    <a:pt x="34083" y="953"/>
                  </a:lnTo>
                  <a:lnTo>
                    <a:pt x="24378" y="953"/>
                  </a:lnTo>
                  <a:lnTo>
                    <a:pt x="24378" y="1022"/>
                  </a:lnTo>
                  <a:lnTo>
                    <a:pt x="22358" y="1022"/>
                  </a:lnTo>
                  <a:lnTo>
                    <a:pt x="22358" y="930"/>
                  </a:lnTo>
                  <a:lnTo>
                    <a:pt x="17460" y="930"/>
                  </a:lnTo>
                  <a:lnTo>
                    <a:pt x="17460" y="1092"/>
                  </a:lnTo>
                  <a:lnTo>
                    <a:pt x="14418" y="1092"/>
                  </a:lnTo>
                  <a:lnTo>
                    <a:pt x="14418" y="1022"/>
                  </a:lnTo>
                  <a:lnTo>
                    <a:pt x="11006" y="1022"/>
                  </a:lnTo>
                  <a:lnTo>
                    <a:pt x="11006" y="419"/>
                  </a:lnTo>
                  <a:lnTo>
                    <a:pt x="7105" y="419"/>
                  </a:lnTo>
                  <a:lnTo>
                    <a:pt x="6687" y="1"/>
                  </a:lnTo>
                  <a:close/>
                </a:path>
              </a:pathLst>
            </a:custGeom>
            <a:solidFill>
              <a:srgbClr val="D2030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59" name="Google Shape;1659;p17"/>
            <p:cNvSpPr/>
            <p:nvPr/>
          </p:nvSpPr>
          <p:spPr>
            <a:xfrm flipH="1">
              <a:off x="-2150675" y="4546461"/>
              <a:ext cx="2039039" cy="92509"/>
            </a:xfrm>
            <a:custGeom>
              <a:avLst/>
              <a:gdLst/>
              <a:ahLst/>
              <a:cxnLst/>
              <a:rect l="l" t="t" r="r" b="b"/>
              <a:pathLst>
                <a:path w="43532" h="1975" fill="none" extrusionOk="0">
                  <a:moveTo>
                    <a:pt x="43532" y="1"/>
                  </a:moveTo>
                  <a:lnTo>
                    <a:pt x="42464" y="1"/>
                  </a:lnTo>
                  <a:lnTo>
                    <a:pt x="42464" y="1185"/>
                  </a:lnTo>
                  <a:lnTo>
                    <a:pt x="34083" y="1185"/>
                  </a:lnTo>
                  <a:lnTo>
                    <a:pt x="34083" y="953"/>
                  </a:lnTo>
                  <a:lnTo>
                    <a:pt x="34083" y="953"/>
                  </a:lnTo>
                  <a:lnTo>
                    <a:pt x="34060" y="953"/>
                  </a:lnTo>
                  <a:lnTo>
                    <a:pt x="34060" y="953"/>
                  </a:lnTo>
                  <a:lnTo>
                    <a:pt x="34036" y="953"/>
                  </a:lnTo>
                  <a:lnTo>
                    <a:pt x="34036" y="953"/>
                  </a:lnTo>
                  <a:lnTo>
                    <a:pt x="33386" y="953"/>
                  </a:lnTo>
                  <a:lnTo>
                    <a:pt x="33386" y="953"/>
                  </a:lnTo>
                  <a:lnTo>
                    <a:pt x="33386" y="953"/>
                  </a:lnTo>
                  <a:lnTo>
                    <a:pt x="33386" y="953"/>
                  </a:lnTo>
                  <a:lnTo>
                    <a:pt x="32272" y="953"/>
                  </a:lnTo>
                  <a:lnTo>
                    <a:pt x="32272" y="953"/>
                  </a:lnTo>
                  <a:lnTo>
                    <a:pt x="32272" y="953"/>
                  </a:lnTo>
                  <a:lnTo>
                    <a:pt x="32272" y="953"/>
                  </a:lnTo>
                  <a:lnTo>
                    <a:pt x="30902" y="953"/>
                  </a:lnTo>
                  <a:lnTo>
                    <a:pt x="30902" y="953"/>
                  </a:lnTo>
                  <a:lnTo>
                    <a:pt x="30902" y="953"/>
                  </a:lnTo>
                  <a:lnTo>
                    <a:pt x="30229" y="953"/>
                  </a:lnTo>
                  <a:lnTo>
                    <a:pt x="30229" y="953"/>
                  </a:lnTo>
                  <a:lnTo>
                    <a:pt x="30229" y="953"/>
                  </a:lnTo>
                  <a:lnTo>
                    <a:pt x="30229" y="953"/>
                  </a:lnTo>
                  <a:lnTo>
                    <a:pt x="30020" y="953"/>
                  </a:lnTo>
                  <a:lnTo>
                    <a:pt x="30020" y="953"/>
                  </a:lnTo>
                  <a:lnTo>
                    <a:pt x="30020" y="953"/>
                  </a:lnTo>
                  <a:lnTo>
                    <a:pt x="27745" y="953"/>
                  </a:lnTo>
                  <a:lnTo>
                    <a:pt x="27745" y="953"/>
                  </a:lnTo>
                  <a:lnTo>
                    <a:pt x="27745" y="953"/>
                  </a:lnTo>
                  <a:lnTo>
                    <a:pt x="27071" y="953"/>
                  </a:lnTo>
                  <a:lnTo>
                    <a:pt x="27071" y="953"/>
                  </a:lnTo>
                  <a:lnTo>
                    <a:pt x="27071" y="953"/>
                  </a:lnTo>
                  <a:lnTo>
                    <a:pt x="27071" y="953"/>
                  </a:lnTo>
                  <a:lnTo>
                    <a:pt x="26120" y="953"/>
                  </a:lnTo>
                  <a:lnTo>
                    <a:pt x="26120" y="953"/>
                  </a:lnTo>
                  <a:lnTo>
                    <a:pt x="26120" y="953"/>
                  </a:lnTo>
                  <a:lnTo>
                    <a:pt x="24564" y="953"/>
                  </a:lnTo>
                  <a:lnTo>
                    <a:pt x="24564" y="953"/>
                  </a:lnTo>
                  <a:lnTo>
                    <a:pt x="24378" y="953"/>
                  </a:lnTo>
                  <a:lnTo>
                    <a:pt x="24378" y="1022"/>
                  </a:lnTo>
                  <a:lnTo>
                    <a:pt x="22358" y="1022"/>
                  </a:lnTo>
                  <a:lnTo>
                    <a:pt x="22358" y="930"/>
                  </a:lnTo>
                  <a:lnTo>
                    <a:pt x="22358" y="930"/>
                  </a:lnTo>
                  <a:lnTo>
                    <a:pt x="21407" y="930"/>
                  </a:lnTo>
                  <a:lnTo>
                    <a:pt x="21407" y="930"/>
                  </a:lnTo>
                  <a:lnTo>
                    <a:pt x="20733" y="930"/>
                  </a:lnTo>
                  <a:lnTo>
                    <a:pt x="20733" y="930"/>
                  </a:lnTo>
                  <a:lnTo>
                    <a:pt x="19526" y="930"/>
                  </a:lnTo>
                  <a:lnTo>
                    <a:pt x="19526" y="930"/>
                  </a:lnTo>
                  <a:lnTo>
                    <a:pt x="18226" y="930"/>
                  </a:lnTo>
                  <a:lnTo>
                    <a:pt x="18226" y="930"/>
                  </a:lnTo>
                  <a:lnTo>
                    <a:pt x="17576" y="930"/>
                  </a:lnTo>
                  <a:lnTo>
                    <a:pt x="17576" y="930"/>
                  </a:lnTo>
                  <a:lnTo>
                    <a:pt x="17460" y="930"/>
                  </a:lnTo>
                  <a:lnTo>
                    <a:pt x="17460" y="1092"/>
                  </a:lnTo>
                  <a:lnTo>
                    <a:pt x="14418" y="1092"/>
                  </a:lnTo>
                  <a:lnTo>
                    <a:pt x="14418" y="906"/>
                  </a:lnTo>
                  <a:lnTo>
                    <a:pt x="14418" y="906"/>
                  </a:lnTo>
                  <a:lnTo>
                    <a:pt x="14418" y="1022"/>
                  </a:lnTo>
                  <a:lnTo>
                    <a:pt x="11006" y="1022"/>
                  </a:lnTo>
                  <a:lnTo>
                    <a:pt x="11006" y="419"/>
                  </a:lnTo>
                  <a:lnTo>
                    <a:pt x="10982" y="419"/>
                  </a:lnTo>
                  <a:lnTo>
                    <a:pt x="8011" y="419"/>
                  </a:lnTo>
                  <a:lnTo>
                    <a:pt x="7709" y="419"/>
                  </a:lnTo>
                  <a:lnTo>
                    <a:pt x="7105" y="419"/>
                  </a:lnTo>
                  <a:lnTo>
                    <a:pt x="6687" y="1"/>
                  </a:lnTo>
                  <a:lnTo>
                    <a:pt x="5619" y="1"/>
                  </a:lnTo>
                  <a:lnTo>
                    <a:pt x="4923" y="1"/>
                  </a:lnTo>
                  <a:lnTo>
                    <a:pt x="4250" y="1"/>
                  </a:lnTo>
                  <a:lnTo>
                    <a:pt x="3576" y="1"/>
                  </a:lnTo>
                  <a:lnTo>
                    <a:pt x="2903" y="1"/>
                  </a:lnTo>
                  <a:lnTo>
                    <a:pt x="2206" y="1"/>
                  </a:lnTo>
                  <a:lnTo>
                    <a:pt x="1533" y="1"/>
                  </a:lnTo>
                  <a:lnTo>
                    <a:pt x="860" y="1"/>
                  </a:lnTo>
                  <a:lnTo>
                    <a:pt x="1" y="1"/>
                  </a:lnTo>
                  <a:lnTo>
                    <a:pt x="1" y="1"/>
                  </a:lnTo>
                  <a:lnTo>
                    <a:pt x="465" y="372"/>
                  </a:lnTo>
                  <a:lnTo>
                    <a:pt x="906" y="744"/>
                  </a:lnTo>
                  <a:lnTo>
                    <a:pt x="1301" y="1138"/>
                  </a:lnTo>
                  <a:lnTo>
                    <a:pt x="1649" y="1533"/>
                  </a:lnTo>
                  <a:lnTo>
                    <a:pt x="1649" y="1533"/>
                  </a:lnTo>
                  <a:lnTo>
                    <a:pt x="6827" y="1510"/>
                  </a:lnTo>
                  <a:lnTo>
                    <a:pt x="6827" y="1510"/>
                  </a:lnTo>
                  <a:lnTo>
                    <a:pt x="11331" y="1533"/>
                  </a:lnTo>
                  <a:lnTo>
                    <a:pt x="15858" y="1556"/>
                  </a:lnTo>
                  <a:lnTo>
                    <a:pt x="24866" y="1672"/>
                  </a:lnTo>
                  <a:lnTo>
                    <a:pt x="33851" y="1835"/>
                  </a:lnTo>
                  <a:lnTo>
                    <a:pt x="42836" y="1974"/>
                  </a:lnTo>
                  <a:lnTo>
                    <a:pt x="42836" y="1974"/>
                  </a:lnTo>
                  <a:lnTo>
                    <a:pt x="43044" y="1487"/>
                  </a:lnTo>
                  <a:lnTo>
                    <a:pt x="43230" y="999"/>
                  </a:lnTo>
                  <a:lnTo>
                    <a:pt x="43393" y="512"/>
                  </a:lnTo>
                  <a:lnTo>
                    <a:pt x="4353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0" name="Google Shape;1660;p17"/>
            <p:cNvSpPr/>
            <p:nvPr/>
          </p:nvSpPr>
          <p:spPr>
            <a:xfrm flipH="1">
              <a:off x="-2100669" y="4546461"/>
              <a:ext cx="392660" cy="55505"/>
            </a:xfrm>
            <a:custGeom>
              <a:avLst/>
              <a:gdLst/>
              <a:ahLst/>
              <a:cxnLst/>
              <a:rect l="l" t="t" r="r" b="b"/>
              <a:pathLst>
                <a:path w="8383" h="1185" extrusionOk="0">
                  <a:moveTo>
                    <a:pt x="2856" y="1"/>
                  </a:moveTo>
                  <a:lnTo>
                    <a:pt x="2694" y="210"/>
                  </a:lnTo>
                  <a:lnTo>
                    <a:pt x="2485" y="488"/>
                  </a:lnTo>
                  <a:lnTo>
                    <a:pt x="2276" y="767"/>
                  </a:lnTo>
                  <a:lnTo>
                    <a:pt x="2183" y="837"/>
                  </a:lnTo>
                  <a:lnTo>
                    <a:pt x="2090" y="906"/>
                  </a:lnTo>
                  <a:lnTo>
                    <a:pt x="1974" y="906"/>
                  </a:lnTo>
                  <a:lnTo>
                    <a:pt x="1347" y="930"/>
                  </a:lnTo>
                  <a:lnTo>
                    <a:pt x="256" y="930"/>
                  </a:lnTo>
                  <a:lnTo>
                    <a:pt x="1" y="953"/>
                  </a:lnTo>
                  <a:lnTo>
                    <a:pt x="1" y="1185"/>
                  </a:lnTo>
                  <a:lnTo>
                    <a:pt x="8382" y="1185"/>
                  </a:lnTo>
                  <a:lnTo>
                    <a:pt x="8382"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1" name="Google Shape;1661;p17"/>
            <p:cNvSpPr/>
            <p:nvPr/>
          </p:nvSpPr>
          <p:spPr>
            <a:xfrm flipH="1">
              <a:off x="-2100669" y="4546461"/>
              <a:ext cx="392660" cy="55505"/>
            </a:xfrm>
            <a:custGeom>
              <a:avLst/>
              <a:gdLst/>
              <a:ahLst/>
              <a:cxnLst/>
              <a:rect l="l" t="t" r="r" b="b"/>
              <a:pathLst>
                <a:path w="8383" h="1185" fill="none" extrusionOk="0">
                  <a:moveTo>
                    <a:pt x="8382" y="1"/>
                  </a:moveTo>
                  <a:lnTo>
                    <a:pt x="8359" y="1"/>
                  </a:lnTo>
                  <a:lnTo>
                    <a:pt x="8034" y="1"/>
                  </a:lnTo>
                  <a:lnTo>
                    <a:pt x="6293" y="1"/>
                  </a:lnTo>
                  <a:lnTo>
                    <a:pt x="6014" y="1"/>
                  </a:lnTo>
                  <a:lnTo>
                    <a:pt x="4273" y="1"/>
                  </a:lnTo>
                  <a:lnTo>
                    <a:pt x="3994" y="1"/>
                  </a:lnTo>
                  <a:lnTo>
                    <a:pt x="2856" y="1"/>
                  </a:lnTo>
                  <a:lnTo>
                    <a:pt x="2856" y="1"/>
                  </a:lnTo>
                  <a:lnTo>
                    <a:pt x="2694" y="210"/>
                  </a:lnTo>
                  <a:lnTo>
                    <a:pt x="2694" y="210"/>
                  </a:lnTo>
                  <a:lnTo>
                    <a:pt x="2694" y="210"/>
                  </a:lnTo>
                  <a:lnTo>
                    <a:pt x="2694" y="210"/>
                  </a:lnTo>
                  <a:lnTo>
                    <a:pt x="2485" y="488"/>
                  </a:lnTo>
                  <a:lnTo>
                    <a:pt x="2276" y="767"/>
                  </a:lnTo>
                  <a:lnTo>
                    <a:pt x="2276" y="767"/>
                  </a:lnTo>
                  <a:lnTo>
                    <a:pt x="2276" y="767"/>
                  </a:lnTo>
                  <a:lnTo>
                    <a:pt x="2183" y="837"/>
                  </a:lnTo>
                  <a:lnTo>
                    <a:pt x="2090" y="906"/>
                  </a:lnTo>
                  <a:lnTo>
                    <a:pt x="2090" y="906"/>
                  </a:lnTo>
                  <a:lnTo>
                    <a:pt x="1974" y="906"/>
                  </a:lnTo>
                  <a:lnTo>
                    <a:pt x="1974" y="906"/>
                  </a:lnTo>
                  <a:lnTo>
                    <a:pt x="1974" y="906"/>
                  </a:lnTo>
                  <a:lnTo>
                    <a:pt x="1347" y="930"/>
                  </a:lnTo>
                  <a:lnTo>
                    <a:pt x="256" y="930"/>
                  </a:lnTo>
                  <a:lnTo>
                    <a:pt x="256" y="930"/>
                  </a:lnTo>
                  <a:lnTo>
                    <a:pt x="256" y="930"/>
                  </a:lnTo>
                  <a:lnTo>
                    <a:pt x="1" y="953"/>
                  </a:lnTo>
                  <a:lnTo>
                    <a:pt x="1" y="1185"/>
                  </a:lnTo>
                  <a:lnTo>
                    <a:pt x="8382" y="1185"/>
                  </a:lnTo>
                  <a:lnTo>
                    <a:pt x="838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2" name="Google Shape;1662;p17"/>
            <p:cNvSpPr/>
            <p:nvPr/>
          </p:nvSpPr>
          <p:spPr>
            <a:xfrm flipH="1">
              <a:off x="-1253530" y="4589975"/>
              <a:ext cx="94664" cy="4403"/>
            </a:xfrm>
            <a:custGeom>
              <a:avLst/>
              <a:gdLst/>
              <a:ahLst/>
              <a:cxnLst/>
              <a:rect l="l" t="t" r="r" b="b"/>
              <a:pathLst>
                <a:path w="2021" h="94" extrusionOk="0">
                  <a:moveTo>
                    <a:pt x="0" y="1"/>
                  </a:moveTo>
                  <a:lnTo>
                    <a:pt x="0" y="93"/>
                  </a:lnTo>
                  <a:lnTo>
                    <a:pt x="2020" y="93"/>
                  </a:lnTo>
                  <a:lnTo>
                    <a:pt x="2020" y="24"/>
                  </a:lnTo>
                  <a:lnTo>
                    <a:pt x="743" y="24"/>
                  </a:lnTo>
                  <a:lnTo>
                    <a:pt x="0"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3" name="Google Shape;1663;p17"/>
            <p:cNvSpPr/>
            <p:nvPr/>
          </p:nvSpPr>
          <p:spPr>
            <a:xfrm flipH="1">
              <a:off x="-1253530" y="4589975"/>
              <a:ext cx="94664" cy="4403"/>
            </a:xfrm>
            <a:custGeom>
              <a:avLst/>
              <a:gdLst/>
              <a:ahLst/>
              <a:cxnLst/>
              <a:rect l="l" t="t" r="r" b="b"/>
              <a:pathLst>
                <a:path w="2021" h="94" fill="none" extrusionOk="0">
                  <a:moveTo>
                    <a:pt x="0" y="1"/>
                  </a:moveTo>
                  <a:lnTo>
                    <a:pt x="0" y="93"/>
                  </a:lnTo>
                  <a:lnTo>
                    <a:pt x="2020" y="93"/>
                  </a:lnTo>
                  <a:lnTo>
                    <a:pt x="2020" y="24"/>
                  </a:lnTo>
                  <a:lnTo>
                    <a:pt x="2020" y="24"/>
                  </a:lnTo>
                  <a:lnTo>
                    <a:pt x="1556" y="24"/>
                  </a:lnTo>
                  <a:lnTo>
                    <a:pt x="1556" y="24"/>
                  </a:lnTo>
                  <a:lnTo>
                    <a:pt x="743" y="24"/>
                  </a:lnTo>
                  <a:lnTo>
                    <a:pt x="743" y="24"/>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4" name="Google Shape;1664;p17"/>
            <p:cNvSpPr/>
            <p:nvPr/>
          </p:nvSpPr>
          <p:spPr>
            <a:xfrm flipH="1">
              <a:off x="-787013" y="4566040"/>
              <a:ext cx="159912" cy="28338"/>
            </a:xfrm>
            <a:custGeom>
              <a:avLst/>
              <a:gdLst/>
              <a:ahLst/>
              <a:cxnLst/>
              <a:rect l="l" t="t" r="r" b="b"/>
              <a:pathLst>
                <a:path w="3414" h="605" extrusionOk="0">
                  <a:moveTo>
                    <a:pt x="1" y="1"/>
                  </a:moveTo>
                  <a:lnTo>
                    <a:pt x="1" y="604"/>
                  </a:lnTo>
                  <a:lnTo>
                    <a:pt x="3413" y="604"/>
                  </a:lnTo>
                  <a:lnTo>
                    <a:pt x="3413" y="488"/>
                  </a:lnTo>
                  <a:lnTo>
                    <a:pt x="1231" y="488"/>
                  </a:lnTo>
                  <a:lnTo>
                    <a:pt x="929"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5" name="Google Shape;1665;p17"/>
            <p:cNvSpPr/>
            <p:nvPr/>
          </p:nvSpPr>
          <p:spPr>
            <a:xfrm flipH="1">
              <a:off x="-787013" y="4566040"/>
              <a:ext cx="159912" cy="28338"/>
            </a:xfrm>
            <a:custGeom>
              <a:avLst/>
              <a:gdLst/>
              <a:ahLst/>
              <a:cxnLst/>
              <a:rect l="l" t="t" r="r" b="b"/>
              <a:pathLst>
                <a:path w="3414" h="605" fill="none" extrusionOk="0">
                  <a:moveTo>
                    <a:pt x="929" y="1"/>
                  </a:moveTo>
                  <a:lnTo>
                    <a:pt x="326" y="1"/>
                  </a:lnTo>
                  <a:lnTo>
                    <a:pt x="1" y="1"/>
                  </a:lnTo>
                  <a:lnTo>
                    <a:pt x="1" y="604"/>
                  </a:lnTo>
                  <a:lnTo>
                    <a:pt x="3413" y="604"/>
                  </a:lnTo>
                  <a:lnTo>
                    <a:pt x="3413" y="488"/>
                  </a:lnTo>
                  <a:lnTo>
                    <a:pt x="3413" y="488"/>
                  </a:lnTo>
                  <a:lnTo>
                    <a:pt x="3390" y="488"/>
                  </a:lnTo>
                  <a:lnTo>
                    <a:pt x="3390" y="488"/>
                  </a:lnTo>
                  <a:lnTo>
                    <a:pt x="1231" y="488"/>
                  </a:lnTo>
                  <a:lnTo>
                    <a:pt x="929"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6" name="Google Shape;1666;p17"/>
            <p:cNvSpPr/>
            <p:nvPr/>
          </p:nvSpPr>
          <p:spPr>
            <a:xfrm flipH="1">
              <a:off x="-1989702" y="4546461"/>
              <a:ext cx="81595" cy="47"/>
            </a:xfrm>
            <a:custGeom>
              <a:avLst/>
              <a:gdLst/>
              <a:ahLst/>
              <a:cxnLst/>
              <a:rect l="l" t="t" r="r" b="b"/>
              <a:pathLst>
                <a:path w="1742" h="1" extrusionOk="0">
                  <a:moveTo>
                    <a:pt x="1742" y="1"/>
                  </a:moveTo>
                  <a:lnTo>
                    <a:pt x="1487" y="1"/>
                  </a:lnTo>
                  <a:lnTo>
                    <a:pt x="1487" y="1"/>
                  </a:lnTo>
                  <a:lnTo>
                    <a:pt x="1" y="1"/>
                  </a:lnTo>
                  <a:lnTo>
                    <a:pt x="1742" y="1"/>
                  </a:lnTo>
                  <a:close/>
                </a:path>
              </a:pathLst>
            </a:custGeom>
            <a:solidFill>
              <a:srgbClr val="DF839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7" name="Google Shape;1667;p17"/>
            <p:cNvSpPr/>
            <p:nvPr/>
          </p:nvSpPr>
          <p:spPr>
            <a:xfrm flipH="1">
              <a:off x="-1989702" y="4546461"/>
              <a:ext cx="81595" cy="47"/>
            </a:xfrm>
            <a:custGeom>
              <a:avLst/>
              <a:gdLst/>
              <a:ahLst/>
              <a:cxnLst/>
              <a:rect l="l" t="t" r="r" b="b"/>
              <a:pathLst>
                <a:path w="1742" h="1" fill="none" extrusionOk="0">
                  <a:moveTo>
                    <a:pt x="1742" y="1"/>
                  </a:moveTo>
                  <a:lnTo>
                    <a:pt x="1487" y="1"/>
                  </a:lnTo>
                  <a:lnTo>
                    <a:pt x="1487" y="1"/>
                  </a:lnTo>
                  <a:lnTo>
                    <a:pt x="1" y="1"/>
                  </a:lnTo>
                  <a:lnTo>
                    <a:pt x="174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8" name="Google Shape;1668;p17"/>
            <p:cNvSpPr/>
            <p:nvPr/>
          </p:nvSpPr>
          <p:spPr>
            <a:xfrm flipH="1">
              <a:off x="-929451" y="4588897"/>
              <a:ext cx="142487" cy="8759"/>
            </a:xfrm>
            <a:custGeom>
              <a:avLst/>
              <a:gdLst/>
              <a:ahLst/>
              <a:cxnLst/>
              <a:rect l="l" t="t" r="r" b="b"/>
              <a:pathLst>
                <a:path w="3042" h="187" extrusionOk="0">
                  <a:moveTo>
                    <a:pt x="0" y="0"/>
                  </a:moveTo>
                  <a:lnTo>
                    <a:pt x="0" y="186"/>
                  </a:lnTo>
                  <a:lnTo>
                    <a:pt x="3042" y="186"/>
                  </a:lnTo>
                  <a:lnTo>
                    <a:pt x="3042" y="24"/>
                  </a:lnTo>
                  <a:lnTo>
                    <a:pt x="650" y="0"/>
                  </a:lnTo>
                  <a:close/>
                </a:path>
              </a:pathLst>
            </a:custGeom>
            <a:solidFill>
              <a:srgbClr val="DAAF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69" name="Google Shape;1669;p17"/>
            <p:cNvSpPr/>
            <p:nvPr/>
          </p:nvSpPr>
          <p:spPr>
            <a:xfrm flipH="1">
              <a:off x="-929451" y="4588897"/>
              <a:ext cx="142487" cy="8759"/>
            </a:xfrm>
            <a:custGeom>
              <a:avLst/>
              <a:gdLst/>
              <a:ahLst/>
              <a:cxnLst/>
              <a:rect l="l" t="t" r="r" b="b"/>
              <a:pathLst>
                <a:path w="3042" h="187" fill="none" extrusionOk="0">
                  <a:moveTo>
                    <a:pt x="0" y="0"/>
                  </a:moveTo>
                  <a:lnTo>
                    <a:pt x="0" y="186"/>
                  </a:lnTo>
                  <a:lnTo>
                    <a:pt x="3042" y="186"/>
                  </a:lnTo>
                  <a:lnTo>
                    <a:pt x="3042" y="24"/>
                  </a:lnTo>
                  <a:lnTo>
                    <a:pt x="3042" y="24"/>
                  </a:lnTo>
                  <a:lnTo>
                    <a:pt x="650" y="0"/>
                  </a:lnTo>
                  <a:lnTo>
                    <a:pt x="650"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0" name="Google Shape;1670;p17"/>
            <p:cNvSpPr/>
            <p:nvPr/>
          </p:nvSpPr>
          <p:spPr>
            <a:xfrm flipH="1">
              <a:off x="-1705903" y="4556251"/>
              <a:ext cx="64218" cy="34849"/>
            </a:xfrm>
            <a:custGeom>
              <a:avLst/>
              <a:gdLst/>
              <a:ahLst/>
              <a:cxnLst/>
              <a:rect l="l" t="t" r="r" b="b"/>
              <a:pathLst>
                <a:path w="1371" h="744" extrusionOk="0">
                  <a:moveTo>
                    <a:pt x="1" y="1"/>
                  </a:moveTo>
                  <a:lnTo>
                    <a:pt x="720" y="744"/>
                  </a:lnTo>
                  <a:lnTo>
                    <a:pt x="1370" y="744"/>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1" name="Google Shape;1671;p17"/>
            <p:cNvSpPr/>
            <p:nvPr/>
          </p:nvSpPr>
          <p:spPr>
            <a:xfrm flipH="1">
              <a:off x="-1841850" y="4546461"/>
              <a:ext cx="1199526" cy="9836"/>
            </a:xfrm>
            <a:custGeom>
              <a:avLst/>
              <a:gdLst/>
              <a:ahLst/>
              <a:cxnLst/>
              <a:rect l="l" t="t" r="r" b="b"/>
              <a:pathLst>
                <a:path w="25609" h="210" extrusionOk="0">
                  <a:moveTo>
                    <a:pt x="1" y="1"/>
                  </a:moveTo>
                  <a:lnTo>
                    <a:pt x="1" y="210"/>
                  </a:lnTo>
                  <a:lnTo>
                    <a:pt x="25446" y="210"/>
                  </a:lnTo>
                  <a:lnTo>
                    <a:pt x="256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2" name="Google Shape;1672;p17"/>
            <p:cNvSpPr/>
            <p:nvPr/>
          </p:nvSpPr>
          <p:spPr>
            <a:xfrm flipH="1">
              <a:off x="-2150675" y="4546461"/>
              <a:ext cx="2039039" cy="164268"/>
            </a:xfrm>
            <a:custGeom>
              <a:avLst/>
              <a:gdLst/>
              <a:ahLst/>
              <a:cxnLst/>
              <a:rect l="l" t="t" r="r" b="b"/>
              <a:pathLst>
                <a:path w="43532" h="3507" extrusionOk="0">
                  <a:moveTo>
                    <a:pt x="1" y="1"/>
                  </a:moveTo>
                  <a:lnTo>
                    <a:pt x="488" y="396"/>
                  </a:lnTo>
                  <a:lnTo>
                    <a:pt x="953" y="790"/>
                  </a:lnTo>
                  <a:lnTo>
                    <a:pt x="1371" y="1208"/>
                  </a:lnTo>
                  <a:lnTo>
                    <a:pt x="1719" y="1649"/>
                  </a:lnTo>
                  <a:lnTo>
                    <a:pt x="1881" y="1858"/>
                  </a:lnTo>
                  <a:lnTo>
                    <a:pt x="2021" y="2090"/>
                  </a:lnTo>
                  <a:lnTo>
                    <a:pt x="2160" y="2323"/>
                  </a:lnTo>
                  <a:lnTo>
                    <a:pt x="2276" y="2555"/>
                  </a:lnTo>
                  <a:lnTo>
                    <a:pt x="2369" y="2787"/>
                  </a:lnTo>
                  <a:lnTo>
                    <a:pt x="2439" y="3019"/>
                  </a:lnTo>
                  <a:lnTo>
                    <a:pt x="2508" y="3251"/>
                  </a:lnTo>
                  <a:lnTo>
                    <a:pt x="2555" y="3507"/>
                  </a:lnTo>
                  <a:lnTo>
                    <a:pt x="42116" y="3507"/>
                  </a:lnTo>
                  <a:lnTo>
                    <a:pt x="42510" y="2717"/>
                  </a:lnTo>
                  <a:lnTo>
                    <a:pt x="42882" y="1858"/>
                  </a:lnTo>
                  <a:lnTo>
                    <a:pt x="43068" y="1417"/>
                  </a:lnTo>
                  <a:lnTo>
                    <a:pt x="43253" y="953"/>
                  </a:lnTo>
                  <a:lnTo>
                    <a:pt x="43393" y="488"/>
                  </a:lnTo>
                  <a:lnTo>
                    <a:pt x="43532" y="1"/>
                  </a:lnTo>
                  <a:lnTo>
                    <a:pt x="36938" y="1"/>
                  </a:lnTo>
                  <a:lnTo>
                    <a:pt x="36776" y="210"/>
                  </a:lnTo>
                  <a:lnTo>
                    <a:pt x="36567" y="488"/>
                  </a:lnTo>
                  <a:lnTo>
                    <a:pt x="36358" y="767"/>
                  </a:lnTo>
                  <a:lnTo>
                    <a:pt x="36265" y="837"/>
                  </a:lnTo>
                  <a:lnTo>
                    <a:pt x="36172" y="906"/>
                  </a:lnTo>
                  <a:lnTo>
                    <a:pt x="36056" y="906"/>
                  </a:lnTo>
                  <a:lnTo>
                    <a:pt x="35429" y="930"/>
                  </a:lnTo>
                  <a:lnTo>
                    <a:pt x="34338" y="930"/>
                  </a:lnTo>
                  <a:lnTo>
                    <a:pt x="34060" y="953"/>
                  </a:lnTo>
                  <a:lnTo>
                    <a:pt x="23101" y="953"/>
                  </a:lnTo>
                  <a:lnTo>
                    <a:pt x="21407" y="930"/>
                  </a:lnTo>
                  <a:lnTo>
                    <a:pt x="17576" y="930"/>
                  </a:lnTo>
                  <a:lnTo>
                    <a:pt x="15068" y="906"/>
                  </a:lnTo>
                  <a:lnTo>
                    <a:pt x="12236" y="906"/>
                  </a:lnTo>
                  <a:lnTo>
                    <a:pt x="11934" y="419"/>
                  </a:lnTo>
                  <a:lnTo>
                    <a:pt x="7105" y="419"/>
                  </a:lnTo>
                  <a:lnTo>
                    <a:pt x="668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3" name="Google Shape;1673;p17"/>
            <p:cNvSpPr/>
            <p:nvPr/>
          </p:nvSpPr>
          <p:spPr>
            <a:xfrm flipH="1">
              <a:off x="-817457" y="4556251"/>
              <a:ext cx="64218" cy="32694"/>
            </a:xfrm>
            <a:custGeom>
              <a:avLst/>
              <a:gdLst/>
              <a:ahLst/>
              <a:cxnLst/>
              <a:rect l="l" t="t" r="r" b="b"/>
              <a:pathLst>
                <a:path w="1371" h="698" extrusionOk="0">
                  <a:moveTo>
                    <a:pt x="1" y="1"/>
                  </a:moveTo>
                  <a:lnTo>
                    <a:pt x="697" y="697"/>
                  </a:lnTo>
                  <a:lnTo>
                    <a:pt x="1370" y="697"/>
                  </a:lnTo>
                  <a:lnTo>
                    <a:pt x="929" y="279"/>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4" name="Google Shape;1674;p17"/>
            <p:cNvSpPr/>
            <p:nvPr/>
          </p:nvSpPr>
          <p:spPr>
            <a:xfrm flipH="1">
              <a:off x="-965328" y="4556251"/>
              <a:ext cx="64171" cy="33772"/>
            </a:xfrm>
            <a:custGeom>
              <a:avLst/>
              <a:gdLst/>
              <a:ahLst/>
              <a:cxnLst/>
              <a:rect l="l" t="t" r="r" b="b"/>
              <a:pathLst>
                <a:path w="1370" h="721" extrusionOk="0">
                  <a:moveTo>
                    <a:pt x="0" y="1"/>
                  </a:moveTo>
                  <a:lnTo>
                    <a:pt x="720" y="721"/>
                  </a:lnTo>
                  <a:lnTo>
                    <a:pt x="1370" y="721"/>
                  </a:lnTo>
                  <a:lnTo>
                    <a:pt x="6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5" name="Google Shape;1675;p17"/>
            <p:cNvSpPr/>
            <p:nvPr/>
          </p:nvSpPr>
          <p:spPr>
            <a:xfrm flipH="1">
              <a:off x="-1114324" y="4556251"/>
              <a:ext cx="65295" cy="33772"/>
            </a:xfrm>
            <a:custGeom>
              <a:avLst/>
              <a:gdLst/>
              <a:ahLst/>
              <a:cxnLst/>
              <a:rect l="l" t="t" r="r" b="b"/>
              <a:pathLst>
                <a:path w="1394" h="721" extrusionOk="0">
                  <a:moveTo>
                    <a:pt x="1" y="1"/>
                  </a:moveTo>
                  <a:lnTo>
                    <a:pt x="720" y="721"/>
                  </a:lnTo>
                  <a:lnTo>
                    <a:pt x="1394" y="721"/>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6" name="Google Shape;1676;p17"/>
            <p:cNvSpPr/>
            <p:nvPr/>
          </p:nvSpPr>
          <p:spPr>
            <a:xfrm flipH="1">
              <a:off x="-1262242" y="4556251"/>
              <a:ext cx="64218" cy="34849"/>
            </a:xfrm>
            <a:custGeom>
              <a:avLst/>
              <a:gdLst/>
              <a:ahLst/>
              <a:cxnLst/>
              <a:rect l="l" t="t" r="r" b="b"/>
              <a:pathLst>
                <a:path w="1371" h="744" extrusionOk="0">
                  <a:moveTo>
                    <a:pt x="0" y="1"/>
                  </a:moveTo>
                  <a:lnTo>
                    <a:pt x="720" y="744"/>
                  </a:lnTo>
                  <a:lnTo>
                    <a:pt x="1370" y="744"/>
                  </a:lnTo>
                  <a:lnTo>
                    <a:pt x="929" y="303"/>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7" name="Google Shape;1677;p17"/>
            <p:cNvSpPr/>
            <p:nvPr/>
          </p:nvSpPr>
          <p:spPr>
            <a:xfrm flipH="1">
              <a:off x="-2150675" y="4545384"/>
              <a:ext cx="2039039" cy="57707"/>
            </a:xfrm>
            <a:custGeom>
              <a:avLst/>
              <a:gdLst/>
              <a:ahLst/>
              <a:cxnLst/>
              <a:rect l="l" t="t" r="r" b="b"/>
              <a:pathLst>
                <a:path w="43532" h="1232" extrusionOk="0">
                  <a:moveTo>
                    <a:pt x="1" y="1"/>
                  </a:moveTo>
                  <a:lnTo>
                    <a:pt x="1" y="47"/>
                  </a:lnTo>
                  <a:lnTo>
                    <a:pt x="3344" y="117"/>
                  </a:lnTo>
                  <a:lnTo>
                    <a:pt x="5016" y="163"/>
                  </a:lnTo>
                  <a:lnTo>
                    <a:pt x="6617" y="185"/>
                  </a:lnTo>
                  <a:lnTo>
                    <a:pt x="6617" y="185"/>
                  </a:lnTo>
                  <a:lnTo>
                    <a:pt x="6989" y="558"/>
                  </a:lnTo>
                  <a:lnTo>
                    <a:pt x="7036" y="628"/>
                  </a:lnTo>
                  <a:lnTo>
                    <a:pt x="7105" y="628"/>
                  </a:lnTo>
                  <a:lnTo>
                    <a:pt x="11785" y="673"/>
                  </a:lnTo>
                  <a:lnTo>
                    <a:pt x="11785" y="673"/>
                  </a:lnTo>
                  <a:lnTo>
                    <a:pt x="12027" y="1045"/>
                  </a:lnTo>
                  <a:lnTo>
                    <a:pt x="12097" y="1161"/>
                  </a:lnTo>
                  <a:lnTo>
                    <a:pt x="12236" y="1161"/>
                  </a:lnTo>
                  <a:lnTo>
                    <a:pt x="18505" y="1208"/>
                  </a:lnTo>
                  <a:lnTo>
                    <a:pt x="21662" y="1231"/>
                  </a:lnTo>
                  <a:lnTo>
                    <a:pt x="24796" y="1231"/>
                  </a:lnTo>
                  <a:lnTo>
                    <a:pt x="31065" y="1208"/>
                  </a:lnTo>
                  <a:lnTo>
                    <a:pt x="34222" y="1161"/>
                  </a:lnTo>
                  <a:lnTo>
                    <a:pt x="35801" y="1115"/>
                  </a:lnTo>
                  <a:lnTo>
                    <a:pt x="36079" y="1115"/>
                  </a:lnTo>
                  <a:lnTo>
                    <a:pt x="36149" y="1092"/>
                  </a:lnTo>
                  <a:lnTo>
                    <a:pt x="36242" y="1092"/>
                  </a:lnTo>
                  <a:lnTo>
                    <a:pt x="36265" y="1069"/>
                  </a:lnTo>
                  <a:lnTo>
                    <a:pt x="36288" y="1069"/>
                  </a:lnTo>
                  <a:lnTo>
                    <a:pt x="36312" y="1045"/>
                  </a:lnTo>
                  <a:lnTo>
                    <a:pt x="36358" y="999"/>
                  </a:lnTo>
                  <a:lnTo>
                    <a:pt x="36451" y="929"/>
                  </a:lnTo>
                  <a:lnTo>
                    <a:pt x="36590" y="767"/>
                  </a:lnTo>
                  <a:lnTo>
                    <a:pt x="36846" y="442"/>
                  </a:lnTo>
                  <a:lnTo>
                    <a:pt x="37010" y="185"/>
                  </a:lnTo>
                  <a:lnTo>
                    <a:pt x="37010" y="185"/>
                  </a:lnTo>
                  <a:lnTo>
                    <a:pt x="38587" y="163"/>
                  </a:lnTo>
                  <a:lnTo>
                    <a:pt x="40235" y="117"/>
                  </a:lnTo>
                  <a:lnTo>
                    <a:pt x="43532" y="47"/>
                  </a:lnTo>
                  <a:lnTo>
                    <a:pt x="43532" y="1"/>
                  </a:lnTo>
                  <a:lnTo>
                    <a:pt x="36915" y="1"/>
                  </a:lnTo>
                  <a:lnTo>
                    <a:pt x="36915" y="24"/>
                  </a:lnTo>
                  <a:lnTo>
                    <a:pt x="36683" y="326"/>
                  </a:lnTo>
                  <a:lnTo>
                    <a:pt x="36451" y="651"/>
                  </a:lnTo>
                  <a:lnTo>
                    <a:pt x="36312" y="790"/>
                  </a:lnTo>
                  <a:lnTo>
                    <a:pt x="36242" y="860"/>
                  </a:lnTo>
                  <a:lnTo>
                    <a:pt x="36172" y="906"/>
                  </a:lnTo>
                  <a:lnTo>
                    <a:pt x="35778" y="929"/>
                  </a:lnTo>
                  <a:lnTo>
                    <a:pt x="34222" y="953"/>
                  </a:lnTo>
                  <a:lnTo>
                    <a:pt x="31065" y="953"/>
                  </a:lnTo>
                  <a:lnTo>
                    <a:pt x="24796" y="929"/>
                  </a:lnTo>
                  <a:lnTo>
                    <a:pt x="12243" y="883"/>
                  </a:lnTo>
                  <a:lnTo>
                    <a:pt x="12243" y="883"/>
                  </a:lnTo>
                  <a:lnTo>
                    <a:pt x="11934" y="442"/>
                  </a:lnTo>
                  <a:lnTo>
                    <a:pt x="11934" y="419"/>
                  </a:lnTo>
                  <a:lnTo>
                    <a:pt x="11911" y="419"/>
                  </a:lnTo>
                  <a:lnTo>
                    <a:pt x="7128" y="442"/>
                  </a:lnTo>
                  <a:lnTo>
                    <a:pt x="7128" y="442"/>
                  </a:lnTo>
                  <a:lnTo>
                    <a:pt x="671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8" name="Google Shape;1678;p17"/>
            <p:cNvSpPr/>
            <p:nvPr/>
          </p:nvSpPr>
          <p:spPr>
            <a:xfrm flipH="1">
              <a:off x="-471568" y="4283698"/>
              <a:ext cx="15194" cy="25378"/>
            </a:xfrm>
            <a:custGeom>
              <a:avLst/>
              <a:gdLst/>
              <a:ahLst/>
              <a:cxnLst/>
              <a:rect l="l" t="t" r="r" b="b"/>
              <a:pathLst>
                <a:path w="279" h="466" extrusionOk="0">
                  <a:moveTo>
                    <a:pt x="0" y="1"/>
                  </a:moveTo>
                  <a:lnTo>
                    <a:pt x="0" y="372"/>
                  </a:lnTo>
                  <a:lnTo>
                    <a:pt x="279" y="465"/>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79" name="Google Shape;1679;p17"/>
            <p:cNvSpPr/>
            <p:nvPr/>
          </p:nvSpPr>
          <p:spPr>
            <a:xfrm flipH="1">
              <a:off x="-491171" y="4283694"/>
              <a:ext cx="22814" cy="25383"/>
            </a:xfrm>
            <a:custGeom>
              <a:avLst/>
              <a:gdLst/>
              <a:ahLst/>
              <a:cxnLst/>
              <a:rect l="l" t="t" r="r" b="b"/>
              <a:pathLst>
                <a:path w="303" h="466" extrusionOk="0">
                  <a:moveTo>
                    <a:pt x="1" y="1"/>
                  </a:moveTo>
                  <a:lnTo>
                    <a:pt x="1" y="465"/>
                  </a:lnTo>
                  <a:lnTo>
                    <a:pt x="303" y="465"/>
                  </a:lnTo>
                  <a:lnTo>
                    <a:pt x="30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0" name="Google Shape;1680;p17"/>
            <p:cNvSpPr/>
            <p:nvPr/>
          </p:nvSpPr>
          <p:spPr>
            <a:xfrm flipH="1">
              <a:off x="-503208" y="4283698"/>
              <a:ext cx="15248" cy="25378"/>
            </a:xfrm>
            <a:custGeom>
              <a:avLst/>
              <a:gdLst/>
              <a:ahLst/>
              <a:cxnLst/>
              <a:rect l="l" t="t" r="r" b="b"/>
              <a:pathLst>
                <a:path w="280" h="466" extrusionOk="0">
                  <a:moveTo>
                    <a:pt x="1" y="1"/>
                  </a:moveTo>
                  <a:lnTo>
                    <a:pt x="1" y="465"/>
                  </a:lnTo>
                  <a:lnTo>
                    <a:pt x="279" y="372"/>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681" name="Google Shape;1681;p17"/>
          <p:cNvSpPr/>
          <p:nvPr/>
        </p:nvSpPr>
        <p:spPr>
          <a:xfrm flipH="1">
            <a:off x="11750629" y="3003879"/>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2" name="Google Shape;1682;p17"/>
          <p:cNvSpPr/>
          <p:nvPr/>
        </p:nvSpPr>
        <p:spPr>
          <a:xfrm rot="-1159801" flipH="1">
            <a:off x="11516163" y="314881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3" name="Google Shape;1683;p17"/>
          <p:cNvSpPr/>
          <p:nvPr/>
        </p:nvSpPr>
        <p:spPr>
          <a:xfrm rot="-1159801" flipH="1">
            <a:off x="367096" y="1480179"/>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4" name="Google Shape;1684;p17"/>
          <p:cNvSpPr/>
          <p:nvPr/>
        </p:nvSpPr>
        <p:spPr>
          <a:xfrm flipH="1">
            <a:off x="2374513" y="234605"/>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5" name="Google Shape;1685;p17"/>
          <p:cNvSpPr/>
          <p:nvPr/>
        </p:nvSpPr>
        <p:spPr>
          <a:xfrm flipH="1">
            <a:off x="-357948" y="3871317"/>
            <a:ext cx="1024493" cy="295032"/>
          </a:xfrm>
          <a:custGeom>
            <a:avLst/>
            <a:gdLst/>
            <a:ahLst/>
            <a:cxnLst/>
            <a:rect l="l" t="t" r="r" b="b"/>
            <a:pathLst>
              <a:path w="9033" h="2601" extrusionOk="0">
                <a:moveTo>
                  <a:pt x="6084" y="1"/>
                </a:moveTo>
                <a:lnTo>
                  <a:pt x="5921" y="47"/>
                </a:lnTo>
                <a:lnTo>
                  <a:pt x="5759" y="93"/>
                </a:lnTo>
                <a:lnTo>
                  <a:pt x="5596" y="186"/>
                </a:lnTo>
                <a:lnTo>
                  <a:pt x="5480" y="279"/>
                </a:lnTo>
                <a:lnTo>
                  <a:pt x="5387" y="372"/>
                </a:lnTo>
                <a:lnTo>
                  <a:pt x="5318" y="488"/>
                </a:lnTo>
                <a:lnTo>
                  <a:pt x="5271" y="627"/>
                </a:lnTo>
                <a:lnTo>
                  <a:pt x="5248" y="767"/>
                </a:lnTo>
                <a:lnTo>
                  <a:pt x="5480" y="767"/>
                </a:lnTo>
                <a:lnTo>
                  <a:pt x="5666" y="836"/>
                </a:lnTo>
                <a:lnTo>
                  <a:pt x="5852" y="906"/>
                </a:lnTo>
                <a:lnTo>
                  <a:pt x="5991" y="1022"/>
                </a:lnTo>
                <a:lnTo>
                  <a:pt x="6060" y="1115"/>
                </a:lnTo>
                <a:lnTo>
                  <a:pt x="6107" y="1185"/>
                </a:lnTo>
                <a:lnTo>
                  <a:pt x="6153" y="1277"/>
                </a:lnTo>
                <a:lnTo>
                  <a:pt x="6177" y="1370"/>
                </a:lnTo>
                <a:lnTo>
                  <a:pt x="6177" y="1556"/>
                </a:lnTo>
                <a:lnTo>
                  <a:pt x="6153" y="1742"/>
                </a:lnTo>
                <a:lnTo>
                  <a:pt x="6153" y="1556"/>
                </a:lnTo>
                <a:lnTo>
                  <a:pt x="6107" y="1394"/>
                </a:lnTo>
                <a:lnTo>
                  <a:pt x="6037" y="1231"/>
                </a:lnTo>
                <a:lnTo>
                  <a:pt x="5921" y="1115"/>
                </a:lnTo>
                <a:lnTo>
                  <a:pt x="5782" y="1022"/>
                </a:lnTo>
                <a:lnTo>
                  <a:pt x="5619" y="952"/>
                </a:lnTo>
                <a:lnTo>
                  <a:pt x="5457" y="929"/>
                </a:lnTo>
                <a:lnTo>
                  <a:pt x="5294" y="906"/>
                </a:lnTo>
                <a:lnTo>
                  <a:pt x="5271" y="906"/>
                </a:lnTo>
                <a:lnTo>
                  <a:pt x="5109" y="929"/>
                </a:lnTo>
                <a:lnTo>
                  <a:pt x="4946" y="952"/>
                </a:lnTo>
                <a:lnTo>
                  <a:pt x="4807" y="999"/>
                </a:lnTo>
                <a:lnTo>
                  <a:pt x="4667" y="1068"/>
                </a:lnTo>
                <a:lnTo>
                  <a:pt x="4528" y="1185"/>
                </a:lnTo>
                <a:lnTo>
                  <a:pt x="4435" y="1324"/>
                </a:lnTo>
                <a:lnTo>
                  <a:pt x="4389" y="1486"/>
                </a:lnTo>
                <a:lnTo>
                  <a:pt x="4389" y="1672"/>
                </a:lnTo>
                <a:lnTo>
                  <a:pt x="4342" y="1486"/>
                </a:lnTo>
                <a:lnTo>
                  <a:pt x="4366" y="1394"/>
                </a:lnTo>
                <a:lnTo>
                  <a:pt x="4366" y="1301"/>
                </a:lnTo>
                <a:lnTo>
                  <a:pt x="4412" y="1208"/>
                </a:lnTo>
                <a:lnTo>
                  <a:pt x="4459" y="1138"/>
                </a:lnTo>
                <a:lnTo>
                  <a:pt x="4598" y="976"/>
                </a:lnTo>
                <a:lnTo>
                  <a:pt x="4621" y="952"/>
                </a:lnTo>
                <a:lnTo>
                  <a:pt x="4575" y="860"/>
                </a:lnTo>
                <a:lnTo>
                  <a:pt x="4505" y="767"/>
                </a:lnTo>
                <a:lnTo>
                  <a:pt x="4435" y="674"/>
                </a:lnTo>
                <a:lnTo>
                  <a:pt x="4342" y="604"/>
                </a:lnTo>
                <a:lnTo>
                  <a:pt x="4133" y="465"/>
                </a:lnTo>
                <a:lnTo>
                  <a:pt x="3878" y="372"/>
                </a:lnTo>
                <a:lnTo>
                  <a:pt x="3553" y="302"/>
                </a:lnTo>
                <a:lnTo>
                  <a:pt x="3205" y="279"/>
                </a:lnTo>
                <a:lnTo>
                  <a:pt x="3019" y="279"/>
                </a:lnTo>
                <a:lnTo>
                  <a:pt x="2810" y="302"/>
                </a:lnTo>
                <a:lnTo>
                  <a:pt x="2555" y="372"/>
                </a:lnTo>
                <a:lnTo>
                  <a:pt x="2299" y="465"/>
                </a:lnTo>
                <a:lnTo>
                  <a:pt x="2067" y="581"/>
                </a:lnTo>
                <a:lnTo>
                  <a:pt x="1835" y="743"/>
                </a:lnTo>
                <a:lnTo>
                  <a:pt x="1649" y="929"/>
                </a:lnTo>
                <a:lnTo>
                  <a:pt x="1510" y="1161"/>
                </a:lnTo>
                <a:lnTo>
                  <a:pt x="1417" y="1417"/>
                </a:lnTo>
                <a:lnTo>
                  <a:pt x="1371" y="1672"/>
                </a:lnTo>
                <a:lnTo>
                  <a:pt x="1417" y="1835"/>
                </a:lnTo>
                <a:lnTo>
                  <a:pt x="1371" y="1742"/>
                </a:lnTo>
                <a:lnTo>
                  <a:pt x="1324" y="1649"/>
                </a:lnTo>
                <a:lnTo>
                  <a:pt x="1255" y="1579"/>
                </a:lnTo>
                <a:lnTo>
                  <a:pt x="1185" y="1510"/>
                </a:lnTo>
                <a:lnTo>
                  <a:pt x="1092" y="1463"/>
                </a:lnTo>
                <a:lnTo>
                  <a:pt x="999" y="1440"/>
                </a:lnTo>
                <a:lnTo>
                  <a:pt x="814" y="1394"/>
                </a:lnTo>
                <a:lnTo>
                  <a:pt x="767" y="1394"/>
                </a:lnTo>
                <a:lnTo>
                  <a:pt x="581" y="1417"/>
                </a:lnTo>
                <a:lnTo>
                  <a:pt x="419" y="1486"/>
                </a:lnTo>
                <a:lnTo>
                  <a:pt x="256" y="1579"/>
                </a:lnTo>
                <a:lnTo>
                  <a:pt x="117" y="1695"/>
                </a:lnTo>
                <a:lnTo>
                  <a:pt x="71" y="1788"/>
                </a:lnTo>
                <a:lnTo>
                  <a:pt x="47" y="1858"/>
                </a:lnTo>
                <a:lnTo>
                  <a:pt x="1" y="2067"/>
                </a:lnTo>
                <a:lnTo>
                  <a:pt x="1" y="2253"/>
                </a:lnTo>
                <a:lnTo>
                  <a:pt x="24" y="2345"/>
                </a:lnTo>
                <a:lnTo>
                  <a:pt x="47" y="2415"/>
                </a:lnTo>
                <a:lnTo>
                  <a:pt x="94" y="2485"/>
                </a:lnTo>
                <a:lnTo>
                  <a:pt x="163" y="2554"/>
                </a:lnTo>
                <a:lnTo>
                  <a:pt x="233" y="2578"/>
                </a:lnTo>
                <a:lnTo>
                  <a:pt x="326" y="2601"/>
                </a:lnTo>
                <a:lnTo>
                  <a:pt x="721" y="2601"/>
                </a:lnTo>
                <a:lnTo>
                  <a:pt x="2346" y="2578"/>
                </a:lnTo>
                <a:lnTo>
                  <a:pt x="8057" y="2578"/>
                </a:lnTo>
                <a:lnTo>
                  <a:pt x="8452" y="2601"/>
                </a:lnTo>
                <a:lnTo>
                  <a:pt x="8568" y="2601"/>
                </a:lnTo>
                <a:lnTo>
                  <a:pt x="8661" y="2578"/>
                </a:lnTo>
                <a:lnTo>
                  <a:pt x="8754" y="2554"/>
                </a:lnTo>
                <a:lnTo>
                  <a:pt x="8823" y="2508"/>
                </a:lnTo>
                <a:lnTo>
                  <a:pt x="8916" y="2461"/>
                </a:lnTo>
                <a:lnTo>
                  <a:pt x="8963" y="2392"/>
                </a:lnTo>
                <a:lnTo>
                  <a:pt x="9009" y="2322"/>
                </a:lnTo>
                <a:lnTo>
                  <a:pt x="9032" y="2229"/>
                </a:lnTo>
                <a:lnTo>
                  <a:pt x="9032" y="2136"/>
                </a:lnTo>
                <a:lnTo>
                  <a:pt x="9032" y="2044"/>
                </a:lnTo>
                <a:lnTo>
                  <a:pt x="8986" y="1951"/>
                </a:lnTo>
                <a:lnTo>
                  <a:pt x="8916" y="1881"/>
                </a:lnTo>
                <a:lnTo>
                  <a:pt x="8870" y="1811"/>
                </a:lnTo>
                <a:lnTo>
                  <a:pt x="8800" y="1788"/>
                </a:lnTo>
                <a:lnTo>
                  <a:pt x="8730" y="1765"/>
                </a:lnTo>
                <a:lnTo>
                  <a:pt x="8638" y="1742"/>
                </a:lnTo>
                <a:lnTo>
                  <a:pt x="8568" y="1742"/>
                </a:lnTo>
                <a:lnTo>
                  <a:pt x="8475" y="1765"/>
                </a:lnTo>
                <a:lnTo>
                  <a:pt x="8568" y="1719"/>
                </a:lnTo>
                <a:lnTo>
                  <a:pt x="8591" y="1719"/>
                </a:lnTo>
                <a:lnTo>
                  <a:pt x="8614" y="1556"/>
                </a:lnTo>
                <a:lnTo>
                  <a:pt x="8638" y="1417"/>
                </a:lnTo>
                <a:lnTo>
                  <a:pt x="8614" y="1277"/>
                </a:lnTo>
                <a:lnTo>
                  <a:pt x="8568" y="1115"/>
                </a:lnTo>
                <a:lnTo>
                  <a:pt x="8498" y="999"/>
                </a:lnTo>
                <a:lnTo>
                  <a:pt x="8405" y="860"/>
                </a:lnTo>
                <a:lnTo>
                  <a:pt x="8289" y="767"/>
                </a:lnTo>
                <a:lnTo>
                  <a:pt x="8173" y="674"/>
                </a:lnTo>
                <a:lnTo>
                  <a:pt x="8057" y="604"/>
                </a:lnTo>
                <a:lnTo>
                  <a:pt x="7918" y="558"/>
                </a:lnTo>
                <a:lnTo>
                  <a:pt x="7778" y="535"/>
                </a:lnTo>
                <a:lnTo>
                  <a:pt x="7570" y="535"/>
                </a:lnTo>
                <a:lnTo>
                  <a:pt x="7407" y="558"/>
                </a:lnTo>
                <a:lnTo>
                  <a:pt x="7268" y="604"/>
                </a:lnTo>
                <a:lnTo>
                  <a:pt x="7128" y="674"/>
                </a:lnTo>
                <a:lnTo>
                  <a:pt x="6989" y="790"/>
                </a:lnTo>
                <a:lnTo>
                  <a:pt x="7128" y="651"/>
                </a:lnTo>
                <a:lnTo>
                  <a:pt x="7082" y="488"/>
                </a:lnTo>
                <a:lnTo>
                  <a:pt x="7012" y="349"/>
                </a:lnTo>
                <a:lnTo>
                  <a:pt x="6896" y="209"/>
                </a:lnTo>
                <a:lnTo>
                  <a:pt x="6757" y="117"/>
                </a:lnTo>
                <a:lnTo>
                  <a:pt x="6618" y="70"/>
                </a:lnTo>
                <a:lnTo>
                  <a:pt x="6502" y="24"/>
                </a:lnTo>
                <a:lnTo>
                  <a:pt x="6385"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6" name="Google Shape;1686;p17"/>
          <p:cNvSpPr/>
          <p:nvPr/>
        </p:nvSpPr>
        <p:spPr>
          <a:xfrm flipH="1">
            <a:off x="11612997" y="17491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7" name="Google Shape;1687;p17"/>
          <p:cNvSpPr/>
          <p:nvPr/>
        </p:nvSpPr>
        <p:spPr>
          <a:xfrm flipH="1">
            <a:off x="8943183" y="34310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88" name="Google Shape;1688;p17"/>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89" name="Google Shape;1689;p17"/>
          <p:cNvSpPr txBox="1">
            <a:spLocks noGrp="1"/>
          </p:cNvSpPr>
          <p:nvPr>
            <p:ph type="body" idx="1"/>
          </p:nvPr>
        </p:nvSpPr>
        <p:spPr>
          <a:xfrm>
            <a:off x="960000" y="1620976"/>
            <a:ext cx="10272000" cy="1848400"/>
          </a:xfrm>
          <a:prstGeom prst="rect">
            <a:avLst/>
          </a:prstGeom>
        </p:spPr>
        <p:txBody>
          <a:bodyPr spcFirstLastPara="1" wrap="square" lIns="91425" tIns="91425" rIns="91425" bIns="91425" anchor="t" anchorCtr="0">
            <a:noAutofit/>
          </a:bodyPr>
          <a:lstStyle>
            <a:lvl1pPr marL="609585" lvl="0" indent="-406390" rtl="0">
              <a:lnSpc>
                <a:spcPct val="100000"/>
              </a:lnSpc>
              <a:spcBef>
                <a:spcPts val="0"/>
              </a:spcBef>
              <a:spcAft>
                <a:spcPts val="0"/>
              </a:spcAft>
              <a:buClr>
                <a:schemeClr val="lt2"/>
              </a:buClr>
              <a:buSzPts val="1200"/>
              <a:buFont typeface="Nunito Light"/>
              <a:buChar char="●"/>
              <a:defRPr/>
            </a:lvl1pPr>
            <a:lvl2pPr marL="1219170" lvl="1" indent="-406390" rtl="0">
              <a:lnSpc>
                <a:spcPct val="100000"/>
              </a:lnSpc>
              <a:spcBef>
                <a:spcPts val="0"/>
              </a:spcBef>
              <a:spcAft>
                <a:spcPts val="0"/>
              </a:spcAft>
              <a:buSzPts val="1200"/>
              <a:buFont typeface="Nunito Light"/>
              <a:buChar char="○"/>
              <a:defRPr/>
            </a:lvl2pPr>
            <a:lvl3pPr marL="1828754" lvl="2" indent="-406390" rtl="0">
              <a:lnSpc>
                <a:spcPct val="100000"/>
              </a:lnSpc>
              <a:spcBef>
                <a:spcPts val="0"/>
              </a:spcBef>
              <a:spcAft>
                <a:spcPts val="0"/>
              </a:spcAft>
              <a:buSzPts val="1200"/>
              <a:buFont typeface="Nunito Light"/>
              <a:buChar char="■"/>
              <a:defRPr/>
            </a:lvl3pPr>
            <a:lvl4pPr marL="2438339" lvl="3" indent="-406390" rtl="0">
              <a:lnSpc>
                <a:spcPct val="100000"/>
              </a:lnSpc>
              <a:spcBef>
                <a:spcPts val="0"/>
              </a:spcBef>
              <a:spcAft>
                <a:spcPts val="0"/>
              </a:spcAft>
              <a:buSzPts val="1200"/>
              <a:buFont typeface="Nunito Light"/>
              <a:buChar char="●"/>
              <a:defRPr/>
            </a:lvl4pPr>
            <a:lvl5pPr marL="3047924" lvl="4" indent="-406390" rtl="0">
              <a:lnSpc>
                <a:spcPct val="100000"/>
              </a:lnSpc>
              <a:spcBef>
                <a:spcPts val="0"/>
              </a:spcBef>
              <a:spcAft>
                <a:spcPts val="0"/>
              </a:spcAft>
              <a:buSzPts val="1200"/>
              <a:buFont typeface="Nunito Light"/>
              <a:buChar char="○"/>
              <a:defRPr/>
            </a:lvl5pPr>
            <a:lvl6pPr marL="3657509" lvl="5" indent="-406390" rtl="0">
              <a:lnSpc>
                <a:spcPct val="100000"/>
              </a:lnSpc>
              <a:spcBef>
                <a:spcPts val="0"/>
              </a:spcBef>
              <a:spcAft>
                <a:spcPts val="0"/>
              </a:spcAft>
              <a:buSzPts val="1200"/>
              <a:buFont typeface="Nunito Light"/>
              <a:buChar char="■"/>
              <a:defRPr/>
            </a:lvl6pPr>
            <a:lvl7pPr marL="4267093" lvl="6" indent="-406390" rtl="0">
              <a:lnSpc>
                <a:spcPct val="100000"/>
              </a:lnSpc>
              <a:spcBef>
                <a:spcPts val="0"/>
              </a:spcBef>
              <a:spcAft>
                <a:spcPts val="0"/>
              </a:spcAft>
              <a:buSzPts val="1200"/>
              <a:buFont typeface="Nunito Light"/>
              <a:buChar char="●"/>
              <a:defRPr/>
            </a:lvl7pPr>
            <a:lvl8pPr marL="4876678" lvl="7" indent="-406390" rtl="0">
              <a:lnSpc>
                <a:spcPct val="100000"/>
              </a:lnSpc>
              <a:spcBef>
                <a:spcPts val="0"/>
              </a:spcBef>
              <a:spcAft>
                <a:spcPts val="0"/>
              </a:spcAft>
              <a:buSzPts val="1200"/>
              <a:buFont typeface="Nunito Light"/>
              <a:buChar char="○"/>
              <a:defRPr/>
            </a:lvl8pPr>
            <a:lvl9pPr marL="5486263" lvl="8" indent="-406390" rtl="0">
              <a:lnSpc>
                <a:spcPct val="100000"/>
              </a:lnSpc>
              <a:spcBef>
                <a:spcPts val="0"/>
              </a:spcBef>
              <a:spcAft>
                <a:spcPts val="0"/>
              </a:spcAft>
              <a:buSzPts val="1200"/>
              <a:buFont typeface="Nunito Light"/>
              <a:buChar char="■"/>
              <a:defRPr/>
            </a:lvl9pPr>
          </a:lstStyle>
          <a:p>
            <a:endParaRPr/>
          </a:p>
        </p:txBody>
      </p:sp>
    </p:spTree>
    <p:extLst>
      <p:ext uri="{BB962C8B-B14F-4D97-AF65-F5344CB8AC3E}">
        <p14:creationId xmlns:p14="http://schemas.microsoft.com/office/powerpoint/2010/main" val="189148482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and text 2">
  <p:cSld name="Title and text 2">
    <p:spTree>
      <p:nvGrpSpPr>
        <p:cNvPr id="1" name="Shape 1690"/>
        <p:cNvGrpSpPr/>
        <p:nvPr/>
      </p:nvGrpSpPr>
      <p:grpSpPr>
        <a:xfrm>
          <a:off x="0" y="0"/>
          <a:ext cx="0" cy="0"/>
          <a:chOff x="0" y="0"/>
          <a:chExt cx="0" cy="0"/>
        </a:xfrm>
      </p:grpSpPr>
      <p:sp>
        <p:nvSpPr>
          <p:cNvPr id="1691" name="Google Shape;1691;p18"/>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692" name="Google Shape;1692;p18"/>
          <p:cNvSpPr txBox="1">
            <a:spLocks noGrp="1"/>
          </p:cNvSpPr>
          <p:nvPr>
            <p:ph type="body" idx="1"/>
          </p:nvPr>
        </p:nvSpPr>
        <p:spPr>
          <a:xfrm>
            <a:off x="960000" y="1621000"/>
            <a:ext cx="10272000" cy="4517600"/>
          </a:xfrm>
          <a:prstGeom prst="rect">
            <a:avLst/>
          </a:prstGeom>
        </p:spPr>
        <p:txBody>
          <a:bodyPr spcFirstLastPara="1" wrap="square" lIns="91425" tIns="91425" rIns="91425" bIns="91425" anchor="t" anchorCtr="0">
            <a:noAutofit/>
          </a:bodyPr>
          <a:lstStyle>
            <a:lvl1pPr marL="609585" lvl="0" indent="-406390" rtl="0">
              <a:lnSpc>
                <a:spcPct val="100000"/>
              </a:lnSpc>
              <a:spcBef>
                <a:spcPts val="400"/>
              </a:spcBef>
              <a:spcAft>
                <a:spcPts val="0"/>
              </a:spcAft>
              <a:buClr>
                <a:schemeClr val="lt2"/>
              </a:buClr>
              <a:buSzPts val="1200"/>
              <a:buFont typeface="Nunito Light"/>
              <a:buChar char="●"/>
              <a:defRPr/>
            </a:lvl1pPr>
            <a:lvl2pPr marL="1219170" lvl="1" indent="-406390" rtl="0">
              <a:lnSpc>
                <a:spcPct val="100000"/>
              </a:lnSpc>
              <a:spcBef>
                <a:spcPts val="0"/>
              </a:spcBef>
              <a:spcAft>
                <a:spcPts val="0"/>
              </a:spcAft>
              <a:buSzPts val="1200"/>
              <a:buFont typeface="Nunito Light"/>
              <a:buChar char="○"/>
              <a:defRPr/>
            </a:lvl2pPr>
            <a:lvl3pPr marL="1828754" lvl="2" indent="-406390" rtl="0">
              <a:lnSpc>
                <a:spcPct val="100000"/>
              </a:lnSpc>
              <a:spcBef>
                <a:spcPts val="0"/>
              </a:spcBef>
              <a:spcAft>
                <a:spcPts val="0"/>
              </a:spcAft>
              <a:buSzPts val="1200"/>
              <a:buFont typeface="Nunito Light"/>
              <a:buChar char="■"/>
              <a:defRPr/>
            </a:lvl3pPr>
            <a:lvl4pPr marL="2438339" lvl="3" indent="-406390" rtl="0">
              <a:lnSpc>
                <a:spcPct val="100000"/>
              </a:lnSpc>
              <a:spcBef>
                <a:spcPts val="0"/>
              </a:spcBef>
              <a:spcAft>
                <a:spcPts val="0"/>
              </a:spcAft>
              <a:buSzPts val="1200"/>
              <a:buFont typeface="Nunito Light"/>
              <a:buChar char="●"/>
              <a:defRPr/>
            </a:lvl4pPr>
            <a:lvl5pPr marL="3047924" lvl="4" indent="-406390" rtl="0">
              <a:lnSpc>
                <a:spcPct val="100000"/>
              </a:lnSpc>
              <a:spcBef>
                <a:spcPts val="0"/>
              </a:spcBef>
              <a:spcAft>
                <a:spcPts val="0"/>
              </a:spcAft>
              <a:buSzPts val="1200"/>
              <a:buFont typeface="Nunito Light"/>
              <a:buChar char="○"/>
              <a:defRPr/>
            </a:lvl5pPr>
            <a:lvl6pPr marL="3657509" lvl="5" indent="-406390" rtl="0">
              <a:lnSpc>
                <a:spcPct val="100000"/>
              </a:lnSpc>
              <a:spcBef>
                <a:spcPts val="0"/>
              </a:spcBef>
              <a:spcAft>
                <a:spcPts val="0"/>
              </a:spcAft>
              <a:buSzPts val="1200"/>
              <a:buFont typeface="Nunito Light"/>
              <a:buChar char="■"/>
              <a:defRPr/>
            </a:lvl6pPr>
            <a:lvl7pPr marL="4267093" lvl="6" indent="-406390" rtl="0">
              <a:lnSpc>
                <a:spcPct val="100000"/>
              </a:lnSpc>
              <a:spcBef>
                <a:spcPts val="0"/>
              </a:spcBef>
              <a:spcAft>
                <a:spcPts val="0"/>
              </a:spcAft>
              <a:buSzPts val="1200"/>
              <a:buFont typeface="Nunito Light"/>
              <a:buChar char="●"/>
              <a:defRPr/>
            </a:lvl7pPr>
            <a:lvl8pPr marL="4876678" lvl="7" indent="-406390" rtl="0">
              <a:lnSpc>
                <a:spcPct val="100000"/>
              </a:lnSpc>
              <a:spcBef>
                <a:spcPts val="0"/>
              </a:spcBef>
              <a:spcAft>
                <a:spcPts val="0"/>
              </a:spcAft>
              <a:buSzPts val="1200"/>
              <a:buFont typeface="Nunito Light"/>
              <a:buChar char="○"/>
              <a:defRPr/>
            </a:lvl8pPr>
            <a:lvl9pPr marL="5486263" lvl="8" indent="-406390" rtl="0">
              <a:lnSpc>
                <a:spcPct val="100000"/>
              </a:lnSpc>
              <a:spcBef>
                <a:spcPts val="0"/>
              </a:spcBef>
              <a:spcAft>
                <a:spcPts val="0"/>
              </a:spcAft>
              <a:buSzPts val="1200"/>
              <a:buFont typeface="Nunito Light"/>
              <a:buChar char="■"/>
              <a:defRPr/>
            </a:lvl9pPr>
          </a:lstStyle>
          <a:p>
            <a:endParaRPr/>
          </a:p>
        </p:txBody>
      </p:sp>
      <p:sp>
        <p:nvSpPr>
          <p:cNvPr id="1693" name="Google Shape;1693;p18"/>
          <p:cNvSpPr/>
          <p:nvPr/>
        </p:nvSpPr>
        <p:spPr>
          <a:xfrm>
            <a:off x="214389" y="5451684"/>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4" name="Google Shape;1694;p18"/>
          <p:cNvSpPr/>
          <p:nvPr/>
        </p:nvSpPr>
        <p:spPr>
          <a:xfrm>
            <a:off x="6310350" y="5451684"/>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5" name="Google Shape;1695;p18"/>
          <p:cNvSpPr/>
          <p:nvPr/>
        </p:nvSpPr>
        <p:spPr>
          <a:xfrm flipH="1">
            <a:off x="0" y="6321867"/>
            <a:ext cx="12192000" cy="6056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696" name="Google Shape;1696;p18"/>
          <p:cNvGrpSpPr/>
          <p:nvPr/>
        </p:nvGrpSpPr>
        <p:grpSpPr>
          <a:xfrm flipH="1">
            <a:off x="8062538" y="6049568"/>
            <a:ext cx="776847" cy="473973"/>
            <a:chOff x="1170428" y="5511318"/>
            <a:chExt cx="3696921" cy="2255586"/>
          </a:xfrm>
        </p:grpSpPr>
        <p:sp>
          <p:nvSpPr>
            <p:cNvPr id="1697" name="Google Shape;1697;p18"/>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8" name="Google Shape;1698;p18"/>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699" name="Google Shape;1699;p18"/>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0" name="Google Shape;1700;p18"/>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1" name="Google Shape;1701;p18"/>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2" name="Google Shape;1702;p18"/>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3" name="Google Shape;1703;p18"/>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4" name="Google Shape;1704;p18"/>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5" name="Google Shape;1705;p18"/>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6" name="Google Shape;1706;p18"/>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7" name="Google Shape;1707;p18"/>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8" name="Google Shape;1708;p18"/>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09" name="Google Shape;1709;p18"/>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0" name="Google Shape;1710;p18"/>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1" name="Google Shape;1711;p18"/>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2" name="Google Shape;1712;p18"/>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3" name="Google Shape;1713;p18"/>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4" name="Google Shape;1714;p18"/>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5" name="Google Shape;1715;p18"/>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6" name="Google Shape;1716;p18"/>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7" name="Google Shape;1717;p18"/>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8" name="Google Shape;1718;p18"/>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19" name="Google Shape;1719;p18"/>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0" name="Google Shape;1720;p18"/>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1" name="Google Shape;1721;p18"/>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2" name="Google Shape;1722;p18"/>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3" name="Google Shape;1723;p18"/>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4" name="Google Shape;1724;p18"/>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5" name="Google Shape;1725;p18"/>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6" name="Google Shape;1726;p18"/>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7" name="Google Shape;1727;p18"/>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8" name="Google Shape;1728;p18"/>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29" name="Google Shape;1729;p18"/>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0" name="Google Shape;1730;p18"/>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1" name="Google Shape;1731;p18"/>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2" name="Google Shape;1732;p18"/>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3" name="Google Shape;1733;p18"/>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4" name="Google Shape;1734;p18"/>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5" name="Google Shape;1735;p18"/>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6" name="Google Shape;1736;p18"/>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7" name="Google Shape;1737;p18"/>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8" name="Google Shape;1738;p18"/>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39" name="Google Shape;1739;p18"/>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0" name="Google Shape;1740;p18"/>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1" name="Google Shape;1741;p18"/>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42" name="Google Shape;1742;p18"/>
          <p:cNvGrpSpPr/>
          <p:nvPr/>
        </p:nvGrpSpPr>
        <p:grpSpPr>
          <a:xfrm flipH="1">
            <a:off x="11241032" y="6023588"/>
            <a:ext cx="1017619" cy="525944"/>
            <a:chOff x="4788538" y="2017249"/>
            <a:chExt cx="1752099" cy="905551"/>
          </a:xfrm>
        </p:grpSpPr>
        <p:sp>
          <p:nvSpPr>
            <p:cNvPr id="1743" name="Google Shape;1743;p18"/>
            <p:cNvSpPr/>
            <p:nvPr/>
          </p:nvSpPr>
          <p:spPr>
            <a:xfrm>
              <a:off x="4788538" y="2017249"/>
              <a:ext cx="1134977" cy="905550"/>
            </a:xfrm>
            <a:custGeom>
              <a:avLst/>
              <a:gdLst/>
              <a:ahLst/>
              <a:cxnLst/>
              <a:rect l="l" t="t" r="r" b="b"/>
              <a:pathLst>
                <a:path w="4482" h="3576" extrusionOk="0">
                  <a:moveTo>
                    <a:pt x="0" y="0"/>
                  </a:moveTo>
                  <a:lnTo>
                    <a:pt x="0" y="3576"/>
                  </a:lnTo>
                  <a:lnTo>
                    <a:pt x="4481" y="3576"/>
                  </a:lnTo>
                  <a:lnTo>
                    <a:pt x="448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4" name="Google Shape;1744;p18"/>
            <p:cNvSpPr/>
            <p:nvPr/>
          </p:nvSpPr>
          <p:spPr>
            <a:xfrm>
              <a:off x="5305887" y="2017249"/>
              <a:ext cx="1234749" cy="905550"/>
            </a:xfrm>
            <a:custGeom>
              <a:avLst/>
              <a:gdLst/>
              <a:ahLst/>
              <a:cxnLst/>
              <a:rect l="l" t="t" r="r" b="b"/>
              <a:pathLst>
                <a:path w="4876" h="3576" extrusionOk="0">
                  <a:moveTo>
                    <a:pt x="2438" y="0"/>
                  </a:moveTo>
                  <a:lnTo>
                    <a:pt x="2183" y="23"/>
                  </a:lnTo>
                  <a:lnTo>
                    <a:pt x="1927" y="47"/>
                  </a:lnTo>
                  <a:lnTo>
                    <a:pt x="1695" y="93"/>
                  </a:lnTo>
                  <a:lnTo>
                    <a:pt x="1486" y="139"/>
                  </a:lnTo>
                  <a:lnTo>
                    <a:pt x="1277" y="232"/>
                  </a:lnTo>
                  <a:lnTo>
                    <a:pt x="1068" y="325"/>
                  </a:lnTo>
                  <a:lnTo>
                    <a:pt x="883" y="418"/>
                  </a:lnTo>
                  <a:lnTo>
                    <a:pt x="697" y="534"/>
                  </a:lnTo>
                  <a:lnTo>
                    <a:pt x="558" y="673"/>
                  </a:lnTo>
                  <a:lnTo>
                    <a:pt x="418" y="813"/>
                  </a:lnTo>
                  <a:lnTo>
                    <a:pt x="279" y="975"/>
                  </a:lnTo>
                  <a:lnTo>
                    <a:pt x="186" y="1138"/>
                  </a:lnTo>
                  <a:lnTo>
                    <a:pt x="93" y="1300"/>
                  </a:lnTo>
                  <a:lnTo>
                    <a:pt x="47" y="1486"/>
                  </a:lnTo>
                  <a:lnTo>
                    <a:pt x="0" y="1672"/>
                  </a:lnTo>
                  <a:lnTo>
                    <a:pt x="0" y="1857"/>
                  </a:lnTo>
                  <a:lnTo>
                    <a:pt x="0" y="3576"/>
                  </a:lnTo>
                  <a:lnTo>
                    <a:pt x="4876" y="3576"/>
                  </a:lnTo>
                  <a:lnTo>
                    <a:pt x="4876" y="1857"/>
                  </a:lnTo>
                  <a:lnTo>
                    <a:pt x="4853" y="1672"/>
                  </a:lnTo>
                  <a:lnTo>
                    <a:pt x="4829" y="1486"/>
                  </a:lnTo>
                  <a:lnTo>
                    <a:pt x="4760" y="1300"/>
                  </a:lnTo>
                  <a:lnTo>
                    <a:pt x="4667" y="1138"/>
                  </a:lnTo>
                  <a:lnTo>
                    <a:pt x="4574" y="975"/>
                  </a:lnTo>
                  <a:lnTo>
                    <a:pt x="4458" y="813"/>
                  </a:lnTo>
                  <a:lnTo>
                    <a:pt x="4319" y="673"/>
                  </a:lnTo>
                  <a:lnTo>
                    <a:pt x="4156" y="534"/>
                  </a:lnTo>
                  <a:lnTo>
                    <a:pt x="3970" y="418"/>
                  </a:lnTo>
                  <a:lnTo>
                    <a:pt x="3785" y="325"/>
                  </a:lnTo>
                  <a:lnTo>
                    <a:pt x="3599" y="232"/>
                  </a:lnTo>
                  <a:lnTo>
                    <a:pt x="3390" y="139"/>
                  </a:lnTo>
                  <a:lnTo>
                    <a:pt x="3158" y="93"/>
                  </a:lnTo>
                  <a:lnTo>
                    <a:pt x="2926" y="47"/>
                  </a:lnTo>
                  <a:lnTo>
                    <a:pt x="2670" y="23"/>
                  </a:lnTo>
                  <a:lnTo>
                    <a:pt x="243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5" name="Google Shape;1745;p18"/>
            <p:cNvSpPr/>
            <p:nvPr/>
          </p:nvSpPr>
          <p:spPr>
            <a:xfrm>
              <a:off x="5305887" y="2070174"/>
              <a:ext cx="1234749" cy="793876"/>
            </a:xfrm>
            <a:custGeom>
              <a:avLst/>
              <a:gdLst/>
              <a:ahLst/>
              <a:cxnLst/>
              <a:rect l="l" t="t" r="r" b="b"/>
              <a:pathLst>
                <a:path w="4876" h="3135" extrusionOk="0">
                  <a:moveTo>
                    <a:pt x="1301" y="0"/>
                  </a:moveTo>
                  <a:lnTo>
                    <a:pt x="1068" y="116"/>
                  </a:lnTo>
                  <a:lnTo>
                    <a:pt x="3785" y="116"/>
                  </a:lnTo>
                  <a:lnTo>
                    <a:pt x="3576" y="0"/>
                  </a:lnTo>
                  <a:close/>
                  <a:moveTo>
                    <a:pt x="651" y="395"/>
                  </a:moveTo>
                  <a:lnTo>
                    <a:pt x="534" y="488"/>
                  </a:lnTo>
                  <a:lnTo>
                    <a:pt x="4342" y="488"/>
                  </a:lnTo>
                  <a:lnTo>
                    <a:pt x="4226" y="395"/>
                  </a:lnTo>
                  <a:close/>
                  <a:moveTo>
                    <a:pt x="279" y="766"/>
                  </a:moveTo>
                  <a:lnTo>
                    <a:pt x="209" y="859"/>
                  </a:lnTo>
                  <a:lnTo>
                    <a:pt x="4644" y="859"/>
                  </a:lnTo>
                  <a:lnTo>
                    <a:pt x="4574" y="766"/>
                  </a:lnTo>
                  <a:close/>
                  <a:moveTo>
                    <a:pt x="93" y="1138"/>
                  </a:moveTo>
                  <a:lnTo>
                    <a:pt x="47" y="1254"/>
                  </a:lnTo>
                  <a:lnTo>
                    <a:pt x="4806" y="1254"/>
                  </a:lnTo>
                  <a:lnTo>
                    <a:pt x="4783" y="1138"/>
                  </a:lnTo>
                  <a:close/>
                  <a:moveTo>
                    <a:pt x="0" y="1532"/>
                  </a:moveTo>
                  <a:lnTo>
                    <a:pt x="0" y="1625"/>
                  </a:lnTo>
                  <a:lnTo>
                    <a:pt x="4876" y="1625"/>
                  </a:lnTo>
                  <a:lnTo>
                    <a:pt x="4853" y="1532"/>
                  </a:lnTo>
                  <a:close/>
                  <a:moveTo>
                    <a:pt x="0" y="1904"/>
                  </a:moveTo>
                  <a:lnTo>
                    <a:pt x="0" y="1997"/>
                  </a:lnTo>
                  <a:lnTo>
                    <a:pt x="4876" y="1997"/>
                  </a:lnTo>
                  <a:lnTo>
                    <a:pt x="4876" y="1904"/>
                  </a:lnTo>
                  <a:close/>
                  <a:moveTo>
                    <a:pt x="0" y="2275"/>
                  </a:moveTo>
                  <a:lnTo>
                    <a:pt x="0" y="2391"/>
                  </a:lnTo>
                  <a:lnTo>
                    <a:pt x="4876" y="2391"/>
                  </a:lnTo>
                  <a:lnTo>
                    <a:pt x="4876" y="2275"/>
                  </a:lnTo>
                  <a:close/>
                  <a:moveTo>
                    <a:pt x="0" y="2670"/>
                  </a:moveTo>
                  <a:lnTo>
                    <a:pt x="0" y="2763"/>
                  </a:lnTo>
                  <a:lnTo>
                    <a:pt x="4876" y="2763"/>
                  </a:lnTo>
                  <a:lnTo>
                    <a:pt x="4876" y="2670"/>
                  </a:lnTo>
                  <a:close/>
                  <a:moveTo>
                    <a:pt x="0" y="3041"/>
                  </a:moveTo>
                  <a:lnTo>
                    <a:pt x="0" y="3134"/>
                  </a:lnTo>
                  <a:lnTo>
                    <a:pt x="4876" y="3134"/>
                  </a:lnTo>
                  <a:lnTo>
                    <a:pt x="4876" y="304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46" name="Google Shape;1746;p18"/>
            <p:cNvSpPr/>
            <p:nvPr/>
          </p:nvSpPr>
          <p:spPr>
            <a:xfrm>
              <a:off x="5535060" y="2434572"/>
              <a:ext cx="776403" cy="488227"/>
            </a:xfrm>
            <a:custGeom>
              <a:avLst/>
              <a:gdLst/>
              <a:ahLst/>
              <a:cxnLst/>
              <a:rect l="l" t="t" r="r" b="b"/>
              <a:pathLst>
                <a:path w="3066" h="1928" extrusionOk="0">
                  <a:moveTo>
                    <a:pt x="1" y="1"/>
                  </a:moveTo>
                  <a:lnTo>
                    <a:pt x="1" y="1928"/>
                  </a:lnTo>
                  <a:lnTo>
                    <a:pt x="3065" y="1928"/>
                  </a:lnTo>
                  <a:lnTo>
                    <a:pt x="306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47" name="Google Shape;1747;p18"/>
          <p:cNvGrpSpPr/>
          <p:nvPr/>
        </p:nvGrpSpPr>
        <p:grpSpPr>
          <a:xfrm flipH="1">
            <a:off x="5013899" y="6078821"/>
            <a:ext cx="1943779" cy="473959"/>
            <a:chOff x="3583002" y="6165007"/>
            <a:chExt cx="2948097" cy="718846"/>
          </a:xfrm>
        </p:grpSpPr>
        <p:grpSp>
          <p:nvGrpSpPr>
            <p:cNvPr id="1748" name="Google Shape;1748;p18"/>
            <p:cNvGrpSpPr/>
            <p:nvPr/>
          </p:nvGrpSpPr>
          <p:grpSpPr>
            <a:xfrm>
              <a:off x="3583002" y="6524432"/>
              <a:ext cx="763222" cy="359421"/>
              <a:chOff x="811985" y="3296192"/>
              <a:chExt cx="1330582" cy="626605"/>
            </a:xfrm>
          </p:grpSpPr>
          <p:sp>
            <p:nvSpPr>
              <p:cNvPr id="1749" name="Google Shape;1749;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0" name="Google Shape;1750;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1" name="Google Shape;1751;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2" name="Google Shape;1752;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3" name="Google Shape;1753;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4" name="Google Shape;1754;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5" name="Google Shape;1755;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6" name="Google Shape;1756;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7" name="Google Shape;1757;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8" name="Google Shape;1758;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59" name="Google Shape;1759;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60" name="Google Shape;1760;p18"/>
            <p:cNvGrpSpPr/>
            <p:nvPr/>
          </p:nvGrpSpPr>
          <p:grpSpPr>
            <a:xfrm>
              <a:off x="4055702" y="6524432"/>
              <a:ext cx="763222" cy="359421"/>
              <a:chOff x="811985" y="3296192"/>
              <a:chExt cx="1330582" cy="626605"/>
            </a:xfrm>
          </p:grpSpPr>
          <p:sp>
            <p:nvSpPr>
              <p:cNvPr id="1761" name="Google Shape;1761;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2" name="Google Shape;1762;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3" name="Google Shape;1763;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4" name="Google Shape;1764;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5" name="Google Shape;1765;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6" name="Google Shape;1766;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7" name="Google Shape;1767;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8" name="Google Shape;1768;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69" name="Google Shape;1769;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0" name="Google Shape;1770;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1" name="Google Shape;1771;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72" name="Google Shape;1772;p18"/>
            <p:cNvGrpSpPr/>
            <p:nvPr/>
          </p:nvGrpSpPr>
          <p:grpSpPr>
            <a:xfrm>
              <a:off x="3583002" y="6165007"/>
              <a:ext cx="763222" cy="359421"/>
              <a:chOff x="811985" y="3296192"/>
              <a:chExt cx="1330582" cy="626605"/>
            </a:xfrm>
          </p:grpSpPr>
          <p:sp>
            <p:nvSpPr>
              <p:cNvPr id="1773" name="Google Shape;1773;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4" name="Google Shape;1774;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5" name="Google Shape;1775;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6" name="Google Shape;1776;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7" name="Google Shape;1777;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8" name="Google Shape;1778;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79" name="Google Shape;1779;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0" name="Google Shape;1780;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1" name="Google Shape;1781;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2" name="Google Shape;1782;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3" name="Google Shape;1783;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84" name="Google Shape;1784;p18"/>
            <p:cNvGrpSpPr/>
            <p:nvPr/>
          </p:nvGrpSpPr>
          <p:grpSpPr>
            <a:xfrm>
              <a:off x="4055702" y="6165007"/>
              <a:ext cx="763222" cy="359421"/>
              <a:chOff x="811985" y="3296192"/>
              <a:chExt cx="1330582" cy="626605"/>
            </a:xfrm>
          </p:grpSpPr>
          <p:sp>
            <p:nvSpPr>
              <p:cNvPr id="1785" name="Google Shape;1785;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6" name="Google Shape;1786;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7" name="Google Shape;1787;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8" name="Google Shape;1788;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89" name="Google Shape;1789;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0" name="Google Shape;1790;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1" name="Google Shape;1791;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2" name="Google Shape;1792;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3" name="Google Shape;1793;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4" name="Google Shape;1794;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5" name="Google Shape;1795;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796" name="Google Shape;1796;p18"/>
            <p:cNvGrpSpPr/>
            <p:nvPr/>
          </p:nvGrpSpPr>
          <p:grpSpPr>
            <a:xfrm>
              <a:off x="4531952" y="6524432"/>
              <a:ext cx="763222" cy="359421"/>
              <a:chOff x="811985" y="3296192"/>
              <a:chExt cx="1330582" cy="626605"/>
            </a:xfrm>
          </p:grpSpPr>
          <p:sp>
            <p:nvSpPr>
              <p:cNvPr id="1797" name="Google Shape;1797;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8" name="Google Shape;1798;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799" name="Google Shape;1799;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0" name="Google Shape;1800;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1" name="Google Shape;1801;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2" name="Google Shape;1802;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3" name="Google Shape;1803;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4" name="Google Shape;1804;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5" name="Google Shape;1805;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6" name="Google Shape;1806;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07" name="Google Shape;1807;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08" name="Google Shape;1808;p18"/>
            <p:cNvGrpSpPr/>
            <p:nvPr/>
          </p:nvGrpSpPr>
          <p:grpSpPr>
            <a:xfrm>
              <a:off x="4531952" y="6165007"/>
              <a:ext cx="763222" cy="359421"/>
              <a:chOff x="811985" y="3296192"/>
              <a:chExt cx="1330582" cy="626605"/>
            </a:xfrm>
          </p:grpSpPr>
          <p:sp>
            <p:nvSpPr>
              <p:cNvPr id="1809" name="Google Shape;1809;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0" name="Google Shape;1810;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1" name="Google Shape;1811;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2" name="Google Shape;1812;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3" name="Google Shape;1813;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4" name="Google Shape;1814;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5" name="Google Shape;1815;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6" name="Google Shape;1816;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7" name="Google Shape;1817;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8" name="Google Shape;1818;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19" name="Google Shape;1819;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20" name="Google Shape;1820;p18"/>
            <p:cNvGrpSpPr/>
            <p:nvPr/>
          </p:nvGrpSpPr>
          <p:grpSpPr>
            <a:xfrm>
              <a:off x="5295177" y="6524432"/>
              <a:ext cx="763222" cy="359421"/>
              <a:chOff x="811985" y="3296192"/>
              <a:chExt cx="1330582" cy="626605"/>
            </a:xfrm>
          </p:grpSpPr>
          <p:sp>
            <p:nvSpPr>
              <p:cNvPr id="1821" name="Google Shape;1821;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2" name="Google Shape;1822;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3" name="Google Shape;1823;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4" name="Google Shape;1824;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5" name="Google Shape;1825;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6" name="Google Shape;1826;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7" name="Google Shape;1827;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8" name="Google Shape;1828;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29" name="Google Shape;1829;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0" name="Google Shape;1830;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1" name="Google Shape;1831;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32" name="Google Shape;1832;p18"/>
            <p:cNvGrpSpPr/>
            <p:nvPr/>
          </p:nvGrpSpPr>
          <p:grpSpPr>
            <a:xfrm>
              <a:off x="5767877" y="6524432"/>
              <a:ext cx="763222" cy="359421"/>
              <a:chOff x="811985" y="3296192"/>
              <a:chExt cx="1330582" cy="626605"/>
            </a:xfrm>
          </p:grpSpPr>
          <p:sp>
            <p:nvSpPr>
              <p:cNvPr id="1833" name="Google Shape;1833;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4" name="Google Shape;1834;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5" name="Google Shape;1835;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6" name="Google Shape;1836;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7" name="Google Shape;1837;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8" name="Google Shape;1838;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39" name="Google Shape;1839;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0" name="Google Shape;1840;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1" name="Google Shape;1841;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2" name="Google Shape;1842;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3" name="Google Shape;1843;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44" name="Google Shape;1844;p18"/>
            <p:cNvGrpSpPr/>
            <p:nvPr/>
          </p:nvGrpSpPr>
          <p:grpSpPr>
            <a:xfrm>
              <a:off x="5295177" y="6165007"/>
              <a:ext cx="763222" cy="359421"/>
              <a:chOff x="811985" y="3296192"/>
              <a:chExt cx="1330582" cy="626605"/>
            </a:xfrm>
          </p:grpSpPr>
          <p:sp>
            <p:nvSpPr>
              <p:cNvPr id="1845" name="Google Shape;1845;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6" name="Google Shape;1846;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7" name="Google Shape;1847;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8" name="Google Shape;1848;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49" name="Google Shape;1849;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0" name="Google Shape;1850;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1" name="Google Shape;1851;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2" name="Google Shape;1852;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3" name="Google Shape;1853;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4" name="Google Shape;1854;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5" name="Google Shape;1855;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856" name="Google Shape;1856;p18"/>
            <p:cNvGrpSpPr/>
            <p:nvPr/>
          </p:nvGrpSpPr>
          <p:grpSpPr>
            <a:xfrm>
              <a:off x="5767877" y="6165007"/>
              <a:ext cx="763222" cy="359421"/>
              <a:chOff x="811985" y="3296192"/>
              <a:chExt cx="1330582" cy="626605"/>
            </a:xfrm>
          </p:grpSpPr>
          <p:sp>
            <p:nvSpPr>
              <p:cNvPr id="1857" name="Google Shape;1857;p18"/>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8" name="Google Shape;1858;p18"/>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59" name="Google Shape;1859;p18"/>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0" name="Google Shape;1860;p18"/>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1" name="Google Shape;1861;p18"/>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2" name="Google Shape;1862;p18"/>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3" name="Google Shape;1863;p18"/>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4" name="Google Shape;1864;p18"/>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5" name="Google Shape;1865;p18"/>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6" name="Google Shape;1866;p18"/>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67" name="Google Shape;1867;p18"/>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1868" name="Google Shape;1868;p18"/>
          <p:cNvGrpSpPr/>
          <p:nvPr/>
        </p:nvGrpSpPr>
        <p:grpSpPr>
          <a:xfrm flipH="1">
            <a:off x="-1237888" y="6023596"/>
            <a:ext cx="3663719" cy="802041"/>
            <a:chOff x="-5289728" y="8265919"/>
            <a:chExt cx="4607292" cy="1008942"/>
          </a:xfrm>
        </p:grpSpPr>
        <p:sp>
          <p:nvSpPr>
            <p:cNvPr id="1869" name="Google Shape;1869;p18"/>
            <p:cNvSpPr/>
            <p:nvPr/>
          </p:nvSpPr>
          <p:spPr>
            <a:xfrm flipH="1">
              <a:off x="-5289728" y="8265919"/>
              <a:ext cx="1368785" cy="1008938"/>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0" name="Google Shape;1870;p18"/>
            <p:cNvSpPr/>
            <p:nvPr/>
          </p:nvSpPr>
          <p:spPr>
            <a:xfrm flipH="1">
              <a:off x="-5077822"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1" name="Google Shape;1871;p18"/>
            <p:cNvSpPr/>
            <p:nvPr/>
          </p:nvSpPr>
          <p:spPr>
            <a:xfrm flipH="1">
              <a:off x="-5077822"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2" name="Google Shape;1872;p18"/>
            <p:cNvSpPr/>
            <p:nvPr/>
          </p:nvSpPr>
          <p:spPr>
            <a:xfrm flipH="1">
              <a:off x="-4603720" y="8265919"/>
              <a:ext cx="2549127" cy="336458"/>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3" name="Google Shape;1873;p18"/>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4" name="Google Shape;1874;p18"/>
            <p:cNvSpPr/>
            <p:nvPr/>
          </p:nvSpPr>
          <p:spPr>
            <a:xfrm flipH="1">
              <a:off x="-4697894"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5" name="Google Shape;1875;p18"/>
            <p:cNvSpPr/>
            <p:nvPr/>
          </p:nvSpPr>
          <p:spPr>
            <a:xfrm flipH="1">
              <a:off x="-3921071" y="8265919"/>
              <a:ext cx="1372117" cy="1008938"/>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6" name="Google Shape;1876;p18"/>
            <p:cNvSpPr/>
            <p:nvPr/>
          </p:nvSpPr>
          <p:spPr>
            <a:xfrm flipH="1">
              <a:off x="-3709165"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7" name="Google Shape;1877;p18"/>
            <p:cNvSpPr/>
            <p:nvPr/>
          </p:nvSpPr>
          <p:spPr>
            <a:xfrm flipH="1">
              <a:off x="-3709165"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8" name="Google Shape;1878;p18"/>
            <p:cNvSpPr/>
            <p:nvPr/>
          </p:nvSpPr>
          <p:spPr>
            <a:xfrm flipH="1">
              <a:off x="-3235063" y="8265919"/>
              <a:ext cx="2549127" cy="336458"/>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79" name="Google Shape;1879;p18"/>
            <p:cNvSpPr/>
            <p:nvPr/>
          </p:nvSpPr>
          <p:spPr>
            <a:xfrm flipH="1">
              <a:off x="-3329237"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0" name="Google Shape;1880;p18"/>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1881" name="Google Shape;1881;p18"/>
          <p:cNvSpPr/>
          <p:nvPr/>
        </p:nvSpPr>
        <p:spPr>
          <a:xfrm flipH="1">
            <a:off x="5338622" y="180254"/>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2" name="Google Shape;1882;p18"/>
          <p:cNvSpPr/>
          <p:nvPr/>
        </p:nvSpPr>
        <p:spPr>
          <a:xfrm flipH="1">
            <a:off x="11733626" y="33587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3" name="Google Shape;1883;p18"/>
          <p:cNvSpPr/>
          <p:nvPr/>
        </p:nvSpPr>
        <p:spPr>
          <a:xfrm flipH="1">
            <a:off x="9867305"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4" name="Google Shape;1884;p18"/>
          <p:cNvSpPr/>
          <p:nvPr/>
        </p:nvSpPr>
        <p:spPr>
          <a:xfrm rot="-1159801" flipH="1">
            <a:off x="9632839"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5" name="Google Shape;1885;p18"/>
          <p:cNvSpPr/>
          <p:nvPr/>
        </p:nvSpPr>
        <p:spPr>
          <a:xfrm rot="-1159801" flipH="1">
            <a:off x="1329272"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6" name="Google Shape;1886;p18"/>
          <p:cNvSpPr/>
          <p:nvPr/>
        </p:nvSpPr>
        <p:spPr>
          <a:xfrm flipH="1">
            <a:off x="1556072"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87" name="Google Shape;1887;p18"/>
          <p:cNvSpPr/>
          <p:nvPr/>
        </p:nvSpPr>
        <p:spPr>
          <a:xfrm flipH="1">
            <a:off x="-575208" y="33587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52492038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888"/>
        <p:cNvGrpSpPr/>
        <p:nvPr/>
      </p:nvGrpSpPr>
      <p:grpSpPr>
        <a:xfrm>
          <a:off x="0" y="0"/>
          <a:ext cx="0" cy="0"/>
          <a:chOff x="0" y="0"/>
          <a:chExt cx="0" cy="0"/>
        </a:xfrm>
      </p:grpSpPr>
      <p:sp>
        <p:nvSpPr>
          <p:cNvPr id="1889" name="Google Shape;1889;p19"/>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890" name="Google Shape;1890;p19"/>
          <p:cNvSpPr txBox="1">
            <a:spLocks noGrp="1"/>
          </p:cNvSpPr>
          <p:nvPr>
            <p:ph type="subTitle" idx="1"/>
          </p:nvPr>
        </p:nvSpPr>
        <p:spPr>
          <a:xfrm>
            <a:off x="960000" y="3453988"/>
            <a:ext cx="3285600" cy="100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1891" name="Google Shape;1891;p19"/>
          <p:cNvSpPr txBox="1">
            <a:spLocks noGrp="1"/>
          </p:cNvSpPr>
          <p:nvPr>
            <p:ph type="subTitle" idx="2"/>
          </p:nvPr>
        </p:nvSpPr>
        <p:spPr>
          <a:xfrm>
            <a:off x="4453200" y="4686500"/>
            <a:ext cx="3285600" cy="100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1892" name="Google Shape;1892;p19"/>
          <p:cNvSpPr txBox="1">
            <a:spLocks noGrp="1"/>
          </p:cNvSpPr>
          <p:nvPr>
            <p:ph type="subTitle" idx="3"/>
          </p:nvPr>
        </p:nvSpPr>
        <p:spPr>
          <a:xfrm>
            <a:off x="7946400" y="3453988"/>
            <a:ext cx="3285600" cy="1006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1893" name="Google Shape;1893;p19"/>
          <p:cNvSpPr txBox="1">
            <a:spLocks noGrp="1"/>
          </p:cNvSpPr>
          <p:nvPr>
            <p:ph type="subTitle" idx="4"/>
          </p:nvPr>
        </p:nvSpPr>
        <p:spPr>
          <a:xfrm>
            <a:off x="960000" y="2851988"/>
            <a:ext cx="3285600" cy="70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894" name="Google Shape;1894;p19"/>
          <p:cNvSpPr txBox="1">
            <a:spLocks noGrp="1"/>
          </p:cNvSpPr>
          <p:nvPr>
            <p:ph type="subTitle" idx="5"/>
          </p:nvPr>
        </p:nvSpPr>
        <p:spPr>
          <a:xfrm>
            <a:off x="4453205" y="4084500"/>
            <a:ext cx="3285600" cy="70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895" name="Google Shape;1895;p19"/>
          <p:cNvSpPr txBox="1">
            <a:spLocks noGrp="1"/>
          </p:cNvSpPr>
          <p:nvPr>
            <p:ph type="subTitle" idx="6"/>
          </p:nvPr>
        </p:nvSpPr>
        <p:spPr>
          <a:xfrm>
            <a:off x="7946400" y="2851988"/>
            <a:ext cx="3285600" cy="703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1896" name="Google Shape;1896;p19"/>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1897" name="Google Shape;1897;p19"/>
          <p:cNvGrpSpPr/>
          <p:nvPr/>
        </p:nvGrpSpPr>
        <p:grpSpPr>
          <a:xfrm>
            <a:off x="-31" y="6138655"/>
            <a:ext cx="12192068" cy="1879264"/>
            <a:chOff x="1648300" y="2319100"/>
            <a:chExt cx="1480075" cy="228125"/>
          </a:xfrm>
        </p:grpSpPr>
        <p:sp>
          <p:nvSpPr>
            <p:cNvPr id="1898" name="Google Shape;1898;p19"/>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899" name="Google Shape;1899;p19"/>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0" name="Google Shape;1900;p19"/>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1" name="Google Shape;1901;p19"/>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2" name="Google Shape;1902;p19"/>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1903" name="Google Shape;1903;p19"/>
          <p:cNvGrpSpPr/>
          <p:nvPr/>
        </p:nvGrpSpPr>
        <p:grpSpPr>
          <a:xfrm>
            <a:off x="-471569" y="4785582"/>
            <a:ext cx="3711399" cy="2122236"/>
            <a:chOff x="-2150675" y="3642792"/>
            <a:chExt cx="2044472" cy="1169062"/>
          </a:xfrm>
        </p:grpSpPr>
        <p:sp>
          <p:nvSpPr>
            <p:cNvPr id="1904" name="Google Shape;1904;p19"/>
            <p:cNvSpPr/>
            <p:nvPr/>
          </p:nvSpPr>
          <p:spPr>
            <a:xfrm flipH="1">
              <a:off x="-671747" y="4306283"/>
              <a:ext cx="189397" cy="227004"/>
            </a:xfrm>
            <a:custGeom>
              <a:avLst/>
              <a:gdLst/>
              <a:ahLst/>
              <a:cxnLst/>
              <a:rect l="l" t="t" r="r" b="b"/>
              <a:pathLst>
                <a:path w="3971" h="4760" extrusionOk="0">
                  <a:moveTo>
                    <a:pt x="47" y="0"/>
                  </a:moveTo>
                  <a:lnTo>
                    <a:pt x="0" y="46"/>
                  </a:lnTo>
                  <a:lnTo>
                    <a:pt x="3901" y="4759"/>
                  </a:lnTo>
                  <a:lnTo>
                    <a:pt x="3970" y="4713"/>
                  </a:lnTo>
                  <a:lnTo>
                    <a:pt x="47"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5" name="Google Shape;1905;p19"/>
            <p:cNvSpPr/>
            <p:nvPr/>
          </p:nvSpPr>
          <p:spPr>
            <a:xfrm flipH="1">
              <a:off x="-665067" y="4300700"/>
              <a:ext cx="170553" cy="132911"/>
            </a:xfrm>
            <a:custGeom>
              <a:avLst/>
              <a:gdLst/>
              <a:ahLst/>
              <a:cxnLst/>
              <a:rect l="l" t="t" r="r" b="b"/>
              <a:pathLst>
                <a:path w="3553" h="2695" extrusionOk="0">
                  <a:moveTo>
                    <a:pt x="70" y="1"/>
                  </a:moveTo>
                  <a:lnTo>
                    <a:pt x="1" y="71"/>
                  </a:lnTo>
                  <a:lnTo>
                    <a:pt x="3506" y="2694"/>
                  </a:lnTo>
                  <a:lnTo>
                    <a:pt x="3553" y="26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6" name="Google Shape;1906;p19"/>
            <p:cNvSpPr/>
            <p:nvPr/>
          </p:nvSpPr>
          <p:spPr>
            <a:xfrm flipH="1">
              <a:off x="-458024" y="4300703"/>
              <a:ext cx="149524" cy="192715"/>
            </a:xfrm>
            <a:custGeom>
              <a:avLst/>
              <a:gdLst/>
              <a:ahLst/>
              <a:cxnLst/>
              <a:rect l="l" t="t" r="r" b="b"/>
              <a:pathLst>
                <a:path w="3135" h="4041" extrusionOk="0">
                  <a:moveTo>
                    <a:pt x="3065" y="1"/>
                  </a:moveTo>
                  <a:lnTo>
                    <a:pt x="0" y="3994"/>
                  </a:lnTo>
                  <a:lnTo>
                    <a:pt x="47" y="4041"/>
                  </a:lnTo>
                  <a:lnTo>
                    <a:pt x="3135" y="71"/>
                  </a:lnTo>
                  <a:lnTo>
                    <a:pt x="30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7" name="Google Shape;1907;p19"/>
            <p:cNvSpPr/>
            <p:nvPr/>
          </p:nvSpPr>
          <p:spPr>
            <a:xfrm flipH="1">
              <a:off x="-470187" y="4306283"/>
              <a:ext cx="103021" cy="187136"/>
            </a:xfrm>
            <a:custGeom>
              <a:avLst/>
              <a:gdLst/>
              <a:ahLst/>
              <a:cxnLst/>
              <a:rect l="l" t="t" r="r" b="b"/>
              <a:pathLst>
                <a:path w="2160" h="3924" extrusionOk="0">
                  <a:moveTo>
                    <a:pt x="2090" y="0"/>
                  </a:moveTo>
                  <a:lnTo>
                    <a:pt x="1" y="3877"/>
                  </a:lnTo>
                  <a:lnTo>
                    <a:pt x="71" y="3924"/>
                  </a:lnTo>
                  <a:lnTo>
                    <a:pt x="2160" y="46"/>
                  </a:lnTo>
                  <a:lnTo>
                    <a:pt x="20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8" name="Google Shape;1908;p19"/>
            <p:cNvSpPr/>
            <p:nvPr/>
          </p:nvSpPr>
          <p:spPr>
            <a:xfrm flipH="1">
              <a:off x="-1998417" y="3727618"/>
              <a:ext cx="233825" cy="277386"/>
            </a:xfrm>
            <a:custGeom>
              <a:avLst/>
              <a:gdLst/>
              <a:ahLst/>
              <a:cxnLst/>
              <a:rect l="l" t="t" r="r" b="b"/>
              <a:pathLst>
                <a:path w="4992" h="5922" extrusionOk="0">
                  <a:moveTo>
                    <a:pt x="418" y="1"/>
                  </a:moveTo>
                  <a:lnTo>
                    <a:pt x="0" y="94"/>
                  </a:lnTo>
                  <a:lnTo>
                    <a:pt x="186" y="303"/>
                  </a:lnTo>
                  <a:lnTo>
                    <a:pt x="534" y="744"/>
                  </a:lnTo>
                  <a:lnTo>
                    <a:pt x="1115" y="1463"/>
                  </a:lnTo>
                  <a:lnTo>
                    <a:pt x="1486" y="1881"/>
                  </a:lnTo>
                  <a:lnTo>
                    <a:pt x="2020" y="2555"/>
                  </a:lnTo>
                  <a:lnTo>
                    <a:pt x="2368" y="2973"/>
                  </a:lnTo>
                  <a:lnTo>
                    <a:pt x="2902" y="3623"/>
                  </a:lnTo>
                  <a:lnTo>
                    <a:pt x="3250" y="4041"/>
                  </a:lnTo>
                  <a:lnTo>
                    <a:pt x="4063" y="5016"/>
                  </a:lnTo>
                  <a:lnTo>
                    <a:pt x="4992" y="5921"/>
                  </a:lnTo>
                  <a:lnTo>
                    <a:pt x="4620" y="4528"/>
                  </a:lnTo>
                  <a:lnTo>
                    <a:pt x="4388" y="4296"/>
                  </a:lnTo>
                  <a:lnTo>
                    <a:pt x="3993" y="3855"/>
                  </a:lnTo>
                  <a:lnTo>
                    <a:pt x="3970" y="3855"/>
                  </a:lnTo>
                  <a:lnTo>
                    <a:pt x="3367" y="3182"/>
                  </a:lnTo>
                  <a:lnTo>
                    <a:pt x="2949" y="2740"/>
                  </a:lnTo>
                  <a:lnTo>
                    <a:pt x="2322" y="2067"/>
                  </a:lnTo>
                  <a:lnTo>
                    <a:pt x="1927" y="1626"/>
                  </a:lnTo>
                  <a:lnTo>
                    <a:pt x="1231" y="883"/>
                  </a:lnTo>
                  <a:lnTo>
                    <a:pt x="836" y="465"/>
                  </a:lnTo>
                  <a:lnTo>
                    <a:pt x="418"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09" name="Google Shape;1909;p19"/>
            <p:cNvSpPr/>
            <p:nvPr/>
          </p:nvSpPr>
          <p:spPr>
            <a:xfrm flipH="1">
              <a:off x="-2003847" y="3921204"/>
              <a:ext cx="34849" cy="101174"/>
            </a:xfrm>
            <a:custGeom>
              <a:avLst/>
              <a:gdLst/>
              <a:ahLst/>
              <a:cxnLst/>
              <a:rect l="l" t="t" r="r" b="b"/>
              <a:pathLst>
                <a:path w="744" h="2160" extrusionOk="0">
                  <a:moveTo>
                    <a:pt x="349" y="0"/>
                  </a:moveTo>
                  <a:lnTo>
                    <a:pt x="47" y="1068"/>
                  </a:lnTo>
                  <a:lnTo>
                    <a:pt x="47" y="1579"/>
                  </a:lnTo>
                  <a:lnTo>
                    <a:pt x="349" y="1579"/>
                  </a:lnTo>
                  <a:lnTo>
                    <a:pt x="419" y="1602"/>
                  </a:lnTo>
                  <a:lnTo>
                    <a:pt x="442" y="1672"/>
                  </a:lnTo>
                  <a:lnTo>
                    <a:pt x="419" y="1718"/>
                  </a:lnTo>
                  <a:lnTo>
                    <a:pt x="349" y="1742"/>
                  </a:lnTo>
                  <a:lnTo>
                    <a:pt x="1" y="1742"/>
                  </a:lnTo>
                  <a:lnTo>
                    <a:pt x="1" y="2160"/>
                  </a:lnTo>
                  <a:lnTo>
                    <a:pt x="744" y="2160"/>
                  </a:lnTo>
                  <a:lnTo>
                    <a:pt x="744" y="442"/>
                  </a:lnTo>
                  <a:lnTo>
                    <a:pt x="744" y="302"/>
                  </a:lnTo>
                  <a:lnTo>
                    <a:pt x="744"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0" name="Google Shape;1910;p19"/>
            <p:cNvSpPr/>
            <p:nvPr/>
          </p:nvSpPr>
          <p:spPr>
            <a:xfrm flipH="1">
              <a:off x="-1246972"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1" name="Google Shape;1911;p19"/>
            <p:cNvSpPr/>
            <p:nvPr/>
          </p:nvSpPr>
          <p:spPr>
            <a:xfrm flipH="1">
              <a:off x="-127418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2" name="Google Shape;1912;p19"/>
            <p:cNvSpPr/>
            <p:nvPr/>
          </p:nvSpPr>
          <p:spPr>
            <a:xfrm flipH="1">
              <a:off x="-1299197"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3" name="Google Shape;1913;p19"/>
            <p:cNvSpPr/>
            <p:nvPr/>
          </p:nvSpPr>
          <p:spPr>
            <a:xfrm flipH="1">
              <a:off x="-1326364"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4" name="Google Shape;1914;p19"/>
            <p:cNvSpPr/>
            <p:nvPr/>
          </p:nvSpPr>
          <p:spPr>
            <a:xfrm flipH="1">
              <a:off x="-68206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5" name="Google Shape;1915;p19"/>
            <p:cNvSpPr/>
            <p:nvPr/>
          </p:nvSpPr>
          <p:spPr>
            <a:xfrm flipH="1">
              <a:off x="-709232"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6" name="Google Shape;1916;p19"/>
            <p:cNvSpPr/>
            <p:nvPr/>
          </p:nvSpPr>
          <p:spPr>
            <a:xfrm flipH="1">
              <a:off x="-733166" y="4406763"/>
              <a:ext cx="14193" cy="21781"/>
            </a:xfrm>
            <a:custGeom>
              <a:avLst/>
              <a:gdLst/>
              <a:ahLst/>
              <a:cxnLst/>
              <a:rect l="l" t="t" r="r" b="b"/>
              <a:pathLst>
                <a:path w="303" h="465" extrusionOk="0">
                  <a:moveTo>
                    <a:pt x="1" y="1"/>
                  </a:moveTo>
                  <a:lnTo>
                    <a:pt x="1" y="465"/>
                  </a:lnTo>
                  <a:lnTo>
                    <a:pt x="303" y="465"/>
                  </a:lnTo>
                  <a:lnTo>
                    <a:pt x="30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7" name="Google Shape;1917;p19"/>
            <p:cNvSpPr/>
            <p:nvPr/>
          </p:nvSpPr>
          <p:spPr>
            <a:xfrm flipH="1">
              <a:off x="-761457"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8" name="Google Shape;1918;p19"/>
            <p:cNvSpPr/>
            <p:nvPr/>
          </p:nvSpPr>
          <p:spPr>
            <a:xfrm flipH="1">
              <a:off x="-828326"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19" name="Google Shape;1919;p19"/>
            <p:cNvSpPr/>
            <p:nvPr/>
          </p:nvSpPr>
          <p:spPr>
            <a:xfrm flipH="1">
              <a:off x="-854416"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0" name="Google Shape;1920;p19"/>
            <p:cNvSpPr/>
            <p:nvPr/>
          </p:nvSpPr>
          <p:spPr>
            <a:xfrm flipH="1">
              <a:off x="-879428"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1" name="Google Shape;1921;p19"/>
            <p:cNvSpPr/>
            <p:nvPr/>
          </p:nvSpPr>
          <p:spPr>
            <a:xfrm flipH="1">
              <a:off x="-906641"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2" name="Google Shape;1922;p19"/>
            <p:cNvSpPr/>
            <p:nvPr/>
          </p:nvSpPr>
          <p:spPr>
            <a:xfrm flipH="1">
              <a:off x="-1055587"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3" name="Google Shape;1923;p19"/>
            <p:cNvSpPr/>
            <p:nvPr/>
          </p:nvSpPr>
          <p:spPr>
            <a:xfrm flipH="1">
              <a:off x="-1081723"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4" name="Google Shape;1924;p19"/>
            <p:cNvSpPr/>
            <p:nvPr/>
          </p:nvSpPr>
          <p:spPr>
            <a:xfrm flipH="1">
              <a:off x="-1106735"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5" name="Google Shape;1925;p19"/>
            <p:cNvSpPr/>
            <p:nvPr/>
          </p:nvSpPr>
          <p:spPr>
            <a:xfrm flipH="1">
              <a:off x="-1133902"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6" name="Google Shape;1926;p19"/>
            <p:cNvSpPr/>
            <p:nvPr/>
          </p:nvSpPr>
          <p:spPr>
            <a:xfrm flipH="1">
              <a:off x="-1518873" y="3903780"/>
              <a:ext cx="20703" cy="28338"/>
            </a:xfrm>
            <a:custGeom>
              <a:avLst/>
              <a:gdLst/>
              <a:ahLst/>
              <a:cxnLst/>
              <a:rect l="l" t="t" r="r" b="b"/>
              <a:pathLst>
                <a:path w="442" h="605" extrusionOk="0">
                  <a:moveTo>
                    <a:pt x="116" y="1"/>
                  </a:moveTo>
                  <a:lnTo>
                    <a:pt x="139" y="47"/>
                  </a:lnTo>
                  <a:lnTo>
                    <a:pt x="116" y="140"/>
                  </a:lnTo>
                  <a:lnTo>
                    <a:pt x="93" y="187"/>
                  </a:lnTo>
                  <a:lnTo>
                    <a:pt x="70" y="233"/>
                  </a:lnTo>
                  <a:lnTo>
                    <a:pt x="23" y="280"/>
                  </a:lnTo>
                  <a:lnTo>
                    <a:pt x="0" y="372"/>
                  </a:lnTo>
                  <a:lnTo>
                    <a:pt x="0" y="442"/>
                  </a:lnTo>
                  <a:lnTo>
                    <a:pt x="46" y="512"/>
                  </a:lnTo>
                  <a:lnTo>
                    <a:pt x="93" y="558"/>
                  </a:lnTo>
                  <a:lnTo>
                    <a:pt x="139" y="605"/>
                  </a:lnTo>
                  <a:lnTo>
                    <a:pt x="325" y="605"/>
                  </a:lnTo>
                  <a:lnTo>
                    <a:pt x="395" y="535"/>
                  </a:lnTo>
                  <a:lnTo>
                    <a:pt x="418" y="512"/>
                  </a:lnTo>
                  <a:lnTo>
                    <a:pt x="441" y="465"/>
                  </a:lnTo>
                  <a:lnTo>
                    <a:pt x="441" y="372"/>
                  </a:lnTo>
                  <a:lnTo>
                    <a:pt x="418" y="326"/>
                  </a:lnTo>
                  <a:lnTo>
                    <a:pt x="395" y="303"/>
                  </a:lnTo>
                  <a:lnTo>
                    <a:pt x="348" y="396"/>
                  </a:lnTo>
                  <a:lnTo>
                    <a:pt x="325" y="442"/>
                  </a:lnTo>
                  <a:lnTo>
                    <a:pt x="279" y="465"/>
                  </a:lnTo>
                  <a:lnTo>
                    <a:pt x="255" y="465"/>
                  </a:lnTo>
                  <a:lnTo>
                    <a:pt x="186" y="442"/>
                  </a:lnTo>
                  <a:lnTo>
                    <a:pt x="139" y="396"/>
                  </a:lnTo>
                  <a:lnTo>
                    <a:pt x="139" y="326"/>
                  </a:lnTo>
                  <a:lnTo>
                    <a:pt x="163" y="280"/>
                  </a:lnTo>
                  <a:lnTo>
                    <a:pt x="232" y="233"/>
                  </a:lnTo>
                  <a:lnTo>
                    <a:pt x="255" y="163"/>
                  </a:lnTo>
                  <a:lnTo>
                    <a:pt x="302" y="94"/>
                  </a:lnTo>
                  <a:lnTo>
                    <a:pt x="302"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7" name="Google Shape;1927;p19"/>
            <p:cNvSpPr/>
            <p:nvPr/>
          </p:nvSpPr>
          <p:spPr>
            <a:xfrm flipH="1">
              <a:off x="-1526461" y="3765698"/>
              <a:ext cx="4403" cy="85951"/>
            </a:xfrm>
            <a:custGeom>
              <a:avLst/>
              <a:gdLst/>
              <a:ahLst/>
              <a:cxnLst/>
              <a:rect l="l" t="t" r="r" b="b"/>
              <a:pathLst>
                <a:path w="94" h="1835" extrusionOk="0">
                  <a:moveTo>
                    <a:pt x="1" y="0"/>
                  </a:moveTo>
                  <a:lnTo>
                    <a:pt x="1" y="1835"/>
                  </a:lnTo>
                  <a:lnTo>
                    <a:pt x="94" y="1835"/>
                  </a:lnTo>
                  <a:lnTo>
                    <a:pt x="94"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8" name="Google Shape;1928;p19"/>
            <p:cNvSpPr/>
            <p:nvPr/>
          </p:nvSpPr>
          <p:spPr>
            <a:xfrm flipH="1">
              <a:off x="-1499294" y="3765698"/>
              <a:ext cx="4403" cy="85951"/>
            </a:xfrm>
            <a:custGeom>
              <a:avLst/>
              <a:gdLst/>
              <a:ahLst/>
              <a:cxnLst/>
              <a:rect l="l" t="t" r="r" b="b"/>
              <a:pathLst>
                <a:path w="94" h="1835" extrusionOk="0">
                  <a:moveTo>
                    <a:pt x="0" y="0"/>
                  </a:moveTo>
                  <a:lnTo>
                    <a:pt x="0" y="1835"/>
                  </a:lnTo>
                  <a:lnTo>
                    <a:pt x="93" y="1835"/>
                  </a:lnTo>
                  <a:lnTo>
                    <a:pt x="93"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29" name="Google Shape;1929;p19"/>
            <p:cNvSpPr/>
            <p:nvPr/>
          </p:nvSpPr>
          <p:spPr>
            <a:xfrm flipH="1">
              <a:off x="-1515595" y="3901626"/>
              <a:ext cx="13115" cy="4403"/>
            </a:xfrm>
            <a:custGeom>
              <a:avLst/>
              <a:gdLst/>
              <a:ahLst/>
              <a:cxnLst/>
              <a:rect l="l" t="t" r="r" b="b"/>
              <a:pathLst>
                <a:path w="280" h="94" extrusionOk="0">
                  <a:moveTo>
                    <a:pt x="1" y="0"/>
                  </a:moveTo>
                  <a:lnTo>
                    <a:pt x="24" y="93"/>
                  </a:lnTo>
                  <a:lnTo>
                    <a:pt x="256" y="93"/>
                  </a:lnTo>
                  <a:lnTo>
                    <a:pt x="28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0" name="Google Shape;1930;p19"/>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rgbClr val="2C2D2D"/>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1" name="Google Shape;1931;p19"/>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2" name="Google Shape;1932;p19"/>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3" name="Google Shape;1933;p19"/>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4" name="Google Shape;1934;p19"/>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rgbClr val="4B4B4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5" name="Google Shape;1935;p19"/>
            <p:cNvSpPr/>
            <p:nvPr/>
          </p:nvSpPr>
          <p:spPr>
            <a:xfrm flipH="1">
              <a:off x="-1528663" y="3845091"/>
              <a:ext cx="37050" cy="43514"/>
            </a:xfrm>
            <a:custGeom>
              <a:avLst/>
              <a:gdLst/>
              <a:ahLst/>
              <a:cxnLst/>
              <a:rect l="l" t="t" r="r" b="b"/>
              <a:pathLst>
                <a:path w="791" h="929" fill="none" extrusionOk="0">
                  <a:moveTo>
                    <a:pt x="1" y="0"/>
                  </a:moveTo>
                  <a:lnTo>
                    <a:pt x="47" y="929"/>
                  </a:lnTo>
                  <a:lnTo>
                    <a:pt x="720" y="929"/>
                  </a:lnTo>
                  <a:lnTo>
                    <a:pt x="79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6" name="Google Shape;1936;p19"/>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7" name="Google Shape;1937;p19"/>
            <p:cNvSpPr/>
            <p:nvPr/>
          </p:nvSpPr>
          <p:spPr>
            <a:xfrm flipH="1">
              <a:off x="-1525384" y="3861391"/>
              <a:ext cx="32694" cy="27214"/>
            </a:xfrm>
            <a:custGeom>
              <a:avLst/>
              <a:gdLst/>
              <a:ahLst/>
              <a:cxnLst/>
              <a:rect l="l" t="t" r="r" b="b"/>
              <a:pathLst>
                <a:path w="698" h="581" extrusionOk="0">
                  <a:moveTo>
                    <a:pt x="1" y="0"/>
                  </a:moveTo>
                  <a:lnTo>
                    <a:pt x="24" y="302"/>
                  </a:lnTo>
                  <a:lnTo>
                    <a:pt x="512" y="581"/>
                  </a:lnTo>
                  <a:lnTo>
                    <a:pt x="697" y="581"/>
                  </a:lnTo>
                  <a:lnTo>
                    <a:pt x="697" y="418"/>
                  </a:lnTo>
                  <a:lnTo>
                    <a:pt x="1"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8" name="Google Shape;1938;p19"/>
            <p:cNvSpPr/>
            <p:nvPr/>
          </p:nvSpPr>
          <p:spPr>
            <a:xfrm flipH="1">
              <a:off x="-1527539" y="3845091"/>
              <a:ext cx="35926" cy="25059"/>
            </a:xfrm>
            <a:custGeom>
              <a:avLst/>
              <a:gdLst/>
              <a:ahLst/>
              <a:cxnLst/>
              <a:rect l="l" t="t" r="r" b="b"/>
              <a:pathLst>
                <a:path w="767" h="535" extrusionOk="0">
                  <a:moveTo>
                    <a:pt x="1" y="0"/>
                  </a:moveTo>
                  <a:lnTo>
                    <a:pt x="1" y="70"/>
                  </a:lnTo>
                  <a:lnTo>
                    <a:pt x="744" y="534"/>
                  </a:lnTo>
                  <a:lnTo>
                    <a:pt x="767" y="232"/>
                  </a:lnTo>
                  <a:lnTo>
                    <a:pt x="395"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39" name="Google Shape;1939;p19"/>
            <p:cNvSpPr/>
            <p:nvPr/>
          </p:nvSpPr>
          <p:spPr>
            <a:xfrm flipH="1">
              <a:off x="-1525384"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0" name="Google Shape;1940;p19"/>
            <p:cNvSpPr/>
            <p:nvPr/>
          </p:nvSpPr>
          <p:spPr>
            <a:xfrm flipH="1">
              <a:off x="-1500372"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1" name="Google Shape;1941;p19"/>
            <p:cNvSpPr/>
            <p:nvPr/>
          </p:nvSpPr>
          <p:spPr>
            <a:xfrm flipH="1">
              <a:off x="-1780944" y="3642792"/>
              <a:ext cx="304554" cy="124032"/>
            </a:xfrm>
            <a:custGeom>
              <a:avLst/>
              <a:gdLst/>
              <a:ahLst/>
              <a:cxnLst/>
              <a:rect l="l" t="t" r="r" b="b"/>
              <a:pathLst>
                <a:path w="6502" h="2648" extrusionOk="0">
                  <a:moveTo>
                    <a:pt x="4876" y="1"/>
                  </a:moveTo>
                  <a:lnTo>
                    <a:pt x="1" y="2648"/>
                  </a:lnTo>
                  <a:lnTo>
                    <a:pt x="442" y="2555"/>
                  </a:lnTo>
                  <a:lnTo>
                    <a:pt x="2322" y="1556"/>
                  </a:lnTo>
                  <a:lnTo>
                    <a:pt x="4853" y="163"/>
                  </a:lnTo>
                  <a:lnTo>
                    <a:pt x="4876" y="187"/>
                  </a:lnTo>
                  <a:lnTo>
                    <a:pt x="6339" y="1464"/>
                  </a:lnTo>
                  <a:lnTo>
                    <a:pt x="6501" y="1440"/>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2" name="Google Shape;1942;p19"/>
            <p:cNvSpPr/>
            <p:nvPr/>
          </p:nvSpPr>
          <p:spPr>
            <a:xfrm flipH="1">
              <a:off x="-1779861" y="3715674"/>
              <a:ext cx="6604" cy="6558"/>
            </a:xfrm>
            <a:custGeom>
              <a:avLst/>
              <a:gdLst/>
              <a:ahLst/>
              <a:cxnLst/>
              <a:rect l="l" t="t" r="r" b="b"/>
              <a:pathLst>
                <a:path w="141" h="140" extrusionOk="0">
                  <a:moveTo>
                    <a:pt x="71" y="0"/>
                  </a:moveTo>
                  <a:lnTo>
                    <a:pt x="24" y="24"/>
                  </a:lnTo>
                  <a:lnTo>
                    <a:pt x="1" y="70"/>
                  </a:lnTo>
                  <a:lnTo>
                    <a:pt x="24" y="140"/>
                  </a:lnTo>
                  <a:lnTo>
                    <a:pt x="117" y="140"/>
                  </a:lnTo>
                  <a:lnTo>
                    <a:pt x="140" y="70"/>
                  </a:lnTo>
                  <a:lnTo>
                    <a:pt x="117" y="24"/>
                  </a:lnTo>
                  <a:lnTo>
                    <a:pt x="7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3" name="Google Shape;1943;p19"/>
            <p:cNvSpPr/>
            <p:nvPr/>
          </p:nvSpPr>
          <p:spPr>
            <a:xfrm flipH="1">
              <a:off x="-1734193" y="3742841"/>
              <a:ext cx="6604" cy="6604"/>
            </a:xfrm>
            <a:custGeom>
              <a:avLst/>
              <a:gdLst/>
              <a:ahLst/>
              <a:cxnLst/>
              <a:rect l="l" t="t" r="r" b="b"/>
              <a:pathLst>
                <a:path w="141" h="141" extrusionOk="0">
                  <a:moveTo>
                    <a:pt x="70" y="1"/>
                  </a:moveTo>
                  <a:lnTo>
                    <a:pt x="24" y="24"/>
                  </a:lnTo>
                  <a:lnTo>
                    <a:pt x="1" y="71"/>
                  </a:lnTo>
                  <a:lnTo>
                    <a:pt x="24" y="140"/>
                  </a:lnTo>
                  <a:lnTo>
                    <a:pt x="117" y="140"/>
                  </a:lnTo>
                  <a:lnTo>
                    <a:pt x="140" y="71"/>
                  </a:lnTo>
                  <a:lnTo>
                    <a:pt x="117" y="24"/>
                  </a:lnTo>
                  <a:lnTo>
                    <a:pt x="7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4" name="Google Shape;1944;p19"/>
            <p:cNvSpPr/>
            <p:nvPr/>
          </p:nvSpPr>
          <p:spPr>
            <a:xfrm flipH="1">
              <a:off x="-1516672" y="3773286"/>
              <a:ext cx="9836" cy="9836"/>
            </a:xfrm>
            <a:custGeom>
              <a:avLst/>
              <a:gdLst/>
              <a:ahLst/>
              <a:cxnLst/>
              <a:rect l="l" t="t" r="r" b="b"/>
              <a:pathLst>
                <a:path w="210" h="210" extrusionOk="0">
                  <a:moveTo>
                    <a:pt x="70" y="1"/>
                  </a:moveTo>
                  <a:lnTo>
                    <a:pt x="47" y="24"/>
                  </a:lnTo>
                  <a:lnTo>
                    <a:pt x="24" y="47"/>
                  </a:lnTo>
                  <a:lnTo>
                    <a:pt x="1" y="94"/>
                  </a:lnTo>
                  <a:lnTo>
                    <a:pt x="24" y="140"/>
                  </a:lnTo>
                  <a:lnTo>
                    <a:pt x="47" y="163"/>
                  </a:lnTo>
                  <a:lnTo>
                    <a:pt x="70" y="187"/>
                  </a:lnTo>
                  <a:lnTo>
                    <a:pt x="117" y="210"/>
                  </a:lnTo>
                  <a:lnTo>
                    <a:pt x="163" y="187"/>
                  </a:lnTo>
                  <a:lnTo>
                    <a:pt x="187" y="163"/>
                  </a:lnTo>
                  <a:lnTo>
                    <a:pt x="210" y="140"/>
                  </a:lnTo>
                  <a:lnTo>
                    <a:pt x="210" y="94"/>
                  </a:lnTo>
                  <a:lnTo>
                    <a:pt x="210" y="47"/>
                  </a:lnTo>
                  <a:lnTo>
                    <a:pt x="187" y="24"/>
                  </a:lnTo>
                  <a:lnTo>
                    <a:pt x="16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5" name="Google Shape;1945;p19"/>
            <p:cNvSpPr/>
            <p:nvPr/>
          </p:nvSpPr>
          <p:spPr>
            <a:xfrm flipH="1">
              <a:off x="-1933169" y="3768977"/>
              <a:ext cx="214246" cy="429570"/>
            </a:xfrm>
            <a:custGeom>
              <a:avLst/>
              <a:gdLst/>
              <a:ahLst/>
              <a:cxnLst/>
              <a:rect l="l" t="t" r="r" b="b"/>
              <a:pathLst>
                <a:path w="4574" h="9171" extrusionOk="0">
                  <a:moveTo>
                    <a:pt x="697" y="0"/>
                  </a:moveTo>
                  <a:lnTo>
                    <a:pt x="511" y="47"/>
                  </a:lnTo>
                  <a:lnTo>
                    <a:pt x="163" y="139"/>
                  </a:lnTo>
                  <a:lnTo>
                    <a:pt x="0" y="163"/>
                  </a:lnTo>
                  <a:lnTo>
                    <a:pt x="4272" y="9171"/>
                  </a:lnTo>
                  <a:lnTo>
                    <a:pt x="4272" y="8335"/>
                  </a:lnTo>
                  <a:lnTo>
                    <a:pt x="4272" y="7429"/>
                  </a:lnTo>
                  <a:lnTo>
                    <a:pt x="4272" y="7220"/>
                  </a:lnTo>
                  <a:lnTo>
                    <a:pt x="4574" y="7220"/>
                  </a:lnTo>
                  <a:lnTo>
                    <a:pt x="4434" y="6269"/>
                  </a:lnTo>
                  <a:lnTo>
                    <a:pt x="4342" y="5642"/>
                  </a:lnTo>
                  <a:lnTo>
                    <a:pt x="3993" y="5108"/>
                  </a:lnTo>
                  <a:lnTo>
                    <a:pt x="69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6" name="Google Shape;1946;p19"/>
            <p:cNvSpPr/>
            <p:nvPr/>
          </p:nvSpPr>
          <p:spPr>
            <a:xfrm flipH="1">
              <a:off x="-1786377" y="3710241"/>
              <a:ext cx="325210" cy="87029"/>
            </a:xfrm>
            <a:custGeom>
              <a:avLst/>
              <a:gdLst/>
              <a:ahLst/>
              <a:cxnLst/>
              <a:rect l="l" t="t" r="r" b="b"/>
              <a:pathLst>
                <a:path w="6943" h="1858" extrusionOk="0">
                  <a:moveTo>
                    <a:pt x="6734" y="116"/>
                  </a:moveTo>
                  <a:lnTo>
                    <a:pt x="6780" y="140"/>
                  </a:lnTo>
                  <a:lnTo>
                    <a:pt x="6803" y="186"/>
                  </a:lnTo>
                  <a:lnTo>
                    <a:pt x="6780" y="256"/>
                  </a:lnTo>
                  <a:lnTo>
                    <a:pt x="6687" y="256"/>
                  </a:lnTo>
                  <a:lnTo>
                    <a:pt x="6664" y="186"/>
                  </a:lnTo>
                  <a:lnTo>
                    <a:pt x="6687" y="140"/>
                  </a:lnTo>
                  <a:lnTo>
                    <a:pt x="6734" y="116"/>
                  </a:lnTo>
                  <a:close/>
                  <a:moveTo>
                    <a:pt x="1138" y="1347"/>
                  </a:moveTo>
                  <a:lnTo>
                    <a:pt x="1162" y="1370"/>
                  </a:lnTo>
                  <a:lnTo>
                    <a:pt x="1185" y="1393"/>
                  </a:lnTo>
                  <a:lnTo>
                    <a:pt x="1185" y="1440"/>
                  </a:lnTo>
                  <a:lnTo>
                    <a:pt x="1185" y="1486"/>
                  </a:lnTo>
                  <a:lnTo>
                    <a:pt x="1162" y="1509"/>
                  </a:lnTo>
                  <a:lnTo>
                    <a:pt x="1138" y="1533"/>
                  </a:lnTo>
                  <a:lnTo>
                    <a:pt x="1092" y="1556"/>
                  </a:lnTo>
                  <a:lnTo>
                    <a:pt x="1045" y="1533"/>
                  </a:lnTo>
                  <a:lnTo>
                    <a:pt x="1022" y="1509"/>
                  </a:lnTo>
                  <a:lnTo>
                    <a:pt x="999" y="1486"/>
                  </a:lnTo>
                  <a:lnTo>
                    <a:pt x="976" y="1440"/>
                  </a:lnTo>
                  <a:lnTo>
                    <a:pt x="999" y="1393"/>
                  </a:lnTo>
                  <a:lnTo>
                    <a:pt x="1022" y="1370"/>
                  </a:lnTo>
                  <a:lnTo>
                    <a:pt x="1045" y="1347"/>
                  </a:lnTo>
                  <a:close/>
                  <a:moveTo>
                    <a:pt x="6826" y="0"/>
                  </a:moveTo>
                  <a:lnTo>
                    <a:pt x="6664" y="24"/>
                  </a:lnTo>
                  <a:lnTo>
                    <a:pt x="5457" y="256"/>
                  </a:lnTo>
                  <a:lnTo>
                    <a:pt x="2763" y="743"/>
                  </a:lnTo>
                  <a:lnTo>
                    <a:pt x="767" y="1115"/>
                  </a:lnTo>
                  <a:lnTo>
                    <a:pt x="326" y="1208"/>
                  </a:lnTo>
                  <a:lnTo>
                    <a:pt x="1" y="1277"/>
                  </a:lnTo>
                  <a:lnTo>
                    <a:pt x="47" y="1440"/>
                  </a:lnTo>
                  <a:lnTo>
                    <a:pt x="581" y="1347"/>
                  </a:lnTo>
                  <a:lnTo>
                    <a:pt x="674" y="1533"/>
                  </a:lnTo>
                  <a:lnTo>
                    <a:pt x="720" y="1649"/>
                  </a:lnTo>
                  <a:lnTo>
                    <a:pt x="790" y="1718"/>
                  </a:lnTo>
                  <a:lnTo>
                    <a:pt x="883" y="1788"/>
                  </a:lnTo>
                  <a:lnTo>
                    <a:pt x="976" y="1834"/>
                  </a:lnTo>
                  <a:lnTo>
                    <a:pt x="1115" y="1858"/>
                  </a:lnTo>
                  <a:lnTo>
                    <a:pt x="1208" y="1834"/>
                  </a:lnTo>
                  <a:lnTo>
                    <a:pt x="1324" y="1788"/>
                  </a:lnTo>
                  <a:lnTo>
                    <a:pt x="1417" y="1718"/>
                  </a:lnTo>
                  <a:lnTo>
                    <a:pt x="1487" y="1649"/>
                  </a:lnTo>
                  <a:lnTo>
                    <a:pt x="1579" y="1556"/>
                  </a:lnTo>
                  <a:lnTo>
                    <a:pt x="1695" y="1486"/>
                  </a:lnTo>
                  <a:lnTo>
                    <a:pt x="1951" y="1347"/>
                  </a:lnTo>
                  <a:lnTo>
                    <a:pt x="2276" y="1254"/>
                  </a:lnTo>
                  <a:lnTo>
                    <a:pt x="2601" y="1161"/>
                  </a:lnTo>
                  <a:lnTo>
                    <a:pt x="5364" y="674"/>
                  </a:lnTo>
                  <a:lnTo>
                    <a:pt x="6107" y="534"/>
                  </a:lnTo>
                  <a:lnTo>
                    <a:pt x="6478" y="465"/>
                  </a:lnTo>
                  <a:lnTo>
                    <a:pt x="6896" y="372"/>
                  </a:lnTo>
                  <a:lnTo>
                    <a:pt x="6942" y="302"/>
                  </a:lnTo>
                  <a:lnTo>
                    <a:pt x="6942" y="233"/>
                  </a:lnTo>
                  <a:lnTo>
                    <a:pt x="6942" y="163"/>
                  </a:lnTo>
                  <a:lnTo>
                    <a:pt x="6919" y="93"/>
                  </a:lnTo>
                  <a:lnTo>
                    <a:pt x="6873" y="24"/>
                  </a:lnTo>
                  <a:lnTo>
                    <a:pt x="6826"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7" name="Google Shape;1947;p19"/>
            <p:cNvSpPr/>
            <p:nvPr/>
          </p:nvSpPr>
          <p:spPr>
            <a:xfrm flipH="1">
              <a:off x="-1749416" y="3735253"/>
              <a:ext cx="38128" cy="27214"/>
            </a:xfrm>
            <a:custGeom>
              <a:avLst/>
              <a:gdLst/>
              <a:ahLst/>
              <a:cxnLst/>
              <a:rect l="l" t="t" r="r" b="b"/>
              <a:pathLst>
                <a:path w="814" h="581" extrusionOk="0">
                  <a:moveTo>
                    <a:pt x="418" y="163"/>
                  </a:moveTo>
                  <a:lnTo>
                    <a:pt x="465" y="186"/>
                  </a:lnTo>
                  <a:lnTo>
                    <a:pt x="488" y="233"/>
                  </a:lnTo>
                  <a:lnTo>
                    <a:pt x="465" y="302"/>
                  </a:lnTo>
                  <a:lnTo>
                    <a:pt x="372" y="302"/>
                  </a:lnTo>
                  <a:lnTo>
                    <a:pt x="349" y="233"/>
                  </a:lnTo>
                  <a:lnTo>
                    <a:pt x="372" y="186"/>
                  </a:lnTo>
                  <a:lnTo>
                    <a:pt x="418" y="163"/>
                  </a:lnTo>
                  <a:close/>
                  <a:moveTo>
                    <a:pt x="767" y="0"/>
                  </a:moveTo>
                  <a:lnTo>
                    <a:pt x="24" y="140"/>
                  </a:lnTo>
                  <a:lnTo>
                    <a:pt x="1" y="186"/>
                  </a:lnTo>
                  <a:lnTo>
                    <a:pt x="24" y="302"/>
                  </a:lnTo>
                  <a:lnTo>
                    <a:pt x="70" y="395"/>
                  </a:lnTo>
                  <a:lnTo>
                    <a:pt x="140" y="488"/>
                  </a:lnTo>
                  <a:lnTo>
                    <a:pt x="233" y="534"/>
                  </a:lnTo>
                  <a:lnTo>
                    <a:pt x="326" y="581"/>
                  </a:lnTo>
                  <a:lnTo>
                    <a:pt x="395" y="581"/>
                  </a:lnTo>
                  <a:lnTo>
                    <a:pt x="534" y="558"/>
                  </a:lnTo>
                  <a:lnTo>
                    <a:pt x="674" y="488"/>
                  </a:lnTo>
                  <a:lnTo>
                    <a:pt x="720" y="418"/>
                  </a:lnTo>
                  <a:lnTo>
                    <a:pt x="767" y="349"/>
                  </a:lnTo>
                  <a:lnTo>
                    <a:pt x="790" y="279"/>
                  </a:lnTo>
                  <a:lnTo>
                    <a:pt x="813" y="186"/>
                  </a:lnTo>
                  <a:lnTo>
                    <a:pt x="790" y="93"/>
                  </a:lnTo>
                  <a:lnTo>
                    <a:pt x="767"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8" name="Google Shape;1948;p19"/>
            <p:cNvSpPr/>
            <p:nvPr/>
          </p:nvSpPr>
          <p:spPr>
            <a:xfrm flipH="1">
              <a:off x="-1745060" y="3758064"/>
              <a:ext cx="23982" cy="17471"/>
            </a:xfrm>
            <a:custGeom>
              <a:avLst/>
              <a:gdLst/>
              <a:ahLst/>
              <a:cxnLst/>
              <a:rect l="l" t="t" r="r" b="b"/>
              <a:pathLst>
                <a:path w="512" h="373" extrusionOk="0">
                  <a:moveTo>
                    <a:pt x="465" y="1"/>
                  </a:moveTo>
                  <a:lnTo>
                    <a:pt x="325" y="71"/>
                  </a:lnTo>
                  <a:lnTo>
                    <a:pt x="186" y="94"/>
                  </a:lnTo>
                  <a:lnTo>
                    <a:pt x="117" y="94"/>
                  </a:lnTo>
                  <a:lnTo>
                    <a:pt x="24" y="47"/>
                  </a:lnTo>
                  <a:lnTo>
                    <a:pt x="0" y="163"/>
                  </a:lnTo>
                  <a:lnTo>
                    <a:pt x="24" y="210"/>
                  </a:lnTo>
                  <a:lnTo>
                    <a:pt x="47" y="280"/>
                  </a:lnTo>
                  <a:lnTo>
                    <a:pt x="70" y="326"/>
                  </a:lnTo>
                  <a:lnTo>
                    <a:pt x="117" y="372"/>
                  </a:lnTo>
                  <a:lnTo>
                    <a:pt x="465" y="280"/>
                  </a:lnTo>
                  <a:lnTo>
                    <a:pt x="488" y="233"/>
                  </a:lnTo>
                  <a:lnTo>
                    <a:pt x="511" y="163"/>
                  </a:lnTo>
                  <a:lnTo>
                    <a:pt x="488" y="71"/>
                  </a:lnTo>
                  <a:lnTo>
                    <a:pt x="46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49" name="Google Shape;1949;p19"/>
            <p:cNvSpPr/>
            <p:nvPr/>
          </p:nvSpPr>
          <p:spPr>
            <a:xfrm flipH="1">
              <a:off x="-1811385" y="4081067"/>
              <a:ext cx="44639" cy="21781"/>
            </a:xfrm>
            <a:custGeom>
              <a:avLst/>
              <a:gdLst/>
              <a:ahLst/>
              <a:cxnLst/>
              <a:rect l="l" t="t" r="r" b="b"/>
              <a:pathLst>
                <a:path w="953" h="465" extrusionOk="0">
                  <a:moveTo>
                    <a:pt x="1" y="0"/>
                  </a:moveTo>
                  <a:lnTo>
                    <a:pt x="1"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0" name="Google Shape;1950;p19"/>
            <p:cNvSpPr/>
            <p:nvPr/>
          </p:nvSpPr>
          <p:spPr>
            <a:xfrm flipH="1">
              <a:off x="-1872276"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1" name="Google Shape;1951;p19"/>
            <p:cNvSpPr/>
            <p:nvPr/>
          </p:nvSpPr>
          <p:spPr>
            <a:xfrm flipH="1">
              <a:off x="-1933167"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2" name="Google Shape;1952;p19"/>
            <p:cNvSpPr/>
            <p:nvPr/>
          </p:nvSpPr>
          <p:spPr>
            <a:xfrm flipH="1">
              <a:off x="-1994058"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3" name="Google Shape;1953;p19"/>
            <p:cNvSpPr/>
            <p:nvPr/>
          </p:nvSpPr>
          <p:spPr>
            <a:xfrm flipH="1">
              <a:off x="-2054949" y="4081067"/>
              <a:ext cx="44592" cy="21781"/>
            </a:xfrm>
            <a:custGeom>
              <a:avLst/>
              <a:gdLst/>
              <a:ahLst/>
              <a:cxnLst/>
              <a:rect l="l" t="t" r="r" b="b"/>
              <a:pathLst>
                <a:path w="952" h="465" extrusionOk="0">
                  <a:moveTo>
                    <a:pt x="0" y="0"/>
                  </a:moveTo>
                  <a:lnTo>
                    <a:pt x="0" y="465"/>
                  </a:lnTo>
                  <a:lnTo>
                    <a:pt x="952" y="465"/>
                  </a:lnTo>
                  <a:lnTo>
                    <a:pt x="952" y="0"/>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4" name="Google Shape;1954;p19"/>
            <p:cNvSpPr/>
            <p:nvPr/>
          </p:nvSpPr>
          <p:spPr>
            <a:xfrm flipH="1">
              <a:off x="-2023425" y="3921204"/>
              <a:ext cx="19626" cy="20703"/>
            </a:xfrm>
            <a:custGeom>
              <a:avLst/>
              <a:gdLst/>
              <a:ahLst/>
              <a:cxnLst/>
              <a:rect l="l" t="t" r="r" b="b"/>
              <a:pathLst>
                <a:path w="419" h="442" extrusionOk="0">
                  <a:moveTo>
                    <a:pt x="279" y="0"/>
                  </a:moveTo>
                  <a:lnTo>
                    <a:pt x="210" y="302"/>
                  </a:lnTo>
                  <a:lnTo>
                    <a:pt x="1" y="302"/>
                  </a:lnTo>
                  <a:lnTo>
                    <a:pt x="1" y="442"/>
                  </a:lnTo>
                  <a:lnTo>
                    <a:pt x="419" y="442"/>
                  </a:lnTo>
                  <a:lnTo>
                    <a:pt x="41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5" name="Google Shape;1955;p19"/>
            <p:cNvSpPr/>
            <p:nvPr/>
          </p:nvSpPr>
          <p:spPr>
            <a:xfrm flipH="1">
              <a:off x="-1989702" y="3995164"/>
              <a:ext cx="52227" cy="7635"/>
            </a:xfrm>
            <a:custGeom>
              <a:avLst/>
              <a:gdLst/>
              <a:ahLst/>
              <a:cxnLst/>
              <a:rect l="l" t="t" r="r" b="b"/>
              <a:pathLst>
                <a:path w="1115" h="163" extrusionOk="0">
                  <a:moveTo>
                    <a:pt x="70" y="0"/>
                  </a:moveTo>
                  <a:lnTo>
                    <a:pt x="24" y="23"/>
                  </a:lnTo>
                  <a:lnTo>
                    <a:pt x="1" y="93"/>
                  </a:lnTo>
                  <a:lnTo>
                    <a:pt x="24" y="139"/>
                  </a:lnTo>
                  <a:lnTo>
                    <a:pt x="70" y="163"/>
                  </a:lnTo>
                  <a:lnTo>
                    <a:pt x="1022" y="163"/>
                  </a:lnTo>
                  <a:lnTo>
                    <a:pt x="1092" y="139"/>
                  </a:lnTo>
                  <a:lnTo>
                    <a:pt x="1115" y="93"/>
                  </a:lnTo>
                  <a:lnTo>
                    <a:pt x="1092" y="23"/>
                  </a:lnTo>
                  <a:lnTo>
                    <a:pt x="1022"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6" name="Google Shape;1956;p19"/>
            <p:cNvSpPr/>
            <p:nvPr/>
          </p:nvSpPr>
          <p:spPr>
            <a:xfrm flipH="1">
              <a:off x="-1956024" y="3962517"/>
              <a:ext cx="45716" cy="9836"/>
            </a:xfrm>
            <a:custGeom>
              <a:avLst/>
              <a:gdLst/>
              <a:ahLst/>
              <a:cxnLst/>
              <a:rect l="l" t="t" r="r" b="b"/>
              <a:pathLst>
                <a:path w="976" h="210" extrusionOk="0">
                  <a:moveTo>
                    <a:pt x="0" y="1"/>
                  </a:moveTo>
                  <a:lnTo>
                    <a:pt x="93" y="210"/>
                  </a:lnTo>
                  <a:lnTo>
                    <a:pt x="975" y="210"/>
                  </a:lnTo>
                  <a:lnTo>
                    <a:pt x="97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7" name="Google Shape;1957;p19"/>
            <p:cNvSpPr/>
            <p:nvPr/>
          </p:nvSpPr>
          <p:spPr>
            <a:xfrm flipH="1">
              <a:off x="-1971246" y="3957083"/>
              <a:ext cx="15270" cy="38128"/>
            </a:xfrm>
            <a:custGeom>
              <a:avLst/>
              <a:gdLst/>
              <a:ahLst/>
              <a:cxnLst/>
              <a:rect l="l" t="t" r="r" b="b"/>
              <a:pathLst>
                <a:path w="326" h="814" extrusionOk="0">
                  <a:moveTo>
                    <a:pt x="0" y="1"/>
                  </a:moveTo>
                  <a:lnTo>
                    <a:pt x="0" y="117"/>
                  </a:lnTo>
                  <a:lnTo>
                    <a:pt x="0" y="326"/>
                  </a:lnTo>
                  <a:lnTo>
                    <a:pt x="0" y="813"/>
                  </a:lnTo>
                  <a:lnTo>
                    <a:pt x="325" y="813"/>
                  </a:lnTo>
                  <a:lnTo>
                    <a:pt x="325" y="302"/>
                  </a:lnTo>
                  <a:lnTo>
                    <a:pt x="325"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8" name="Google Shape;1958;p19"/>
            <p:cNvSpPr/>
            <p:nvPr/>
          </p:nvSpPr>
          <p:spPr>
            <a:xfrm flipH="1">
              <a:off x="-1971244" y="4002748"/>
              <a:ext cx="15196" cy="19631"/>
            </a:xfrm>
            <a:custGeom>
              <a:avLst/>
              <a:gdLst/>
              <a:ahLst/>
              <a:cxnLst/>
              <a:rect l="l" t="t" r="r" b="b"/>
              <a:pathLst>
                <a:path w="233" h="419" extrusionOk="0">
                  <a:moveTo>
                    <a:pt x="1" y="1"/>
                  </a:moveTo>
                  <a:lnTo>
                    <a:pt x="1" y="326"/>
                  </a:lnTo>
                  <a:lnTo>
                    <a:pt x="1" y="419"/>
                  </a:lnTo>
                  <a:lnTo>
                    <a:pt x="233" y="419"/>
                  </a:lnTo>
                  <a:lnTo>
                    <a:pt x="233" y="1"/>
                  </a:lnTo>
                  <a:close/>
                </a:path>
              </a:pathLst>
            </a:custGeom>
            <a:solidFill>
              <a:srgbClr val="6AA4A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59" name="Google Shape;1959;p19"/>
            <p:cNvSpPr/>
            <p:nvPr/>
          </p:nvSpPr>
          <p:spPr>
            <a:xfrm flipH="1">
              <a:off x="-1818972" y="3966873"/>
              <a:ext cx="35926" cy="11991"/>
            </a:xfrm>
            <a:custGeom>
              <a:avLst/>
              <a:gdLst/>
              <a:ahLst/>
              <a:cxnLst/>
              <a:rect l="l" t="t" r="r" b="b"/>
              <a:pathLst>
                <a:path w="767" h="256" extrusionOk="0">
                  <a:moveTo>
                    <a:pt x="140" y="0"/>
                  </a:moveTo>
                  <a:lnTo>
                    <a:pt x="94" y="24"/>
                  </a:lnTo>
                  <a:lnTo>
                    <a:pt x="47" y="47"/>
                  </a:lnTo>
                  <a:lnTo>
                    <a:pt x="24" y="70"/>
                  </a:lnTo>
                  <a:lnTo>
                    <a:pt x="1" y="140"/>
                  </a:lnTo>
                  <a:lnTo>
                    <a:pt x="24" y="186"/>
                  </a:lnTo>
                  <a:lnTo>
                    <a:pt x="47" y="209"/>
                  </a:lnTo>
                  <a:lnTo>
                    <a:pt x="94" y="233"/>
                  </a:lnTo>
                  <a:lnTo>
                    <a:pt x="140" y="256"/>
                  </a:lnTo>
                  <a:lnTo>
                    <a:pt x="651" y="256"/>
                  </a:lnTo>
                  <a:lnTo>
                    <a:pt x="697" y="233"/>
                  </a:lnTo>
                  <a:lnTo>
                    <a:pt x="721" y="209"/>
                  </a:lnTo>
                  <a:lnTo>
                    <a:pt x="767" y="186"/>
                  </a:lnTo>
                  <a:lnTo>
                    <a:pt x="767" y="140"/>
                  </a:lnTo>
                  <a:lnTo>
                    <a:pt x="767" y="70"/>
                  </a:lnTo>
                  <a:lnTo>
                    <a:pt x="721" y="47"/>
                  </a:lnTo>
                  <a:lnTo>
                    <a:pt x="697" y="24"/>
                  </a:lnTo>
                  <a:lnTo>
                    <a:pt x="65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0" name="Google Shape;1960;p19"/>
            <p:cNvSpPr/>
            <p:nvPr/>
          </p:nvSpPr>
          <p:spPr>
            <a:xfrm flipH="1">
              <a:off x="-1824453" y="3992962"/>
              <a:ext cx="46840" cy="10914"/>
            </a:xfrm>
            <a:custGeom>
              <a:avLst/>
              <a:gdLst/>
              <a:ahLst/>
              <a:cxnLst/>
              <a:rect l="l" t="t" r="r" b="b"/>
              <a:pathLst>
                <a:path w="1000" h="233" extrusionOk="0">
                  <a:moveTo>
                    <a:pt x="1" y="1"/>
                  </a:moveTo>
                  <a:lnTo>
                    <a:pt x="1" y="186"/>
                  </a:lnTo>
                  <a:lnTo>
                    <a:pt x="256" y="233"/>
                  </a:lnTo>
                  <a:lnTo>
                    <a:pt x="744" y="233"/>
                  </a:lnTo>
                  <a:lnTo>
                    <a:pt x="999" y="186"/>
                  </a:lnTo>
                  <a:lnTo>
                    <a:pt x="9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1" name="Google Shape;1961;p19"/>
            <p:cNvSpPr/>
            <p:nvPr/>
          </p:nvSpPr>
          <p:spPr>
            <a:xfrm flipH="1">
              <a:off x="-2003848" y="4022330"/>
              <a:ext cx="76162" cy="13115"/>
            </a:xfrm>
            <a:custGeom>
              <a:avLst/>
              <a:gdLst/>
              <a:ahLst/>
              <a:cxnLst/>
              <a:rect l="l" t="t" r="r" b="b"/>
              <a:pathLst>
                <a:path w="1626" h="280" extrusionOk="0">
                  <a:moveTo>
                    <a:pt x="93" y="1"/>
                  </a:moveTo>
                  <a:lnTo>
                    <a:pt x="47" y="24"/>
                  </a:lnTo>
                  <a:lnTo>
                    <a:pt x="24" y="70"/>
                  </a:lnTo>
                  <a:lnTo>
                    <a:pt x="1" y="140"/>
                  </a:lnTo>
                  <a:lnTo>
                    <a:pt x="24" y="186"/>
                  </a:lnTo>
                  <a:lnTo>
                    <a:pt x="47" y="233"/>
                  </a:lnTo>
                  <a:lnTo>
                    <a:pt x="93" y="279"/>
                  </a:lnTo>
                  <a:lnTo>
                    <a:pt x="1626" y="279"/>
                  </a:lnTo>
                  <a:lnTo>
                    <a:pt x="162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2" name="Google Shape;1962;p19"/>
            <p:cNvSpPr/>
            <p:nvPr/>
          </p:nvSpPr>
          <p:spPr>
            <a:xfrm flipH="1">
              <a:off x="-1811384" y="3959238"/>
              <a:ext cx="19626" cy="7682"/>
            </a:xfrm>
            <a:custGeom>
              <a:avLst/>
              <a:gdLst/>
              <a:ahLst/>
              <a:cxnLst/>
              <a:rect l="l" t="t" r="r" b="b"/>
              <a:pathLst>
                <a:path w="419" h="164" extrusionOk="0">
                  <a:moveTo>
                    <a:pt x="1" y="1"/>
                  </a:moveTo>
                  <a:lnTo>
                    <a:pt x="1" y="163"/>
                  </a:lnTo>
                  <a:lnTo>
                    <a:pt x="418" y="163"/>
                  </a:lnTo>
                  <a:lnTo>
                    <a:pt x="418"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3" name="Google Shape;1963;p19"/>
            <p:cNvSpPr/>
            <p:nvPr/>
          </p:nvSpPr>
          <p:spPr>
            <a:xfrm flipH="1">
              <a:off x="-1811384" y="3978817"/>
              <a:ext cx="20703" cy="14193"/>
            </a:xfrm>
            <a:custGeom>
              <a:avLst/>
              <a:gdLst/>
              <a:ahLst/>
              <a:cxnLst/>
              <a:rect l="l" t="t" r="r" b="b"/>
              <a:pathLst>
                <a:path w="442" h="303" extrusionOk="0">
                  <a:moveTo>
                    <a:pt x="70" y="1"/>
                  </a:moveTo>
                  <a:lnTo>
                    <a:pt x="0" y="303"/>
                  </a:lnTo>
                  <a:lnTo>
                    <a:pt x="441" y="303"/>
                  </a:lnTo>
                  <a:lnTo>
                    <a:pt x="39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4" name="Google Shape;1964;p19"/>
            <p:cNvSpPr/>
            <p:nvPr/>
          </p:nvSpPr>
          <p:spPr>
            <a:xfrm flipH="1">
              <a:off x="-1823329" y="4003829"/>
              <a:ext cx="44639" cy="60939"/>
            </a:xfrm>
            <a:custGeom>
              <a:avLst/>
              <a:gdLst/>
              <a:ahLst/>
              <a:cxnLst/>
              <a:rect l="l" t="t" r="r" b="b"/>
              <a:pathLst>
                <a:path w="953" h="1301" extrusionOk="0">
                  <a:moveTo>
                    <a:pt x="233" y="1"/>
                  </a:moveTo>
                  <a:lnTo>
                    <a:pt x="1" y="1301"/>
                  </a:lnTo>
                  <a:lnTo>
                    <a:pt x="953" y="1301"/>
                  </a:lnTo>
                  <a:lnTo>
                    <a:pt x="930" y="1185"/>
                  </a:lnTo>
                  <a:lnTo>
                    <a:pt x="721"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5" name="Google Shape;1965;p19"/>
            <p:cNvSpPr/>
            <p:nvPr/>
          </p:nvSpPr>
          <p:spPr>
            <a:xfrm flipH="1">
              <a:off x="-2003847" y="4035398"/>
              <a:ext cx="58737" cy="29369"/>
            </a:xfrm>
            <a:custGeom>
              <a:avLst/>
              <a:gdLst/>
              <a:ahLst/>
              <a:cxnLst/>
              <a:rect l="l" t="t" r="r" b="b"/>
              <a:pathLst>
                <a:path w="1254" h="627" extrusionOk="0">
                  <a:moveTo>
                    <a:pt x="186" y="0"/>
                  </a:moveTo>
                  <a:lnTo>
                    <a:pt x="0" y="627"/>
                  </a:lnTo>
                  <a:lnTo>
                    <a:pt x="1254" y="627"/>
                  </a:lnTo>
                  <a:lnTo>
                    <a:pt x="1254" y="0"/>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6" name="Google Shape;1966;p19"/>
            <p:cNvSpPr/>
            <p:nvPr/>
          </p:nvSpPr>
          <p:spPr>
            <a:xfrm flipH="1">
              <a:off x="-2063661" y="3978817"/>
              <a:ext cx="40282" cy="85951"/>
            </a:xfrm>
            <a:custGeom>
              <a:avLst/>
              <a:gdLst/>
              <a:ahLst/>
              <a:cxnLst/>
              <a:rect l="l" t="t" r="r" b="b"/>
              <a:pathLst>
                <a:path w="860" h="1835" extrusionOk="0">
                  <a:moveTo>
                    <a:pt x="419" y="1"/>
                  </a:moveTo>
                  <a:lnTo>
                    <a:pt x="419" y="419"/>
                  </a:lnTo>
                  <a:lnTo>
                    <a:pt x="1" y="419"/>
                  </a:lnTo>
                  <a:lnTo>
                    <a:pt x="1" y="1835"/>
                  </a:lnTo>
                  <a:lnTo>
                    <a:pt x="860" y="1835"/>
                  </a:lnTo>
                  <a:lnTo>
                    <a:pt x="86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7" name="Google Shape;1967;p19"/>
            <p:cNvSpPr/>
            <p:nvPr/>
          </p:nvSpPr>
          <p:spPr>
            <a:xfrm flipH="1">
              <a:off x="-2073455" y="4064720"/>
              <a:ext cx="326287" cy="38128"/>
            </a:xfrm>
            <a:custGeom>
              <a:avLst/>
              <a:gdLst/>
              <a:ahLst/>
              <a:cxnLst/>
              <a:rect l="l" t="t" r="r" b="b"/>
              <a:pathLst>
                <a:path w="6966" h="814" extrusionOk="0">
                  <a:moveTo>
                    <a:pt x="1" y="1"/>
                  </a:moveTo>
                  <a:lnTo>
                    <a:pt x="1" y="814"/>
                  </a:lnTo>
                  <a:lnTo>
                    <a:pt x="419" y="814"/>
                  </a:lnTo>
                  <a:lnTo>
                    <a:pt x="419" y="349"/>
                  </a:lnTo>
                  <a:lnTo>
                    <a:pt x="1370" y="349"/>
                  </a:lnTo>
                  <a:lnTo>
                    <a:pt x="1370" y="814"/>
                  </a:lnTo>
                  <a:lnTo>
                    <a:pt x="1719" y="814"/>
                  </a:lnTo>
                  <a:lnTo>
                    <a:pt x="1719" y="349"/>
                  </a:lnTo>
                  <a:lnTo>
                    <a:pt x="2671" y="349"/>
                  </a:lnTo>
                  <a:lnTo>
                    <a:pt x="2671" y="814"/>
                  </a:lnTo>
                  <a:lnTo>
                    <a:pt x="3019" y="814"/>
                  </a:lnTo>
                  <a:lnTo>
                    <a:pt x="3019" y="349"/>
                  </a:lnTo>
                  <a:lnTo>
                    <a:pt x="3971" y="349"/>
                  </a:lnTo>
                  <a:lnTo>
                    <a:pt x="3971" y="814"/>
                  </a:lnTo>
                  <a:lnTo>
                    <a:pt x="4319" y="814"/>
                  </a:lnTo>
                  <a:lnTo>
                    <a:pt x="4319" y="349"/>
                  </a:lnTo>
                  <a:lnTo>
                    <a:pt x="5271" y="349"/>
                  </a:lnTo>
                  <a:lnTo>
                    <a:pt x="5271" y="814"/>
                  </a:lnTo>
                  <a:lnTo>
                    <a:pt x="5619" y="814"/>
                  </a:lnTo>
                  <a:lnTo>
                    <a:pt x="5619" y="349"/>
                  </a:lnTo>
                  <a:lnTo>
                    <a:pt x="6571" y="349"/>
                  </a:lnTo>
                  <a:lnTo>
                    <a:pt x="6571" y="814"/>
                  </a:lnTo>
                  <a:lnTo>
                    <a:pt x="6966" y="814"/>
                  </a:lnTo>
                  <a:lnTo>
                    <a:pt x="696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8" name="Google Shape;1968;p19"/>
            <p:cNvSpPr/>
            <p:nvPr/>
          </p:nvSpPr>
          <p:spPr>
            <a:xfrm flipH="1">
              <a:off x="-2121326" y="4102800"/>
              <a:ext cx="425260" cy="19626"/>
            </a:xfrm>
            <a:custGeom>
              <a:avLst/>
              <a:gdLst/>
              <a:ahLst/>
              <a:cxnLst/>
              <a:rect l="l" t="t" r="r" b="b"/>
              <a:pathLst>
                <a:path w="9079" h="419" extrusionOk="0">
                  <a:moveTo>
                    <a:pt x="0" y="1"/>
                  </a:moveTo>
                  <a:lnTo>
                    <a:pt x="0" y="418"/>
                  </a:lnTo>
                  <a:lnTo>
                    <a:pt x="9078" y="418"/>
                  </a:lnTo>
                  <a:lnTo>
                    <a:pt x="907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69" name="Google Shape;1969;p19"/>
            <p:cNvSpPr/>
            <p:nvPr/>
          </p:nvSpPr>
          <p:spPr>
            <a:xfrm flipH="1">
              <a:off x="-2112614" y="4122379"/>
              <a:ext cx="407836" cy="30493"/>
            </a:xfrm>
            <a:custGeom>
              <a:avLst/>
              <a:gdLst/>
              <a:ahLst/>
              <a:cxnLst/>
              <a:rect l="l" t="t" r="r" b="b"/>
              <a:pathLst>
                <a:path w="8707" h="651" extrusionOk="0">
                  <a:moveTo>
                    <a:pt x="0" y="0"/>
                  </a:moveTo>
                  <a:lnTo>
                    <a:pt x="140" y="24"/>
                  </a:lnTo>
                  <a:lnTo>
                    <a:pt x="279" y="70"/>
                  </a:lnTo>
                  <a:lnTo>
                    <a:pt x="418" y="93"/>
                  </a:lnTo>
                  <a:lnTo>
                    <a:pt x="604" y="209"/>
                  </a:lnTo>
                  <a:lnTo>
                    <a:pt x="743" y="325"/>
                  </a:lnTo>
                  <a:lnTo>
                    <a:pt x="836" y="442"/>
                  </a:lnTo>
                  <a:lnTo>
                    <a:pt x="882" y="534"/>
                  </a:lnTo>
                  <a:lnTo>
                    <a:pt x="906" y="651"/>
                  </a:lnTo>
                  <a:lnTo>
                    <a:pt x="7778" y="651"/>
                  </a:lnTo>
                  <a:lnTo>
                    <a:pt x="7824" y="534"/>
                  </a:lnTo>
                  <a:lnTo>
                    <a:pt x="7871" y="442"/>
                  </a:lnTo>
                  <a:lnTo>
                    <a:pt x="7964" y="325"/>
                  </a:lnTo>
                  <a:lnTo>
                    <a:pt x="8103" y="209"/>
                  </a:lnTo>
                  <a:lnTo>
                    <a:pt x="8289" y="93"/>
                  </a:lnTo>
                  <a:lnTo>
                    <a:pt x="8405" y="70"/>
                  </a:lnTo>
                  <a:lnTo>
                    <a:pt x="8544" y="24"/>
                  </a:lnTo>
                  <a:lnTo>
                    <a:pt x="8706"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0" name="Google Shape;1970;p19"/>
            <p:cNvSpPr/>
            <p:nvPr/>
          </p:nvSpPr>
          <p:spPr>
            <a:xfrm flipH="1">
              <a:off x="-2003846" y="4035398"/>
              <a:ext cx="3279" cy="29369"/>
            </a:xfrm>
            <a:custGeom>
              <a:avLst/>
              <a:gdLst/>
              <a:ahLst/>
              <a:cxnLst/>
              <a:rect l="l" t="t" r="r" b="b"/>
              <a:pathLst>
                <a:path w="70" h="627" extrusionOk="0">
                  <a:moveTo>
                    <a:pt x="0" y="0"/>
                  </a:moveTo>
                  <a:lnTo>
                    <a:pt x="47" y="627"/>
                  </a:lnTo>
                  <a:lnTo>
                    <a:pt x="70" y="627"/>
                  </a:lnTo>
                  <a:lnTo>
                    <a:pt x="70" y="0"/>
                  </a:lnTo>
                  <a:close/>
                </a:path>
              </a:pathLst>
            </a:custGeom>
            <a:solidFill>
              <a:srgbClr val="BBDBD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1" name="Google Shape;1971;p19"/>
            <p:cNvSpPr/>
            <p:nvPr/>
          </p:nvSpPr>
          <p:spPr>
            <a:xfrm flipH="1">
              <a:off x="-1957101" y="4035398"/>
              <a:ext cx="11991" cy="29369"/>
            </a:xfrm>
            <a:custGeom>
              <a:avLst/>
              <a:gdLst/>
              <a:ahLst/>
              <a:cxnLst/>
              <a:rect l="l" t="t" r="r" b="b"/>
              <a:pathLst>
                <a:path w="256" h="627" extrusionOk="0">
                  <a:moveTo>
                    <a:pt x="186" y="0"/>
                  </a:moveTo>
                  <a:lnTo>
                    <a:pt x="0" y="627"/>
                  </a:lnTo>
                  <a:lnTo>
                    <a:pt x="23" y="627"/>
                  </a:lnTo>
                  <a:lnTo>
                    <a:pt x="163" y="256"/>
                  </a:lnTo>
                  <a:lnTo>
                    <a:pt x="255" y="0"/>
                  </a:lnTo>
                  <a:close/>
                </a:path>
              </a:pathLst>
            </a:custGeom>
            <a:solidFill>
              <a:srgbClr val="7BBA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2" name="Google Shape;1972;p19"/>
            <p:cNvSpPr/>
            <p:nvPr/>
          </p:nvSpPr>
          <p:spPr>
            <a:xfrm flipH="1">
              <a:off x="-1945159" y="4001674"/>
              <a:ext cx="124032" cy="58784"/>
            </a:xfrm>
            <a:custGeom>
              <a:avLst/>
              <a:gdLst/>
              <a:ahLst/>
              <a:cxnLst/>
              <a:rect l="l" t="t" r="r" b="b"/>
              <a:pathLst>
                <a:path w="2648" h="1255" extrusionOk="0">
                  <a:moveTo>
                    <a:pt x="2624" y="0"/>
                  </a:moveTo>
                  <a:lnTo>
                    <a:pt x="0" y="1208"/>
                  </a:lnTo>
                  <a:lnTo>
                    <a:pt x="24" y="1254"/>
                  </a:lnTo>
                  <a:lnTo>
                    <a:pt x="2647" y="47"/>
                  </a:lnTo>
                  <a:lnTo>
                    <a:pt x="2624"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3" name="Google Shape;1973;p19"/>
            <p:cNvSpPr/>
            <p:nvPr/>
          </p:nvSpPr>
          <p:spPr>
            <a:xfrm flipH="1">
              <a:off x="-2058227" y="4078865"/>
              <a:ext cx="50072" cy="23982"/>
            </a:xfrm>
            <a:custGeom>
              <a:avLst/>
              <a:gdLst/>
              <a:ahLst/>
              <a:cxnLst/>
              <a:rect l="l" t="t" r="r" b="b"/>
              <a:pathLst>
                <a:path w="1069" h="512" extrusionOk="0">
                  <a:moveTo>
                    <a:pt x="1" y="1"/>
                  </a:moveTo>
                  <a:lnTo>
                    <a:pt x="1" y="512"/>
                  </a:lnTo>
                  <a:lnTo>
                    <a:pt x="94" y="512"/>
                  </a:lnTo>
                  <a:lnTo>
                    <a:pt x="94" y="94"/>
                  </a:lnTo>
                  <a:lnTo>
                    <a:pt x="953" y="94"/>
                  </a:lnTo>
                  <a:lnTo>
                    <a:pt x="953" y="512"/>
                  </a:lnTo>
                  <a:lnTo>
                    <a:pt x="1069" y="512"/>
                  </a:lnTo>
                  <a:lnTo>
                    <a:pt x="106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4" name="Google Shape;1974;p19"/>
            <p:cNvSpPr/>
            <p:nvPr/>
          </p:nvSpPr>
          <p:spPr>
            <a:xfrm flipH="1">
              <a:off x="-1997336" y="4078865"/>
              <a:ext cx="50072" cy="23982"/>
            </a:xfrm>
            <a:custGeom>
              <a:avLst/>
              <a:gdLst/>
              <a:ahLst/>
              <a:cxnLst/>
              <a:rect l="l" t="t" r="r" b="b"/>
              <a:pathLst>
                <a:path w="1069" h="512" extrusionOk="0">
                  <a:moveTo>
                    <a:pt x="1" y="1"/>
                  </a:moveTo>
                  <a:lnTo>
                    <a:pt x="1"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5" name="Google Shape;1975;p19"/>
            <p:cNvSpPr/>
            <p:nvPr/>
          </p:nvSpPr>
          <p:spPr>
            <a:xfrm flipH="1">
              <a:off x="-1936445"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6" name="Google Shape;1976;p19"/>
            <p:cNvSpPr/>
            <p:nvPr/>
          </p:nvSpPr>
          <p:spPr>
            <a:xfrm flipH="1">
              <a:off x="-1875554"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7" name="Google Shape;1977;p19"/>
            <p:cNvSpPr/>
            <p:nvPr/>
          </p:nvSpPr>
          <p:spPr>
            <a:xfrm flipH="1">
              <a:off x="-1814664" y="4078865"/>
              <a:ext cx="51196" cy="23982"/>
            </a:xfrm>
            <a:custGeom>
              <a:avLst/>
              <a:gdLst/>
              <a:ahLst/>
              <a:cxnLst/>
              <a:rect l="l" t="t" r="r" b="b"/>
              <a:pathLst>
                <a:path w="1093" h="512" extrusionOk="0">
                  <a:moveTo>
                    <a:pt x="1" y="1"/>
                  </a:moveTo>
                  <a:lnTo>
                    <a:pt x="1" y="512"/>
                  </a:lnTo>
                  <a:lnTo>
                    <a:pt x="117" y="512"/>
                  </a:lnTo>
                  <a:lnTo>
                    <a:pt x="117" y="94"/>
                  </a:lnTo>
                  <a:lnTo>
                    <a:pt x="976" y="94"/>
                  </a:lnTo>
                  <a:lnTo>
                    <a:pt x="976" y="512"/>
                  </a:lnTo>
                  <a:lnTo>
                    <a:pt x="1092" y="512"/>
                  </a:lnTo>
                  <a:lnTo>
                    <a:pt x="1092"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8" name="Google Shape;1978;p19"/>
            <p:cNvSpPr/>
            <p:nvPr/>
          </p:nvSpPr>
          <p:spPr>
            <a:xfrm flipH="1">
              <a:off x="-1871198" y="3900548"/>
              <a:ext cx="5480" cy="164221"/>
            </a:xfrm>
            <a:custGeom>
              <a:avLst/>
              <a:gdLst/>
              <a:ahLst/>
              <a:cxnLst/>
              <a:rect l="l" t="t" r="r" b="b"/>
              <a:pathLst>
                <a:path w="117" h="3506" extrusionOk="0">
                  <a:moveTo>
                    <a:pt x="70" y="0"/>
                  </a:moveTo>
                  <a:lnTo>
                    <a:pt x="0" y="3506"/>
                  </a:lnTo>
                  <a:lnTo>
                    <a:pt x="116" y="3506"/>
                  </a:lnTo>
                  <a:lnTo>
                    <a:pt x="7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79" name="Google Shape;1979;p19"/>
            <p:cNvSpPr/>
            <p:nvPr/>
          </p:nvSpPr>
          <p:spPr>
            <a:xfrm flipH="1">
              <a:off x="-2070176" y="4152824"/>
              <a:ext cx="323009" cy="293640"/>
            </a:xfrm>
            <a:custGeom>
              <a:avLst/>
              <a:gdLst/>
              <a:ahLst/>
              <a:cxnLst/>
              <a:rect l="l" t="t" r="r" b="b"/>
              <a:pathLst>
                <a:path w="6896" h="6269" extrusionOk="0">
                  <a:moveTo>
                    <a:pt x="2020" y="511"/>
                  </a:moveTo>
                  <a:lnTo>
                    <a:pt x="2020" y="976"/>
                  </a:lnTo>
                  <a:lnTo>
                    <a:pt x="1603" y="976"/>
                  </a:lnTo>
                  <a:lnTo>
                    <a:pt x="1603" y="511"/>
                  </a:lnTo>
                  <a:close/>
                  <a:moveTo>
                    <a:pt x="3088" y="511"/>
                  </a:moveTo>
                  <a:lnTo>
                    <a:pt x="3088" y="976"/>
                  </a:lnTo>
                  <a:lnTo>
                    <a:pt x="2671" y="976"/>
                  </a:lnTo>
                  <a:lnTo>
                    <a:pt x="2671" y="511"/>
                  </a:lnTo>
                  <a:close/>
                  <a:moveTo>
                    <a:pt x="4180" y="511"/>
                  </a:moveTo>
                  <a:lnTo>
                    <a:pt x="4180" y="976"/>
                  </a:lnTo>
                  <a:lnTo>
                    <a:pt x="3739" y="976"/>
                  </a:lnTo>
                  <a:lnTo>
                    <a:pt x="3739" y="511"/>
                  </a:lnTo>
                  <a:close/>
                  <a:moveTo>
                    <a:pt x="5248" y="511"/>
                  </a:moveTo>
                  <a:lnTo>
                    <a:pt x="5248" y="976"/>
                  </a:lnTo>
                  <a:lnTo>
                    <a:pt x="4830" y="976"/>
                  </a:lnTo>
                  <a:lnTo>
                    <a:pt x="4830" y="511"/>
                  </a:lnTo>
                  <a:close/>
                  <a:moveTo>
                    <a:pt x="6316" y="511"/>
                  </a:moveTo>
                  <a:lnTo>
                    <a:pt x="6316" y="976"/>
                  </a:lnTo>
                  <a:lnTo>
                    <a:pt x="5898" y="976"/>
                  </a:lnTo>
                  <a:lnTo>
                    <a:pt x="5898" y="511"/>
                  </a:lnTo>
                  <a:close/>
                  <a:moveTo>
                    <a:pt x="3088" y="1974"/>
                  </a:moveTo>
                  <a:lnTo>
                    <a:pt x="3088" y="2438"/>
                  </a:lnTo>
                  <a:lnTo>
                    <a:pt x="2671" y="2438"/>
                  </a:lnTo>
                  <a:lnTo>
                    <a:pt x="2671" y="1974"/>
                  </a:lnTo>
                  <a:close/>
                  <a:moveTo>
                    <a:pt x="4180" y="1974"/>
                  </a:moveTo>
                  <a:lnTo>
                    <a:pt x="4180" y="2438"/>
                  </a:lnTo>
                  <a:lnTo>
                    <a:pt x="3739" y="2438"/>
                  </a:lnTo>
                  <a:lnTo>
                    <a:pt x="3739" y="1974"/>
                  </a:lnTo>
                  <a:close/>
                  <a:moveTo>
                    <a:pt x="5248" y="1974"/>
                  </a:moveTo>
                  <a:lnTo>
                    <a:pt x="5248" y="2438"/>
                  </a:lnTo>
                  <a:lnTo>
                    <a:pt x="4830" y="2438"/>
                  </a:lnTo>
                  <a:lnTo>
                    <a:pt x="4830" y="1974"/>
                  </a:lnTo>
                  <a:close/>
                  <a:moveTo>
                    <a:pt x="1" y="1"/>
                  </a:moveTo>
                  <a:lnTo>
                    <a:pt x="1" y="6246"/>
                  </a:lnTo>
                  <a:lnTo>
                    <a:pt x="6896" y="6269"/>
                  </a:lnTo>
                  <a:lnTo>
                    <a:pt x="68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0" name="Google Shape;1980;p19"/>
            <p:cNvSpPr/>
            <p:nvPr/>
          </p:nvSpPr>
          <p:spPr>
            <a:xfrm flipH="1">
              <a:off x="-1841830"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1" name="Google Shape;1981;p19"/>
            <p:cNvSpPr/>
            <p:nvPr/>
          </p:nvSpPr>
          <p:spPr>
            <a:xfrm flipH="1">
              <a:off x="-1789651" y="4176759"/>
              <a:ext cx="19626" cy="21781"/>
            </a:xfrm>
            <a:custGeom>
              <a:avLst/>
              <a:gdLst/>
              <a:ahLst/>
              <a:cxnLst/>
              <a:rect l="l" t="t" r="r" b="b"/>
              <a:pathLst>
                <a:path w="419" h="465" extrusionOk="0">
                  <a:moveTo>
                    <a:pt x="0" y="0"/>
                  </a:moveTo>
                  <a:lnTo>
                    <a:pt x="0"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2" name="Google Shape;1982;p19"/>
            <p:cNvSpPr/>
            <p:nvPr/>
          </p:nvSpPr>
          <p:spPr>
            <a:xfrm flipH="1">
              <a:off x="-1891854"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3" name="Google Shape;1983;p19"/>
            <p:cNvSpPr/>
            <p:nvPr/>
          </p:nvSpPr>
          <p:spPr>
            <a:xfrm flipH="1">
              <a:off x="-1841830"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4" name="Google Shape;1984;p19"/>
            <p:cNvSpPr/>
            <p:nvPr/>
          </p:nvSpPr>
          <p:spPr>
            <a:xfrm flipH="1">
              <a:off x="-1791805" y="4245238"/>
              <a:ext cx="20703" cy="21827"/>
            </a:xfrm>
            <a:custGeom>
              <a:avLst/>
              <a:gdLst/>
              <a:ahLst/>
              <a:cxnLst/>
              <a:rect l="l" t="t" r="r" b="b"/>
              <a:pathLst>
                <a:path w="442" h="466" extrusionOk="0">
                  <a:moveTo>
                    <a:pt x="0" y="1"/>
                  </a:moveTo>
                  <a:lnTo>
                    <a:pt x="0"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5" name="Google Shape;1985;p19"/>
            <p:cNvSpPr/>
            <p:nvPr/>
          </p:nvSpPr>
          <p:spPr>
            <a:xfrm flipH="1">
              <a:off x="-1891854"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6" name="Google Shape;1986;p19"/>
            <p:cNvSpPr/>
            <p:nvPr/>
          </p:nvSpPr>
          <p:spPr>
            <a:xfrm flipH="1">
              <a:off x="-1942956" y="4245238"/>
              <a:ext cx="20703" cy="21827"/>
            </a:xfrm>
            <a:custGeom>
              <a:avLst/>
              <a:gdLst/>
              <a:ahLst/>
              <a:cxnLst/>
              <a:rect l="l" t="t" r="r" b="b"/>
              <a:pathLst>
                <a:path w="442" h="466" extrusionOk="0">
                  <a:moveTo>
                    <a:pt x="1" y="1"/>
                  </a:moveTo>
                  <a:lnTo>
                    <a:pt x="1" y="465"/>
                  </a:lnTo>
                  <a:lnTo>
                    <a:pt x="442" y="465"/>
                  </a:lnTo>
                  <a:lnTo>
                    <a:pt x="442"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7" name="Google Shape;1987;p19"/>
            <p:cNvSpPr/>
            <p:nvPr/>
          </p:nvSpPr>
          <p:spPr>
            <a:xfrm flipH="1">
              <a:off x="-1942956" y="4176759"/>
              <a:ext cx="20703" cy="21781"/>
            </a:xfrm>
            <a:custGeom>
              <a:avLst/>
              <a:gdLst/>
              <a:ahLst/>
              <a:cxnLst/>
              <a:rect l="l" t="t" r="r" b="b"/>
              <a:pathLst>
                <a:path w="442" h="465" extrusionOk="0">
                  <a:moveTo>
                    <a:pt x="1" y="0"/>
                  </a:moveTo>
                  <a:lnTo>
                    <a:pt x="1" y="465"/>
                  </a:lnTo>
                  <a:lnTo>
                    <a:pt x="442" y="465"/>
                  </a:lnTo>
                  <a:lnTo>
                    <a:pt x="442"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8" name="Google Shape;1988;p19"/>
            <p:cNvSpPr/>
            <p:nvPr/>
          </p:nvSpPr>
          <p:spPr>
            <a:xfrm flipH="1">
              <a:off x="-1992980"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89" name="Google Shape;1989;p19"/>
            <p:cNvSpPr/>
            <p:nvPr/>
          </p:nvSpPr>
          <p:spPr>
            <a:xfrm flipH="1">
              <a:off x="-1992980"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0" name="Google Shape;1990;p19"/>
            <p:cNvSpPr/>
            <p:nvPr/>
          </p:nvSpPr>
          <p:spPr>
            <a:xfrm flipH="1">
              <a:off x="-2043004"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1" name="Google Shape;1991;p19"/>
            <p:cNvSpPr/>
            <p:nvPr/>
          </p:nvSpPr>
          <p:spPr>
            <a:xfrm flipH="1">
              <a:off x="-2043004"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2" name="Google Shape;1992;p19"/>
            <p:cNvSpPr/>
            <p:nvPr/>
          </p:nvSpPr>
          <p:spPr>
            <a:xfrm flipH="1">
              <a:off x="-2100669" y="4442103"/>
              <a:ext cx="392660" cy="159865"/>
            </a:xfrm>
            <a:custGeom>
              <a:avLst/>
              <a:gdLst/>
              <a:ahLst/>
              <a:cxnLst/>
              <a:rect l="l" t="t" r="r" b="b"/>
              <a:pathLst>
                <a:path w="8383" h="3413" extrusionOk="0">
                  <a:moveTo>
                    <a:pt x="1" y="0"/>
                  </a:moveTo>
                  <a:lnTo>
                    <a:pt x="1" y="3413"/>
                  </a:lnTo>
                  <a:lnTo>
                    <a:pt x="8382" y="3413"/>
                  </a:lnTo>
                  <a:lnTo>
                    <a:pt x="838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3" name="Google Shape;1993;p19"/>
            <p:cNvSpPr/>
            <p:nvPr/>
          </p:nvSpPr>
          <p:spPr>
            <a:xfrm flipH="1">
              <a:off x="-1342713" y="4425756"/>
              <a:ext cx="120754" cy="14193"/>
            </a:xfrm>
            <a:custGeom>
              <a:avLst/>
              <a:gdLst/>
              <a:ahLst/>
              <a:cxnLst/>
              <a:rect l="l" t="t" r="r" b="b"/>
              <a:pathLst>
                <a:path w="2578" h="303" extrusionOk="0">
                  <a:moveTo>
                    <a:pt x="93" y="1"/>
                  </a:moveTo>
                  <a:lnTo>
                    <a:pt x="23" y="47"/>
                  </a:lnTo>
                  <a:lnTo>
                    <a:pt x="0" y="94"/>
                  </a:lnTo>
                  <a:lnTo>
                    <a:pt x="0" y="140"/>
                  </a:lnTo>
                  <a:lnTo>
                    <a:pt x="0" y="210"/>
                  </a:lnTo>
                  <a:lnTo>
                    <a:pt x="23" y="256"/>
                  </a:lnTo>
                  <a:lnTo>
                    <a:pt x="93" y="303"/>
                  </a:lnTo>
                  <a:lnTo>
                    <a:pt x="2484" y="303"/>
                  </a:lnTo>
                  <a:lnTo>
                    <a:pt x="2531" y="256"/>
                  </a:lnTo>
                  <a:lnTo>
                    <a:pt x="2577" y="210"/>
                  </a:lnTo>
                  <a:lnTo>
                    <a:pt x="2577" y="140"/>
                  </a:lnTo>
                  <a:lnTo>
                    <a:pt x="2577" y="94"/>
                  </a:lnTo>
                  <a:lnTo>
                    <a:pt x="2531" y="47"/>
                  </a:lnTo>
                  <a:lnTo>
                    <a:pt x="248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4" name="Google Shape;1994;p19"/>
            <p:cNvSpPr/>
            <p:nvPr/>
          </p:nvSpPr>
          <p:spPr>
            <a:xfrm flipH="1">
              <a:off x="-1253530" y="4425756"/>
              <a:ext cx="94664" cy="168624"/>
            </a:xfrm>
            <a:custGeom>
              <a:avLst/>
              <a:gdLst/>
              <a:ahLst/>
              <a:cxnLst/>
              <a:rect l="l" t="t" r="r" b="b"/>
              <a:pathLst>
                <a:path w="2021" h="3600" extrusionOk="0">
                  <a:moveTo>
                    <a:pt x="0" y="1"/>
                  </a:moveTo>
                  <a:lnTo>
                    <a:pt x="0" y="3599"/>
                  </a:lnTo>
                  <a:lnTo>
                    <a:pt x="2020" y="3599"/>
                  </a:lnTo>
                  <a:lnTo>
                    <a:pt x="2020"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5" name="Google Shape;1995;p19"/>
            <p:cNvSpPr/>
            <p:nvPr/>
          </p:nvSpPr>
          <p:spPr>
            <a:xfrm flipH="1">
              <a:off x="-1253530" y="4425756"/>
              <a:ext cx="94664" cy="168624"/>
            </a:xfrm>
            <a:custGeom>
              <a:avLst/>
              <a:gdLst/>
              <a:ahLst/>
              <a:cxnLst/>
              <a:rect l="l" t="t" r="r" b="b"/>
              <a:pathLst>
                <a:path w="2021" h="3600" fill="none" extrusionOk="0">
                  <a:moveTo>
                    <a:pt x="2020" y="3599"/>
                  </a:moveTo>
                  <a:lnTo>
                    <a:pt x="0" y="3599"/>
                  </a:lnTo>
                  <a:lnTo>
                    <a:pt x="0" y="1"/>
                  </a:lnTo>
                  <a:lnTo>
                    <a:pt x="2020" y="1"/>
                  </a:lnTo>
                  <a:lnTo>
                    <a:pt x="2020" y="3599"/>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6" name="Google Shape;1996;p19"/>
            <p:cNvSpPr/>
            <p:nvPr/>
          </p:nvSpPr>
          <p:spPr>
            <a:xfrm flipH="1">
              <a:off x="-777759" y="4425756"/>
              <a:ext cx="121831" cy="14193"/>
            </a:xfrm>
            <a:custGeom>
              <a:avLst/>
              <a:gdLst/>
              <a:ahLst/>
              <a:cxnLst/>
              <a:rect l="l" t="t" r="r" b="b"/>
              <a:pathLst>
                <a:path w="2601" h="303" extrusionOk="0">
                  <a:moveTo>
                    <a:pt x="93" y="1"/>
                  </a:moveTo>
                  <a:lnTo>
                    <a:pt x="47" y="47"/>
                  </a:lnTo>
                  <a:lnTo>
                    <a:pt x="23" y="94"/>
                  </a:lnTo>
                  <a:lnTo>
                    <a:pt x="0" y="140"/>
                  </a:lnTo>
                  <a:lnTo>
                    <a:pt x="23" y="210"/>
                  </a:lnTo>
                  <a:lnTo>
                    <a:pt x="47" y="256"/>
                  </a:lnTo>
                  <a:lnTo>
                    <a:pt x="93" y="303"/>
                  </a:lnTo>
                  <a:lnTo>
                    <a:pt x="2508" y="303"/>
                  </a:lnTo>
                  <a:lnTo>
                    <a:pt x="2554" y="256"/>
                  </a:lnTo>
                  <a:lnTo>
                    <a:pt x="2577" y="210"/>
                  </a:lnTo>
                  <a:lnTo>
                    <a:pt x="2600" y="140"/>
                  </a:lnTo>
                  <a:lnTo>
                    <a:pt x="2577" y="94"/>
                  </a:lnTo>
                  <a:lnTo>
                    <a:pt x="2554" y="47"/>
                  </a:lnTo>
                  <a:lnTo>
                    <a:pt x="25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7" name="Google Shape;1997;p19"/>
            <p:cNvSpPr/>
            <p:nvPr/>
          </p:nvSpPr>
          <p:spPr>
            <a:xfrm flipH="1">
              <a:off x="-76033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8" name="Google Shape;1998;p19"/>
            <p:cNvSpPr/>
            <p:nvPr/>
          </p:nvSpPr>
          <p:spPr>
            <a:xfrm flipH="1">
              <a:off x="-67335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1999" name="Google Shape;1999;p19"/>
            <p:cNvSpPr/>
            <p:nvPr/>
          </p:nvSpPr>
          <p:spPr>
            <a:xfrm flipH="1">
              <a:off x="-703798"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0" name="Google Shape;2000;p19"/>
            <p:cNvSpPr/>
            <p:nvPr/>
          </p:nvSpPr>
          <p:spPr>
            <a:xfrm flipH="1">
              <a:off x="-728810"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1" name="Google Shape;2001;p19"/>
            <p:cNvSpPr/>
            <p:nvPr/>
          </p:nvSpPr>
          <p:spPr>
            <a:xfrm flipH="1">
              <a:off x="-787013" y="4528006"/>
              <a:ext cx="159912" cy="66372"/>
            </a:xfrm>
            <a:custGeom>
              <a:avLst/>
              <a:gdLst/>
              <a:ahLst/>
              <a:cxnLst/>
              <a:rect l="l" t="t" r="r" b="b"/>
              <a:pathLst>
                <a:path w="3414" h="1417" extrusionOk="0">
                  <a:moveTo>
                    <a:pt x="1" y="0"/>
                  </a:moveTo>
                  <a:lnTo>
                    <a:pt x="1" y="1416"/>
                  </a:lnTo>
                  <a:lnTo>
                    <a:pt x="3413" y="1416"/>
                  </a:lnTo>
                  <a:lnTo>
                    <a:pt x="3413"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2" name="Google Shape;2002;p19"/>
            <p:cNvSpPr/>
            <p:nvPr/>
          </p:nvSpPr>
          <p:spPr>
            <a:xfrm flipH="1">
              <a:off x="-787013" y="4528006"/>
              <a:ext cx="159912" cy="66372"/>
            </a:xfrm>
            <a:custGeom>
              <a:avLst/>
              <a:gdLst/>
              <a:ahLst/>
              <a:cxnLst/>
              <a:rect l="l" t="t" r="r" b="b"/>
              <a:pathLst>
                <a:path w="3414" h="1417" fill="none" extrusionOk="0">
                  <a:moveTo>
                    <a:pt x="3413" y="1416"/>
                  </a:moveTo>
                  <a:lnTo>
                    <a:pt x="1" y="1416"/>
                  </a:lnTo>
                  <a:lnTo>
                    <a:pt x="1" y="0"/>
                  </a:lnTo>
                  <a:lnTo>
                    <a:pt x="3413" y="0"/>
                  </a:lnTo>
                  <a:lnTo>
                    <a:pt x="3413" y="141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3" name="Google Shape;2003;p19"/>
            <p:cNvSpPr/>
            <p:nvPr/>
          </p:nvSpPr>
          <p:spPr>
            <a:xfrm flipH="1">
              <a:off x="-922943" y="4425756"/>
              <a:ext cx="120754" cy="14193"/>
            </a:xfrm>
            <a:custGeom>
              <a:avLst/>
              <a:gdLst/>
              <a:ahLst/>
              <a:cxnLst/>
              <a:rect l="l" t="t" r="r" b="b"/>
              <a:pathLst>
                <a:path w="2578" h="303" extrusionOk="0">
                  <a:moveTo>
                    <a:pt x="93" y="1"/>
                  </a:moveTo>
                  <a:lnTo>
                    <a:pt x="47" y="47"/>
                  </a:lnTo>
                  <a:lnTo>
                    <a:pt x="0" y="94"/>
                  </a:lnTo>
                  <a:lnTo>
                    <a:pt x="0" y="140"/>
                  </a:lnTo>
                  <a:lnTo>
                    <a:pt x="0" y="210"/>
                  </a:lnTo>
                  <a:lnTo>
                    <a:pt x="47" y="256"/>
                  </a:lnTo>
                  <a:lnTo>
                    <a:pt x="93"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4" name="Google Shape;2004;p19"/>
            <p:cNvSpPr/>
            <p:nvPr/>
          </p:nvSpPr>
          <p:spPr>
            <a:xfrm flipH="1">
              <a:off x="-906641" y="4439902"/>
              <a:ext cx="5480" cy="29416"/>
            </a:xfrm>
            <a:custGeom>
              <a:avLst/>
              <a:gdLst/>
              <a:ahLst/>
              <a:cxnLst/>
              <a:rect l="l" t="t" r="r" b="b"/>
              <a:pathLst>
                <a:path w="117" h="628" extrusionOk="0">
                  <a:moveTo>
                    <a:pt x="0" y="1"/>
                  </a:moveTo>
                  <a:lnTo>
                    <a:pt x="0" y="628"/>
                  </a:lnTo>
                  <a:lnTo>
                    <a:pt x="116" y="628"/>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5" name="Google Shape;2005;p19"/>
            <p:cNvSpPr/>
            <p:nvPr/>
          </p:nvSpPr>
          <p:spPr>
            <a:xfrm flipH="1">
              <a:off x="-818537"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6" name="Google Shape;2006;p19"/>
            <p:cNvSpPr/>
            <p:nvPr/>
          </p:nvSpPr>
          <p:spPr>
            <a:xfrm flipH="1">
              <a:off x="-850059"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7" name="Google Shape;2007;p19"/>
            <p:cNvSpPr/>
            <p:nvPr/>
          </p:nvSpPr>
          <p:spPr>
            <a:xfrm flipH="1">
              <a:off x="-873994"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8" name="Google Shape;2008;p19"/>
            <p:cNvSpPr/>
            <p:nvPr/>
          </p:nvSpPr>
          <p:spPr>
            <a:xfrm flipH="1">
              <a:off x="-516233" y="4199570"/>
              <a:ext cx="33772" cy="55505"/>
            </a:xfrm>
            <a:custGeom>
              <a:avLst/>
              <a:gdLst/>
              <a:ahLst/>
              <a:cxnLst/>
              <a:rect l="l" t="t" r="r" b="b"/>
              <a:pathLst>
                <a:path w="721" h="1185" extrusionOk="0">
                  <a:moveTo>
                    <a:pt x="349" y="1"/>
                  </a:moveTo>
                  <a:lnTo>
                    <a:pt x="1" y="24"/>
                  </a:lnTo>
                  <a:lnTo>
                    <a:pt x="1" y="1185"/>
                  </a:lnTo>
                  <a:lnTo>
                    <a:pt x="488" y="1185"/>
                  </a:lnTo>
                  <a:lnTo>
                    <a:pt x="628" y="1162"/>
                  </a:lnTo>
                  <a:lnTo>
                    <a:pt x="674" y="1138"/>
                  </a:lnTo>
                  <a:lnTo>
                    <a:pt x="720" y="1092"/>
                  </a:lnTo>
                  <a:lnTo>
                    <a:pt x="720" y="1046"/>
                  </a:lnTo>
                  <a:lnTo>
                    <a:pt x="720" y="976"/>
                  </a:lnTo>
                  <a:lnTo>
                    <a:pt x="697" y="721"/>
                  </a:lnTo>
                  <a:lnTo>
                    <a:pt x="674" y="372"/>
                  </a:lnTo>
                  <a:lnTo>
                    <a:pt x="674" y="187"/>
                  </a:lnTo>
                  <a:lnTo>
                    <a:pt x="697" y="70"/>
                  </a:lnTo>
                  <a:lnTo>
                    <a:pt x="697" y="47"/>
                  </a:lnTo>
                  <a:lnTo>
                    <a:pt x="674" y="24"/>
                  </a:lnTo>
                  <a:lnTo>
                    <a:pt x="604"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09" name="Google Shape;2009;p19"/>
            <p:cNvSpPr/>
            <p:nvPr/>
          </p:nvSpPr>
          <p:spPr>
            <a:xfrm flipH="1">
              <a:off x="-540168" y="4208282"/>
              <a:ext cx="42484" cy="54428"/>
            </a:xfrm>
            <a:custGeom>
              <a:avLst/>
              <a:gdLst/>
              <a:ahLst/>
              <a:cxnLst/>
              <a:rect l="l" t="t" r="r" b="b"/>
              <a:pathLst>
                <a:path w="907" h="1162" extrusionOk="0">
                  <a:moveTo>
                    <a:pt x="349" y="1"/>
                  </a:moveTo>
                  <a:lnTo>
                    <a:pt x="349" y="186"/>
                  </a:lnTo>
                  <a:lnTo>
                    <a:pt x="372" y="535"/>
                  </a:lnTo>
                  <a:lnTo>
                    <a:pt x="395" y="790"/>
                  </a:lnTo>
                  <a:lnTo>
                    <a:pt x="395" y="860"/>
                  </a:lnTo>
                  <a:lnTo>
                    <a:pt x="395" y="906"/>
                  </a:lnTo>
                  <a:lnTo>
                    <a:pt x="349" y="952"/>
                  </a:lnTo>
                  <a:lnTo>
                    <a:pt x="303" y="976"/>
                  </a:lnTo>
                  <a:lnTo>
                    <a:pt x="163" y="999"/>
                  </a:lnTo>
                  <a:lnTo>
                    <a:pt x="1" y="999"/>
                  </a:lnTo>
                  <a:lnTo>
                    <a:pt x="1" y="1069"/>
                  </a:lnTo>
                  <a:lnTo>
                    <a:pt x="1" y="1092"/>
                  </a:lnTo>
                  <a:lnTo>
                    <a:pt x="47" y="1115"/>
                  </a:lnTo>
                  <a:lnTo>
                    <a:pt x="256" y="1138"/>
                  </a:lnTo>
                  <a:lnTo>
                    <a:pt x="419" y="1161"/>
                  </a:lnTo>
                  <a:lnTo>
                    <a:pt x="697" y="1138"/>
                  </a:lnTo>
                  <a:lnTo>
                    <a:pt x="860" y="1115"/>
                  </a:lnTo>
                  <a:lnTo>
                    <a:pt x="906" y="1092"/>
                  </a:lnTo>
                  <a:lnTo>
                    <a:pt x="860" y="1022"/>
                  </a:lnTo>
                  <a:lnTo>
                    <a:pt x="837" y="929"/>
                  </a:lnTo>
                  <a:lnTo>
                    <a:pt x="813" y="836"/>
                  </a:lnTo>
                  <a:lnTo>
                    <a:pt x="813" y="720"/>
                  </a:lnTo>
                  <a:lnTo>
                    <a:pt x="813" y="488"/>
                  </a:lnTo>
                  <a:lnTo>
                    <a:pt x="883" y="302"/>
                  </a:lnTo>
                  <a:lnTo>
                    <a:pt x="906" y="163"/>
                  </a:lnTo>
                  <a:lnTo>
                    <a:pt x="906" y="70"/>
                  </a:lnTo>
                  <a:lnTo>
                    <a:pt x="883" y="24"/>
                  </a:lnTo>
                  <a:lnTo>
                    <a:pt x="88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0" name="Google Shape;2010;p19"/>
            <p:cNvSpPr/>
            <p:nvPr/>
          </p:nvSpPr>
          <p:spPr>
            <a:xfrm flipH="1">
              <a:off x="-1527538" y="4581263"/>
              <a:ext cx="9836" cy="9836"/>
            </a:xfrm>
            <a:custGeom>
              <a:avLst/>
              <a:gdLst/>
              <a:ahLst/>
              <a:cxnLst/>
              <a:rect l="l" t="t" r="r" b="b"/>
              <a:pathLst>
                <a:path w="210" h="210" extrusionOk="0">
                  <a:moveTo>
                    <a:pt x="1" y="1"/>
                  </a:moveTo>
                  <a:lnTo>
                    <a:pt x="1" y="210"/>
                  </a:lnTo>
                  <a:lnTo>
                    <a:pt x="210" y="210"/>
                  </a:lnTo>
                  <a:lnTo>
                    <a:pt x="1" y="1"/>
                  </a:lnTo>
                  <a:close/>
                </a:path>
              </a:pathLst>
            </a:custGeom>
            <a:solidFill>
              <a:srgbClr val="96C8C8"/>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1" name="Google Shape;2011;p19"/>
            <p:cNvSpPr/>
            <p:nvPr/>
          </p:nvSpPr>
          <p:spPr>
            <a:xfrm flipH="1">
              <a:off x="-1527538" y="4581263"/>
              <a:ext cx="9836" cy="9836"/>
            </a:xfrm>
            <a:custGeom>
              <a:avLst/>
              <a:gdLst/>
              <a:ahLst/>
              <a:cxnLst/>
              <a:rect l="l" t="t" r="r" b="b"/>
              <a:pathLst>
                <a:path w="210" h="210" fill="none" extrusionOk="0">
                  <a:moveTo>
                    <a:pt x="1" y="1"/>
                  </a:moveTo>
                  <a:lnTo>
                    <a:pt x="1" y="210"/>
                  </a:lnTo>
                  <a:lnTo>
                    <a:pt x="1" y="210"/>
                  </a:lnTo>
                  <a:lnTo>
                    <a:pt x="210" y="210"/>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2" name="Google Shape;2012;p19"/>
            <p:cNvSpPr/>
            <p:nvPr/>
          </p:nvSpPr>
          <p:spPr>
            <a:xfrm flipH="1">
              <a:off x="-417267" y="4488849"/>
              <a:ext cx="311064" cy="10914"/>
            </a:xfrm>
            <a:custGeom>
              <a:avLst/>
              <a:gdLst/>
              <a:ahLst/>
              <a:cxnLst/>
              <a:rect l="l" t="t" r="r" b="b"/>
              <a:pathLst>
                <a:path w="6641" h="233" extrusionOk="0">
                  <a:moveTo>
                    <a:pt x="117" y="0"/>
                  </a:moveTo>
                  <a:lnTo>
                    <a:pt x="70" y="24"/>
                  </a:lnTo>
                  <a:lnTo>
                    <a:pt x="24" y="47"/>
                  </a:lnTo>
                  <a:lnTo>
                    <a:pt x="1" y="70"/>
                  </a:lnTo>
                  <a:lnTo>
                    <a:pt x="1" y="116"/>
                  </a:lnTo>
                  <a:lnTo>
                    <a:pt x="1" y="163"/>
                  </a:lnTo>
                  <a:lnTo>
                    <a:pt x="24" y="209"/>
                  </a:lnTo>
                  <a:lnTo>
                    <a:pt x="70" y="233"/>
                  </a:lnTo>
                  <a:lnTo>
                    <a:pt x="6571" y="233"/>
                  </a:lnTo>
                  <a:lnTo>
                    <a:pt x="6618" y="209"/>
                  </a:lnTo>
                  <a:lnTo>
                    <a:pt x="6641" y="163"/>
                  </a:lnTo>
                  <a:lnTo>
                    <a:pt x="6641" y="116"/>
                  </a:lnTo>
                  <a:lnTo>
                    <a:pt x="6641" y="70"/>
                  </a:lnTo>
                  <a:lnTo>
                    <a:pt x="6618" y="47"/>
                  </a:lnTo>
                  <a:lnTo>
                    <a:pt x="6571" y="24"/>
                  </a:lnTo>
                  <a:lnTo>
                    <a:pt x="6525"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3" name="Google Shape;2013;p19"/>
            <p:cNvSpPr/>
            <p:nvPr/>
          </p:nvSpPr>
          <p:spPr>
            <a:xfrm flipH="1">
              <a:off x="-486865" y="4179991"/>
              <a:ext cx="14193" cy="105531"/>
            </a:xfrm>
            <a:custGeom>
              <a:avLst/>
              <a:gdLst/>
              <a:ahLst/>
              <a:cxnLst/>
              <a:rect l="l" t="t" r="r" b="b"/>
              <a:pathLst>
                <a:path w="303" h="2253" extrusionOk="0">
                  <a:moveTo>
                    <a:pt x="94" y="1"/>
                  </a:moveTo>
                  <a:lnTo>
                    <a:pt x="47" y="47"/>
                  </a:lnTo>
                  <a:lnTo>
                    <a:pt x="1" y="94"/>
                  </a:lnTo>
                  <a:lnTo>
                    <a:pt x="1" y="140"/>
                  </a:lnTo>
                  <a:lnTo>
                    <a:pt x="1" y="2253"/>
                  </a:lnTo>
                  <a:lnTo>
                    <a:pt x="303" y="2253"/>
                  </a:lnTo>
                  <a:lnTo>
                    <a:pt x="303" y="1603"/>
                  </a:lnTo>
                  <a:lnTo>
                    <a:pt x="303" y="442"/>
                  </a:lnTo>
                  <a:lnTo>
                    <a:pt x="303" y="140"/>
                  </a:lnTo>
                  <a:lnTo>
                    <a:pt x="303" y="94"/>
                  </a:lnTo>
                  <a:lnTo>
                    <a:pt x="256" y="47"/>
                  </a:lnTo>
                  <a:lnTo>
                    <a:pt x="21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4" name="Google Shape;2014;p19"/>
            <p:cNvSpPr/>
            <p:nvPr/>
          </p:nvSpPr>
          <p:spPr>
            <a:xfrm flipH="1">
              <a:off x="-486865" y="4307253"/>
              <a:ext cx="14193" cy="258838"/>
            </a:xfrm>
            <a:custGeom>
              <a:avLst/>
              <a:gdLst/>
              <a:ahLst/>
              <a:cxnLst/>
              <a:rect l="l" t="t" r="r" b="b"/>
              <a:pathLst>
                <a:path w="303" h="5526" extrusionOk="0">
                  <a:moveTo>
                    <a:pt x="1" y="0"/>
                  </a:moveTo>
                  <a:lnTo>
                    <a:pt x="1" y="5526"/>
                  </a:lnTo>
                  <a:lnTo>
                    <a:pt x="303" y="5526"/>
                  </a:lnTo>
                  <a:lnTo>
                    <a:pt x="30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5" name="Google Shape;2015;p19"/>
            <p:cNvSpPr/>
            <p:nvPr/>
          </p:nvSpPr>
          <p:spPr>
            <a:xfrm flipH="1">
              <a:off x="-1150204" y="4425756"/>
              <a:ext cx="120754" cy="14193"/>
            </a:xfrm>
            <a:custGeom>
              <a:avLst/>
              <a:gdLst/>
              <a:ahLst/>
              <a:cxnLst/>
              <a:rect l="l" t="t" r="r" b="b"/>
              <a:pathLst>
                <a:path w="2578" h="303" extrusionOk="0">
                  <a:moveTo>
                    <a:pt x="94" y="1"/>
                  </a:moveTo>
                  <a:lnTo>
                    <a:pt x="47" y="47"/>
                  </a:lnTo>
                  <a:lnTo>
                    <a:pt x="1" y="94"/>
                  </a:lnTo>
                  <a:lnTo>
                    <a:pt x="1" y="140"/>
                  </a:lnTo>
                  <a:lnTo>
                    <a:pt x="1" y="210"/>
                  </a:lnTo>
                  <a:lnTo>
                    <a:pt x="47" y="256"/>
                  </a:lnTo>
                  <a:lnTo>
                    <a:pt x="94"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6" name="Google Shape;2016;p19"/>
            <p:cNvSpPr/>
            <p:nvPr/>
          </p:nvSpPr>
          <p:spPr>
            <a:xfrm flipH="1">
              <a:off x="-1834195" y="4556251"/>
              <a:ext cx="19579" cy="26184"/>
            </a:xfrm>
            <a:custGeom>
              <a:avLst/>
              <a:gdLst/>
              <a:ahLst/>
              <a:cxnLst/>
              <a:rect l="l" t="t" r="r" b="b"/>
              <a:pathLst>
                <a:path w="418" h="559" extrusionOk="0">
                  <a:moveTo>
                    <a:pt x="0" y="1"/>
                  </a:moveTo>
                  <a:lnTo>
                    <a:pt x="0" y="558"/>
                  </a:lnTo>
                  <a:lnTo>
                    <a:pt x="209" y="279"/>
                  </a:lnTo>
                  <a:lnTo>
                    <a:pt x="4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7" name="Google Shape;2017;p19"/>
            <p:cNvSpPr/>
            <p:nvPr/>
          </p:nvSpPr>
          <p:spPr>
            <a:xfrm flipH="1">
              <a:off x="-1895134"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8" name="Google Shape;2018;p19"/>
            <p:cNvSpPr/>
            <p:nvPr/>
          </p:nvSpPr>
          <p:spPr>
            <a:xfrm flipH="1">
              <a:off x="-1895134" y="4456202"/>
              <a:ext cx="80518" cy="90308"/>
            </a:xfrm>
            <a:custGeom>
              <a:avLst/>
              <a:gdLst/>
              <a:ahLst/>
              <a:cxnLst/>
              <a:rect l="l" t="t" r="r" b="b"/>
              <a:pathLst>
                <a:path w="1719" h="1928" fill="none" extrusionOk="0">
                  <a:moveTo>
                    <a:pt x="0" y="1"/>
                  </a:moveTo>
                  <a:lnTo>
                    <a:pt x="0" y="1928"/>
                  </a:lnTo>
                  <a:lnTo>
                    <a:pt x="580" y="1928"/>
                  </a:lnTo>
                  <a:lnTo>
                    <a:pt x="1718" y="1928"/>
                  </a:lnTo>
                  <a:lnTo>
                    <a:pt x="1718"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19" name="Google Shape;2019;p19"/>
            <p:cNvSpPr/>
            <p:nvPr/>
          </p:nvSpPr>
          <p:spPr>
            <a:xfrm flipH="1">
              <a:off x="-1989702"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0" name="Google Shape;2020;p19"/>
            <p:cNvSpPr/>
            <p:nvPr/>
          </p:nvSpPr>
          <p:spPr>
            <a:xfrm flipH="1">
              <a:off x="-1989702"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1" name="Google Shape;2021;p19"/>
            <p:cNvSpPr/>
            <p:nvPr/>
          </p:nvSpPr>
          <p:spPr>
            <a:xfrm flipH="1">
              <a:off x="-2084317"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2" name="Google Shape;2022;p19"/>
            <p:cNvSpPr/>
            <p:nvPr/>
          </p:nvSpPr>
          <p:spPr>
            <a:xfrm flipH="1">
              <a:off x="-2084317"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3" name="Google Shape;2023;p19"/>
            <p:cNvSpPr/>
            <p:nvPr/>
          </p:nvSpPr>
          <p:spPr>
            <a:xfrm flipH="1">
              <a:off x="-1895134" y="4524728"/>
              <a:ext cx="80518" cy="21781"/>
            </a:xfrm>
            <a:custGeom>
              <a:avLst/>
              <a:gdLst/>
              <a:ahLst/>
              <a:cxnLst/>
              <a:rect l="l" t="t" r="r" b="b"/>
              <a:pathLst>
                <a:path w="1719" h="465" extrusionOk="0">
                  <a:moveTo>
                    <a:pt x="0" y="1"/>
                  </a:moveTo>
                  <a:lnTo>
                    <a:pt x="0" y="465"/>
                  </a:lnTo>
                  <a:lnTo>
                    <a:pt x="1718" y="465"/>
                  </a:lnTo>
                  <a:lnTo>
                    <a:pt x="1718" y="418"/>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4" name="Google Shape;2024;p19"/>
            <p:cNvSpPr/>
            <p:nvPr/>
          </p:nvSpPr>
          <p:spPr>
            <a:xfrm flipH="1">
              <a:off x="-1895134" y="4524728"/>
              <a:ext cx="80518" cy="21781"/>
            </a:xfrm>
            <a:custGeom>
              <a:avLst/>
              <a:gdLst/>
              <a:ahLst/>
              <a:cxnLst/>
              <a:rect l="l" t="t" r="r" b="b"/>
              <a:pathLst>
                <a:path w="1719" h="465" fill="none" extrusionOk="0">
                  <a:moveTo>
                    <a:pt x="0" y="1"/>
                  </a:moveTo>
                  <a:lnTo>
                    <a:pt x="0" y="465"/>
                  </a:lnTo>
                  <a:lnTo>
                    <a:pt x="580" y="465"/>
                  </a:lnTo>
                  <a:lnTo>
                    <a:pt x="580" y="465"/>
                  </a:lnTo>
                  <a:lnTo>
                    <a:pt x="1718" y="465"/>
                  </a:lnTo>
                  <a:lnTo>
                    <a:pt x="1718" y="418"/>
                  </a:lnTo>
                  <a:lnTo>
                    <a:pt x="1718" y="418"/>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5" name="Google Shape;2025;p19"/>
            <p:cNvSpPr/>
            <p:nvPr/>
          </p:nvSpPr>
          <p:spPr>
            <a:xfrm flipH="1">
              <a:off x="-1895134" y="4460558"/>
              <a:ext cx="80518" cy="65295"/>
            </a:xfrm>
            <a:custGeom>
              <a:avLst/>
              <a:gdLst/>
              <a:ahLst/>
              <a:cxnLst/>
              <a:rect l="l" t="t" r="r" b="b"/>
              <a:pathLst>
                <a:path w="1719" h="1394" extrusionOk="0">
                  <a:moveTo>
                    <a:pt x="0" y="1"/>
                  </a:moveTo>
                  <a:lnTo>
                    <a:pt x="0" y="720"/>
                  </a:lnTo>
                  <a:lnTo>
                    <a:pt x="1718" y="1394"/>
                  </a:lnTo>
                  <a:lnTo>
                    <a:pt x="1718" y="837"/>
                  </a:lnTo>
                  <a:lnTo>
                    <a:pt x="859" y="419"/>
                  </a:lnTo>
                  <a:lnTo>
                    <a:pt x="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6" name="Google Shape;2026;p19"/>
            <p:cNvSpPr/>
            <p:nvPr/>
          </p:nvSpPr>
          <p:spPr>
            <a:xfrm flipH="1">
              <a:off x="-1989702" y="4456202"/>
              <a:ext cx="81595" cy="66419"/>
            </a:xfrm>
            <a:custGeom>
              <a:avLst/>
              <a:gdLst/>
              <a:ahLst/>
              <a:cxnLst/>
              <a:rect l="l" t="t" r="r" b="b"/>
              <a:pathLst>
                <a:path w="1742" h="1418" extrusionOk="0">
                  <a:moveTo>
                    <a:pt x="1" y="1"/>
                  </a:moveTo>
                  <a:lnTo>
                    <a:pt x="1" y="721"/>
                  </a:lnTo>
                  <a:lnTo>
                    <a:pt x="1742" y="1417"/>
                  </a:lnTo>
                  <a:lnTo>
                    <a:pt x="1742" y="697"/>
                  </a:lnTo>
                  <a:lnTo>
                    <a:pt x="976" y="372"/>
                  </a:lnTo>
                  <a:lnTo>
                    <a:pt x="210"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7" name="Google Shape;2027;p19"/>
            <p:cNvSpPr/>
            <p:nvPr/>
          </p:nvSpPr>
          <p:spPr>
            <a:xfrm flipH="1">
              <a:off x="-1989702" y="4456202"/>
              <a:ext cx="81595" cy="66419"/>
            </a:xfrm>
            <a:custGeom>
              <a:avLst/>
              <a:gdLst/>
              <a:ahLst/>
              <a:cxnLst/>
              <a:rect l="l" t="t" r="r" b="b"/>
              <a:pathLst>
                <a:path w="1742" h="1418" fill="none" extrusionOk="0">
                  <a:moveTo>
                    <a:pt x="210" y="1"/>
                  </a:moveTo>
                  <a:lnTo>
                    <a:pt x="1" y="1"/>
                  </a:lnTo>
                  <a:lnTo>
                    <a:pt x="1" y="721"/>
                  </a:lnTo>
                  <a:lnTo>
                    <a:pt x="1" y="721"/>
                  </a:lnTo>
                  <a:lnTo>
                    <a:pt x="1742" y="1417"/>
                  </a:lnTo>
                  <a:lnTo>
                    <a:pt x="1742" y="697"/>
                  </a:lnTo>
                  <a:lnTo>
                    <a:pt x="1742" y="697"/>
                  </a:lnTo>
                  <a:lnTo>
                    <a:pt x="976" y="372"/>
                  </a:lnTo>
                  <a:lnTo>
                    <a:pt x="21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8" name="Google Shape;2028;p19"/>
            <p:cNvSpPr/>
            <p:nvPr/>
          </p:nvSpPr>
          <p:spPr>
            <a:xfrm flipH="1">
              <a:off x="-1989702" y="4504072"/>
              <a:ext cx="81595" cy="42437"/>
            </a:xfrm>
            <a:custGeom>
              <a:avLst/>
              <a:gdLst/>
              <a:ahLst/>
              <a:cxnLst/>
              <a:rect l="l" t="t" r="r" b="b"/>
              <a:pathLst>
                <a:path w="1742" h="906" extrusionOk="0">
                  <a:moveTo>
                    <a:pt x="1" y="0"/>
                  </a:moveTo>
                  <a:lnTo>
                    <a:pt x="1" y="465"/>
                  </a:lnTo>
                  <a:lnTo>
                    <a:pt x="744" y="674"/>
                  </a:lnTo>
                  <a:lnTo>
                    <a:pt x="1487" y="906"/>
                  </a:lnTo>
                  <a:lnTo>
                    <a:pt x="1742" y="906"/>
                  </a:lnTo>
                  <a:lnTo>
                    <a:pt x="1742" y="558"/>
                  </a:lnTo>
                  <a:lnTo>
                    <a:pt x="883" y="256"/>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29" name="Google Shape;2029;p19"/>
            <p:cNvSpPr/>
            <p:nvPr/>
          </p:nvSpPr>
          <p:spPr>
            <a:xfrm flipH="1">
              <a:off x="-1989702" y="4504072"/>
              <a:ext cx="81595" cy="42437"/>
            </a:xfrm>
            <a:custGeom>
              <a:avLst/>
              <a:gdLst/>
              <a:ahLst/>
              <a:cxnLst/>
              <a:rect l="l" t="t" r="r" b="b"/>
              <a:pathLst>
                <a:path w="1742" h="906" fill="none" extrusionOk="0">
                  <a:moveTo>
                    <a:pt x="1" y="0"/>
                  </a:moveTo>
                  <a:lnTo>
                    <a:pt x="1" y="465"/>
                  </a:lnTo>
                  <a:lnTo>
                    <a:pt x="1" y="465"/>
                  </a:lnTo>
                  <a:lnTo>
                    <a:pt x="744" y="674"/>
                  </a:lnTo>
                  <a:lnTo>
                    <a:pt x="1487" y="906"/>
                  </a:lnTo>
                  <a:lnTo>
                    <a:pt x="1742" y="906"/>
                  </a:lnTo>
                  <a:lnTo>
                    <a:pt x="1742" y="558"/>
                  </a:lnTo>
                  <a:lnTo>
                    <a:pt x="1742" y="558"/>
                  </a:lnTo>
                  <a:lnTo>
                    <a:pt x="883" y="256"/>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0" name="Google Shape;2030;p19"/>
            <p:cNvSpPr/>
            <p:nvPr/>
          </p:nvSpPr>
          <p:spPr>
            <a:xfrm flipH="1">
              <a:off x="-2084317" y="4460558"/>
              <a:ext cx="81595" cy="76162"/>
            </a:xfrm>
            <a:custGeom>
              <a:avLst/>
              <a:gdLst/>
              <a:ahLst/>
              <a:cxnLst/>
              <a:rect l="l" t="t" r="r" b="b"/>
              <a:pathLst>
                <a:path w="1742" h="1626" extrusionOk="0">
                  <a:moveTo>
                    <a:pt x="1" y="1"/>
                  </a:moveTo>
                  <a:lnTo>
                    <a:pt x="1" y="837"/>
                  </a:lnTo>
                  <a:lnTo>
                    <a:pt x="860" y="1254"/>
                  </a:lnTo>
                  <a:lnTo>
                    <a:pt x="1742" y="1626"/>
                  </a:lnTo>
                  <a:lnTo>
                    <a:pt x="1742" y="837"/>
                  </a:lnTo>
                  <a:lnTo>
                    <a:pt x="1"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1" name="Google Shape;2031;p19"/>
            <p:cNvSpPr/>
            <p:nvPr/>
          </p:nvSpPr>
          <p:spPr>
            <a:xfrm flipH="1">
              <a:off x="-2084317" y="4460558"/>
              <a:ext cx="81595" cy="76162"/>
            </a:xfrm>
            <a:custGeom>
              <a:avLst/>
              <a:gdLst/>
              <a:ahLst/>
              <a:cxnLst/>
              <a:rect l="l" t="t" r="r" b="b"/>
              <a:pathLst>
                <a:path w="1742" h="1626" fill="none" extrusionOk="0">
                  <a:moveTo>
                    <a:pt x="1" y="1"/>
                  </a:moveTo>
                  <a:lnTo>
                    <a:pt x="1" y="837"/>
                  </a:lnTo>
                  <a:lnTo>
                    <a:pt x="1" y="837"/>
                  </a:lnTo>
                  <a:lnTo>
                    <a:pt x="860" y="1254"/>
                  </a:lnTo>
                  <a:lnTo>
                    <a:pt x="1742" y="1626"/>
                  </a:lnTo>
                  <a:lnTo>
                    <a:pt x="1742" y="837"/>
                  </a:lnTo>
                  <a:lnTo>
                    <a:pt x="1742" y="837"/>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2" name="Google Shape;2032;p19"/>
            <p:cNvSpPr/>
            <p:nvPr/>
          </p:nvSpPr>
          <p:spPr>
            <a:xfrm flipH="1">
              <a:off x="-2084317" y="4512784"/>
              <a:ext cx="81595" cy="33725"/>
            </a:xfrm>
            <a:custGeom>
              <a:avLst/>
              <a:gdLst/>
              <a:ahLst/>
              <a:cxnLst/>
              <a:rect l="l" t="t" r="r" b="b"/>
              <a:pathLst>
                <a:path w="1742" h="720" extrusionOk="0">
                  <a:moveTo>
                    <a:pt x="1" y="0"/>
                  </a:moveTo>
                  <a:lnTo>
                    <a:pt x="1" y="720"/>
                  </a:lnTo>
                  <a:lnTo>
                    <a:pt x="1742" y="720"/>
                  </a:lnTo>
                  <a:lnTo>
                    <a:pt x="860" y="372"/>
                  </a:lnTo>
                  <a:lnTo>
                    <a:pt x="1"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3" name="Google Shape;2033;p19"/>
            <p:cNvSpPr/>
            <p:nvPr/>
          </p:nvSpPr>
          <p:spPr>
            <a:xfrm flipH="1">
              <a:off x="-2084317" y="4512784"/>
              <a:ext cx="81595" cy="33725"/>
            </a:xfrm>
            <a:custGeom>
              <a:avLst/>
              <a:gdLst/>
              <a:ahLst/>
              <a:cxnLst/>
              <a:rect l="l" t="t" r="r" b="b"/>
              <a:pathLst>
                <a:path w="1742" h="720" fill="none" extrusionOk="0">
                  <a:moveTo>
                    <a:pt x="1" y="0"/>
                  </a:moveTo>
                  <a:lnTo>
                    <a:pt x="1" y="720"/>
                  </a:lnTo>
                  <a:lnTo>
                    <a:pt x="1742" y="720"/>
                  </a:lnTo>
                  <a:lnTo>
                    <a:pt x="1742" y="720"/>
                  </a:lnTo>
                  <a:lnTo>
                    <a:pt x="1742" y="720"/>
                  </a:lnTo>
                  <a:lnTo>
                    <a:pt x="860" y="372"/>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4" name="Google Shape;2034;p19"/>
            <p:cNvSpPr/>
            <p:nvPr/>
          </p:nvSpPr>
          <p:spPr>
            <a:xfrm flipH="1">
              <a:off x="-2084348" y="4710679"/>
              <a:ext cx="1875895" cy="101174"/>
            </a:xfrm>
            <a:custGeom>
              <a:avLst/>
              <a:gdLst/>
              <a:ahLst/>
              <a:cxnLst/>
              <a:rect l="l" t="t" r="r" b="b"/>
              <a:pathLst>
                <a:path w="40049" h="2160" extrusionOk="0">
                  <a:moveTo>
                    <a:pt x="488" y="1"/>
                  </a:moveTo>
                  <a:lnTo>
                    <a:pt x="511" y="256"/>
                  </a:lnTo>
                  <a:lnTo>
                    <a:pt x="511" y="511"/>
                  </a:lnTo>
                  <a:lnTo>
                    <a:pt x="488" y="790"/>
                  </a:lnTo>
                  <a:lnTo>
                    <a:pt x="441" y="1069"/>
                  </a:lnTo>
                  <a:lnTo>
                    <a:pt x="372" y="1324"/>
                  </a:lnTo>
                  <a:lnTo>
                    <a:pt x="279" y="1603"/>
                  </a:lnTo>
                  <a:lnTo>
                    <a:pt x="139" y="1881"/>
                  </a:lnTo>
                  <a:lnTo>
                    <a:pt x="0" y="2160"/>
                  </a:lnTo>
                  <a:lnTo>
                    <a:pt x="38702" y="2160"/>
                  </a:lnTo>
                  <a:lnTo>
                    <a:pt x="38818" y="1997"/>
                  </a:lnTo>
                  <a:lnTo>
                    <a:pt x="39120" y="1556"/>
                  </a:lnTo>
                  <a:lnTo>
                    <a:pt x="39538" y="883"/>
                  </a:lnTo>
                  <a:lnTo>
                    <a:pt x="40049"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5" name="Google Shape;2035;p19"/>
            <p:cNvSpPr/>
            <p:nvPr/>
          </p:nvSpPr>
          <p:spPr>
            <a:xfrm flipH="1">
              <a:off x="-925391" y="4467116"/>
              <a:ext cx="142487" cy="130543"/>
            </a:xfrm>
            <a:custGeom>
              <a:avLst/>
              <a:gdLst/>
              <a:ahLst/>
              <a:cxnLst/>
              <a:rect l="l" t="t" r="r" b="b"/>
              <a:pathLst>
                <a:path w="3042" h="2787" extrusionOk="0">
                  <a:moveTo>
                    <a:pt x="0" y="0"/>
                  </a:moveTo>
                  <a:lnTo>
                    <a:pt x="0" y="2786"/>
                  </a:lnTo>
                  <a:lnTo>
                    <a:pt x="3042" y="2786"/>
                  </a:lnTo>
                  <a:lnTo>
                    <a:pt x="3042"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6" name="Google Shape;2036;p19"/>
            <p:cNvSpPr/>
            <p:nvPr/>
          </p:nvSpPr>
          <p:spPr>
            <a:xfrm flipH="1">
              <a:off x="-929451" y="4467116"/>
              <a:ext cx="142487" cy="130543"/>
            </a:xfrm>
            <a:custGeom>
              <a:avLst/>
              <a:gdLst/>
              <a:ahLst/>
              <a:cxnLst/>
              <a:rect l="l" t="t" r="r" b="b"/>
              <a:pathLst>
                <a:path w="3042" h="2787" fill="none" extrusionOk="0">
                  <a:moveTo>
                    <a:pt x="3042" y="2786"/>
                  </a:moveTo>
                  <a:lnTo>
                    <a:pt x="0" y="2786"/>
                  </a:lnTo>
                  <a:lnTo>
                    <a:pt x="0" y="0"/>
                  </a:lnTo>
                  <a:lnTo>
                    <a:pt x="3042" y="0"/>
                  </a:lnTo>
                  <a:lnTo>
                    <a:pt x="3042" y="2786"/>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7" name="Google Shape;2037;p19"/>
            <p:cNvSpPr/>
            <p:nvPr/>
          </p:nvSpPr>
          <p:spPr>
            <a:xfrm flipH="1">
              <a:off x="-1193718" y="4482338"/>
              <a:ext cx="167500" cy="107685"/>
            </a:xfrm>
            <a:custGeom>
              <a:avLst/>
              <a:gdLst/>
              <a:ahLst/>
              <a:cxnLst/>
              <a:rect l="l" t="t" r="r" b="b"/>
              <a:pathLst>
                <a:path w="3576" h="2299" extrusionOk="0">
                  <a:moveTo>
                    <a:pt x="0" y="0"/>
                  </a:moveTo>
                  <a:lnTo>
                    <a:pt x="0" y="2299"/>
                  </a:lnTo>
                  <a:lnTo>
                    <a:pt x="3575" y="2299"/>
                  </a:lnTo>
                  <a:lnTo>
                    <a:pt x="3575"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8" name="Google Shape;2038;p19"/>
            <p:cNvSpPr/>
            <p:nvPr/>
          </p:nvSpPr>
          <p:spPr>
            <a:xfrm flipH="1">
              <a:off x="-1193718" y="4482338"/>
              <a:ext cx="167500" cy="107685"/>
            </a:xfrm>
            <a:custGeom>
              <a:avLst/>
              <a:gdLst/>
              <a:ahLst/>
              <a:cxnLst/>
              <a:rect l="l" t="t" r="r" b="b"/>
              <a:pathLst>
                <a:path w="3576" h="2299" fill="none" extrusionOk="0">
                  <a:moveTo>
                    <a:pt x="0" y="0"/>
                  </a:moveTo>
                  <a:lnTo>
                    <a:pt x="0" y="2299"/>
                  </a:lnTo>
                  <a:lnTo>
                    <a:pt x="3575" y="2299"/>
                  </a:lnTo>
                  <a:lnTo>
                    <a:pt x="3575" y="0"/>
                  </a:lnTo>
                  <a:lnTo>
                    <a:pt x="2856" y="0"/>
                  </a:lnTo>
                  <a:lnTo>
                    <a:pt x="2229" y="0"/>
                  </a:lnTo>
                  <a:lnTo>
                    <a:pt x="1556" y="0"/>
                  </a:lnTo>
                  <a:lnTo>
                    <a:pt x="1022" y="0"/>
                  </a:lnTo>
                  <a:lnTo>
                    <a:pt x="372"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39" name="Google Shape;2039;p19"/>
            <p:cNvSpPr/>
            <p:nvPr/>
          </p:nvSpPr>
          <p:spPr>
            <a:xfrm flipH="1">
              <a:off x="-1335078" y="4494282"/>
              <a:ext cx="93586" cy="95741"/>
            </a:xfrm>
            <a:custGeom>
              <a:avLst/>
              <a:gdLst/>
              <a:ahLst/>
              <a:cxnLst/>
              <a:rect l="l" t="t" r="r" b="b"/>
              <a:pathLst>
                <a:path w="1998" h="2044" extrusionOk="0">
                  <a:moveTo>
                    <a:pt x="1" y="0"/>
                  </a:moveTo>
                  <a:lnTo>
                    <a:pt x="1" y="2044"/>
                  </a:lnTo>
                  <a:lnTo>
                    <a:pt x="1998" y="2044"/>
                  </a:lnTo>
                  <a:lnTo>
                    <a:pt x="1998" y="0"/>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0" name="Google Shape;2040;p19"/>
            <p:cNvSpPr/>
            <p:nvPr/>
          </p:nvSpPr>
          <p:spPr>
            <a:xfrm flipH="1">
              <a:off x="-1335078" y="4494282"/>
              <a:ext cx="93586" cy="95741"/>
            </a:xfrm>
            <a:custGeom>
              <a:avLst/>
              <a:gdLst/>
              <a:ahLst/>
              <a:cxnLst/>
              <a:rect l="l" t="t" r="r" b="b"/>
              <a:pathLst>
                <a:path w="1998" h="2044" fill="none" extrusionOk="0">
                  <a:moveTo>
                    <a:pt x="1" y="0"/>
                  </a:moveTo>
                  <a:lnTo>
                    <a:pt x="1" y="2044"/>
                  </a:lnTo>
                  <a:lnTo>
                    <a:pt x="1998" y="2044"/>
                  </a:lnTo>
                  <a:lnTo>
                    <a:pt x="1998" y="0"/>
                  </a:lnTo>
                  <a:lnTo>
                    <a:pt x="1696" y="0"/>
                  </a:lnTo>
                  <a:lnTo>
                    <a:pt x="1022" y="0"/>
                  </a:lnTo>
                  <a:lnTo>
                    <a:pt x="488" y="0"/>
                  </a:lnTo>
                  <a:lnTo>
                    <a:pt x="210" y="0"/>
                  </a:lnTo>
                  <a:lnTo>
                    <a:pt x="1"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1" name="Google Shape;2041;p19"/>
            <p:cNvSpPr/>
            <p:nvPr/>
          </p:nvSpPr>
          <p:spPr>
            <a:xfrm flipH="1">
              <a:off x="-1379668" y="4556251"/>
              <a:ext cx="44639" cy="34849"/>
            </a:xfrm>
            <a:custGeom>
              <a:avLst/>
              <a:gdLst/>
              <a:ahLst/>
              <a:cxnLst/>
              <a:rect l="l" t="t" r="r" b="b"/>
              <a:pathLst>
                <a:path w="953" h="744" fill="none" extrusionOk="0">
                  <a:moveTo>
                    <a:pt x="1" y="721"/>
                  </a:moveTo>
                  <a:lnTo>
                    <a:pt x="1" y="744"/>
                  </a:lnTo>
                  <a:lnTo>
                    <a:pt x="1" y="744"/>
                  </a:lnTo>
                  <a:lnTo>
                    <a:pt x="952" y="744"/>
                  </a:lnTo>
                  <a:lnTo>
                    <a:pt x="952" y="744"/>
                  </a:lnTo>
                  <a:lnTo>
                    <a:pt x="233"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2" name="Google Shape;2042;p19"/>
            <p:cNvSpPr/>
            <p:nvPr/>
          </p:nvSpPr>
          <p:spPr>
            <a:xfrm flipH="1">
              <a:off x="-1406294" y="4451897"/>
              <a:ext cx="76160" cy="139198"/>
            </a:xfrm>
            <a:custGeom>
              <a:avLst/>
              <a:gdLst/>
              <a:ahLst/>
              <a:cxnLst/>
              <a:rect l="l" t="t" r="r" b="b"/>
              <a:pathLst>
                <a:path w="1417" h="2020" extrusionOk="0">
                  <a:moveTo>
                    <a:pt x="1" y="0"/>
                  </a:moveTo>
                  <a:lnTo>
                    <a:pt x="1" y="905"/>
                  </a:lnTo>
                  <a:lnTo>
                    <a:pt x="1" y="2020"/>
                  </a:lnTo>
                  <a:lnTo>
                    <a:pt x="1417" y="2020"/>
                  </a:lnTo>
                  <a:lnTo>
                    <a:pt x="1417" y="511"/>
                  </a:lnTo>
                  <a:lnTo>
                    <a:pt x="141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3" name="Google Shape;2043;p19"/>
            <p:cNvSpPr/>
            <p:nvPr/>
          </p:nvSpPr>
          <p:spPr>
            <a:xfrm flipH="1">
              <a:off x="-1517751" y="4475781"/>
              <a:ext cx="116397" cy="114243"/>
            </a:xfrm>
            <a:custGeom>
              <a:avLst/>
              <a:gdLst/>
              <a:ahLst/>
              <a:cxnLst/>
              <a:rect l="l" t="t" r="r" b="b"/>
              <a:pathLst>
                <a:path w="2485" h="2439" extrusionOk="0">
                  <a:moveTo>
                    <a:pt x="1" y="1"/>
                  </a:moveTo>
                  <a:lnTo>
                    <a:pt x="1" y="2439"/>
                  </a:lnTo>
                  <a:lnTo>
                    <a:pt x="2485" y="2439"/>
                  </a:lnTo>
                  <a:lnTo>
                    <a:pt x="2485"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4" name="Google Shape;2044;p19"/>
            <p:cNvSpPr/>
            <p:nvPr/>
          </p:nvSpPr>
          <p:spPr>
            <a:xfrm flipH="1">
              <a:off x="-1623232" y="4556251"/>
              <a:ext cx="98973" cy="34849"/>
            </a:xfrm>
            <a:custGeom>
              <a:avLst/>
              <a:gdLst/>
              <a:ahLst/>
              <a:cxnLst/>
              <a:rect l="l" t="t" r="r" b="b"/>
              <a:pathLst>
                <a:path w="2113" h="744" extrusionOk="0">
                  <a:moveTo>
                    <a:pt x="0" y="1"/>
                  </a:moveTo>
                  <a:lnTo>
                    <a:pt x="743" y="744"/>
                  </a:lnTo>
                  <a:lnTo>
                    <a:pt x="2113" y="744"/>
                  </a:lnTo>
                  <a:lnTo>
                    <a:pt x="2113" y="721"/>
                  </a:lnTo>
                  <a:lnTo>
                    <a:pt x="211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5" name="Google Shape;2045;p19"/>
            <p:cNvSpPr/>
            <p:nvPr/>
          </p:nvSpPr>
          <p:spPr>
            <a:xfrm flipH="1">
              <a:off x="-1623232" y="4556251"/>
              <a:ext cx="98973" cy="34849"/>
            </a:xfrm>
            <a:custGeom>
              <a:avLst/>
              <a:gdLst/>
              <a:ahLst/>
              <a:cxnLst/>
              <a:rect l="l" t="t" r="r" b="b"/>
              <a:pathLst>
                <a:path w="2113" h="744" fill="none" extrusionOk="0">
                  <a:moveTo>
                    <a:pt x="0" y="1"/>
                  </a:moveTo>
                  <a:lnTo>
                    <a:pt x="743" y="744"/>
                  </a:lnTo>
                  <a:lnTo>
                    <a:pt x="743" y="744"/>
                  </a:lnTo>
                  <a:lnTo>
                    <a:pt x="2113" y="744"/>
                  </a:lnTo>
                  <a:lnTo>
                    <a:pt x="2113" y="721"/>
                  </a:lnTo>
                  <a:lnTo>
                    <a:pt x="2113"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6" name="Google Shape;2046;p19"/>
            <p:cNvSpPr/>
            <p:nvPr/>
          </p:nvSpPr>
          <p:spPr>
            <a:xfrm flipH="1">
              <a:off x="-1675457" y="4556251"/>
              <a:ext cx="52273" cy="34849"/>
            </a:xfrm>
            <a:custGeom>
              <a:avLst/>
              <a:gdLst/>
              <a:ahLst/>
              <a:cxnLst/>
              <a:rect l="l" t="t" r="r" b="b"/>
              <a:pathLst>
                <a:path w="1116" h="744" fill="none" extrusionOk="0">
                  <a:moveTo>
                    <a:pt x="1" y="721"/>
                  </a:moveTo>
                  <a:lnTo>
                    <a:pt x="1" y="744"/>
                  </a:lnTo>
                  <a:lnTo>
                    <a:pt x="1" y="744"/>
                  </a:lnTo>
                  <a:lnTo>
                    <a:pt x="1115" y="744"/>
                  </a:lnTo>
                  <a:lnTo>
                    <a:pt x="396" y="1"/>
                  </a:lnTo>
                  <a:lnTo>
                    <a:pt x="1" y="1"/>
                  </a:lnTo>
                  <a:lnTo>
                    <a:pt x="1"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7" name="Google Shape;2047;p19"/>
            <p:cNvSpPr/>
            <p:nvPr/>
          </p:nvSpPr>
          <p:spPr>
            <a:xfrm flipH="1">
              <a:off x="-1711288" y="4505145"/>
              <a:ext cx="88104" cy="85958"/>
            </a:xfrm>
            <a:custGeom>
              <a:avLst/>
              <a:gdLst/>
              <a:ahLst/>
              <a:cxnLst/>
              <a:rect l="l" t="t" r="r" b="b"/>
              <a:pathLst>
                <a:path w="1789" h="883" extrusionOk="0">
                  <a:moveTo>
                    <a:pt x="1" y="1"/>
                  </a:moveTo>
                  <a:lnTo>
                    <a:pt x="1" y="883"/>
                  </a:lnTo>
                  <a:lnTo>
                    <a:pt x="1789" y="883"/>
                  </a:lnTo>
                  <a:lnTo>
                    <a:pt x="1789" y="1"/>
                  </a:lnTo>
                  <a:close/>
                </a:path>
              </a:pathLst>
            </a:custGeom>
            <a:solidFill>
              <a:schemeClr val="accent3"/>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8" name="Google Shape;2048;p19"/>
            <p:cNvSpPr/>
            <p:nvPr/>
          </p:nvSpPr>
          <p:spPr>
            <a:xfrm flipH="1">
              <a:off x="-1706980" y="4556251"/>
              <a:ext cx="34849" cy="34849"/>
            </a:xfrm>
            <a:custGeom>
              <a:avLst/>
              <a:gdLst/>
              <a:ahLst/>
              <a:cxnLst/>
              <a:rect l="l" t="t" r="r" b="b"/>
              <a:pathLst>
                <a:path w="744" h="744" fill="none" extrusionOk="0">
                  <a:moveTo>
                    <a:pt x="1" y="1"/>
                  </a:moveTo>
                  <a:lnTo>
                    <a:pt x="720" y="744"/>
                  </a:lnTo>
                  <a:lnTo>
                    <a:pt x="744" y="744"/>
                  </a:lnTo>
                  <a:lnTo>
                    <a:pt x="744"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49" name="Google Shape;2049;p19"/>
            <p:cNvSpPr/>
            <p:nvPr/>
          </p:nvSpPr>
          <p:spPr>
            <a:xfrm flipH="1">
              <a:off x="-1675457" y="4556251"/>
              <a:ext cx="52273" cy="34849"/>
            </a:xfrm>
            <a:custGeom>
              <a:avLst/>
              <a:gdLst/>
              <a:ahLst/>
              <a:cxnLst/>
              <a:rect l="l" t="t" r="r" b="b"/>
              <a:pathLst>
                <a:path w="1116" h="744" fill="none" extrusionOk="0">
                  <a:moveTo>
                    <a:pt x="396" y="1"/>
                  </a:moveTo>
                  <a:lnTo>
                    <a:pt x="1" y="1"/>
                  </a:lnTo>
                  <a:lnTo>
                    <a:pt x="1" y="1"/>
                  </a:lnTo>
                  <a:lnTo>
                    <a:pt x="71" y="1"/>
                  </a:lnTo>
                  <a:lnTo>
                    <a:pt x="71" y="721"/>
                  </a:lnTo>
                  <a:lnTo>
                    <a:pt x="1" y="721"/>
                  </a:lnTo>
                  <a:lnTo>
                    <a:pt x="1" y="744"/>
                  </a:lnTo>
                  <a:lnTo>
                    <a:pt x="1" y="744"/>
                  </a:lnTo>
                  <a:lnTo>
                    <a:pt x="1" y="744"/>
                  </a:lnTo>
                  <a:lnTo>
                    <a:pt x="1115" y="744"/>
                  </a:lnTo>
                  <a:lnTo>
                    <a:pt x="396"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0" name="Google Shape;2050;p19"/>
            <p:cNvSpPr/>
            <p:nvPr/>
          </p:nvSpPr>
          <p:spPr>
            <a:xfrm flipH="1">
              <a:off x="-1706980" y="4556251"/>
              <a:ext cx="34849" cy="34849"/>
            </a:xfrm>
            <a:custGeom>
              <a:avLst/>
              <a:gdLst/>
              <a:ahLst/>
              <a:cxnLst/>
              <a:rect l="l" t="t" r="r" b="b"/>
              <a:pathLst>
                <a:path w="744" h="744" fill="none" extrusionOk="0">
                  <a:moveTo>
                    <a:pt x="744" y="1"/>
                  </a:moveTo>
                  <a:lnTo>
                    <a:pt x="1" y="1"/>
                  </a:lnTo>
                  <a:lnTo>
                    <a:pt x="720" y="744"/>
                  </a:lnTo>
                  <a:lnTo>
                    <a:pt x="720" y="744"/>
                  </a:lnTo>
                  <a:lnTo>
                    <a:pt x="744" y="744"/>
                  </a:lnTo>
                  <a:lnTo>
                    <a:pt x="744"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1" name="Google Shape;2051;p19"/>
            <p:cNvSpPr/>
            <p:nvPr/>
          </p:nvSpPr>
          <p:spPr>
            <a:xfrm flipH="1">
              <a:off x="-1800519" y="4556251"/>
              <a:ext cx="80518" cy="33772"/>
            </a:xfrm>
            <a:custGeom>
              <a:avLst/>
              <a:gdLst/>
              <a:ahLst/>
              <a:cxnLst/>
              <a:rect l="l" t="t" r="r" b="b"/>
              <a:pathLst>
                <a:path w="1719" h="721" extrusionOk="0">
                  <a:moveTo>
                    <a:pt x="0" y="1"/>
                  </a:moveTo>
                  <a:lnTo>
                    <a:pt x="0" y="721"/>
                  </a:lnTo>
                  <a:lnTo>
                    <a:pt x="1091" y="721"/>
                  </a:lnTo>
                  <a:lnTo>
                    <a:pt x="1718" y="697"/>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2" name="Google Shape;2052;p19"/>
            <p:cNvSpPr/>
            <p:nvPr/>
          </p:nvSpPr>
          <p:spPr>
            <a:xfrm flipH="1">
              <a:off x="-1800519" y="4556251"/>
              <a:ext cx="80518" cy="33772"/>
            </a:xfrm>
            <a:custGeom>
              <a:avLst/>
              <a:gdLst/>
              <a:ahLst/>
              <a:cxnLst/>
              <a:rect l="l" t="t" r="r" b="b"/>
              <a:pathLst>
                <a:path w="1719" h="721" fill="none" extrusionOk="0">
                  <a:moveTo>
                    <a:pt x="0" y="721"/>
                  </a:moveTo>
                  <a:lnTo>
                    <a:pt x="0" y="721"/>
                  </a:lnTo>
                  <a:lnTo>
                    <a:pt x="0" y="721"/>
                  </a:lnTo>
                  <a:lnTo>
                    <a:pt x="1091" y="721"/>
                  </a:lnTo>
                  <a:lnTo>
                    <a:pt x="1718" y="697"/>
                  </a:lnTo>
                  <a:lnTo>
                    <a:pt x="1718" y="1"/>
                  </a:lnTo>
                  <a:lnTo>
                    <a:pt x="0" y="1"/>
                  </a:lnTo>
                  <a:lnTo>
                    <a:pt x="0" y="72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3" name="Google Shape;2053;p19"/>
            <p:cNvSpPr/>
            <p:nvPr/>
          </p:nvSpPr>
          <p:spPr>
            <a:xfrm flipH="1">
              <a:off x="-1800519"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4" name="Google Shape;2054;p19"/>
            <p:cNvSpPr/>
            <p:nvPr/>
          </p:nvSpPr>
          <p:spPr>
            <a:xfrm flipH="1">
              <a:off x="-15411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5" name="Google Shape;2055;p19"/>
            <p:cNvSpPr/>
            <p:nvPr/>
          </p:nvSpPr>
          <p:spPr>
            <a:xfrm flipH="1">
              <a:off x="-186719"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6" name="Google Shape;2056;p19"/>
            <p:cNvSpPr/>
            <p:nvPr/>
          </p:nvSpPr>
          <p:spPr>
            <a:xfrm flipH="1">
              <a:off x="-21828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7" name="Google Shape;2057;p19"/>
            <p:cNvSpPr/>
            <p:nvPr/>
          </p:nvSpPr>
          <p:spPr>
            <a:xfrm flipH="1">
              <a:off x="-24981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8" name="Google Shape;2058;p19"/>
            <p:cNvSpPr/>
            <p:nvPr/>
          </p:nvSpPr>
          <p:spPr>
            <a:xfrm flipH="1">
              <a:off x="-281334"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59" name="Google Shape;2059;p19"/>
            <p:cNvSpPr/>
            <p:nvPr/>
          </p:nvSpPr>
          <p:spPr>
            <a:xfrm flipH="1">
              <a:off x="-31398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0" name="Google Shape;2060;p19"/>
            <p:cNvSpPr/>
            <p:nvPr/>
          </p:nvSpPr>
          <p:spPr>
            <a:xfrm flipH="1">
              <a:off x="-345504"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1" name="Google Shape;2061;p19"/>
            <p:cNvSpPr/>
            <p:nvPr/>
          </p:nvSpPr>
          <p:spPr>
            <a:xfrm flipH="1">
              <a:off x="-377027"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2" name="Google Shape;2062;p19"/>
            <p:cNvSpPr/>
            <p:nvPr/>
          </p:nvSpPr>
          <p:spPr>
            <a:xfrm flipH="1">
              <a:off x="-374876" y="4520372"/>
              <a:ext cx="223005" cy="5480"/>
            </a:xfrm>
            <a:custGeom>
              <a:avLst/>
              <a:gdLst/>
              <a:ahLst/>
              <a:cxnLst/>
              <a:rect l="l" t="t" r="r" b="b"/>
              <a:pathLst>
                <a:path w="4761" h="117" extrusionOk="0">
                  <a:moveTo>
                    <a:pt x="1" y="1"/>
                  </a:moveTo>
                  <a:lnTo>
                    <a:pt x="1" y="117"/>
                  </a:lnTo>
                  <a:lnTo>
                    <a:pt x="4760" y="117"/>
                  </a:lnTo>
                  <a:lnTo>
                    <a:pt x="476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3" name="Google Shape;2063;p19"/>
            <p:cNvSpPr/>
            <p:nvPr/>
          </p:nvSpPr>
          <p:spPr>
            <a:xfrm flipH="1">
              <a:off x="-1133902"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4" name="Google Shape;2064;p19"/>
            <p:cNvSpPr/>
            <p:nvPr/>
          </p:nvSpPr>
          <p:spPr>
            <a:xfrm flipH="1">
              <a:off x="-1045797"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5" name="Google Shape;2065;p19"/>
            <p:cNvSpPr/>
            <p:nvPr/>
          </p:nvSpPr>
          <p:spPr>
            <a:xfrm flipH="1">
              <a:off x="-1077367"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6" name="Google Shape;2066;p19"/>
            <p:cNvSpPr/>
            <p:nvPr/>
          </p:nvSpPr>
          <p:spPr>
            <a:xfrm flipH="1">
              <a:off x="-1101255"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7" name="Google Shape;2067;p19"/>
            <p:cNvSpPr/>
            <p:nvPr/>
          </p:nvSpPr>
          <p:spPr>
            <a:xfrm flipH="1">
              <a:off x="-1324209"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8" name="Google Shape;2068;p19"/>
            <p:cNvSpPr/>
            <p:nvPr/>
          </p:nvSpPr>
          <p:spPr>
            <a:xfrm flipH="1">
              <a:off x="-1267674"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69" name="Google Shape;2069;p19"/>
            <p:cNvSpPr/>
            <p:nvPr/>
          </p:nvSpPr>
          <p:spPr>
            <a:xfrm flipH="1">
              <a:off x="-1291562" y="4439902"/>
              <a:ext cx="5480" cy="54428"/>
            </a:xfrm>
            <a:custGeom>
              <a:avLst/>
              <a:gdLst/>
              <a:ahLst/>
              <a:cxnLst/>
              <a:rect l="l" t="t" r="r" b="b"/>
              <a:pathLst>
                <a:path w="117" h="1162" extrusionOk="0">
                  <a:moveTo>
                    <a:pt x="1" y="1"/>
                  </a:moveTo>
                  <a:lnTo>
                    <a:pt x="1" y="1161"/>
                  </a:lnTo>
                  <a:lnTo>
                    <a:pt x="117" y="1161"/>
                  </a:lnTo>
                  <a:lnTo>
                    <a:pt x="1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0" name="Google Shape;2070;p19"/>
            <p:cNvSpPr/>
            <p:nvPr/>
          </p:nvSpPr>
          <p:spPr>
            <a:xfrm flipH="1">
              <a:off x="-1559109" y="4556251"/>
              <a:ext cx="65295" cy="34849"/>
            </a:xfrm>
            <a:custGeom>
              <a:avLst/>
              <a:gdLst/>
              <a:ahLst/>
              <a:cxnLst/>
              <a:rect l="l" t="t" r="r" b="b"/>
              <a:pathLst>
                <a:path w="1394" h="744" extrusionOk="0">
                  <a:moveTo>
                    <a:pt x="0" y="1"/>
                  </a:moveTo>
                  <a:lnTo>
                    <a:pt x="511" y="535"/>
                  </a:lnTo>
                  <a:lnTo>
                    <a:pt x="720" y="744"/>
                  </a:lnTo>
                  <a:lnTo>
                    <a:pt x="1393" y="74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1" name="Google Shape;2071;p19"/>
            <p:cNvSpPr/>
            <p:nvPr/>
          </p:nvSpPr>
          <p:spPr>
            <a:xfrm flipH="1">
              <a:off x="-1559109" y="4556251"/>
              <a:ext cx="65295" cy="34849"/>
            </a:xfrm>
            <a:custGeom>
              <a:avLst/>
              <a:gdLst/>
              <a:ahLst/>
              <a:cxnLst/>
              <a:rect l="l" t="t" r="r" b="b"/>
              <a:pathLst>
                <a:path w="1394" h="744" fill="none" extrusionOk="0">
                  <a:moveTo>
                    <a:pt x="0" y="1"/>
                  </a:moveTo>
                  <a:lnTo>
                    <a:pt x="511" y="535"/>
                  </a:lnTo>
                  <a:lnTo>
                    <a:pt x="720" y="744"/>
                  </a:lnTo>
                  <a:lnTo>
                    <a:pt x="720" y="744"/>
                  </a:lnTo>
                  <a:lnTo>
                    <a:pt x="1393" y="744"/>
                  </a:lnTo>
                  <a:lnTo>
                    <a:pt x="650" y="1"/>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2" name="Google Shape;2072;p19"/>
            <p:cNvSpPr/>
            <p:nvPr/>
          </p:nvSpPr>
          <p:spPr>
            <a:xfrm flipH="1">
              <a:off x="-1411191" y="4556251"/>
              <a:ext cx="65295" cy="34849"/>
            </a:xfrm>
            <a:custGeom>
              <a:avLst/>
              <a:gdLst/>
              <a:ahLst/>
              <a:cxnLst/>
              <a:rect l="l" t="t" r="r" b="b"/>
              <a:pathLst>
                <a:path w="1394" h="744" extrusionOk="0">
                  <a:moveTo>
                    <a:pt x="1" y="1"/>
                  </a:moveTo>
                  <a:lnTo>
                    <a:pt x="720" y="744"/>
                  </a:lnTo>
                  <a:lnTo>
                    <a:pt x="1394" y="744"/>
                  </a:lnTo>
                  <a:lnTo>
                    <a:pt x="1185" y="535"/>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3" name="Google Shape;2073;p19"/>
            <p:cNvSpPr/>
            <p:nvPr/>
          </p:nvSpPr>
          <p:spPr>
            <a:xfrm flipH="1">
              <a:off x="-1411191" y="4556251"/>
              <a:ext cx="65295" cy="34849"/>
            </a:xfrm>
            <a:custGeom>
              <a:avLst/>
              <a:gdLst/>
              <a:ahLst/>
              <a:cxnLst/>
              <a:rect l="l" t="t" r="r" b="b"/>
              <a:pathLst>
                <a:path w="1394" h="744" fill="none" extrusionOk="0">
                  <a:moveTo>
                    <a:pt x="1" y="1"/>
                  </a:moveTo>
                  <a:lnTo>
                    <a:pt x="720" y="744"/>
                  </a:lnTo>
                  <a:lnTo>
                    <a:pt x="720" y="744"/>
                  </a:lnTo>
                  <a:lnTo>
                    <a:pt x="720" y="744"/>
                  </a:lnTo>
                  <a:lnTo>
                    <a:pt x="1394" y="744"/>
                  </a:lnTo>
                  <a:lnTo>
                    <a:pt x="1185" y="535"/>
                  </a:lnTo>
                  <a:lnTo>
                    <a:pt x="651" y="1"/>
                  </a:lnTo>
                  <a:lnTo>
                    <a:pt x="1"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4" name="Google Shape;2074;p19"/>
            <p:cNvSpPr/>
            <p:nvPr/>
          </p:nvSpPr>
          <p:spPr>
            <a:xfrm flipH="1">
              <a:off x="-2150675" y="4546461"/>
              <a:ext cx="2039039" cy="92509"/>
            </a:xfrm>
            <a:custGeom>
              <a:avLst/>
              <a:gdLst/>
              <a:ahLst/>
              <a:cxnLst/>
              <a:rect l="l" t="t" r="r" b="b"/>
              <a:pathLst>
                <a:path w="43532" h="1975" extrusionOk="0">
                  <a:moveTo>
                    <a:pt x="1" y="1"/>
                  </a:moveTo>
                  <a:lnTo>
                    <a:pt x="465" y="372"/>
                  </a:lnTo>
                  <a:lnTo>
                    <a:pt x="906" y="744"/>
                  </a:lnTo>
                  <a:lnTo>
                    <a:pt x="1301" y="1138"/>
                  </a:lnTo>
                  <a:lnTo>
                    <a:pt x="1649" y="1533"/>
                  </a:lnTo>
                  <a:lnTo>
                    <a:pt x="6827" y="1510"/>
                  </a:lnTo>
                  <a:lnTo>
                    <a:pt x="11331" y="1533"/>
                  </a:lnTo>
                  <a:lnTo>
                    <a:pt x="15858" y="1556"/>
                  </a:lnTo>
                  <a:lnTo>
                    <a:pt x="24866" y="1672"/>
                  </a:lnTo>
                  <a:lnTo>
                    <a:pt x="33851" y="1835"/>
                  </a:lnTo>
                  <a:lnTo>
                    <a:pt x="42836" y="1974"/>
                  </a:lnTo>
                  <a:lnTo>
                    <a:pt x="43044" y="1487"/>
                  </a:lnTo>
                  <a:lnTo>
                    <a:pt x="43230" y="999"/>
                  </a:lnTo>
                  <a:lnTo>
                    <a:pt x="43393" y="512"/>
                  </a:lnTo>
                  <a:lnTo>
                    <a:pt x="43532" y="1"/>
                  </a:lnTo>
                  <a:lnTo>
                    <a:pt x="42464" y="1"/>
                  </a:lnTo>
                  <a:lnTo>
                    <a:pt x="42464" y="1185"/>
                  </a:lnTo>
                  <a:lnTo>
                    <a:pt x="34083" y="1185"/>
                  </a:lnTo>
                  <a:lnTo>
                    <a:pt x="34083" y="953"/>
                  </a:lnTo>
                  <a:lnTo>
                    <a:pt x="24378" y="953"/>
                  </a:lnTo>
                  <a:lnTo>
                    <a:pt x="24378" y="1022"/>
                  </a:lnTo>
                  <a:lnTo>
                    <a:pt x="22358" y="1022"/>
                  </a:lnTo>
                  <a:lnTo>
                    <a:pt x="22358" y="930"/>
                  </a:lnTo>
                  <a:lnTo>
                    <a:pt x="17460" y="930"/>
                  </a:lnTo>
                  <a:lnTo>
                    <a:pt x="17460" y="1092"/>
                  </a:lnTo>
                  <a:lnTo>
                    <a:pt x="14418" y="1092"/>
                  </a:lnTo>
                  <a:lnTo>
                    <a:pt x="14418" y="1022"/>
                  </a:lnTo>
                  <a:lnTo>
                    <a:pt x="11006" y="1022"/>
                  </a:lnTo>
                  <a:lnTo>
                    <a:pt x="11006" y="419"/>
                  </a:lnTo>
                  <a:lnTo>
                    <a:pt x="7105" y="419"/>
                  </a:lnTo>
                  <a:lnTo>
                    <a:pt x="6687" y="1"/>
                  </a:lnTo>
                  <a:close/>
                </a:path>
              </a:pathLst>
            </a:custGeom>
            <a:solidFill>
              <a:srgbClr val="D2030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5" name="Google Shape;2075;p19"/>
            <p:cNvSpPr/>
            <p:nvPr/>
          </p:nvSpPr>
          <p:spPr>
            <a:xfrm flipH="1">
              <a:off x="-2150675" y="4546461"/>
              <a:ext cx="2039039" cy="92509"/>
            </a:xfrm>
            <a:custGeom>
              <a:avLst/>
              <a:gdLst/>
              <a:ahLst/>
              <a:cxnLst/>
              <a:rect l="l" t="t" r="r" b="b"/>
              <a:pathLst>
                <a:path w="43532" h="1975" fill="none" extrusionOk="0">
                  <a:moveTo>
                    <a:pt x="43532" y="1"/>
                  </a:moveTo>
                  <a:lnTo>
                    <a:pt x="42464" y="1"/>
                  </a:lnTo>
                  <a:lnTo>
                    <a:pt x="42464" y="1185"/>
                  </a:lnTo>
                  <a:lnTo>
                    <a:pt x="34083" y="1185"/>
                  </a:lnTo>
                  <a:lnTo>
                    <a:pt x="34083" y="953"/>
                  </a:lnTo>
                  <a:lnTo>
                    <a:pt x="34083" y="953"/>
                  </a:lnTo>
                  <a:lnTo>
                    <a:pt x="34060" y="953"/>
                  </a:lnTo>
                  <a:lnTo>
                    <a:pt x="34060" y="953"/>
                  </a:lnTo>
                  <a:lnTo>
                    <a:pt x="34036" y="953"/>
                  </a:lnTo>
                  <a:lnTo>
                    <a:pt x="34036" y="953"/>
                  </a:lnTo>
                  <a:lnTo>
                    <a:pt x="33386" y="953"/>
                  </a:lnTo>
                  <a:lnTo>
                    <a:pt x="33386" y="953"/>
                  </a:lnTo>
                  <a:lnTo>
                    <a:pt x="33386" y="953"/>
                  </a:lnTo>
                  <a:lnTo>
                    <a:pt x="33386" y="953"/>
                  </a:lnTo>
                  <a:lnTo>
                    <a:pt x="32272" y="953"/>
                  </a:lnTo>
                  <a:lnTo>
                    <a:pt x="32272" y="953"/>
                  </a:lnTo>
                  <a:lnTo>
                    <a:pt x="32272" y="953"/>
                  </a:lnTo>
                  <a:lnTo>
                    <a:pt x="32272" y="953"/>
                  </a:lnTo>
                  <a:lnTo>
                    <a:pt x="30902" y="953"/>
                  </a:lnTo>
                  <a:lnTo>
                    <a:pt x="30902" y="953"/>
                  </a:lnTo>
                  <a:lnTo>
                    <a:pt x="30902" y="953"/>
                  </a:lnTo>
                  <a:lnTo>
                    <a:pt x="30229" y="953"/>
                  </a:lnTo>
                  <a:lnTo>
                    <a:pt x="30229" y="953"/>
                  </a:lnTo>
                  <a:lnTo>
                    <a:pt x="30229" y="953"/>
                  </a:lnTo>
                  <a:lnTo>
                    <a:pt x="30229" y="953"/>
                  </a:lnTo>
                  <a:lnTo>
                    <a:pt x="30020" y="953"/>
                  </a:lnTo>
                  <a:lnTo>
                    <a:pt x="30020" y="953"/>
                  </a:lnTo>
                  <a:lnTo>
                    <a:pt x="30020" y="953"/>
                  </a:lnTo>
                  <a:lnTo>
                    <a:pt x="27745" y="953"/>
                  </a:lnTo>
                  <a:lnTo>
                    <a:pt x="27745" y="953"/>
                  </a:lnTo>
                  <a:lnTo>
                    <a:pt x="27745" y="953"/>
                  </a:lnTo>
                  <a:lnTo>
                    <a:pt x="27071" y="953"/>
                  </a:lnTo>
                  <a:lnTo>
                    <a:pt x="27071" y="953"/>
                  </a:lnTo>
                  <a:lnTo>
                    <a:pt x="27071" y="953"/>
                  </a:lnTo>
                  <a:lnTo>
                    <a:pt x="27071" y="953"/>
                  </a:lnTo>
                  <a:lnTo>
                    <a:pt x="26120" y="953"/>
                  </a:lnTo>
                  <a:lnTo>
                    <a:pt x="26120" y="953"/>
                  </a:lnTo>
                  <a:lnTo>
                    <a:pt x="26120" y="953"/>
                  </a:lnTo>
                  <a:lnTo>
                    <a:pt x="24564" y="953"/>
                  </a:lnTo>
                  <a:lnTo>
                    <a:pt x="24564" y="953"/>
                  </a:lnTo>
                  <a:lnTo>
                    <a:pt x="24378" y="953"/>
                  </a:lnTo>
                  <a:lnTo>
                    <a:pt x="24378" y="1022"/>
                  </a:lnTo>
                  <a:lnTo>
                    <a:pt x="22358" y="1022"/>
                  </a:lnTo>
                  <a:lnTo>
                    <a:pt x="22358" y="930"/>
                  </a:lnTo>
                  <a:lnTo>
                    <a:pt x="22358" y="930"/>
                  </a:lnTo>
                  <a:lnTo>
                    <a:pt x="21407" y="930"/>
                  </a:lnTo>
                  <a:lnTo>
                    <a:pt x="21407" y="930"/>
                  </a:lnTo>
                  <a:lnTo>
                    <a:pt x="20733" y="930"/>
                  </a:lnTo>
                  <a:lnTo>
                    <a:pt x="20733" y="930"/>
                  </a:lnTo>
                  <a:lnTo>
                    <a:pt x="19526" y="930"/>
                  </a:lnTo>
                  <a:lnTo>
                    <a:pt x="19526" y="930"/>
                  </a:lnTo>
                  <a:lnTo>
                    <a:pt x="18226" y="930"/>
                  </a:lnTo>
                  <a:lnTo>
                    <a:pt x="18226" y="930"/>
                  </a:lnTo>
                  <a:lnTo>
                    <a:pt x="17576" y="930"/>
                  </a:lnTo>
                  <a:lnTo>
                    <a:pt x="17576" y="930"/>
                  </a:lnTo>
                  <a:lnTo>
                    <a:pt x="17460" y="930"/>
                  </a:lnTo>
                  <a:lnTo>
                    <a:pt x="17460" y="1092"/>
                  </a:lnTo>
                  <a:lnTo>
                    <a:pt x="14418" y="1092"/>
                  </a:lnTo>
                  <a:lnTo>
                    <a:pt x="14418" y="906"/>
                  </a:lnTo>
                  <a:lnTo>
                    <a:pt x="14418" y="906"/>
                  </a:lnTo>
                  <a:lnTo>
                    <a:pt x="14418" y="1022"/>
                  </a:lnTo>
                  <a:lnTo>
                    <a:pt x="11006" y="1022"/>
                  </a:lnTo>
                  <a:lnTo>
                    <a:pt x="11006" y="419"/>
                  </a:lnTo>
                  <a:lnTo>
                    <a:pt x="10982" y="419"/>
                  </a:lnTo>
                  <a:lnTo>
                    <a:pt x="8011" y="419"/>
                  </a:lnTo>
                  <a:lnTo>
                    <a:pt x="7709" y="419"/>
                  </a:lnTo>
                  <a:lnTo>
                    <a:pt x="7105" y="419"/>
                  </a:lnTo>
                  <a:lnTo>
                    <a:pt x="6687" y="1"/>
                  </a:lnTo>
                  <a:lnTo>
                    <a:pt x="5619" y="1"/>
                  </a:lnTo>
                  <a:lnTo>
                    <a:pt x="4923" y="1"/>
                  </a:lnTo>
                  <a:lnTo>
                    <a:pt x="4250" y="1"/>
                  </a:lnTo>
                  <a:lnTo>
                    <a:pt x="3576" y="1"/>
                  </a:lnTo>
                  <a:lnTo>
                    <a:pt x="2903" y="1"/>
                  </a:lnTo>
                  <a:lnTo>
                    <a:pt x="2206" y="1"/>
                  </a:lnTo>
                  <a:lnTo>
                    <a:pt x="1533" y="1"/>
                  </a:lnTo>
                  <a:lnTo>
                    <a:pt x="860" y="1"/>
                  </a:lnTo>
                  <a:lnTo>
                    <a:pt x="1" y="1"/>
                  </a:lnTo>
                  <a:lnTo>
                    <a:pt x="1" y="1"/>
                  </a:lnTo>
                  <a:lnTo>
                    <a:pt x="465" y="372"/>
                  </a:lnTo>
                  <a:lnTo>
                    <a:pt x="906" y="744"/>
                  </a:lnTo>
                  <a:lnTo>
                    <a:pt x="1301" y="1138"/>
                  </a:lnTo>
                  <a:lnTo>
                    <a:pt x="1649" y="1533"/>
                  </a:lnTo>
                  <a:lnTo>
                    <a:pt x="1649" y="1533"/>
                  </a:lnTo>
                  <a:lnTo>
                    <a:pt x="6827" y="1510"/>
                  </a:lnTo>
                  <a:lnTo>
                    <a:pt x="6827" y="1510"/>
                  </a:lnTo>
                  <a:lnTo>
                    <a:pt x="11331" y="1533"/>
                  </a:lnTo>
                  <a:lnTo>
                    <a:pt x="15858" y="1556"/>
                  </a:lnTo>
                  <a:lnTo>
                    <a:pt x="24866" y="1672"/>
                  </a:lnTo>
                  <a:lnTo>
                    <a:pt x="33851" y="1835"/>
                  </a:lnTo>
                  <a:lnTo>
                    <a:pt x="42836" y="1974"/>
                  </a:lnTo>
                  <a:lnTo>
                    <a:pt x="42836" y="1974"/>
                  </a:lnTo>
                  <a:lnTo>
                    <a:pt x="43044" y="1487"/>
                  </a:lnTo>
                  <a:lnTo>
                    <a:pt x="43230" y="999"/>
                  </a:lnTo>
                  <a:lnTo>
                    <a:pt x="43393" y="512"/>
                  </a:lnTo>
                  <a:lnTo>
                    <a:pt x="4353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6" name="Google Shape;2076;p19"/>
            <p:cNvSpPr/>
            <p:nvPr/>
          </p:nvSpPr>
          <p:spPr>
            <a:xfrm flipH="1">
              <a:off x="-2100669" y="4546461"/>
              <a:ext cx="392660" cy="55505"/>
            </a:xfrm>
            <a:custGeom>
              <a:avLst/>
              <a:gdLst/>
              <a:ahLst/>
              <a:cxnLst/>
              <a:rect l="l" t="t" r="r" b="b"/>
              <a:pathLst>
                <a:path w="8383" h="1185" extrusionOk="0">
                  <a:moveTo>
                    <a:pt x="2856" y="1"/>
                  </a:moveTo>
                  <a:lnTo>
                    <a:pt x="2694" y="210"/>
                  </a:lnTo>
                  <a:lnTo>
                    <a:pt x="2485" y="488"/>
                  </a:lnTo>
                  <a:lnTo>
                    <a:pt x="2276" y="767"/>
                  </a:lnTo>
                  <a:lnTo>
                    <a:pt x="2183" y="837"/>
                  </a:lnTo>
                  <a:lnTo>
                    <a:pt x="2090" y="906"/>
                  </a:lnTo>
                  <a:lnTo>
                    <a:pt x="1974" y="906"/>
                  </a:lnTo>
                  <a:lnTo>
                    <a:pt x="1347" y="930"/>
                  </a:lnTo>
                  <a:lnTo>
                    <a:pt x="256" y="930"/>
                  </a:lnTo>
                  <a:lnTo>
                    <a:pt x="1" y="953"/>
                  </a:lnTo>
                  <a:lnTo>
                    <a:pt x="1" y="1185"/>
                  </a:lnTo>
                  <a:lnTo>
                    <a:pt x="8382" y="1185"/>
                  </a:lnTo>
                  <a:lnTo>
                    <a:pt x="8382"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7" name="Google Shape;2077;p19"/>
            <p:cNvSpPr/>
            <p:nvPr/>
          </p:nvSpPr>
          <p:spPr>
            <a:xfrm flipH="1">
              <a:off x="-2100669" y="4546461"/>
              <a:ext cx="392660" cy="55505"/>
            </a:xfrm>
            <a:custGeom>
              <a:avLst/>
              <a:gdLst/>
              <a:ahLst/>
              <a:cxnLst/>
              <a:rect l="l" t="t" r="r" b="b"/>
              <a:pathLst>
                <a:path w="8383" h="1185" fill="none" extrusionOk="0">
                  <a:moveTo>
                    <a:pt x="8382" y="1"/>
                  </a:moveTo>
                  <a:lnTo>
                    <a:pt x="8359" y="1"/>
                  </a:lnTo>
                  <a:lnTo>
                    <a:pt x="8034" y="1"/>
                  </a:lnTo>
                  <a:lnTo>
                    <a:pt x="6293" y="1"/>
                  </a:lnTo>
                  <a:lnTo>
                    <a:pt x="6014" y="1"/>
                  </a:lnTo>
                  <a:lnTo>
                    <a:pt x="4273" y="1"/>
                  </a:lnTo>
                  <a:lnTo>
                    <a:pt x="3994" y="1"/>
                  </a:lnTo>
                  <a:lnTo>
                    <a:pt x="2856" y="1"/>
                  </a:lnTo>
                  <a:lnTo>
                    <a:pt x="2856" y="1"/>
                  </a:lnTo>
                  <a:lnTo>
                    <a:pt x="2694" y="210"/>
                  </a:lnTo>
                  <a:lnTo>
                    <a:pt x="2694" y="210"/>
                  </a:lnTo>
                  <a:lnTo>
                    <a:pt x="2694" y="210"/>
                  </a:lnTo>
                  <a:lnTo>
                    <a:pt x="2694" y="210"/>
                  </a:lnTo>
                  <a:lnTo>
                    <a:pt x="2485" y="488"/>
                  </a:lnTo>
                  <a:lnTo>
                    <a:pt x="2276" y="767"/>
                  </a:lnTo>
                  <a:lnTo>
                    <a:pt x="2276" y="767"/>
                  </a:lnTo>
                  <a:lnTo>
                    <a:pt x="2276" y="767"/>
                  </a:lnTo>
                  <a:lnTo>
                    <a:pt x="2183" y="837"/>
                  </a:lnTo>
                  <a:lnTo>
                    <a:pt x="2090" y="906"/>
                  </a:lnTo>
                  <a:lnTo>
                    <a:pt x="2090" y="906"/>
                  </a:lnTo>
                  <a:lnTo>
                    <a:pt x="1974" y="906"/>
                  </a:lnTo>
                  <a:lnTo>
                    <a:pt x="1974" y="906"/>
                  </a:lnTo>
                  <a:lnTo>
                    <a:pt x="1974" y="906"/>
                  </a:lnTo>
                  <a:lnTo>
                    <a:pt x="1347" y="930"/>
                  </a:lnTo>
                  <a:lnTo>
                    <a:pt x="256" y="930"/>
                  </a:lnTo>
                  <a:lnTo>
                    <a:pt x="256" y="930"/>
                  </a:lnTo>
                  <a:lnTo>
                    <a:pt x="256" y="930"/>
                  </a:lnTo>
                  <a:lnTo>
                    <a:pt x="1" y="953"/>
                  </a:lnTo>
                  <a:lnTo>
                    <a:pt x="1" y="1185"/>
                  </a:lnTo>
                  <a:lnTo>
                    <a:pt x="8382" y="1185"/>
                  </a:lnTo>
                  <a:lnTo>
                    <a:pt x="838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8" name="Google Shape;2078;p19"/>
            <p:cNvSpPr/>
            <p:nvPr/>
          </p:nvSpPr>
          <p:spPr>
            <a:xfrm flipH="1">
              <a:off x="-1253530" y="4589975"/>
              <a:ext cx="94664" cy="4403"/>
            </a:xfrm>
            <a:custGeom>
              <a:avLst/>
              <a:gdLst/>
              <a:ahLst/>
              <a:cxnLst/>
              <a:rect l="l" t="t" r="r" b="b"/>
              <a:pathLst>
                <a:path w="2021" h="94" extrusionOk="0">
                  <a:moveTo>
                    <a:pt x="0" y="1"/>
                  </a:moveTo>
                  <a:lnTo>
                    <a:pt x="0" y="93"/>
                  </a:lnTo>
                  <a:lnTo>
                    <a:pt x="2020" y="93"/>
                  </a:lnTo>
                  <a:lnTo>
                    <a:pt x="2020" y="24"/>
                  </a:lnTo>
                  <a:lnTo>
                    <a:pt x="743" y="24"/>
                  </a:lnTo>
                  <a:lnTo>
                    <a:pt x="0"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79" name="Google Shape;2079;p19"/>
            <p:cNvSpPr/>
            <p:nvPr/>
          </p:nvSpPr>
          <p:spPr>
            <a:xfrm flipH="1">
              <a:off x="-1253530" y="4589975"/>
              <a:ext cx="94664" cy="4403"/>
            </a:xfrm>
            <a:custGeom>
              <a:avLst/>
              <a:gdLst/>
              <a:ahLst/>
              <a:cxnLst/>
              <a:rect l="l" t="t" r="r" b="b"/>
              <a:pathLst>
                <a:path w="2021" h="94" fill="none" extrusionOk="0">
                  <a:moveTo>
                    <a:pt x="0" y="1"/>
                  </a:moveTo>
                  <a:lnTo>
                    <a:pt x="0" y="93"/>
                  </a:lnTo>
                  <a:lnTo>
                    <a:pt x="2020" y="93"/>
                  </a:lnTo>
                  <a:lnTo>
                    <a:pt x="2020" y="24"/>
                  </a:lnTo>
                  <a:lnTo>
                    <a:pt x="2020" y="24"/>
                  </a:lnTo>
                  <a:lnTo>
                    <a:pt x="1556" y="24"/>
                  </a:lnTo>
                  <a:lnTo>
                    <a:pt x="1556" y="24"/>
                  </a:lnTo>
                  <a:lnTo>
                    <a:pt x="743" y="24"/>
                  </a:lnTo>
                  <a:lnTo>
                    <a:pt x="743" y="24"/>
                  </a:lnTo>
                  <a:lnTo>
                    <a:pt x="0"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0" name="Google Shape;2080;p19"/>
            <p:cNvSpPr/>
            <p:nvPr/>
          </p:nvSpPr>
          <p:spPr>
            <a:xfrm flipH="1">
              <a:off x="-787013" y="4566040"/>
              <a:ext cx="159912" cy="28338"/>
            </a:xfrm>
            <a:custGeom>
              <a:avLst/>
              <a:gdLst/>
              <a:ahLst/>
              <a:cxnLst/>
              <a:rect l="l" t="t" r="r" b="b"/>
              <a:pathLst>
                <a:path w="3414" h="605" extrusionOk="0">
                  <a:moveTo>
                    <a:pt x="1" y="1"/>
                  </a:moveTo>
                  <a:lnTo>
                    <a:pt x="1" y="604"/>
                  </a:lnTo>
                  <a:lnTo>
                    <a:pt x="3413" y="604"/>
                  </a:lnTo>
                  <a:lnTo>
                    <a:pt x="3413" y="488"/>
                  </a:lnTo>
                  <a:lnTo>
                    <a:pt x="1231" y="488"/>
                  </a:lnTo>
                  <a:lnTo>
                    <a:pt x="929" y="1"/>
                  </a:lnTo>
                  <a:close/>
                </a:path>
              </a:pathLst>
            </a:custGeom>
            <a:solidFill>
              <a:srgbClr val="D7797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1" name="Google Shape;2081;p19"/>
            <p:cNvSpPr/>
            <p:nvPr/>
          </p:nvSpPr>
          <p:spPr>
            <a:xfrm flipH="1">
              <a:off x="-787013" y="4566040"/>
              <a:ext cx="159912" cy="28338"/>
            </a:xfrm>
            <a:custGeom>
              <a:avLst/>
              <a:gdLst/>
              <a:ahLst/>
              <a:cxnLst/>
              <a:rect l="l" t="t" r="r" b="b"/>
              <a:pathLst>
                <a:path w="3414" h="605" fill="none" extrusionOk="0">
                  <a:moveTo>
                    <a:pt x="929" y="1"/>
                  </a:moveTo>
                  <a:lnTo>
                    <a:pt x="326" y="1"/>
                  </a:lnTo>
                  <a:lnTo>
                    <a:pt x="1" y="1"/>
                  </a:lnTo>
                  <a:lnTo>
                    <a:pt x="1" y="604"/>
                  </a:lnTo>
                  <a:lnTo>
                    <a:pt x="3413" y="604"/>
                  </a:lnTo>
                  <a:lnTo>
                    <a:pt x="3413" y="488"/>
                  </a:lnTo>
                  <a:lnTo>
                    <a:pt x="3413" y="488"/>
                  </a:lnTo>
                  <a:lnTo>
                    <a:pt x="3390" y="488"/>
                  </a:lnTo>
                  <a:lnTo>
                    <a:pt x="3390" y="488"/>
                  </a:lnTo>
                  <a:lnTo>
                    <a:pt x="1231" y="488"/>
                  </a:lnTo>
                  <a:lnTo>
                    <a:pt x="929"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2" name="Google Shape;2082;p19"/>
            <p:cNvSpPr/>
            <p:nvPr/>
          </p:nvSpPr>
          <p:spPr>
            <a:xfrm flipH="1">
              <a:off x="-1989702" y="4546461"/>
              <a:ext cx="81595" cy="47"/>
            </a:xfrm>
            <a:custGeom>
              <a:avLst/>
              <a:gdLst/>
              <a:ahLst/>
              <a:cxnLst/>
              <a:rect l="l" t="t" r="r" b="b"/>
              <a:pathLst>
                <a:path w="1742" h="1" extrusionOk="0">
                  <a:moveTo>
                    <a:pt x="1742" y="1"/>
                  </a:moveTo>
                  <a:lnTo>
                    <a:pt x="1487" y="1"/>
                  </a:lnTo>
                  <a:lnTo>
                    <a:pt x="1487" y="1"/>
                  </a:lnTo>
                  <a:lnTo>
                    <a:pt x="1" y="1"/>
                  </a:lnTo>
                  <a:lnTo>
                    <a:pt x="1742" y="1"/>
                  </a:lnTo>
                  <a:close/>
                </a:path>
              </a:pathLst>
            </a:custGeom>
            <a:solidFill>
              <a:srgbClr val="DF839B"/>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3" name="Google Shape;2083;p19"/>
            <p:cNvSpPr/>
            <p:nvPr/>
          </p:nvSpPr>
          <p:spPr>
            <a:xfrm flipH="1">
              <a:off x="-1989702" y="4546461"/>
              <a:ext cx="81595" cy="47"/>
            </a:xfrm>
            <a:custGeom>
              <a:avLst/>
              <a:gdLst/>
              <a:ahLst/>
              <a:cxnLst/>
              <a:rect l="l" t="t" r="r" b="b"/>
              <a:pathLst>
                <a:path w="1742" h="1" fill="none" extrusionOk="0">
                  <a:moveTo>
                    <a:pt x="1742" y="1"/>
                  </a:moveTo>
                  <a:lnTo>
                    <a:pt x="1487" y="1"/>
                  </a:lnTo>
                  <a:lnTo>
                    <a:pt x="1487" y="1"/>
                  </a:lnTo>
                  <a:lnTo>
                    <a:pt x="1" y="1"/>
                  </a:lnTo>
                  <a:lnTo>
                    <a:pt x="1742" y="1"/>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4" name="Google Shape;2084;p19"/>
            <p:cNvSpPr/>
            <p:nvPr/>
          </p:nvSpPr>
          <p:spPr>
            <a:xfrm flipH="1">
              <a:off x="-929451" y="4588897"/>
              <a:ext cx="142487" cy="8759"/>
            </a:xfrm>
            <a:custGeom>
              <a:avLst/>
              <a:gdLst/>
              <a:ahLst/>
              <a:cxnLst/>
              <a:rect l="l" t="t" r="r" b="b"/>
              <a:pathLst>
                <a:path w="3042" h="187" extrusionOk="0">
                  <a:moveTo>
                    <a:pt x="0" y="0"/>
                  </a:moveTo>
                  <a:lnTo>
                    <a:pt x="0" y="186"/>
                  </a:lnTo>
                  <a:lnTo>
                    <a:pt x="3042" y="186"/>
                  </a:lnTo>
                  <a:lnTo>
                    <a:pt x="3042" y="24"/>
                  </a:lnTo>
                  <a:lnTo>
                    <a:pt x="650" y="0"/>
                  </a:lnTo>
                  <a:close/>
                </a:path>
              </a:pathLst>
            </a:custGeom>
            <a:solidFill>
              <a:srgbClr val="DAAFBA"/>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5" name="Google Shape;2085;p19"/>
            <p:cNvSpPr/>
            <p:nvPr/>
          </p:nvSpPr>
          <p:spPr>
            <a:xfrm flipH="1">
              <a:off x="-929451" y="4588897"/>
              <a:ext cx="142487" cy="8759"/>
            </a:xfrm>
            <a:custGeom>
              <a:avLst/>
              <a:gdLst/>
              <a:ahLst/>
              <a:cxnLst/>
              <a:rect l="l" t="t" r="r" b="b"/>
              <a:pathLst>
                <a:path w="3042" h="187" fill="none" extrusionOk="0">
                  <a:moveTo>
                    <a:pt x="0" y="0"/>
                  </a:moveTo>
                  <a:lnTo>
                    <a:pt x="0" y="186"/>
                  </a:lnTo>
                  <a:lnTo>
                    <a:pt x="3042" y="186"/>
                  </a:lnTo>
                  <a:lnTo>
                    <a:pt x="3042" y="24"/>
                  </a:lnTo>
                  <a:lnTo>
                    <a:pt x="3042" y="24"/>
                  </a:lnTo>
                  <a:lnTo>
                    <a:pt x="650" y="0"/>
                  </a:lnTo>
                  <a:lnTo>
                    <a:pt x="650" y="0"/>
                  </a:lnTo>
                  <a:lnTo>
                    <a:pt x="0" y="0"/>
                  </a:lnTo>
                </a:path>
              </a:pathLst>
            </a:custGeom>
            <a:no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6" name="Google Shape;2086;p19"/>
            <p:cNvSpPr/>
            <p:nvPr/>
          </p:nvSpPr>
          <p:spPr>
            <a:xfrm flipH="1">
              <a:off x="-1705903" y="4556251"/>
              <a:ext cx="64218" cy="34849"/>
            </a:xfrm>
            <a:custGeom>
              <a:avLst/>
              <a:gdLst/>
              <a:ahLst/>
              <a:cxnLst/>
              <a:rect l="l" t="t" r="r" b="b"/>
              <a:pathLst>
                <a:path w="1371" h="744" extrusionOk="0">
                  <a:moveTo>
                    <a:pt x="1" y="1"/>
                  </a:moveTo>
                  <a:lnTo>
                    <a:pt x="720" y="744"/>
                  </a:lnTo>
                  <a:lnTo>
                    <a:pt x="1370" y="744"/>
                  </a:lnTo>
                  <a:lnTo>
                    <a:pt x="651"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7" name="Google Shape;2087;p19"/>
            <p:cNvSpPr/>
            <p:nvPr/>
          </p:nvSpPr>
          <p:spPr>
            <a:xfrm flipH="1">
              <a:off x="-1841850" y="4546461"/>
              <a:ext cx="1199526" cy="9836"/>
            </a:xfrm>
            <a:custGeom>
              <a:avLst/>
              <a:gdLst/>
              <a:ahLst/>
              <a:cxnLst/>
              <a:rect l="l" t="t" r="r" b="b"/>
              <a:pathLst>
                <a:path w="25609" h="210" extrusionOk="0">
                  <a:moveTo>
                    <a:pt x="1" y="1"/>
                  </a:moveTo>
                  <a:lnTo>
                    <a:pt x="1" y="210"/>
                  </a:lnTo>
                  <a:lnTo>
                    <a:pt x="25446" y="210"/>
                  </a:lnTo>
                  <a:lnTo>
                    <a:pt x="2560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8" name="Google Shape;2088;p19"/>
            <p:cNvSpPr/>
            <p:nvPr/>
          </p:nvSpPr>
          <p:spPr>
            <a:xfrm flipH="1">
              <a:off x="-2150675" y="4546461"/>
              <a:ext cx="2039039" cy="164268"/>
            </a:xfrm>
            <a:custGeom>
              <a:avLst/>
              <a:gdLst/>
              <a:ahLst/>
              <a:cxnLst/>
              <a:rect l="l" t="t" r="r" b="b"/>
              <a:pathLst>
                <a:path w="43532" h="3507" extrusionOk="0">
                  <a:moveTo>
                    <a:pt x="1" y="1"/>
                  </a:moveTo>
                  <a:lnTo>
                    <a:pt x="488" y="396"/>
                  </a:lnTo>
                  <a:lnTo>
                    <a:pt x="953" y="790"/>
                  </a:lnTo>
                  <a:lnTo>
                    <a:pt x="1371" y="1208"/>
                  </a:lnTo>
                  <a:lnTo>
                    <a:pt x="1719" y="1649"/>
                  </a:lnTo>
                  <a:lnTo>
                    <a:pt x="1881" y="1858"/>
                  </a:lnTo>
                  <a:lnTo>
                    <a:pt x="2021" y="2090"/>
                  </a:lnTo>
                  <a:lnTo>
                    <a:pt x="2160" y="2323"/>
                  </a:lnTo>
                  <a:lnTo>
                    <a:pt x="2276" y="2555"/>
                  </a:lnTo>
                  <a:lnTo>
                    <a:pt x="2369" y="2787"/>
                  </a:lnTo>
                  <a:lnTo>
                    <a:pt x="2439" y="3019"/>
                  </a:lnTo>
                  <a:lnTo>
                    <a:pt x="2508" y="3251"/>
                  </a:lnTo>
                  <a:lnTo>
                    <a:pt x="2555" y="3507"/>
                  </a:lnTo>
                  <a:lnTo>
                    <a:pt x="42116" y="3507"/>
                  </a:lnTo>
                  <a:lnTo>
                    <a:pt x="42510" y="2717"/>
                  </a:lnTo>
                  <a:lnTo>
                    <a:pt x="42882" y="1858"/>
                  </a:lnTo>
                  <a:lnTo>
                    <a:pt x="43068" y="1417"/>
                  </a:lnTo>
                  <a:lnTo>
                    <a:pt x="43253" y="953"/>
                  </a:lnTo>
                  <a:lnTo>
                    <a:pt x="43393" y="488"/>
                  </a:lnTo>
                  <a:lnTo>
                    <a:pt x="43532" y="1"/>
                  </a:lnTo>
                  <a:lnTo>
                    <a:pt x="36938" y="1"/>
                  </a:lnTo>
                  <a:lnTo>
                    <a:pt x="36776" y="210"/>
                  </a:lnTo>
                  <a:lnTo>
                    <a:pt x="36567" y="488"/>
                  </a:lnTo>
                  <a:lnTo>
                    <a:pt x="36358" y="767"/>
                  </a:lnTo>
                  <a:lnTo>
                    <a:pt x="36265" y="837"/>
                  </a:lnTo>
                  <a:lnTo>
                    <a:pt x="36172" y="906"/>
                  </a:lnTo>
                  <a:lnTo>
                    <a:pt x="36056" y="906"/>
                  </a:lnTo>
                  <a:lnTo>
                    <a:pt x="35429" y="930"/>
                  </a:lnTo>
                  <a:lnTo>
                    <a:pt x="34338" y="930"/>
                  </a:lnTo>
                  <a:lnTo>
                    <a:pt x="34060" y="953"/>
                  </a:lnTo>
                  <a:lnTo>
                    <a:pt x="23101" y="953"/>
                  </a:lnTo>
                  <a:lnTo>
                    <a:pt x="21407" y="930"/>
                  </a:lnTo>
                  <a:lnTo>
                    <a:pt x="17576" y="930"/>
                  </a:lnTo>
                  <a:lnTo>
                    <a:pt x="15068" y="906"/>
                  </a:lnTo>
                  <a:lnTo>
                    <a:pt x="12236" y="906"/>
                  </a:lnTo>
                  <a:lnTo>
                    <a:pt x="11934" y="419"/>
                  </a:lnTo>
                  <a:lnTo>
                    <a:pt x="7105" y="419"/>
                  </a:lnTo>
                  <a:lnTo>
                    <a:pt x="668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89" name="Google Shape;2089;p19"/>
            <p:cNvSpPr/>
            <p:nvPr/>
          </p:nvSpPr>
          <p:spPr>
            <a:xfrm flipH="1">
              <a:off x="-817457" y="4556251"/>
              <a:ext cx="64218" cy="32694"/>
            </a:xfrm>
            <a:custGeom>
              <a:avLst/>
              <a:gdLst/>
              <a:ahLst/>
              <a:cxnLst/>
              <a:rect l="l" t="t" r="r" b="b"/>
              <a:pathLst>
                <a:path w="1371" h="698" extrusionOk="0">
                  <a:moveTo>
                    <a:pt x="1" y="1"/>
                  </a:moveTo>
                  <a:lnTo>
                    <a:pt x="697" y="697"/>
                  </a:lnTo>
                  <a:lnTo>
                    <a:pt x="1370" y="697"/>
                  </a:lnTo>
                  <a:lnTo>
                    <a:pt x="929" y="279"/>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0" name="Google Shape;2090;p19"/>
            <p:cNvSpPr/>
            <p:nvPr/>
          </p:nvSpPr>
          <p:spPr>
            <a:xfrm flipH="1">
              <a:off x="-965328" y="4556251"/>
              <a:ext cx="64171" cy="33772"/>
            </a:xfrm>
            <a:custGeom>
              <a:avLst/>
              <a:gdLst/>
              <a:ahLst/>
              <a:cxnLst/>
              <a:rect l="l" t="t" r="r" b="b"/>
              <a:pathLst>
                <a:path w="1370" h="721" extrusionOk="0">
                  <a:moveTo>
                    <a:pt x="0" y="1"/>
                  </a:moveTo>
                  <a:lnTo>
                    <a:pt x="720" y="721"/>
                  </a:lnTo>
                  <a:lnTo>
                    <a:pt x="1370" y="721"/>
                  </a:lnTo>
                  <a:lnTo>
                    <a:pt x="673"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1" name="Google Shape;2091;p19"/>
            <p:cNvSpPr/>
            <p:nvPr/>
          </p:nvSpPr>
          <p:spPr>
            <a:xfrm flipH="1">
              <a:off x="-1114324" y="4556251"/>
              <a:ext cx="65295" cy="33772"/>
            </a:xfrm>
            <a:custGeom>
              <a:avLst/>
              <a:gdLst/>
              <a:ahLst/>
              <a:cxnLst/>
              <a:rect l="l" t="t" r="r" b="b"/>
              <a:pathLst>
                <a:path w="1394" h="721" extrusionOk="0">
                  <a:moveTo>
                    <a:pt x="1" y="1"/>
                  </a:moveTo>
                  <a:lnTo>
                    <a:pt x="720" y="721"/>
                  </a:lnTo>
                  <a:lnTo>
                    <a:pt x="1394" y="721"/>
                  </a:lnTo>
                  <a:lnTo>
                    <a:pt x="6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2" name="Google Shape;2092;p19"/>
            <p:cNvSpPr/>
            <p:nvPr/>
          </p:nvSpPr>
          <p:spPr>
            <a:xfrm flipH="1">
              <a:off x="-1262242" y="4556251"/>
              <a:ext cx="64218" cy="34849"/>
            </a:xfrm>
            <a:custGeom>
              <a:avLst/>
              <a:gdLst/>
              <a:ahLst/>
              <a:cxnLst/>
              <a:rect l="l" t="t" r="r" b="b"/>
              <a:pathLst>
                <a:path w="1371" h="744" extrusionOk="0">
                  <a:moveTo>
                    <a:pt x="0" y="1"/>
                  </a:moveTo>
                  <a:lnTo>
                    <a:pt x="720" y="744"/>
                  </a:lnTo>
                  <a:lnTo>
                    <a:pt x="1370" y="744"/>
                  </a:lnTo>
                  <a:lnTo>
                    <a:pt x="929" y="303"/>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3" name="Google Shape;2093;p19"/>
            <p:cNvSpPr/>
            <p:nvPr/>
          </p:nvSpPr>
          <p:spPr>
            <a:xfrm flipH="1">
              <a:off x="-2150675" y="4545384"/>
              <a:ext cx="2039039" cy="57707"/>
            </a:xfrm>
            <a:custGeom>
              <a:avLst/>
              <a:gdLst/>
              <a:ahLst/>
              <a:cxnLst/>
              <a:rect l="l" t="t" r="r" b="b"/>
              <a:pathLst>
                <a:path w="43532" h="1232" extrusionOk="0">
                  <a:moveTo>
                    <a:pt x="1" y="1"/>
                  </a:moveTo>
                  <a:lnTo>
                    <a:pt x="1" y="47"/>
                  </a:lnTo>
                  <a:lnTo>
                    <a:pt x="3344" y="117"/>
                  </a:lnTo>
                  <a:lnTo>
                    <a:pt x="5016" y="163"/>
                  </a:lnTo>
                  <a:lnTo>
                    <a:pt x="6617" y="185"/>
                  </a:lnTo>
                  <a:lnTo>
                    <a:pt x="6617" y="185"/>
                  </a:lnTo>
                  <a:lnTo>
                    <a:pt x="6989" y="558"/>
                  </a:lnTo>
                  <a:lnTo>
                    <a:pt x="7036" y="628"/>
                  </a:lnTo>
                  <a:lnTo>
                    <a:pt x="7105" y="628"/>
                  </a:lnTo>
                  <a:lnTo>
                    <a:pt x="11785" y="673"/>
                  </a:lnTo>
                  <a:lnTo>
                    <a:pt x="11785" y="673"/>
                  </a:lnTo>
                  <a:lnTo>
                    <a:pt x="12027" y="1045"/>
                  </a:lnTo>
                  <a:lnTo>
                    <a:pt x="12097" y="1161"/>
                  </a:lnTo>
                  <a:lnTo>
                    <a:pt x="12236" y="1161"/>
                  </a:lnTo>
                  <a:lnTo>
                    <a:pt x="18505" y="1208"/>
                  </a:lnTo>
                  <a:lnTo>
                    <a:pt x="21662" y="1231"/>
                  </a:lnTo>
                  <a:lnTo>
                    <a:pt x="24796" y="1231"/>
                  </a:lnTo>
                  <a:lnTo>
                    <a:pt x="31065" y="1208"/>
                  </a:lnTo>
                  <a:lnTo>
                    <a:pt x="34222" y="1161"/>
                  </a:lnTo>
                  <a:lnTo>
                    <a:pt x="35801" y="1115"/>
                  </a:lnTo>
                  <a:lnTo>
                    <a:pt x="36079" y="1115"/>
                  </a:lnTo>
                  <a:lnTo>
                    <a:pt x="36149" y="1092"/>
                  </a:lnTo>
                  <a:lnTo>
                    <a:pt x="36242" y="1092"/>
                  </a:lnTo>
                  <a:lnTo>
                    <a:pt x="36265" y="1069"/>
                  </a:lnTo>
                  <a:lnTo>
                    <a:pt x="36288" y="1069"/>
                  </a:lnTo>
                  <a:lnTo>
                    <a:pt x="36312" y="1045"/>
                  </a:lnTo>
                  <a:lnTo>
                    <a:pt x="36358" y="999"/>
                  </a:lnTo>
                  <a:lnTo>
                    <a:pt x="36451" y="929"/>
                  </a:lnTo>
                  <a:lnTo>
                    <a:pt x="36590" y="767"/>
                  </a:lnTo>
                  <a:lnTo>
                    <a:pt x="36846" y="442"/>
                  </a:lnTo>
                  <a:lnTo>
                    <a:pt x="37010" y="185"/>
                  </a:lnTo>
                  <a:lnTo>
                    <a:pt x="37010" y="185"/>
                  </a:lnTo>
                  <a:lnTo>
                    <a:pt x="38587" y="163"/>
                  </a:lnTo>
                  <a:lnTo>
                    <a:pt x="40235" y="117"/>
                  </a:lnTo>
                  <a:lnTo>
                    <a:pt x="43532" y="47"/>
                  </a:lnTo>
                  <a:lnTo>
                    <a:pt x="43532" y="1"/>
                  </a:lnTo>
                  <a:lnTo>
                    <a:pt x="36915" y="1"/>
                  </a:lnTo>
                  <a:lnTo>
                    <a:pt x="36915" y="24"/>
                  </a:lnTo>
                  <a:lnTo>
                    <a:pt x="36683" y="326"/>
                  </a:lnTo>
                  <a:lnTo>
                    <a:pt x="36451" y="651"/>
                  </a:lnTo>
                  <a:lnTo>
                    <a:pt x="36312" y="790"/>
                  </a:lnTo>
                  <a:lnTo>
                    <a:pt x="36242" y="860"/>
                  </a:lnTo>
                  <a:lnTo>
                    <a:pt x="36172" y="906"/>
                  </a:lnTo>
                  <a:lnTo>
                    <a:pt x="35778" y="929"/>
                  </a:lnTo>
                  <a:lnTo>
                    <a:pt x="34222" y="953"/>
                  </a:lnTo>
                  <a:lnTo>
                    <a:pt x="31065" y="953"/>
                  </a:lnTo>
                  <a:lnTo>
                    <a:pt x="24796" y="929"/>
                  </a:lnTo>
                  <a:lnTo>
                    <a:pt x="12243" y="883"/>
                  </a:lnTo>
                  <a:lnTo>
                    <a:pt x="12243" y="883"/>
                  </a:lnTo>
                  <a:lnTo>
                    <a:pt x="11934" y="442"/>
                  </a:lnTo>
                  <a:lnTo>
                    <a:pt x="11934" y="419"/>
                  </a:lnTo>
                  <a:lnTo>
                    <a:pt x="11911" y="419"/>
                  </a:lnTo>
                  <a:lnTo>
                    <a:pt x="7128" y="442"/>
                  </a:lnTo>
                  <a:lnTo>
                    <a:pt x="7128" y="442"/>
                  </a:lnTo>
                  <a:lnTo>
                    <a:pt x="6710"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4" name="Google Shape;2094;p19"/>
            <p:cNvSpPr/>
            <p:nvPr/>
          </p:nvSpPr>
          <p:spPr>
            <a:xfrm flipH="1">
              <a:off x="-471568" y="4283698"/>
              <a:ext cx="15194" cy="25378"/>
            </a:xfrm>
            <a:custGeom>
              <a:avLst/>
              <a:gdLst/>
              <a:ahLst/>
              <a:cxnLst/>
              <a:rect l="l" t="t" r="r" b="b"/>
              <a:pathLst>
                <a:path w="279" h="466" extrusionOk="0">
                  <a:moveTo>
                    <a:pt x="0" y="1"/>
                  </a:moveTo>
                  <a:lnTo>
                    <a:pt x="0" y="372"/>
                  </a:lnTo>
                  <a:lnTo>
                    <a:pt x="279" y="465"/>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5" name="Google Shape;2095;p19"/>
            <p:cNvSpPr/>
            <p:nvPr/>
          </p:nvSpPr>
          <p:spPr>
            <a:xfrm flipH="1">
              <a:off x="-491171" y="4283694"/>
              <a:ext cx="22814" cy="25383"/>
            </a:xfrm>
            <a:custGeom>
              <a:avLst/>
              <a:gdLst/>
              <a:ahLst/>
              <a:cxnLst/>
              <a:rect l="l" t="t" r="r" b="b"/>
              <a:pathLst>
                <a:path w="303" h="466" extrusionOk="0">
                  <a:moveTo>
                    <a:pt x="1" y="1"/>
                  </a:moveTo>
                  <a:lnTo>
                    <a:pt x="1" y="465"/>
                  </a:lnTo>
                  <a:lnTo>
                    <a:pt x="303" y="465"/>
                  </a:lnTo>
                  <a:lnTo>
                    <a:pt x="303"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6" name="Google Shape;2096;p19"/>
            <p:cNvSpPr/>
            <p:nvPr/>
          </p:nvSpPr>
          <p:spPr>
            <a:xfrm flipH="1">
              <a:off x="-503208" y="4283698"/>
              <a:ext cx="15248" cy="25378"/>
            </a:xfrm>
            <a:custGeom>
              <a:avLst/>
              <a:gdLst/>
              <a:ahLst/>
              <a:cxnLst/>
              <a:rect l="l" t="t" r="r" b="b"/>
              <a:pathLst>
                <a:path w="280" h="466" extrusionOk="0">
                  <a:moveTo>
                    <a:pt x="1" y="1"/>
                  </a:moveTo>
                  <a:lnTo>
                    <a:pt x="1" y="465"/>
                  </a:lnTo>
                  <a:lnTo>
                    <a:pt x="279" y="372"/>
                  </a:lnTo>
                  <a:lnTo>
                    <a:pt x="27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097" name="Google Shape;2097;p19"/>
          <p:cNvSpPr/>
          <p:nvPr/>
        </p:nvSpPr>
        <p:spPr>
          <a:xfrm>
            <a:off x="223718" y="29111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8" name="Google Shape;2098;p19"/>
          <p:cNvSpPr/>
          <p:nvPr/>
        </p:nvSpPr>
        <p:spPr>
          <a:xfrm rot="1159801">
            <a:off x="458183" y="30560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099" name="Google Shape;2099;p19"/>
          <p:cNvSpPr/>
          <p:nvPr/>
        </p:nvSpPr>
        <p:spPr>
          <a:xfrm>
            <a:off x="9098631" y="1418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0" name="Google Shape;2100;p19"/>
          <p:cNvSpPr/>
          <p:nvPr/>
        </p:nvSpPr>
        <p:spPr>
          <a:xfrm>
            <a:off x="11516467" y="3778551"/>
            <a:ext cx="1024493" cy="295032"/>
          </a:xfrm>
          <a:custGeom>
            <a:avLst/>
            <a:gdLst/>
            <a:ahLst/>
            <a:cxnLst/>
            <a:rect l="l" t="t" r="r" b="b"/>
            <a:pathLst>
              <a:path w="9033" h="2601" extrusionOk="0">
                <a:moveTo>
                  <a:pt x="6084" y="1"/>
                </a:moveTo>
                <a:lnTo>
                  <a:pt x="5921" y="47"/>
                </a:lnTo>
                <a:lnTo>
                  <a:pt x="5759" y="93"/>
                </a:lnTo>
                <a:lnTo>
                  <a:pt x="5596" y="186"/>
                </a:lnTo>
                <a:lnTo>
                  <a:pt x="5480" y="279"/>
                </a:lnTo>
                <a:lnTo>
                  <a:pt x="5387" y="372"/>
                </a:lnTo>
                <a:lnTo>
                  <a:pt x="5318" y="488"/>
                </a:lnTo>
                <a:lnTo>
                  <a:pt x="5271" y="627"/>
                </a:lnTo>
                <a:lnTo>
                  <a:pt x="5248" y="767"/>
                </a:lnTo>
                <a:lnTo>
                  <a:pt x="5480" y="767"/>
                </a:lnTo>
                <a:lnTo>
                  <a:pt x="5666" y="836"/>
                </a:lnTo>
                <a:lnTo>
                  <a:pt x="5852" y="906"/>
                </a:lnTo>
                <a:lnTo>
                  <a:pt x="5991" y="1022"/>
                </a:lnTo>
                <a:lnTo>
                  <a:pt x="6060" y="1115"/>
                </a:lnTo>
                <a:lnTo>
                  <a:pt x="6107" y="1185"/>
                </a:lnTo>
                <a:lnTo>
                  <a:pt x="6153" y="1277"/>
                </a:lnTo>
                <a:lnTo>
                  <a:pt x="6177" y="1370"/>
                </a:lnTo>
                <a:lnTo>
                  <a:pt x="6177" y="1556"/>
                </a:lnTo>
                <a:lnTo>
                  <a:pt x="6153" y="1742"/>
                </a:lnTo>
                <a:lnTo>
                  <a:pt x="6153" y="1556"/>
                </a:lnTo>
                <a:lnTo>
                  <a:pt x="6107" y="1394"/>
                </a:lnTo>
                <a:lnTo>
                  <a:pt x="6037" y="1231"/>
                </a:lnTo>
                <a:lnTo>
                  <a:pt x="5921" y="1115"/>
                </a:lnTo>
                <a:lnTo>
                  <a:pt x="5782" y="1022"/>
                </a:lnTo>
                <a:lnTo>
                  <a:pt x="5619" y="952"/>
                </a:lnTo>
                <a:lnTo>
                  <a:pt x="5457" y="929"/>
                </a:lnTo>
                <a:lnTo>
                  <a:pt x="5294" y="906"/>
                </a:lnTo>
                <a:lnTo>
                  <a:pt x="5271" y="906"/>
                </a:lnTo>
                <a:lnTo>
                  <a:pt x="5109" y="929"/>
                </a:lnTo>
                <a:lnTo>
                  <a:pt x="4946" y="952"/>
                </a:lnTo>
                <a:lnTo>
                  <a:pt x="4807" y="999"/>
                </a:lnTo>
                <a:lnTo>
                  <a:pt x="4667" y="1068"/>
                </a:lnTo>
                <a:lnTo>
                  <a:pt x="4528" y="1185"/>
                </a:lnTo>
                <a:lnTo>
                  <a:pt x="4435" y="1324"/>
                </a:lnTo>
                <a:lnTo>
                  <a:pt x="4389" y="1486"/>
                </a:lnTo>
                <a:lnTo>
                  <a:pt x="4389" y="1672"/>
                </a:lnTo>
                <a:lnTo>
                  <a:pt x="4342" y="1486"/>
                </a:lnTo>
                <a:lnTo>
                  <a:pt x="4366" y="1394"/>
                </a:lnTo>
                <a:lnTo>
                  <a:pt x="4366" y="1301"/>
                </a:lnTo>
                <a:lnTo>
                  <a:pt x="4412" y="1208"/>
                </a:lnTo>
                <a:lnTo>
                  <a:pt x="4459" y="1138"/>
                </a:lnTo>
                <a:lnTo>
                  <a:pt x="4598" y="976"/>
                </a:lnTo>
                <a:lnTo>
                  <a:pt x="4621" y="952"/>
                </a:lnTo>
                <a:lnTo>
                  <a:pt x="4575" y="860"/>
                </a:lnTo>
                <a:lnTo>
                  <a:pt x="4505" y="767"/>
                </a:lnTo>
                <a:lnTo>
                  <a:pt x="4435" y="674"/>
                </a:lnTo>
                <a:lnTo>
                  <a:pt x="4342" y="604"/>
                </a:lnTo>
                <a:lnTo>
                  <a:pt x="4133" y="465"/>
                </a:lnTo>
                <a:lnTo>
                  <a:pt x="3878" y="372"/>
                </a:lnTo>
                <a:lnTo>
                  <a:pt x="3553" y="302"/>
                </a:lnTo>
                <a:lnTo>
                  <a:pt x="3205" y="279"/>
                </a:lnTo>
                <a:lnTo>
                  <a:pt x="3019" y="279"/>
                </a:lnTo>
                <a:lnTo>
                  <a:pt x="2810" y="302"/>
                </a:lnTo>
                <a:lnTo>
                  <a:pt x="2555" y="372"/>
                </a:lnTo>
                <a:lnTo>
                  <a:pt x="2299" y="465"/>
                </a:lnTo>
                <a:lnTo>
                  <a:pt x="2067" y="581"/>
                </a:lnTo>
                <a:lnTo>
                  <a:pt x="1835" y="743"/>
                </a:lnTo>
                <a:lnTo>
                  <a:pt x="1649" y="929"/>
                </a:lnTo>
                <a:lnTo>
                  <a:pt x="1510" y="1161"/>
                </a:lnTo>
                <a:lnTo>
                  <a:pt x="1417" y="1417"/>
                </a:lnTo>
                <a:lnTo>
                  <a:pt x="1371" y="1672"/>
                </a:lnTo>
                <a:lnTo>
                  <a:pt x="1417" y="1835"/>
                </a:lnTo>
                <a:lnTo>
                  <a:pt x="1371" y="1742"/>
                </a:lnTo>
                <a:lnTo>
                  <a:pt x="1324" y="1649"/>
                </a:lnTo>
                <a:lnTo>
                  <a:pt x="1255" y="1579"/>
                </a:lnTo>
                <a:lnTo>
                  <a:pt x="1185" y="1510"/>
                </a:lnTo>
                <a:lnTo>
                  <a:pt x="1092" y="1463"/>
                </a:lnTo>
                <a:lnTo>
                  <a:pt x="999" y="1440"/>
                </a:lnTo>
                <a:lnTo>
                  <a:pt x="814" y="1394"/>
                </a:lnTo>
                <a:lnTo>
                  <a:pt x="767" y="1394"/>
                </a:lnTo>
                <a:lnTo>
                  <a:pt x="581" y="1417"/>
                </a:lnTo>
                <a:lnTo>
                  <a:pt x="419" y="1486"/>
                </a:lnTo>
                <a:lnTo>
                  <a:pt x="256" y="1579"/>
                </a:lnTo>
                <a:lnTo>
                  <a:pt x="117" y="1695"/>
                </a:lnTo>
                <a:lnTo>
                  <a:pt x="71" y="1788"/>
                </a:lnTo>
                <a:lnTo>
                  <a:pt x="47" y="1858"/>
                </a:lnTo>
                <a:lnTo>
                  <a:pt x="1" y="2067"/>
                </a:lnTo>
                <a:lnTo>
                  <a:pt x="1" y="2253"/>
                </a:lnTo>
                <a:lnTo>
                  <a:pt x="24" y="2345"/>
                </a:lnTo>
                <a:lnTo>
                  <a:pt x="47" y="2415"/>
                </a:lnTo>
                <a:lnTo>
                  <a:pt x="94" y="2485"/>
                </a:lnTo>
                <a:lnTo>
                  <a:pt x="163" y="2554"/>
                </a:lnTo>
                <a:lnTo>
                  <a:pt x="233" y="2578"/>
                </a:lnTo>
                <a:lnTo>
                  <a:pt x="326" y="2601"/>
                </a:lnTo>
                <a:lnTo>
                  <a:pt x="721" y="2601"/>
                </a:lnTo>
                <a:lnTo>
                  <a:pt x="2346" y="2578"/>
                </a:lnTo>
                <a:lnTo>
                  <a:pt x="8057" y="2578"/>
                </a:lnTo>
                <a:lnTo>
                  <a:pt x="8452" y="2601"/>
                </a:lnTo>
                <a:lnTo>
                  <a:pt x="8568" y="2601"/>
                </a:lnTo>
                <a:lnTo>
                  <a:pt x="8661" y="2578"/>
                </a:lnTo>
                <a:lnTo>
                  <a:pt x="8754" y="2554"/>
                </a:lnTo>
                <a:lnTo>
                  <a:pt x="8823" y="2508"/>
                </a:lnTo>
                <a:lnTo>
                  <a:pt x="8916" y="2461"/>
                </a:lnTo>
                <a:lnTo>
                  <a:pt x="8963" y="2392"/>
                </a:lnTo>
                <a:lnTo>
                  <a:pt x="9009" y="2322"/>
                </a:lnTo>
                <a:lnTo>
                  <a:pt x="9032" y="2229"/>
                </a:lnTo>
                <a:lnTo>
                  <a:pt x="9032" y="2136"/>
                </a:lnTo>
                <a:lnTo>
                  <a:pt x="9032" y="2044"/>
                </a:lnTo>
                <a:lnTo>
                  <a:pt x="8986" y="1951"/>
                </a:lnTo>
                <a:lnTo>
                  <a:pt x="8916" y="1881"/>
                </a:lnTo>
                <a:lnTo>
                  <a:pt x="8870" y="1811"/>
                </a:lnTo>
                <a:lnTo>
                  <a:pt x="8800" y="1788"/>
                </a:lnTo>
                <a:lnTo>
                  <a:pt x="8730" y="1765"/>
                </a:lnTo>
                <a:lnTo>
                  <a:pt x="8638" y="1742"/>
                </a:lnTo>
                <a:lnTo>
                  <a:pt x="8568" y="1742"/>
                </a:lnTo>
                <a:lnTo>
                  <a:pt x="8475" y="1765"/>
                </a:lnTo>
                <a:lnTo>
                  <a:pt x="8568" y="1719"/>
                </a:lnTo>
                <a:lnTo>
                  <a:pt x="8591" y="1719"/>
                </a:lnTo>
                <a:lnTo>
                  <a:pt x="8614" y="1556"/>
                </a:lnTo>
                <a:lnTo>
                  <a:pt x="8638" y="1417"/>
                </a:lnTo>
                <a:lnTo>
                  <a:pt x="8614" y="1277"/>
                </a:lnTo>
                <a:lnTo>
                  <a:pt x="8568" y="1115"/>
                </a:lnTo>
                <a:lnTo>
                  <a:pt x="8498" y="999"/>
                </a:lnTo>
                <a:lnTo>
                  <a:pt x="8405" y="860"/>
                </a:lnTo>
                <a:lnTo>
                  <a:pt x="8289" y="767"/>
                </a:lnTo>
                <a:lnTo>
                  <a:pt x="8173" y="674"/>
                </a:lnTo>
                <a:lnTo>
                  <a:pt x="8057" y="604"/>
                </a:lnTo>
                <a:lnTo>
                  <a:pt x="7918" y="558"/>
                </a:lnTo>
                <a:lnTo>
                  <a:pt x="7778" y="535"/>
                </a:lnTo>
                <a:lnTo>
                  <a:pt x="7570" y="535"/>
                </a:lnTo>
                <a:lnTo>
                  <a:pt x="7407" y="558"/>
                </a:lnTo>
                <a:lnTo>
                  <a:pt x="7268" y="604"/>
                </a:lnTo>
                <a:lnTo>
                  <a:pt x="7128" y="674"/>
                </a:lnTo>
                <a:lnTo>
                  <a:pt x="6989" y="790"/>
                </a:lnTo>
                <a:lnTo>
                  <a:pt x="7128" y="651"/>
                </a:lnTo>
                <a:lnTo>
                  <a:pt x="7082" y="488"/>
                </a:lnTo>
                <a:lnTo>
                  <a:pt x="7012" y="349"/>
                </a:lnTo>
                <a:lnTo>
                  <a:pt x="6896" y="209"/>
                </a:lnTo>
                <a:lnTo>
                  <a:pt x="6757" y="117"/>
                </a:lnTo>
                <a:lnTo>
                  <a:pt x="6618" y="70"/>
                </a:lnTo>
                <a:lnTo>
                  <a:pt x="6502" y="24"/>
                </a:lnTo>
                <a:lnTo>
                  <a:pt x="6385"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1" name="Google Shape;2101;p19"/>
          <p:cNvSpPr/>
          <p:nvPr/>
        </p:nvSpPr>
        <p:spPr>
          <a:xfrm>
            <a:off x="-170921" y="1656423"/>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02" name="Google Shape;2102;p19"/>
          <p:cNvSpPr/>
          <p:nvPr/>
        </p:nvSpPr>
        <p:spPr>
          <a:xfrm>
            <a:off x="2222200"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221281443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2103"/>
        <p:cNvGrpSpPr/>
        <p:nvPr/>
      </p:nvGrpSpPr>
      <p:grpSpPr>
        <a:xfrm>
          <a:off x="0" y="0"/>
          <a:ext cx="0" cy="0"/>
          <a:chOff x="0" y="0"/>
          <a:chExt cx="0" cy="0"/>
        </a:xfrm>
      </p:grpSpPr>
      <p:sp>
        <p:nvSpPr>
          <p:cNvPr id="2104" name="Google Shape;2104;p20"/>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105" name="Google Shape;2105;p20"/>
          <p:cNvSpPr txBox="1">
            <a:spLocks noGrp="1"/>
          </p:cNvSpPr>
          <p:nvPr>
            <p:ph type="subTitle" idx="1"/>
          </p:nvPr>
        </p:nvSpPr>
        <p:spPr>
          <a:xfrm>
            <a:off x="2026633" y="2217000"/>
            <a:ext cx="3664000" cy="127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106" name="Google Shape;2106;p20"/>
          <p:cNvSpPr txBox="1">
            <a:spLocks noGrp="1"/>
          </p:cNvSpPr>
          <p:nvPr>
            <p:ph type="subTitle" idx="2"/>
          </p:nvPr>
        </p:nvSpPr>
        <p:spPr>
          <a:xfrm>
            <a:off x="7567985" y="2217000"/>
            <a:ext cx="3664000" cy="127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107" name="Google Shape;2107;p20"/>
          <p:cNvSpPr txBox="1">
            <a:spLocks noGrp="1"/>
          </p:cNvSpPr>
          <p:nvPr>
            <p:ph type="subTitle" idx="3"/>
          </p:nvPr>
        </p:nvSpPr>
        <p:spPr>
          <a:xfrm>
            <a:off x="2026633" y="4201184"/>
            <a:ext cx="3664000" cy="127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108" name="Google Shape;2108;p20"/>
          <p:cNvSpPr txBox="1">
            <a:spLocks noGrp="1"/>
          </p:cNvSpPr>
          <p:nvPr>
            <p:ph type="subTitle" idx="4"/>
          </p:nvPr>
        </p:nvSpPr>
        <p:spPr>
          <a:xfrm>
            <a:off x="7567985" y="4201184"/>
            <a:ext cx="3664000" cy="1273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109" name="Google Shape;2109;p20"/>
          <p:cNvSpPr txBox="1">
            <a:spLocks noGrp="1"/>
          </p:cNvSpPr>
          <p:nvPr>
            <p:ph type="subTitle" idx="5"/>
          </p:nvPr>
        </p:nvSpPr>
        <p:spPr>
          <a:xfrm>
            <a:off x="2026633" y="1589867"/>
            <a:ext cx="3664000" cy="63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110" name="Google Shape;2110;p20"/>
          <p:cNvSpPr txBox="1">
            <a:spLocks noGrp="1"/>
          </p:cNvSpPr>
          <p:nvPr>
            <p:ph type="subTitle" idx="6"/>
          </p:nvPr>
        </p:nvSpPr>
        <p:spPr>
          <a:xfrm>
            <a:off x="2026633" y="3574084"/>
            <a:ext cx="3664000" cy="63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111" name="Google Shape;2111;p20"/>
          <p:cNvSpPr txBox="1">
            <a:spLocks noGrp="1"/>
          </p:cNvSpPr>
          <p:nvPr>
            <p:ph type="subTitle" idx="7"/>
          </p:nvPr>
        </p:nvSpPr>
        <p:spPr>
          <a:xfrm>
            <a:off x="7567940" y="1589867"/>
            <a:ext cx="3664000" cy="63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112" name="Google Shape;2112;p20"/>
          <p:cNvSpPr txBox="1">
            <a:spLocks noGrp="1"/>
          </p:cNvSpPr>
          <p:nvPr>
            <p:ph type="subTitle" idx="8"/>
          </p:nvPr>
        </p:nvSpPr>
        <p:spPr>
          <a:xfrm>
            <a:off x="7567940" y="3574084"/>
            <a:ext cx="3664000" cy="6372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113" name="Google Shape;2113;p20"/>
          <p:cNvSpPr/>
          <p:nvPr/>
        </p:nvSpPr>
        <p:spPr>
          <a:xfrm flipH="1">
            <a:off x="6096157" y="5558267"/>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4" name="Google Shape;2114;p20"/>
          <p:cNvSpPr/>
          <p:nvPr/>
        </p:nvSpPr>
        <p:spPr>
          <a:xfrm flipH="1">
            <a:off x="196" y="5558267"/>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5" name="Google Shape;2115;p20"/>
          <p:cNvSpPr/>
          <p:nvPr/>
        </p:nvSpPr>
        <p:spPr>
          <a:xfrm>
            <a:off x="133" y="6428433"/>
            <a:ext cx="12192000" cy="4740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116" name="Google Shape;2116;p20"/>
          <p:cNvGrpSpPr/>
          <p:nvPr/>
        </p:nvGrpSpPr>
        <p:grpSpPr>
          <a:xfrm>
            <a:off x="1454789" y="6185402"/>
            <a:ext cx="776847" cy="473973"/>
            <a:chOff x="1170428" y="5511318"/>
            <a:chExt cx="3696921" cy="2255586"/>
          </a:xfrm>
        </p:grpSpPr>
        <p:sp>
          <p:nvSpPr>
            <p:cNvPr id="2117" name="Google Shape;2117;p20"/>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8" name="Google Shape;2118;p20"/>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19" name="Google Shape;2119;p20"/>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0" name="Google Shape;2120;p20"/>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1" name="Google Shape;2121;p20"/>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2" name="Google Shape;2122;p20"/>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3" name="Google Shape;2123;p20"/>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4" name="Google Shape;2124;p20"/>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5" name="Google Shape;2125;p20"/>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6" name="Google Shape;2126;p20"/>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7" name="Google Shape;2127;p20"/>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8" name="Google Shape;2128;p20"/>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29" name="Google Shape;2129;p20"/>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0" name="Google Shape;2130;p20"/>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1" name="Google Shape;2131;p20"/>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2" name="Google Shape;2132;p20"/>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3" name="Google Shape;2133;p20"/>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4" name="Google Shape;2134;p20"/>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5" name="Google Shape;2135;p20"/>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6" name="Google Shape;2136;p20"/>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7" name="Google Shape;2137;p20"/>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8" name="Google Shape;2138;p20"/>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39" name="Google Shape;2139;p20"/>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0" name="Google Shape;2140;p20"/>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1" name="Google Shape;2141;p20"/>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2" name="Google Shape;2142;p20"/>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3" name="Google Shape;2143;p20"/>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4" name="Google Shape;2144;p20"/>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5" name="Google Shape;2145;p20"/>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6" name="Google Shape;2146;p20"/>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7" name="Google Shape;2147;p20"/>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8" name="Google Shape;2148;p20"/>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49" name="Google Shape;2149;p20"/>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0" name="Google Shape;2150;p20"/>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1" name="Google Shape;2151;p20"/>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2" name="Google Shape;2152;p20"/>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3" name="Google Shape;2153;p20"/>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4" name="Google Shape;2154;p20"/>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5" name="Google Shape;2155;p20"/>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6" name="Google Shape;2156;p20"/>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7" name="Google Shape;2157;p20"/>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8" name="Google Shape;2158;p20"/>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59" name="Google Shape;2159;p20"/>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0" name="Google Shape;2160;p20"/>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1" name="Google Shape;2161;p20"/>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162" name="Google Shape;2162;p20"/>
          <p:cNvGrpSpPr/>
          <p:nvPr/>
        </p:nvGrpSpPr>
        <p:grpSpPr>
          <a:xfrm>
            <a:off x="3" y="6061572"/>
            <a:ext cx="1017619" cy="525944"/>
            <a:chOff x="4788538" y="2017249"/>
            <a:chExt cx="1752099" cy="905551"/>
          </a:xfrm>
        </p:grpSpPr>
        <p:sp>
          <p:nvSpPr>
            <p:cNvPr id="2163" name="Google Shape;2163;p20"/>
            <p:cNvSpPr/>
            <p:nvPr/>
          </p:nvSpPr>
          <p:spPr>
            <a:xfrm>
              <a:off x="4788538" y="2017249"/>
              <a:ext cx="1134977" cy="905550"/>
            </a:xfrm>
            <a:custGeom>
              <a:avLst/>
              <a:gdLst/>
              <a:ahLst/>
              <a:cxnLst/>
              <a:rect l="l" t="t" r="r" b="b"/>
              <a:pathLst>
                <a:path w="4482" h="3576" extrusionOk="0">
                  <a:moveTo>
                    <a:pt x="0" y="0"/>
                  </a:moveTo>
                  <a:lnTo>
                    <a:pt x="0" y="3576"/>
                  </a:lnTo>
                  <a:lnTo>
                    <a:pt x="4481" y="3576"/>
                  </a:lnTo>
                  <a:lnTo>
                    <a:pt x="448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4" name="Google Shape;2164;p20"/>
            <p:cNvSpPr/>
            <p:nvPr/>
          </p:nvSpPr>
          <p:spPr>
            <a:xfrm>
              <a:off x="5305887" y="2017249"/>
              <a:ext cx="1234749" cy="905550"/>
            </a:xfrm>
            <a:custGeom>
              <a:avLst/>
              <a:gdLst/>
              <a:ahLst/>
              <a:cxnLst/>
              <a:rect l="l" t="t" r="r" b="b"/>
              <a:pathLst>
                <a:path w="4876" h="3576" extrusionOk="0">
                  <a:moveTo>
                    <a:pt x="2438" y="0"/>
                  </a:moveTo>
                  <a:lnTo>
                    <a:pt x="2183" y="23"/>
                  </a:lnTo>
                  <a:lnTo>
                    <a:pt x="1927" y="47"/>
                  </a:lnTo>
                  <a:lnTo>
                    <a:pt x="1695" y="93"/>
                  </a:lnTo>
                  <a:lnTo>
                    <a:pt x="1486" y="139"/>
                  </a:lnTo>
                  <a:lnTo>
                    <a:pt x="1277" y="232"/>
                  </a:lnTo>
                  <a:lnTo>
                    <a:pt x="1068" y="325"/>
                  </a:lnTo>
                  <a:lnTo>
                    <a:pt x="883" y="418"/>
                  </a:lnTo>
                  <a:lnTo>
                    <a:pt x="697" y="534"/>
                  </a:lnTo>
                  <a:lnTo>
                    <a:pt x="558" y="673"/>
                  </a:lnTo>
                  <a:lnTo>
                    <a:pt x="418" y="813"/>
                  </a:lnTo>
                  <a:lnTo>
                    <a:pt x="279" y="975"/>
                  </a:lnTo>
                  <a:lnTo>
                    <a:pt x="186" y="1138"/>
                  </a:lnTo>
                  <a:lnTo>
                    <a:pt x="93" y="1300"/>
                  </a:lnTo>
                  <a:lnTo>
                    <a:pt x="47" y="1486"/>
                  </a:lnTo>
                  <a:lnTo>
                    <a:pt x="0" y="1672"/>
                  </a:lnTo>
                  <a:lnTo>
                    <a:pt x="0" y="1857"/>
                  </a:lnTo>
                  <a:lnTo>
                    <a:pt x="0" y="3576"/>
                  </a:lnTo>
                  <a:lnTo>
                    <a:pt x="4876" y="3576"/>
                  </a:lnTo>
                  <a:lnTo>
                    <a:pt x="4876" y="1857"/>
                  </a:lnTo>
                  <a:lnTo>
                    <a:pt x="4853" y="1672"/>
                  </a:lnTo>
                  <a:lnTo>
                    <a:pt x="4829" y="1486"/>
                  </a:lnTo>
                  <a:lnTo>
                    <a:pt x="4760" y="1300"/>
                  </a:lnTo>
                  <a:lnTo>
                    <a:pt x="4667" y="1138"/>
                  </a:lnTo>
                  <a:lnTo>
                    <a:pt x="4574" y="975"/>
                  </a:lnTo>
                  <a:lnTo>
                    <a:pt x="4458" y="813"/>
                  </a:lnTo>
                  <a:lnTo>
                    <a:pt x="4319" y="673"/>
                  </a:lnTo>
                  <a:lnTo>
                    <a:pt x="4156" y="534"/>
                  </a:lnTo>
                  <a:lnTo>
                    <a:pt x="3970" y="418"/>
                  </a:lnTo>
                  <a:lnTo>
                    <a:pt x="3785" y="325"/>
                  </a:lnTo>
                  <a:lnTo>
                    <a:pt x="3599" y="232"/>
                  </a:lnTo>
                  <a:lnTo>
                    <a:pt x="3390" y="139"/>
                  </a:lnTo>
                  <a:lnTo>
                    <a:pt x="3158" y="93"/>
                  </a:lnTo>
                  <a:lnTo>
                    <a:pt x="2926" y="47"/>
                  </a:lnTo>
                  <a:lnTo>
                    <a:pt x="2670" y="23"/>
                  </a:lnTo>
                  <a:lnTo>
                    <a:pt x="243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5" name="Google Shape;2165;p20"/>
            <p:cNvSpPr/>
            <p:nvPr/>
          </p:nvSpPr>
          <p:spPr>
            <a:xfrm>
              <a:off x="5305887" y="2070174"/>
              <a:ext cx="1234749" cy="793876"/>
            </a:xfrm>
            <a:custGeom>
              <a:avLst/>
              <a:gdLst/>
              <a:ahLst/>
              <a:cxnLst/>
              <a:rect l="l" t="t" r="r" b="b"/>
              <a:pathLst>
                <a:path w="4876" h="3135" extrusionOk="0">
                  <a:moveTo>
                    <a:pt x="1301" y="0"/>
                  </a:moveTo>
                  <a:lnTo>
                    <a:pt x="1068" y="116"/>
                  </a:lnTo>
                  <a:lnTo>
                    <a:pt x="3785" y="116"/>
                  </a:lnTo>
                  <a:lnTo>
                    <a:pt x="3576" y="0"/>
                  </a:lnTo>
                  <a:close/>
                  <a:moveTo>
                    <a:pt x="651" y="395"/>
                  </a:moveTo>
                  <a:lnTo>
                    <a:pt x="534" y="488"/>
                  </a:lnTo>
                  <a:lnTo>
                    <a:pt x="4342" y="488"/>
                  </a:lnTo>
                  <a:lnTo>
                    <a:pt x="4226" y="395"/>
                  </a:lnTo>
                  <a:close/>
                  <a:moveTo>
                    <a:pt x="279" y="766"/>
                  </a:moveTo>
                  <a:lnTo>
                    <a:pt x="209" y="859"/>
                  </a:lnTo>
                  <a:lnTo>
                    <a:pt x="4644" y="859"/>
                  </a:lnTo>
                  <a:lnTo>
                    <a:pt x="4574" y="766"/>
                  </a:lnTo>
                  <a:close/>
                  <a:moveTo>
                    <a:pt x="93" y="1138"/>
                  </a:moveTo>
                  <a:lnTo>
                    <a:pt x="47" y="1254"/>
                  </a:lnTo>
                  <a:lnTo>
                    <a:pt x="4806" y="1254"/>
                  </a:lnTo>
                  <a:lnTo>
                    <a:pt x="4783" y="1138"/>
                  </a:lnTo>
                  <a:close/>
                  <a:moveTo>
                    <a:pt x="0" y="1532"/>
                  </a:moveTo>
                  <a:lnTo>
                    <a:pt x="0" y="1625"/>
                  </a:lnTo>
                  <a:lnTo>
                    <a:pt x="4876" y="1625"/>
                  </a:lnTo>
                  <a:lnTo>
                    <a:pt x="4853" y="1532"/>
                  </a:lnTo>
                  <a:close/>
                  <a:moveTo>
                    <a:pt x="0" y="1904"/>
                  </a:moveTo>
                  <a:lnTo>
                    <a:pt x="0" y="1997"/>
                  </a:lnTo>
                  <a:lnTo>
                    <a:pt x="4876" y="1997"/>
                  </a:lnTo>
                  <a:lnTo>
                    <a:pt x="4876" y="1904"/>
                  </a:lnTo>
                  <a:close/>
                  <a:moveTo>
                    <a:pt x="0" y="2275"/>
                  </a:moveTo>
                  <a:lnTo>
                    <a:pt x="0" y="2391"/>
                  </a:lnTo>
                  <a:lnTo>
                    <a:pt x="4876" y="2391"/>
                  </a:lnTo>
                  <a:lnTo>
                    <a:pt x="4876" y="2275"/>
                  </a:lnTo>
                  <a:close/>
                  <a:moveTo>
                    <a:pt x="0" y="2670"/>
                  </a:moveTo>
                  <a:lnTo>
                    <a:pt x="0" y="2763"/>
                  </a:lnTo>
                  <a:lnTo>
                    <a:pt x="4876" y="2763"/>
                  </a:lnTo>
                  <a:lnTo>
                    <a:pt x="4876" y="2670"/>
                  </a:lnTo>
                  <a:close/>
                  <a:moveTo>
                    <a:pt x="0" y="3041"/>
                  </a:moveTo>
                  <a:lnTo>
                    <a:pt x="0" y="3134"/>
                  </a:lnTo>
                  <a:lnTo>
                    <a:pt x="4876" y="3134"/>
                  </a:lnTo>
                  <a:lnTo>
                    <a:pt x="4876" y="304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66" name="Google Shape;2166;p20"/>
            <p:cNvSpPr/>
            <p:nvPr/>
          </p:nvSpPr>
          <p:spPr>
            <a:xfrm>
              <a:off x="5535060" y="2434572"/>
              <a:ext cx="776403" cy="488227"/>
            </a:xfrm>
            <a:custGeom>
              <a:avLst/>
              <a:gdLst/>
              <a:ahLst/>
              <a:cxnLst/>
              <a:rect l="l" t="t" r="r" b="b"/>
              <a:pathLst>
                <a:path w="3066" h="1928" extrusionOk="0">
                  <a:moveTo>
                    <a:pt x="1" y="1"/>
                  </a:moveTo>
                  <a:lnTo>
                    <a:pt x="1" y="1928"/>
                  </a:lnTo>
                  <a:lnTo>
                    <a:pt x="3065" y="1928"/>
                  </a:lnTo>
                  <a:lnTo>
                    <a:pt x="306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167" name="Google Shape;2167;p20"/>
          <p:cNvGrpSpPr/>
          <p:nvPr/>
        </p:nvGrpSpPr>
        <p:grpSpPr>
          <a:xfrm>
            <a:off x="5124111" y="6185403"/>
            <a:ext cx="1943779" cy="473959"/>
            <a:chOff x="3583002" y="6165007"/>
            <a:chExt cx="2948097" cy="718846"/>
          </a:xfrm>
        </p:grpSpPr>
        <p:grpSp>
          <p:nvGrpSpPr>
            <p:cNvPr id="2168" name="Google Shape;2168;p20"/>
            <p:cNvGrpSpPr/>
            <p:nvPr/>
          </p:nvGrpSpPr>
          <p:grpSpPr>
            <a:xfrm>
              <a:off x="3583002" y="6524432"/>
              <a:ext cx="763222" cy="359421"/>
              <a:chOff x="811985" y="3296192"/>
              <a:chExt cx="1330582" cy="626605"/>
            </a:xfrm>
          </p:grpSpPr>
          <p:sp>
            <p:nvSpPr>
              <p:cNvPr id="2169" name="Google Shape;2169;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0" name="Google Shape;2170;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1" name="Google Shape;2171;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2" name="Google Shape;2172;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3" name="Google Shape;2173;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4" name="Google Shape;2174;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5" name="Google Shape;2175;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6" name="Google Shape;2176;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7" name="Google Shape;2177;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8" name="Google Shape;2178;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79" name="Google Shape;2179;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180" name="Google Shape;2180;p20"/>
            <p:cNvGrpSpPr/>
            <p:nvPr/>
          </p:nvGrpSpPr>
          <p:grpSpPr>
            <a:xfrm>
              <a:off x="4055702" y="6524432"/>
              <a:ext cx="763222" cy="359421"/>
              <a:chOff x="811985" y="3296192"/>
              <a:chExt cx="1330582" cy="626605"/>
            </a:xfrm>
          </p:grpSpPr>
          <p:sp>
            <p:nvSpPr>
              <p:cNvPr id="2181" name="Google Shape;2181;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2" name="Google Shape;2182;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3" name="Google Shape;2183;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4" name="Google Shape;2184;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5" name="Google Shape;2185;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6" name="Google Shape;2186;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7" name="Google Shape;2187;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8" name="Google Shape;2188;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89" name="Google Shape;2189;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0" name="Google Shape;2190;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1" name="Google Shape;2191;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192" name="Google Shape;2192;p20"/>
            <p:cNvGrpSpPr/>
            <p:nvPr/>
          </p:nvGrpSpPr>
          <p:grpSpPr>
            <a:xfrm>
              <a:off x="3583002" y="6165007"/>
              <a:ext cx="763222" cy="359421"/>
              <a:chOff x="811985" y="3296192"/>
              <a:chExt cx="1330582" cy="626605"/>
            </a:xfrm>
          </p:grpSpPr>
          <p:sp>
            <p:nvSpPr>
              <p:cNvPr id="2193" name="Google Shape;2193;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4" name="Google Shape;2194;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5" name="Google Shape;2195;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6" name="Google Shape;2196;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7" name="Google Shape;2197;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8" name="Google Shape;2198;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199" name="Google Shape;2199;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0" name="Google Shape;2200;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1" name="Google Shape;2201;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2" name="Google Shape;2202;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3" name="Google Shape;2203;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04" name="Google Shape;2204;p20"/>
            <p:cNvGrpSpPr/>
            <p:nvPr/>
          </p:nvGrpSpPr>
          <p:grpSpPr>
            <a:xfrm>
              <a:off x="4055702" y="6165007"/>
              <a:ext cx="763222" cy="359421"/>
              <a:chOff x="811985" y="3296192"/>
              <a:chExt cx="1330582" cy="626605"/>
            </a:xfrm>
          </p:grpSpPr>
          <p:sp>
            <p:nvSpPr>
              <p:cNvPr id="2205" name="Google Shape;2205;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6" name="Google Shape;2206;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7" name="Google Shape;2207;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8" name="Google Shape;2208;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09" name="Google Shape;2209;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0" name="Google Shape;2210;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1" name="Google Shape;2211;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2" name="Google Shape;2212;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3" name="Google Shape;2213;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4" name="Google Shape;2214;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5" name="Google Shape;2215;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16" name="Google Shape;2216;p20"/>
            <p:cNvGrpSpPr/>
            <p:nvPr/>
          </p:nvGrpSpPr>
          <p:grpSpPr>
            <a:xfrm>
              <a:off x="4531952" y="6524432"/>
              <a:ext cx="763222" cy="359421"/>
              <a:chOff x="811985" y="3296192"/>
              <a:chExt cx="1330582" cy="626605"/>
            </a:xfrm>
          </p:grpSpPr>
          <p:sp>
            <p:nvSpPr>
              <p:cNvPr id="2217" name="Google Shape;2217;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8" name="Google Shape;2218;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19" name="Google Shape;2219;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0" name="Google Shape;2220;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1" name="Google Shape;2221;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2" name="Google Shape;2222;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3" name="Google Shape;2223;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4" name="Google Shape;2224;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5" name="Google Shape;2225;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6" name="Google Shape;2226;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27" name="Google Shape;2227;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28" name="Google Shape;2228;p20"/>
            <p:cNvGrpSpPr/>
            <p:nvPr/>
          </p:nvGrpSpPr>
          <p:grpSpPr>
            <a:xfrm>
              <a:off x="4531952" y="6165007"/>
              <a:ext cx="763222" cy="359421"/>
              <a:chOff x="811985" y="3296192"/>
              <a:chExt cx="1330582" cy="626605"/>
            </a:xfrm>
          </p:grpSpPr>
          <p:sp>
            <p:nvSpPr>
              <p:cNvPr id="2229" name="Google Shape;2229;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0" name="Google Shape;2230;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1" name="Google Shape;2231;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2" name="Google Shape;2232;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3" name="Google Shape;2233;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4" name="Google Shape;2234;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5" name="Google Shape;2235;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6" name="Google Shape;2236;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7" name="Google Shape;2237;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8" name="Google Shape;2238;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39" name="Google Shape;2239;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40" name="Google Shape;2240;p20"/>
            <p:cNvGrpSpPr/>
            <p:nvPr/>
          </p:nvGrpSpPr>
          <p:grpSpPr>
            <a:xfrm>
              <a:off x="5295177" y="6524432"/>
              <a:ext cx="763222" cy="359421"/>
              <a:chOff x="811985" y="3296192"/>
              <a:chExt cx="1330582" cy="626605"/>
            </a:xfrm>
          </p:grpSpPr>
          <p:sp>
            <p:nvSpPr>
              <p:cNvPr id="2241" name="Google Shape;2241;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2" name="Google Shape;2242;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3" name="Google Shape;2243;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4" name="Google Shape;2244;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5" name="Google Shape;2245;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6" name="Google Shape;2246;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7" name="Google Shape;2247;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8" name="Google Shape;2248;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49" name="Google Shape;2249;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0" name="Google Shape;2250;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1" name="Google Shape;2251;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52" name="Google Shape;2252;p20"/>
            <p:cNvGrpSpPr/>
            <p:nvPr/>
          </p:nvGrpSpPr>
          <p:grpSpPr>
            <a:xfrm>
              <a:off x="5767877" y="6524432"/>
              <a:ext cx="763222" cy="359421"/>
              <a:chOff x="811985" y="3296192"/>
              <a:chExt cx="1330582" cy="626605"/>
            </a:xfrm>
          </p:grpSpPr>
          <p:sp>
            <p:nvSpPr>
              <p:cNvPr id="2253" name="Google Shape;2253;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4" name="Google Shape;2254;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5" name="Google Shape;2255;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6" name="Google Shape;2256;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7" name="Google Shape;2257;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8" name="Google Shape;2258;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59" name="Google Shape;2259;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0" name="Google Shape;2260;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1" name="Google Shape;2261;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2" name="Google Shape;2262;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3" name="Google Shape;2263;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64" name="Google Shape;2264;p20"/>
            <p:cNvGrpSpPr/>
            <p:nvPr/>
          </p:nvGrpSpPr>
          <p:grpSpPr>
            <a:xfrm>
              <a:off x="5295177" y="6165007"/>
              <a:ext cx="763222" cy="359421"/>
              <a:chOff x="811985" y="3296192"/>
              <a:chExt cx="1330582" cy="626605"/>
            </a:xfrm>
          </p:grpSpPr>
          <p:sp>
            <p:nvSpPr>
              <p:cNvPr id="2265" name="Google Shape;2265;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6" name="Google Shape;2266;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7" name="Google Shape;2267;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8" name="Google Shape;2268;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69" name="Google Shape;2269;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0" name="Google Shape;2270;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1" name="Google Shape;2271;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2" name="Google Shape;2272;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3" name="Google Shape;2273;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4" name="Google Shape;2274;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5" name="Google Shape;2275;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276" name="Google Shape;2276;p20"/>
            <p:cNvGrpSpPr/>
            <p:nvPr/>
          </p:nvGrpSpPr>
          <p:grpSpPr>
            <a:xfrm>
              <a:off x="5767877" y="6165007"/>
              <a:ext cx="763222" cy="359421"/>
              <a:chOff x="811985" y="3296192"/>
              <a:chExt cx="1330582" cy="626605"/>
            </a:xfrm>
          </p:grpSpPr>
          <p:sp>
            <p:nvSpPr>
              <p:cNvPr id="2277" name="Google Shape;2277;p2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8" name="Google Shape;2278;p2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79" name="Google Shape;2279;p2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0" name="Google Shape;2280;p2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1" name="Google Shape;2281;p2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2" name="Google Shape;2282;p2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3" name="Google Shape;2283;p2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4" name="Google Shape;2284;p2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5" name="Google Shape;2285;p2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6" name="Google Shape;2286;p2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87" name="Google Shape;2287;p2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288" name="Google Shape;2288;p20"/>
          <p:cNvGrpSpPr/>
          <p:nvPr/>
        </p:nvGrpSpPr>
        <p:grpSpPr>
          <a:xfrm>
            <a:off x="9980691" y="6130180"/>
            <a:ext cx="3663719" cy="802041"/>
            <a:chOff x="-5289728" y="8265919"/>
            <a:chExt cx="4607292" cy="1008942"/>
          </a:xfrm>
        </p:grpSpPr>
        <p:sp>
          <p:nvSpPr>
            <p:cNvPr id="2289" name="Google Shape;2289;p20"/>
            <p:cNvSpPr/>
            <p:nvPr/>
          </p:nvSpPr>
          <p:spPr>
            <a:xfrm flipH="1">
              <a:off x="-5289728" y="8265919"/>
              <a:ext cx="1368785" cy="1008938"/>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0" name="Google Shape;2290;p20"/>
            <p:cNvSpPr/>
            <p:nvPr/>
          </p:nvSpPr>
          <p:spPr>
            <a:xfrm flipH="1">
              <a:off x="-5077822"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1" name="Google Shape;2291;p20"/>
            <p:cNvSpPr/>
            <p:nvPr/>
          </p:nvSpPr>
          <p:spPr>
            <a:xfrm flipH="1">
              <a:off x="-5077822"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2" name="Google Shape;2292;p20"/>
            <p:cNvSpPr/>
            <p:nvPr/>
          </p:nvSpPr>
          <p:spPr>
            <a:xfrm flipH="1">
              <a:off x="-4603720" y="8265919"/>
              <a:ext cx="2549127" cy="336458"/>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3" name="Google Shape;2293;p20"/>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4" name="Google Shape;2294;p20"/>
            <p:cNvSpPr/>
            <p:nvPr/>
          </p:nvSpPr>
          <p:spPr>
            <a:xfrm flipH="1">
              <a:off x="-4697894"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5" name="Google Shape;2295;p20"/>
            <p:cNvSpPr/>
            <p:nvPr/>
          </p:nvSpPr>
          <p:spPr>
            <a:xfrm flipH="1">
              <a:off x="-3921071" y="8265919"/>
              <a:ext cx="1372117" cy="1008938"/>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6" name="Google Shape;2296;p20"/>
            <p:cNvSpPr/>
            <p:nvPr/>
          </p:nvSpPr>
          <p:spPr>
            <a:xfrm flipH="1">
              <a:off x="-3709165"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7" name="Google Shape;2297;p20"/>
            <p:cNvSpPr/>
            <p:nvPr/>
          </p:nvSpPr>
          <p:spPr>
            <a:xfrm flipH="1">
              <a:off x="-3709165"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8" name="Google Shape;2298;p20"/>
            <p:cNvSpPr/>
            <p:nvPr/>
          </p:nvSpPr>
          <p:spPr>
            <a:xfrm flipH="1">
              <a:off x="-3235063" y="8265919"/>
              <a:ext cx="2549127" cy="336458"/>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299" name="Google Shape;2299;p20"/>
            <p:cNvSpPr/>
            <p:nvPr/>
          </p:nvSpPr>
          <p:spPr>
            <a:xfrm flipH="1">
              <a:off x="-3329237"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0" name="Google Shape;2300;p20"/>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301" name="Google Shape;2301;p20"/>
          <p:cNvSpPr/>
          <p:nvPr/>
        </p:nvSpPr>
        <p:spPr>
          <a:xfrm>
            <a:off x="5741065" y="3335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2" name="Google Shape;2302;p20"/>
          <p:cNvSpPr/>
          <p:nvPr/>
        </p:nvSpPr>
        <p:spPr>
          <a:xfrm>
            <a:off x="-341021" y="24526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3" name="Google Shape;2303;p20"/>
          <p:cNvSpPr/>
          <p:nvPr/>
        </p:nvSpPr>
        <p:spPr>
          <a:xfrm>
            <a:off x="11623934" y="32814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4" name="Google Shape;2304;p20"/>
          <p:cNvSpPr/>
          <p:nvPr/>
        </p:nvSpPr>
        <p:spPr>
          <a:xfrm>
            <a:off x="1460785"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5" name="Google Shape;2305;p20"/>
          <p:cNvSpPr/>
          <p:nvPr/>
        </p:nvSpPr>
        <p:spPr>
          <a:xfrm rot="1159801">
            <a:off x="1695249"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6" name="Google Shape;2306;p20"/>
          <p:cNvSpPr/>
          <p:nvPr/>
        </p:nvSpPr>
        <p:spPr>
          <a:xfrm rot="1159801">
            <a:off x="9998816"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07" name="Google Shape;2307;p20"/>
          <p:cNvSpPr/>
          <p:nvPr/>
        </p:nvSpPr>
        <p:spPr>
          <a:xfrm>
            <a:off x="9772018"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6576091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and six columns">
  <p:cSld name="Title and six columns">
    <p:spTree>
      <p:nvGrpSpPr>
        <p:cNvPr id="1" name="Shape 2308"/>
        <p:cNvGrpSpPr/>
        <p:nvPr/>
      </p:nvGrpSpPr>
      <p:grpSpPr>
        <a:xfrm>
          <a:off x="0" y="0"/>
          <a:ext cx="0" cy="0"/>
          <a:chOff x="0" y="0"/>
          <a:chExt cx="0" cy="0"/>
        </a:xfrm>
      </p:grpSpPr>
      <p:sp>
        <p:nvSpPr>
          <p:cNvPr id="2309" name="Google Shape;2309;p21"/>
          <p:cNvSpPr/>
          <p:nvPr/>
        </p:nvSpPr>
        <p:spPr>
          <a:xfrm>
            <a:off x="11482131" y="36122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0" name="Google Shape;2310;p21"/>
          <p:cNvSpPr/>
          <p:nvPr/>
        </p:nvSpPr>
        <p:spPr>
          <a:xfrm>
            <a:off x="-170921" y="38788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1" name="Google Shape;2311;p21"/>
          <p:cNvSpPr/>
          <p:nvPr/>
        </p:nvSpPr>
        <p:spPr>
          <a:xfrm>
            <a:off x="9808500" y="21940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2" name="Google Shape;2312;p21"/>
          <p:cNvSpPr/>
          <p:nvPr/>
        </p:nvSpPr>
        <p:spPr>
          <a:xfrm>
            <a:off x="1871350" y="21940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3" name="Google Shape;2313;p21"/>
          <p:cNvSpPr/>
          <p:nvPr/>
        </p:nvSpPr>
        <p:spPr>
          <a:xfrm>
            <a:off x="361318" y="1498546"/>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4" name="Google Shape;2314;p21"/>
          <p:cNvSpPr/>
          <p:nvPr/>
        </p:nvSpPr>
        <p:spPr>
          <a:xfrm rot="1159801">
            <a:off x="11591816" y="216911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5" name="Google Shape;2315;p21"/>
          <p:cNvSpPr/>
          <p:nvPr/>
        </p:nvSpPr>
        <p:spPr>
          <a:xfrm rot="1159801">
            <a:off x="361333" y="5354579"/>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6" name="Google Shape;2316;p21"/>
          <p:cNvSpPr/>
          <p:nvPr/>
        </p:nvSpPr>
        <p:spPr>
          <a:xfrm>
            <a:off x="11591802" y="5529979"/>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17" name="Google Shape;2317;p21"/>
          <p:cNvSpPr txBox="1">
            <a:spLocks noGrp="1"/>
          </p:cNvSpPr>
          <p:nvPr>
            <p:ph type="title"/>
          </p:nvPr>
        </p:nvSpPr>
        <p:spPr>
          <a:xfrm>
            <a:off x="960000" y="593367"/>
            <a:ext cx="10272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318" name="Google Shape;2318;p21"/>
          <p:cNvSpPr txBox="1">
            <a:spLocks noGrp="1"/>
          </p:cNvSpPr>
          <p:nvPr>
            <p:ph type="subTitle" idx="1"/>
          </p:nvPr>
        </p:nvSpPr>
        <p:spPr>
          <a:xfrm>
            <a:off x="950967" y="2138667"/>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19" name="Google Shape;2319;p21"/>
          <p:cNvSpPr txBox="1">
            <a:spLocks noGrp="1"/>
          </p:cNvSpPr>
          <p:nvPr>
            <p:ph type="subTitle" idx="2"/>
          </p:nvPr>
        </p:nvSpPr>
        <p:spPr>
          <a:xfrm>
            <a:off x="4666800" y="2138667"/>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20" name="Google Shape;2320;p21"/>
          <p:cNvSpPr txBox="1">
            <a:spLocks noGrp="1"/>
          </p:cNvSpPr>
          <p:nvPr>
            <p:ph type="subTitle" idx="3"/>
          </p:nvPr>
        </p:nvSpPr>
        <p:spPr>
          <a:xfrm>
            <a:off x="950967" y="4513669"/>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21" name="Google Shape;2321;p21"/>
          <p:cNvSpPr txBox="1">
            <a:spLocks noGrp="1"/>
          </p:cNvSpPr>
          <p:nvPr>
            <p:ph type="subTitle" idx="4"/>
          </p:nvPr>
        </p:nvSpPr>
        <p:spPr>
          <a:xfrm>
            <a:off x="4666800" y="4513669"/>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22" name="Google Shape;2322;p21"/>
          <p:cNvSpPr txBox="1">
            <a:spLocks noGrp="1"/>
          </p:cNvSpPr>
          <p:nvPr>
            <p:ph type="subTitle" idx="5"/>
          </p:nvPr>
        </p:nvSpPr>
        <p:spPr>
          <a:xfrm>
            <a:off x="8382633" y="2138667"/>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23" name="Google Shape;2323;p21"/>
          <p:cNvSpPr txBox="1">
            <a:spLocks noGrp="1"/>
          </p:cNvSpPr>
          <p:nvPr>
            <p:ph type="subTitle" idx="6"/>
          </p:nvPr>
        </p:nvSpPr>
        <p:spPr>
          <a:xfrm>
            <a:off x="8382633" y="4513669"/>
            <a:ext cx="2858400" cy="147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24" name="Google Shape;2324;p21"/>
          <p:cNvSpPr txBox="1">
            <a:spLocks noGrp="1"/>
          </p:cNvSpPr>
          <p:nvPr>
            <p:ph type="subTitle" idx="7"/>
          </p:nvPr>
        </p:nvSpPr>
        <p:spPr>
          <a:xfrm>
            <a:off x="950967" y="1498533"/>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25" name="Google Shape;2325;p21"/>
          <p:cNvSpPr txBox="1">
            <a:spLocks noGrp="1"/>
          </p:cNvSpPr>
          <p:nvPr>
            <p:ph type="subTitle" idx="8"/>
          </p:nvPr>
        </p:nvSpPr>
        <p:spPr>
          <a:xfrm>
            <a:off x="4666800" y="1498533"/>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26" name="Google Shape;2326;p21"/>
          <p:cNvSpPr txBox="1">
            <a:spLocks noGrp="1"/>
          </p:cNvSpPr>
          <p:nvPr>
            <p:ph type="subTitle" idx="9"/>
          </p:nvPr>
        </p:nvSpPr>
        <p:spPr>
          <a:xfrm>
            <a:off x="8382633" y="1498533"/>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27" name="Google Shape;2327;p21"/>
          <p:cNvSpPr txBox="1">
            <a:spLocks noGrp="1"/>
          </p:cNvSpPr>
          <p:nvPr>
            <p:ph type="subTitle" idx="13"/>
          </p:nvPr>
        </p:nvSpPr>
        <p:spPr>
          <a:xfrm>
            <a:off x="950967" y="3878899"/>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28" name="Google Shape;2328;p21"/>
          <p:cNvSpPr txBox="1">
            <a:spLocks noGrp="1"/>
          </p:cNvSpPr>
          <p:nvPr>
            <p:ph type="subTitle" idx="14"/>
          </p:nvPr>
        </p:nvSpPr>
        <p:spPr>
          <a:xfrm>
            <a:off x="4666800" y="3878907"/>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29" name="Google Shape;2329;p21"/>
          <p:cNvSpPr txBox="1">
            <a:spLocks noGrp="1"/>
          </p:cNvSpPr>
          <p:nvPr>
            <p:ph type="subTitle" idx="15"/>
          </p:nvPr>
        </p:nvSpPr>
        <p:spPr>
          <a:xfrm>
            <a:off x="8382633" y="3878899"/>
            <a:ext cx="2858400" cy="644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Bebas Neue"/>
              <a:buNone/>
              <a:defRPr sz="3200" b="1">
                <a:solidFill>
                  <a:schemeClr val="dk1"/>
                </a:solidFill>
                <a:latin typeface="Plus Jakarta Sans"/>
                <a:ea typeface="Plus Jakarta Sans"/>
                <a:cs typeface="Plus Jakarta Sans"/>
                <a:sym typeface="Plus Jakarta Sans"/>
              </a:defRPr>
            </a:lvl1pPr>
            <a:lvl2pPr lvl="1" algn="ctr" rtl="0">
              <a:lnSpc>
                <a:spcPct val="100000"/>
              </a:lnSpc>
              <a:spcBef>
                <a:spcPts val="0"/>
              </a:spcBef>
              <a:spcAft>
                <a:spcPts val="0"/>
              </a:spcAft>
              <a:buSzPts val="2400"/>
              <a:buFont typeface="Bebas Neue"/>
              <a:buNone/>
              <a:defRPr sz="3200">
                <a:latin typeface="Bebas Neue"/>
                <a:ea typeface="Bebas Neue"/>
                <a:cs typeface="Bebas Neue"/>
                <a:sym typeface="Bebas Neue"/>
              </a:defRPr>
            </a:lvl2pPr>
            <a:lvl3pPr lvl="2" algn="ctr" rtl="0">
              <a:lnSpc>
                <a:spcPct val="100000"/>
              </a:lnSpc>
              <a:spcBef>
                <a:spcPts val="0"/>
              </a:spcBef>
              <a:spcAft>
                <a:spcPts val="0"/>
              </a:spcAft>
              <a:buSzPts val="2400"/>
              <a:buFont typeface="Bebas Neue"/>
              <a:buNone/>
              <a:defRPr sz="3200">
                <a:latin typeface="Bebas Neue"/>
                <a:ea typeface="Bebas Neue"/>
                <a:cs typeface="Bebas Neue"/>
                <a:sym typeface="Bebas Neue"/>
              </a:defRPr>
            </a:lvl3pPr>
            <a:lvl4pPr lvl="3" algn="ctr" rtl="0">
              <a:lnSpc>
                <a:spcPct val="100000"/>
              </a:lnSpc>
              <a:spcBef>
                <a:spcPts val="0"/>
              </a:spcBef>
              <a:spcAft>
                <a:spcPts val="0"/>
              </a:spcAft>
              <a:buSzPts val="2400"/>
              <a:buFont typeface="Bebas Neue"/>
              <a:buNone/>
              <a:defRPr sz="3200">
                <a:latin typeface="Bebas Neue"/>
                <a:ea typeface="Bebas Neue"/>
                <a:cs typeface="Bebas Neue"/>
                <a:sym typeface="Bebas Neue"/>
              </a:defRPr>
            </a:lvl4pPr>
            <a:lvl5pPr lvl="4" algn="ctr" rtl="0">
              <a:lnSpc>
                <a:spcPct val="100000"/>
              </a:lnSpc>
              <a:spcBef>
                <a:spcPts val="0"/>
              </a:spcBef>
              <a:spcAft>
                <a:spcPts val="0"/>
              </a:spcAft>
              <a:buSzPts val="2400"/>
              <a:buFont typeface="Bebas Neue"/>
              <a:buNone/>
              <a:defRPr sz="3200">
                <a:latin typeface="Bebas Neue"/>
                <a:ea typeface="Bebas Neue"/>
                <a:cs typeface="Bebas Neue"/>
                <a:sym typeface="Bebas Neue"/>
              </a:defRPr>
            </a:lvl5pPr>
            <a:lvl6pPr lvl="5" algn="ctr" rtl="0">
              <a:lnSpc>
                <a:spcPct val="100000"/>
              </a:lnSpc>
              <a:spcBef>
                <a:spcPts val="0"/>
              </a:spcBef>
              <a:spcAft>
                <a:spcPts val="0"/>
              </a:spcAft>
              <a:buSzPts val="2400"/>
              <a:buFont typeface="Bebas Neue"/>
              <a:buNone/>
              <a:defRPr sz="3200">
                <a:latin typeface="Bebas Neue"/>
                <a:ea typeface="Bebas Neue"/>
                <a:cs typeface="Bebas Neue"/>
                <a:sym typeface="Bebas Neue"/>
              </a:defRPr>
            </a:lvl6pPr>
            <a:lvl7pPr lvl="6" algn="ctr" rtl="0">
              <a:lnSpc>
                <a:spcPct val="100000"/>
              </a:lnSpc>
              <a:spcBef>
                <a:spcPts val="0"/>
              </a:spcBef>
              <a:spcAft>
                <a:spcPts val="0"/>
              </a:spcAft>
              <a:buSzPts val="2400"/>
              <a:buFont typeface="Bebas Neue"/>
              <a:buNone/>
              <a:defRPr sz="3200">
                <a:latin typeface="Bebas Neue"/>
                <a:ea typeface="Bebas Neue"/>
                <a:cs typeface="Bebas Neue"/>
                <a:sym typeface="Bebas Neue"/>
              </a:defRPr>
            </a:lvl7pPr>
            <a:lvl8pPr lvl="7" algn="ctr" rtl="0">
              <a:lnSpc>
                <a:spcPct val="100000"/>
              </a:lnSpc>
              <a:spcBef>
                <a:spcPts val="0"/>
              </a:spcBef>
              <a:spcAft>
                <a:spcPts val="0"/>
              </a:spcAft>
              <a:buSzPts val="2400"/>
              <a:buFont typeface="Bebas Neue"/>
              <a:buNone/>
              <a:defRPr sz="3200">
                <a:latin typeface="Bebas Neue"/>
                <a:ea typeface="Bebas Neue"/>
                <a:cs typeface="Bebas Neue"/>
                <a:sym typeface="Bebas Neue"/>
              </a:defRPr>
            </a:lvl8pPr>
            <a:lvl9pPr lvl="8" algn="ctr" rtl="0">
              <a:lnSpc>
                <a:spcPct val="100000"/>
              </a:lnSpc>
              <a:spcBef>
                <a:spcPts val="0"/>
              </a:spcBef>
              <a:spcAft>
                <a:spcPts val="0"/>
              </a:spcAft>
              <a:buSzPts val="2400"/>
              <a:buFont typeface="Bebas Neue"/>
              <a:buNone/>
              <a:defRPr sz="3200">
                <a:latin typeface="Bebas Neue"/>
                <a:ea typeface="Bebas Neue"/>
                <a:cs typeface="Bebas Neue"/>
                <a:sym typeface="Bebas Neue"/>
              </a:defRPr>
            </a:lvl9pPr>
          </a:lstStyle>
          <a:p>
            <a:endParaRPr/>
          </a:p>
        </p:txBody>
      </p:sp>
      <p:sp>
        <p:nvSpPr>
          <p:cNvPr id="2330" name="Google Shape;2330;p21"/>
          <p:cNvSpPr/>
          <p:nvPr/>
        </p:nvSpPr>
        <p:spPr>
          <a:xfrm>
            <a:off x="133" y="6138667"/>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331" name="Google Shape;2331;p21"/>
          <p:cNvGrpSpPr/>
          <p:nvPr/>
        </p:nvGrpSpPr>
        <p:grpSpPr>
          <a:xfrm>
            <a:off x="-31" y="6138655"/>
            <a:ext cx="12192068" cy="1879264"/>
            <a:chOff x="1648300" y="2319100"/>
            <a:chExt cx="1480075" cy="228125"/>
          </a:xfrm>
        </p:grpSpPr>
        <p:sp>
          <p:nvSpPr>
            <p:cNvPr id="2332" name="Google Shape;2332;p21"/>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3" name="Google Shape;2333;p21"/>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4" name="Google Shape;2334;p21"/>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5" name="Google Shape;2335;p21"/>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36" name="Google Shape;2336;p21"/>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Tree>
    <p:extLst>
      <p:ext uri="{BB962C8B-B14F-4D97-AF65-F5344CB8AC3E}">
        <p14:creationId xmlns:p14="http://schemas.microsoft.com/office/powerpoint/2010/main" val="82563447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2337"/>
        <p:cNvGrpSpPr/>
        <p:nvPr/>
      </p:nvGrpSpPr>
      <p:grpSpPr>
        <a:xfrm>
          <a:off x="0" y="0"/>
          <a:ext cx="0" cy="0"/>
          <a:chOff x="0" y="0"/>
          <a:chExt cx="0" cy="0"/>
        </a:xfrm>
      </p:grpSpPr>
      <p:sp>
        <p:nvSpPr>
          <p:cNvPr id="2338" name="Google Shape;2338;p22"/>
          <p:cNvSpPr txBox="1">
            <a:spLocks noGrp="1"/>
          </p:cNvSpPr>
          <p:nvPr>
            <p:ph type="title"/>
          </p:nvPr>
        </p:nvSpPr>
        <p:spPr>
          <a:xfrm>
            <a:off x="3130600" y="720000"/>
            <a:ext cx="5930800" cy="1612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500"/>
              <a:buNone/>
              <a:defRPr sz="11333"/>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339" name="Google Shape;2339;p22"/>
          <p:cNvSpPr txBox="1">
            <a:spLocks noGrp="1"/>
          </p:cNvSpPr>
          <p:nvPr>
            <p:ph type="subTitle" idx="1"/>
          </p:nvPr>
        </p:nvSpPr>
        <p:spPr>
          <a:xfrm>
            <a:off x="3130533" y="2455267"/>
            <a:ext cx="5930800" cy="1411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2133"/>
              </a:spcBef>
              <a:spcAft>
                <a:spcPts val="0"/>
              </a:spcAft>
              <a:buSzPts val="1200"/>
              <a:buNone/>
              <a:defRPr/>
            </a:lvl3pPr>
            <a:lvl4pPr lvl="3" algn="ctr" rtl="0">
              <a:lnSpc>
                <a:spcPct val="100000"/>
              </a:lnSpc>
              <a:spcBef>
                <a:spcPts val="2133"/>
              </a:spcBef>
              <a:spcAft>
                <a:spcPts val="0"/>
              </a:spcAft>
              <a:buSzPts val="1200"/>
              <a:buNone/>
              <a:defRPr/>
            </a:lvl4pPr>
            <a:lvl5pPr lvl="4" algn="ctr" rtl="0">
              <a:lnSpc>
                <a:spcPct val="100000"/>
              </a:lnSpc>
              <a:spcBef>
                <a:spcPts val="2133"/>
              </a:spcBef>
              <a:spcAft>
                <a:spcPts val="0"/>
              </a:spcAft>
              <a:buSzPts val="1200"/>
              <a:buNone/>
              <a:defRPr/>
            </a:lvl5pPr>
            <a:lvl6pPr lvl="5" algn="ctr" rtl="0">
              <a:lnSpc>
                <a:spcPct val="100000"/>
              </a:lnSpc>
              <a:spcBef>
                <a:spcPts val="2133"/>
              </a:spcBef>
              <a:spcAft>
                <a:spcPts val="0"/>
              </a:spcAft>
              <a:buSzPts val="1200"/>
              <a:buNone/>
              <a:defRPr/>
            </a:lvl6pPr>
            <a:lvl7pPr lvl="6" algn="ctr" rtl="0">
              <a:lnSpc>
                <a:spcPct val="100000"/>
              </a:lnSpc>
              <a:spcBef>
                <a:spcPts val="2133"/>
              </a:spcBef>
              <a:spcAft>
                <a:spcPts val="0"/>
              </a:spcAft>
              <a:buSzPts val="1200"/>
              <a:buNone/>
              <a:defRPr/>
            </a:lvl7pPr>
            <a:lvl8pPr lvl="7" algn="ctr" rtl="0">
              <a:lnSpc>
                <a:spcPct val="100000"/>
              </a:lnSpc>
              <a:spcBef>
                <a:spcPts val="2133"/>
              </a:spcBef>
              <a:spcAft>
                <a:spcPts val="0"/>
              </a:spcAft>
              <a:buSzPts val="1200"/>
              <a:buNone/>
              <a:defRPr/>
            </a:lvl8pPr>
            <a:lvl9pPr lvl="8" algn="ctr" rtl="0">
              <a:lnSpc>
                <a:spcPct val="100000"/>
              </a:lnSpc>
              <a:spcBef>
                <a:spcPts val="2133"/>
              </a:spcBef>
              <a:spcAft>
                <a:spcPts val="2133"/>
              </a:spcAft>
              <a:buSzPts val="1200"/>
              <a:buNone/>
              <a:defRPr/>
            </a:lvl9pPr>
          </a:lstStyle>
          <a:p>
            <a:endParaRPr/>
          </a:p>
        </p:txBody>
      </p:sp>
      <p:sp>
        <p:nvSpPr>
          <p:cNvPr id="2340" name="Google Shape;2340;p22"/>
          <p:cNvSpPr txBox="1"/>
          <p:nvPr/>
        </p:nvSpPr>
        <p:spPr>
          <a:xfrm>
            <a:off x="2593867" y="4815933"/>
            <a:ext cx="7004400" cy="741600"/>
          </a:xfrm>
          <a:prstGeom prst="rect">
            <a:avLst/>
          </a:prstGeom>
          <a:noFill/>
          <a:ln>
            <a:noFill/>
          </a:ln>
        </p:spPr>
        <p:txBody>
          <a:bodyPr spcFirstLastPara="1" wrap="square" lIns="121900" tIns="121900" rIns="121900" bIns="121900" anchor="t" anchorCtr="0">
            <a:noAutofit/>
          </a:bodyPr>
          <a:lstStyle/>
          <a:p>
            <a:pPr marL="0" marR="0" lvl="0" indent="0" algn="ctr" defTabSz="1219170" rtl="0" eaLnBrk="1" fontAlgn="auto" latinLnBrk="0" hangingPunct="1">
              <a:lnSpc>
                <a:spcPct val="100000"/>
              </a:lnSpc>
              <a:spcBef>
                <a:spcPts val="400"/>
              </a:spcBef>
              <a:spcAft>
                <a:spcPts val="0"/>
              </a:spcAft>
              <a:buClr>
                <a:srgbClr val="000000"/>
              </a:buClr>
              <a:buSzTx/>
              <a:buFont typeface="Arial"/>
              <a:buNone/>
              <a:tabLst/>
              <a:defRPr/>
            </a:pPr>
            <a:r>
              <a:rPr kumimoji="0" lang="en" sz="1600" b="0" i="0" u="none" strike="noStrike" kern="0" cap="none" spc="0" normalizeH="0" baseline="0" noProof="0" dirty="0">
                <a:ln>
                  <a:noFill/>
                </a:ln>
                <a:solidFill>
                  <a:srgbClr val="252C35"/>
                </a:solidFill>
                <a:effectLst/>
                <a:uLnTx/>
                <a:uFillTx/>
                <a:latin typeface="Work Sans Medium"/>
                <a:ea typeface="Work Sans Medium"/>
                <a:cs typeface="Work Sans Medium"/>
                <a:sym typeface="Work Sans Medium"/>
              </a:rPr>
              <a:t>CREDITS: This presentation template was created by </a:t>
            </a:r>
            <a:r>
              <a:rPr kumimoji="0" lang="en" sz="1600" b="1" i="0" u="none" strike="noStrike" kern="0" cap="none" spc="0" normalizeH="0" baseline="0" noProof="0" dirty="0">
                <a:ln>
                  <a:noFill/>
                </a:ln>
                <a:solidFill>
                  <a:srgbClr val="252C35"/>
                </a:solidFill>
                <a:effectLst/>
                <a:uLnTx/>
                <a:uFill>
                  <a:noFill/>
                </a:uFill>
                <a:latin typeface="Work Sans"/>
                <a:ea typeface="Work Sans"/>
                <a:cs typeface="Work Sans"/>
                <a:sym typeface="Work Sans"/>
                <a:hlinkClick r:id="rId2"/>
              </a:rPr>
              <a:t>Slidesgo</a:t>
            </a:r>
            <a:r>
              <a:rPr kumimoji="0" lang="en" sz="1600" b="0" i="0" u="none" strike="noStrike" kern="0" cap="none" spc="0" normalizeH="0" baseline="0" noProof="0" dirty="0">
                <a:ln>
                  <a:noFill/>
                </a:ln>
                <a:solidFill>
                  <a:srgbClr val="252C35"/>
                </a:solidFill>
                <a:effectLst/>
                <a:uLnTx/>
                <a:uFillTx/>
                <a:latin typeface="Work Sans Medium"/>
                <a:ea typeface="Work Sans Medium"/>
                <a:cs typeface="Work Sans Medium"/>
                <a:sym typeface="Work Sans Medium"/>
              </a:rPr>
              <a:t>, and includes icons by </a:t>
            </a:r>
            <a:r>
              <a:rPr kumimoji="0" lang="en" sz="1600" b="1" i="0" u="none" strike="noStrike" kern="0" cap="none" spc="0" normalizeH="0" baseline="0" noProof="0" dirty="0">
                <a:ln>
                  <a:noFill/>
                </a:ln>
                <a:solidFill>
                  <a:srgbClr val="252C35"/>
                </a:solidFill>
                <a:effectLst/>
                <a:uLnTx/>
                <a:uFill>
                  <a:noFill/>
                </a:uFill>
                <a:latin typeface="Work Sans"/>
                <a:ea typeface="Work Sans"/>
                <a:cs typeface="Work Sans"/>
                <a:sym typeface="Work Sans"/>
                <a:hlinkClick r:id="rId3">
                  <a:extLst>
                    <a:ext uri="{A12FA001-AC4F-418D-AE19-62706E023703}">
                      <ahyp:hlinkClr xmlns:ahyp="http://schemas.microsoft.com/office/drawing/2018/hyperlinkcolor" val="tx"/>
                    </a:ext>
                  </a:extLst>
                </a:hlinkClick>
              </a:rPr>
              <a:t>Flaticon</a:t>
            </a:r>
            <a:r>
              <a:rPr kumimoji="0" lang="en" sz="1600" b="0" i="0" u="none" strike="noStrike" kern="0" cap="none" spc="0" normalizeH="0" baseline="0" noProof="0" dirty="0">
                <a:ln>
                  <a:noFill/>
                </a:ln>
                <a:solidFill>
                  <a:srgbClr val="252C35"/>
                </a:solidFill>
                <a:effectLst/>
                <a:uLnTx/>
                <a:uFillTx/>
                <a:latin typeface="Work Sans Medium"/>
                <a:ea typeface="Work Sans Medium"/>
                <a:cs typeface="Work Sans Medium"/>
                <a:sym typeface="Work Sans Medium"/>
              </a:rPr>
              <a:t>, and infographics </a:t>
            </a:r>
            <a:r>
              <a:rPr kumimoji="0" lang="en-US" sz="1600" b="0" i="0" u="none" strike="noStrike" kern="0" cap="none" spc="0" normalizeH="0" baseline="0" noProof="0" dirty="0">
                <a:ln>
                  <a:noFill/>
                </a:ln>
                <a:solidFill>
                  <a:srgbClr val="252C35"/>
                </a:solidFill>
                <a:effectLst/>
                <a:uLnTx/>
                <a:uFillTx/>
                <a:latin typeface="Work Sans Medium"/>
                <a:ea typeface="Work Sans Medium"/>
                <a:cs typeface="Work Sans Medium"/>
                <a:sym typeface="Work Sans Medium"/>
              </a:rPr>
              <a:t>and</a:t>
            </a:r>
            <a:r>
              <a:rPr kumimoji="0" lang="en" sz="1600" b="0" i="0" u="none" strike="noStrike" kern="0" cap="none" spc="0" normalizeH="0" baseline="0" noProof="0" dirty="0">
                <a:ln>
                  <a:noFill/>
                </a:ln>
                <a:solidFill>
                  <a:srgbClr val="252C35"/>
                </a:solidFill>
                <a:effectLst/>
                <a:uLnTx/>
                <a:uFillTx/>
                <a:latin typeface="Work Sans Medium"/>
                <a:ea typeface="Work Sans Medium"/>
                <a:cs typeface="Work Sans Medium"/>
                <a:sym typeface="Work Sans Medium"/>
              </a:rPr>
              <a:t> images by </a:t>
            </a:r>
            <a:r>
              <a:rPr kumimoji="0" lang="en" sz="1600" b="1" i="0" u="none" strike="noStrike" kern="0" cap="none" spc="0" normalizeH="0" baseline="0" noProof="0" dirty="0">
                <a:ln>
                  <a:noFill/>
                </a:ln>
                <a:solidFill>
                  <a:srgbClr val="252C35"/>
                </a:solidFill>
                <a:effectLst/>
                <a:uLnTx/>
                <a:uFill>
                  <a:noFill/>
                </a:uFill>
                <a:latin typeface="Work Sans"/>
                <a:ea typeface="Work Sans"/>
                <a:cs typeface="Work Sans"/>
                <a:sym typeface="Work Sans"/>
                <a:hlinkClick r:id="rId4">
                  <a:extLst>
                    <a:ext uri="{A12FA001-AC4F-418D-AE19-62706E023703}">
                      <ahyp:hlinkClr xmlns:ahyp="http://schemas.microsoft.com/office/drawing/2018/hyperlinkcolor" val="tx"/>
                    </a:ext>
                  </a:extLst>
                </a:hlinkClick>
              </a:rPr>
              <a:t>Freepik</a:t>
            </a:r>
            <a:r>
              <a:rPr kumimoji="0" lang="en" sz="1600" b="1" i="0" u="none" strike="noStrike" kern="0" cap="none" spc="0" normalizeH="0" baseline="0" noProof="0" dirty="0">
                <a:ln>
                  <a:noFill/>
                </a:ln>
                <a:solidFill>
                  <a:srgbClr val="252C35"/>
                </a:solidFill>
                <a:effectLst/>
                <a:uLnTx/>
                <a:uFillTx/>
                <a:latin typeface="Work Sans"/>
                <a:ea typeface="Work Sans"/>
                <a:cs typeface="Work Sans"/>
                <a:sym typeface="Work Sans"/>
              </a:rPr>
              <a:t> </a:t>
            </a:r>
            <a:endParaRPr kumimoji="0" sz="1600" b="1" i="0" u="none" strike="noStrike" kern="0" cap="none" spc="0" normalizeH="0" baseline="0" noProof="0" dirty="0">
              <a:ln>
                <a:noFill/>
              </a:ln>
              <a:solidFill>
                <a:srgbClr val="252C35"/>
              </a:solidFill>
              <a:effectLst/>
              <a:uLnTx/>
              <a:uFillTx/>
              <a:latin typeface="Work Sans"/>
              <a:ea typeface="Work Sans"/>
              <a:cs typeface="Work Sans"/>
              <a:sym typeface="Work Sans"/>
            </a:endParaRPr>
          </a:p>
        </p:txBody>
      </p:sp>
      <p:sp>
        <p:nvSpPr>
          <p:cNvPr id="2341" name="Google Shape;2341;p22"/>
          <p:cNvSpPr/>
          <p:nvPr/>
        </p:nvSpPr>
        <p:spPr>
          <a:xfrm flipH="1">
            <a:off x="9373198" y="5501136"/>
            <a:ext cx="3735679" cy="703611"/>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2" name="Google Shape;2342;p22"/>
          <p:cNvSpPr/>
          <p:nvPr/>
        </p:nvSpPr>
        <p:spPr>
          <a:xfrm flipH="1">
            <a:off x="-1195820" y="5501136"/>
            <a:ext cx="3735679" cy="703611"/>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3" name="Google Shape;2343;p22"/>
          <p:cNvSpPr/>
          <p:nvPr/>
        </p:nvSpPr>
        <p:spPr>
          <a:xfrm>
            <a:off x="133" y="6138667"/>
            <a:ext cx="12192000" cy="7192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344" name="Google Shape;2344;p22"/>
          <p:cNvGrpSpPr/>
          <p:nvPr/>
        </p:nvGrpSpPr>
        <p:grpSpPr>
          <a:xfrm flipH="1">
            <a:off x="-1047333" y="4753903"/>
            <a:ext cx="3438687" cy="1841656"/>
            <a:chOff x="7264851" y="3565427"/>
            <a:chExt cx="2579015" cy="1381242"/>
          </a:xfrm>
        </p:grpSpPr>
        <p:grpSp>
          <p:nvGrpSpPr>
            <p:cNvPr id="2345" name="Google Shape;2345;p22"/>
            <p:cNvGrpSpPr/>
            <p:nvPr/>
          </p:nvGrpSpPr>
          <p:grpSpPr>
            <a:xfrm flipH="1">
              <a:off x="7264851" y="3565427"/>
              <a:ext cx="1613386" cy="1002334"/>
              <a:chOff x="7066048" y="5880595"/>
              <a:chExt cx="1977916" cy="1228802"/>
            </a:xfrm>
          </p:grpSpPr>
          <p:sp>
            <p:nvSpPr>
              <p:cNvPr id="2346" name="Google Shape;2346;p22"/>
              <p:cNvSpPr/>
              <p:nvPr/>
            </p:nvSpPr>
            <p:spPr>
              <a:xfrm flipH="1">
                <a:off x="7392007" y="5880595"/>
                <a:ext cx="1391342" cy="668756"/>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7" name="Google Shape;2347;p22"/>
              <p:cNvSpPr/>
              <p:nvPr/>
            </p:nvSpPr>
            <p:spPr>
              <a:xfrm flipH="1">
                <a:off x="8673440" y="6504505"/>
                <a:ext cx="85761" cy="121220"/>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8" name="Google Shape;2348;p22"/>
              <p:cNvSpPr/>
              <p:nvPr/>
            </p:nvSpPr>
            <p:spPr>
              <a:xfrm flipH="1">
                <a:off x="8677131" y="6379755"/>
                <a:ext cx="80145" cy="13044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49" name="Google Shape;2349;p22"/>
              <p:cNvSpPr/>
              <p:nvPr/>
            </p:nvSpPr>
            <p:spPr>
              <a:xfrm flipH="1">
                <a:off x="8677131" y="6385371"/>
                <a:ext cx="78300" cy="117369"/>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0" name="Google Shape;2350;p22"/>
              <p:cNvSpPr/>
              <p:nvPr/>
            </p:nvSpPr>
            <p:spPr>
              <a:xfrm flipH="1">
                <a:off x="8716281" y="6385371"/>
                <a:ext cx="29844" cy="119214"/>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1" name="Google Shape;2351;p22"/>
              <p:cNvSpPr/>
              <p:nvPr/>
            </p:nvSpPr>
            <p:spPr>
              <a:xfrm flipH="1">
                <a:off x="7330550" y="6437517"/>
                <a:ext cx="193743" cy="139752"/>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2" name="Google Shape;2352;p22"/>
              <p:cNvSpPr/>
              <p:nvPr/>
            </p:nvSpPr>
            <p:spPr>
              <a:xfrm flipH="1">
                <a:off x="7242945" y="6549270"/>
                <a:ext cx="363339" cy="320419"/>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3" name="Google Shape;2353;p22"/>
              <p:cNvSpPr/>
              <p:nvPr/>
            </p:nvSpPr>
            <p:spPr>
              <a:xfrm flipH="1">
                <a:off x="7066049" y="6859736"/>
                <a:ext cx="802812" cy="249660"/>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4" name="Google Shape;2354;p22"/>
              <p:cNvSpPr/>
              <p:nvPr/>
            </p:nvSpPr>
            <p:spPr>
              <a:xfrm flipH="1">
                <a:off x="7242946" y="6549275"/>
                <a:ext cx="182672" cy="310454"/>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5" name="Google Shape;2355;p22"/>
              <p:cNvSpPr/>
              <p:nvPr/>
            </p:nvSpPr>
            <p:spPr>
              <a:xfrm flipH="1">
                <a:off x="7300706" y="6651718"/>
                <a:ext cx="247815" cy="147213"/>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6" name="Google Shape;2356;p22"/>
              <p:cNvSpPr/>
              <p:nvPr/>
            </p:nvSpPr>
            <p:spPr>
              <a:xfrm flipH="1">
                <a:off x="7300706" y="6651718"/>
                <a:ext cx="124910" cy="147213"/>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7" name="Google Shape;2357;p22"/>
              <p:cNvSpPr/>
              <p:nvPr/>
            </p:nvSpPr>
            <p:spPr>
              <a:xfrm flipH="1">
                <a:off x="7066048" y="6859736"/>
                <a:ext cx="463861" cy="249660"/>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58" name="Google Shape;2358;p22"/>
              <p:cNvSpPr/>
              <p:nvPr/>
            </p:nvSpPr>
            <p:spPr>
              <a:xfrm flipH="1">
                <a:off x="8406312" y="6600027"/>
                <a:ext cx="555684" cy="188699"/>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359" name="Google Shape;2359;p22"/>
              <p:cNvGrpSpPr/>
              <p:nvPr/>
            </p:nvGrpSpPr>
            <p:grpSpPr>
              <a:xfrm>
                <a:off x="8345142" y="6766420"/>
                <a:ext cx="698822" cy="329093"/>
                <a:chOff x="811985" y="3296192"/>
                <a:chExt cx="1330582" cy="626605"/>
              </a:xfrm>
            </p:grpSpPr>
            <p:sp>
              <p:nvSpPr>
                <p:cNvPr id="2360" name="Google Shape;2360;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1" name="Google Shape;2361;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2" name="Google Shape;2362;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3" name="Google Shape;2363;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4" name="Google Shape;2364;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5" name="Google Shape;2365;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6" name="Google Shape;2366;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7" name="Google Shape;2367;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8" name="Google Shape;2368;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69" name="Google Shape;2369;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0" name="Google Shape;2370;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sp>
          <p:nvSpPr>
            <p:cNvPr id="2371" name="Google Shape;2371;p22"/>
            <p:cNvSpPr/>
            <p:nvPr/>
          </p:nvSpPr>
          <p:spPr>
            <a:xfrm flipH="1">
              <a:off x="7762346" y="4490814"/>
              <a:ext cx="618408" cy="455855"/>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2" name="Google Shape;2372;p22"/>
            <p:cNvSpPr/>
            <p:nvPr/>
          </p:nvSpPr>
          <p:spPr>
            <a:xfrm flipH="1">
              <a:off x="7858085" y="4702053"/>
              <a:ext cx="428501" cy="244615"/>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3" name="Google Shape;2373;p22"/>
            <p:cNvSpPr/>
            <p:nvPr/>
          </p:nvSpPr>
          <p:spPr>
            <a:xfrm flipH="1">
              <a:off x="7858085" y="4702053"/>
              <a:ext cx="428501" cy="19763"/>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4" name="Google Shape;2374;p22"/>
            <p:cNvSpPr/>
            <p:nvPr/>
          </p:nvSpPr>
          <p:spPr>
            <a:xfrm flipH="1">
              <a:off x="8072266" y="4490814"/>
              <a:ext cx="1151679" cy="152017"/>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5" name="Google Shape;2375;p22"/>
            <p:cNvSpPr/>
            <p:nvPr/>
          </p:nvSpPr>
          <p:spPr>
            <a:xfrm flipH="1">
              <a:off x="8994582" y="4642762"/>
              <a:ext cx="849284" cy="303903"/>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6" name="Google Shape;2376;p22"/>
            <p:cNvSpPr/>
            <p:nvPr/>
          </p:nvSpPr>
          <p:spPr>
            <a:xfrm flipH="1">
              <a:off x="8029734" y="4803812"/>
              <a:ext cx="256852" cy="142856"/>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7" name="Google Shape;2377;p22"/>
            <p:cNvSpPr/>
            <p:nvPr/>
          </p:nvSpPr>
          <p:spPr>
            <a:xfrm flipH="1">
              <a:off x="8380686" y="4490814"/>
              <a:ext cx="619913" cy="455855"/>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8" name="Google Shape;2378;p22"/>
            <p:cNvSpPr/>
            <p:nvPr/>
          </p:nvSpPr>
          <p:spPr>
            <a:xfrm flipH="1">
              <a:off x="8476425" y="4702053"/>
              <a:ext cx="428501" cy="244615"/>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79" name="Google Shape;2379;p22"/>
            <p:cNvSpPr/>
            <p:nvPr/>
          </p:nvSpPr>
          <p:spPr>
            <a:xfrm flipH="1">
              <a:off x="8476425" y="4702053"/>
              <a:ext cx="428501" cy="19763"/>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0" name="Google Shape;2380;p22"/>
            <p:cNvSpPr/>
            <p:nvPr/>
          </p:nvSpPr>
          <p:spPr>
            <a:xfrm flipH="1">
              <a:off x="8690606" y="4490814"/>
              <a:ext cx="1151679" cy="152017"/>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1" name="Google Shape;2381;p22"/>
            <p:cNvSpPr/>
            <p:nvPr/>
          </p:nvSpPr>
          <p:spPr>
            <a:xfrm flipH="1">
              <a:off x="8648074" y="4803812"/>
              <a:ext cx="256852" cy="142856"/>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2" name="Google Shape;2382;p22"/>
            <p:cNvSpPr/>
            <p:nvPr/>
          </p:nvSpPr>
          <p:spPr>
            <a:xfrm flipH="1">
              <a:off x="8994582" y="4642762"/>
              <a:ext cx="849284" cy="303903"/>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383" name="Google Shape;2383;p22"/>
          <p:cNvGrpSpPr/>
          <p:nvPr/>
        </p:nvGrpSpPr>
        <p:grpSpPr>
          <a:xfrm flipH="1">
            <a:off x="9800644" y="5393664"/>
            <a:ext cx="3286145" cy="1201912"/>
            <a:chOff x="127" y="3525732"/>
            <a:chExt cx="2948097" cy="1078271"/>
          </a:xfrm>
        </p:grpSpPr>
        <p:grpSp>
          <p:nvGrpSpPr>
            <p:cNvPr id="2384" name="Google Shape;2384;p22"/>
            <p:cNvGrpSpPr/>
            <p:nvPr/>
          </p:nvGrpSpPr>
          <p:grpSpPr>
            <a:xfrm flipH="1">
              <a:off x="2185002" y="4244582"/>
              <a:ext cx="763222" cy="359421"/>
              <a:chOff x="811985" y="3296192"/>
              <a:chExt cx="1330582" cy="626605"/>
            </a:xfrm>
          </p:grpSpPr>
          <p:sp>
            <p:nvSpPr>
              <p:cNvPr id="2385" name="Google Shape;2385;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6" name="Google Shape;2386;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7" name="Google Shape;2387;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8" name="Google Shape;2388;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89" name="Google Shape;2389;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0" name="Google Shape;2390;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1" name="Google Shape;2391;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2" name="Google Shape;2392;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3" name="Google Shape;2393;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4" name="Google Shape;2394;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5" name="Google Shape;2395;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396" name="Google Shape;2396;p22"/>
            <p:cNvGrpSpPr/>
            <p:nvPr/>
          </p:nvGrpSpPr>
          <p:grpSpPr>
            <a:xfrm flipH="1">
              <a:off x="1712302" y="4244582"/>
              <a:ext cx="763222" cy="359421"/>
              <a:chOff x="811985" y="3296192"/>
              <a:chExt cx="1330582" cy="626605"/>
            </a:xfrm>
          </p:grpSpPr>
          <p:sp>
            <p:nvSpPr>
              <p:cNvPr id="2397" name="Google Shape;2397;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8" name="Google Shape;2398;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399" name="Google Shape;2399;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0" name="Google Shape;2400;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1" name="Google Shape;2401;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2" name="Google Shape;2402;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3" name="Google Shape;2403;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4" name="Google Shape;2404;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5" name="Google Shape;2405;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6" name="Google Shape;2406;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07" name="Google Shape;2407;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08" name="Google Shape;2408;p22"/>
            <p:cNvGrpSpPr/>
            <p:nvPr/>
          </p:nvGrpSpPr>
          <p:grpSpPr>
            <a:xfrm flipH="1">
              <a:off x="1712302" y="3885157"/>
              <a:ext cx="763222" cy="359421"/>
              <a:chOff x="811985" y="3296192"/>
              <a:chExt cx="1330582" cy="626605"/>
            </a:xfrm>
          </p:grpSpPr>
          <p:sp>
            <p:nvSpPr>
              <p:cNvPr id="2409" name="Google Shape;2409;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0" name="Google Shape;2410;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1" name="Google Shape;2411;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2" name="Google Shape;2412;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3" name="Google Shape;2413;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4" name="Google Shape;2414;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5" name="Google Shape;2415;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6" name="Google Shape;2416;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7" name="Google Shape;2417;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8" name="Google Shape;2418;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19" name="Google Shape;2419;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20" name="Google Shape;2420;p22"/>
            <p:cNvGrpSpPr/>
            <p:nvPr/>
          </p:nvGrpSpPr>
          <p:grpSpPr>
            <a:xfrm flipH="1">
              <a:off x="1236052" y="4244582"/>
              <a:ext cx="763222" cy="359421"/>
              <a:chOff x="811985" y="3296192"/>
              <a:chExt cx="1330582" cy="626605"/>
            </a:xfrm>
          </p:grpSpPr>
          <p:sp>
            <p:nvSpPr>
              <p:cNvPr id="2421" name="Google Shape;2421;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2" name="Google Shape;2422;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3" name="Google Shape;2423;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4" name="Google Shape;2424;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5" name="Google Shape;2425;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6" name="Google Shape;2426;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7" name="Google Shape;2427;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8" name="Google Shape;2428;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29" name="Google Shape;2429;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0" name="Google Shape;2430;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1" name="Google Shape;2431;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32" name="Google Shape;2432;p22"/>
            <p:cNvGrpSpPr/>
            <p:nvPr/>
          </p:nvGrpSpPr>
          <p:grpSpPr>
            <a:xfrm flipH="1">
              <a:off x="1236052" y="3885157"/>
              <a:ext cx="763222" cy="359421"/>
              <a:chOff x="811985" y="3296192"/>
              <a:chExt cx="1330582" cy="626605"/>
            </a:xfrm>
          </p:grpSpPr>
          <p:sp>
            <p:nvSpPr>
              <p:cNvPr id="2433" name="Google Shape;2433;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4" name="Google Shape;2434;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5" name="Google Shape;2435;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6" name="Google Shape;2436;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7" name="Google Shape;2437;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8" name="Google Shape;2438;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39" name="Google Shape;2439;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0" name="Google Shape;2440;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1" name="Google Shape;2441;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2" name="Google Shape;2442;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3" name="Google Shape;2443;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44" name="Google Shape;2444;p22"/>
            <p:cNvGrpSpPr/>
            <p:nvPr/>
          </p:nvGrpSpPr>
          <p:grpSpPr>
            <a:xfrm flipH="1">
              <a:off x="472827" y="4244582"/>
              <a:ext cx="763222" cy="359421"/>
              <a:chOff x="811985" y="3296192"/>
              <a:chExt cx="1330582" cy="626605"/>
            </a:xfrm>
          </p:grpSpPr>
          <p:sp>
            <p:nvSpPr>
              <p:cNvPr id="2445" name="Google Shape;2445;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6" name="Google Shape;2446;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7" name="Google Shape;2447;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8" name="Google Shape;2448;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49" name="Google Shape;2449;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0" name="Google Shape;2450;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1" name="Google Shape;2451;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2" name="Google Shape;2452;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3" name="Google Shape;2453;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4" name="Google Shape;2454;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5" name="Google Shape;2455;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56" name="Google Shape;2456;p22"/>
            <p:cNvGrpSpPr/>
            <p:nvPr/>
          </p:nvGrpSpPr>
          <p:grpSpPr>
            <a:xfrm flipH="1">
              <a:off x="472827" y="3885157"/>
              <a:ext cx="763222" cy="359421"/>
              <a:chOff x="811985" y="3296192"/>
              <a:chExt cx="1330582" cy="626605"/>
            </a:xfrm>
          </p:grpSpPr>
          <p:sp>
            <p:nvSpPr>
              <p:cNvPr id="2457" name="Google Shape;2457;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8" name="Google Shape;2458;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59" name="Google Shape;2459;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0" name="Google Shape;2460;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1" name="Google Shape;2461;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2" name="Google Shape;2462;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3" name="Google Shape;2463;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4" name="Google Shape;2464;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5" name="Google Shape;2465;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6" name="Google Shape;2466;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67" name="Google Shape;2467;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68" name="Google Shape;2468;p22"/>
            <p:cNvGrpSpPr/>
            <p:nvPr/>
          </p:nvGrpSpPr>
          <p:grpSpPr>
            <a:xfrm flipH="1">
              <a:off x="127" y="4244582"/>
              <a:ext cx="763222" cy="359421"/>
              <a:chOff x="811985" y="3296192"/>
              <a:chExt cx="1330582" cy="626605"/>
            </a:xfrm>
          </p:grpSpPr>
          <p:sp>
            <p:nvSpPr>
              <p:cNvPr id="2469" name="Google Shape;2469;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0" name="Google Shape;2470;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1" name="Google Shape;2471;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2" name="Google Shape;2472;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3" name="Google Shape;2473;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4" name="Google Shape;2474;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5" name="Google Shape;2475;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6" name="Google Shape;2476;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7" name="Google Shape;2477;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8" name="Google Shape;2478;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79" name="Google Shape;2479;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80" name="Google Shape;2480;p22"/>
            <p:cNvGrpSpPr/>
            <p:nvPr/>
          </p:nvGrpSpPr>
          <p:grpSpPr>
            <a:xfrm flipH="1">
              <a:off x="1236052" y="3525732"/>
              <a:ext cx="763222" cy="359421"/>
              <a:chOff x="811985" y="3296192"/>
              <a:chExt cx="1330582" cy="626605"/>
            </a:xfrm>
          </p:grpSpPr>
          <p:sp>
            <p:nvSpPr>
              <p:cNvPr id="2481" name="Google Shape;2481;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2" name="Google Shape;2482;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3" name="Google Shape;2483;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4" name="Google Shape;2484;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5" name="Google Shape;2485;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6" name="Google Shape;2486;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7" name="Google Shape;2487;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8" name="Google Shape;2488;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89" name="Google Shape;2489;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0" name="Google Shape;2490;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1" name="Google Shape;2491;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492" name="Google Shape;2492;p22"/>
            <p:cNvGrpSpPr/>
            <p:nvPr/>
          </p:nvGrpSpPr>
          <p:grpSpPr>
            <a:xfrm flipH="1">
              <a:off x="472827" y="3525732"/>
              <a:ext cx="763222" cy="359421"/>
              <a:chOff x="811985" y="3296192"/>
              <a:chExt cx="1330582" cy="626605"/>
            </a:xfrm>
          </p:grpSpPr>
          <p:sp>
            <p:nvSpPr>
              <p:cNvPr id="2493" name="Google Shape;2493;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4" name="Google Shape;2494;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5" name="Google Shape;2495;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6" name="Google Shape;2496;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7" name="Google Shape;2497;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8" name="Google Shape;2498;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499" name="Google Shape;2499;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0" name="Google Shape;2500;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1" name="Google Shape;2501;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2" name="Google Shape;2502;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3" name="Google Shape;2503;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504" name="Google Shape;2504;p22"/>
            <p:cNvGrpSpPr/>
            <p:nvPr/>
          </p:nvGrpSpPr>
          <p:grpSpPr>
            <a:xfrm flipH="1">
              <a:off x="127" y="3885157"/>
              <a:ext cx="763222" cy="359421"/>
              <a:chOff x="811985" y="3296192"/>
              <a:chExt cx="1330582" cy="626605"/>
            </a:xfrm>
          </p:grpSpPr>
          <p:sp>
            <p:nvSpPr>
              <p:cNvPr id="2505" name="Google Shape;2505;p22"/>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6" name="Google Shape;2506;p22"/>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7" name="Google Shape;2507;p22"/>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8" name="Google Shape;2508;p22"/>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09" name="Google Shape;2509;p22"/>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0" name="Google Shape;2510;p22"/>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1" name="Google Shape;2511;p22"/>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2" name="Google Shape;2512;p22"/>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3" name="Google Shape;2513;p22"/>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4" name="Google Shape;2514;p22"/>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5" name="Google Shape;2515;p22"/>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516" name="Google Shape;2516;p22"/>
          <p:cNvGrpSpPr/>
          <p:nvPr/>
        </p:nvGrpSpPr>
        <p:grpSpPr>
          <a:xfrm>
            <a:off x="8382394" y="6032133"/>
            <a:ext cx="1086401" cy="662841"/>
            <a:chOff x="1170428" y="5511318"/>
            <a:chExt cx="3696921" cy="2255586"/>
          </a:xfrm>
        </p:grpSpPr>
        <p:sp>
          <p:nvSpPr>
            <p:cNvPr id="2517" name="Google Shape;2517;p22"/>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8" name="Google Shape;2518;p22"/>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19" name="Google Shape;2519;p22"/>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0" name="Google Shape;2520;p22"/>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1" name="Google Shape;2521;p22"/>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2" name="Google Shape;2522;p22"/>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3" name="Google Shape;2523;p22"/>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4" name="Google Shape;2524;p22"/>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5" name="Google Shape;2525;p22"/>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6" name="Google Shape;2526;p22"/>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7" name="Google Shape;2527;p22"/>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8" name="Google Shape;2528;p22"/>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29" name="Google Shape;2529;p22"/>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0" name="Google Shape;2530;p22"/>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1" name="Google Shape;2531;p22"/>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2" name="Google Shape;2532;p22"/>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3" name="Google Shape;2533;p22"/>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4" name="Google Shape;2534;p22"/>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5" name="Google Shape;2535;p22"/>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6" name="Google Shape;2536;p22"/>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7" name="Google Shape;2537;p22"/>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8" name="Google Shape;2538;p22"/>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39" name="Google Shape;2539;p22"/>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0" name="Google Shape;2540;p22"/>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1" name="Google Shape;2541;p22"/>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2" name="Google Shape;2542;p22"/>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3" name="Google Shape;2543;p22"/>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4" name="Google Shape;2544;p22"/>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5" name="Google Shape;2545;p22"/>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6" name="Google Shape;2546;p22"/>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7" name="Google Shape;2547;p22"/>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8" name="Google Shape;2548;p22"/>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49" name="Google Shape;2549;p22"/>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0" name="Google Shape;2550;p22"/>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1" name="Google Shape;2551;p22"/>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2" name="Google Shape;2552;p22"/>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3" name="Google Shape;2553;p22"/>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4" name="Google Shape;2554;p22"/>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5" name="Google Shape;2555;p22"/>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6" name="Google Shape;2556;p22"/>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7" name="Google Shape;2557;p22"/>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8" name="Google Shape;2558;p22"/>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59" name="Google Shape;2559;p22"/>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0" name="Google Shape;2560;p22"/>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1" name="Google Shape;2561;p22"/>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562" name="Google Shape;2562;p22"/>
          <p:cNvGrpSpPr/>
          <p:nvPr/>
        </p:nvGrpSpPr>
        <p:grpSpPr>
          <a:xfrm flipH="1">
            <a:off x="2939294" y="5932733"/>
            <a:ext cx="1086401" cy="662841"/>
            <a:chOff x="1170428" y="5511318"/>
            <a:chExt cx="3696921" cy="2255586"/>
          </a:xfrm>
        </p:grpSpPr>
        <p:sp>
          <p:nvSpPr>
            <p:cNvPr id="2563" name="Google Shape;2563;p22"/>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4" name="Google Shape;2564;p22"/>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5" name="Google Shape;2565;p22"/>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6" name="Google Shape;2566;p22"/>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7" name="Google Shape;2567;p22"/>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8" name="Google Shape;2568;p22"/>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69" name="Google Shape;2569;p22"/>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0" name="Google Shape;2570;p22"/>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1" name="Google Shape;2571;p22"/>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2" name="Google Shape;2572;p22"/>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3" name="Google Shape;2573;p22"/>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4" name="Google Shape;2574;p22"/>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5" name="Google Shape;2575;p22"/>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6" name="Google Shape;2576;p22"/>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7" name="Google Shape;2577;p22"/>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8" name="Google Shape;2578;p22"/>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79" name="Google Shape;2579;p22"/>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0" name="Google Shape;2580;p22"/>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1" name="Google Shape;2581;p22"/>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2" name="Google Shape;2582;p22"/>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3" name="Google Shape;2583;p22"/>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4" name="Google Shape;2584;p22"/>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5" name="Google Shape;2585;p22"/>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6" name="Google Shape;2586;p22"/>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7" name="Google Shape;2587;p22"/>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8" name="Google Shape;2588;p22"/>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89" name="Google Shape;2589;p22"/>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0" name="Google Shape;2590;p22"/>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1" name="Google Shape;2591;p22"/>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2" name="Google Shape;2592;p22"/>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3" name="Google Shape;2593;p22"/>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4" name="Google Shape;2594;p22"/>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5" name="Google Shape;2595;p22"/>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6" name="Google Shape;2596;p22"/>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7" name="Google Shape;2597;p22"/>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8" name="Google Shape;2598;p22"/>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599" name="Google Shape;2599;p22"/>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0" name="Google Shape;2600;p22"/>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1" name="Google Shape;2601;p22"/>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2" name="Google Shape;2602;p22"/>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3" name="Google Shape;2603;p22"/>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4" name="Google Shape;2604;p22"/>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5" name="Google Shape;2605;p22"/>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6" name="Google Shape;2606;p22"/>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7" name="Google Shape;2607;p22"/>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608" name="Google Shape;2608;p22"/>
          <p:cNvSpPr/>
          <p:nvPr/>
        </p:nvSpPr>
        <p:spPr>
          <a:xfrm rot="503544">
            <a:off x="5991598" y="272949"/>
            <a:ext cx="208668" cy="144936"/>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09" name="Google Shape;2609;p22"/>
          <p:cNvSpPr/>
          <p:nvPr/>
        </p:nvSpPr>
        <p:spPr>
          <a:xfrm>
            <a:off x="9634483" y="1372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0" name="Google Shape;2610;p22"/>
          <p:cNvSpPr/>
          <p:nvPr/>
        </p:nvSpPr>
        <p:spPr>
          <a:xfrm>
            <a:off x="1068545" y="149323"/>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1" name="Google Shape;2611;p22"/>
          <p:cNvSpPr/>
          <p:nvPr/>
        </p:nvSpPr>
        <p:spPr>
          <a:xfrm>
            <a:off x="-432184" y="39895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2" name="Google Shape;2612;p22"/>
          <p:cNvSpPr/>
          <p:nvPr/>
        </p:nvSpPr>
        <p:spPr>
          <a:xfrm>
            <a:off x="11607683" y="4181155"/>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3878046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Background">
  <p:cSld name="Background">
    <p:spTree>
      <p:nvGrpSpPr>
        <p:cNvPr id="1" name="Shape 2613"/>
        <p:cNvGrpSpPr/>
        <p:nvPr/>
      </p:nvGrpSpPr>
      <p:grpSpPr>
        <a:xfrm>
          <a:off x="0" y="0"/>
          <a:ext cx="0" cy="0"/>
          <a:chOff x="0" y="0"/>
          <a:chExt cx="0" cy="0"/>
        </a:xfrm>
      </p:grpSpPr>
      <p:sp>
        <p:nvSpPr>
          <p:cNvPr id="2614" name="Google Shape;2614;p23"/>
          <p:cNvSpPr/>
          <p:nvPr/>
        </p:nvSpPr>
        <p:spPr>
          <a:xfrm flipH="1">
            <a:off x="176294"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5" name="Google Shape;2615;p23"/>
          <p:cNvSpPr/>
          <p:nvPr/>
        </p:nvSpPr>
        <p:spPr>
          <a:xfrm flipH="1">
            <a:off x="2999120"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6" name="Google Shape;2616;p23"/>
          <p:cNvSpPr/>
          <p:nvPr/>
        </p:nvSpPr>
        <p:spPr>
          <a:xfrm flipH="1">
            <a:off x="5990301"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17" name="Google Shape;2617;p23"/>
          <p:cNvSpPr/>
          <p:nvPr/>
        </p:nvSpPr>
        <p:spPr>
          <a:xfrm flipH="1">
            <a:off x="8813126"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618" name="Google Shape;2618;p23"/>
          <p:cNvGrpSpPr/>
          <p:nvPr/>
        </p:nvGrpSpPr>
        <p:grpSpPr>
          <a:xfrm>
            <a:off x="-1363039" y="3648634"/>
            <a:ext cx="2314019" cy="1437573"/>
            <a:chOff x="-3849348" y="6952593"/>
            <a:chExt cx="3571016" cy="2218477"/>
          </a:xfrm>
        </p:grpSpPr>
        <p:sp>
          <p:nvSpPr>
            <p:cNvPr id="2619" name="Google Shape;2619;p23"/>
            <p:cNvSpPr/>
            <p:nvPr/>
          </p:nvSpPr>
          <p:spPr>
            <a:xfrm flipH="1">
              <a:off x="-3260816" y="6952593"/>
              <a:ext cx="2512047" cy="1207365"/>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0" name="Google Shape;2620;p23"/>
            <p:cNvSpPr/>
            <p:nvPr/>
          </p:nvSpPr>
          <p:spPr>
            <a:xfrm flipH="1">
              <a:off x="-947207" y="8079000"/>
              <a:ext cx="154839" cy="218849"/>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1" name="Google Shape;2621;p23"/>
            <p:cNvSpPr/>
            <p:nvPr/>
          </p:nvSpPr>
          <p:spPr>
            <a:xfrm flipH="1">
              <a:off x="-940545" y="7853777"/>
              <a:ext cx="144700" cy="23550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2" name="Google Shape;2622;p23"/>
            <p:cNvSpPr/>
            <p:nvPr/>
          </p:nvSpPr>
          <p:spPr>
            <a:xfrm flipH="1">
              <a:off x="-940545" y="7863915"/>
              <a:ext cx="141369" cy="211897"/>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3" name="Google Shape;2623;p23"/>
            <p:cNvSpPr/>
            <p:nvPr/>
          </p:nvSpPr>
          <p:spPr>
            <a:xfrm flipH="1">
              <a:off x="-869861" y="7863915"/>
              <a:ext cx="53882" cy="215229"/>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4" name="Google Shape;2624;p23"/>
            <p:cNvSpPr/>
            <p:nvPr/>
          </p:nvSpPr>
          <p:spPr>
            <a:xfrm flipH="1">
              <a:off x="-3371794" y="7958060"/>
              <a:ext cx="349801" cy="252307"/>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5" name="Google Shape;2625;p23"/>
            <p:cNvSpPr/>
            <p:nvPr/>
          </p:nvSpPr>
          <p:spPr>
            <a:xfrm flipH="1">
              <a:off x="-3529963" y="8159820"/>
              <a:ext cx="656003" cy="578481"/>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6" name="Google Shape;2626;p23"/>
            <p:cNvSpPr/>
            <p:nvPr/>
          </p:nvSpPr>
          <p:spPr>
            <a:xfrm flipH="1">
              <a:off x="-3849341" y="8720335"/>
              <a:ext cx="1449464" cy="450734"/>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7" name="Google Shape;2627;p23"/>
            <p:cNvSpPr/>
            <p:nvPr/>
          </p:nvSpPr>
          <p:spPr>
            <a:xfrm flipH="1">
              <a:off x="-3529973" y="8159825"/>
              <a:ext cx="329823" cy="560498"/>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8" name="Google Shape;2628;p23"/>
            <p:cNvSpPr/>
            <p:nvPr/>
          </p:nvSpPr>
          <p:spPr>
            <a:xfrm flipH="1">
              <a:off x="-3425676" y="8344778"/>
              <a:ext cx="447426" cy="265777"/>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29" name="Google Shape;2629;p23"/>
            <p:cNvSpPr/>
            <p:nvPr/>
          </p:nvSpPr>
          <p:spPr>
            <a:xfrm flipH="1">
              <a:off x="-3425679" y="8344778"/>
              <a:ext cx="225524" cy="265777"/>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0" name="Google Shape;2630;p23"/>
            <p:cNvSpPr/>
            <p:nvPr/>
          </p:nvSpPr>
          <p:spPr>
            <a:xfrm flipH="1">
              <a:off x="-3849348" y="8720335"/>
              <a:ext cx="837494" cy="450734"/>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1" name="Google Shape;2631;p23"/>
            <p:cNvSpPr/>
            <p:nvPr/>
          </p:nvSpPr>
          <p:spPr>
            <a:xfrm flipH="1">
              <a:off x="-1429532" y="8251456"/>
              <a:ext cx="1003310" cy="340682"/>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632" name="Google Shape;2632;p23"/>
            <p:cNvGrpSpPr/>
            <p:nvPr/>
          </p:nvGrpSpPr>
          <p:grpSpPr>
            <a:xfrm>
              <a:off x="-1539990" y="8551874"/>
              <a:ext cx="1261658" cy="594147"/>
              <a:chOff x="811985" y="3296192"/>
              <a:chExt cx="1330582" cy="626605"/>
            </a:xfrm>
          </p:grpSpPr>
          <p:sp>
            <p:nvSpPr>
              <p:cNvPr id="2633" name="Google Shape;2633;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4" name="Google Shape;2634;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5" name="Google Shape;2635;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6" name="Google Shape;2636;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7" name="Google Shape;2637;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8" name="Google Shape;2638;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39" name="Google Shape;2639;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0" name="Google Shape;2640;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1" name="Google Shape;2641;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2" name="Google Shape;2642;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3" name="Google Shape;2643;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sp>
        <p:nvSpPr>
          <p:cNvPr id="2644" name="Google Shape;2644;p23"/>
          <p:cNvSpPr/>
          <p:nvPr/>
        </p:nvSpPr>
        <p:spPr>
          <a:xfrm>
            <a:off x="133" y="6001333"/>
            <a:ext cx="12192000" cy="1128800"/>
          </a:xfrm>
          <a:prstGeom prst="rect">
            <a:avLst/>
          </a:prstGeom>
          <a:solidFill>
            <a:schemeClr val="lt1"/>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645" name="Google Shape;2645;p23"/>
          <p:cNvGrpSpPr/>
          <p:nvPr/>
        </p:nvGrpSpPr>
        <p:grpSpPr>
          <a:xfrm>
            <a:off x="-37984" y="6182578"/>
            <a:ext cx="12268243" cy="1891004"/>
            <a:chOff x="1648300" y="2319100"/>
            <a:chExt cx="1480075" cy="228125"/>
          </a:xfrm>
        </p:grpSpPr>
        <p:sp>
          <p:nvSpPr>
            <p:cNvPr id="2646" name="Google Shape;2646;p23"/>
            <p:cNvSpPr/>
            <p:nvPr/>
          </p:nvSpPr>
          <p:spPr>
            <a:xfrm>
              <a:off x="1648300" y="2319100"/>
              <a:ext cx="1480075" cy="43550"/>
            </a:xfrm>
            <a:custGeom>
              <a:avLst/>
              <a:gdLst/>
              <a:ahLst/>
              <a:cxnLst/>
              <a:rect l="l" t="t" r="r" b="b"/>
              <a:pathLst>
                <a:path w="59203" h="1742" extrusionOk="0">
                  <a:moveTo>
                    <a:pt x="31947" y="0"/>
                  </a:moveTo>
                  <a:lnTo>
                    <a:pt x="31389" y="23"/>
                  </a:lnTo>
                  <a:lnTo>
                    <a:pt x="30879" y="93"/>
                  </a:lnTo>
                  <a:lnTo>
                    <a:pt x="30484" y="163"/>
                  </a:lnTo>
                  <a:lnTo>
                    <a:pt x="30205" y="232"/>
                  </a:lnTo>
                  <a:lnTo>
                    <a:pt x="30066" y="279"/>
                  </a:lnTo>
                  <a:lnTo>
                    <a:pt x="30066" y="302"/>
                  </a:lnTo>
                  <a:lnTo>
                    <a:pt x="31088" y="302"/>
                  </a:lnTo>
                  <a:lnTo>
                    <a:pt x="31343" y="325"/>
                  </a:lnTo>
                  <a:lnTo>
                    <a:pt x="31482" y="372"/>
                  </a:lnTo>
                  <a:lnTo>
                    <a:pt x="31506" y="395"/>
                  </a:lnTo>
                  <a:lnTo>
                    <a:pt x="31482" y="418"/>
                  </a:lnTo>
                  <a:lnTo>
                    <a:pt x="31436" y="441"/>
                  </a:lnTo>
                  <a:lnTo>
                    <a:pt x="31320" y="488"/>
                  </a:lnTo>
                  <a:lnTo>
                    <a:pt x="30972" y="557"/>
                  </a:lnTo>
                  <a:lnTo>
                    <a:pt x="30391" y="650"/>
                  </a:lnTo>
                  <a:lnTo>
                    <a:pt x="29532" y="743"/>
                  </a:lnTo>
                  <a:lnTo>
                    <a:pt x="28441" y="813"/>
                  </a:lnTo>
                  <a:lnTo>
                    <a:pt x="27210" y="859"/>
                  </a:lnTo>
                  <a:lnTo>
                    <a:pt x="25910" y="882"/>
                  </a:lnTo>
                  <a:lnTo>
                    <a:pt x="24633" y="906"/>
                  </a:lnTo>
                  <a:lnTo>
                    <a:pt x="23449" y="906"/>
                  </a:lnTo>
                  <a:lnTo>
                    <a:pt x="22474" y="882"/>
                  </a:lnTo>
                  <a:lnTo>
                    <a:pt x="21755" y="836"/>
                  </a:lnTo>
                  <a:lnTo>
                    <a:pt x="21244" y="790"/>
                  </a:lnTo>
                  <a:lnTo>
                    <a:pt x="20756" y="790"/>
                  </a:lnTo>
                  <a:lnTo>
                    <a:pt x="20292" y="813"/>
                  </a:lnTo>
                  <a:lnTo>
                    <a:pt x="19828" y="836"/>
                  </a:lnTo>
                  <a:lnTo>
                    <a:pt x="18853" y="929"/>
                  </a:lnTo>
                  <a:lnTo>
                    <a:pt x="18319" y="952"/>
                  </a:lnTo>
                  <a:lnTo>
                    <a:pt x="17738" y="952"/>
                  </a:lnTo>
                  <a:lnTo>
                    <a:pt x="17436" y="975"/>
                  </a:lnTo>
                  <a:lnTo>
                    <a:pt x="12584" y="975"/>
                  </a:lnTo>
                  <a:lnTo>
                    <a:pt x="12259" y="906"/>
                  </a:lnTo>
                  <a:lnTo>
                    <a:pt x="12166" y="859"/>
                  </a:lnTo>
                  <a:lnTo>
                    <a:pt x="12096" y="813"/>
                  </a:lnTo>
                  <a:lnTo>
                    <a:pt x="12073" y="790"/>
                  </a:lnTo>
                  <a:lnTo>
                    <a:pt x="12096" y="766"/>
                  </a:lnTo>
                  <a:lnTo>
                    <a:pt x="12166" y="720"/>
                  </a:lnTo>
                  <a:lnTo>
                    <a:pt x="12329" y="674"/>
                  </a:lnTo>
                  <a:lnTo>
                    <a:pt x="12561" y="650"/>
                  </a:lnTo>
                  <a:lnTo>
                    <a:pt x="13211" y="604"/>
                  </a:lnTo>
                  <a:lnTo>
                    <a:pt x="16484" y="604"/>
                  </a:lnTo>
                  <a:lnTo>
                    <a:pt x="19317" y="650"/>
                  </a:lnTo>
                  <a:lnTo>
                    <a:pt x="20872" y="650"/>
                  </a:lnTo>
                  <a:lnTo>
                    <a:pt x="22498" y="627"/>
                  </a:lnTo>
                  <a:lnTo>
                    <a:pt x="25562" y="557"/>
                  </a:lnTo>
                  <a:lnTo>
                    <a:pt x="26769" y="511"/>
                  </a:lnTo>
                  <a:lnTo>
                    <a:pt x="27605" y="465"/>
                  </a:lnTo>
                  <a:lnTo>
                    <a:pt x="27861" y="441"/>
                  </a:lnTo>
                  <a:lnTo>
                    <a:pt x="27977" y="418"/>
                  </a:lnTo>
                  <a:lnTo>
                    <a:pt x="28000" y="395"/>
                  </a:lnTo>
                  <a:lnTo>
                    <a:pt x="27977" y="395"/>
                  </a:lnTo>
                  <a:lnTo>
                    <a:pt x="27791" y="372"/>
                  </a:lnTo>
                  <a:lnTo>
                    <a:pt x="26816" y="349"/>
                  </a:lnTo>
                  <a:lnTo>
                    <a:pt x="25051" y="325"/>
                  </a:lnTo>
                  <a:lnTo>
                    <a:pt x="20176" y="349"/>
                  </a:lnTo>
                  <a:lnTo>
                    <a:pt x="12120" y="418"/>
                  </a:lnTo>
                  <a:lnTo>
                    <a:pt x="10843" y="418"/>
                  </a:lnTo>
                  <a:lnTo>
                    <a:pt x="9868" y="441"/>
                  </a:lnTo>
                  <a:lnTo>
                    <a:pt x="9450" y="465"/>
                  </a:lnTo>
                  <a:lnTo>
                    <a:pt x="9078" y="534"/>
                  </a:lnTo>
                  <a:lnTo>
                    <a:pt x="8707" y="604"/>
                  </a:lnTo>
                  <a:lnTo>
                    <a:pt x="8335" y="720"/>
                  </a:lnTo>
                  <a:lnTo>
                    <a:pt x="8126" y="766"/>
                  </a:lnTo>
                  <a:lnTo>
                    <a:pt x="7825" y="813"/>
                  </a:lnTo>
                  <a:lnTo>
                    <a:pt x="6966" y="882"/>
                  </a:lnTo>
                  <a:lnTo>
                    <a:pt x="5874" y="929"/>
                  </a:lnTo>
                  <a:lnTo>
                    <a:pt x="4598" y="952"/>
                  </a:lnTo>
                  <a:lnTo>
                    <a:pt x="1" y="952"/>
                  </a:lnTo>
                  <a:lnTo>
                    <a:pt x="1" y="1324"/>
                  </a:lnTo>
                  <a:lnTo>
                    <a:pt x="3065" y="1254"/>
                  </a:lnTo>
                  <a:lnTo>
                    <a:pt x="4714" y="1231"/>
                  </a:lnTo>
                  <a:lnTo>
                    <a:pt x="5898" y="1231"/>
                  </a:lnTo>
                  <a:lnTo>
                    <a:pt x="9032" y="1324"/>
                  </a:lnTo>
                  <a:lnTo>
                    <a:pt x="11005" y="1370"/>
                  </a:lnTo>
                  <a:lnTo>
                    <a:pt x="11911" y="1416"/>
                  </a:lnTo>
                  <a:lnTo>
                    <a:pt x="12700" y="1486"/>
                  </a:lnTo>
                  <a:lnTo>
                    <a:pt x="9914" y="1556"/>
                  </a:lnTo>
                  <a:lnTo>
                    <a:pt x="13281" y="1556"/>
                  </a:lnTo>
                  <a:lnTo>
                    <a:pt x="13513" y="1579"/>
                  </a:lnTo>
                  <a:lnTo>
                    <a:pt x="13698" y="1625"/>
                  </a:lnTo>
                  <a:lnTo>
                    <a:pt x="13838" y="1672"/>
                  </a:lnTo>
                  <a:lnTo>
                    <a:pt x="14023" y="1695"/>
                  </a:lnTo>
                  <a:lnTo>
                    <a:pt x="14488" y="1742"/>
                  </a:lnTo>
                  <a:lnTo>
                    <a:pt x="15068" y="1742"/>
                  </a:lnTo>
                  <a:lnTo>
                    <a:pt x="15741" y="1718"/>
                  </a:lnTo>
                  <a:lnTo>
                    <a:pt x="17181" y="1649"/>
                  </a:lnTo>
                  <a:lnTo>
                    <a:pt x="18597" y="1533"/>
                  </a:lnTo>
                  <a:lnTo>
                    <a:pt x="26282" y="1533"/>
                  </a:lnTo>
                  <a:lnTo>
                    <a:pt x="25028" y="1509"/>
                  </a:lnTo>
                  <a:lnTo>
                    <a:pt x="24192" y="1463"/>
                  </a:lnTo>
                  <a:lnTo>
                    <a:pt x="23728" y="1416"/>
                  </a:lnTo>
                  <a:lnTo>
                    <a:pt x="23589" y="1370"/>
                  </a:lnTo>
                  <a:lnTo>
                    <a:pt x="23496" y="1347"/>
                  </a:lnTo>
                  <a:lnTo>
                    <a:pt x="24076" y="1347"/>
                  </a:lnTo>
                  <a:lnTo>
                    <a:pt x="27350" y="1231"/>
                  </a:lnTo>
                  <a:lnTo>
                    <a:pt x="30948" y="1231"/>
                  </a:lnTo>
                  <a:lnTo>
                    <a:pt x="30066" y="1324"/>
                  </a:lnTo>
                  <a:lnTo>
                    <a:pt x="29950" y="1347"/>
                  </a:lnTo>
                  <a:lnTo>
                    <a:pt x="30136" y="1347"/>
                  </a:lnTo>
                  <a:lnTo>
                    <a:pt x="30763" y="1300"/>
                  </a:lnTo>
                  <a:lnTo>
                    <a:pt x="31738" y="1277"/>
                  </a:lnTo>
                  <a:lnTo>
                    <a:pt x="34315" y="1231"/>
                  </a:lnTo>
                  <a:lnTo>
                    <a:pt x="40839" y="1231"/>
                  </a:lnTo>
                  <a:lnTo>
                    <a:pt x="40862" y="1254"/>
                  </a:lnTo>
                  <a:lnTo>
                    <a:pt x="34524" y="1556"/>
                  </a:lnTo>
                  <a:lnTo>
                    <a:pt x="49011" y="1486"/>
                  </a:lnTo>
                  <a:lnTo>
                    <a:pt x="49731" y="1486"/>
                  </a:lnTo>
                  <a:lnTo>
                    <a:pt x="50450" y="1463"/>
                  </a:lnTo>
                  <a:lnTo>
                    <a:pt x="51774" y="1463"/>
                  </a:lnTo>
                  <a:lnTo>
                    <a:pt x="51216" y="1440"/>
                  </a:lnTo>
                  <a:lnTo>
                    <a:pt x="53120" y="1370"/>
                  </a:lnTo>
                  <a:lnTo>
                    <a:pt x="54954" y="1277"/>
                  </a:lnTo>
                  <a:lnTo>
                    <a:pt x="56881" y="1161"/>
                  </a:lnTo>
                  <a:lnTo>
                    <a:pt x="55604" y="1115"/>
                  </a:lnTo>
                  <a:lnTo>
                    <a:pt x="54327" y="1091"/>
                  </a:lnTo>
                  <a:lnTo>
                    <a:pt x="52911" y="1068"/>
                  </a:lnTo>
                  <a:lnTo>
                    <a:pt x="55395" y="975"/>
                  </a:lnTo>
                  <a:lnTo>
                    <a:pt x="49707" y="975"/>
                  </a:lnTo>
                  <a:lnTo>
                    <a:pt x="50009" y="882"/>
                  </a:lnTo>
                  <a:lnTo>
                    <a:pt x="50404" y="790"/>
                  </a:lnTo>
                  <a:lnTo>
                    <a:pt x="50682" y="743"/>
                  </a:lnTo>
                  <a:lnTo>
                    <a:pt x="51054" y="720"/>
                  </a:lnTo>
                  <a:lnTo>
                    <a:pt x="52075" y="674"/>
                  </a:lnTo>
                  <a:lnTo>
                    <a:pt x="53352" y="650"/>
                  </a:lnTo>
                  <a:lnTo>
                    <a:pt x="54745" y="650"/>
                  </a:lnTo>
                  <a:lnTo>
                    <a:pt x="57462" y="674"/>
                  </a:lnTo>
                  <a:lnTo>
                    <a:pt x="59203" y="720"/>
                  </a:lnTo>
                  <a:lnTo>
                    <a:pt x="59203" y="279"/>
                  </a:lnTo>
                  <a:lnTo>
                    <a:pt x="56092" y="279"/>
                  </a:lnTo>
                  <a:lnTo>
                    <a:pt x="56278" y="325"/>
                  </a:lnTo>
                  <a:lnTo>
                    <a:pt x="56371" y="349"/>
                  </a:lnTo>
                  <a:lnTo>
                    <a:pt x="56394" y="372"/>
                  </a:lnTo>
                  <a:lnTo>
                    <a:pt x="56371" y="395"/>
                  </a:lnTo>
                  <a:lnTo>
                    <a:pt x="56278" y="418"/>
                  </a:lnTo>
                  <a:lnTo>
                    <a:pt x="55883" y="465"/>
                  </a:lnTo>
                  <a:lnTo>
                    <a:pt x="55210" y="511"/>
                  </a:lnTo>
                  <a:lnTo>
                    <a:pt x="54374" y="534"/>
                  </a:lnTo>
                  <a:lnTo>
                    <a:pt x="53399" y="557"/>
                  </a:lnTo>
                  <a:lnTo>
                    <a:pt x="52401" y="557"/>
                  </a:lnTo>
                  <a:lnTo>
                    <a:pt x="51425" y="511"/>
                  </a:lnTo>
                  <a:lnTo>
                    <a:pt x="50450" y="488"/>
                  </a:lnTo>
                  <a:lnTo>
                    <a:pt x="49522" y="488"/>
                  </a:lnTo>
                  <a:lnTo>
                    <a:pt x="48686" y="511"/>
                  </a:lnTo>
                  <a:lnTo>
                    <a:pt x="48013" y="534"/>
                  </a:lnTo>
                  <a:lnTo>
                    <a:pt x="47525" y="557"/>
                  </a:lnTo>
                  <a:lnTo>
                    <a:pt x="47339" y="581"/>
                  </a:lnTo>
                  <a:lnTo>
                    <a:pt x="47479" y="604"/>
                  </a:lnTo>
                  <a:lnTo>
                    <a:pt x="48547" y="604"/>
                  </a:lnTo>
                  <a:lnTo>
                    <a:pt x="48593" y="627"/>
                  </a:lnTo>
                  <a:lnTo>
                    <a:pt x="48570" y="627"/>
                  </a:lnTo>
                  <a:lnTo>
                    <a:pt x="48500" y="650"/>
                  </a:lnTo>
                  <a:lnTo>
                    <a:pt x="48245" y="720"/>
                  </a:lnTo>
                  <a:lnTo>
                    <a:pt x="47316" y="836"/>
                  </a:lnTo>
                  <a:lnTo>
                    <a:pt x="46132" y="975"/>
                  </a:lnTo>
                  <a:lnTo>
                    <a:pt x="43555" y="975"/>
                  </a:lnTo>
                  <a:lnTo>
                    <a:pt x="43137" y="859"/>
                  </a:lnTo>
                  <a:lnTo>
                    <a:pt x="42487" y="674"/>
                  </a:lnTo>
                  <a:lnTo>
                    <a:pt x="42255" y="627"/>
                  </a:lnTo>
                  <a:lnTo>
                    <a:pt x="42023" y="604"/>
                  </a:lnTo>
                  <a:lnTo>
                    <a:pt x="41558" y="581"/>
                  </a:lnTo>
                  <a:lnTo>
                    <a:pt x="41024" y="581"/>
                  </a:lnTo>
                  <a:lnTo>
                    <a:pt x="40490" y="604"/>
                  </a:lnTo>
                  <a:lnTo>
                    <a:pt x="39306" y="697"/>
                  </a:lnTo>
                  <a:lnTo>
                    <a:pt x="38656" y="743"/>
                  </a:lnTo>
                  <a:lnTo>
                    <a:pt x="37960" y="720"/>
                  </a:lnTo>
                  <a:lnTo>
                    <a:pt x="37379" y="697"/>
                  </a:lnTo>
                  <a:lnTo>
                    <a:pt x="36985" y="674"/>
                  </a:lnTo>
                  <a:lnTo>
                    <a:pt x="36799" y="650"/>
                  </a:lnTo>
                  <a:lnTo>
                    <a:pt x="36776" y="627"/>
                  </a:lnTo>
                  <a:lnTo>
                    <a:pt x="36776" y="604"/>
                  </a:lnTo>
                  <a:lnTo>
                    <a:pt x="36869" y="581"/>
                  </a:lnTo>
                  <a:lnTo>
                    <a:pt x="37031" y="534"/>
                  </a:lnTo>
                  <a:lnTo>
                    <a:pt x="37519" y="418"/>
                  </a:lnTo>
                  <a:lnTo>
                    <a:pt x="37797" y="395"/>
                  </a:lnTo>
                  <a:lnTo>
                    <a:pt x="38331" y="372"/>
                  </a:lnTo>
                  <a:lnTo>
                    <a:pt x="39980" y="349"/>
                  </a:lnTo>
                  <a:lnTo>
                    <a:pt x="44646" y="325"/>
                  </a:lnTo>
                  <a:lnTo>
                    <a:pt x="47061" y="325"/>
                  </a:lnTo>
                  <a:lnTo>
                    <a:pt x="49127" y="302"/>
                  </a:lnTo>
                  <a:lnTo>
                    <a:pt x="49940" y="279"/>
                  </a:lnTo>
                  <a:lnTo>
                    <a:pt x="50543" y="256"/>
                  </a:lnTo>
                  <a:lnTo>
                    <a:pt x="50915" y="209"/>
                  </a:lnTo>
                  <a:lnTo>
                    <a:pt x="50984" y="186"/>
                  </a:lnTo>
                  <a:lnTo>
                    <a:pt x="51008" y="186"/>
                  </a:lnTo>
                  <a:lnTo>
                    <a:pt x="50984" y="163"/>
                  </a:lnTo>
                  <a:lnTo>
                    <a:pt x="50915" y="140"/>
                  </a:lnTo>
                  <a:lnTo>
                    <a:pt x="50752" y="116"/>
                  </a:lnTo>
                  <a:lnTo>
                    <a:pt x="50218" y="93"/>
                  </a:lnTo>
                  <a:lnTo>
                    <a:pt x="49382" y="70"/>
                  </a:lnTo>
                  <a:lnTo>
                    <a:pt x="48338" y="47"/>
                  </a:lnTo>
                  <a:lnTo>
                    <a:pt x="45714" y="70"/>
                  </a:lnTo>
                  <a:lnTo>
                    <a:pt x="42673" y="70"/>
                  </a:lnTo>
                  <a:lnTo>
                    <a:pt x="39585" y="93"/>
                  </a:lnTo>
                  <a:lnTo>
                    <a:pt x="36753" y="116"/>
                  </a:lnTo>
                  <a:lnTo>
                    <a:pt x="34524" y="93"/>
                  </a:lnTo>
                  <a:lnTo>
                    <a:pt x="33734" y="70"/>
                  </a:lnTo>
                  <a:lnTo>
                    <a:pt x="33247" y="47"/>
                  </a:lnTo>
                  <a:lnTo>
                    <a:pt x="32899"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7" name="Google Shape;2647;p23"/>
            <p:cNvSpPr/>
            <p:nvPr/>
          </p:nvSpPr>
          <p:spPr>
            <a:xfrm>
              <a:off x="2305325" y="2357400"/>
              <a:ext cx="67950" cy="25"/>
            </a:xfrm>
            <a:custGeom>
              <a:avLst/>
              <a:gdLst/>
              <a:ahLst/>
              <a:cxnLst/>
              <a:rect l="l" t="t" r="r" b="b"/>
              <a:pathLst>
                <a:path w="2718" h="1" extrusionOk="0">
                  <a:moveTo>
                    <a:pt x="2717" y="1"/>
                  </a:moveTo>
                  <a:lnTo>
                    <a:pt x="2717" y="1"/>
                  </a:lnTo>
                  <a:lnTo>
                    <a:pt x="1" y="1"/>
                  </a:lnTo>
                  <a:lnTo>
                    <a:pt x="1" y="1"/>
                  </a:lnTo>
                  <a:lnTo>
                    <a:pt x="1208" y="1"/>
                  </a:lnTo>
                  <a:lnTo>
                    <a:pt x="2717" y="1"/>
                  </a:lnTo>
                  <a:lnTo>
                    <a:pt x="2717"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8" name="Google Shape;2648;p23"/>
            <p:cNvSpPr/>
            <p:nvPr/>
          </p:nvSpPr>
          <p:spPr>
            <a:xfrm>
              <a:off x="1648300" y="2386425"/>
              <a:ext cx="1480075" cy="43550"/>
            </a:xfrm>
            <a:custGeom>
              <a:avLst/>
              <a:gdLst/>
              <a:ahLst/>
              <a:cxnLst/>
              <a:rect l="l" t="t" r="r" b="b"/>
              <a:pathLst>
                <a:path w="59203" h="1742" extrusionOk="0">
                  <a:moveTo>
                    <a:pt x="26677" y="0"/>
                  </a:moveTo>
                  <a:lnTo>
                    <a:pt x="26305" y="24"/>
                  </a:lnTo>
                  <a:lnTo>
                    <a:pt x="25957" y="47"/>
                  </a:lnTo>
                  <a:lnTo>
                    <a:pt x="25469" y="93"/>
                  </a:lnTo>
                  <a:lnTo>
                    <a:pt x="24680" y="116"/>
                  </a:lnTo>
                  <a:lnTo>
                    <a:pt x="19619" y="116"/>
                  </a:lnTo>
                  <a:lnTo>
                    <a:pt x="16531" y="93"/>
                  </a:lnTo>
                  <a:lnTo>
                    <a:pt x="13489" y="70"/>
                  </a:lnTo>
                  <a:lnTo>
                    <a:pt x="9821" y="70"/>
                  </a:lnTo>
                  <a:lnTo>
                    <a:pt x="9009" y="93"/>
                  </a:lnTo>
                  <a:lnTo>
                    <a:pt x="8451" y="116"/>
                  </a:lnTo>
                  <a:lnTo>
                    <a:pt x="8289" y="140"/>
                  </a:lnTo>
                  <a:lnTo>
                    <a:pt x="8219" y="163"/>
                  </a:lnTo>
                  <a:lnTo>
                    <a:pt x="8196" y="186"/>
                  </a:lnTo>
                  <a:lnTo>
                    <a:pt x="8219" y="186"/>
                  </a:lnTo>
                  <a:lnTo>
                    <a:pt x="8289" y="209"/>
                  </a:lnTo>
                  <a:lnTo>
                    <a:pt x="8660" y="256"/>
                  </a:lnTo>
                  <a:lnTo>
                    <a:pt x="9264" y="279"/>
                  </a:lnTo>
                  <a:lnTo>
                    <a:pt x="10077" y="302"/>
                  </a:lnTo>
                  <a:lnTo>
                    <a:pt x="12143" y="325"/>
                  </a:lnTo>
                  <a:lnTo>
                    <a:pt x="14557" y="349"/>
                  </a:lnTo>
                  <a:lnTo>
                    <a:pt x="19224" y="349"/>
                  </a:lnTo>
                  <a:lnTo>
                    <a:pt x="20872" y="372"/>
                  </a:lnTo>
                  <a:lnTo>
                    <a:pt x="21406" y="395"/>
                  </a:lnTo>
                  <a:lnTo>
                    <a:pt x="21685" y="418"/>
                  </a:lnTo>
                  <a:lnTo>
                    <a:pt x="22172" y="534"/>
                  </a:lnTo>
                  <a:lnTo>
                    <a:pt x="22358" y="581"/>
                  </a:lnTo>
                  <a:lnTo>
                    <a:pt x="22428" y="627"/>
                  </a:lnTo>
                  <a:lnTo>
                    <a:pt x="22428" y="650"/>
                  </a:lnTo>
                  <a:lnTo>
                    <a:pt x="22405" y="650"/>
                  </a:lnTo>
                  <a:lnTo>
                    <a:pt x="22219" y="697"/>
                  </a:lnTo>
                  <a:lnTo>
                    <a:pt x="21847" y="720"/>
                  </a:lnTo>
                  <a:lnTo>
                    <a:pt x="21244" y="743"/>
                  </a:lnTo>
                  <a:lnTo>
                    <a:pt x="20547" y="743"/>
                  </a:lnTo>
                  <a:lnTo>
                    <a:pt x="19897" y="720"/>
                  </a:lnTo>
                  <a:lnTo>
                    <a:pt x="18713" y="627"/>
                  </a:lnTo>
                  <a:lnTo>
                    <a:pt x="18179" y="581"/>
                  </a:lnTo>
                  <a:lnTo>
                    <a:pt x="17668" y="581"/>
                  </a:lnTo>
                  <a:lnTo>
                    <a:pt x="17181" y="604"/>
                  </a:lnTo>
                  <a:lnTo>
                    <a:pt x="16949" y="650"/>
                  </a:lnTo>
                  <a:lnTo>
                    <a:pt x="16717" y="697"/>
                  </a:lnTo>
                  <a:lnTo>
                    <a:pt x="16020" y="883"/>
                  </a:lnTo>
                  <a:lnTo>
                    <a:pt x="15579" y="999"/>
                  </a:lnTo>
                  <a:lnTo>
                    <a:pt x="15347" y="1022"/>
                  </a:lnTo>
                  <a:lnTo>
                    <a:pt x="15091" y="1045"/>
                  </a:lnTo>
                  <a:lnTo>
                    <a:pt x="14302" y="1045"/>
                  </a:lnTo>
                  <a:lnTo>
                    <a:pt x="13698" y="1022"/>
                  </a:lnTo>
                  <a:lnTo>
                    <a:pt x="12955" y="975"/>
                  </a:lnTo>
                  <a:lnTo>
                    <a:pt x="12189" y="883"/>
                  </a:lnTo>
                  <a:lnTo>
                    <a:pt x="11493" y="790"/>
                  </a:lnTo>
                  <a:lnTo>
                    <a:pt x="10936" y="720"/>
                  </a:lnTo>
                  <a:lnTo>
                    <a:pt x="10634" y="650"/>
                  </a:lnTo>
                  <a:lnTo>
                    <a:pt x="10611" y="627"/>
                  </a:lnTo>
                  <a:lnTo>
                    <a:pt x="10703" y="604"/>
                  </a:lnTo>
                  <a:lnTo>
                    <a:pt x="11864" y="604"/>
                  </a:lnTo>
                  <a:lnTo>
                    <a:pt x="11679" y="581"/>
                  </a:lnTo>
                  <a:lnTo>
                    <a:pt x="11191" y="534"/>
                  </a:lnTo>
                  <a:lnTo>
                    <a:pt x="10518" y="511"/>
                  </a:lnTo>
                  <a:lnTo>
                    <a:pt x="8753" y="511"/>
                  </a:lnTo>
                  <a:lnTo>
                    <a:pt x="7801" y="534"/>
                  </a:lnTo>
                  <a:lnTo>
                    <a:pt x="6803" y="558"/>
                  </a:lnTo>
                  <a:lnTo>
                    <a:pt x="4853" y="558"/>
                  </a:lnTo>
                  <a:lnTo>
                    <a:pt x="3994" y="534"/>
                  </a:lnTo>
                  <a:lnTo>
                    <a:pt x="3321" y="488"/>
                  </a:lnTo>
                  <a:lnTo>
                    <a:pt x="2926" y="418"/>
                  </a:lnTo>
                  <a:lnTo>
                    <a:pt x="2833" y="395"/>
                  </a:lnTo>
                  <a:lnTo>
                    <a:pt x="2810" y="372"/>
                  </a:lnTo>
                  <a:lnTo>
                    <a:pt x="2833" y="372"/>
                  </a:lnTo>
                  <a:lnTo>
                    <a:pt x="2926" y="325"/>
                  </a:lnTo>
                  <a:lnTo>
                    <a:pt x="3112" y="302"/>
                  </a:lnTo>
                  <a:lnTo>
                    <a:pt x="1" y="302"/>
                  </a:lnTo>
                  <a:lnTo>
                    <a:pt x="1" y="720"/>
                  </a:lnTo>
                  <a:lnTo>
                    <a:pt x="1742" y="674"/>
                  </a:lnTo>
                  <a:lnTo>
                    <a:pt x="4458" y="650"/>
                  </a:lnTo>
                  <a:lnTo>
                    <a:pt x="5851" y="650"/>
                  </a:lnTo>
                  <a:lnTo>
                    <a:pt x="7128" y="674"/>
                  </a:lnTo>
                  <a:lnTo>
                    <a:pt x="8150" y="720"/>
                  </a:lnTo>
                  <a:lnTo>
                    <a:pt x="8521" y="743"/>
                  </a:lnTo>
                  <a:lnTo>
                    <a:pt x="8800" y="790"/>
                  </a:lnTo>
                  <a:lnTo>
                    <a:pt x="9496" y="975"/>
                  </a:lnTo>
                  <a:lnTo>
                    <a:pt x="9659" y="1022"/>
                  </a:lnTo>
                  <a:lnTo>
                    <a:pt x="9682" y="1068"/>
                  </a:lnTo>
                  <a:lnTo>
                    <a:pt x="9682" y="1092"/>
                  </a:lnTo>
                  <a:lnTo>
                    <a:pt x="9659" y="1092"/>
                  </a:lnTo>
                  <a:lnTo>
                    <a:pt x="9589" y="1115"/>
                  </a:lnTo>
                  <a:lnTo>
                    <a:pt x="9310" y="1138"/>
                  </a:lnTo>
                  <a:lnTo>
                    <a:pt x="8893" y="1115"/>
                  </a:lnTo>
                  <a:lnTo>
                    <a:pt x="8312" y="1092"/>
                  </a:lnTo>
                  <a:lnTo>
                    <a:pt x="7523" y="1092"/>
                  </a:lnTo>
                  <a:lnTo>
                    <a:pt x="6594" y="1068"/>
                  </a:lnTo>
                  <a:lnTo>
                    <a:pt x="4621" y="1092"/>
                  </a:lnTo>
                  <a:lnTo>
                    <a:pt x="2322" y="1161"/>
                  </a:lnTo>
                  <a:lnTo>
                    <a:pt x="5526" y="1347"/>
                  </a:lnTo>
                  <a:lnTo>
                    <a:pt x="8103" y="1463"/>
                  </a:lnTo>
                  <a:lnTo>
                    <a:pt x="9218" y="1486"/>
                  </a:lnTo>
                  <a:lnTo>
                    <a:pt x="10053" y="1486"/>
                  </a:lnTo>
                  <a:lnTo>
                    <a:pt x="11191" y="1440"/>
                  </a:lnTo>
                  <a:lnTo>
                    <a:pt x="12073" y="1370"/>
                  </a:lnTo>
                  <a:lnTo>
                    <a:pt x="12863" y="1324"/>
                  </a:lnTo>
                  <a:lnTo>
                    <a:pt x="13281" y="1301"/>
                  </a:lnTo>
                  <a:lnTo>
                    <a:pt x="13745" y="1301"/>
                  </a:lnTo>
                  <a:lnTo>
                    <a:pt x="14256" y="1324"/>
                  </a:lnTo>
                  <a:lnTo>
                    <a:pt x="14743" y="1370"/>
                  </a:lnTo>
                  <a:lnTo>
                    <a:pt x="15765" y="1463"/>
                  </a:lnTo>
                  <a:lnTo>
                    <a:pt x="16252" y="1486"/>
                  </a:lnTo>
                  <a:lnTo>
                    <a:pt x="17251" y="1486"/>
                  </a:lnTo>
                  <a:lnTo>
                    <a:pt x="17761" y="1417"/>
                  </a:lnTo>
                  <a:lnTo>
                    <a:pt x="18133" y="1347"/>
                  </a:lnTo>
                  <a:lnTo>
                    <a:pt x="18342" y="1254"/>
                  </a:lnTo>
                  <a:lnTo>
                    <a:pt x="18435" y="1184"/>
                  </a:lnTo>
                  <a:lnTo>
                    <a:pt x="18481" y="1138"/>
                  </a:lnTo>
                  <a:lnTo>
                    <a:pt x="18527" y="1092"/>
                  </a:lnTo>
                  <a:lnTo>
                    <a:pt x="18690" y="1068"/>
                  </a:lnTo>
                  <a:lnTo>
                    <a:pt x="18992" y="1068"/>
                  </a:lnTo>
                  <a:lnTo>
                    <a:pt x="19526" y="1092"/>
                  </a:lnTo>
                  <a:lnTo>
                    <a:pt x="20385" y="1138"/>
                  </a:lnTo>
                  <a:lnTo>
                    <a:pt x="21569" y="1184"/>
                  </a:lnTo>
                  <a:lnTo>
                    <a:pt x="24494" y="1231"/>
                  </a:lnTo>
                  <a:lnTo>
                    <a:pt x="27303" y="1277"/>
                  </a:lnTo>
                  <a:lnTo>
                    <a:pt x="28371" y="1301"/>
                  </a:lnTo>
                  <a:lnTo>
                    <a:pt x="29068" y="1347"/>
                  </a:lnTo>
                  <a:lnTo>
                    <a:pt x="29254" y="1347"/>
                  </a:lnTo>
                  <a:lnTo>
                    <a:pt x="29045" y="1324"/>
                  </a:lnTo>
                  <a:lnTo>
                    <a:pt x="27861" y="1184"/>
                  </a:lnTo>
                  <a:lnTo>
                    <a:pt x="25748" y="975"/>
                  </a:lnTo>
                  <a:lnTo>
                    <a:pt x="25748" y="975"/>
                  </a:lnTo>
                  <a:lnTo>
                    <a:pt x="29695" y="1138"/>
                  </a:lnTo>
                  <a:lnTo>
                    <a:pt x="32829" y="1277"/>
                  </a:lnTo>
                  <a:lnTo>
                    <a:pt x="35151" y="1347"/>
                  </a:lnTo>
                  <a:lnTo>
                    <a:pt x="36427" y="1370"/>
                  </a:lnTo>
                  <a:lnTo>
                    <a:pt x="37379" y="1347"/>
                  </a:lnTo>
                  <a:lnTo>
                    <a:pt x="38215" y="1370"/>
                  </a:lnTo>
                  <a:lnTo>
                    <a:pt x="39028" y="1417"/>
                  </a:lnTo>
                  <a:lnTo>
                    <a:pt x="40398" y="1533"/>
                  </a:lnTo>
                  <a:lnTo>
                    <a:pt x="42348" y="1672"/>
                  </a:lnTo>
                  <a:lnTo>
                    <a:pt x="43346" y="1742"/>
                  </a:lnTo>
                  <a:lnTo>
                    <a:pt x="44669" y="1742"/>
                  </a:lnTo>
                  <a:lnTo>
                    <a:pt x="45018" y="1718"/>
                  </a:lnTo>
                  <a:lnTo>
                    <a:pt x="45296" y="1695"/>
                  </a:lnTo>
                  <a:lnTo>
                    <a:pt x="45505" y="1649"/>
                  </a:lnTo>
                  <a:lnTo>
                    <a:pt x="45737" y="1579"/>
                  </a:lnTo>
                  <a:lnTo>
                    <a:pt x="46062" y="1533"/>
                  </a:lnTo>
                  <a:lnTo>
                    <a:pt x="46921" y="1463"/>
                  </a:lnTo>
                  <a:lnTo>
                    <a:pt x="48013" y="1393"/>
                  </a:lnTo>
                  <a:lnTo>
                    <a:pt x="49220" y="1347"/>
                  </a:lnTo>
                  <a:lnTo>
                    <a:pt x="51611" y="1277"/>
                  </a:lnTo>
                  <a:lnTo>
                    <a:pt x="53306" y="1231"/>
                  </a:lnTo>
                  <a:lnTo>
                    <a:pt x="54490" y="1231"/>
                  </a:lnTo>
                  <a:lnTo>
                    <a:pt x="56138" y="1254"/>
                  </a:lnTo>
                  <a:lnTo>
                    <a:pt x="59203" y="1324"/>
                  </a:lnTo>
                  <a:lnTo>
                    <a:pt x="59203" y="952"/>
                  </a:lnTo>
                  <a:lnTo>
                    <a:pt x="57183" y="975"/>
                  </a:lnTo>
                  <a:lnTo>
                    <a:pt x="54606" y="952"/>
                  </a:lnTo>
                  <a:lnTo>
                    <a:pt x="53352" y="929"/>
                  </a:lnTo>
                  <a:lnTo>
                    <a:pt x="52238" y="883"/>
                  </a:lnTo>
                  <a:lnTo>
                    <a:pt x="51379" y="813"/>
                  </a:lnTo>
                  <a:lnTo>
                    <a:pt x="51077" y="767"/>
                  </a:lnTo>
                  <a:lnTo>
                    <a:pt x="50868" y="720"/>
                  </a:lnTo>
                  <a:lnTo>
                    <a:pt x="50497" y="604"/>
                  </a:lnTo>
                  <a:lnTo>
                    <a:pt x="50125" y="534"/>
                  </a:lnTo>
                  <a:lnTo>
                    <a:pt x="49754" y="488"/>
                  </a:lnTo>
                  <a:lnTo>
                    <a:pt x="49336" y="441"/>
                  </a:lnTo>
                  <a:lnTo>
                    <a:pt x="48361" y="418"/>
                  </a:lnTo>
                  <a:lnTo>
                    <a:pt x="47084" y="418"/>
                  </a:lnTo>
                  <a:lnTo>
                    <a:pt x="39028" y="349"/>
                  </a:lnTo>
                  <a:lnTo>
                    <a:pt x="32388" y="349"/>
                  </a:lnTo>
                  <a:lnTo>
                    <a:pt x="31413" y="372"/>
                  </a:lnTo>
                  <a:lnTo>
                    <a:pt x="31227" y="395"/>
                  </a:lnTo>
                  <a:lnTo>
                    <a:pt x="31204" y="418"/>
                  </a:lnTo>
                  <a:lnTo>
                    <a:pt x="31227" y="418"/>
                  </a:lnTo>
                  <a:lnTo>
                    <a:pt x="31343" y="441"/>
                  </a:lnTo>
                  <a:lnTo>
                    <a:pt x="31598" y="465"/>
                  </a:lnTo>
                  <a:lnTo>
                    <a:pt x="32457" y="511"/>
                  </a:lnTo>
                  <a:lnTo>
                    <a:pt x="33641" y="558"/>
                  </a:lnTo>
                  <a:lnTo>
                    <a:pt x="36706" y="627"/>
                  </a:lnTo>
                  <a:lnTo>
                    <a:pt x="38331" y="650"/>
                  </a:lnTo>
                  <a:lnTo>
                    <a:pt x="39887" y="650"/>
                  </a:lnTo>
                  <a:lnTo>
                    <a:pt x="42719" y="627"/>
                  </a:lnTo>
                  <a:lnTo>
                    <a:pt x="45087" y="604"/>
                  </a:lnTo>
                  <a:lnTo>
                    <a:pt x="45993" y="604"/>
                  </a:lnTo>
                  <a:lnTo>
                    <a:pt x="46666" y="650"/>
                  </a:lnTo>
                  <a:lnTo>
                    <a:pt x="46875" y="674"/>
                  </a:lnTo>
                  <a:lnTo>
                    <a:pt x="47037" y="720"/>
                  </a:lnTo>
                  <a:lnTo>
                    <a:pt x="47130" y="767"/>
                  </a:lnTo>
                  <a:lnTo>
                    <a:pt x="47130" y="790"/>
                  </a:lnTo>
                  <a:lnTo>
                    <a:pt x="47107" y="836"/>
                  </a:lnTo>
                  <a:lnTo>
                    <a:pt x="47014" y="883"/>
                  </a:lnTo>
                  <a:lnTo>
                    <a:pt x="46852" y="929"/>
                  </a:lnTo>
                  <a:lnTo>
                    <a:pt x="46620" y="975"/>
                  </a:lnTo>
                  <a:lnTo>
                    <a:pt x="46341" y="999"/>
                  </a:lnTo>
                  <a:lnTo>
                    <a:pt x="45644" y="1022"/>
                  </a:lnTo>
                  <a:lnTo>
                    <a:pt x="44809" y="1045"/>
                  </a:lnTo>
                  <a:lnTo>
                    <a:pt x="43021" y="999"/>
                  </a:lnTo>
                  <a:lnTo>
                    <a:pt x="41465" y="975"/>
                  </a:lnTo>
                  <a:lnTo>
                    <a:pt x="40885" y="952"/>
                  </a:lnTo>
                  <a:lnTo>
                    <a:pt x="40351" y="929"/>
                  </a:lnTo>
                  <a:lnTo>
                    <a:pt x="39376" y="859"/>
                  </a:lnTo>
                  <a:lnTo>
                    <a:pt x="38935" y="813"/>
                  </a:lnTo>
                  <a:lnTo>
                    <a:pt x="37960" y="813"/>
                  </a:lnTo>
                  <a:lnTo>
                    <a:pt x="37449" y="836"/>
                  </a:lnTo>
                  <a:lnTo>
                    <a:pt x="36729" y="883"/>
                  </a:lnTo>
                  <a:lnTo>
                    <a:pt x="35754" y="906"/>
                  </a:lnTo>
                  <a:lnTo>
                    <a:pt x="33293" y="906"/>
                  </a:lnTo>
                  <a:lnTo>
                    <a:pt x="31993" y="859"/>
                  </a:lnTo>
                  <a:lnTo>
                    <a:pt x="30763" y="813"/>
                  </a:lnTo>
                  <a:lnTo>
                    <a:pt x="29671" y="743"/>
                  </a:lnTo>
                  <a:lnTo>
                    <a:pt x="28812" y="650"/>
                  </a:lnTo>
                  <a:lnTo>
                    <a:pt x="28232" y="558"/>
                  </a:lnTo>
                  <a:lnTo>
                    <a:pt x="27884" y="488"/>
                  </a:lnTo>
                  <a:lnTo>
                    <a:pt x="27768" y="441"/>
                  </a:lnTo>
                  <a:lnTo>
                    <a:pt x="27721" y="418"/>
                  </a:lnTo>
                  <a:lnTo>
                    <a:pt x="27698" y="395"/>
                  </a:lnTo>
                  <a:lnTo>
                    <a:pt x="27721" y="372"/>
                  </a:lnTo>
                  <a:lnTo>
                    <a:pt x="27861" y="325"/>
                  </a:lnTo>
                  <a:lnTo>
                    <a:pt x="28116" y="302"/>
                  </a:lnTo>
                  <a:lnTo>
                    <a:pt x="28464" y="302"/>
                  </a:lnTo>
                  <a:lnTo>
                    <a:pt x="28859" y="325"/>
                  </a:lnTo>
                  <a:lnTo>
                    <a:pt x="29091" y="325"/>
                  </a:lnTo>
                  <a:lnTo>
                    <a:pt x="29137" y="302"/>
                  </a:lnTo>
                  <a:lnTo>
                    <a:pt x="29137" y="279"/>
                  </a:lnTo>
                  <a:lnTo>
                    <a:pt x="28998" y="233"/>
                  </a:lnTo>
                  <a:lnTo>
                    <a:pt x="28720" y="163"/>
                  </a:lnTo>
                  <a:lnTo>
                    <a:pt x="28325" y="93"/>
                  </a:lnTo>
                  <a:lnTo>
                    <a:pt x="27814" y="47"/>
                  </a:lnTo>
                  <a:lnTo>
                    <a:pt x="27257"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49" name="Google Shape;2649;p23"/>
            <p:cNvSpPr/>
            <p:nvPr/>
          </p:nvSpPr>
          <p:spPr>
            <a:xfrm>
              <a:off x="1648300" y="2440975"/>
              <a:ext cx="1480075" cy="43550"/>
            </a:xfrm>
            <a:custGeom>
              <a:avLst/>
              <a:gdLst/>
              <a:ahLst/>
              <a:cxnLst/>
              <a:rect l="l" t="t" r="r" b="b"/>
              <a:pathLst>
                <a:path w="59203" h="1742" extrusionOk="0">
                  <a:moveTo>
                    <a:pt x="48848" y="1"/>
                  </a:moveTo>
                  <a:lnTo>
                    <a:pt x="47943" y="24"/>
                  </a:lnTo>
                  <a:lnTo>
                    <a:pt x="45923" y="140"/>
                  </a:lnTo>
                  <a:lnTo>
                    <a:pt x="42673" y="326"/>
                  </a:lnTo>
                  <a:lnTo>
                    <a:pt x="41605" y="372"/>
                  </a:lnTo>
                  <a:lnTo>
                    <a:pt x="40699" y="395"/>
                  </a:lnTo>
                  <a:lnTo>
                    <a:pt x="39678" y="372"/>
                  </a:lnTo>
                  <a:lnTo>
                    <a:pt x="38262" y="395"/>
                  </a:lnTo>
                  <a:lnTo>
                    <a:pt x="35499" y="465"/>
                  </a:lnTo>
                  <a:lnTo>
                    <a:pt x="31645" y="604"/>
                  </a:lnTo>
                  <a:lnTo>
                    <a:pt x="26723" y="767"/>
                  </a:lnTo>
                  <a:lnTo>
                    <a:pt x="29834" y="558"/>
                  </a:lnTo>
                  <a:lnTo>
                    <a:pt x="31622" y="419"/>
                  </a:lnTo>
                  <a:lnTo>
                    <a:pt x="31970" y="395"/>
                  </a:lnTo>
                  <a:lnTo>
                    <a:pt x="31715" y="395"/>
                  </a:lnTo>
                  <a:lnTo>
                    <a:pt x="30855" y="442"/>
                  </a:lnTo>
                  <a:lnTo>
                    <a:pt x="29602" y="465"/>
                  </a:lnTo>
                  <a:lnTo>
                    <a:pt x="26375" y="511"/>
                  </a:lnTo>
                  <a:lnTo>
                    <a:pt x="23031" y="558"/>
                  </a:lnTo>
                  <a:lnTo>
                    <a:pt x="21592" y="604"/>
                  </a:lnTo>
                  <a:lnTo>
                    <a:pt x="20501" y="651"/>
                  </a:lnTo>
                  <a:lnTo>
                    <a:pt x="19804" y="674"/>
                  </a:lnTo>
                  <a:lnTo>
                    <a:pt x="19410" y="674"/>
                  </a:lnTo>
                  <a:lnTo>
                    <a:pt x="19386" y="651"/>
                  </a:lnTo>
                  <a:lnTo>
                    <a:pt x="19503" y="604"/>
                  </a:lnTo>
                  <a:lnTo>
                    <a:pt x="19688" y="558"/>
                  </a:lnTo>
                  <a:lnTo>
                    <a:pt x="19851" y="488"/>
                  </a:lnTo>
                  <a:lnTo>
                    <a:pt x="19920" y="442"/>
                  </a:lnTo>
                  <a:lnTo>
                    <a:pt x="19944" y="395"/>
                  </a:lnTo>
                  <a:lnTo>
                    <a:pt x="19920" y="372"/>
                  </a:lnTo>
                  <a:lnTo>
                    <a:pt x="19851" y="326"/>
                  </a:lnTo>
                  <a:lnTo>
                    <a:pt x="19735" y="279"/>
                  </a:lnTo>
                  <a:lnTo>
                    <a:pt x="19549" y="256"/>
                  </a:lnTo>
                  <a:lnTo>
                    <a:pt x="18504" y="256"/>
                  </a:lnTo>
                  <a:lnTo>
                    <a:pt x="17854" y="279"/>
                  </a:lnTo>
                  <a:lnTo>
                    <a:pt x="16438" y="372"/>
                  </a:lnTo>
                  <a:lnTo>
                    <a:pt x="15741" y="419"/>
                  </a:lnTo>
                  <a:lnTo>
                    <a:pt x="15115" y="442"/>
                  </a:lnTo>
                  <a:lnTo>
                    <a:pt x="14604" y="442"/>
                  </a:lnTo>
                  <a:lnTo>
                    <a:pt x="14209" y="419"/>
                  </a:lnTo>
                  <a:lnTo>
                    <a:pt x="13559" y="372"/>
                  </a:lnTo>
                  <a:lnTo>
                    <a:pt x="12886" y="303"/>
                  </a:lnTo>
                  <a:lnTo>
                    <a:pt x="12445" y="279"/>
                  </a:lnTo>
                  <a:lnTo>
                    <a:pt x="11864" y="256"/>
                  </a:lnTo>
                  <a:lnTo>
                    <a:pt x="10959" y="256"/>
                  </a:lnTo>
                  <a:lnTo>
                    <a:pt x="9636" y="279"/>
                  </a:lnTo>
                  <a:lnTo>
                    <a:pt x="6432" y="395"/>
                  </a:lnTo>
                  <a:lnTo>
                    <a:pt x="2276" y="581"/>
                  </a:lnTo>
                  <a:lnTo>
                    <a:pt x="4528" y="651"/>
                  </a:lnTo>
                  <a:lnTo>
                    <a:pt x="6548" y="674"/>
                  </a:lnTo>
                  <a:lnTo>
                    <a:pt x="7569" y="651"/>
                  </a:lnTo>
                  <a:lnTo>
                    <a:pt x="8475" y="651"/>
                  </a:lnTo>
                  <a:lnTo>
                    <a:pt x="9659" y="604"/>
                  </a:lnTo>
                  <a:lnTo>
                    <a:pt x="9891" y="628"/>
                  </a:lnTo>
                  <a:lnTo>
                    <a:pt x="9914" y="651"/>
                  </a:lnTo>
                  <a:lnTo>
                    <a:pt x="9891" y="651"/>
                  </a:lnTo>
                  <a:lnTo>
                    <a:pt x="9659" y="697"/>
                  </a:lnTo>
                  <a:lnTo>
                    <a:pt x="9241" y="767"/>
                  </a:lnTo>
                  <a:lnTo>
                    <a:pt x="7825" y="953"/>
                  </a:lnTo>
                  <a:lnTo>
                    <a:pt x="7105" y="999"/>
                  </a:lnTo>
                  <a:lnTo>
                    <a:pt x="6223" y="1045"/>
                  </a:lnTo>
                  <a:lnTo>
                    <a:pt x="5224" y="1069"/>
                  </a:lnTo>
                  <a:lnTo>
                    <a:pt x="4156" y="1092"/>
                  </a:lnTo>
                  <a:lnTo>
                    <a:pt x="1997" y="1069"/>
                  </a:lnTo>
                  <a:lnTo>
                    <a:pt x="1" y="1045"/>
                  </a:lnTo>
                  <a:lnTo>
                    <a:pt x="1" y="1324"/>
                  </a:lnTo>
                  <a:lnTo>
                    <a:pt x="442" y="1278"/>
                  </a:lnTo>
                  <a:lnTo>
                    <a:pt x="1045" y="1254"/>
                  </a:lnTo>
                  <a:lnTo>
                    <a:pt x="2531" y="1185"/>
                  </a:lnTo>
                  <a:lnTo>
                    <a:pt x="4969" y="1185"/>
                  </a:lnTo>
                  <a:lnTo>
                    <a:pt x="5712" y="1208"/>
                  </a:lnTo>
                  <a:lnTo>
                    <a:pt x="6641" y="1231"/>
                  </a:lnTo>
                  <a:lnTo>
                    <a:pt x="8591" y="1231"/>
                  </a:lnTo>
                  <a:lnTo>
                    <a:pt x="9427" y="1185"/>
                  </a:lnTo>
                  <a:lnTo>
                    <a:pt x="10355" y="1138"/>
                  </a:lnTo>
                  <a:lnTo>
                    <a:pt x="9102" y="1138"/>
                  </a:lnTo>
                  <a:lnTo>
                    <a:pt x="9102" y="1115"/>
                  </a:lnTo>
                  <a:lnTo>
                    <a:pt x="9218" y="1092"/>
                  </a:lnTo>
                  <a:lnTo>
                    <a:pt x="9798" y="1022"/>
                  </a:lnTo>
                  <a:lnTo>
                    <a:pt x="10727" y="953"/>
                  </a:lnTo>
                  <a:lnTo>
                    <a:pt x="12955" y="767"/>
                  </a:lnTo>
                  <a:lnTo>
                    <a:pt x="13954" y="720"/>
                  </a:lnTo>
                  <a:lnTo>
                    <a:pt x="14720" y="697"/>
                  </a:lnTo>
                  <a:lnTo>
                    <a:pt x="15556" y="697"/>
                  </a:lnTo>
                  <a:lnTo>
                    <a:pt x="15741" y="720"/>
                  </a:lnTo>
                  <a:lnTo>
                    <a:pt x="15858" y="744"/>
                  </a:lnTo>
                  <a:lnTo>
                    <a:pt x="15881" y="813"/>
                  </a:lnTo>
                  <a:lnTo>
                    <a:pt x="15881" y="860"/>
                  </a:lnTo>
                  <a:lnTo>
                    <a:pt x="15881" y="953"/>
                  </a:lnTo>
                  <a:lnTo>
                    <a:pt x="15904" y="1045"/>
                  </a:lnTo>
                  <a:lnTo>
                    <a:pt x="15927" y="1092"/>
                  </a:lnTo>
                  <a:lnTo>
                    <a:pt x="15950" y="1092"/>
                  </a:lnTo>
                  <a:lnTo>
                    <a:pt x="16090" y="1138"/>
                  </a:lnTo>
                  <a:lnTo>
                    <a:pt x="16252" y="1162"/>
                  </a:lnTo>
                  <a:lnTo>
                    <a:pt x="17088" y="1162"/>
                  </a:lnTo>
                  <a:lnTo>
                    <a:pt x="17808" y="1115"/>
                  </a:lnTo>
                  <a:lnTo>
                    <a:pt x="19433" y="1022"/>
                  </a:lnTo>
                  <a:lnTo>
                    <a:pt x="20222" y="999"/>
                  </a:lnTo>
                  <a:lnTo>
                    <a:pt x="20965" y="999"/>
                  </a:lnTo>
                  <a:lnTo>
                    <a:pt x="21499" y="1022"/>
                  </a:lnTo>
                  <a:lnTo>
                    <a:pt x="21801" y="1045"/>
                  </a:lnTo>
                  <a:lnTo>
                    <a:pt x="21871" y="1069"/>
                  </a:lnTo>
                  <a:lnTo>
                    <a:pt x="21894" y="1092"/>
                  </a:lnTo>
                  <a:lnTo>
                    <a:pt x="21801" y="1115"/>
                  </a:lnTo>
                  <a:lnTo>
                    <a:pt x="21174" y="1208"/>
                  </a:lnTo>
                  <a:lnTo>
                    <a:pt x="20199" y="1324"/>
                  </a:lnTo>
                  <a:lnTo>
                    <a:pt x="19804" y="1347"/>
                  </a:lnTo>
                  <a:lnTo>
                    <a:pt x="19178" y="1371"/>
                  </a:lnTo>
                  <a:lnTo>
                    <a:pt x="17297" y="1394"/>
                  </a:lnTo>
                  <a:lnTo>
                    <a:pt x="12236" y="1394"/>
                  </a:lnTo>
                  <a:lnTo>
                    <a:pt x="9589" y="1417"/>
                  </a:lnTo>
                  <a:lnTo>
                    <a:pt x="7291" y="1440"/>
                  </a:lnTo>
                  <a:lnTo>
                    <a:pt x="5573" y="1487"/>
                  </a:lnTo>
                  <a:lnTo>
                    <a:pt x="5039" y="1533"/>
                  </a:lnTo>
                  <a:lnTo>
                    <a:pt x="4876" y="1556"/>
                  </a:lnTo>
                  <a:lnTo>
                    <a:pt x="4760" y="1579"/>
                  </a:lnTo>
                  <a:lnTo>
                    <a:pt x="4760" y="1603"/>
                  </a:lnTo>
                  <a:lnTo>
                    <a:pt x="4853" y="1626"/>
                  </a:lnTo>
                  <a:lnTo>
                    <a:pt x="5317" y="1649"/>
                  </a:lnTo>
                  <a:lnTo>
                    <a:pt x="6130" y="1672"/>
                  </a:lnTo>
                  <a:lnTo>
                    <a:pt x="10053" y="1672"/>
                  </a:lnTo>
                  <a:lnTo>
                    <a:pt x="13373" y="1649"/>
                  </a:lnTo>
                  <a:lnTo>
                    <a:pt x="16809" y="1626"/>
                  </a:lnTo>
                  <a:lnTo>
                    <a:pt x="22219" y="1626"/>
                  </a:lnTo>
                  <a:lnTo>
                    <a:pt x="22962" y="1649"/>
                  </a:lnTo>
                  <a:lnTo>
                    <a:pt x="23380" y="1696"/>
                  </a:lnTo>
                  <a:lnTo>
                    <a:pt x="23635" y="1719"/>
                  </a:lnTo>
                  <a:lnTo>
                    <a:pt x="23937" y="1742"/>
                  </a:lnTo>
                  <a:lnTo>
                    <a:pt x="24587" y="1742"/>
                  </a:lnTo>
                  <a:lnTo>
                    <a:pt x="25330" y="1696"/>
                  </a:lnTo>
                  <a:lnTo>
                    <a:pt x="26096" y="1649"/>
                  </a:lnTo>
                  <a:lnTo>
                    <a:pt x="26769" y="1579"/>
                  </a:lnTo>
                  <a:lnTo>
                    <a:pt x="27327" y="1510"/>
                  </a:lnTo>
                  <a:lnTo>
                    <a:pt x="27698" y="1463"/>
                  </a:lnTo>
                  <a:lnTo>
                    <a:pt x="27768" y="1440"/>
                  </a:lnTo>
                  <a:lnTo>
                    <a:pt x="27768" y="1417"/>
                  </a:lnTo>
                  <a:lnTo>
                    <a:pt x="27512" y="1417"/>
                  </a:lnTo>
                  <a:lnTo>
                    <a:pt x="27048" y="1440"/>
                  </a:lnTo>
                  <a:lnTo>
                    <a:pt x="26700" y="1440"/>
                  </a:lnTo>
                  <a:lnTo>
                    <a:pt x="26514" y="1417"/>
                  </a:lnTo>
                  <a:lnTo>
                    <a:pt x="26468" y="1394"/>
                  </a:lnTo>
                  <a:lnTo>
                    <a:pt x="26491" y="1371"/>
                  </a:lnTo>
                  <a:lnTo>
                    <a:pt x="26677" y="1324"/>
                  </a:lnTo>
                  <a:lnTo>
                    <a:pt x="27118" y="1254"/>
                  </a:lnTo>
                  <a:lnTo>
                    <a:pt x="27814" y="1185"/>
                  </a:lnTo>
                  <a:lnTo>
                    <a:pt x="28789" y="1092"/>
                  </a:lnTo>
                  <a:lnTo>
                    <a:pt x="30066" y="999"/>
                  </a:lnTo>
                  <a:lnTo>
                    <a:pt x="31482" y="929"/>
                  </a:lnTo>
                  <a:lnTo>
                    <a:pt x="33015" y="883"/>
                  </a:lnTo>
                  <a:lnTo>
                    <a:pt x="34524" y="837"/>
                  </a:lnTo>
                  <a:lnTo>
                    <a:pt x="37194" y="837"/>
                  </a:lnTo>
                  <a:lnTo>
                    <a:pt x="38146" y="860"/>
                  </a:lnTo>
                  <a:lnTo>
                    <a:pt x="38749" y="906"/>
                  </a:lnTo>
                  <a:lnTo>
                    <a:pt x="39190" y="929"/>
                  </a:lnTo>
                  <a:lnTo>
                    <a:pt x="40258" y="929"/>
                  </a:lnTo>
                  <a:lnTo>
                    <a:pt x="40885" y="883"/>
                  </a:lnTo>
                  <a:lnTo>
                    <a:pt x="42208" y="813"/>
                  </a:lnTo>
                  <a:lnTo>
                    <a:pt x="42905" y="790"/>
                  </a:lnTo>
                  <a:lnTo>
                    <a:pt x="43601" y="767"/>
                  </a:lnTo>
                  <a:lnTo>
                    <a:pt x="45366" y="744"/>
                  </a:lnTo>
                  <a:lnTo>
                    <a:pt x="47432" y="697"/>
                  </a:lnTo>
                  <a:lnTo>
                    <a:pt x="48314" y="720"/>
                  </a:lnTo>
                  <a:lnTo>
                    <a:pt x="48941" y="744"/>
                  </a:lnTo>
                  <a:lnTo>
                    <a:pt x="49150" y="767"/>
                  </a:lnTo>
                  <a:lnTo>
                    <a:pt x="49243" y="813"/>
                  </a:lnTo>
                  <a:lnTo>
                    <a:pt x="49266" y="837"/>
                  </a:lnTo>
                  <a:lnTo>
                    <a:pt x="49243" y="860"/>
                  </a:lnTo>
                  <a:lnTo>
                    <a:pt x="49104" y="906"/>
                  </a:lnTo>
                  <a:lnTo>
                    <a:pt x="48895" y="976"/>
                  </a:lnTo>
                  <a:lnTo>
                    <a:pt x="48616" y="1022"/>
                  </a:lnTo>
                  <a:lnTo>
                    <a:pt x="47920" y="1092"/>
                  </a:lnTo>
                  <a:lnTo>
                    <a:pt x="47061" y="1138"/>
                  </a:lnTo>
                  <a:lnTo>
                    <a:pt x="46039" y="1138"/>
                  </a:lnTo>
                  <a:lnTo>
                    <a:pt x="43578" y="1115"/>
                  </a:lnTo>
                  <a:lnTo>
                    <a:pt x="40653" y="1092"/>
                  </a:lnTo>
                  <a:lnTo>
                    <a:pt x="38981" y="1092"/>
                  </a:lnTo>
                  <a:lnTo>
                    <a:pt x="37170" y="1115"/>
                  </a:lnTo>
                  <a:lnTo>
                    <a:pt x="33618" y="1185"/>
                  </a:lnTo>
                  <a:lnTo>
                    <a:pt x="32156" y="1231"/>
                  </a:lnTo>
                  <a:lnTo>
                    <a:pt x="31064" y="1278"/>
                  </a:lnTo>
                  <a:lnTo>
                    <a:pt x="30461" y="1324"/>
                  </a:lnTo>
                  <a:lnTo>
                    <a:pt x="30391" y="1347"/>
                  </a:lnTo>
                  <a:lnTo>
                    <a:pt x="30484" y="1371"/>
                  </a:lnTo>
                  <a:lnTo>
                    <a:pt x="30832" y="1371"/>
                  </a:lnTo>
                  <a:lnTo>
                    <a:pt x="31436" y="1394"/>
                  </a:lnTo>
                  <a:lnTo>
                    <a:pt x="38587" y="1394"/>
                  </a:lnTo>
                  <a:lnTo>
                    <a:pt x="47502" y="1324"/>
                  </a:lnTo>
                  <a:lnTo>
                    <a:pt x="48872" y="1324"/>
                  </a:lnTo>
                  <a:lnTo>
                    <a:pt x="50009" y="1301"/>
                  </a:lnTo>
                  <a:lnTo>
                    <a:pt x="50590" y="1254"/>
                  </a:lnTo>
                  <a:lnTo>
                    <a:pt x="51193" y="1208"/>
                  </a:lnTo>
                  <a:lnTo>
                    <a:pt x="51913" y="1138"/>
                  </a:lnTo>
                  <a:lnTo>
                    <a:pt x="52726" y="1022"/>
                  </a:lnTo>
                  <a:lnTo>
                    <a:pt x="53283" y="953"/>
                  </a:lnTo>
                  <a:lnTo>
                    <a:pt x="53956" y="906"/>
                  </a:lnTo>
                  <a:lnTo>
                    <a:pt x="55535" y="837"/>
                  </a:lnTo>
                  <a:lnTo>
                    <a:pt x="57346" y="790"/>
                  </a:lnTo>
                  <a:lnTo>
                    <a:pt x="59203" y="790"/>
                  </a:lnTo>
                  <a:lnTo>
                    <a:pt x="59203" y="488"/>
                  </a:lnTo>
                  <a:lnTo>
                    <a:pt x="58135" y="511"/>
                  </a:lnTo>
                  <a:lnTo>
                    <a:pt x="57346" y="511"/>
                  </a:lnTo>
                  <a:lnTo>
                    <a:pt x="55697" y="465"/>
                  </a:lnTo>
                  <a:lnTo>
                    <a:pt x="53376" y="395"/>
                  </a:lnTo>
                  <a:lnTo>
                    <a:pt x="52261" y="349"/>
                  </a:lnTo>
                  <a:lnTo>
                    <a:pt x="51333" y="279"/>
                  </a:lnTo>
                  <a:lnTo>
                    <a:pt x="50984" y="256"/>
                  </a:lnTo>
                  <a:lnTo>
                    <a:pt x="50729" y="210"/>
                  </a:lnTo>
                  <a:lnTo>
                    <a:pt x="50566" y="163"/>
                  </a:lnTo>
                  <a:lnTo>
                    <a:pt x="50543" y="140"/>
                  </a:lnTo>
                  <a:lnTo>
                    <a:pt x="50543" y="94"/>
                  </a:lnTo>
                  <a:lnTo>
                    <a:pt x="50520" y="70"/>
                  </a:lnTo>
                  <a:lnTo>
                    <a:pt x="50497" y="47"/>
                  </a:lnTo>
                  <a:lnTo>
                    <a:pt x="50311" y="24"/>
                  </a:lnTo>
                  <a:lnTo>
                    <a:pt x="50009"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0" name="Google Shape;2650;p23"/>
            <p:cNvSpPr/>
            <p:nvPr/>
          </p:nvSpPr>
          <p:spPr>
            <a:xfrm>
              <a:off x="1648300" y="2503675"/>
              <a:ext cx="1480075" cy="43550"/>
            </a:xfrm>
            <a:custGeom>
              <a:avLst/>
              <a:gdLst/>
              <a:ahLst/>
              <a:cxnLst/>
              <a:rect l="l" t="t" r="r" b="b"/>
              <a:pathLst>
                <a:path w="59203" h="1742" extrusionOk="0">
                  <a:moveTo>
                    <a:pt x="27621" y="1320"/>
                  </a:moveTo>
                  <a:lnTo>
                    <a:pt x="27512" y="1323"/>
                  </a:lnTo>
                  <a:lnTo>
                    <a:pt x="27257" y="1347"/>
                  </a:lnTo>
                  <a:lnTo>
                    <a:pt x="27582" y="1323"/>
                  </a:lnTo>
                  <a:lnTo>
                    <a:pt x="27621" y="1320"/>
                  </a:lnTo>
                  <a:close/>
                  <a:moveTo>
                    <a:pt x="34617" y="0"/>
                  </a:moveTo>
                  <a:lnTo>
                    <a:pt x="33874" y="23"/>
                  </a:lnTo>
                  <a:lnTo>
                    <a:pt x="33131" y="93"/>
                  </a:lnTo>
                  <a:lnTo>
                    <a:pt x="32434" y="163"/>
                  </a:lnTo>
                  <a:lnTo>
                    <a:pt x="31877" y="232"/>
                  </a:lnTo>
                  <a:lnTo>
                    <a:pt x="31529" y="279"/>
                  </a:lnTo>
                  <a:lnTo>
                    <a:pt x="31436" y="302"/>
                  </a:lnTo>
                  <a:lnTo>
                    <a:pt x="32504" y="302"/>
                  </a:lnTo>
                  <a:lnTo>
                    <a:pt x="32713" y="325"/>
                  </a:lnTo>
                  <a:lnTo>
                    <a:pt x="32736" y="348"/>
                  </a:lnTo>
                  <a:lnTo>
                    <a:pt x="32713" y="348"/>
                  </a:lnTo>
                  <a:lnTo>
                    <a:pt x="32527" y="418"/>
                  </a:lnTo>
                  <a:lnTo>
                    <a:pt x="32086" y="488"/>
                  </a:lnTo>
                  <a:lnTo>
                    <a:pt x="31389" y="557"/>
                  </a:lnTo>
                  <a:lnTo>
                    <a:pt x="30414" y="650"/>
                  </a:lnTo>
                  <a:lnTo>
                    <a:pt x="29137" y="743"/>
                  </a:lnTo>
                  <a:lnTo>
                    <a:pt x="27721" y="813"/>
                  </a:lnTo>
                  <a:lnTo>
                    <a:pt x="26189" y="859"/>
                  </a:lnTo>
                  <a:lnTo>
                    <a:pt x="24680" y="882"/>
                  </a:lnTo>
                  <a:lnTo>
                    <a:pt x="23264" y="906"/>
                  </a:lnTo>
                  <a:lnTo>
                    <a:pt x="22010" y="882"/>
                  </a:lnTo>
                  <a:lnTo>
                    <a:pt x="21058" y="859"/>
                  </a:lnTo>
                  <a:lnTo>
                    <a:pt x="20454" y="836"/>
                  </a:lnTo>
                  <a:lnTo>
                    <a:pt x="20013" y="789"/>
                  </a:lnTo>
                  <a:lnTo>
                    <a:pt x="19503" y="789"/>
                  </a:lnTo>
                  <a:lnTo>
                    <a:pt x="18945" y="813"/>
                  </a:lnTo>
                  <a:lnTo>
                    <a:pt x="18319" y="836"/>
                  </a:lnTo>
                  <a:lnTo>
                    <a:pt x="16995" y="929"/>
                  </a:lnTo>
                  <a:lnTo>
                    <a:pt x="16299" y="952"/>
                  </a:lnTo>
                  <a:lnTo>
                    <a:pt x="15625" y="952"/>
                  </a:lnTo>
                  <a:lnTo>
                    <a:pt x="13838" y="998"/>
                  </a:lnTo>
                  <a:lnTo>
                    <a:pt x="11771" y="1022"/>
                  </a:lnTo>
                  <a:lnTo>
                    <a:pt x="10889" y="1022"/>
                  </a:lnTo>
                  <a:lnTo>
                    <a:pt x="10262" y="998"/>
                  </a:lnTo>
                  <a:lnTo>
                    <a:pt x="10053" y="975"/>
                  </a:lnTo>
                  <a:lnTo>
                    <a:pt x="9961" y="929"/>
                  </a:lnTo>
                  <a:lnTo>
                    <a:pt x="9937" y="906"/>
                  </a:lnTo>
                  <a:lnTo>
                    <a:pt x="9961" y="882"/>
                  </a:lnTo>
                  <a:lnTo>
                    <a:pt x="10100" y="813"/>
                  </a:lnTo>
                  <a:lnTo>
                    <a:pt x="10332" y="766"/>
                  </a:lnTo>
                  <a:lnTo>
                    <a:pt x="10587" y="720"/>
                  </a:lnTo>
                  <a:lnTo>
                    <a:pt x="11284" y="650"/>
                  </a:lnTo>
                  <a:lnTo>
                    <a:pt x="12143" y="604"/>
                  </a:lnTo>
                  <a:lnTo>
                    <a:pt x="15625" y="604"/>
                  </a:lnTo>
                  <a:lnTo>
                    <a:pt x="18551" y="650"/>
                  </a:lnTo>
                  <a:lnTo>
                    <a:pt x="20222" y="650"/>
                  </a:lnTo>
                  <a:lnTo>
                    <a:pt x="22033" y="627"/>
                  </a:lnTo>
                  <a:lnTo>
                    <a:pt x="25585" y="557"/>
                  </a:lnTo>
                  <a:lnTo>
                    <a:pt x="27048" y="511"/>
                  </a:lnTo>
                  <a:lnTo>
                    <a:pt x="28139" y="464"/>
                  </a:lnTo>
                  <a:lnTo>
                    <a:pt x="28743" y="418"/>
                  </a:lnTo>
                  <a:lnTo>
                    <a:pt x="28812" y="395"/>
                  </a:lnTo>
                  <a:lnTo>
                    <a:pt x="28720" y="372"/>
                  </a:lnTo>
                  <a:lnTo>
                    <a:pt x="28371" y="348"/>
                  </a:lnTo>
                  <a:lnTo>
                    <a:pt x="27768" y="348"/>
                  </a:lnTo>
                  <a:lnTo>
                    <a:pt x="25910" y="325"/>
                  </a:lnTo>
                  <a:lnTo>
                    <a:pt x="20640" y="348"/>
                  </a:lnTo>
                  <a:lnTo>
                    <a:pt x="11702" y="418"/>
                  </a:lnTo>
                  <a:lnTo>
                    <a:pt x="10332" y="418"/>
                  </a:lnTo>
                  <a:lnTo>
                    <a:pt x="9194" y="441"/>
                  </a:lnTo>
                  <a:lnTo>
                    <a:pt x="8614" y="464"/>
                  </a:lnTo>
                  <a:lnTo>
                    <a:pt x="8010" y="534"/>
                  </a:lnTo>
                  <a:lnTo>
                    <a:pt x="7291" y="604"/>
                  </a:lnTo>
                  <a:lnTo>
                    <a:pt x="6478" y="720"/>
                  </a:lnTo>
                  <a:lnTo>
                    <a:pt x="5921" y="789"/>
                  </a:lnTo>
                  <a:lnTo>
                    <a:pt x="5248" y="836"/>
                  </a:lnTo>
                  <a:lnTo>
                    <a:pt x="3669" y="906"/>
                  </a:lnTo>
                  <a:lnTo>
                    <a:pt x="1858" y="929"/>
                  </a:lnTo>
                  <a:lnTo>
                    <a:pt x="1" y="952"/>
                  </a:lnTo>
                  <a:lnTo>
                    <a:pt x="1" y="1231"/>
                  </a:lnTo>
                  <a:lnTo>
                    <a:pt x="1858" y="1231"/>
                  </a:lnTo>
                  <a:lnTo>
                    <a:pt x="3506" y="1277"/>
                  </a:lnTo>
                  <a:lnTo>
                    <a:pt x="5828" y="1347"/>
                  </a:lnTo>
                  <a:lnTo>
                    <a:pt x="6942" y="1393"/>
                  </a:lnTo>
                  <a:lnTo>
                    <a:pt x="7871" y="1440"/>
                  </a:lnTo>
                  <a:lnTo>
                    <a:pt x="8219" y="1486"/>
                  </a:lnTo>
                  <a:lnTo>
                    <a:pt x="8498" y="1532"/>
                  </a:lnTo>
                  <a:lnTo>
                    <a:pt x="8637" y="1579"/>
                  </a:lnTo>
                  <a:lnTo>
                    <a:pt x="8684" y="1602"/>
                  </a:lnTo>
                  <a:lnTo>
                    <a:pt x="8684" y="1625"/>
                  </a:lnTo>
                  <a:lnTo>
                    <a:pt x="8684" y="1648"/>
                  </a:lnTo>
                  <a:lnTo>
                    <a:pt x="8707" y="1672"/>
                  </a:lnTo>
                  <a:lnTo>
                    <a:pt x="8893" y="1718"/>
                  </a:lnTo>
                  <a:lnTo>
                    <a:pt x="9194" y="1741"/>
                  </a:lnTo>
                  <a:lnTo>
                    <a:pt x="10355" y="1741"/>
                  </a:lnTo>
                  <a:lnTo>
                    <a:pt x="11261" y="1695"/>
                  </a:lnTo>
                  <a:lnTo>
                    <a:pt x="13281" y="1602"/>
                  </a:lnTo>
                  <a:lnTo>
                    <a:pt x="16531" y="1393"/>
                  </a:lnTo>
                  <a:lnTo>
                    <a:pt x="17599" y="1347"/>
                  </a:lnTo>
                  <a:lnTo>
                    <a:pt x="20942" y="1347"/>
                  </a:lnTo>
                  <a:lnTo>
                    <a:pt x="23705" y="1254"/>
                  </a:lnTo>
                  <a:lnTo>
                    <a:pt x="27559" y="1138"/>
                  </a:lnTo>
                  <a:lnTo>
                    <a:pt x="32481" y="975"/>
                  </a:lnTo>
                  <a:lnTo>
                    <a:pt x="29370" y="1184"/>
                  </a:lnTo>
                  <a:lnTo>
                    <a:pt x="27621" y="1320"/>
                  </a:lnTo>
                  <a:lnTo>
                    <a:pt x="27621" y="1320"/>
                  </a:lnTo>
                  <a:lnTo>
                    <a:pt x="28348" y="1300"/>
                  </a:lnTo>
                  <a:lnTo>
                    <a:pt x="29602" y="1277"/>
                  </a:lnTo>
                  <a:lnTo>
                    <a:pt x="32829" y="1231"/>
                  </a:lnTo>
                  <a:lnTo>
                    <a:pt x="36172" y="1161"/>
                  </a:lnTo>
                  <a:lnTo>
                    <a:pt x="37612" y="1138"/>
                  </a:lnTo>
                  <a:lnTo>
                    <a:pt x="38703" y="1091"/>
                  </a:lnTo>
                  <a:lnTo>
                    <a:pt x="39399" y="1045"/>
                  </a:lnTo>
                  <a:lnTo>
                    <a:pt x="39724" y="1045"/>
                  </a:lnTo>
                  <a:lnTo>
                    <a:pt x="39794" y="1068"/>
                  </a:lnTo>
                  <a:lnTo>
                    <a:pt x="39817" y="1068"/>
                  </a:lnTo>
                  <a:lnTo>
                    <a:pt x="39701" y="1115"/>
                  </a:lnTo>
                  <a:lnTo>
                    <a:pt x="39515" y="1184"/>
                  </a:lnTo>
                  <a:lnTo>
                    <a:pt x="39353" y="1254"/>
                  </a:lnTo>
                  <a:lnTo>
                    <a:pt x="39283" y="1300"/>
                  </a:lnTo>
                  <a:lnTo>
                    <a:pt x="39260" y="1323"/>
                  </a:lnTo>
                  <a:lnTo>
                    <a:pt x="39283" y="1370"/>
                  </a:lnTo>
                  <a:lnTo>
                    <a:pt x="39353" y="1416"/>
                  </a:lnTo>
                  <a:lnTo>
                    <a:pt x="39469" y="1440"/>
                  </a:lnTo>
                  <a:lnTo>
                    <a:pt x="39655" y="1463"/>
                  </a:lnTo>
                  <a:lnTo>
                    <a:pt x="40119" y="1486"/>
                  </a:lnTo>
                  <a:lnTo>
                    <a:pt x="40699" y="1486"/>
                  </a:lnTo>
                  <a:lnTo>
                    <a:pt x="41349" y="1440"/>
                  </a:lnTo>
                  <a:lnTo>
                    <a:pt x="42789" y="1347"/>
                  </a:lnTo>
                  <a:lnTo>
                    <a:pt x="43462" y="1323"/>
                  </a:lnTo>
                  <a:lnTo>
                    <a:pt x="44089" y="1300"/>
                  </a:lnTo>
                  <a:lnTo>
                    <a:pt x="44994" y="1300"/>
                  </a:lnTo>
                  <a:lnTo>
                    <a:pt x="45644" y="1370"/>
                  </a:lnTo>
                  <a:lnTo>
                    <a:pt x="46318" y="1440"/>
                  </a:lnTo>
                  <a:lnTo>
                    <a:pt x="46759" y="1463"/>
                  </a:lnTo>
                  <a:lnTo>
                    <a:pt x="47339" y="1486"/>
                  </a:lnTo>
                  <a:lnTo>
                    <a:pt x="48245" y="1486"/>
                  </a:lnTo>
                  <a:lnTo>
                    <a:pt x="49568" y="1440"/>
                  </a:lnTo>
                  <a:lnTo>
                    <a:pt x="52772" y="1347"/>
                  </a:lnTo>
                  <a:lnTo>
                    <a:pt x="56928" y="1161"/>
                  </a:lnTo>
                  <a:lnTo>
                    <a:pt x="54676" y="1091"/>
                  </a:lnTo>
                  <a:lnTo>
                    <a:pt x="52656" y="1068"/>
                  </a:lnTo>
                  <a:lnTo>
                    <a:pt x="51634" y="1068"/>
                  </a:lnTo>
                  <a:lnTo>
                    <a:pt x="50729" y="1091"/>
                  </a:lnTo>
                  <a:lnTo>
                    <a:pt x="49545" y="1115"/>
                  </a:lnTo>
                  <a:lnTo>
                    <a:pt x="49313" y="1115"/>
                  </a:lnTo>
                  <a:lnTo>
                    <a:pt x="49289" y="1091"/>
                  </a:lnTo>
                  <a:lnTo>
                    <a:pt x="49313" y="1068"/>
                  </a:lnTo>
                  <a:lnTo>
                    <a:pt x="49545" y="1022"/>
                  </a:lnTo>
                  <a:lnTo>
                    <a:pt x="49963" y="952"/>
                  </a:lnTo>
                  <a:lnTo>
                    <a:pt x="51379" y="789"/>
                  </a:lnTo>
                  <a:lnTo>
                    <a:pt x="52099" y="720"/>
                  </a:lnTo>
                  <a:lnTo>
                    <a:pt x="52981" y="673"/>
                  </a:lnTo>
                  <a:lnTo>
                    <a:pt x="53979" y="650"/>
                  </a:lnTo>
                  <a:lnTo>
                    <a:pt x="57230" y="650"/>
                  </a:lnTo>
                  <a:lnTo>
                    <a:pt x="59203" y="673"/>
                  </a:lnTo>
                  <a:lnTo>
                    <a:pt x="59203" y="395"/>
                  </a:lnTo>
                  <a:lnTo>
                    <a:pt x="58762" y="441"/>
                  </a:lnTo>
                  <a:lnTo>
                    <a:pt x="58158" y="488"/>
                  </a:lnTo>
                  <a:lnTo>
                    <a:pt x="56672" y="534"/>
                  </a:lnTo>
                  <a:lnTo>
                    <a:pt x="55024" y="557"/>
                  </a:lnTo>
                  <a:lnTo>
                    <a:pt x="54235" y="534"/>
                  </a:lnTo>
                  <a:lnTo>
                    <a:pt x="53515" y="511"/>
                  </a:lnTo>
                  <a:lnTo>
                    <a:pt x="52563" y="488"/>
                  </a:lnTo>
                  <a:lnTo>
                    <a:pt x="51565" y="488"/>
                  </a:lnTo>
                  <a:lnTo>
                    <a:pt x="50613" y="511"/>
                  </a:lnTo>
                  <a:lnTo>
                    <a:pt x="49777" y="534"/>
                  </a:lnTo>
                  <a:lnTo>
                    <a:pt x="48848" y="581"/>
                  </a:lnTo>
                  <a:lnTo>
                    <a:pt x="48825" y="604"/>
                  </a:lnTo>
                  <a:lnTo>
                    <a:pt x="50102" y="604"/>
                  </a:lnTo>
                  <a:lnTo>
                    <a:pt x="49986" y="627"/>
                  </a:lnTo>
                  <a:lnTo>
                    <a:pt x="49406" y="697"/>
                  </a:lnTo>
                  <a:lnTo>
                    <a:pt x="48477" y="789"/>
                  </a:lnTo>
                  <a:lnTo>
                    <a:pt x="46271" y="952"/>
                  </a:lnTo>
                  <a:lnTo>
                    <a:pt x="45250" y="1022"/>
                  </a:lnTo>
                  <a:lnTo>
                    <a:pt x="44484" y="1045"/>
                  </a:lnTo>
                  <a:lnTo>
                    <a:pt x="43648" y="1045"/>
                  </a:lnTo>
                  <a:lnTo>
                    <a:pt x="43462" y="1022"/>
                  </a:lnTo>
                  <a:lnTo>
                    <a:pt x="43346" y="975"/>
                  </a:lnTo>
                  <a:lnTo>
                    <a:pt x="43323" y="929"/>
                  </a:lnTo>
                  <a:lnTo>
                    <a:pt x="43323" y="859"/>
                  </a:lnTo>
                  <a:lnTo>
                    <a:pt x="43323" y="789"/>
                  </a:lnTo>
                  <a:lnTo>
                    <a:pt x="43300" y="673"/>
                  </a:lnTo>
                  <a:lnTo>
                    <a:pt x="43276" y="650"/>
                  </a:lnTo>
                  <a:lnTo>
                    <a:pt x="43253" y="627"/>
                  </a:lnTo>
                  <a:lnTo>
                    <a:pt x="43114" y="604"/>
                  </a:lnTo>
                  <a:lnTo>
                    <a:pt x="42951" y="581"/>
                  </a:lnTo>
                  <a:lnTo>
                    <a:pt x="42719" y="557"/>
                  </a:lnTo>
                  <a:lnTo>
                    <a:pt x="42116" y="581"/>
                  </a:lnTo>
                  <a:lnTo>
                    <a:pt x="41396" y="604"/>
                  </a:lnTo>
                  <a:lnTo>
                    <a:pt x="39771" y="697"/>
                  </a:lnTo>
                  <a:lnTo>
                    <a:pt x="38981" y="720"/>
                  </a:lnTo>
                  <a:lnTo>
                    <a:pt x="38238" y="720"/>
                  </a:lnTo>
                  <a:lnTo>
                    <a:pt x="37704" y="697"/>
                  </a:lnTo>
                  <a:lnTo>
                    <a:pt x="37403" y="673"/>
                  </a:lnTo>
                  <a:lnTo>
                    <a:pt x="37333" y="673"/>
                  </a:lnTo>
                  <a:lnTo>
                    <a:pt x="37310" y="650"/>
                  </a:lnTo>
                  <a:lnTo>
                    <a:pt x="37426" y="604"/>
                  </a:lnTo>
                  <a:lnTo>
                    <a:pt x="38029" y="534"/>
                  </a:lnTo>
                  <a:lnTo>
                    <a:pt x="39005" y="418"/>
                  </a:lnTo>
                  <a:lnTo>
                    <a:pt x="39399" y="395"/>
                  </a:lnTo>
                  <a:lnTo>
                    <a:pt x="40026" y="372"/>
                  </a:lnTo>
                  <a:lnTo>
                    <a:pt x="41907" y="348"/>
                  </a:lnTo>
                  <a:lnTo>
                    <a:pt x="46968" y="325"/>
                  </a:lnTo>
                  <a:lnTo>
                    <a:pt x="49615" y="325"/>
                  </a:lnTo>
                  <a:lnTo>
                    <a:pt x="51913" y="302"/>
                  </a:lnTo>
                  <a:lnTo>
                    <a:pt x="53631" y="255"/>
                  </a:lnTo>
                  <a:lnTo>
                    <a:pt x="54165" y="209"/>
                  </a:lnTo>
                  <a:lnTo>
                    <a:pt x="54327" y="186"/>
                  </a:lnTo>
                  <a:lnTo>
                    <a:pt x="54444" y="163"/>
                  </a:lnTo>
                  <a:lnTo>
                    <a:pt x="54444" y="139"/>
                  </a:lnTo>
                  <a:lnTo>
                    <a:pt x="54351" y="116"/>
                  </a:lnTo>
                  <a:lnTo>
                    <a:pt x="53886" y="93"/>
                  </a:lnTo>
                  <a:lnTo>
                    <a:pt x="53074" y="70"/>
                  </a:lnTo>
                  <a:lnTo>
                    <a:pt x="51983" y="47"/>
                  </a:lnTo>
                  <a:lnTo>
                    <a:pt x="49173" y="70"/>
                  </a:lnTo>
                  <a:lnTo>
                    <a:pt x="45830" y="70"/>
                  </a:lnTo>
                  <a:lnTo>
                    <a:pt x="42417" y="93"/>
                  </a:lnTo>
                  <a:lnTo>
                    <a:pt x="39330" y="116"/>
                  </a:lnTo>
                  <a:lnTo>
                    <a:pt x="36985" y="93"/>
                  </a:lnTo>
                  <a:lnTo>
                    <a:pt x="36242" y="70"/>
                  </a:lnTo>
                  <a:lnTo>
                    <a:pt x="35824" y="47"/>
                  </a:lnTo>
                  <a:lnTo>
                    <a:pt x="3559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2651" name="Google Shape;2651;p23"/>
          <p:cNvSpPr/>
          <p:nvPr/>
        </p:nvSpPr>
        <p:spPr>
          <a:xfrm>
            <a:off x="-37800" y="5659267"/>
            <a:ext cx="12268400" cy="6088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652" name="Google Shape;2652;p23"/>
          <p:cNvGrpSpPr/>
          <p:nvPr/>
        </p:nvGrpSpPr>
        <p:grpSpPr>
          <a:xfrm>
            <a:off x="11241037" y="4740910"/>
            <a:ext cx="3930796" cy="1437695"/>
            <a:chOff x="5331602" y="3459769"/>
            <a:chExt cx="2948097" cy="1078271"/>
          </a:xfrm>
        </p:grpSpPr>
        <p:grpSp>
          <p:nvGrpSpPr>
            <p:cNvPr id="2653" name="Google Shape;2653;p23"/>
            <p:cNvGrpSpPr/>
            <p:nvPr/>
          </p:nvGrpSpPr>
          <p:grpSpPr>
            <a:xfrm>
              <a:off x="5331602" y="4178619"/>
              <a:ext cx="763222" cy="359421"/>
              <a:chOff x="811985" y="3296192"/>
              <a:chExt cx="1330582" cy="626605"/>
            </a:xfrm>
          </p:grpSpPr>
          <p:sp>
            <p:nvSpPr>
              <p:cNvPr id="2654" name="Google Shape;2654;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5" name="Google Shape;2655;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6" name="Google Shape;2656;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7" name="Google Shape;2657;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8" name="Google Shape;2658;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59" name="Google Shape;2659;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0" name="Google Shape;2660;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1" name="Google Shape;2661;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2" name="Google Shape;2662;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3" name="Google Shape;2663;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4" name="Google Shape;2664;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665" name="Google Shape;2665;p23"/>
            <p:cNvGrpSpPr/>
            <p:nvPr/>
          </p:nvGrpSpPr>
          <p:grpSpPr>
            <a:xfrm>
              <a:off x="5804302" y="4178619"/>
              <a:ext cx="763222" cy="359421"/>
              <a:chOff x="811985" y="3296192"/>
              <a:chExt cx="1330582" cy="626605"/>
            </a:xfrm>
          </p:grpSpPr>
          <p:sp>
            <p:nvSpPr>
              <p:cNvPr id="2666" name="Google Shape;2666;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7" name="Google Shape;2667;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8" name="Google Shape;2668;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69" name="Google Shape;2669;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0" name="Google Shape;2670;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1" name="Google Shape;2671;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2" name="Google Shape;2672;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3" name="Google Shape;2673;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4" name="Google Shape;2674;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5" name="Google Shape;2675;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6" name="Google Shape;2676;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677" name="Google Shape;2677;p23"/>
            <p:cNvGrpSpPr/>
            <p:nvPr/>
          </p:nvGrpSpPr>
          <p:grpSpPr>
            <a:xfrm>
              <a:off x="5331602" y="3819194"/>
              <a:ext cx="763222" cy="359421"/>
              <a:chOff x="811985" y="3296192"/>
              <a:chExt cx="1330582" cy="626605"/>
            </a:xfrm>
          </p:grpSpPr>
          <p:sp>
            <p:nvSpPr>
              <p:cNvPr id="2678" name="Google Shape;2678;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79" name="Google Shape;2679;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0" name="Google Shape;2680;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1" name="Google Shape;2681;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2" name="Google Shape;2682;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3" name="Google Shape;2683;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4" name="Google Shape;2684;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5" name="Google Shape;2685;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6" name="Google Shape;2686;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7" name="Google Shape;2687;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88" name="Google Shape;2688;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689" name="Google Shape;2689;p23"/>
            <p:cNvGrpSpPr/>
            <p:nvPr/>
          </p:nvGrpSpPr>
          <p:grpSpPr>
            <a:xfrm>
              <a:off x="5804302" y="3819194"/>
              <a:ext cx="763222" cy="359421"/>
              <a:chOff x="811985" y="3296192"/>
              <a:chExt cx="1330582" cy="626605"/>
            </a:xfrm>
          </p:grpSpPr>
          <p:sp>
            <p:nvSpPr>
              <p:cNvPr id="2690" name="Google Shape;2690;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1" name="Google Shape;2691;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2" name="Google Shape;2692;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3" name="Google Shape;2693;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4" name="Google Shape;2694;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5" name="Google Shape;2695;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6" name="Google Shape;2696;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7" name="Google Shape;2697;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8" name="Google Shape;2698;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699" name="Google Shape;2699;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0" name="Google Shape;2700;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01" name="Google Shape;2701;p23"/>
            <p:cNvGrpSpPr/>
            <p:nvPr/>
          </p:nvGrpSpPr>
          <p:grpSpPr>
            <a:xfrm>
              <a:off x="6280552" y="4178619"/>
              <a:ext cx="763222" cy="359421"/>
              <a:chOff x="811985" y="3296192"/>
              <a:chExt cx="1330582" cy="626605"/>
            </a:xfrm>
          </p:grpSpPr>
          <p:sp>
            <p:nvSpPr>
              <p:cNvPr id="2702" name="Google Shape;2702;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3" name="Google Shape;2703;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4" name="Google Shape;2704;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5" name="Google Shape;2705;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6" name="Google Shape;2706;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7" name="Google Shape;2707;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8" name="Google Shape;2708;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09" name="Google Shape;2709;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0" name="Google Shape;2710;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1" name="Google Shape;2711;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2" name="Google Shape;2712;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13" name="Google Shape;2713;p23"/>
            <p:cNvGrpSpPr/>
            <p:nvPr/>
          </p:nvGrpSpPr>
          <p:grpSpPr>
            <a:xfrm>
              <a:off x="6280552" y="3819194"/>
              <a:ext cx="763222" cy="359421"/>
              <a:chOff x="811985" y="3296192"/>
              <a:chExt cx="1330582" cy="626605"/>
            </a:xfrm>
          </p:grpSpPr>
          <p:sp>
            <p:nvSpPr>
              <p:cNvPr id="2714" name="Google Shape;2714;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5" name="Google Shape;2715;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6" name="Google Shape;2716;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7" name="Google Shape;2717;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8" name="Google Shape;2718;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19" name="Google Shape;2719;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0" name="Google Shape;2720;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1" name="Google Shape;2721;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2" name="Google Shape;2722;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3" name="Google Shape;2723;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4" name="Google Shape;2724;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25" name="Google Shape;2725;p23"/>
            <p:cNvGrpSpPr/>
            <p:nvPr/>
          </p:nvGrpSpPr>
          <p:grpSpPr>
            <a:xfrm>
              <a:off x="7043777" y="4178619"/>
              <a:ext cx="763222" cy="359421"/>
              <a:chOff x="811985" y="3296192"/>
              <a:chExt cx="1330582" cy="626605"/>
            </a:xfrm>
          </p:grpSpPr>
          <p:sp>
            <p:nvSpPr>
              <p:cNvPr id="2726" name="Google Shape;2726;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7" name="Google Shape;2727;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8" name="Google Shape;2728;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29" name="Google Shape;2729;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0" name="Google Shape;2730;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1" name="Google Shape;2731;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2" name="Google Shape;2732;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3" name="Google Shape;2733;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4" name="Google Shape;2734;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5" name="Google Shape;2735;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6" name="Google Shape;2736;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37" name="Google Shape;2737;p23"/>
            <p:cNvGrpSpPr/>
            <p:nvPr/>
          </p:nvGrpSpPr>
          <p:grpSpPr>
            <a:xfrm>
              <a:off x="7516477" y="4178619"/>
              <a:ext cx="763222" cy="359421"/>
              <a:chOff x="811985" y="3296192"/>
              <a:chExt cx="1330582" cy="626605"/>
            </a:xfrm>
          </p:grpSpPr>
          <p:sp>
            <p:nvSpPr>
              <p:cNvPr id="2738" name="Google Shape;2738;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39" name="Google Shape;2739;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0" name="Google Shape;2740;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1" name="Google Shape;2741;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2" name="Google Shape;2742;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3" name="Google Shape;2743;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4" name="Google Shape;2744;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5" name="Google Shape;2745;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6" name="Google Shape;2746;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7" name="Google Shape;2747;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48" name="Google Shape;2748;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49" name="Google Shape;2749;p23"/>
            <p:cNvGrpSpPr/>
            <p:nvPr/>
          </p:nvGrpSpPr>
          <p:grpSpPr>
            <a:xfrm>
              <a:off x="7043777" y="3819194"/>
              <a:ext cx="763222" cy="359421"/>
              <a:chOff x="811985" y="3296192"/>
              <a:chExt cx="1330582" cy="626605"/>
            </a:xfrm>
          </p:grpSpPr>
          <p:sp>
            <p:nvSpPr>
              <p:cNvPr id="2750" name="Google Shape;2750;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1" name="Google Shape;2751;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2" name="Google Shape;2752;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3" name="Google Shape;2753;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4" name="Google Shape;2754;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5" name="Google Shape;2755;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6" name="Google Shape;2756;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7" name="Google Shape;2757;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8" name="Google Shape;2758;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59" name="Google Shape;2759;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0" name="Google Shape;2760;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61" name="Google Shape;2761;p23"/>
            <p:cNvGrpSpPr/>
            <p:nvPr/>
          </p:nvGrpSpPr>
          <p:grpSpPr>
            <a:xfrm>
              <a:off x="7516477" y="3819194"/>
              <a:ext cx="763222" cy="359421"/>
              <a:chOff x="811985" y="3296192"/>
              <a:chExt cx="1330582" cy="626605"/>
            </a:xfrm>
          </p:grpSpPr>
          <p:sp>
            <p:nvSpPr>
              <p:cNvPr id="2762" name="Google Shape;2762;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3" name="Google Shape;2763;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4" name="Google Shape;2764;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5" name="Google Shape;2765;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6" name="Google Shape;2766;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7" name="Google Shape;2767;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8" name="Google Shape;2768;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69" name="Google Shape;2769;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0" name="Google Shape;2770;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1" name="Google Shape;2771;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2" name="Google Shape;2772;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73" name="Google Shape;2773;p23"/>
            <p:cNvGrpSpPr/>
            <p:nvPr/>
          </p:nvGrpSpPr>
          <p:grpSpPr>
            <a:xfrm>
              <a:off x="6280552" y="3459769"/>
              <a:ext cx="763222" cy="359421"/>
              <a:chOff x="811985" y="3296192"/>
              <a:chExt cx="1330582" cy="626605"/>
            </a:xfrm>
          </p:grpSpPr>
          <p:sp>
            <p:nvSpPr>
              <p:cNvPr id="2774" name="Google Shape;2774;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5" name="Google Shape;2775;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6" name="Google Shape;2776;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7" name="Google Shape;2777;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8" name="Google Shape;2778;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79" name="Google Shape;2779;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0" name="Google Shape;2780;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1" name="Google Shape;2781;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2" name="Google Shape;2782;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3" name="Google Shape;2783;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4" name="Google Shape;2784;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85" name="Google Shape;2785;p23"/>
            <p:cNvGrpSpPr/>
            <p:nvPr/>
          </p:nvGrpSpPr>
          <p:grpSpPr>
            <a:xfrm>
              <a:off x="7043777" y="3459769"/>
              <a:ext cx="763222" cy="359421"/>
              <a:chOff x="811985" y="3296192"/>
              <a:chExt cx="1330582" cy="626605"/>
            </a:xfrm>
          </p:grpSpPr>
          <p:sp>
            <p:nvSpPr>
              <p:cNvPr id="2786" name="Google Shape;2786;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7" name="Google Shape;2787;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8" name="Google Shape;2788;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89" name="Google Shape;2789;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0" name="Google Shape;2790;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1" name="Google Shape;2791;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2" name="Google Shape;2792;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3" name="Google Shape;2793;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4" name="Google Shape;2794;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5" name="Google Shape;2795;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6" name="Google Shape;2796;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797" name="Google Shape;2797;p23"/>
            <p:cNvGrpSpPr/>
            <p:nvPr/>
          </p:nvGrpSpPr>
          <p:grpSpPr>
            <a:xfrm>
              <a:off x="7516477" y="3459769"/>
              <a:ext cx="763222" cy="359421"/>
              <a:chOff x="811985" y="3296192"/>
              <a:chExt cx="1330582" cy="626605"/>
            </a:xfrm>
          </p:grpSpPr>
          <p:sp>
            <p:nvSpPr>
              <p:cNvPr id="2798" name="Google Shape;2798;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799" name="Google Shape;2799;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0" name="Google Shape;2800;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1" name="Google Shape;2801;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2" name="Google Shape;2802;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3" name="Google Shape;2803;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4" name="Google Shape;2804;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5" name="Google Shape;2805;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6" name="Google Shape;2806;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7" name="Google Shape;2807;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08" name="Google Shape;2808;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809" name="Google Shape;2809;p23"/>
          <p:cNvGrpSpPr/>
          <p:nvPr/>
        </p:nvGrpSpPr>
        <p:grpSpPr>
          <a:xfrm flipH="1">
            <a:off x="-2979830" y="4740910"/>
            <a:ext cx="3930796" cy="1437695"/>
            <a:chOff x="5331602" y="3459769"/>
            <a:chExt cx="2948097" cy="1078271"/>
          </a:xfrm>
        </p:grpSpPr>
        <p:grpSp>
          <p:nvGrpSpPr>
            <p:cNvPr id="2810" name="Google Shape;2810;p23"/>
            <p:cNvGrpSpPr/>
            <p:nvPr/>
          </p:nvGrpSpPr>
          <p:grpSpPr>
            <a:xfrm>
              <a:off x="5331602" y="4178619"/>
              <a:ext cx="763222" cy="359421"/>
              <a:chOff x="811985" y="3296192"/>
              <a:chExt cx="1330582" cy="626605"/>
            </a:xfrm>
          </p:grpSpPr>
          <p:sp>
            <p:nvSpPr>
              <p:cNvPr id="2811" name="Google Shape;2811;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2" name="Google Shape;2812;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3" name="Google Shape;2813;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4" name="Google Shape;2814;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5" name="Google Shape;2815;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6" name="Google Shape;2816;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7" name="Google Shape;2817;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8" name="Google Shape;2818;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19" name="Google Shape;2819;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0" name="Google Shape;2820;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1" name="Google Shape;2821;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22" name="Google Shape;2822;p23"/>
            <p:cNvGrpSpPr/>
            <p:nvPr/>
          </p:nvGrpSpPr>
          <p:grpSpPr>
            <a:xfrm>
              <a:off x="5804302" y="4178619"/>
              <a:ext cx="763222" cy="359421"/>
              <a:chOff x="811985" y="3296192"/>
              <a:chExt cx="1330582" cy="626605"/>
            </a:xfrm>
          </p:grpSpPr>
          <p:sp>
            <p:nvSpPr>
              <p:cNvPr id="2823" name="Google Shape;2823;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4" name="Google Shape;2824;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5" name="Google Shape;2825;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6" name="Google Shape;2826;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7" name="Google Shape;2827;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8" name="Google Shape;2828;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29" name="Google Shape;2829;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0" name="Google Shape;2830;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1" name="Google Shape;2831;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2" name="Google Shape;2832;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3" name="Google Shape;2833;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34" name="Google Shape;2834;p23"/>
            <p:cNvGrpSpPr/>
            <p:nvPr/>
          </p:nvGrpSpPr>
          <p:grpSpPr>
            <a:xfrm>
              <a:off x="5331602" y="3819194"/>
              <a:ext cx="763222" cy="359421"/>
              <a:chOff x="811985" y="3296192"/>
              <a:chExt cx="1330582" cy="626605"/>
            </a:xfrm>
          </p:grpSpPr>
          <p:sp>
            <p:nvSpPr>
              <p:cNvPr id="2835" name="Google Shape;2835;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6" name="Google Shape;2836;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7" name="Google Shape;2837;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8" name="Google Shape;2838;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39" name="Google Shape;2839;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0" name="Google Shape;2840;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1" name="Google Shape;2841;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2" name="Google Shape;2842;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3" name="Google Shape;2843;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4" name="Google Shape;2844;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5" name="Google Shape;2845;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46" name="Google Shape;2846;p23"/>
            <p:cNvGrpSpPr/>
            <p:nvPr/>
          </p:nvGrpSpPr>
          <p:grpSpPr>
            <a:xfrm>
              <a:off x="5804302" y="3819194"/>
              <a:ext cx="763222" cy="359421"/>
              <a:chOff x="811985" y="3296192"/>
              <a:chExt cx="1330582" cy="626605"/>
            </a:xfrm>
          </p:grpSpPr>
          <p:sp>
            <p:nvSpPr>
              <p:cNvPr id="2847" name="Google Shape;2847;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8" name="Google Shape;2848;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49" name="Google Shape;2849;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0" name="Google Shape;2850;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1" name="Google Shape;2851;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2" name="Google Shape;2852;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3" name="Google Shape;2853;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4" name="Google Shape;2854;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5" name="Google Shape;2855;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6" name="Google Shape;2856;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57" name="Google Shape;2857;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58" name="Google Shape;2858;p23"/>
            <p:cNvGrpSpPr/>
            <p:nvPr/>
          </p:nvGrpSpPr>
          <p:grpSpPr>
            <a:xfrm>
              <a:off x="6280552" y="4178619"/>
              <a:ext cx="763222" cy="359421"/>
              <a:chOff x="811985" y="3296192"/>
              <a:chExt cx="1330582" cy="626605"/>
            </a:xfrm>
          </p:grpSpPr>
          <p:sp>
            <p:nvSpPr>
              <p:cNvPr id="2859" name="Google Shape;2859;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0" name="Google Shape;2860;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1" name="Google Shape;2861;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2" name="Google Shape;2862;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3" name="Google Shape;2863;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4" name="Google Shape;2864;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5" name="Google Shape;2865;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6" name="Google Shape;2866;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7" name="Google Shape;2867;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8" name="Google Shape;2868;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69" name="Google Shape;2869;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70" name="Google Shape;2870;p23"/>
            <p:cNvGrpSpPr/>
            <p:nvPr/>
          </p:nvGrpSpPr>
          <p:grpSpPr>
            <a:xfrm>
              <a:off x="6280552" y="3819194"/>
              <a:ext cx="763222" cy="359421"/>
              <a:chOff x="811985" y="3296192"/>
              <a:chExt cx="1330582" cy="626605"/>
            </a:xfrm>
          </p:grpSpPr>
          <p:sp>
            <p:nvSpPr>
              <p:cNvPr id="2871" name="Google Shape;2871;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2" name="Google Shape;2872;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3" name="Google Shape;2873;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4" name="Google Shape;2874;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5" name="Google Shape;2875;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6" name="Google Shape;2876;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7" name="Google Shape;2877;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8" name="Google Shape;2878;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79" name="Google Shape;2879;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0" name="Google Shape;2880;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1" name="Google Shape;2881;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82" name="Google Shape;2882;p23"/>
            <p:cNvGrpSpPr/>
            <p:nvPr/>
          </p:nvGrpSpPr>
          <p:grpSpPr>
            <a:xfrm>
              <a:off x="7043777" y="4178619"/>
              <a:ext cx="763222" cy="359421"/>
              <a:chOff x="811985" y="3296192"/>
              <a:chExt cx="1330582" cy="626605"/>
            </a:xfrm>
          </p:grpSpPr>
          <p:sp>
            <p:nvSpPr>
              <p:cNvPr id="2883" name="Google Shape;2883;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4" name="Google Shape;2884;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5" name="Google Shape;2885;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6" name="Google Shape;2886;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7" name="Google Shape;2887;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8" name="Google Shape;2888;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89" name="Google Shape;2889;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0" name="Google Shape;2890;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1" name="Google Shape;2891;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2" name="Google Shape;2892;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3" name="Google Shape;2893;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894" name="Google Shape;2894;p23"/>
            <p:cNvGrpSpPr/>
            <p:nvPr/>
          </p:nvGrpSpPr>
          <p:grpSpPr>
            <a:xfrm>
              <a:off x="7516477" y="4178619"/>
              <a:ext cx="763222" cy="359421"/>
              <a:chOff x="811985" y="3296192"/>
              <a:chExt cx="1330582" cy="626605"/>
            </a:xfrm>
          </p:grpSpPr>
          <p:sp>
            <p:nvSpPr>
              <p:cNvPr id="2895" name="Google Shape;2895;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6" name="Google Shape;2896;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7" name="Google Shape;2897;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8" name="Google Shape;2898;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899" name="Google Shape;2899;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0" name="Google Shape;2900;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1" name="Google Shape;2901;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2" name="Google Shape;2902;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3" name="Google Shape;2903;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4" name="Google Shape;2904;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5" name="Google Shape;2905;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906" name="Google Shape;2906;p23"/>
            <p:cNvGrpSpPr/>
            <p:nvPr/>
          </p:nvGrpSpPr>
          <p:grpSpPr>
            <a:xfrm>
              <a:off x="7043777" y="3819194"/>
              <a:ext cx="763222" cy="359421"/>
              <a:chOff x="811985" y="3296192"/>
              <a:chExt cx="1330582" cy="626605"/>
            </a:xfrm>
          </p:grpSpPr>
          <p:sp>
            <p:nvSpPr>
              <p:cNvPr id="2907" name="Google Shape;2907;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8" name="Google Shape;2908;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09" name="Google Shape;2909;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0" name="Google Shape;2910;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1" name="Google Shape;2911;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2" name="Google Shape;2912;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3" name="Google Shape;2913;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4" name="Google Shape;2914;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5" name="Google Shape;2915;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6" name="Google Shape;2916;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17" name="Google Shape;2917;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918" name="Google Shape;2918;p23"/>
            <p:cNvGrpSpPr/>
            <p:nvPr/>
          </p:nvGrpSpPr>
          <p:grpSpPr>
            <a:xfrm>
              <a:off x="7516477" y="3819194"/>
              <a:ext cx="763222" cy="359421"/>
              <a:chOff x="811985" y="3296192"/>
              <a:chExt cx="1330582" cy="626605"/>
            </a:xfrm>
          </p:grpSpPr>
          <p:sp>
            <p:nvSpPr>
              <p:cNvPr id="2919" name="Google Shape;2919;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0" name="Google Shape;2920;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1" name="Google Shape;2921;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2" name="Google Shape;2922;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3" name="Google Shape;2923;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4" name="Google Shape;2924;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5" name="Google Shape;2925;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6" name="Google Shape;2926;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7" name="Google Shape;2927;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8" name="Google Shape;2928;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29" name="Google Shape;2929;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930" name="Google Shape;2930;p23"/>
            <p:cNvGrpSpPr/>
            <p:nvPr/>
          </p:nvGrpSpPr>
          <p:grpSpPr>
            <a:xfrm>
              <a:off x="6280552" y="3459769"/>
              <a:ext cx="763222" cy="359421"/>
              <a:chOff x="811985" y="3296192"/>
              <a:chExt cx="1330582" cy="626605"/>
            </a:xfrm>
          </p:grpSpPr>
          <p:sp>
            <p:nvSpPr>
              <p:cNvPr id="2931" name="Google Shape;2931;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2" name="Google Shape;2932;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3" name="Google Shape;2933;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4" name="Google Shape;2934;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5" name="Google Shape;2935;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6" name="Google Shape;2936;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7" name="Google Shape;2937;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8" name="Google Shape;2938;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39" name="Google Shape;2939;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0" name="Google Shape;2940;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1" name="Google Shape;2941;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942" name="Google Shape;2942;p23"/>
            <p:cNvGrpSpPr/>
            <p:nvPr/>
          </p:nvGrpSpPr>
          <p:grpSpPr>
            <a:xfrm>
              <a:off x="7043777" y="3459769"/>
              <a:ext cx="763222" cy="359421"/>
              <a:chOff x="811985" y="3296192"/>
              <a:chExt cx="1330582" cy="626605"/>
            </a:xfrm>
          </p:grpSpPr>
          <p:sp>
            <p:nvSpPr>
              <p:cNvPr id="2943" name="Google Shape;2943;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4" name="Google Shape;2944;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5" name="Google Shape;2945;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6" name="Google Shape;2946;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7" name="Google Shape;2947;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8" name="Google Shape;2948;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49" name="Google Shape;2949;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0" name="Google Shape;2950;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1" name="Google Shape;2951;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2" name="Google Shape;2952;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3" name="Google Shape;2953;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2954" name="Google Shape;2954;p23"/>
            <p:cNvGrpSpPr/>
            <p:nvPr/>
          </p:nvGrpSpPr>
          <p:grpSpPr>
            <a:xfrm>
              <a:off x="7516477" y="3459769"/>
              <a:ext cx="763222" cy="359421"/>
              <a:chOff x="811985" y="3296192"/>
              <a:chExt cx="1330582" cy="626605"/>
            </a:xfrm>
          </p:grpSpPr>
          <p:sp>
            <p:nvSpPr>
              <p:cNvPr id="2955" name="Google Shape;2955;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6" name="Google Shape;2956;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7" name="Google Shape;2957;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8" name="Google Shape;2958;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59" name="Google Shape;2959;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0" name="Google Shape;2960;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1" name="Google Shape;2961;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2" name="Google Shape;2962;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3" name="Google Shape;2963;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4" name="Google Shape;2964;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5" name="Google Shape;2965;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2966" name="Google Shape;2966;p23"/>
          <p:cNvGrpSpPr/>
          <p:nvPr/>
        </p:nvGrpSpPr>
        <p:grpSpPr>
          <a:xfrm flipH="1">
            <a:off x="11241028" y="3303334"/>
            <a:ext cx="2314019" cy="1437573"/>
            <a:chOff x="-3849348" y="6952593"/>
            <a:chExt cx="3571016" cy="2218477"/>
          </a:xfrm>
        </p:grpSpPr>
        <p:sp>
          <p:nvSpPr>
            <p:cNvPr id="2967" name="Google Shape;2967;p23"/>
            <p:cNvSpPr/>
            <p:nvPr/>
          </p:nvSpPr>
          <p:spPr>
            <a:xfrm flipH="1">
              <a:off x="-3260816" y="6952593"/>
              <a:ext cx="2512047" cy="1207365"/>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8" name="Google Shape;2968;p23"/>
            <p:cNvSpPr/>
            <p:nvPr/>
          </p:nvSpPr>
          <p:spPr>
            <a:xfrm flipH="1">
              <a:off x="-947207" y="8079000"/>
              <a:ext cx="154839" cy="218849"/>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69" name="Google Shape;2969;p23"/>
            <p:cNvSpPr/>
            <p:nvPr/>
          </p:nvSpPr>
          <p:spPr>
            <a:xfrm flipH="1">
              <a:off x="-940545" y="7853777"/>
              <a:ext cx="144700" cy="23550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0" name="Google Shape;2970;p23"/>
            <p:cNvSpPr/>
            <p:nvPr/>
          </p:nvSpPr>
          <p:spPr>
            <a:xfrm flipH="1">
              <a:off x="-940545" y="7863915"/>
              <a:ext cx="141369" cy="211897"/>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1" name="Google Shape;2971;p23"/>
            <p:cNvSpPr/>
            <p:nvPr/>
          </p:nvSpPr>
          <p:spPr>
            <a:xfrm flipH="1">
              <a:off x="-869861" y="7863915"/>
              <a:ext cx="53882" cy="215229"/>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2" name="Google Shape;2972;p23"/>
            <p:cNvSpPr/>
            <p:nvPr/>
          </p:nvSpPr>
          <p:spPr>
            <a:xfrm flipH="1">
              <a:off x="-3371794" y="7958060"/>
              <a:ext cx="349801" cy="252307"/>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3" name="Google Shape;2973;p23"/>
            <p:cNvSpPr/>
            <p:nvPr/>
          </p:nvSpPr>
          <p:spPr>
            <a:xfrm flipH="1">
              <a:off x="-3529963" y="8159820"/>
              <a:ext cx="656003" cy="578481"/>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4" name="Google Shape;2974;p23"/>
            <p:cNvSpPr/>
            <p:nvPr/>
          </p:nvSpPr>
          <p:spPr>
            <a:xfrm flipH="1">
              <a:off x="-3849341" y="8720335"/>
              <a:ext cx="1449464" cy="450734"/>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5" name="Google Shape;2975;p23"/>
            <p:cNvSpPr/>
            <p:nvPr/>
          </p:nvSpPr>
          <p:spPr>
            <a:xfrm flipH="1">
              <a:off x="-3529973" y="8159825"/>
              <a:ext cx="329823" cy="560498"/>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6" name="Google Shape;2976;p23"/>
            <p:cNvSpPr/>
            <p:nvPr/>
          </p:nvSpPr>
          <p:spPr>
            <a:xfrm flipH="1">
              <a:off x="-3425676" y="8344778"/>
              <a:ext cx="447426" cy="265777"/>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7" name="Google Shape;2977;p23"/>
            <p:cNvSpPr/>
            <p:nvPr/>
          </p:nvSpPr>
          <p:spPr>
            <a:xfrm flipH="1">
              <a:off x="-3425679" y="8344778"/>
              <a:ext cx="225524" cy="265777"/>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8" name="Google Shape;2978;p23"/>
            <p:cNvSpPr/>
            <p:nvPr/>
          </p:nvSpPr>
          <p:spPr>
            <a:xfrm flipH="1">
              <a:off x="-3849348" y="8720335"/>
              <a:ext cx="837494" cy="450734"/>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79" name="Google Shape;2979;p23"/>
            <p:cNvSpPr/>
            <p:nvPr/>
          </p:nvSpPr>
          <p:spPr>
            <a:xfrm flipH="1">
              <a:off x="-1429532" y="8251456"/>
              <a:ext cx="1003310" cy="340682"/>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2980" name="Google Shape;2980;p23"/>
            <p:cNvGrpSpPr/>
            <p:nvPr/>
          </p:nvGrpSpPr>
          <p:grpSpPr>
            <a:xfrm>
              <a:off x="-1539990" y="8551874"/>
              <a:ext cx="1261658" cy="594147"/>
              <a:chOff x="811985" y="3296192"/>
              <a:chExt cx="1330582" cy="626605"/>
            </a:xfrm>
          </p:grpSpPr>
          <p:sp>
            <p:nvSpPr>
              <p:cNvPr id="2981" name="Google Shape;2981;p2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2" name="Google Shape;2982;p2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3" name="Google Shape;2983;p2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4" name="Google Shape;2984;p2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5" name="Google Shape;2985;p2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6" name="Google Shape;2986;p2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7" name="Google Shape;2987;p2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8" name="Google Shape;2988;p2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89" name="Google Shape;2989;p2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0" name="Google Shape;2990;p2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1" name="Google Shape;2991;p2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sp>
        <p:nvSpPr>
          <p:cNvPr id="2992" name="Google Shape;2992;p23"/>
          <p:cNvSpPr/>
          <p:nvPr/>
        </p:nvSpPr>
        <p:spPr>
          <a:xfrm>
            <a:off x="176298" y="1799972"/>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3" name="Google Shape;2993;p23"/>
          <p:cNvSpPr/>
          <p:nvPr/>
        </p:nvSpPr>
        <p:spPr>
          <a:xfrm>
            <a:off x="11318379" y="1913023"/>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4" name="Google Shape;2994;p23"/>
          <p:cNvSpPr/>
          <p:nvPr/>
        </p:nvSpPr>
        <p:spPr>
          <a:xfrm>
            <a:off x="5542567" y="250339"/>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5" name="Google Shape;2995;p23"/>
          <p:cNvSpPr/>
          <p:nvPr/>
        </p:nvSpPr>
        <p:spPr>
          <a:xfrm>
            <a:off x="9981118"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6" name="Google Shape;2996;p23"/>
          <p:cNvSpPr/>
          <p:nvPr/>
        </p:nvSpPr>
        <p:spPr>
          <a:xfrm rot="1159801">
            <a:off x="10215583"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7" name="Google Shape;2997;p23"/>
          <p:cNvSpPr/>
          <p:nvPr/>
        </p:nvSpPr>
        <p:spPr>
          <a:xfrm>
            <a:off x="1460785"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2998" name="Google Shape;2998;p23"/>
          <p:cNvSpPr/>
          <p:nvPr/>
        </p:nvSpPr>
        <p:spPr>
          <a:xfrm rot="1159801">
            <a:off x="1695249"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174986421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Background 1">
  <p:cSld name="Background 1">
    <p:spTree>
      <p:nvGrpSpPr>
        <p:cNvPr id="1" name="Shape 2999"/>
        <p:cNvGrpSpPr/>
        <p:nvPr/>
      </p:nvGrpSpPr>
      <p:grpSpPr>
        <a:xfrm>
          <a:off x="0" y="0"/>
          <a:ext cx="0" cy="0"/>
          <a:chOff x="0" y="0"/>
          <a:chExt cx="0" cy="0"/>
        </a:xfrm>
      </p:grpSpPr>
      <p:sp>
        <p:nvSpPr>
          <p:cNvPr id="3000" name="Google Shape;3000;p24"/>
          <p:cNvSpPr/>
          <p:nvPr/>
        </p:nvSpPr>
        <p:spPr>
          <a:xfrm flipH="1">
            <a:off x="6096157" y="5558267"/>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1" name="Google Shape;3001;p24"/>
          <p:cNvSpPr/>
          <p:nvPr/>
        </p:nvSpPr>
        <p:spPr>
          <a:xfrm flipH="1">
            <a:off x="196" y="5558267"/>
            <a:ext cx="6095977" cy="114806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2" name="Google Shape;3002;p24"/>
          <p:cNvSpPr/>
          <p:nvPr/>
        </p:nvSpPr>
        <p:spPr>
          <a:xfrm>
            <a:off x="133" y="6428433"/>
            <a:ext cx="12192000" cy="474000"/>
          </a:xfrm>
          <a:prstGeom prst="rect">
            <a:avLst/>
          </a:prstGeom>
          <a:solidFill>
            <a:schemeClr val="accent3"/>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nvGrpSpPr>
          <p:cNvPr id="3003" name="Google Shape;3003;p24"/>
          <p:cNvGrpSpPr/>
          <p:nvPr/>
        </p:nvGrpSpPr>
        <p:grpSpPr>
          <a:xfrm>
            <a:off x="1454789" y="6185402"/>
            <a:ext cx="776847" cy="473973"/>
            <a:chOff x="1170428" y="5511318"/>
            <a:chExt cx="3696921" cy="2255586"/>
          </a:xfrm>
        </p:grpSpPr>
        <p:sp>
          <p:nvSpPr>
            <p:cNvPr id="3004" name="Google Shape;3004;p24"/>
            <p:cNvSpPr/>
            <p:nvPr/>
          </p:nvSpPr>
          <p:spPr>
            <a:xfrm>
              <a:off x="2849500" y="6896249"/>
              <a:ext cx="363300" cy="3180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5" name="Google Shape;3005;p24"/>
            <p:cNvSpPr/>
            <p:nvPr/>
          </p:nvSpPr>
          <p:spPr>
            <a:xfrm>
              <a:off x="1215517" y="7094120"/>
              <a:ext cx="2008500" cy="4218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6" name="Google Shape;3006;p24"/>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7" name="Google Shape;3007;p24"/>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8" name="Google Shape;3008;p24"/>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09" name="Google Shape;3009;p24"/>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0" name="Google Shape;3010;p24"/>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1" name="Google Shape;3011;p24"/>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2" name="Google Shape;3012;p24"/>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3" name="Google Shape;3013;p24"/>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4" name="Google Shape;3014;p24"/>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5" name="Google Shape;3015;p24"/>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6" name="Google Shape;3016;p24"/>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7" name="Google Shape;3017;p24"/>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8" name="Google Shape;3018;p24"/>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19" name="Google Shape;3019;p24"/>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0" name="Google Shape;3020;p24"/>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1" name="Google Shape;3021;p24"/>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2" name="Google Shape;3022;p24"/>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3" name="Google Shape;3023;p24"/>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4" name="Google Shape;3024;p24"/>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5" name="Google Shape;3025;p24"/>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6" name="Google Shape;3026;p24"/>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7" name="Google Shape;3027;p24"/>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8" name="Google Shape;3028;p24"/>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29" name="Google Shape;3029;p24"/>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0" name="Google Shape;3030;p24"/>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1" name="Google Shape;3031;p24"/>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2" name="Google Shape;3032;p24"/>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3" name="Google Shape;3033;p24"/>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4" name="Google Shape;3034;p24"/>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5" name="Google Shape;3035;p24"/>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6" name="Google Shape;3036;p24"/>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7" name="Google Shape;3037;p24"/>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8" name="Google Shape;3038;p24"/>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39" name="Google Shape;3039;p24"/>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0" name="Google Shape;3040;p24"/>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1" name="Google Shape;3041;p24"/>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2" name="Google Shape;3042;p24"/>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3" name="Google Shape;3043;p24"/>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4" name="Google Shape;3044;p24"/>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5" name="Google Shape;3045;p24"/>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6" name="Google Shape;3046;p24"/>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7" name="Google Shape;3047;p24"/>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48" name="Google Shape;3048;p24"/>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049" name="Google Shape;3049;p24"/>
          <p:cNvGrpSpPr/>
          <p:nvPr/>
        </p:nvGrpSpPr>
        <p:grpSpPr>
          <a:xfrm>
            <a:off x="3" y="6061572"/>
            <a:ext cx="1017619" cy="525944"/>
            <a:chOff x="4788538" y="2017249"/>
            <a:chExt cx="1752099" cy="905551"/>
          </a:xfrm>
        </p:grpSpPr>
        <p:sp>
          <p:nvSpPr>
            <p:cNvPr id="3050" name="Google Shape;3050;p24"/>
            <p:cNvSpPr/>
            <p:nvPr/>
          </p:nvSpPr>
          <p:spPr>
            <a:xfrm>
              <a:off x="4788538" y="2017249"/>
              <a:ext cx="1134977" cy="905550"/>
            </a:xfrm>
            <a:custGeom>
              <a:avLst/>
              <a:gdLst/>
              <a:ahLst/>
              <a:cxnLst/>
              <a:rect l="l" t="t" r="r" b="b"/>
              <a:pathLst>
                <a:path w="4482" h="3576" extrusionOk="0">
                  <a:moveTo>
                    <a:pt x="0" y="0"/>
                  </a:moveTo>
                  <a:lnTo>
                    <a:pt x="0" y="3576"/>
                  </a:lnTo>
                  <a:lnTo>
                    <a:pt x="4481" y="3576"/>
                  </a:lnTo>
                  <a:lnTo>
                    <a:pt x="4481"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1" name="Google Shape;3051;p24"/>
            <p:cNvSpPr/>
            <p:nvPr/>
          </p:nvSpPr>
          <p:spPr>
            <a:xfrm>
              <a:off x="5305887" y="2017249"/>
              <a:ext cx="1234749" cy="905550"/>
            </a:xfrm>
            <a:custGeom>
              <a:avLst/>
              <a:gdLst/>
              <a:ahLst/>
              <a:cxnLst/>
              <a:rect l="l" t="t" r="r" b="b"/>
              <a:pathLst>
                <a:path w="4876" h="3576" extrusionOk="0">
                  <a:moveTo>
                    <a:pt x="2438" y="0"/>
                  </a:moveTo>
                  <a:lnTo>
                    <a:pt x="2183" y="23"/>
                  </a:lnTo>
                  <a:lnTo>
                    <a:pt x="1927" y="47"/>
                  </a:lnTo>
                  <a:lnTo>
                    <a:pt x="1695" y="93"/>
                  </a:lnTo>
                  <a:lnTo>
                    <a:pt x="1486" y="139"/>
                  </a:lnTo>
                  <a:lnTo>
                    <a:pt x="1277" y="232"/>
                  </a:lnTo>
                  <a:lnTo>
                    <a:pt x="1068" y="325"/>
                  </a:lnTo>
                  <a:lnTo>
                    <a:pt x="883" y="418"/>
                  </a:lnTo>
                  <a:lnTo>
                    <a:pt x="697" y="534"/>
                  </a:lnTo>
                  <a:lnTo>
                    <a:pt x="558" y="673"/>
                  </a:lnTo>
                  <a:lnTo>
                    <a:pt x="418" y="813"/>
                  </a:lnTo>
                  <a:lnTo>
                    <a:pt x="279" y="975"/>
                  </a:lnTo>
                  <a:lnTo>
                    <a:pt x="186" y="1138"/>
                  </a:lnTo>
                  <a:lnTo>
                    <a:pt x="93" y="1300"/>
                  </a:lnTo>
                  <a:lnTo>
                    <a:pt x="47" y="1486"/>
                  </a:lnTo>
                  <a:lnTo>
                    <a:pt x="0" y="1672"/>
                  </a:lnTo>
                  <a:lnTo>
                    <a:pt x="0" y="1857"/>
                  </a:lnTo>
                  <a:lnTo>
                    <a:pt x="0" y="3576"/>
                  </a:lnTo>
                  <a:lnTo>
                    <a:pt x="4876" y="3576"/>
                  </a:lnTo>
                  <a:lnTo>
                    <a:pt x="4876" y="1857"/>
                  </a:lnTo>
                  <a:lnTo>
                    <a:pt x="4853" y="1672"/>
                  </a:lnTo>
                  <a:lnTo>
                    <a:pt x="4829" y="1486"/>
                  </a:lnTo>
                  <a:lnTo>
                    <a:pt x="4760" y="1300"/>
                  </a:lnTo>
                  <a:lnTo>
                    <a:pt x="4667" y="1138"/>
                  </a:lnTo>
                  <a:lnTo>
                    <a:pt x="4574" y="975"/>
                  </a:lnTo>
                  <a:lnTo>
                    <a:pt x="4458" y="813"/>
                  </a:lnTo>
                  <a:lnTo>
                    <a:pt x="4319" y="673"/>
                  </a:lnTo>
                  <a:lnTo>
                    <a:pt x="4156" y="534"/>
                  </a:lnTo>
                  <a:lnTo>
                    <a:pt x="3970" y="418"/>
                  </a:lnTo>
                  <a:lnTo>
                    <a:pt x="3785" y="325"/>
                  </a:lnTo>
                  <a:lnTo>
                    <a:pt x="3599" y="232"/>
                  </a:lnTo>
                  <a:lnTo>
                    <a:pt x="3390" y="139"/>
                  </a:lnTo>
                  <a:lnTo>
                    <a:pt x="3158" y="93"/>
                  </a:lnTo>
                  <a:lnTo>
                    <a:pt x="2926" y="47"/>
                  </a:lnTo>
                  <a:lnTo>
                    <a:pt x="2670" y="23"/>
                  </a:lnTo>
                  <a:lnTo>
                    <a:pt x="2438" y="0"/>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2" name="Google Shape;3052;p24"/>
            <p:cNvSpPr/>
            <p:nvPr/>
          </p:nvSpPr>
          <p:spPr>
            <a:xfrm>
              <a:off x="5305887" y="2070174"/>
              <a:ext cx="1234749" cy="793876"/>
            </a:xfrm>
            <a:custGeom>
              <a:avLst/>
              <a:gdLst/>
              <a:ahLst/>
              <a:cxnLst/>
              <a:rect l="l" t="t" r="r" b="b"/>
              <a:pathLst>
                <a:path w="4876" h="3135" extrusionOk="0">
                  <a:moveTo>
                    <a:pt x="1301" y="0"/>
                  </a:moveTo>
                  <a:lnTo>
                    <a:pt x="1068" y="116"/>
                  </a:lnTo>
                  <a:lnTo>
                    <a:pt x="3785" y="116"/>
                  </a:lnTo>
                  <a:lnTo>
                    <a:pt x="3576" y="0"/>
                  </a:lnTo>
                  <a:close/>
                  <a:moveTo>
                    <a:pt x="651" y="395"/>
                  </a:moveTo>
                  <a:lnTo>
                    <a:pt x="534" y="488"/>
                  </a:lnTo>
                  <a:lnTo>
                    <a:pt x="4342" y="488"/>
                  </a:lnTo>
                  <a:lnTo>
                    <a:pt x="4226" y="395"/>
                  </a:lnTo>
                  <a:close/>
                  <a:moveTo>
                    <a:pt x="279" y="766"/>
                  </a:moveTo>
                  <a:lnTo>
                    <a:pt x="209" y="859"/>
                  </a:lnTo>
                  <a:lnTo>
                    <a:pt x="4644" y="859"/>
                  </a:lnTo>
                  <a:lnTo>
                    <a:pt x="4574" y="766"/>
                  </a:lnTo>
                  <a:close/>
                  <a:moveTo>
                    <a:pt x="93" y="1138"/>
                  </a:moveTo>
                  <a:lnTo>
                    <a:pt x="47" y="1254"/>
                  </a:lnTo>
                  <a:lnTo>
                    <a:pt x="4806" y="1254"/>
                  </a:lnTo>
                  <a:lnTo>
                    <a:pt x="4783" y="1138"/>
                  </a:lnTo>
                  <a:close/>
                  <a:moveTo>
                    <a:pt x="0" y="1532"/>
                  </a:moveTo>
                  <a:lnTo>
                    <a:pt x="0" y="1625"/>
                  </a:lnTo>
                  <a:lnTo>
                    <a:pt x="4876" y="1625"/>
                  </a:lnTo>
                  <a:lnTo>
                    <a:pt x="4853" y="1532"/>
                  </a:lnTo>
                  <a:close/>
                  <a:moveTo>
                    <a:pt x="0" y="1904"/>
                  </a:moveTo>
                  <a:lnTo>
                    <a:pt x="0" y="1997"/>
                  </a:lnTo>
                  <a:lnTo>
                    <a:pt x="4876" y="1997"/>
                  </a:lnTo>
                  <a:lnTo>
                    <a:pt x="4876" y="1904"/>
                  </a:lnTo>
                  <a:close/>
                  <a:moveTo>
                    <a:pt x="0" y="2275"/>
                  </a:moveTo>
                  <a:lnTo>
                    <a:pt x="0" y="2391"/>
                  </a:lnTo>
                  <a:lnTo>
                    <a:pt x="4876" y="2391"/>
                  </a:lnTo>
                  <a:lnTo>
                    <a:pt x="4876" y="2275"/>
                  </a:lnTo>
                  <a:close/>
                  <a:moveTo>
                    <a:pt x="0" y="2670"/>
                  </a:moveTo>
                  <a:lnTo>
                    <a:pt x="0" y="2763"/>
                  </a:lnTo>
                  <a:lnTo>
                    <a:pt x="4876" y="2763"/>
                  </a:lnTo>
                  <a:lnTo>
                    <a:pt x="4876" y="2670"/>
                  </a:lnTo>
                  <a:close/>
                  <a:moveTo>
                    <a:pt x="0" y="3041"/>
                  </a:moveTo>
                  <a:lnTo>
                    <a:pt x="0" y="3134"/>
                  </a:lnTo>
                  <a:lnTo>
                    <a:pt x="4876" y="3134"/>
                  </a:lnTo>
                  <a:lnTo>
                    <a:pt x="4876" y="304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3" name="Google Shape;3053;p24"/>
            <p:cNvSpPr/>
            <p:nvPr/>
          </p:nvSpPr>
          <p:spPr>
            <a:xfrm>
              <a:off x="5535060" y="2434572"/>
              <a:ext cx="776403" cy="488227"/>
            </a:xfrm>
            <a:custGeom>
              <a:avLst/>
              <a:gdLst/>
              <a:ahLst/>
              <a:cxnLst/>
              <a:rect l="l" t="t" r="r" b="b"/>
              <a:pathLst>
                <a:path w="3066" h="1928" extrusionOk="0">
                  <a:moveTo>
                    <a:pt x="1" y="1"/>
                  </a:moveTo>
                  <a:lnTo>
                    <a:pt x="1" y="1928"/>
                  </a:lnTo>
                  <a:lnTo>
                    <a:pt x="3065" y="1928"/>
                  </a:lnTo>
                  <a:lnTo>
                    <a:pt x="3065"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054" name="Google Shape;3054;p24"/>
          <p:cNvGrpSpPr/>
          <p:nvPr/>
        </p:nvGrpSpPr>
        <p:grpSpPr>
          <a:xfrm>
            <a:off x="5124111" y="6185403"/>
            <a:ext cx="1943779" cy="473959"/>
            <a:chOff x="3583002" y="6165007"/>
            <a:chExt cx="2948097" cy="718846"/>
          </a:xfrm>
        </p:grpSpPr>
        <p:grpSp>
          <p:nvGrpSpPr>
            <p:cNvPr id="3055" name="Google Shape;3055;p24"/>
            <p:cNvGrpSpPr/>
            <p:nvPr/>
          </p:nvGrpSpPr>
          <p:grpSpPr>
            <a:xfrm>
              <a:off x="3583002" y="6524432"/>
              <a:ext cx="763222" cy="359421"/>
              <a:chOff x="811985" y="3296192"/>
              <a:chExt cx="1330582" cy="626605"/>
            </a:xfrm>
          </p:grpSpPr>
          <p:sp>
            <p:nvSpPr>
              <p:cNvPr id="3056" name="Google Shape;3056;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7" name="Google Shape;3057;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8" name="Google Shape;3058;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59" name="Google Shape;3059;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0" name="Google Shape;3060;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1" name="Google Shape;3061;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2" name="Google Shape;3062;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3" name="Google Shape;3063;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4" name="Google Shape;3064;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5" name="Google Shape;3065;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6" name="Google Shape;3066;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067" name="Google Shape;3067;p24"/>
            <p:cNvGrpSpPr/>
            <p:nvPr/>
          </p:nvGrpSpPr>
          <p:grpSpPr>
            <a:xfrm>
              <a:off x="4055702" y="6524432"/>
              <a:ext cx="763222" cy="359421"/>
              <a:chOff x="811985" y="3296192"/>
              <a:chExt cx="1330582" cy="626605"/>
            </a:xfrm>
          </p:grpSpPr>
          <p:sp>
            <p:nvSpPr>
              <p:cNvPr id="3068" name="Google Shape;3068;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69" name="Google Shape;3069;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0" name="Google Shape;3070;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1" name="Google Shape;3071;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2" name="Google Shape;3072;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3" name="Google Shape;3073;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4" name="Google Shape;3074;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5" name="Google Shape;3075;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6" name="Google Shape;3076;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7" name="Google Shape;3077;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78" name="Google Shape;3078;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079" name="Google Shape;3079;p24"/>
            <p:cNvGrpSpPr/>
            <p:nvPr/>
          </p:nvGrpSpPr>
          <p:grpSpPr>
            <a:xfrm>
              <a:off x="3583002" y="6165007"/>
              <a:ext cx="763222" cy="359421"/>
              <a:chOff x="811985" y="3296192"/>
              <a:chExt cx="1330582" cy="626605"/>
            </a:xfrm>
          </p:grpSpPr>
          <p:sp>
            <p:nvSpPr>
              <p:cNvPr id="3080" name="Google Shape;3080;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1" name="Google Shape;3081;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2" name="Google Shape;3082;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3" name="Google Shape;3083;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4" name="Google Shape;3084;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5" name="Google Shape;3085;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6" name="Google Shape;3086;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7" name="Google Shape;3087;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8" name="Google Shape;3088;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89" name="Google Shape;3089;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0" name="Google Shape;3090;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091" name="Google Shape;3091;p24"/>
            <p:cNvGrpSpPr/>
            <p:nvPr/>
          </p:nvGrpSpPr>
          <p:grpSpPr>
            <a:xfrm>
              <a:off x="4055702" y="6165007"/>
              <a:ext cx="763222" cy="359421"/>
              <a:chOff x="811985" y="3296192"/>
              <a:chExt cx="1330582" cy="626605"/>
            </a:xfrm>
          </p:grpSpPr>
          <p:sp>
            <p:nvSpPr>
              <p:cNvPr id="3092" name="Google Shape;3092;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3" name="Google Shape;3093;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4" name="Google Shape;3094;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5" name="Google Shape;3095;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6" name="Google Shape;3096;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7" name="Google Shape;3097;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8" name="Google Shape;3098;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099" name="Google Shape;3099;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0" name="Google Shape;3100;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1" name="Google Shape;3101;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2" name="Google Shape;3102;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03" name="Google Shape;3103;p24"/>
            <p:cNvGrpSpPr/>
            <p:nvPr/>
          </p:nvGrpSpPr>
          <p:grpSpPr>
            <a:xfrm>
              <a:off x="4531952" y="6524432"/>
              <a:ext cx="763222" cy="359421"/>
              <a:chOff x="811985" y="3296192"/>
              <a:chExt cx="1330582" cy="626605"/>
            </a:xfrm>
          </p:grpSpPr>
          <p:sp>
            <p:nvSpPr>
              <p:cNvPr id="3104" name="Google Shape;3104;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5" name="Google Shape;3105;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6" name="Google Shape;3106;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7" name="Google Shape;3107;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8" name="Google Shape;3108;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09" name="Google Shape;3109;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0" name="Google Shape;3110;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1" name="Google Shape;3111;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2" name="Google Shape;3112;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3" name="Google Shape;3113;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4" name="Google Shape;3114;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15" name="Google Shape;3115;p24"/>
            <p:cNvGrpSpPr/>
            <p:nvPr/>
          </p:nvGrpSpPr>
          <p:grpSpPr>
            <a:xfrm>
              <a:off x="4531952" y="6165007"/>
              <a:ext cx="763222" cy="359421"/>
              <a:chOff x="811985" y="3296192"/>
              <a:chExt cx="1330582" cy="626605"/>
            </a:xfrm>
          </p:grpSpPr>
          <p:sp>
            <p:nvSpPr>
              <p:cNvPr id="3116" name="Google Shape;3116;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7" name="Google Shape;3117;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8" name="Google Shape;3118;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19" name="Google Shape;3119;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0" name="Google Shape;3120;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1" name="Google Shape;3121;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2" name="Google Shape;3122;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3" name="Google Shape;3123;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4" name="Google Shape;3124;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5" name="Google Shape;3125;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6" name="Google Shape;3126;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27" name="Google Shape;3127;p24"/>
            <p:cNvGrpSpPr/>
            <p:nvPr/>
          </p:nvGrpSpPr>
          <p:grpSpPr>
            <a:xfrm>
              <a:off x="5295177" y="6524432"/>
              <a:ext cx="763222" cy="359421"/>
              <a:chOff x="811985" y="3296192"/>
              <a:chExt cx="1330582" cy="626605"/>
            </a:xfrm>
          </p:grpSpPr>
          <p:sp>
            <p:nvSpPr>
              <p:cNvPr id="3128" name="Google Shape;3128;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29" name="Google Shape;3129;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0" name="Google Shape;3130;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1" name="Google Shape;3131;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2" name="Google Shape;3132;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3" name="Google Shape;3133;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4" name="Google Shape;3134;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5" name="Google Shape;3135;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6" name="Google Shape;3136;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7" name="Google Shape;3137;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38" name="Google Shape;3138;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39" name="Google Shape;3139;p24"/>
            <p:cNvGrpSpPr/>
            <p:nvPr/>
          </p:nvGrpSpPr>
          <p:grpSpPr>
            <a:xfrm>
              <a:off x="5767877" y="6524432"/>
              <a:ext cx="763222" cy="359421"/>
              <a:chOff x="811985" y="3296192"/>
              <a:chExt cx="1330582" cy="626605"/>
            </a:xfrm>
          </p:grpSpPr>
          <p:sp>
            <p:nvSpPr>
              <p:cNvPr id="3140" name="Google Shape;3140;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1" name="Google Shape;3141;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2" name="Google Shape;3142;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3" name="Google Shape;3143;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4" name="Google Shape;3144;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5" name="Google Shape;3145;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6" name="Google Shape;3146;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7" name="Google Shape;3147;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8" name="Google Shape;3148;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49" name="Google Shape;3149;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0" name="Google Shape;3150;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51" name="Google Shape;3151;p24"/>
            <p:cNvGrpSpPr/>
            <p:nvPr/>
          </p:nvGrpSpPr>
          <p:grpSpPr>
            <a:xfrm>
              <a:off x="5295177" y="6165007"/>
              <a:ext cx="763222" cy="359421"/>
              <a:chOff x="811985" y="3296192"/>
              <a:chExt cx="1330582" cy="626605"/>
            </a:xfrm>
          </p:grpSpPr>
          <p:sp>
            <p:nvSpPr>
              <p:cNvPr id="3152" name="Google Shape;3152;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3" name="Google Shape;3153;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4" name="Google Shape;3154;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5" name="Google Shape;3155;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6" name="Google Shape;3156;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7" name="Google Shape;3157;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8" name="Google Shape;3158;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59" name="Google Shape;3159;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0" name="Google Shape;3160;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1" name="Google Shape;3161;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2" name="Google Shape;3162;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nvGrpSpPr>
            <p:cNvPr id="3163" name="Google Shape;3163;p24"/>
            <p:cNvGrpSpPr/>
            <p:nvPr/>
          </p:nvGrpSpPr>
          <p:grpSpPr>
            <a:xfrm>
              <a:off x="5767877" y="6165007"/>
              <a:ext cx="763222" cy="359421"/>
              <a:chOff x="811985" y="3296192"/>
              <a:chExt cx="1330582" cy="626605"/>
            </a:xfrm>
          </p:grpSpPr>
          <p:sp>
            <p:nvSpPr>
              <p:cNvPr id="3164" name="Google Shape;3164;p2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5" name="Google Shape;3165;p2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6" name="Google Shape;3166;p2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7" name="Google Shape;3167;p2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8" name="Google Shape;3168;p2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69" name="Google Shape;3169;p2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0" name="Google Shape;3170;p2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1" name="Google Shape;3171;p2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2" name="Google Shape;3172;p2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3" name="Google Shape;3173;p2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4" name="Google Shape;3174;p2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grpSp>
      <p:grpSp>
        <p:nvGrpSpPr>
          <p:cNvPr id="3175" name="Google Shape;3175;p24"/>
          <p:cNvGrpSpPr/>
          <p:nvPr/>
        </p:nvGrpSpPr>
        <p:grpSpPr>
          <a:xfrm>
            <a:off x="9980691" y="6130180"/>
            <a:ext cx="3663719" cy="802041"/>
            <a:chOff x="-5289728" y="8265919"/>
            <a:chExt cx="4607292" cy="1008942"/>
          </a:xfrm>
        </p:grpSpPr>
        <p:sp>
          <p:nvSpPr>
            <p:cNvPr id="3176" name="Google Shape;3176;p24"/>
            <p:cNvSpPr/>
            <p:nvPr/>
          </p:nvSpPr>
          <p:spPr>
            <a:xfrm flipH="1">
              <a:off x="-5289728" y="8265919"/>
              <a:ext cx="1368785" cy="1008938"/>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7" name="Google Shape;3177;p24"/>
            <p:cNvSpPr/>
            <p:nvPr/>
          </p:nvSpPr>
          <p:spPr>
            <a:xfrm flipH="1">
              <a:off x="-5077822"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8" name="Google Shape;3178;p24"/>
            <p:cNvSpPr/>
            <p:nvPr/>
          </p:nvSpPr>
          <p:spPr>
            <a:xfrm flipH="1">
              <a:off x="-5077822"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79" name="Google Shape;3179;p24"/>
            <p:cNvSpPr/>
            <p:nvPr/>
          </p:nvSpPr>
          <p:spPr>
            <a:xfrm flipH="1">
              <a:off x="-4603720" y="8265919"/>
              <a:ext cx="2549127" cy="336458"/>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0" name="Google Shape;3180;p24"/>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1" name="Google Shape;3181;p24"/>
            <p:cNvSpPr/>
            <p:nvPr/>
          </p:nvSpPr>
          <p:spPr>
            <a:xfrm flipH="1">
              <a:off x="-4697894"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2" name="Google Shape;3182;p24"/>
            <p:cNvSpPr/>
            <p:nvPr/>
          </p:nvSpPr>
          <p:spPr>
            <a:xfrm flipH="1">
              <a:off x="-3921071" y="8265919"/>
              <a:ext cx="1372117" cy="1008938"/>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3" name="Google Shape;3183;p24"/>
            <p:cNvSpPr/>
            <p:nvPr/>
          </p:nvSpPr>
          <p:spPr>
            <a:xfrm flipH="1">
              <a:off x="-3709165"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4" name="Google Shape;3184;p24"/>
            <p:cNvSpPr/>
            <p:nvPr/>
          </p:nvSpPr>
          <p:spPr>
            <a:xfrm flipH="1">
              <a:off x="-3709165"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5" name="Google Shape;3185;p24"/>
            <p:cNvSpPr/>
            <p:nvPr/>
          </p:nvSpPr>
          <p:spPr>
            <a:xfrm flipH="1">
              <a:off x="-3235063" y="8265919"/>
              <a:ext cx="2549127" cy="336458"/>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6" name="Google Shape;3186;p24"/>
            <p:cNvSpPr/>
            <p:nvPr/>
          </p:nvSpPr>
          <p:spPr>
            <a:xfrm flipH="1">
              <a:off x="-3329237"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7" name="Google Shape;3187;p24"/>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91425" tIns="91425" rIns="91425" bIns="91425"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grpSp>
      <p:sp>
        <p:nvSpPr>
          <p:cNvPr id="3188" name="Google Shape;3188;p24"/>
          <p:cNvSpPr/>
          <p:nvPr/>
        </p:nvSpPr>
        <p:spPr>
          <a:xfrm>
            <a:off x="5741065" y="333538"/>
            <a:ext cx="709868" cy="259825"/>
          </a:xfrm>
          <a:custGeom>
            <a:avLst/>
            <a:gdLst/>
            <a:ahLst/>
            <a:cxnLst/>
            <a:rect l="l" t="t" r="r" b="b"/>
            <a:pathLst>
              <a:path w="3112" h="1139" extrusionOk="0">
                <a:moveTo>
                  <a:pt x="1626" y="1"/>
                </a:moveTo>
                <a:lnTo>
                  <a:pt x="1440" y="24"/>
                </a:lnTo>
                <a:lnTo>
                  <a:pt x="1278" y="47"/>
                </a:lnTo>
                <a:lnTo>
                  <a:pt x="1115" y="94"/>
                </a:lnTo>
                <a:lnTo>
                  <a:pt x="953" y="140"/>
                </a:lnTo>
                <a:lnTo>
                  <a:pt x="813" y="210"/>
                </a:lnTo>
                <a:lnTo>
                  <a:pt x="697" y="303"/>
                </a:lnTo>
                <a:lnTo>
                  <a:pt x="628" y="395"/>
                </a:lnTo>
                <a:lnTo>
                  <a:pt x="558" y="511"/>
                </a:lnTo>
                <a:lnTo>
                  <a:pt x="628" y="535"/>
                </a:lnTo>
                <a:lnTo>
                  <a:pt x="790" y="604"/>
                </a:lnTo>
                <a:lnTo>
                  <a:pt x="883" y="651"/>
                </a:lnTo>
                <a:lnTo>
                  <a:pt x="930" y="720"/>
                </a:lnTo>
                <a:lnTo>
                  <a:pt x="860" y="651"/>
                </a:lnTo>
                <a:lnTo>
                  <a:pt x="790" y="628"/>
                </a:lnTo>
                <a:lnTo>
                  <a:pt x="628" y="581"/>
                </a:lnTo>
                <a:lnTo>
                  <a:pt x="465" y="558"/>
                </a:lnTo>
                <a:lnTo>
                  <a:pt x="279" y="604"/>
                </a:lnTo>
                <a:lnTo>
                  <a:pt x="210" y="628"/>
                </a:lnTo>
                <a:lnTo>
                  <a:pt x="140" y="674"/>
                </a:lnTo>
                <a:lnTo>
                  <a:pt x="94" y="720"/>
                </a:lnTo>
                <a:lnTo>
                  <a:pt x="47" y="790"/>
                </a:lnTo>
                <a:lnTo>
                  <a:pt x="24" y="860"/>
                </a:lnTo>
                <a:lnTo>
                  <a:pt x="1" y="929"/>
                </a:lnTo>
                <a:lnTo>
                  <a:pt x="1" y="999"/>
                </a:lnTo>
                <a:lnTo>
                  <a:pt x="24" y="1069"/>
                </a:lnTo>
                <a:lnTo>
                  <a:pt x="71" y="1115"/>
                </a:lnTo>
                <a:lnTo>
                  <a:pt x="117" y="1138"/>
                </a:lnTo>
                <a:lnTo>
                  <a:pt x="2044" y="1138"/>
                </a:lnTo>
                <a:lnTo>
                  <a:pt x="2740" y="1115"/>
                </a:lnTo>
                <a:lnTo>
                  <a:pt x="2903" y="1115"/>
                </a:lnTo>
                <a:lnTo>
                  <a:pt x="2996" y="1092"/>
                </a:lnTo>
                <a:lnTo>
                  <a:pt x="3042" y="1092"/>
                </a:lnTo>
                <a:lnTo>
                  <a:pt x="3089" y="1022"/>
                </a:lnTo>
                <a:lnTo>
                  <a:pt x="3112" y="953"/>
                </a:lnTo>
                <a:lnTo>
                  <a:pt x="3112" y="883"/>
                </a:lnTo>
                <a:lnTo>
                  <a:pt x="3089" y="813"/>
                </a:lnTo>
                <a:lnTo>
                  <a:pt x="3042" y="744"/>
                </a:lnTo>
                <a:lnTo>
                  <a:pt x="2996" y="697"/>
                </a:lnTo>
                <a:lnTo>
                  <a:pt x="2903" y="651"/>
                </a:lnTo>
                <a:lnTo>
                  <a:pt x="2833" y="628"/>
                </a:lnTo>
                <a:lnTo>
                  <a:pt x="2764" y="628"/>
                </a:lnTo>
                <a:lnTo>
                  <a:pt x="2671" y="651"/>
                </a:lnTo>
                <a:lnTo>
                  <a:pt x="2601" y="674"/>
                </a:lnTo>
                <a:lnTo>
                  <a:pt x="2671" y="628"/>
                </a:lnTo>
                <a:lnTo>
                  <a:pt x="2717" y="604"/>
                </a:lnTo>
                <a:lnTo>
                  <a:pt x="2648" y="442"/>
                </a:lnTo>
                <a:lnTo>
                  <a:pt x="2555" y="326"/>
                </a:lnTo>
                <a:lnTo>
                  <a:pt x="2439" y="233"/>
                </a:lnTo>
                <a:lnTo>
                  <a:pt x="2299" y="140"/>
                </a:lnTo>
                <a:lnTo>
                  <a:pt x="2137" y="70"/>
                </a:lnTo>
                <a:lnTo>
                  <a:pt x="1974" y="24"/>
                </a:lnTo>
                <a:lnTo>
                  <a:pt x="1812" y="1"/>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89" name="Google Shape;3189;p24"/>
          <p:cNvSpPr/>
          <p:nvPr/>
        </p:nvSpPr>
        <p:spPr>
          <a:xfrm>
            <a:off x="-341021" y="2452690"/>
            <a:ext cx="740936" cy="270965"/>
          </a:xfrm>
          <a:custGeom>
            <a:avLst/>
            <a:gdLst/>
            <a:ahLst/>
            <a:cxnLst/>
            <a:rect l="l" t="t" r="r" b="b"/>
            <a:pathLst>
              <a:path w="3112" h="1138" extrusionOk="0">
                <a:moveTo>
                  <a:pt x="1463" y="0"/>
                </a:moveTo>
                <a:lnTo>
                  <a:pt x="1301" y="23"/>
                </a:lnTo>
                <a:lnTo>
                  <a:pt x="1115" y="70"/>
                </a:lnTo>
                <a:lnTo>
                  <a:pt x="976" y="139"/>
                </a:lnTo>
                <a:lnTo>
                  <a:pt x="836" y="209"/>
                </a:lnTo>
                <a:lnTo>
                  <a:pt x="720" y="302"/>
                </a:lnTo>
                <a:lnTo>
                  <a:pt x="627" y="395"/>
                </a:lnTo>
                <a:lnTo>
                  <a:pt x="558" y="511"/>
                </a:lnTo>
                <a:lnTo>
                  <a:pt x="627" y="534"/>
                </a:lnTo>
                <a:lnTo>
                  <a:pt x="790" y="581"/>
                </a:lnTo>
                <a:lnTo>
                  <a:pt x="883" y="650"/>
                </a:lnTo>
                <a:lnTo>
                  <a:pt x="929" y="697"/>
                </a:lnTo>
                <a:lnTo>
                  <a:pt x="836" y="650"/>
                </a:lnTo>
                <a:lnTo>
                  <a:pt x="743" y="604"/>
                </a:lnTo>
                <a:lnTo>
                  <a:pt x="627" y="581"/>
                </a:lnTo>
                <a:lnTo>
                  <a:pt x="534" y="557"/>
                </a:lnTo>
                <a:lnTo>
                  <a:pt x="395" y="581"/>
                </a:lnTo>
                <a:lnTo>
                  <a:pt x="279" y="604"/>
                </a:lnTo>
                <a:lnTo>
                  <a:pt x="209" y="627"/>
                </a:lnTo>
                <a:lnTo>
                  <a:pt x="140" y="673"/>
                </a:lnTo>
                <a:lnTo>
                  <a:pt x="93" y="720"/>
                </a:lnTo>
                <a:lnTo>
                  <a:pt x="47" y="789"/>
                </a:lnTo>
                <a:lnTo>
                  <a:pt x="24" y="859"/>
                </a:lnTo>
                <a:lnTo>
                  <a:pt x="1" y="929"/>
                </a:lnTo>
                <a:lnTo>
                  <a:pt x="1" y="998"/>
                </a:lnTo>
                <a:lnTo>
                  <a:pt x="24" y="1068"/>
                </a:lnTo>
                <a:lnTo>
                  <a:pt x="70" y="1114"/>
                </a:lnTo>
                <a:lnTo>
                  <a:pt x="117" y="1138"/>
                </a:lnTo>
                <a:lnTo>
                  <a:pt x="1324" y="1138"/>
                </a:lnTo>
                <a:lnTo>
                  <a:pt x="2044" y="1114"/>
                </a:lnTo>
                <a:lnTo>
                  <a:pt x="2903" y="1114"/>
                </a:lnTo>
                <a:lnTo>
                  <a:pt x="2995" y="1091"/>
                </a:lnTo>
                <a:lnTo>
                  <a:pt x="3042" y="1091"/>
                </a:lnTo>
                <a:lnTo>
                  <a:pt x="3042" y="1068"/>
                </a:lnTo>
                <a:lnTo>
                  <a:pt x="3088" y="1022"/>
                </a:lnTo>
                <a:lnTo>
                  <a:pt x="3112" y="952"/>
                </a:lnTo>
                <a:lnTo>
                  <a:pt x="3112" y="882"/>
                </a:lnTo>
                <a:lnTo>
                  <a:pt x="3088" y="813"/>
                </a:lnTo>
                <a:lnTo>
                  <a:pt x="3042" y="743"/>
                </a:lnTo>
                <a:lnTo>
                  <a:pt x="2995" y="697"/>
                </a:lnTo>
                <a:lnTo>
                  <a:pt x="2903" y="650"/>
                </a:lnTo>
                <a:lnTo>
                  <a:pt x="2833" y="627"/>
                </a:lnTo>
                <a:lnTo>
                  <a:pt x="2717" y="627"/>
                </a:lnTo>
                <a:lnTo>
                  <a:pt x="2647" y="650"/>
                </a:lnTo>
                <a:lnTo>
                  <a:pt x="2578" y="697"/>
                </a:lnTo>
                <a:lnTo>
                  <a:pt x="2531" y="743"/>
                </a:lnTo>
                <a:lnTo>
                  <a:pt x="2578" y="673"/>
                </a:lnTo>
                <a:lnTo>
                  <a:pt x="2670" y="627"/>
                </a:lnTo>
                <a:lnTo>
                  <a:pt x="2694" y="604"/>
                </a:lnTo>
                <a:lnTo>
                  <a:pt x="2647" y="441"/>
                </a:lnTo>
                <a:lnTo>
                  <a:pt x="2554" y="325"/>
                </a:lnTo>
                <a:lnTo>
                  <a:pt x="2438" y="232"/>
                </a:lnTo>
                <a:lnTo>
                  <a:pt x="2299" y="139"/>
                </a:lnTo>
                <a:lnTo>
                  <a:pt x="2160" y="70"/>
                </a:lnTo>
                <a:lnTo>
                  <a:pt x="1997" y="23"/>
                </a:lnTo>
                <a:lnTo>
                  <a:pt x="1835"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0" name="Google Shape;3190;p24"/>
          <p:cNvSpPr/>
          <p:nvPr/>
        </p:nvSpPr>
        <p:spPr>
          <a:xfrm>
            <a:off x="11623934" y="3281472"/>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1" name="Google Shape;3191;p24"/>
          <p:cNvSpPr/>
          <p:nvPr/>
        </p:nvSpPr>
        <p:spPr>
          <a:xfrm>
            <a:off x="1460785"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2" name="Google Shape;3192;p24"/>
          <p:cNvSpPr/>
          <p:nvPr/>
        </p:nvSpPr>
        <p:spPr>
          <a:xfrm rot="1159801">
            <a:off x="1695249"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3" name="Google Shape;3193;p24"/>
          <p:cNvSpPr/>
          <p:nvPr/>
        </p:nvSpPr>
        <p:spPr>
          <a:xfrm rot="1159801">
            <a:off x="9998816" y="3826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
        <p:nvSpPr>
          <p:cNvPr id="3194" name="Google Shape;3194;p24"/>
          <p:cNvSpPr/>
          <p:nvPr/>
        </p:nvSpPr>
        <p:spPr>
          <a:xfrm>
            <a:off x="9772018" y="237713"/>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marL="0" marR="0" lvl="0" indent="0" algn="l" defTabSz="1219170" rtl="0" eaLnBrk="1" fontAlgn="auto" latinLnBrk="0" hangingPunct="1">
              <a:lnSpc>
                <a:spcPct val="100000"/>
              </a:lnSpc>
              <a:spcBef>
                <a:spcPts val="0"/>
              </a:spcBef>
              <a:spcAft>
                <a:spcPts val="0"/>
              </a:spcAft>
              <a:buClr>
                <a:srgbClr val="000000"/>
              </a:buClr>
              <a:buSzTx/>
              <a:buFont typeface="Arial"/>
              <a:buNone/>
              <a:tabLst/>
              <a:defRPr/>
            </a:pPr>
            <a:endParaRPr kumimoji="0" sz="1867" b="0" i="0" u="none" strike="noStrike" kern="0" cap="none" spc="0" normalizeH="0" baseline="0" noProof="0">
              <a:ln>
                <a:noFill/>
              </a:ln>
              <a:solidFill>
                <a:srgbClr val="000000"/>
              </a:solidFill>
              <a:effectLst/>
              <a:uLnTx/>
              <a:uFillTx/>
              <a:latin typeface="Arial"/>
              <a:cs typeface="Arial"/>
              <a:sym typeface="Arial"/>
            </a:endParaRPr>
          </a:p>
        </p:txBody>
      </p:sp>
    </p:spTree>
    <p:extLst>
      <p:ext uri="{BB962C8B-B14F-4D97-AF65-F5344CB8AC3E}">
        <p14:creationId xmlns:p14="http://schemas.microsoft.com/office/powerpoint/2010/main" val="854001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13" Type="http://schemas.openxmlformats.org/officeDocument/2006/relationships/slideLayout" Target="../slideLayouts/slideLayout24.xml" /><Relationship Id="rId18" Type="http://schemas.openxmlformats.org/officeDocument/2006/relationships/slideLayout" Target="../slideLayouts/slideLayout29.xml" /><Relationship Id="rId3" Type="http://schemas.openxmlformats.org/officeDocument/2006/relationships/slideLayout" Target="../slideLayouts/slideLayout14.xml" /><Relationship Id="rId21" Type="http://schemas.openxmlformats.org/officeDocument/2006/relationships/slideLayout" Target="../slideLayouts/slideLayout32.xml" /><Relationship Id="rId7" Type="http://schemas.openxmlformats.org/officeDocument/2006/relationships/slideLayout" Target="../slideLayouts/slideLayout18.xml" /><Relationship Id="rId12" Type="http://schemas.openxmlformats.org/officeDocument/2006/relationships/slideLayout" Target="../slideLayouts/slideLayout23.xml" /><Relationship Id="rId17" Type="http://schemas.openxmlformats.org/officeDocument/2006/relationships/slideLayout" Target="../slideLayouts/slideLayout28.xml" /><Relationship Id="rId2" Type="http://schemas.openxmlformats.org/officeDocument/2006/relationships/slideLayout" Target="../slideLayouts/slideLayout13.xml" /><Relationship Id="rId16" Type="http://schemas.openxmlformats.org/officeDocument/2006/relationships/slideLayout" Target="../slideLayouts/slideLayout27.xml" /><Relationship Id="rId20" Type="http://schemas.openxmlformats.org/officeDocument/2006/relationships/slideLayout" Target="../slideLayouts/slideLayout31.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5" Type="http://schemas.openxmlformats.org/officeDocument/2006/relationships/slideLayout" Target="../slideLayouts/slideLayout26.xml" /><Relationship Id="rId23" Type="http://schemas.openxmlformats.org/officeDocument/2006/relationships/theme" Target="../theme/theme2.xml" /><Relationship Id="rId10" Type="http://schemas.openxmlformats.org/officeDocument/2006/relationships/slideLayout" Target="../slideLayouts/slideLayout21.xml" /><Relationship Id="rId19" Type="http://schemas.openxmlformats.org/officeDocument/2006/relationships/slideLayout" Target="../slideLayouts/slideLayout30.xml" /><Relationship Id="rId4" Type="http://schemas.openxmlformats.org/officeDocument/2006/relationships/slideLayout" Target="../slideLayouts/slideLayout15.xml" /><Relationship Id="rId9" Type="http://schemas.openxmlformats.org/officeDocument/2006/relationships/slideLayout" Target="../slideLayouts/slideLayout20.xml" /><Relationship Id="rId14" Type="http://schemas.openxmlformats.org/officeDocument/2006/relationships/slideLayout" Target="../slideLayouts/slideLayout25.xml" /><Relationship Id="rId22" Type="http://schemas.openxmlformats.org/officeDocument/2006/relationships/slideLayout" Target="../slideLayouts/slideLayout33.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1.xml" /><Relationship Id="rId13" Type="http://schemas.openxmlformats.org/officeDocument/2006/relationships/slideLayout" Target="../slideLayouts/slideLayout46.xml" /><Relationship Id="rId18" Type="http://schemas.openxmlformats.org/officeDocument/2006/relationships/slideLayout" Target="../slideLayouts/slideLayout51.xml" /><Relationship Id="rId3" Type="http://schemas.openxmlformats.org/officeDocument/2006/relationships/slideLayout" Target="../slideLayouts/slideLayout36.xml" /><Relationship Id="rId21" Type="http://schemas.openxmlformats.org/officeDocument/2006/relationships/slideLayout" Target="../slideLayouts/slideLayout54.xml" /><Relationship Id="rId7" Type="http://schemas.openxmlformats.org/officeDocument/2006/relationships/slideLayout" Target="../slideLayouts/slideLayout40.xml" /><Relationship Id="rId12" Type="http://schemas.openxmlformats.org/officeDocument/2006/relationships/slideLayout" Target="../slideLayouts/slideLayout45.xml" /><Relationship Id="rId17" Type="http://schemas.openxmlformats.org/officeDocument/2006/relationships/slideLayout" Target="../slideLayouts/slideLayout50.xml" /><Relationship Id="rId2" Type="http://schemas.openxmlformats.org/officeDocument/2006/relationships/slideLayout" Target="../slideLayouts/slideLayout35.xml" /><Relationship Id="rId16" Type="http://schemas.openxmlformats.org/officeDocument/2006/relationships/slideLayout" Target="../slideLayouts/slideLayout49.xml" /><Relationship Id="rId20" Type="http://schemas.openxmlformats.org/officeDocument/2006/relationships/slideLayout" Target="../slideLayouts/slideLayout53.xml" /><Relationship Id="rId1" Type="http://schemas.openxmlformats.org/officeDocument/2006/relationships/slideLayout" Target="../slideLayouts/slideLayout34.xml" /><Relationship Id="rId6" Type="http://schemas.openxmlformats.org/officeDocument/2006/relationships/slideLayout" Target="../slideLayouts/slideLayout39.xml" /><Relationship Id="rId11" Type="http://schemas.openxmlformats.org/officeDocument/2006/relationships/slideLayout" Target="../slideLayouts/slideLayout44.xml" /><Relationship Id="rId24" Type="http://schemas.openxmlformats.org/officeDocument/2006/relationships/theme" Target="../theme/theme3.xml" /><Relationship Id="rId5" Type="http://schemas.openxmlformats.org/officeDocument/2006/relationships/slideLayout" Target="../slideLayouts/slideLayout38.xml" /><Relationship Id="rId15" Type="http://schemas.openxmlformats.org/officeDocument/2006/relationships/slideLayout" Target="../slideLayouts/slideLayout48.xml" /><Relationship Id="rId23" Type="http://schemas.openxmlformats.org/officeDocument/2006/relationships/slideLayout" Target="../slideLayouts/slideLayout56.xml" /><Relationship Id="rId10" Type="http://schemas.openxmlformats.org/officeDocument/2006/relationships/slideLayout" Target="../slideLayouts/slideLayout43.xml" /><Relationship Id="rId19" Type="http://schemas.openxmlformats.org/officeDocument/2006/relationships/slideLayout" Target="../slideLayouts/slideLayout52.xml" /><Relationship Id="rId4" Type="http://schemas.openxmlformats.org/officeDocument/2006/relationships/slideLayout" Target="../slideLayouts/slideLayout37.xml" /><Relationship Id="rId9" Type="http://schemas.openxmlformats.org/officeDocument/2006/relationships/slideLayout" Target="../slideLayouts/slideLayout42.xml" /><Relationship Id="rId14" Type="http://schemas.openxmlformats.org/officeDocument/2006/relationships/slideLayout" Target="../slideLayouts/slideLayout47.xml" /><Relationship Id="rId22" Type="http://schemas.openxmlformats.org/officeDocument/2006/relationships/slideLayout" Target="../slideLayouts/slideLayout55.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DCB9CF-DA42-4BFA-8396-868C7052BF2C}" type="datetimeFigureOut">
              <a:rPr lang="en-GB" smtClean="0"/>
              <a:t>24/07/2024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3D11DB-51A8-4616-B0C8-B94141B46437}" type="slidenum">
              <a:rPr lang="en-GB" smtClean="0"/>
              <a:t>‹#›</a:t>
            </a:fld>
            <a:endParaRPr lang="en-GB"/>
          </a:p>
        </p:txBody>
      </p:sp>
    </p:spTree>
    <p:extLst>
      <p:ext uri="{BB962C8B-B14F-4D97-AF65-F5344CB8AC3E}">
        <p14:creationId xmlns:p14="http://schemas.microsoft.com/office/powerpoint/2010/main" val="38976125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a:gsLst>
            <a:gs pos="0">
              <a:schemeClr val="lt1"/>
            </a:gs>
            <a:gs pos="100000">
              <a:schemeClr val="dk2"/>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593367"/>
            <a:ext cx="10290000" cy="763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500"/>
              <a:buFont typeface="Plus Jakarta Sans"/>
              <a:buNone/>
              <a:defRPr sz="3500" b="1">
                <a:solidFill>
                  <a:schemeClr val="dk1"/>
                </a:solidFill>
                <a:latin typeface="Plus Jakarta Sans"/>
                <a:ea typeface="Plus Jakarta Sans"/>
                <a:cs typeface="Plus Jakarta Sans"/>
                <a:sym typeface="Plus Jakarta Sans"/>
              </a:defRPr>
            </a:lvl1pPr>
            <a:lvl2pPr lvl="1"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2pPr>
            <a:lvl3pPr lvl="2"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3pPr>
            <a:lvl4pPr lvl="3"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4pPr>
            <a:lvl5pPr lvl="4"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5pPr>
            <a:lvl6pPr lvl="5"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6pPr>
            <a:lvl7pPr lvl="6"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7pPr>
            <a:lvl8pPr lvl="7"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8pPr>
            <a:lvl9pPr lvl="8"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9pPr>
          </a:lstStyle>
          <a:p>
            <a:endParaRPr/>
          </a:p>
        </p:txBody>
      </p:sp>
      <p:sp>
        <p:nvSpPr>
          <p:cNvPr id="7" name="Google Shape;7;p1"/>
          <p:cNvSpPr txBox="1">
            <a:spLocks noGrp="1"/>
          </p:cNvSpPr>
          <p:nvPr>
            <p:ph type="body" idx="1"/>
          </p:nvPr>
        </p:nvSpPr>
        <p:spPr>
          <a:xfrm>
            <a:off x="950967" y="1536633"/>
            <a:ext cx="10290000" cy="45552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1pPr>
            <a:lvl2pPr marL="914400" lvl="1"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2pPr>
            <a:lvl3pPr marL="1371600" lvl="2"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3pPr>
            <a:lvl4pPr marL="1828800" lvl="3"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4pPr>
            <a:lvl5pPr marL="2286000" lvl="4"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5pPr>
            <a:lvl6pPr marL="2743200" lvl="5"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6pPr>
            <a:lvl7pPr marL="3200400" lvl="6"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7pPr>
            <a:lvl8pPr marL="3657600" lvl="7"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8pPr>
            <a:lvl9pPr marL="4114800" lvl="8" indent="-304800">
              <a:lnSpc>
                <a:spcPct val="100000"/>
              </a:lnSpc>
              <a:spcBef>
                <a:spcPts val="1600"/>
              </a:spcBef>
              <a:spcAft>
                <a:spcPts val="160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9pPr>
          </a:lstStyle>
          <a:p>
            <a:endParaRPr/>
          </a:p>
        </p:txBody>
      </p:sp>
    </p:spTree>
    <p:extLst>
      <p:ext uri="{BB962C8B-B14F-4D97-AF65-F5344CB8AC3E}">
        <p14:creationId xmlns:p14="http://schemas.microsoft.com/office/powerpoint/2010/main" val="493198097"/>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 id="2147483675" r:id="rId14"/>
    <p:sldLayoutId id="2147483676" r:id="rId15"/>
    <p:sldLayoutId id="2147483677" r:id="rId16"/>
    <p:sldLayoutId id="2147483678" r:id="rId17"/>
    <p:sldLayoutId id="2147483679" r:id="rId18"/>
    <p:sldLayoutId id="2147483680" r:id="rId19"/>
    <p:sldLayoutId id="2147483681" r:id="rId20"/>
    <p:sldLayoutId id="2147483682" r:id="rId21"/>
    <p:sldLayoutId id="2147483683" r:id="rId2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chemeClr val="lt1"/>
            </a:gs>
            <a:gs pos="100000">
              <a:schemeClr val="dk2"/>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7" y="593367"/>
            <a:ext cx="10290000" cy="763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500"/>
              <a:buFont typeface="Plus Jakarta Sans"/>
              <a:buNone/>
              <a:defRPr sz="3500" b="1">
                <a:solidFill>
                  <a:schemeClr val="dk1"/>
                </a:solidFill>
                <a:latin typeface="Plus Jakarta Sans"/>
                <a:ea typeface="Plus Jakarta Sans"/>
                <a:cs typeface="Plus Jakarta Sans"/>
                <a:sym typeface="Plus Jakarta Sans"/>
              </a:defRPr>
            </a:lvl1pPr>
            <a:lvl2pPr lvl="1"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2pPr>
            <a:lvl3pPr lvl="2"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3pPr>
            <a:lvl4pPr lvl="3"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4pPr>
            <a:lvl5pPr lvl="4"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5pPr>
            <a:lvl6pPr lvl="5"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6pPr>
            <a:lvl7pPr lvl="6"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7pPr>
            <a:lvl8pPr lvl="7"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8pPr>
            <a:lvl9pPr lvl="8" algn="ctr" rtl="0">
              <a:spcBef>
                <a:spcPts val="0"/>
              </a:spcBef>
              <a:spcAft>
                <a:spcPts val="0"/>
              </a:spcAft>
              <a:buClr>
                <a:schemeClr val="dk1"/>
              </a:buClr>
              <a:buSzPts val="3500"/>
              <a:buFont typeface="Bowlby One"/>
              <a:buNone/>
              <a:defRPr sz="3500">
                <a:solidFill>
                  <a:schemeClr val="dk1"/>
                </a:solidFill>
                <a:latin typeface="Bowlby One"/>
                <a:ea typeface="Bowlby One"/>
                <a:cs typeface="Bowlby One"/>
                <a:sym typeface="Bowlby One"/>
              </a:defRPr>
            </a:lvl9pPr>
          </a:lstStyle>
          <a:p>
            <a:endParaRPr/>
          </a:p>
        </p:txBody>
      </p:sp>
      <p:sp>
        <p:nvSpPr>
          <p:cNvPr id="7" name="Google Shape;7;p1"/>
          <p:cNvSpPr txBox="1">
            <a:spLocks noGrp="1"/>
          </p:cNvSpPr>
          <p:nvPr>
            <p:ph type="body" idx="1"/>
          </p:nvPr>
        </p:nvSpPr>
        <p:spPr>
          <a:xfrm>
            <a:off x="950967" y="1536633"/>
            <a:ext cx="10290000" cy="45552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1pPr>
            <a:lvl2pPr marL="914400" lvl="1"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2pPr>
            <a:lvl3pPr marL="1371600" lvl="2"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3pPr>
            <a:lvl4pPr marL="1828800" lvl="3"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4pPr>
            <a:lvl5pPr marL="2286000" lvl="4"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5pPr>
            <a:lvl6pPr marL="2743200" lvl="5"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6pPr>
            <a:lvl7pPr marL="3200400" lvl="6"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7pPr>
            <a:lvl8pPr marL="3657600" lvl="7" indent="-304800">
              <a:lnSpc>
                <a:spcPct val="100000"/>
              </a:lnSpc>
              <a:spcBef>
                <a:spcPts val="1600"/>
              </a:spcBef>
              <a:spcAft>
                <a:spcPts val="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8pPr>
            <a:lvl9pPr marL="4114800" lvl="8" indent="-304800">
              <a:lnSpc>
                <a:spcPct val="100000"/>
              </a:lnSpc>
              <a:spcBef>
                <a:spcPts val="1600"/>
              </a:spcBef>
              <a:spcAft>
                <a:spcPts val="1600"/>
              </a:spcAft>
              <a:buClr>
                <a:schemeClr val="dk1"/>
              </a:buClr>
              <a:buSzPts val="1200"/>
              <a:buFont typeface="Work Sans Medium"/>
              <a:buChar char="■"/>
              <a:defRPr sz="1200">
                <a:solidFill>
                  <a:schemeClr val="dk1"/>
                </a:solidFill>
                <a:latin typeface="Work Sans Medium"/>
                <a:ea typeface="Work Sans Medium"/>
                <a:cs typeface="Work Sans Medium"/>
                <a:sym typeface="Work Sans Medium"/>
              </a:defRPr>
            </a:lvl9pPr>
          </a:lstStyle>
          <a:p>
            <a:endParaRPr/>
          </a:p>
        </p:txBody>
      </p:sp>
    </p:spTree>
    <p:extLst>
      <p:ext uri="{BB962C8B-B14F-4D97-AF65-F5344CB8AC3E}">
        <p14:creationId xmlns:p14="http://schemas.microsoft.com/office/powerpoint/2010/main" val="2679759063"/>
      </p:ext>
    </p:extLst>
  </p:cSld>
  <p:clrMap bg1="lt1" tx1="dk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 id="2147483702" r:id="rId18"/>
    <p:sldLayoutId id="2147483703" r:id="rId19"/>
    <p:sldLayoutId id="2147483704" r:id="rId20"/>
    <p:sldLayoutId id="2147483705" r:id="rId21"/>
    <p:sldLayoutId id="2147483706" r:id="rId22"/>
    <p:sldLayoutId id="2147483707" r:id="rId2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7.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3.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5.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8.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9.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30.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43.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46.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46.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46.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46.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46.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46.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6.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210"/>
        <p:cNvGrpSpPr/>
        <p:nvPr/>
      </p:nvGrpSpPr>
      <p:grpSpPr>
        <a:xfrm>
          <a:off x="0" y="0"/>
          <a:ext cx="0" cy="0"/>
          <a:chOff x="0" y="0"/>
          <a:chExt cx="0" cy="0"/>
        </a:xfrm>
      </p:grpSpPr>
      <p:sp>
        <p:nvSpPr>
          <p:cNvPr id="3211" name="Google Shape;3211;p31"/>
          <p:cNvSpPr/>
          <p:nvPr/>
        </p:nvSpPr>
        <p:spPr>
          <a:xfrm>
            <a:off x="133" y="5410200"/>
            <a:ext cx="12192000" cy="608800"/>
          </a:xfrm>
          <a:prstGeom prst="rect">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2" name="Google Shape;3212;p31"/>
          <p:cNvSpPr/>
          <p:nvPr/>
        </p:nvSpPr>
        <p:spPr>
          <a:xfrm>
            <a:off x="166" y="4255551"/>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3" name="Google Shape;3213;p31"/>
          <p:cNvSpPr/>
          <p:nvPr/>
        </p:nvSpPr>
        <p:spPr>
          <a:xfrm>
            <a:off x="6163462" y="4255551"/>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6" name="Google Shape;3216;p31"/>
          <p:cNvSpPr/>
          <p:nvPr/>
        </p:nvSpPr>
        <p:spPr>
          <a:xfrm>
            <a:off x="1017400" y="2448321"/>
            <a:ext cx="1017629" cy="295051"/>
          </a:xfrm>
          <a:custGeom>
            <a:avLst/>
            <a:gdLst/>
            <a:ahLst/>
            <a:cxnLst/>
            <a:rect l="l" t="t" r="r" b="b"/>
            <a:pathLst>
              <a:path w="7291" h="2114" extrusionOk="0">
                <a:moveTo>
                  <a:pt x="2252" y="0"/>
                </a:moveTo>
                <a:lnTo>
                  <a:pt x="2113" y="24"/>
                </a:lnTo>
                <a:lnTo>
                  <a:pt x="1997" y="47"/>
                </a:lnTo>
                <a:lnTo>
                  <a:pt x="1857" y="116"/>
                </a:lnTo>
                <a:lnTo>
                  <a:pt x="1741" y="186"/>
                </a:lnTo>
                <a:lnTo>
                  <a:pt x="1648" y="279"/>
                </a:lnTo>
                <a:lnTo>
                  <a:pt x="1579" y="418"/>
                </a:lnTo>
                <a:lnTo>
                  <a:pt x="1556" y="534"/>
                </a:lnTo>
                <a:lnTo>
                  <a:pt x="1648" y="650"/>
                </a:lnTo>
                <a:lnTo>
                  <a:pt x="1556" y="558"/>
                </a:lnTo>
                <a:lnTo>
                  <a:pt x="1439" y="488"/>
                </a:lnTo>
                <a:lnTo>
                  <a:pt x="1323" y="465"/>
                </a:lnTo>
                <a:lnTo>
                  <a:pt x="1184" y="441"/>
                </a:lnTo>
                <a:lnTo>
                  <a:pt x="1068" y="441"/>
                </a:lnTo>
                <a:lnTo>
                  <a:pt x="952" y="465"/>
                </a:lnTo>
                <a:lnTo>
                  <a:pt x="813" y="488"/>
                </a:lnTo>
                <a:lnTo>
                  <a:pt x="720" y="558"/>
                </a:lnTo>
                <a:lnTo>
                  <a:pt x="604" y="627"/>
                </a:lnTo>
                <a:lnTo>
                  <a:pt x="511" y="720"/>
                </a:lnTo>
                <a:lnTo>
                  <a:pt x="441" y="813"/>
                </a:lnTo>
                <a:lnTo>
                  <a:pt x="395" y="906"/>
                </a:lnTo>
                <a:lnTo>
                  <a:pt x="348" y="1022"/>
                </a:lnTo>
                <a:lnTo>
                  <a:pt x="348" y="1161"/>
                </a:lnTo>
                <a:lnTo>
                  <a:pt x="348" y="1277"/>
                </a:lnTo>
                <a:lnTo>
                  <a:pt x="371" y="1393"/>
                </a:lnTo>
                <a:lnTo>
                  <a:pt x="395" y="1393"/>
                </a:lnTo>
                <a:lnTo>
                  <a:pt x="464" y="1417"/>
                </a:lnTo>
                <a:lnTo>
                  <a:pt x="534" y="1463"/>
                </a:lnTo>
                <a:lnTo>
                  <a:pt x="604" y="1533"/>
                </a:lnTo>
                <a:lnTo>
                  <a:pt x="534" y="1486"/>
                </a:lnTo>
                <a:lnTo>
                  <a:pt x="464" y="1440"/>
                </a:lnTo>
                <a:lnTo>
                  <a:pt x="395" y="1417"/>
                </a:lnTo>
                <a:lnTo>
                  <a:pt x="302" y="1417"/>
                </a:lnTo>
                <a:lnTo>
                  <a:pt x="232" y="1440"/>
                </a:lnTo>
                <a:lnTo>
                  <a:pt x="163" y="1463"/>
                </a:lnTo>
                <a:lnTo>
                  <a:pt x="93" y="1533"/>
                </a:lnTo>
                <a:lnTo>
                  <a:pt x="46" y="1579"/>
                </a:lnTo>
                <a:lnTo>
                  <a:pt x="23" y="1649"/>
                </a:lnTo>
                <a:lnTo>
                  <a:pt x="0" y="1718"/>
                </a:lnTo>
                <a:lnTo>
                  <a:pt x="23" y="1811"/>
                </a:lnTo>
                <a:lnTo>
                  <a:pt x="23" y="1881"/>
                </a:lnTo>
                <a:lnTo>
                  <a:pt x="70" y="1927"/>
                </a:lnTo>
                <a:lnTo>
                  <a:pt x="116" y="1997"/>
                </a:lnTo>
                <a:lnTo>
                  <a:pt x="186" y="2043"/>
                </a:lnTo>
                <a:lnTo>
                  <a:pt x="325" y="2090"/>
                </a:lnTo>
                <a:lnTo>
                  <a:pt x="5409" y="2090"/>
                </a:lnTo>
                <a:lnTo>
                  <a:pt x="6710" y="2113"/>
                </a:lnTo>
                <a:lnTo>
                  <a:pt x="7035" y="2113"/>
                </a:lnTo>
                <a:lnTo>
                  <a:pt x="7104" y="2090"/>
                </a:lnTo>
                <a:lnTo>
                  <a:pt x="7174" y="2067"/>
                </a:lnTo>
                <a:lnTo>
                  <a:pt x="7220" y="2020"/>
                </a:lnTo>
                <a:lnTo>
                  <a:pt x="7244" y="1974"/>
                </a:lnTo>
                <a:lnTo>
                  <a:pt x="7290" y="1904"/>
                </a:lnTo>
                <a:lnTo>
                  <a:pt x="7290" y="1834"/>
                </a:lnTo>
                <a:lnTo>
                  <a:pt x="7290" y="1672"/>
                </a:lnTo>
                <a:lnTo>
                  <a:pt x="7244" y="1509"/>
                </a:lnTo>
                <a:lnTo>
                  <a:pt x="7197" y="1370"/>
                </a:lnTo>
                <a:lnTo>
                  <a:pt x="7081" y="1277"/>
                </a:lnTo>
                <a:lnTo>
                  <a:pt x="6942" y="1184"/>
                </a:lnTo>
                <a:lnTo>
                  <a:pt x="6802" y="1138"/>
                </a:lnTo>
                <a:lnTo>
                  <a:pt x="6640" y="1138"/>
                </a:lnTo>
                <a:lnTo>
                  <a:pt x="6477" y="1161"/>
                </a:lnTo>
                <a:lnTo>
                  <a:pt x="6338" y="1231"/>
                </a:lnTo>
                <a:lnTo>
                  <a:pt x="6268" y="1277"/>
                </a:lnTo>
                <a:lnTo>
                  <a:pt x="6222" y="1347"/>
                </a:lnTo>
                <a:lnTo>
                  <a:pt x="6187" y="1399"/>
                </a:lnTo>
                <a:lnTo>
                  <a:pt x="6199" y="1370"/>
                </a:lnTo>
                <a:lnTo>
                  <a:pt x="6199" y="1347"/>
                </a:lnTo>
                <a:lnTo>
                  <a:pt x="6152" y="1138"/>
                </a:lnTo>
                <a:lnTo>
                  <a:pt x="6083" y="952"/>
                </a:lnTo>
                <a:lnTo>
                  <a:pt x="5967" y="766"/>
                </a:lnTo>
                <a:lnTo>
                  <a:pt x="5804" y="604"/>
                </a:lnTo>
                <a:lnTo>
                  <a:pt x="5642" y="465"/>
                </a:lnTo>
                <a:lnTo>
                  <a:pt x="5433" y="372"/>
                </a:lnTo>
                <a:lnTo>
                  <a:pt x="5224" y="302"/>
                </a:lnTo>
                <a:lnTo>
                  <a:pt x="5015" y="256"/>
                </a:lnTo>
                <a:lnTo>
                  <a:pt x="4806" y="232"/>
                </a:lnTo>
                <a:lnTo>
                  <a:pt x="4597" y="232"/>
                </a:lnTo>
                <a:lnTo>
                  <a:pt x="4365" y="279"/>
                </a:lnTo>
                <a:lnTo>
                  <a:pt x="4156" y="325"/>
                </a:lnTo>
                <a:lnTo>
                  <a:pt x="3970" y="395"/>
                </a:lnTo>
                <a:lnTo>
                  <a:pt x="3784" y="511"/>
                </a:lnTo>
                <a:lnTo>
                  <a:pt x="3645" y="627"/>
                </a:lnTo>
                <a:lnTo>
                  <a:pt x="3599" y="697"/>
                </a:lnTo>
                <a:lnTo>
                  <a:pt x="3575" y="790"/>
                </a:lnTo>
                <a:lnTo>
                  <a:pt x="3599" y="813"/>
                </a:lnTo>
                <a:lnTo>
                  <a:pt x="3691" y="929"/>
                </a:lnTo>
                <a:lnTo>
                  <a:pt x="3761" y="1068"/>
                </a:lnTo>
                <a:lnTo>
                  <a:pt x="3784" y="1208"/>
                </a:lnTo>
                <a:lnTo>
                  <a:pt x="3761" y="1347"/>
                </a:lnTo>
                <a:lnTo>
                  <a:pt x="3761" y="1208"/>
                </a:lnTo>
                <a:lnTo>
                  <a:pt x="3715" y="1092"/>
                </a:lnTo>
                <a:lnTo>
                  <a:pt x="3645" y="975"/>
                </a:lnTo>
                <a:lnTo>
                  <a:pt x="3529" y="883"/>
                </a:lnTo>
                <a:lnTo>
                  <a:pt x="3413" y="813"/>
                </a:lnTo>
                <a:lnTo>
                  <a:pt x="3297" y="766"/>
                </a:lnTo>
                <a:lnTo>
                  <a:pt x="3157" y="743"/>
                </a:lnTo>
                <a:lnTo>
                  <a:pt x="3018" y="743"/>
                </a:lnTo>
                <a:lnTo>
                  <a:pt x="2902" y="766"/>
                </a:lnTo>
                <a:lnTo>
                  <a:pt x="2763" y="790"/>
                </a:lnTo>
                <a:lnTo>
                  <a:pt x="2647" y="836"/>
                </a:lnTo>
                <a:lnTo>
                  <a:pt x="2531" y="906"/>
                </a:lnTo>
                <a:lnTo>
                  <a:pt x="2438" y="999"/>
                </a:lnTo>
                <a:lnTo>
                  <a:pt x="2368" y="1138"/>
                </a:lnTo>
                <a:lnTo>
                  <a:pt x="2345" y="1254"/>
                </a:lnTo>
                <a:lnTo>
                  <a:pt x="2345" y="1417"/>
                </a:lnTo>
                <a:lnTo>
                  <a:pt x="2298" y="1254"/>
                </a:lnTo>
                <a:lnTo>
                  <a:pt x="2322" y="1115"/>
                </a:lnTo>
                <a:lnTo>
                  <a:pt x="2368" y="975"/>
                </a:lnTo>
                <a:lnTo>
                  <a:pt x="2461" y="836"/>
                </a:lnTo>
                <a:lnTo>
                  <a:pt x="2577" y="743"/>
                </a:lnTo>
                <a:lnTo>
                  <a:pt x="2716" y="674"/>
                </a:lnTo>
                <a:lnTo>
                  <a:pt x="2879" y="627"/>
                </a:lnTo>
                <a:lnTo>
                  <a:pt x="3065" y="627"/>
                </a:lnTo>
                <a:lnTo>
                  <a:pt x="3041" y="511"/>
                </a:lnTo>
                <a:lnTo>
                  <a:pt x="3018" y="418"/>
                </a:lnTo>
                <a:lnTo>
                  <a:pt x="2949" y="325"/>
                </a:lnTo>
                <a:lnTo>
                  <a:pt x="2879" y="232"/>
                </a:lnTo>
                <a:lnTo>
                  <a:pt x="2786" y="163"/>
                </a:lnTo>
                <a:lnTo>
                  <a:pt x="2647" y="93"/>
                </a:lnTo>
                <a:lnTo>
                  <a:pt x="2531" y="47"/>
                </a:lnTo>
                <a:lnTo>
                  <a:pt x="2391" y="24"/>
                </a:lnTo>
                <a:lnTo>
                  <a:pt x="2252" y="0"/>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7" name="Google Shape;3217;p31"/>
          <p:cNvSpPr/>
          <p:nvPr/>
        </p:nvSpPr>
        <p:spPr>
          <a:xfrm>
            <a:off x="10155434" y="3144001"/>
            <a:ext cx="1024493" cy="295032"/>
          </a:xfrm>
          <a:custGeom>
            <a:avLst/>
            <a:gdLst/>
            <a:ahLst/>
            <a:cxnLst/>
            <a:rect l="l" t="t" r="r" b="b"/>
            <a:pathLst>
              <a:path w="9033" h="2601" extrusionOk="0">
                <a:moveTo>
                  <a:pt x="6084" y="1"/>
                </a:moveTo>
                <a:lnTo>
                  <a:pt x="5921" y="47"/>
                </a:lnTo>
                <a:lnTo>
                  <a:pt x="5759" y="93"/>
                </a:lnTo>
                <a:lnTo>
                  <a:pt x="5596" y="186"/>
                </a:lnTo>
                <a:lnTo>
                  <a:pt x="5480" y="279"/>
                </a:lnTo>
                <a:lnTo>
                  <a:pt x="5387" y="372"/>
                </a:lnTo>
                <a:lnTo>
                  <a:pt x="5318" y="488"/>
                </a:lnTo>
                <a:lnTo>
                  <a:pt x="5271" y="627"/>
                </a:lnTo>
                <a:lnTo>
                  <a:pt x="5248" y="767"/>
                </a:lnTo>
                <a:lnTo>
                  <a:pt x="5480" y="767"/>
                </a:lnTo>
                <a:lnTo>
                  <a:pt x="5666" y="836"/>
                </a:lnTo>
                <a:lnTo>
                  <a:pt x="5852" y="906"/>
                </a:lnTo>
                <a:lnTo>
                  <a:pt x="5991" y="1022"/>
                </a:lnTo>
                <a:lnTo>
                  <a:pt x="6060" y="1115"/>
                </a:lnTo>
                <a:lnTo>
                  <a:pt x="6107" y="1185"/>
                </a:lnTo>
                <a:lnTo>
                  <a:pt x="6153" y="1277"/>
                </a:lnTo>
                <a:lnTo>
                  <a:pt x="6177" y="1370"/>
                </a:lnTo>
                <a:lnTo>
                  <a:pt x="6177" y="1556"/>
                </a:lnTo>
                <a:lnTo>
                  <a:pt x="6153" y="1742"/>
                </a:lnTo>
                <a:lnTo>
                  <a:pt x="6153" y="1556"/>
                </a:lnTo>
                <a:lnTo>
                  <a:pt x="6107" y="1394"/>
                </a:lnTo>
                <a:lnTo>
                  <a:pt x="6037" y="1231"/>
                </a:lnTo>
                <a:lnTo>
                  <a:pt x="5921" y="1115"/>
                </a:lnTo>
                <a:lnTo>
                  <a:pt x="5782" y="1022"/>
                </a:lnTo>
                <a:lnTo>
                  <a:pt x="5619" y="952"/>
                </a:lnTo>
                <a:lnTo>
                  <a:pt x="5457" y="929"/>
                </a:lnTo>
                <a:lnTo>
                  <a:pt x="5294" y="906"/>
                </a:lnTo>
                <a:lnTo>
                  <a:pt x="5271" y="906"/>
                </a:lnTo>
                <a:lnTo>
                  <a:pt x="5109" y="929"/>
                </a:lnTo>
                <a:lnTo>
                  <a:pt x="4946" y="952"/>
                </a:lnTo>
                <a:lnTo>
                  <a:pt x="4807" y="999"/>
                </a:lnTo>
                <a:lnTo>
                  <a:pt x="4667" y="1068"/>
                </a:lnTo>
                <a:lnTo>
                  <a:pt x="4528" y="1185"/>
                </a:lnTo>
                <a:lnTo>
                  <a:pt x="4435" y="1324"/>
                </a:lnTo>
                <a:lnTo>
                  <a:pt x="4389" y="1486"/>
                </a:lnTo>
                <a:lnTo>
                  <a:pt x="4389" y="1672"/>
                </a:lnTo>
                <a:lnTo>
                  <a:pt x="4342" y="1486"/>
                </a:lnTo>
                <a:lnTo>
                  <a:pt x="4366" y="1394"/>
                </a:lnTo>
                <a:lnTo>
                  <a:pt x="4366" y="1301"/>
                </a:lnTo>
                <a:lnTo>
                  <a:pt x="4412" y="1208"/>
                </a:lnTo>
                <a:lnTo>
                  <a:pt x="4459" y="1138"/>
                </a:lnTo>
                <a:lnTo>
                  <a:pt x="4598" y="976"/>
                </a:lnTo>
                <a:lnTo>
                  <a:pt x="4621" y="952"/>
                </a:lnTo>
                <a:lnTo>
                  <a:pt x="4575" y="860"/>
                </a:lnTo>
                <a:lnTo>
                  <a:pt x="4505" y="767"/>
                </a:lnTo>
                <a:lnTo>
                  <a:pt x="4435" y="674"/>
                </a:lnTo>
                <a:lnTo>
                  <a:pt x="4342" y="604"/>
                </a:lnTo>
                <a:lnTo>
                  <a:pt x="4133" y="465"/>
                </a:lnTo>
                <a:lnTo>
                  <a:pt x="3878" y="372"/>
                </a:lnTo>
                <a:lnTo>
                  <a:pt x="3553" y="302"/>
                </a:lnTo>
                <a:lnTo>
                  <a:pt x="3205" y="279"/>
                </a:lnTo>
                <a:lnTo>
                  <a:pt x="3019" y="279"/>
                </a:lnTo>
                <a:lnTo>
                  <a:pt x="2810" y="302"/>
                </a:lnTo>
                <a:lnTo>
                  <a:pt x="2555" y="372"/>
                </a:lnTo>
                <a:lnTo>
                  <a:pt x="2299" y="465"/>
                </a:lnTo>
                <a:lnTo>
                  <a:pt x="2067" y="581"/>
                </a:lnTo>
                <a:lnTo>
                  <a:pt x="1835" y="743"/>
                </a:lnTo>
                <a:lnTo>
                  <a:pt x="1649" y="929"/>
                </a:lnTo>
                <a:lnTo>
                  <a:pt x="1510" y="1161"/>
                </a:lnTo>
                <a:lnTo>
                  <a:pt x="1417" y="1417"/>
                </a:lnTo>
                <a:lnTo>
                  <a:pt x="1371" y="1672"/>
                </a:lnTo>
                <a:lnTo>
                  <a:pt x="1417" y="1835"/>
                </a:lnTo>
                <a:lnTo>
                  <a:pt x="1371" y="1742"/>
                </a:lnTo>
                <a:lnTo>
                  <a:pt x="1324" y="1649"/>
                </a:lnTo>
                <a:lnTo>
                  <a:pt x="1255" y="1579"/>
                </a:lnTo>
                <a:lnTo>
                  <a:pt x="1185" y="1510"/>
                </a:lnTo>
                <a:lnTo>
                  <a:pt x="1092" y="1463"/>
                </a:lnTo>
                <a:lnTo>
                  <a:pt x="999" y="1440"/>
                </a:lnTo>
                <a:lnTo>
                  <a:pt x="814" y="1394"/>
                </a:lnTo>
                <a:lnTo>
                  <a:pt x="767" y="1394"/>
                </a:lnTo>
                <a:lnTo>
                  <a:pt x="581" y="1417"/>
                </a:lnTo>
                <a:lnTo>
                  <a:pt x="419" y="1486"/>
                </a:lnTo>
                <a:lnTo>
                  <a:pt x="256" y="1579"/>
                </a:lnTo>
                <a:lnTo>
                  <a:pt x="117" y="1695"/>
                </a:lnTo>
                <a:lnTo>
                  <a:pt x="71" y="1788"/>
                </a:lnTo>
                <a:lnTo>
                  <a:pt x="47" y="1858"/>
                </a:lnTo>
                <a:lnTo>
                  <a:pt x="1" y="2067"/>
                </a:lnTo>
                <a:lnTo>
                  <a:pt x="1" y="2253"/>
                </a:lnTo>
                <a:lnTo>
                  <a:pt x="24" y="2345"/>
                </a:lnTo>
                <a:lnTo>
                  <a:pt x="47" y="2415"/>
                </a:lnTo>
                <a:lnTo>
                  <a:pt x="94" y="2485"/>
                </a:lnTo>
                <a:lnTo>
                  <a:pt x="163" y="2554"/>
                </a:lnTo>
                <a:lnTo>
                  <a:pt x="233" y="2578"/>
                </a:lnTo>
                <a:lnTo>
                  <a:pt x="326" y="2601"/>
                </a:lnTo>
                <a:lnTo>
                  <a:pt x="721" y="2601"/>
                </a:lnTo>
                <a:lnTo>
                  <a:pt x="2346" y="2578"/>
                </a:lnTo>
                <a:lnTo>
                  <a:pt x="8057" y="2578"/>
                </a:lnTo>
                <a:lnTo>
                  <a:pt x="8452" y="2601"/>
                </a:lnTo>
                <a:lnTo>
                  <a:pt x="8568" y="2601"/>
                </a:lnTo>
                <a:lnTo>
                  <a:pt x="8661" y="2578"/>
                </a:lnTo>
                <a:lnTo>
                  <a:pt x="8754" y="2554"/>
                </a:lnTo>
                <a:lnTo>
                  <a:pt x="8823" y="2508"/>
                </a:lnTo>
                <a:lnTo>
                  <a:pt x="8916" y="2461"/>
                </a:lnTo>
                <a:lnTo>
                  <a:pt x="8963" y="2392"/>
                </a:lnTo>
                <a:lnTo>
                  <a:pt x="9009" y="2322"/>
                </a:lnTo>
                <a:lnTo>
                  <a:pt x="9032" y="2229"/>
                </a:lnTo>
                <a:lnTo>
                  <a:pt x="9032" y="2136"/>
                </a:lnTo>
                <a:lnTo>
                  <a:pt x="9032" y="2044"/>
                </a:lnTo>
                <a:lnTo>
                  <a:pt x="8986" y="1951"/>
                </a:lnTo>
                <a:lnTo>
                  <a:pt x="8916" y="1881"/>
                </a:lnTo>
                <a:lnTo>
                  <a:pt x="8870" y="1811"/>
                </a:lnTo>
                <a:lnTo>
                  <a:pt x="8800" y="1788"/>
                </a:lnTo>
                <a:lnTo>
                  <a:pt x="8730" y="1765"/>
                </a:lnTo>
                <a:lnTo>
                  <a:pt x="8638" y="1742"/>
                </a:lnTo>
                <a:lnTo>
                  <a:pt x="8568" y="1742"/>
                </a:lnTo>
                <a:lnTo>
                  <a:pt x="8475" y="1765"/>
                </a:lnTo>
                <a:lnTo>
                  <a:pt x="8568" y="1719"/>
                </a:lnTo>
                <a:lnTo>
                  <a:pt x="8591" y="1719"/>
                </a:lnTo>
                <a:lnTo>
                  <a:pt x="8614" y="1556"/>
                </a:lnTo>
                <a:lnTo>
                  <a:pt x="8638" y="1417"/>
                </a:lnTo>
                <a:lnTo>
                  <a:pt x="8614" y="1277"/>
                </a:lnTo>
                <a:lnTo>
                  <a:pt x="8568" y="1115"/>
                </a:lnTo>
                <a:lnTo>
                  <a:pt x="8498" y="999"/>
                </a:lnTo>
                <a:lnTo>
                  <a:pt x="8405" y="860"/>
                </a:lnTo>
                <a:lnTo>
                  <a:pt x="8289" y="767"/>
                </a:lnTo>
                <a:lnTo>
                  <a:pt x="8173" y="674"/>
                </a:lnTo>
                <a:lnTo>
                  <a:pt x="8057" y="604"/>
                </a:lnTo>
                <a:lnTo>
                  <a:pt x="7918" y="558"/>
                </a:lnTo>
                <a:lnTo>
                  <a:pt x="7778" y="535"/>
                </a:lnTo>
                <a:lnTo>
                  <a:pt x="7570" y="535"/>
                </a:lnTo>
                <a:lnTo>
                  <a:pt x="7407" y="558"/>
                </a:lnTo>
                <a:lnTo>
                  <a:pt x="7268" y="604"/>
                </a:lnTo>
                <a:lnTo>
                  <a:pt x="7128" y="674"/>
                </a:lnTo>
                <a:lnTo>
                  <a:pt x="6989" y="790"/>
                </a:lnTo>
                <a:lnTo>
                  <a:pt x="7128" y="651"/>
                </a:lnTo>
                <a:lnTo>
                  <a:pt x="7082" y="488"/>
                </a:lnTo>
                <a:lnTo>
                  <a:pt x="7012" y="349"/>
                </a:lnTo>
                <a:lnTo>
                  <a:pt x="6896" y="209"/>
                </a:lnTo>
                <a:lnTo>
                  <a:pt x="6757" y="117"/>
                </a:lnTo>
                <a:lnTo>
                  <a:pt x="6618" y="70"/>
                </a:lnTo>
                <a:lnTo>
                  <a:pt x="6502" y="24"/>
                </a:lnTo>
                <a:lnTo>
                  <a:pt x="6385"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18" name="Google Shape;3218;p31"/>
          <p:cNvSpPr/>
          <p:nvPr/>
        </p:nvSpPr>
        <p:spPr>
          <a:xfrm>
            <a:off x="6329936" y="3958407"/>
            <a:ext cx="208665" cy="144952"/>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3219" name="Google Shape;3219;p31"/>
          <p:cNvGrpSpPr/>
          <p:nvPr/>
        </p:nvGrpSpPr>
        <p:grpSpPr>
          <a:xfrm>
            <a:off x="-231" y="3386127"/>
            <a:ext cx="4305485" cy="2365991"/>
            <a:chOff x="-173" y="2539595"/>
            <a:chExt cx="3229114" cy="1774493"/>
          </a:xfrm>
        </p:grpSpPr>
        <p:sp>
          <p:nvSpPr>
            <p:cNvPr id="3220" name="Google Shape;3220;p31"/>
            <p:cNvSpPr/>
            <p:nvPr/>
          </p:nvSpPr>
          <p:spPr>
            <a:xfrm>
              <a:off x="360570" y="2539595"/>
              <a:ext cx="1391342" cy="668756"/>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1" name="Google Shape;3221;p31"/>
            <p:cNvSpPr/>
            <p:nvPr/>
          </p:nvSpPr>
          <p:spPr>
            <a:xfrm>
              <a:off x="384717" y="3163505"/>
              <a:ext cx="85761" cy="121220"/>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2" name="Google Shape;3222;p31"/>
            <p:cNvSpPr/>
            <p:nvPr/>
          </p:nvSpPr>
          <p:spPr>
            <a:xfrm>
              <a:off x="386643" y="3038755"/>
              <a:ext cx="80145" cy="13044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3" name="Google Shape;3223;p31"/>
            <p:cNvSpPr/>
            <p:nvPr/>
          </p:nvSpPr>
          <p:spPr>
            <a:xfrm>
              <a:off x="388488" y="3044371"/>
              <a:ext cx="78300" cy="117369"/>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4" name="Google Shape;3224;p31"/>
            <p:cNvSpPr/>
            <p:nvPr/>
          </p:nvSpPr>
          <p:spPr>
            <a:xfrm>
              <a:off x="397794" y="3044371"/>
              <a:ext cx="29844" cy="119214"/>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5" name="Google Shape;3225;p31"/>
            <p:cNvSpPr/>
            <p:nvPr/>
          </p:nvSpPr>
          <p:spPr>
            <a:xfrm>
              <a:off x="1619625" y="3096517"/>
              <a:ext cx="193743" cy="139752"/>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6" name="Google Shape;3226;p31"/>
            <p:cNvSpPr/>
            <p:nvPr/>
          </p:nvSpPr>
          <p:spPr>
            <a:xfrm>
              <a:off x="1537635" y="3208270"/>
              <a:ext cx="363339" cy="320419"/>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7" name="Google Shape;3227;p31"/>
            <p:cNvSpPr/>
            <p:nvPr/>
          </p:nvSpPr>
          <p:spPr>
            <a:xfrm>
              <a:off x="1275057" y="3518736"/>
              <a:ext cx="802812" cy="249660"/>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8" name="Google Shape;3228;p31"/>
            <p:cNvSpPr/>
            <p:nvPr/>
          </p:nvSpPr>
          <p:spPr>
            <a:xfrm>
              <a:off x="1718300" y="3208275"/>
              <a:ext cx="182672" cy="310454"/>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29" name="Google Shape;3229;p31"/>
            <p:cNvSpPr/>
            <p:nvPr/>
          </p:nvSpPr>
          <p:spPr>
            <a:xfrm>
              <a:off x="1595397" y="3310718"/>
              <a:ext cx="247815" cy="147213"/>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0" name="Google Shape;3230;p31"/>
            <p:cNvSpPr/>
            <p:nvPr/>
          </p:nvSpPr>
          <p:spPr>
            <a:xfrm>
              <a:off x="1718302" y="3310718"/>
              <a:ext cx="124910" cy="147213"/>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1" name="Google Shape;3231;p31"/>
            <p:cNvSpPr/>
            <p:nvPr/>
          </p:nvSpPr>
          <p:spPr>
            <a:xfrm>
              <a:off x="1614009" y="3518736"/>
              <a:ext cx="463861" cy="249660"/>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2" name="Google Shape;3232;p31"/>
            <p:cNvSpPr/>
            <p:nvPr/>
          </p:nvSpPr>
          <p:spPr>
            <a:xfrm>
              <a:off x="2470815" y="3755240"/>
              <a:ext cx="758126" cy="558847"/>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3" name="Google Shape;3233;p31"/>
            <p:cNvSpPr/>
            <p:nvPr/>
          </p:nvSpPr>
          <p:spPr>
            <a:xfrm>
              <a:off x="2586259" y="4014206"/>
              <a:ext cx="525313" cy="299881"/>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4" name="Google Shape;3234;p31"/>
            <p:cNvSpPr/>
            <p:nvPr/>
          </p:nvSpPr>
          <p:spPr>
            <a:xfrm>
              <a:off x="2586259" y="4014206"/>
              <a:ext cx="525313" cy="24228"/>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5" name="Google Shape;3235;p31"/>
            <p:cNvSpPr/>
            <p:nvPr/>
          </p:nvSpPr>
          <p:spPr>
            <a:xfrm>
              <a:off x="1437112" y="3755240"/>
              <a:ext cx="1411880" cy="186363"/>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6" name="Google Shape;3236;p31"/>
            <p:cNvSpPr/>
            <p:nvPr/>
          </p:nvSpPr>
          <p:spPr>
            <a:xfrm>
              <a:off x="677125" y="3941519"/>
              <a:ext cx="1041189" cy="372565"/>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7" name="Google Shape;3237;p31"/>
            <p:cNvSpPr/>
            <p:nvPr/>
          </p:nvSpPr>
          <p:spPr>
            <a:xfrm>
              <a:off x="2586259" y="4138956"/>
              <a:ext cx="314883" cy="175131"/>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8" name="Google Shape;3238;p31"/>
            <p:cNvSpPr/>
            <p:nvPr/>
          </p:nvSpPr>
          <p:spPr>
            <a:xfrm>
              <a:off x="1710921" y="3755240"/>
              <a:ext cx="759971" cy="558847"/>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39" name="Google Shape;3239;p31"/>
            <p:cNvSpPr/>
            <p:nvPr/>
          </p:nvSpPr>
          <p:spPr>
            <a:xfrm>
              <a:off x="1828211" y="4014206"/>
              <a:ext cx="525313" cy="299881"/>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40" name="Google Shape;3240;p31"/>
            <p:cNvSpPr/>
            <p:nvPr/>
          </p:nvSpPr>
          <p:spPr>
            <a:xfrm>
              <a:off x="1828211" y="4014206"/>
              <a:ext cx="525313" cy="24228"/>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41" name="Google Shape;3241;p31"/>
            <p:cNvSpPr/>
            <p:nvPr/>
          </p:nvSpPr>
          <p:spPr>
            <a:xfrm>
              <a:off x="679064" y="3755240"/>
              <a:ext cx="1411880" cy="186363"/>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42" name="Google Shape;3242;p31"/>
            <p:cNvSpPr/>
            <p:nvPr/>
          </p:nvSpPr>
          <p:spPr>
            <a:xfrm>
              <a:off x="1828211" y="4138956"/>
              <a:ext cx="314883" cy="175131"/>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43" name="Google Shape;3243;p31"/>
            <p:cNvSpPr/>
            <p:nvPr/>
          </p:nvSpPr>
          <p:spPr>
            <a:xfrm>
              <a:off x="677125" y="3941519"/>
              <a:ext cx="1041189" cy="372565"/>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3244" name="Google Shape;3244;p31"/>
            <p:cNvGrpSpPr/>
            <p:nvPr/>
          </p:nvGrpSpPr>
          <p:grpSpPr>
            <a:xfrm>
              <a:off x="-173" y="3919629"/>
              <a:ext cx="763214" cy="394458"/>
              <a:chOff x="4788538" y="2017249"/>
              <a:chExt cx="1752099" cy="905551"/>
            </a:xfrm>
          </p:grpSpPr>
          <p:sp>
            <p:nvSpPr>
              <p:cNvPr id="3245" name="Google Shape;3245;p31"/>
              <p:cNvSpPr/>
              <p:nvPr/>
            </p:nvSpPr>
            <p:spPr>
              <a:xfrm>
                <a:off x="4788538" y="2017249"/>
                <a:ext cx="1134977" cy="905550"/>
              </a:xfrm>
              <a:custGeom>
                <a:avLst/>
                <a:gdLst/>
                <a:ahLst/>
                <a:cxnLst/>
                <a:rect l="l" t="t" r="r" b="b"/>
                <a:pathLst>
                  <a:path w="4482" h="3576" extrusionOk="0">
                    <a:moveTo>
                      <a:pt x="0" y="0"/>
                    </a:moveTo>
                    <a:lnTo>
                      <a:pt x="0" y="3576"/>
                    </a:lnTo>
                    <a:lnTo>
                      <a:pt x="4481" y="3576"/>
                    </a:lnTo>
                    <a:lnTo>
                      <a:pt x="448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46" name="Google Shape;3246;p31"/>
              <p:cNvSpPr/>
              <p:nvPr/>
            </p:nvSpPr>
            <p:spPr>
              <a:xfrm>
                <a:off x="5305887" y="2017249"/>
                <a:ext cx="1234749" cy="905550"/>
              </a:xfrm>
              <a:custGeom>
                <a:avLst/>
                <a:gdLst/>
                <a:ahLst/>
                <a:cxnLst/>
                <a:rect l="l" t="t" r="r" b="b"/>
                <a:pathLst>
                  <a:path w="4876" h="3576" extrusionOk="0">
                    <a:moveTo>
                      <a:pt x="2438" y="0"/>
                    </a:moveTo>
                    <a:lnTo>
                      <a:pt x="2183" y="23"/>
                    </a:lnTo>
                    <a:lnTo>
                      <a:pt x="1927" y="47"/>
                    </a:lnTo>
                    <a:lnTo>
                      <a:pt x="1695" y="93"/>
                    </a:lnTo>
                    <a:lnTo>
                      <a:pt x="1486" y="139"/>
                    </a:lnTo>
                    <a:lnTo>
                      <a:pt x="1277" y="232"/>
                    </a:lnTo>
                    <a:lnTo>
                      <a:pt x="1068" y="325"/>
                    </a:lnTo>
                    <a:lnTo>
                      <a:pt x="883" y="418"/>
                    </a:lnTo>
                    <a:lnTo>
                      <a:pt x="697" y="534"/>
                    </a:lnTo>
                    <a:lnTo>
                      <a:pt x="558" y="673"/>
                    </a:lnTo>
                    <a:lnTo>
                      <a:pt x="418" y="813"/>
                    </a:lnTo>
                    <a:lnTo>
                      <a:pt x="279" y="975"/>
                    </a:lnTo>
                    <a:lnTo>
                      <a:pt x="186" y="1138"/>
                    </a:lnTo>
                    <a:lnTo>
                      <a:pt x="93" y="1300"/>
                    </a:lnTo>
                    <a:lnTo>
                      <a:pt x="47" y="1486"/>
                    </a:lnTo>
                    <a:lnTo>
                      <a:pt x="0" y="1672"/>
                    </a:lnTo>
                    <a:lnTo>
                      <a:pt x="0" y="1857"/>
                    </a:lnTo>
                    <a:lnTo>
                      <a:pt x="0" y="3576"/>
                    </a:lnTo>
                    <a:lnTo>
                      <a:pt x="4876" y="3576"/>
                    </a:lnTo>
                    <a:lnTo>
                      <a:pt x="4876" y="1857"/>
                    </a:lnTo>
                    <a:lnTo>
                      <a:pt x="4853" y="1672"/>
                    </a:lnTo>
                    <a:lnTo>
                      <a:pt x="4829" y="1486"/>
                    </a:lnTo>
                    <a:lnTo>
                      <a:pt x="4760" y="1300"/>
                    </a:lnTo>
                    <a:lnTo>
                      <a:pt x="4667" y="1138"/>
                    </a:lnTo>
                    <a:lnTo>
                      <a:pt x="4574" y="975"/>
                    </a:lnTo>
                    <a:lnTo>
                      <a:pt x="4458" y="813"/>
                    </a:lnTo>
                    <a:lnTo>
                      <a:pt x="4319" y="673"/>
                    </a:lnTo>
                    <a:lnTo>
                      <a:pt x="4156" y="534"/>
                    </a:lnTo>
                    <a:lnTo>
                      <a:pt x="3970" y="418"/>
                    </a:lnTo>
                    <a:lnTo>
                      <a:pt x="3785" y="325"/>
                    </a:lnTo>
                    <a:lnTo>
                      <a:pt x="3599" y="232"/>
                    </a:lnTo>
                    <a:lnTo>
                      <a:pt x="3390" y="139"/>
                    </a:lnTo>
                    <a:lnTo>
                      <a:pt x="3158" y="93"/>
                    </a:lnTo>
                    <a:lnTo>
                      <a:pt x="2926" y="47"/>
                    </a:lnTo>
                    <a:lnTo>
                      <a:pt x="2670" y="23"/>
                    </a:lnTo>
                    <a:lnTo>
                      <a:pt x="243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47" name="Google Shape;3247;p31"/>
              <p:cNvSpPr/>
              <p:nvPr/>
            </p:nvSpPr>
            <p:spPr>
              <a:xfrm>
                <a:off x="5305887" y="2070174"/>
                <a:ext cx="1234749" cy="793876"/>
              </a:xfrm>
              <a:custGeom>
                <a:avLst/>
                <a:gdLst/>
                <a:ahLst/>
                <a:cxnLst/>
                <a:rect l="l" t="t" r="r" b="b"/>
                <a:pathLst>
                  <a:path w="4876" h="3135" extrusionOk="0">
                    <a:moveTo>
                      <a:pt x="1301" y="0"/>
                    </a:moveTo>
                    <a:lnTo>
                      <a:pt x="1068" y="116"/>
                    </a:lnTo>
                    <a:lnTo>
                      <a:pt x="3785" y="116"/>
                    </a:lnTo>
                    <a:lnTo>
                      <a:pt x="3576" y="0"/>
                    </a:lnTo>
                    <a:close/>
                    <a:moveTo>
                      <a:pt x="651" y="395"/>
                    </a:moveTo>
                    <a:lnTo>
                      <a:pt x="534" y="488"/>
                    </a:lnTo>
                    <a:lnTo>
                      <a:pt x="4342" y="488"/>
                    </a:lnTo>
                    <a:lnTo>
                      <a:pt x="4226" y="395"/>
                    </a:lnTo>
                    <a:close/>
                    <a:moveTo>
                      <a:pt x="279" y="766"/>
                    </a:moveTo>
                    <a:lnTo>
                      <a:pt x="209" y="859"/>
                    </a:lnTo>
                    <a:lnTo>
                      <a:pt x="4644" y="859"/>
                    </a:lnTo>
                    <a:lnTo>
                      <a:pt x="4574" y="766"/>
                    </a:lnTo>
                    <a:close/>
                    <a:moveTo>
                      <a:pt x="93" y="1138"/>
                    </a:moveTo>
                    <a:lnTo>
                      <a:pt x="47" y="1254"/>
                    </a:lnTo>
                    <a:lnTo>
                      <a:pt x="4806" y="1254"/>
                    </a:lnTo>
                    <a:lnTo>
                      <a:pt x="4783" y="1138"/>
                    </a:lnTo>
                    <a:close/>
                    <a:moveTo>
                      <a:pt x="0" y="1532"/>
                    </a:moveTo>
                    <a:lnTo>
                      <a:pt x="0" y="1625"/>
                    </a:lnTo>
                    <a:lnTo>
                      <a:pt x="4876" y="1625"/>
                    </a:lnTo>
                    <a:lnTo>
                      <a:pt x="4853" y="1532"/>
                    </a:lnTo>
                    <a:close/>
                    <a:moveTo>
                      <a:pt x="0" y="1904"/>
                    </a:moveTo>
                    <a:lnTo>
                      <a:pt x="0" y="1997"/>
                    </a:lnTo>
                    <a:lnTo>
                      <a:pt x="4876" y="1997"/>
                    </a:lnTo>
                    <a:lnTo>
                      <a:pt x="4876" y="1904"/>
                    </a:lnTo>
                    <a:close/>
                    <a:moveTo>
                      <a:pt x="0" y="2275"/>
                    </a:moveTo>
                    <a:lnTo>
                      <a:pt x="0" y="2391"/>
                    </a:lnTo>
                    <a:lnTo>
                      <a:pt x="4876" y="2391"/>
                    </a:lnTo>
                    <a:lnTo>
                      <a:pt x="4876" y="2275"/>
                    </a:lnTo>
                    <a:close/>
                    <a:moveTo>
                      <a:pt x="0" y="2670"/>
                    </a:moveTo>
                    <a:lnTo>
                      <a:pt x="0" y="2763"/>
                    </a:lnTo>
                    <a:lnTo>
                      <a:pt x="4876" y="2763"/>
                    </a:lnTo>
                    <a:lnTo>
                      <a:pt x="4876" y="2670"/>
                    </a:lnTo>
                    <a:close/>
                    <a:moveTo>
                      <a:pt x="0" y="3041"/>
                    </a:moveTo>
                    <a:lnTo>
                      <a:pt x="0" y="3134"/>
                    </a:lnTo>
                    <a:lnTo>
                      <a:pt x="4876" y="3134"/>
                    </a:lnTo>
                    <a:lnTo>
                      <a:pt x="4876" y="304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48" name="Google Shape;3248;p31"/>
              <p:cNvSpPr/>
              <p:nvPr/>
            </p:nvSpPr>
            <p:spPr>
              <a:xfrm>
                <a:off x="5535060" y="2434572"/>
                <a:ext cx="776403" cy="488227"/>
              </a:xfrm>
              <a:custGeom>
                <a:avLst/>
                <a:gdLst/>
                <a:ahLst/>
                <a:cxnLst/>
                <a:rect l="l" t="t" r="r" b="b"/>
                <a:pathLst>
                  <a:path w="3066" h="1928" extrusionOk="0">
                    <a:moveTo>
                      <a:pt x="1" y="1"/>
                    </a:moveTo>
                    <a:lnTo>
                      <a:pt x="1" y="1928"/>
                    </a:lnTo>
                    <a:lnTo>
                      <a:pt x="3065" y="1928"/>
                    </a:lnTo>
                    <a:lnTo>
                      <a:pt x="3065"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3249" name="Google Shape;3249;p31"/>
            <p:cNvSpPr/>
            <p:nvPr/>
          </p:nvSpPr>
          <p:spPr>
            <a:xfrm>
              <a:off x="181922" y="3259027"/>
              <a:ext cx="555684" cy="188699"/>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3250" name="Google Shape;3250;p31"/>
            <p:cNvGrpSpPr/>
            <p:nvPr/>
          </p:nvGrpSpPr>
          <p:grpSpPr>
            <a:xfrm flipH="1">
              <a:off x="99954" y="3425420"/>
              <a:ext cx="698822" cy="329093"/>
              <a:chOff x="811985" y="3296192"/>
              <a:chExt cx="1330582" cy="626605"/>
            </a:xfrm>
          </p:grpSpPr>
          <p:sp>
            <p:nvSpPr>
              <p:cNvPr id="3251" name="Google Shape;3251;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2" name="Google Shape;3252;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3" name="Google Shape;3253;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4" name="Google Shape;3254;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5" name="Google Shape;3255;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6" name="Google Shape;3256;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7" name="Google Shape;3257;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8" name="Google Shape;3258;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59" name="Google Shape;3259;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0" name="Google Shape;3260;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1" name="Google Shape;3261;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grpSp>
        <p:nvGrpSpPr>
          <p:cNvPr id="3262" name="Google Shape;3262;p31"/>
          <p:cNvGrpSpPr/>
          <p:nvPr/>
        </p:nvGrpSpPr>
        <p:grpSpPr>
          <a:xfrm>
            <a:off x="6559103" y="4740910"/>
            <a:ext cx="3930796" cy="1437695"/>
            <a:chOff x="5331602" y="3459769"/>
            <a:chExt cx="2948097" cy="1078271"/>
          </a:xfrm>
        </p:grpSpPr>
        <p:grpSp>
          <p:nvGrpSpPr>
            <p:cNvPr id="3263" name="Google Shape;3263;p31"/>
            <p:cNvGrpSpPr/>
            <p:nvPr/>
          </p:nvGrpSpPr>
          <p:grpSpPr>
            <a:xfrm>
              <a:off x="5331602" y="4178619"/>
              <a:ext cx="763222" cy="359421"/>
              <a:chOff x="811985" y="3296192"/>
              <a:chExt cx="1330582" cy="626605"/>
            </a:xfrm>
          </p:grpSpPr>
          <p:sp>
            <p:nvSpPr>
              <p:cNvPr id="3264" name="Google Shape;3264;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5" name="Google Shape;3265;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6" name="Google Shape;3266;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7" name="Google Shape;3267;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8" name="Google Shape;3268;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69" name="Google Shape;3269;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0" name="Google Shape;3270;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1" name="Google Shape;3271;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2" name="Google Shape;3272;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3" name="Google Shape;3273;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4" name="Google Shape;3274;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275" name="Google Shape;3275;p31"/>
            <p:cNvGrpSpPr/>
            <p:nvPr/>
          </p:nvGrpSpPr>
          <p:grpSpPr>
            <a:xfrm>
              <a:off x="5804302" y="4178619"/>
              <a:ext cx="763222" cy="359421"/>
              <a:chOff x="811985" y="3296192"/>
              <a:chExt cx="1330582" cy="626605"/>
            </a:xfrm>
          </p:grpSpPr>
          <p:sp>
            <p:nvSpPr>
              <p:cNvPr id="3276" name="Google Shape;3276;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7" name="Google Shape;3277;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8" name="Google Shape;3278;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79" name="Google Shape;3279;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0" name="Google Shape;3280;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1" name="Google Shape;3281;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2" name="Google Shape;3282;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3" name="Google Shape;3283;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4" name="Google Shape;3284;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5" name="Google Shape;3285;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6" name="Google Shape;3286;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287" name="Google Shape;3287;p31"/>
            <p:cNvGrpSpPr/>
            <p:nvPr/>
          </p:nvGrpSpPr>
          <p:grpSpPr>
            <a:xfrm>
              <a:off x="5331602" y="3819194"/>
              <a:ext cx="763222" cy="359421"/>
              <a:chOff x="811985" y="3296192"/>
              <a:chExt cx="1330582" cy="626605"/>
            </a:xfrm>
          </p:grpSpPr>
          <p:sp>
            <p:nvSpPr>
              <p:cNvPr id="3288" name="Google Shape;3288;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89" name="Google Shape;3289;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0" name="Google Shape;3290;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1" name="Google Shape;3291;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2" name="Google Shape;3292;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3" name="Google Shape;3293;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4" name="Google Shape;3294;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5" name="Google Shape;3295;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6" name="Google Shape;3296;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7" name="Google Shape;3297;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298" name="Google Shape;3298;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299" name="Google Shape;3299;p31"/>
            <p:cNvGrpSpPr/>
            <p:nvPr/>
          </p:nvGrpSpPr>
          <p:grpSpPr>
            <a:xfrm>
              <a:off x="5804302" y="3819194"/>
              <a:ext cx="763222" cy="359421"/>
              <a:chOff x="811985" y="3296192"/>
              <a:chExt cx="1330582" cy="626605"/>
            </a:xfrm>
          </p:grpSpPr>
          <p:sp>
            <p:nvSpPr>
              <p:cNvPr id="3300" name="Google Shape;3300;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1" name="Google Shape;3301;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2" name="Google Shape;3302;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3" name="Google Shape;3303;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4" name="Google Shape;3304;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5" name="Google Shape;3305;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6" name="Google Shape;3306;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7" name="Google Shape;3307;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8" name="Google Shape;3308;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09" name="Google Shape;3309;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0" name="Google Shape;3310;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11" name="Google Shape;3311;p31"/>
            <p:cNvGrpSpPr/>
            <p:nvPr/>
          </p:nvGrpSpPr>
          <p:grpSpPr>
            <a:xfrm>
              <a:off x="6280552" y="4178619"/>
              <a:ext cx="763222" cy="359421"/>
              <a:chOff x="811985" y="3296192"/>
              <a:chExt cx="1330582" cy="626605"/>
            </a:xfrm>
          </p:grpSpPr>
          <p:sp>
            <p:nvSpPr>
              <p:cNvPr id="3312" name="Google Shape;3312;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3" name="Google Shape;3313;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4" name="Google Shape;3314;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5" name="Google Shape;3315;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6" name="Google Shape;3316;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7" name="Google Shape;3317;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8" name="Google Shape;3318;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19" name="Google Shape;3319;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0" name="Google Shape;3320;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1" name="Google Shape;3321;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2" name="Google Shape;3322;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23" name="Google Shape;3323;p31"/>
            <p:cNvGrpSpPr/>
            <p:nvPr/>
          </p:nvGrpSpPr>
          <p:grpSpPr>
            <a:xfrm>
              <a:off x="6280552" y="3819194"/>
              <a:ext cx="763222" cy="359421"/>
              <a:chOff x="811985" y="3296192"/>
              <a:chExt cx="1330582" cy="626605"/>
            </a:xfrm>
          </p:grpSpPr>
          <p:sp>
            <p:nvSpPr>
              <p:cNvPr id="3324" name="Google Shape;3324;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5" name="Google Shape;3325;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6" name="Google Shape;3326;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7" name="Google Shape;3327;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8" name="Google Shape;3328;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29" name="Google Shape;3329;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0" name="Google Shape;3330;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1" name="Google Shape;3331;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2" name="Google Shape;3332;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3" name="Google Shape;3333;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4" name="Google Shape;3334;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35" name="Google Shape;3335;p31"/>
            <p:cNvGrpSpPr/>
            <p:nvPr/>
          </p:nvGrpSpPr>
          <p:grpSpPr>
            <a:xfrm>
              <a:off x="7043777" y="4178619"/>
              <a:ext cx="763222" cy="359421"/>
              <a:chOff x="811985" y="3296192"/>
              <a:chExt cx="1330582" cy="626605"/>
            </a:xfrm>
          </p:grpSpPr>
          <p:sp>
            <p:nvSpPr>
              <p:cNvPr id="3336" name="Google Shape;3336;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7" name="Google Shape;3337;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8" name="Google Shape;3338;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39" name="Google Shape;3339;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0" name="Google Shape;3340;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1" name="Google Shape;3341;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2" name="Google Shape;3342;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3" name="Google Shape;3343;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4" name="Google Shape;3344;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5" name="Google Shape;3345;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6" name="Google Shape;3346;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47" name="Google Shape;3347;p31"/>
            <p:cNvGrpSpPr/>
            <p:nvPr/>
          </p:nvGrpSpPr>
          <p:grpSpPr>
            <a:xfrm>
              <a:off x="7516477" y="4178619"/>
              <a:ext cx="763222" cy="359421"/>
              <a:chOff x="811985" y="3296192"/>
              <a:chExt cx="1330582" cy="626605"/>
            </a:xfrm>
          </p:grpSpPr>
          <p:sp>
            <p:nvSpPr>
              <p:cNvPr id="3348" name="Google Shape;3348;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49" name="Google Shape;3349;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0" name="Google Shape;3350;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1" name="Google Shape;3351;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2" name="Google Shape;3352;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3" name="Google Shape;3353;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4" name="Google Shape;3354;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5" name="Google Shape;3355;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6" name="Google Shape;3356;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7" name="Google Shape;3357;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58" name="Google Shape;3358;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59" name="Google Shape;3359;p31"/>
            <p:cNvGrpSpPr/>
            <p:nvPr/>
          </p:nvGrpSpPr>
          <p:grpSpPr>
            <a:xfrm>
              <a:off x="7043777" y="3819194"/>
              <a:ext cx="763222" cy="359421"/>
              <a:chOff x="811985" y="3296192"/>
              <a:chExt cx="1330582" cy="626605"/>
            </a:xfrm>
          </p:grpSpPr>
          <p:sp>
            <p:nvSpPr>
              <p:cNvPr id="3360" name="Google Shape;3360;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61" name="Google Shape;3361;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62" name="Google Shape;3362;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63" name="Google Shape;3363;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64" name="Google Shape;3364;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65" name="Google Shape;3365;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66" name="Google Shape;3366;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67" name="Google Shape;3367;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68" name="Google Shape;3368;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69" name="Google Shape;3369;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0" name="Google Shape;3370;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71" name="Google Shape;3371;p31"/>
            <p:cNvGrpSpPr/>
            <p:nvPr/>
          </p:nvGrpSpPr>
          <p:grpSpPr>
            <a:xfrm>
              <a:off x="7516477" y="3819194"/>
              <a:ext cx="763222" cy="359421"/>
              <a:chOff x="811985" y="3296192"/>
              <a:chExt cx="1330582" cy="626605"/>
            </a:xfrm>
          </p:grpSpPr>
          <p:sp>
            <p:nvSpPr>
              <p:cNvPr id="3372" name="Google Shape;3372;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3" name="Google Shape;3373;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4" name="Google Shape;3374;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5" name="Google Shape;3375;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6" name="Google Shape;3376;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7" name="Google Shape;3377;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8" name="Google Shape;3378;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79" name="Google Shape;3379;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0" name="Google Shape;3380;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1" name="Google Shape;3381;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2" name="Google Shape;3382;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83" name="Google Shape;3383;p31"/>
            <p:cNvGrpSpPr/>
            <p:nvPr/>
          </p:nvGrpSpPr>
          <p:grpSpPr>
            <a:xfrm>
              <a:off x="6280552" y="3459769"/>
              <a:ext cx="763222" cy="359421"/>
              <a:chOff x="811985" y="3296192"/>
              <a:chExt cx="1330582" cy="626605"/>
            </a:xfrm>
          </p:grpSpPr>
          <p:sp>
            <p:nvSpPr>
              <p:cNvPr id="3384" name="Google Shape;3384;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5" name="Google Shape;3385;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6" name="Google Shape;3386;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7" name="Google Shape;3387;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8" name="Google Shape;3388;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89" name="Google Shape;3389;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0" name="Google Shape;3390;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1" name="Google Shape;3391;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2" name="Google Shape;3392;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3" name="Google Shape;3393;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4" name="Google Shape;3394;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395" name="Google Shape;3395;p31"/>
            <p:cNvGrpSpPr/>
            <p:nvPr/>
          </p:nvGrpSpPr>
          <p:grpSpPr>
            <a:xfrm>
              <a:off x="7043777" y="3459769"/>
              <a:ext cx="763222" cy="359421"/>
              <a:chOff x="811985" y="3296192"/>
              <a:chExt cx="1330582" cy="626605"/>
            </a:xfrm>
          </p:grpSpPr>
          <p:sp>
            <p:nvSpPr>
              <p:cNvPr id="3396" name="Google Shape;3396;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7" name="Google Shape;3397;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8" name="Google Shape;3398;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399" name="Google Shape;3399;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0" name="Google Shape;3400;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1" name="Google Shape;3401;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2" name="Google Shape;3402;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3" name="Google Shape;3403;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4" name="Google Shape;3404;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5" name="Google Shape;3405;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6" name="Google Shape;3406;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407" name="Google Shape;3407;p31"/>
            <p:cNvGrpSpPr/>
            <p:nvPr/>
          </p:nvGrpSpPr>
          <p:grpSpPr>
            <a:xfrm>
              <a:off x="7516477" y="3459769"/>
              <a:ext cx="763222" cy="359421"/>
              <a:chOff x="811985" y="3296192"/>
              <a:chExt cx="1330582" cy="626605"/>
            </a:xfrm>
          </p:grpSpPr>
          <p:sp>
            <p:nvSpPr>
              <p:cNvPr id="3408" name="Google Shape;3408;p31"/>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09" name="Google Shape;3409;p31"/>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0" name="Google Shape;3410;p31"/>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1" name="Google Shape;3411;p31"/>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2" name="Google Shape;3412;p31"/>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3" name="Google Shape;3413;p31"/>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4" name="Google Shape;3414;p31"/>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5" name="Google Shape;3415;p31"/>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6" name="Google Shape;3416;p31"/>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7" name="Google Shape;3417;p31"/>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18" name="Google Shape;3418;p31"/>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grpSp>
        <p:nvGrpSpPr>
          <p:cNvPr id="3419" name="Google Shape;3419;p31"/>
          <p:cNvGrpSpPr/>
          <p:nvPr/>
        </p:nvGrpSpPr>
        <p:grpSpPr>
          <a:xfrm>
            <a:off x="5173541" y="5149965"/>
            <a:ext cx="7153244" cy="1431384"/>
            <a:chOff x="3844788" y="3789525"/>
            <a:chExt cx="3388878" cy="678124"/>
          </a:xfrm>
        </p:grpSpPr>
        <p:sp>
          <p:nvSpPr>
            <p:cNvPr id="3420" name="Google Shape;3420;p31"/>
            <p:cNvSpPr/>
            <p:nvPr/>
          </p:nvSpPr>
          <p:spPr>
            <a:xfrm>
              <a:off x="4219555" y="3789525"/>
              <a:ext cx="39740" cy="66758"/>
            </a:xfrm>
            <a:custGeom>
              <a:avLst/>
              <a:gdLst/>
              <a:ahLst/>
              <a:cxnLst/>
              <a:rect l="l" t="t" r="r" b="b"/>
              <a:pathLst>
                <a:path w="581" h="976" extrusionOk="0">
                  <a:moveTo>
                    <a:pt x="279" y="0"/>
                  </a:moveTo>
                  <a:lnTo>
                    <a:pt x="1" y="24"/>
                  </a:lnTo>
                  <a:lnTo>
                    <a:pt x="1" y="952"/>
                  </a:lnTo>
                  <a:lnTo>
                    <a:pt x="256" y="975"/>
                  </a:lnTo>
                  <a:lnTo>
                    <a:pt x="395" y="952"/>
                  </a:lnTo>
                  <a:lnTo>
                    <a:pt x="511" y="952"/>
                  </a:lnTo>
                  <a:lnTo>
                    <a:pt x="535" y="929"/>
                  </a:lnTo>
                  <a:lnTo>
                    <a:pt x="558" y="883"/>
                  </a:lnTo>
                  <a:lnTo>
                    <a:pt x="581" y="790"/>
                  </a:lnTo>
                  <a:lnTo>
                    <a:pt x="558" y="581"/>
                  </a:lnTo>
                  <a:lnTo>
                    <a:pt x="535" y="302"/>
                  </a:lnTo>
                  <a:lnTo>
                    <a:pt x="535" y="163"/>
                  </a:lnTo>
                  <a:lnTo>
                    <a:pt x="558" y="70"/>
                  </a:lnTo>
                  <a:lnTo>
                    <a:pt x="535" y="24"/>
                  </a:lnTo>
                  <a:lnTo>
                    <a:pt x="465"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1" name="Google Shape;3421;p31"/>
            <p:cNvSpPr/>
            <p:nvPr/>
          </p:nvSpPr>
          <p:spPr>
            <a:xfrm>
              <a:off x="4236997" y="3800606"/>
              <a:ext cx="50890" cy="63612"/>
            </a:xfrm>
            <a:custGeom>
              <a:avLst/>
              <a:gdLst/>
              <a:ahLst/>
              <a:cxnLst/>
              <a:rect l="l" t="t" r="r" b="b"/>
              <a:pathLst>
                <a:path w="744" h="930" extrusionOk="0">
                  <a:moveTo>
                    <a:pt x="280" y="1"/>
                  </a:moveTo>
                  <a:lnTo>
                    <a:pt x="280" y="140"/>
                  </a:lnTo>
                  <a:lnTo>
                    <a:pt x="303" y="419"/>
                  </a:lnTo>
                  <a:lnTo>
                    <a:pt x="326" y="628"/>
                  </a:lnTo>
                  <a:lnTo>
                    <a:pt x="303" y="721"/>
                  </a:lnTo>
                  <a:lnTo>
                    <a:pt x="280" y="767"/>
                  </a:lnTo>
                  <a:lnTo>
                    <a:pt x="256" y="790"/>
                  </a:lnTo>
                  <a:lnTo>
                    <a:pt x="140" y="790"/>
                  </a:lnTo>
                  <a:lnTo>
                    <a:pt x="1" y="813"/>
                  </a:lnTo>
                  <a:lnTo>
                    <a:pt x="1" y="837"/>
                  </a:lnTo>
                  <a:lnTo>
                    <a:pt x="1" y="883"/>
                  </a:lnTo>
                  <a:lnTo>
                    <a:pt x="47" y="906"/>
                  </a:lnTo>
                  <a:lnTo>
                    <a:pt x="349" y="930"/>
                  </a:lnTo>
                  <a:lnTo>
                    <a:pt x="558" y="906"/>
                  </a:lnTo>
                  <a:lnTo>
                    <a:pt x="697" y="883"/>
                  </a:lnTo>
                  <a:lnTo>
                    <a:pt x="744" y="860"/>
                  </a:lnTo>
                  <a:lnTo>
                    <a:pt x="697" y="813"/>
                  </a:lnTo>
                  <a:lnTo>
                    <a:pt x="674" y="744"/>
                  </a:lnTo>
                  <a:lnTo>
                    <a:pt x="651" y="581"/>
                  </a:lnTo>
                  <a:lnTo>
                    <a:pt x="674" y="396"/>
                  </a:lnTo>
                  <a:lnTo>
                    <a:pt x="697" y="233"/>
                  </a:lnTo>
                  <a:lnTo>
                    <a:pt x="744" y="117"/>
                  </a:lnTo>
                  <a:lnTo>
                    <a:pt x="744" y="47"/>
                  </a:lnTo>
                  <a:lnTo>
                    <a:pt x="697"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2" name="Google Shape;3422;p31"/>
            <p:cNvSpPr/>
            <p:nvPr/>
          </p:nvSpPr>
          <p:spPr>
            <a:xfrm>
              <a:off x="4221128" y="3789525"/>
              <a:ext cx="9644" cy="406570"/>
            </a:xfrm>
            <a:custGeom>
              <a:avLst/>
              <a:gdLst/>
              <a:ahLst/>
              <a:cxnLst/>
              <a:rect l="l" t="t" r="r" b="b"/>
              <a:pathLst>
                <a:path w="141" h="5944" extrusionOk="0">
                  <a:moveTo>
                    <a:pt x="1" y="0"/>
                  </a:moveTo>
                  <a:lnTo>
                    <a:pt x="1" y="5944"/>
                  </a:lnTo>
                  <a:lnTo>
                    <a:pt x="140" y="5944"/>
                  </a:lnTo>
                  <a:lnTo>
                    <a:pt x="14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3" name="Google Shape;3423;p31"/>
            <p:cNvSpPr/>
            <p:nvPr/>
          </p:nvSpPr>
          <p:spPr>
            <a:xfrm>
              <a:off x="3844788" y="4041992"/>
              <a:ext cx="3388878" cy="425653"/>
            </a:xfrm>
            <a:custGeom>
              <a:avLst/>
              <a:gdLst/>
              <a:ahLst/>
              <a:cxnLst/>
              <a:rect l="l" t="t" r="r" b="b"/>
              <a:pathLst>
                <a:path w="49545" h="6223" extrusionOk="0">
                  <a:moveTo>
                    <a:pt x="10935" y="1371"/>
                  </a:moveTo>
                  <a:lnTo>
                    <a:pt x="10935" y="1788"/>
                  </a:lnTo>
                  <a:lnTo>
                    <a:pt x="10541" y="1371"/>
                  </a:lnTo>
                  <a:close/>
                  <a:moveTo>
                    <a:pt x="37379" y="1371"/>
                  </a:moveTo>
                  <a:lnTo>
                    <a:pt x="37217" y="1533"/>
                  </a:lnTo>
                  <a:lnTo>
                    <a:pt x="37031" y="1696"/>
                  </a:lnTo>
                  <a:lnTo>
                    <a:pt x="36845" y="1858"/>
                  </a:lnTo>
                  <a:lnTo>
                    <a:pt x="36613" y="1974"/>
                  </a:lnTo>
                  <a:lnTo>
                    <a:pt x="36613" y="1371"/>
                  </a:lnTo>
                  <a:close/>
                  <a:moveTo>
                    <a:pt x="36358" y="1371"/>
                  </a:moveTo>
                  <a:lnTo>
                    <a:pt x="36358" y="2114"/>
                  </a:lnTo>
                  <a:lnTo>
                    <a:pt x="36195" y="2183"/>
                  </a:lnTo>
                  <a:lnTo>
                    <a:pt x="36009" y="2230"/>
                  </a:lnTo>
                  <a:lnTo>
                    <a:pt x="35824" y="2253"/>
                  </a:lnTo>
                  <a:lnTo>
                    <a:pt x="35824" y="1371"/>
                  </a:lnTo>
                  <a:close/>
                  <a:moveTo>
                    <a:pt x="11748" y="1371"/>
                  </a:moveTo>
                  <a:lnTo>
                    <a:pt x="11748" y="2322"/>
                  </a:lnTo>
                  <a:lnTo>
                    <a:pt x="11655" y="2322"/>
                  </a:lnTo>
                  <a:lnTo>
                    <a:pt x="11562" y="2299"/>
                  </a:lnTo>
                  <a:lnTo>
                    <a:pt x="11446" y="2230"/>
                  </a:lnTo>
                  <a:lnTo>
                    <a:pt x="11191" y="2021"/>
                  </a:lnTo>
                  <a:lnTo>
                    <a:pt x="11191" y="1371"/>
                  </a:lnTo>
                  <a:close/>
                  <a:moveTo>
                    <a:pt x="12537" y="1371"/>
                  </a:moveTo>
                  <a:lnTo>
                    <a:pt x="12537" y="2322"/>
                  </a:lnTo>
                  <a:lnTo>
                    <a:pt x="11980" y="2322"/>
                  </a:lnTo>
                  <a:lnTo>
                    <a:pt x="11980" y="1371"/>
                  </a:lnTo>
                  <a:close/>
                  <a:moveTo>
                    <a:pt x="35568" y="1371"/>
                  </a:moveTo>
                  <a:lnTo>
                    <a:pt x="35568" y="2299"/>
                  </a:lnTo>
                  <a:lnTo>
                    <a:pt x="35034" y="2322"/>
                  </a:lnTo>
                  <a:lnTo>
                    <a:pt x="35034" y="1371"/>
                  </a:lnTo>
                  <a:close/>
                  <a:moveTo>
                    <a:pt x="13327" y="1371"/>
                  </a:moveTo>
                  <a:lnTo>
                    <a:pt x="13327" y="2346"/>
                  </a:lnTo>
                  <a:lnTo>
                    <a:pt x="12770" y="2346"/>
                  </a:lnTo>
                  <a:lnTo>
                    <a:pt x="12770" y="1371"/>
                  </a:lnTo>
                  <a:close/>
                  <a:moveTo>
                    <a:pt x="14116" y="1371"/>
                  </a:moveTo>
                  <a:lnTo>
                    <a:pt x="14116" y="2346"/>
                  </a:lnTo>
                  <a:lnTo>
                    <a:pt x="13582" y="2346"/>
                  </a:lnTo>
                  <a:lnTo>
                    <a:pt x="13582" y="1371"/>
                  </a:lnTo>
                  <a:close/>
                  <a:moveTo>
                    <a:pt x="14906" y="1371"/>
                  </a:moveTo>
                  <a:lnTo>
                    <a:pt x="14906" y="2346"/>
                  </a:lnTo>
                  <a:lnTo>
                    <a:pt x="14372" y="2346"/>
                  </a:lnTo>
                  <a:lnTo>
                    <a:pt x="14372" y="1371"/>
                  </a:lnTo>
                  <a:close/>
                  <a:moveTo>
                    <a:pt x="15718" y="1371"/>
                  </a:moveTo>
                  <a:lnTo>
                    <a:pt x="15718" y="2369"/>
                  </a:lnTo>
                  <a:lnTo>
                    <a:pt x="15161" y="2369"/>
                  </a:lnTo>
                  <a:lnTo>
                    <a:pt x="15161" y="1371"/>
                  </a:lnTo>
                  <a:close/>
                  <a:moveTo>
                    <a:pt x="16507" y="1371"/>
                  </a:moveTo>
                  <a:lnTo>
                    <a:pt x="16507" y="2369"/>
                  </a:lnTo>
                  <a:lnTo>
                    <a:pt x="15950" y="2369"/>
                  </a:lnTo>
                  <a:lnTo>
                    <a:pt x="15950" y="1371"/>
                  </a:lnTo>
                  <a:close/>
                  <a:moveTo>
                    <a:pt x="17297" y="1371"/>
                  </a:moveTo>
                  <a:lnTo>
                    <a:pt x="17297" y="2369"/>
                  </a:lnTo>
                  <a:lnTo>
                    <a:pt x="16740" y="2369"/>
                  </a:lnTo>
                  <a:lnTo>
                    <a:pt x="16740" y="1371"/>
                  </a:lnTo>
                  <a:close/>
                  <a:moveTo>
                    <a:pt x="34779" y="1371"/>
                  </a:moveTo>
                  <a:lnTo>
                    <a:pt x="34779" y="2346"/>
                  </a:lnTo>
                  <a:lnTo>
                    <a:pt x="34222" y="2369"/>
                  </a:lnTo>
                  <a:lnTo>
                    <a:pt x="34222" y="1371"/>
                  </a:lnTo>
                  <a:close/>
                  <a:moveTo>
                    <a:pt x="18086" y="1371"/>
                  </a:moveTo>
                  <a:lnTo>
                    <a:pt x="18086" y="2392"/>
                  </a:lnTo>
                  <a:lnTo>
                    <a:pt x="17552" y="2392"/>
                  </a:lnTo>
                  <a:lnTo>
                    <a:pt x="17552" y="1371"/>
                  </a:lnTo>
                  <a:close/>
                  <a:moveTo>
                    <a:pt x="18899" y="1371"/>
                  </a:moveTo>
                  <a:lnTo>
                    <a:pt x="18899" y="2392"/>
                  </a:lnTo>
                  <a:lnTo>
                    <a:pt x="18342" y="2392"/>
                  </a:lnTo>
                  <a:lnTo>
                    <a:pt x="18342" y="1371"/>
                  </a:lnTo>
                  <a:close/>
                  <a:moveTo>
                    <a:pt x="19688" y="1371"/>
                  </a:moveTo>
                  <a:lnTo>
                    <a:pt x="19688" y="2392"/>
                  </a:lnTo>
                  <a:lnTo>
                    <a:pt x="19131" y="2392"/>
                  </a:lnTo>
                  <a:lnTo>
                    <a:pt x="19131" y="1371"/>
                  </a:lnTo>
                  <a:close/>
                  <a:moveTo>
                    <a:pt x="33200" y="1371"/>
                  </a:moveTo>
                  <a:lnTo>
                    <a:pt x="33200" y="2392"/>
                  </a:lnTo>
                  <a:lnTo>
                    <a:pt x="32643" y="2392"/>
                  </a:lnTo>
                  <a:lnTo>
                    <a:pt x="32643" y="1371"/>
                  </a:lnTo>
                  <a:close/>
                  <a:moveTo>
                    <a:pt x="33990" y="1371"/>
                  </a:moveTo>
                  <a:lnTo>
                    <a:pt x="33990" y="2369"/>
                  </a:lnTo>
                  <a:lnTo>
                    <a:pt x="33432" y="2392"/>
                  </a:lnTo>
                  <a:lnTo>
                    <a:pt x="33432" y="1371"/>
                  </a:lnTo>
                  <a:close/>
                  <a:moveTo>
                    <a:pt x="20478" y="1371"/>
                  </a:moveTo>
                  <a:lnTo>
                    <a:pt x="20478" y="2415"/>
                  </a:lnTo>
                  <a:lnTo>
                    <a:pt x="19920" y="2392"/>
                  </a:lnTo>
                  <a:lnTo>
                    <a:pt x="19920" y="1371"/>
                  </a:lnTo>
                  <a:close/>
                  <a:moveTo>
                    <a:pt x="21267" y="1371"/>
                  </a:moveTo>
                  <a:lnTo>
                    <a:pt x="21267" y="2415"/>
                  </a:lnTo>
                  <a:lnTo>
                    <a:pt x="20733" y="2415"/>
                  </a:lnTo>
                  <a:lnTo>
                    <a:pt x="20733" y="1371"/>
                  </a:lnTo>
                  <a:close/>
                  <a:moveTo>
                    <a:pt x="22056" y="1371"/>
                  </a:moveTo>
                  <a:lnTo>
                    <a:pt x="22056" y="2415"/>
                  </a:lnTo>
                  <a:lnTo>
                    <a:pt x="21522" y="2415"/>
                  </a:lnTo>
                  <a:lnTo>
                    <a:pt x="21522" y="1371"/>
                  </a:lnTo>
                  <a:close/>
                  <a:moveTo>
                    <a:pt x="22869" y="1371"/>
                  </a:moveTo>
                  <a:lnTo>
                    <a:pt x="22869" y="2415"/>
                  </a:lnTo>
                  <a:lnTo>
                    <a:pt x="22312" y="2415"/>
                  </a:lnTo>
                  <a:lnTo>
                    <a:pt x="22312" y="1371"/>
                  </a:lnTo>
                  <a:close/>
                  <a:moveTo>
                    <a:pt x="23658" y="1371"/>
                  </a:moveTo>
                  <a:lnTo>
                    <a:pt x="23658" y="2415"/>
                  </a:lnTo>
                  <a:lnTo>
                    <a:pt x="23101" y="2415"/>
                  </a:lnTo>
                  <a:lnTo>
                    <a:pt x="23101" y="1371"/>
                  </a:lnTo>
                  <a:close/>
                  <a:moveTo>
                    <a:pt x="24448" y="1371"/>
                  </a:moveTo>
                  <a:lnTo>
                    <a:pt x="24448" y="2415"/>
                  </a:lnTo>
                  <a:lnTo>
                    <a:pt x="23890" y="2415"/>
                  </a:lnTo>
                  <a:lnTo>
                    <a:pt x="23890" y="1371"/>
                  </a:lnTo>
                  <a:close/>
                  <a:moveTo>
                    <a:pt x="31598" y="1371"/>
                  </a:moveTo>
                  <a:lnTo>
                    <a:pt x="31598" y="2415"/>
                  </a:lnTo>
                  <a:lnTo>
                    <a:pt x="31041" y="2415"/>
                  </a:lnTo>
                  <a:lnTo>
                    <a:pt x="31041" y="1371"/>
                  </a:lnTo>
                  <a:close/>
                  <a:moveTo>
                    <a:pt x="32388" y="1371"/>
                  </a:moveTo>
                  <a:lnTo>
                    <a:pt x="32388" y="2392"/>
                  </a:lnTo>
                  <a:lnTo>
                    <a:pt x="31854" y="2415"/>
                  </a:lnTo>
                  <a:lnTo>
                    <a:pt x="31854" y="1371"/>
                  </a:lnTo>
                  <a:close/>
                  <a:moveTo>
                    <a:pt x="25237" y="1371"/>
                  </a:moveTo>
                  <a:lnTo>
                    <a:pt x="25237" y="2439"/>
                  </a:lnTo>
                  <a:lnTo>
                    <a:pt x="24703" y="2415"/>
                  </a:lnTo>
                  <a:lnTo>
                    <a:pt x="24703" y="1371"/>
                  </a:lnTo>
                  <a:close/>
                  <a:moveTo>
                    <a:pt x="26050" y="1371"/>
                  </a:moveTo>
                  <a:lnTo>
                    <a:pt x="26050" y="2439"/>
                  </a:lnTo>
                  <a:lnTo>
                    <a:pt x="25492" y="2439"/>
                  </a:lnTo>
                  <a:lnTo>
                    <a:pt x="25492" y="1371"/>
                  </a:lnTo>
                  <a:close/>
                  <a:moveTo>
                    <a:pt x="26839" y="1371"/>
                  </a:moveTo>
                  <a:lnTo>
                    <a:pt x="26839" y="2439"/>
                  </a:lnTo>
                  <a:lnTo>
                    <a:pt x="26282" y="2439"/>
                  </a:lnTo>
                  <a:lnTo>
                    <a:pt x="26282" y="1371"/>
                  </a:lnTo>
                  <a:close/>
                  <a:moveTo>
                    <a:pt x="27628" y="1371"/>
                  </a:moveTo>
                  <a:lnTo>
                    <a:pt x="27628" y="2439"/>
                  </a:lnTo>
                  <a:lnTo>
                    <a:pt x="27071" y="2439"/>
                  </a:lnTo>
                  <a:lnTo>
                    <a:pt x="27071" y="1371"/>
                  </a:lnTo>
                  <a:close/>
                  <a:moveTo>
                    <a:pt x="28418" y="1371"/>
                  </a:moveTo>
                  <a:lnTo>
                    <a:pt x="28418" y="2439"/>
                  </a:lnTo>
                  <a:lnTo>
                    <a:pt x="27884" y="2439"/>
                  </a:lnTo>
                  <a:lnTo>
                    <a:pt x="27884" y="1371"/>
                  </a:lnTo>
                  <a:close/>
                  <a:moveTo>
                    <a:pt x="29207" y="1371"/>
                  </a:moveTo>
                  <a:lnTo>
                    <a:pt x="29207" y="2439"/>
                  </a:lnTo>
                  <a:lnTo>
                    <a:pt x="28673" y="2439"/>
                  </a:lnTo>
                  <a:lnTo>
                    <a:pt x="28673" y="1371"/>
                  </a:lnTo>
                  <a:close/>
                  <a:moveTo>
                    <a:pt x="30020" y="1371"/>
                  </a:moveTo>
                  <a:lnTo>
                    <a:pt x="30020" y="2439"/>
                  </a:lnTo>
                  <a:lnTo>
                    <a:pt x="29462" y="2439"/>
                  </a:lnTo>
                  <a:lnTo>
                    <a:pt x="29462" y="1371"/>
                  </a:lnTo>
                  <a:close/>
                  <a:moveTo>
                    <a:pt x="30809" y="1371"/>
                  </a:moveTo>
                  <a:lnTo>
                    <a:pt x="30809" y="2415"/>
                  </a:lnTo>
                  <a:lnTo>
                    <a:pt x="30252" y="2439"/>
                  </a:lnTo>
                  <a:lnTo>
                    <a:pt x="30252" y="1371"/>
                  </a:lnTo>
                  <a:close/>
                  <a:moveTo>
                    <a:pt x="38122" y="1"/>
                  </a:moveTo>
                  <a:lnTo>
                    <a:pt x="38099" y="94"/>
                  </a:lnTo>
                  <a:lnTo>
                    <a:pt x="38006" y="326"/>
                  </a:lnTo>
                  <a:lnTo>
                    <a:pt x="37867" y="651"/>
                  </a:lnTo>
                  <a:lnTo>
                    <a:pt x="37751" y="860"/>
                  </a:lnTo>
                  <a:lnTo>
                    <a:pt x="37635" y="1046"/>
                  </a:lnTo>
                  <a:lnTo>
                    <a:pt x="10053" y="1046"/>
                  </a:lnTo>
                  <a:lnTo>
                    <a:pt x="4087" y="976"/>
                  </a:lnTo>
                  <a:lnTo>
                    <a:pt x="0" y="953"/>
                  </a:lnTo>
                  <a:lnTo>
                    <a:pt x="24" y="1185"/>
                  </a:lnTo>
                  <a:lnTo>
                    <a:pt x="70" y="1394"/>
                  </a:lnTo>
                  <a:lnTo>
                    <a:pt x="140" y="1626"/>
                  </a:lnTo>
                  <a:lnTo>
                    <a:pt x="233" y="1858"/>
                  </a:lnTo>
                  <a:lnTo>
                    <a:pt x="442" y="2322"/>
                  </a:lnTo>
                  <a:lnTo>
                    <a:pt x="720" y="2764"/>
                  </a:lnTo>
                  <a:lnTo>
                    <a:pt x="1022" y="3205"/>
                  </a:lnTo>
                  <a:lnTo>
                    <a:pt x="1347" y="3646"/>
                  </a:lnTo>
                  <a:lnTo>
                    <a:pt x="1695" y="4064"/>
                  </a:lnTo>
                  <a:lnTo>
                    <a:pt x="2044" y="4458"/>
                  </a:lnTo>
                  <a:lnTo>
                    <a:pt x="2415" y="4830"/>
                  </a:lnTo>
                  <a:lnTo>
                    <a:pt x="2740" y="5178"/>
                  </a:lnTo>
                  <a:lnTo>
                    <a:pt x="3344" y="5712"/>
                  </a:lnTo>
                  <a:lnTo>
                    <a:pt x="3762" y="6084"/>
                  </a:lnTo>
                  <a:lnTo>
                    <a:pt x="3924" y="6223"/>
                  </a:lnTo>
                  <a:lnTo>
                    <a:pt x="47595" y="6223"/>
                  </a:lnTo>
                  <a:lnTo>
                    <a:pt x="47339" y="5805"/>
                  </a:lnTo>
                  <a:lnTo>
                    <a:pt x="47153" y="5433"/>
                  </a:lnTo>
                  <a:lnTo>
                    <a:pt x="47014" y="5062"/>
                  </a:lnTo>
                  <a:lnTo>
                    <a:pt x="46944" y="4714"/>
                  </a:lnTo>
                  <a:lnTo>
                    <a:pt x="46921" y="4389"/>
                  </a:lnTo>
                  <a:lnTo>
                    <a:pt x="46968" y="4087"/>
                  </a:lnTo>
                  <a:lnTo>
                    <a:pt x="47037" y="3785"/>
                  </a:lnTo>
                  <a:lnTo>
                    <a:pt x="47130" y="3530"/>
                  </a:lnTo>
                  <a:lnTo>
                    <a:pt x="47269" y="3298"/>
                  </a:lnTo>
                  <a:lnTo>
                    <a:pt x="47432" y="3089"/>
                  </a:lnTo>
                  <a:lnTo>
                    <a:pt x="47618" y="2880"/>
                  </a:lnTo>
                  <a:lnTo>
                    <a:pt x="47827" y="2717"/>
                  </a:lnTo>
                  <a:lnTo>
                    <a:pt x="48012" y="2578"/>
                  </a:lnTo>
                  <a:lnTo>
                    <a:pt x="48221" y="2439"/>
                  </a:lnTo>
                  <a:lnTo>
                    <a:pt x="48430" y="2346"/>
                  </a:lnTo>
                  <a:lnTo>
                    <a:pt x="48639" y="2276"/>
                  </a:lnTo>
                  <a:lnTo>
                    <a:pt x="48802" y="2183"/>
                  </a:lnTo>
                  <a:lnTo>
                    <a:pt x="48964" y="2090"/>
                  </a:lnTo>
                  <a:lnTo>
                    <a:pt x="49104" y="1951"/>
                  </a:lnTo>
                  <a:lnTo>
                    <a:pt x="49196" y="1788"/>
                  </a:lnTo>
                  <a:lnTo>
                    <a:pt x="49289" y="1626"/>
                  </a:lnTo>
                  <a:lnTo>
                    <a:pt x="49359" y="1440"/>
                  </a:lnTo>
                  <a:lnTo>
                    <a:pt x="49429" y="1231"/>
                  </a:lnTo>
                  <a:lnTo>
                    <a:pt x="49475" y="1046"/>
                  </a:lnTo>
                  <a:lnTo>
                    <a:pt x="49522" y="674"/>
                  </a:lnTo>
                  <a:lnTo>
                    <a:pt x="49545" y="372"/>
                  </a:lnTo>
                  <a:lnTo>
                    <a:pt x="49522" y="70"/>
                  </a:lnTo>
                  <a:lnTo>
                    <a:pt x="38122"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24" name="Google Shape;3424;p31"/>
            <p:cNvSpPr/>
            <p:nvPr/>
          </p:nvSpPr>
          <p:spPr>
            <a:xfrm>
              <a:off x="4035352" y="4397744"/>
              <a:ext cx="3064936" cy="69905"/>
            </a:xfrm>
            <a:custGeom>
              <a:avLst/>
              <a:gdLst/>
              <a:ahLst/>
              <a:cxnLst/>
              <a:rect l="l" t="t" r="r" b="b"/>
              <a:pathLst>
                <a:path w="44809" h="1022" extrusionOk="0">
                  <a:moveTo>
                    <a:pt x="0" y="0"/>
                  </a:moveTo>
                  <a:lnTo>
                    <a:pt x="442" y="418"/>
                  </a:lnTo>
                  <a:lnTo>
                    <a:pt x="813" y="743"/>
                  </a:lnTo>
                  <a:lnTo>
                    <a:pt x="1138" y="1022"/>
                  </a:lnTo>
                  <a:lnTo>
                    <a:pt x="44809" y="1022"/>
                  </a:lnTo>
                  <a:lnTo>
                    <a:pt x="44623" y="743"/>
                  </a:lnTo>
                  <a:lnTo>
                    <a:pt x="44483" y="488"/>
                  </a:lnTo>
                  <a:lnTo>
                    <a:pt x="44367" y="256"/>
                  </a:lnTo>
                  <a:lnTo>
                    <a:pt x="44275"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pic>
        <p:nvPicPr>
          <p:cNvPr id="217" name="Picture 216"/>
          <p:cNvPicPr/>
          <p:nvPr/>
        </p:nvPicPr>
        <p:blipFill>
          <a:blip r:embed="rId3"/>
          <a:stretch>
            <a:fillRect/>
          </a:stretch>
        </p:blipFill>
        <p:spPr>
          <a:xfrm>
            <a:off x="349749" y="260788"/>
            <a:ext cx="1809750" cy="723900"/>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4024678895"/>
              </p:ext>
            </p:extLst>
          </p:nvPr>
        </p:nvGraphicFramePr>
        <p:xfrm>
          <a:off x="2159499" y="1369811"/>
          <a:ext cx="8272126" cy="2948922"/>
        </p:xfrm>
        <a:graphic>
          <a:graphicData uri="http://schemas.openxmlformats.org/drawingml/2006/table">
            <a:tbl>
              <a:tblPr firstRow="1" firstCol="1" bandRow="1">
                <a:tableStyleId>{5C22544A-7EE6-4342-B048-85BDC9FD1C3A}</a:tableStyleId>
              </a:tblPr>
              <a:tblGrid>
                <a:gridCol w="1742948">
                  <a:extLst>
                    <a:ext uri="{9D8B030D-6E8A-4147-A177-3AD203B41FA5}">
                      <a16:colId xmlns:a16="http://schemas.microsoft.com/office/drawing/2014/main" val="395508773"/>
                    </a:ext>
                  </a:extLst>
                </a:gridCol>
                <a:gridCol w="2748206">
                  <a:extLst>
                    <a:ext uri="{9D8B030D-6E8A-4147-A177-3AD203B41FA5}">
                      <a16:colId xmlns:a16="http://schemas.microsoft.com/office/drawing/2014/main" val="3947383037"/>
                    </a:ext>
                  </a:extLst>
                </a:gridCol>
                <a:gridCol w="1676264">
                  <a:extLst>
                    <a:ext uri="{9D8B030D-6E8A-4147-A177-3AD203B41FA5}">
                      <a16:colId xmlns:a16="http://schemas.microsoft.com/office/drawing/2014/main" val="455781761"/>
                    </a:ext>
                  </a:extLst>
                </a:gridCol>
                <a:gridCol w="2104708">
                  <a:extLst>
                    <a:ext uri="{9D8B030D-6E8A-4147-A177-3AD203B41FA5}">
                      <a16:colId xmlns:a16="http://schemas.microsoft.com/office/drawing/2014/main" val="3965186287"/>
                    </a:ext>
                  </a:extLst>
                </a:gridCol>
              </a:tblGrid>
              <a:tr h="294044">
                <a:tc>
                  <a:txBody>
                    <a:bodyPr/>
                    <a:lstStyle/>
                    <a:p>
                      <a:pPr marL="0" marR="0" indent="0" algn="l">
                        <a:lnSpc>
                          <a:spcPct val="107000"/>
                        </a:lnSpc>
                        <a:spcBef>
                          <a:spcPts val="0"/>
                        </a:spcBef>
                        <a:spcAft>
                          <a:spcPts val="0"/>
                        </a:spcAft>
                      </a:pPr>
                      <a:r>
                        <a:rPr lang="en-US" sz="1100">
                          <a:solidFill>
                            <a:schemeClr val="tx1"/>
                          </a:solidFill>
                          <a:effectLst/>
                        </a:rPr>
                        <a:t>Programme: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nchor="ctr"/>
                </a:tc>
                <a:tc gridSpan="3">
                  <a:txBody>
                    <a:bodyPr/>
                    <a:lstStyle/>
                    <a:p>
                      <a:pPr marL="1270" marR="0" indent="0" algn="l">
                        <a:lnSpc>
                          <a:spcPct val="107000"/>
                        </a:lnSpc>
                        <a:spcBef>
                          <a:spcPts val="0"/>
                        </a:spcBef>
                        <a:spcAft>
                          <a:spcPts val="0"/>
                        </a:spcAft>
                      </a:pPr>
                      <a:r>
                        <a:rPr lang="en-US" sz="1100">
                          <a:solidFill>
                            <a:schemeClr val="tx1"/>
                          </a:solidFill>
                          <a:effectLst/>
                        </a:rPr>
                        <a:t>BA Business Management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89839586"/>
                  </a:ext>
                </a:extLst>
              </a:tr>
              <a:tr h="294629">
                <a:tc>
                  <a:txBody>
                    <a:bodyPr/>
                    <a:lstStyle/>
                    <a:p>
                      <a:pPr marL="0" marR="0" indent="0" algn="l">
                        <a:lnSpc>
                          <a:spcPct val="107000"/>
                        </a:lnSpc>
                        <a:spcBef>
                          <a:spcPts val="0"/>
                        </a:spcBef>
                        <a:spcAft>
                          <a:spcPts val="0"/>
                        </a:spcAft>
                      </a:pPr>
                      <a:r>
                        <a:rPr lang="en-US" sz="1100">
                          <a:solidFill>
                            <a:schemeClr val="tx1"/>
                          </a:solidFill>
                          <a:effectLst/>
                        </a:rPr>
                        <a:t>Module: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nchor="ctr"/>
                </a:tc>
                <a:tc gridSpan="3">
                  <a:txBody>
                    <a:bodyPr/>
                    <a:lstStyle/>
                    <a:p>
                      <a:pPr marL="1270" marR="0" indent="0" algn="l">
                        <a:lnSpc>
                          <a:spcPct val="107000"/>
                        </a:lnSpc>
                        <a:spcBef>
                          <a:spcPts val="0"/>
                        </a:spcBef>
                        <a:spcAft>
                          <a:spcPts val="0"/>
                        </a:spcAft>
                      </a:pPr>
                      <a:r>
                        <a:rPr lang="en-US" sz="1100">
                          <a:solidFill>
                            <a:schemeClr val="tx1"/>
                          </a:solidFill>
                          <a:effectLst/>
                        </a:rPr>
                        <a:t>Managing People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90763419"/>
                  </a:ext>
                </a:extLst>
              </a:tr>
              <a:tr h="478436">
                <a:tc>
                  <a:txBody>
                    <a:bodyPr/>
                    <a:lstStyle/>
                    <a:p>
                      <a:pPr marL="0" marR="0" indent="0" algn="l">
                        <a:lnSpc>
                          <a:spcPct val="107000"/>
                        </a:lnSpc>
                        <a:spcBef>
                          <a:spcPts val="0"/>
                        </a:spcBef>
                        <a:spcAft>
                          <a:spcPts val="0"/>
                        </a:spcAft>
                      </a:pPr>
                      <a:r>
                        <a:rPr lang="en-US" sz="1100">
                          <a:solidFill>
                            <a:schemeClr val="tx1"/>
                          </a:solidFill>
                          <a:effectLst/>
                        </a:rPr>
                        <a:t>Module code: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tc>
                <a:tc>
                  <a:txBody>
                    <a:bodyPr/>
                    <a:lstStyle/>
                    <a:p>
                      <a:pPr marL="1270" marR="0" indent="0" algn="l">
                        <a:lnSpc>
                          <a:spcPct val="107000"/>
                        </a:lnSpc>
                        <a:spcBef>
                          <a:spcPts val="0"/>
                        </a:spcBef>
                        <a:spcAft>
                          <a:spcPts val="0"/>
                        </a:spcAft>
                      </a:pPr>
                      <a:r>
                        <a:rPr lang="en-US" sz="1100" dirty="0">
                          <a:solidFill>
                            <a:schemeClr val="tx1"/>
                          </a:solidFill>
                          <a:effectLst/>
                        </a:rPr>
                        <a:t>LCBB5004 </a:t>
                      </a:r>
                      <a:endParaRPr lang="en-US"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tc>
                <a:tc>
                  <a:txBody>
                    <a:bodyPr/>
                    <a:lstStyle/>
                    <a:p>
                      <a:pPr marL="635" marR="0" indent="0" algn="l">
                        <a:lnSpc>
                          <a:spcPct val="103000"/>
                        </a:lnSpc>
                        <a:spcBef>
                          <a:spcPts val="0"/>
                        </a:spcBef>
                        <a:spcAft>
                          <a:spcPts val="0"/>
                        </a:spcAft>
                      </a:pPr>
                      <a:r>
                        <a:rPr lang="en-US" sz="1100">
                          <a:solidFill>
                            <a:schemeClr val="tx1"/>
                          </a:solidFill>
                          <a:effectLst/>
                        </a:rPr>
                        <a:t>Contribution to Overall Module </a:t>
                      </a:r>
                    </a:p>
                    <a:p>
                      <a:pPr marL="635" marR="0" indent="0" algn="just">
                        <a:lnSpc>
                          <a:spcPct val="107000"/>
                        </a:lnSpc>
                        <a:spcBef>
                          <a:spcPts val="0"/>
                        </a:spcBef>
                        <a:spcAft>
                          <a:spcPts val="0"/>
                        </a:spcAft>
                      </a:pPr>
                      <a:r>
                        <a:rPr lang="en-US" sz="1100">
                          <a:solidFill>
                            <a:schemeClr val="tx1"/>
                          </a:solidFill>
                          <a:effectLst/>
                        </a:rPr>
                        <a:t>Assessment (%):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tc>
                <a:tc>
                  <a:txBody>
                    <a:bodyPr/>
                    <a:lstStyle/>
                    <a:p>
                      <a:pPr marL="2540" marR="0" indent="0" algn="l">
                        <a:lnSpc>
                          <a:spcPct val="107000"/>
                        </a:lnSpc>
                        <a:spcBef>
                          <a:spcPts val="0"/>
                        </a:spcBef>
                        <a:spcAft>
                          <a:spcPts val="0"/>
                        </a:spcAft>
                      </a:pPr>
                      <a:r>
                        <a:rPr lang="en-US" sz="1100">
                          <a:solidFill>
                            <a:schemeClr val="tx1"/>
                          </a:solidFill>
                          <a:effectLst/>
                        </a:rPr>
                        <a:t>50%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tc>
                <a:extLst>
                  <a:ext uri="{0D108BD9-81ED-4DB2-BD59-A6C34878D82A}">
                    <a16:rowId xmlns:a16="http://schemas.microsoft.com/office/drawing/2014/main" val="2774019284"/>
                  </a:ext>
                </a:extLst>
              </a:tr>
              <a:tr h="513112">
                <a:tc>
                  <a:txBody>
                    <a:bodyPr/>
                    <a:lstStyle/>
                    <a:p>
                      <a:pPr marL="0" marR="0" indent="0" algn="l">
                        <a:lnSpc>
                          <a:spcPct val="107000"/>
                        </a:lnSpc>
                        <a:spcBef>
                          <a:spcPts val="0"/>
                        </a:spcBef>
                        <a:spcAft>
                          <a:spcPts val="0"/>
                        </a:spcAft>
                      </a:pPr>
                      <a:r>
                        <a:rPr lang="en-US" sz="1100">
                          <a:solidFill>
                            <a:schemeClr val="tx1"/>
                          </a:solidFill>
                          <a:effectLst/>
                        </a:rPr>
                        <a:t>Lecturer/Module Leader: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tc>
                <a:tc>
                  <a:txBody>
                    <a:bodyPr/>
                    <a:lstStyle/>
                    <a:p>
                      <a:pPr marL="1270" marR="0" indent="0" algn="l">
                        <a:lnSpc>
                          <a:spcPct val="107000"/>
                        </a:lnSpc>
                        <a:spcBef>
                          <a:spcPts val="0"/>
                        </a:spcBef>
                        <a:spcAft>
                          <a:spcPts val="500"/>
                        </a:spcAft>
                      </a:pPr>
                      <a:r>
                        <a:rPr lang="en-US" sz="1100">
                          <a:solidFill>
                            <a:schemeClr val="tx1"/>
                          </a:solidFill>
                          <a:effectLst/>
                        </a:rPr>
                        <a:t>Dr Samuel Abah </a:t>
                      </a:r>
                    </a:p>
                    <a:p>
                      <a:pPr marL="1270" marR="0" indent="0" algn="l">
                        <a:lnSpc>
                          <a:spcPct val="107000"/>
                        </a:lnSpc>
                        <a:spcBef>
                          <a:spcPts val="0"/>
                        </a:spcBef>
                        <a:spcAft>
                          <a:spcPts val="0"/>
                        </a:spcAft>
                      </a:pPr>
                      <a:r>
                        <a:rPr lang="en-US" sz="1100">
                          <a:solidFill>
                            <a:schemeClr val="tx1"/>
                          </a:solidFill>
                          <a:effectLst/>
                        </a:rPr>
                        <a:t>Dr Piyumika Gamaze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nchor="ctr"/>
                </a:tc>
                <a:tc>
                  <a:txBody>
                    <a:bodyPr/>
                    <a:lstStyle/>
                    <a:p>
                      <a:pPr marL="635" marR="0" indent="0" algn="l">
                        <a:lnSpc>
                          <a:spcPct val="107000"/>
                        </a:lnSpc>
                        <a:spcBef>
                          <a:spcPts val="0"/>
                        </a:spcBef>
                        <a:spcAft>
                          <a:spcPts val="0"/>
                        </a:spcAft>
                      </a:pPr>
                      <a:r>
                        <a:rPr lang="en-US" sz="1100">
                          <a:solidFill>
                            <a:schemeClr val="tx1"/>
                          </a:solidFill>
                          <a:effectLst/>
                        </a:rPr>
                        <a:t>Internal Verifier: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tc>
                <a:tc>
                  <a:txBody>
                    <a:bodyPr/>
                    <a:lstStyle/>
                    <a:p>
                      <a:pPr marL="2540" marR="0" indent="0" algn="just">
                        <a:lnSpc>
                          <a:spcPct val="107000"/>
                        </a:lnSpc>
                        <a:spcBef>
                          <a:spcPts val="0"/>
                        </a:spcBef>
                        <a:spcAft>
                          <a:spcPts val="0"/>
                        </a:spcAft>
                      </a:pPr>
                      <a:r>
                        <a:rPr lang="en-US" sz="1100">
                          <a:solidFill>
                            <a:schemeClr val="tx1"/>
                          </a:solidFill>
                          <a:effectLst/>
                        </a:rPr>
                        <a:t>Dr Anupam Mazumdar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tc>
                <a:extLst>
                  <a:ext uri="{0D108BD9-81ED-4DB2-BD59-A6C34878D82A}">
                    <a16:rowId xmlns:a16="http://schemas.microsoft.com/office/drawing/2014/main" val="1269219655"/>
                  </a:ext>
                </a:extLst>
              </a:tr>
              <a:tr h="442823">
                <a:tc>
                  <a:txBody>
                    <a:bodyPr/>
                    <a:lstStyle/>
                    <a:p>
                      <a:pPr marL="0" marR="0" indent="0" algn="just">
                        <a:lnSpc>
                          <a:spcPct val="107000"/>
                        </a:lnSpc>
                        <a:spcBef>
                          <a:spcPts val="0"/>
                        </a:spcBef>
                        <a:spcAft>
                          <a:spcPts val="0"/>
                        </a:spcAft>
                      </a:pPr>
                      <a:r>
                        <a:rPr lang="en-US" sz="1100">
                          <a:solidFill>
                            <a:schemeClr val="tx1"/>
                          </a:solidFill>
                          <a:effectLst/>
                        </a:rPr>
                        <a:t>Assignment Title: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tc>
                <a:tc>
                  <a:txBody>
                    <a:bodyPr/>
                    <a:lstStyle/>
                    <a:p>
                      <a:pPr marL="0" marR="0" indent="0" algn="l">
                        <a:lnSpc>
                          <a:spcPct val="107000"/>
                        </a:lnSpc>
                        <a:spcBef>
                          <a:spcPts val="0"/>
                        </a:spcBef>
                        <a:spcAft>
                          <a:spcPts val="0"/>
                        </a:spcAft>
                        <a:tabLst>
                          <a:tab pos="1052830" algn="ctr"/>
                          <a:tab pos="2026285" algn="r"/>
                        </a:tabLst>
                      </a:pPr>
                      <a:r>
                        <a:rPr lang="en-US" sz="1100" dirty="0">
                          <a:solidFill>
                            <a:schemeClr val="tx1"/>
                          </a:solidFill>
                          <a:effectLst/>
                        </a:rPr>
                        <a:t>Component 	1: 	Practical: </a:t>
                      </a:r>
                    </a:p>
                    <a:p>
                      <a:pPr marL="1270" marR="0" indent="0" algn="l">
                        <a:lnSpc>
                          <a:spcPct val="107000"/>
                        </a:lnSpc>
                        <a:spcBef>
                          <a:spcPts val="0"/>
                        </a:spcBef>
                        <a:spcAft>
                          <a:spcPts val="0"/>
                        </a:spcAft>
                      </a:pPr>
                      <a:r>
                        <a:rPr lang="en-US" sz="1100" dirty="0">
                          <a:solidFill>
                            <a:schemeClr val="tx1"/>
                          </a:solidFill>
                          <a:effectLst/>
                        </a:rPr>
                        <a:t>Individual Presentation </a:t>
                      </a:r>
                      <a:endParaRPr lang="en-US"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nchor="ctr"/>
                </a:tc>
                <a:tc>
                  <a:txBody>
                    <a:bodyPr/>
                    <a:lstStyle/>
                    <a:p>
                      <a:pPr marL="635" marR="0" indent="0" algn="l">
                        <a:lnSpc>
                          <a:spcPct val="107000"/>
                        </a:lnSpc>
                        <a:spcBef>
                          <a:spcPts val="0"/>
                        </a:spcBef>
                        <a:spcAft>
                          <a:spcPts val="0"/>
                        </a:spcAft>
                      </a:pPr>
                      <a:r>
                        <a:rPr lang="en-US" sz="1100">
                          <a:solidFill>
                            <a:schemeClr val="tx1"/>
                          </a:solidFill>
                          <a:effectLst/>
                        </a:rPr>
                        <a:t>Word count (or equivalent): </a:t>
                      </a:r>
                      <a:endParaRPr lang="en-US" sz="110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nchor="ctr"/>
                </a:tc>
                <a:tc>
                  <a:txBody>
                    <a:bodyPr/>
                    <a:lstStyle/>
                    <a:p>
                      <a:pPr marL="2540" marR="0" indent="0" algn="l">
                        <a:lnSpc>
                          <a:spcPct val="107000"/>
                        </a:lnSpc>
                        <a:spcBef>
                          <a:spcPts val="0"/>
                        </a:spcBef>
                        <a:spcAft>
                          <a:spcPts val="0"/>
                        </a:spcAft>
                      </a:pPr>
                      <a:endParaRPr lang="en-US"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tc>
                <a:extLst>
                  <a:ext uri="{0D108BD9-81ED-4DB2-BD59-A6C34878D82A}">
                    <a16:rowId xmlns:a16="http://schemas.microsoft.com/office/drawing/2014/main" val="1688670840"/>
                  </a:ext>
                </a:extLst>
              </a:tr>
              <a:tr h="442823">
                <a:tc>
                  <a:txBody>
                    <a:bodyPr/>
                    <a:lstStyle/>
                    <a:p>
                      <a:pPr marL="0" marR="0" indent="0" algn="just">
                        <a:lnSpc>
                          <a:spcPct val="107000"/>
                        </a:lnSpc>
                        <a:spcBef>
                          <a:spcPts val="0"/>
                        </a:spcBef>
                        <a:spcAft>
                          <a:spcPts val="0"/>
                        </a:spcAft>
                      </a:pPr>
                      <a:r>
                        <a:rPr lang="en-US"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rPr>
                        <a:t>Student Name:</a:t>
                      </a:r>
                    </a:p>
                  </a:txBody>
                  <a:tcPr marL="67310" marR="0" marT="6985" marB="0"/>
                </a:tc>
                <a:tc gridSpan="3">
                  <a:txBody>
                    <a:bodyPr/>
                    <a:lstStyle/>
                    <a:p>
                      <a:pPr marL="1270" marR="0" indent="0" algn="l">
                        <a:lnSpc>
                          <a:spcPct val="107000"/>
                        </a:lnSpc>
                        <a:spcBef>
                          <a:spcPts val="0"/>
                        </a:spcBef>
                        <a:spcAft>
                          <a:spcPts val="0"/>
                        </a:spcAft>
                      </a:pPr>
                      <a:r>
                        <a:rPr lang="en-GB" sz="1100" dirty="0" err="1">
                          <a:solidFill>
                            <a:schemeClr val="tx1"/>
                          </a:solidFill>
                          <a:effectLst/>
                          <a:latin typeface="Arial" panose="020B0604020202020204" pitchFamily="34" charset="0"/>
                          <a:ea typeface="Arial" panose="020B0604020202020204" pitchFamily="34" charset="0"/>
                          <a:cs typeface="Times New Roman" panose="02020603050405020304" pitchFamily="18" charset="0"/>
                        </a:rPr>
                        <a:t>Catalin</a:t>
                      </a:r>
                      <a:r>
                        <a:rPr lang="en-GB"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rPr>
                        <a:t> </a:t>
                      </a:r>
                      <a:r>
                        <a:rPr lang="en-GB" sz="1100" dirty="0" err="1">
                          <a:solidFill>
                            <a:schemeClr val="tx1"/>
                          </a:solidFill>
                          <a:effectLst/>
                          <a:latin typeface="Arial" panose="020B0604020202020204" pitchFamily="34" charset="0"/>
                          <a:ea typeface="Arial" panose="020B0604020202020204" pitchFamily="34" charset="0"/>
                          <a:cs typeface="Times New Roman" panose="02020603050405020304" pitchFamily="18" charset="0"/>
                        </a:rPr>
                        <a:t>Tabaras</a:t>
                      </a:r>
                      <a:endParaRPr lang="en-US"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nchor="ctr"/>
                </a:tc>
                <a:tc hMerge="1">
                  <a:txBody>
                    <a:bodyPr/>
                    <a:lstStyle/>
                    <a:p>
                      <a:pPr marL="635" marR="0" indent="0" algn="l">
                        <a:lnSpc>
                          <a:spcPct val="107000"/>
                        </a:lnSpc>
                        <a:spcBef>
                          <a:spcPts val="0"/>
                        </a:spcBef>
                        <a:spcAft>
                          <a:spcPts val="0"/>
                        </a:spcAft>
                      </a:pPr>
                      <a:endParaRPr lang="en-US"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nchor="ctr"/>
                </a:tc>
                <a:tc hMerge="1">
                  <a:txBody>
                    <a:bodyPr/>
                    <a:lstStyle/>
                    <a:p>
                      <a:pPr marL="2540" marR="0" indent="0" algn="l">
                        <a:lnSpc>
                          <a:spcPct val="107000"/>
                        </a:lnSpc>
                        <a:spcBef>
                          <a:spcPts val="0"/>
                        </a:spcBef>
                        <a:spcAft>
                          <a:spcPts val="0"/>
                        </a:spcAft>
                      </a:pPr>
                      <a:endParaRPr lang="en-US"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tc>
                <a:extLst>
                  <a:ext uri="{0D108BD9-81ED-4DB2-BD59-A6C34878D82A}">
                    <a16:rowId xmlns:a16="http://schemas.microsoft.com/office/drawing/2014/main" val="3177908204"/>
                  </a:ext>
                </a:extLst>
              </a:tr>
              <a:tr h="442823">
                <a:tc>
                  <a:txBody>
                    <a:bodyPr/>
                    <a:lstStyle/>
                    <a:p>
                      <a:pPr marL="0" marR="0" indent="0" algn="just">
                        <a:lnSpc>
                          <a:spcPct val="107000"/>
                        </a:lnSpc>
                        <a:spcBef>
                          <a:spcPts val="0"/>
                        </a:spcBef>
                        <a:spcAft>
                          <a:spcPts val="0"/>
                        </a:spcAft>
                      </a:pPr>
                      <a:r>
                        <a:rPr lang="en-US"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rPr>
                        <a:t>Student ID:</a:t>
                      </a:r>
                    </a:p>
                  </a:txBody>
                  <a:tcPr marL="67310" marR="0" marT="6985" marB="0"/>
                </a:tc>
                <a:tc gridSpan="3">
                  <a:txBody>
                    <a:bodyPr/>
                    <a:lstStyle/>
                    <a:p>
                      <a:pPr marL="1270" marR="0" indent="0" algn="l">
                        <a:lnSpc>
                          <a:spcPct val="107000"/>
                        </a:lnSpc>
                        <a:spcBef>
                          <a:spcPts val="0"/>
                        </a:spcBef>
                        <a:spcAft>
                          <a:spcPts val="0"/>
                        </a:spcAft>
                      </a:pPr>
                      <a:r>
                        <a:rPr lang="en-GB"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rPr>
                        <a:t>2247295</a:t>
                      </a:r>
                      <a:endParaRPr lang="en-US"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nchor="ctr"/>
                </a:tc>
                <a:tc hMerge="1">
                  <a:txBody>
                    <a:bodyPr/>
                    <a:lstStyle/>
                    <a:p>
                      <a:pPr marL="635" marR="0" indent="0" algn="l">
                        <a:lnSpc>
                          <a:spcPct val="107000"/>
                        </a:lnSpc>
                        <a:spcBef>
                          <a:spcPts val="0"/>
                        </a:spcBef>
                        <a:spcAft>
                          <a:spcPts val="0"/>
                        </a:spcAft>
                      </a:pPr>
                      <a:endParaRPr lang="en-US"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nchor="ctr"/>
                </a:tc>
                <a:tc hMerge="1">
                  <a:txBody>
                    <a:bodyPr/>
                    <a:lstStyle/>
                    <a:p>
                      <a:pPr marL="2540" marR="0" indent="0" algn="l">
                        <a:lnSpc>
                          <a:spcPct val="107000"/>
                        </a:lnSpc>
                        <a:spcBef>
                          <a:spcPts val="0"/>
                        </a:spcBef>
                        <a:spcAft>
                          <a:spcPts val="0"/>
                        </a:spcAft>
                      </a:pPr>
                      <a:endParaRPr lang="en-US" sz="1100" dirty="0">
                        <a:solidFill>
                          <a:schemeClr val="tx1"/>
                        </a:solidFill>
                        <a:effectLst/>
                        <a:latin typeface="Arial" panose="020B0604020202020204" pitchFamily="34" charset="0"/>
                        <a:ea typeface="Arial" panose="020B0604020202020204" pitchFamily="34" charset="0"/>
                        <a:cs typeface="Times New Roman" panose="02020603050405020304" pitchFamily="18" charset="0"/>
                      </a:endParaRPr>
                    </a:p>
                  </a:txBody>
                  <a:tcPr marL="67310" marR="0" marT="6985" marB="0"/>
                </a:tc>
                <a:extLst>
                  <a:ext uri="{0D108BD9-81ED-4DB2-BD59-A6C34878D82A}">
                    <a16:rowId xmlns:a16="http://schemas.microsoft.com/office/drawing/2014/main" val="3169074707"/>
                  </a:ext>
                </a:extLst>
              </a:tr>
            </a:tbl>
          </a:graphicData>
        </a:graphic>
      </p:graphicFrame>
    </p:spTree>
    <p:extLst>
      <p:ext uri="{BB962C8B-B14F-4D97-AF65-F5344CB8AC3E}">
        <p14:creationId xmlns:p14="http://schemas.microsoft.com/office/powerpoint/2010/main" val="4278028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471"/>
        <p:cNvGrpSpPr/>
        <p:nvPr/>
      </p:nvGrpSpPr>
      <p:grpSpPr>
        <a:xfrm>
          <a:off x="0" y="0"/>
          <a:ext cx="0" cy="0"/>
          <a:chOff x="0" y="0"/>
          <a:chExt cx="0" cy="0"/>
        </a:xfrm>
      </p:grpSpPr>
      <p:sp>
        <p:nvSpPr>
          <p:cNvPr id="3472" name="Google Shape;3472;p34"/>
          <p:cNvSpPr/>
          <p:nvPr/>
        </p:nvSpPr>
        <p:spPr>
          <a:xfrm>
            <a:off x="133" y="5529867"/>
            <a:ext cx="12192000" cy="608800"/>
          </a:xfrm>
          <a:prstGeom prst="rect">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3" name="Google Shape;3473;p34"/>
          <p:cNvSpPr/>
          <p:nvPr/>
        </p:nvSpPr>
        <p:spPr>
          <a:xfrm flipH="1">
            <a:off x="6163462" y="4369085"/>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4" name="Google Shape;3474;p34"/>
          <p:cNvSpPr/>
          <p:nvPr/>
        </p:nvSpPr>
        <p:spPr>
          <a:xfrm flipH="1">
            <a:off x="166" y="4369085"/>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75" name="Google Shape;3475;p34"/>
          <p:cNvSpPr txBox="1">
            <a:spLocks noGrp="1"/>
          </p:cNvSpPr>
          <p:nvPr>
            <p:ph type="title"/>
          </p:nvPr>
        </p:nvSpPr>
        <p:spPr>
          <a:xfrm>
            <a:off x="4069491" y="623316"/>
            <a:ext cx="4894000" cy="920000"/>
          </a:xfrm>
          <a:prstGeom prst="rect">
            <a:avLst/>
          </a:prstGeom>
          <a:ln>
            <a:noFill/>
          </a:ln>
        </p:spPr>
        <p:txBody>
          <a:bodyPr spcFirstLastPara="1" wrap="square" lIns="121900" tIns="121900" rIns="121900" bIns="121900" anchor="t" anchorCtr="0">
            <a:noAutofit/>
          </a:bodyPr>
          <a:lstStyle/>
          <a:p>
            <a:r>
              <a:rPr lang="en" dirty="0"/>
              <a:t>Introduction</a:t>
            </a:r>
            <a:endParaRPr dirty="0"/>
          </a:p>
        </p:txBody>
      </p:sp>
      <p:grpSp>
        <p:nvGrpSpPr>
          <p:cNvPr id="3477" name="Google Shape;3477;p34"/>
          <p:cNvGrpSpPr/>
          <p:nvPr/>
        </p:nvGrpSpPr>
        <p:grpSpPr>
          <a:xfrm>
            <a:off x="-799933" y="4305350"/>
            <a:ext cx="4663496" cy="1705681"/>
            <a:chOff x="127" y="3525732"/>
            <a:chExt cx="2948097" cy="1078271"/>
          </a:xfrm>
        </p:grpSpPr>
        <p:grpSp>
          <p:nvGrpSpPr>
            <p:cNvPr id="3478" name="Google Shape;3478;p34"/>
            <p:cNvGrpSpPr/>
            <p:nvPr/>
          </p:nvGrpSpPr>
          <p:grpSpPr>
            <a:xfrm flipH="1">
              <a:off x="2185002" y="4244582"/>
              <a:ext cx="763222" cy="359421"/>
              <a:chOff x="811985" y="3296192"/>
              <a:chExt cx="1330582" cy="626605"/>
            </a:xfrm>
          </p:grpSpPr>
          <p:sp>
            <p:nvSpPr>
              <p:cNvPr id="3479" name="Google Shape;3479;p3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80" name="Google Shape;3480;p3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81" name="Google Shape;3481;p3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82" name="Google Shape;3482;p3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83" name="Google Shape;3483;p3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84" name="Google Shape;3484;p3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85" name="Google Shape;3485;p3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86" name="Google Shape;3486;p3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87" name="Google Shape;3487;p3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88" name="Google Shape;3488;p3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89" name="Google Shape;3489;p3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490" name="Google Shape;3490;p34"/>
            <p:cNvGrpSpPr/>
            <p:nvPr/>
          </p:nvGrpSpPr>
          <p:grpSpPr>
            <a:xfrm flipH="1">
              <a:off x="1712302" y="4244582"/>
              <a:ext cx="763222" cy="359421"/>
              <a:chOff x="811985" y="3296192"/>
              <a:chExt cx="1330582" cy="626605"/>
            </a:xfrm>
          </p:grpSpPr>
          <p:sp>
            <p:nvSpPr>
              <p:cNvPr id="3491" name="Google Shape;3491;p3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92" name="Google Shape;3492;p3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93" name="Google Shape;3493;p3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94" name="Google Shape;3494;p3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95" name="Google Shape;3495;p3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96" name="Google Shape;3496;p3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97" name="Google Shape;3497;p3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98" name="Google Shape;3498;p3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499" name="Google Shape;3499;p3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00" name="Google Shape;3500;p3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01" name="Google Shape;3501;p3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502" name="Google Shape;3502;p34"/>
            <p:cNvGrpSpPr/>
            <p:nvPr/>
          </p:nvGrpSpPr>
          <p:grpSpPr>
            <a:xfrm flipH="1">
              <a:off x="1712302" y="3885157"/>
              <a:ext cx="763222" cy="359421"/>
              <a:chOff x="811985" y="3296192"/>
              <a:chExt cx="1330582" cy="626605"/>
            </a:xfrm>
          </p:grpSpPr>
          <p:sp>
            <p:nvSpPr>
              <p:cNvPr id="3503" name="Google Shape;3503;p3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04" name="Google Shape;3504;p3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05" name="Google Shape;3505;p3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06" name="Google Shape;3506;p3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07" name="Google Shape;3507;p3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08" name="Google Shape;3508;p3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09" name="Google Shape;3509;p3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10" name="Google Shape;3510;p3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11" name="Google Shape;3511;p3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12" name="Google Shape;3512;p3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13" name="Google Shape;3513;p3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514" name="Google Shape;3514;p34"/>
            <p:cNvGrpSpPr/>
            <p:nvPr/>
          </p:nvGrpSpPr>
          <p:grpSpPr>
            <a:xfrm flipH="1">
              <a:off x="1236052" y="4244582"/>
              <a:ext cx="763222" cy="359421"/>
              <a:chOff x="811985" y="3296192"/>
              <a:chExt cx="1330582" cy="626605"/>
            </a:xfrm>
          </p:grpSpPr>
          <p:sp>
            <p:nvSpPr>
              <p:cNvPr id="3515" name="Google Shape;3515;p3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16" name="Google Shape;3516;p3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17" name="Google Shape;3517;p3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18" name="Google Shape;3518;p3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19" name="Google Shape;3519;p3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20" name="Google Shape;3520;p3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21" name="Google Shape;3521;p3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22" name="Google Shape;3522;p3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23" name="Google Shape;3523;p3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24" name="Google Shape;3524;p3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25" name="Google Shape;3525;p3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526" name="Google Shape;3526;p34"/>
            <p:cNvGrpSpPr/>
            <p:nvPr/>
          </p:nvGrpSpPr>
          <p:grpSpPr>
            <a:xfrm flipH="1">
              <a:off x="1236052" y="3885157"/>
              <a:ext cx="763222" cy="359421"/>
              <a:chOff x="811985" y="3296192"/>
              <a:chExt cx="1330582" cy="626605"/>
            </a:xfrm>
          </p:grpSpPr>
          <p:sp>
            <p:nvSpPr>
              <p:cNvPr id="3527" name="Google Shape;3527;p3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28" name="Google Shape;3528;p3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29" name="Google Shape;3529;p3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30" name="Google Shape;3530;p3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31" name="Google Shape;3531;p3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32" name="Google Shape;3532;p3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33" name="Google Shape;3533;p3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34" name="Google Shape;3534;p3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35" name="Google Shape;3535;p3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36" name="Google Shape;3536;p3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37" name="Google Shape;3537;p3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538" name="Google Shape;3538;p34"/>
            <p:cNvGrpSpPr/>
            <p:nvPr/>
          </p:nvGrpSpPr>
          <p:grpSpPr>
            <a:xfrm flipH="1">
              <a:off x="472827" y="4244582"/>
              <a:ext cx="763222" cy="359421"/>
              <a:chOff x="811985" y="3296192"/>
              <a:chExt cx="1330582" cy="626605"/>
            </a:xfrm>
          </p:grpSpPr>
          <p:sp>
            <p:nvSpPr>
              <p:cNvPr id="3539" name="Google Shape;3539;p3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40" name="Google Shape;3540;p3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41" name="Google Shape;3541;p3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42" name="Google Shape;3542;p3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43" name="Google Shape;3543;p3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44" name="Google Shape;3544;p3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45" name="Google Shape;3545;p3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46" name="Google Shape;3546;p3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47" name="Google Shape;3547;p3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48" name="Google Shape;3548;p3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49" name="Google Shape;3549;p3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550" name="Google Shape;3550;p34"/>
            <p:cNvGrpSpPr/>
            <p:nvPr/>
          </p:nvGrpSpPr>
          <p:grpSpPr>
            <a:xfrm flipH="1">
              <a:off x="472827" y="3885157"/>
              <a:ext cx="763222" cy="359421"/>
              <a:chOff x="811985" y="3296192"/>
              <a:chExt cx="1330582" cy="626605"/>
            </a:xfrm>
          </p:grpSpPr>
          <p:sp>
            <p:nvSpPr>
              <p:cNvPr id="3551" name="Google Shape;3551;p3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52" name="Google Shape;3552;p3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53" name="Google Shape;3553;p3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54" name="Google Shape;3554;p3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55" name="Google Shape;3555;p3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56" name="Google Shape;3556;p3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57" name="Google Shape;3557;p3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58" name="Google Shape;3558;p3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59" name="Google Shape;3559;p3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60" name="Google Shape;3560;p3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61" name="Google Shape;3561;p3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562" name="Google Shape;3562;p34"/>
            <p:cNvGrpSpPr/>
            <p:nvPr/>
          </p:nvGrpSpPr>
          <p:grpSpPr>
            <a:xfrm flipH="1">
              <a:off x="127" y="4244582"/>
              <a:ext cx="763222" cy="359421"/>
              <a:chOff x="811985" y="3296192"/>
              <a:chExt cx="1330582" cy="626605"/>
            </a:xfrm>
          </p:grpSpPr>
          <p:sp>
            <p:nvSpPr>
              <p:cNvPr id="3563" name="Google Shape;3563;p3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64" name="Google Shape;3564;p3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65" name="Google Shape;3565;p3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66" name="Google Shape;3566;p3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67" name="Google Shape;3567;p3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68" name="Google Shape;3568;p3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69" name="Google Shape;3569;p3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70" name="Google Shape;3570;p3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71" name="Google Shape;3571;p3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72" name="Google Shape;3572;p3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73" name="Google Shape;3573;p3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574" name="Google Shape;3574;p34"/>
            <p:cNvGrpSpPr/>
            <p:nvPr/>
          </p:nvGrpSpPr>
          <p:grpSpPr>
            <a:xfrm flipH="1">
              <a:off x="1236052" y="3525732"/>
              <a:ext cx="763222" cy="359421"/>
              <a:chOff x="811985" y="3296192"/>
              <a:chExt cx="1330582" cy="626605"/>
            </a:xfrm>
          </p:grpSpPr>
          <p:sp>
            <p:nvSpPr>
              <p:cNvPr id="3575" name="Google Shape;3575;p3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76" name="Google Shape;3576;p3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77" name="Google Shape;3577;p3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78" name="Google Shape;3578;p3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79" name="Google Shape;3579;p3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80" name="Google Shape;3580;p3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81" name="Google Shape;3581;p3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82" name="Google Shape;3582;p3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83" name="Google Shape;3583;p3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84" name="Google Shape;3584;p3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85" name="Google Shape;3585;p3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586" name="Google Shape;3586;p34"/>
            <p:cNvGrpSpPr/>
            <p:nvPr/>
          </p:nvGrpSpPr>
          <p:grpSpPr>
            <a:xfrm flipH="1">
              <a:off x="472827" y="3525732"/>
              <a:ext cx="763222" cy="359421"/>
              <a:chOff x="811985" y="3296192"/>
              <a:chExt cx="1330582" cy="626605"/>
            </a:xfrm>
          </p:grpSpPr>
          <p:sp>
            <p:nvSpPr>
              <p:cNvPr id="3587" name="Google Shape;3587;p3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88" name="Google Shape;3588;p3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89" name="Google Shape;3589;p3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90" name="Google Shape;3590;p3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91" name="Google Shape;3591;p3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92" name="Google Shape;3592;p3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93" name="Google Shape;3593;p3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94" name="Google Shape;3594;p3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95" name="Google Shape;3595;p3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96" name="Google Shape;3596;p3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597" name="Google Shape;3597;p3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598" name="Google Shape;3598;p34"/>
            <p:cNvGrpSpPr/>
            <p:nvPr/>
          </p:nvGrpSpPr>
          <p:grpSpPr>
            <a:xfrm flipH="1">
              <a:off x="127" y="3885157"/>
              <a:ext cx="763222" cy="359421"/>
              <a:chOff x="811985" y="3296192"/>
              <a:chExt cx="1330582" cy="626605"/>
            </a:xfrm>
          </p:grpSpPr>
          <p:sp>
            <p:nvSpPr>
              <p:cNvPr id="3599" name="Google Shape;3599;p34"/>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00" name="Google Shape;3600;p34"/>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01" name="Google Shape;3601;p34"/>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02" name="Google Shape;3602;p34"/>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03" name="Google Shape;3603;p34"/>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04" name="Google Shape;3604;p34"/>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05" name="Google Shape;3605;p34"/>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06" name="Google Shape;3606;p34"/>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07" name="Google Shape;3607;p34"/>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08" name="Google Shape;3608;p34"/>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09" name="Google Shape;3609;p34"/>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sp>
        <p:nvSpPr>
          <p:cNvPr id="3610" name="Google Shape;3610;p34"/>
          <p:cNvSpPr/>
          <p:nvPr/>
        </p:nvSpPr>
        <p:spPr>
          <a:xfrm>
            <a:off x="6641018" y="2418329"/>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11" name="Google Shape;3611;p34"/>
          <p:cNvSpPr/>
          <p:nvPr/>
        </p:nvSpPr>
        <p:spPr>
          <a:xfrm rot="1159801">
            <a:off x="6875483" y="256326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3613" name="Google Shape;3613;p34"/>
          <p:cNvGrpSpPr/>
          <p:nvPr/>
        </p:nvGrpSpPr>
        <p:grpSpPr>
          <a:xfrm flipH="1">
            <a:off x="5144796" y="4727989"/>
            <a:ext cx="1902681" cy="1160875"/>
            <a:chOff x="1170428" y="5511318"/>
            <a:chExt cx="3696921" cy="2255586"/>
          </a:xfrm>
        </p:grpSpPr>
        <p:sp>
          <p:nvSpPr>
            <p:cNvPr id="3614" name="Google Shape;3614;p34"/>
            <p:cNvSpPr/>
            <p:nvPr/>
          </p:nvSpPr>
          <p:spPr>
            <a:xfrm>
              <a:off x="2849500" y="6896249"/>
              <a:ext cx="363300" cy="318000"/>
            </a:xfrm>
            <a:prstGeom prst="rect">
              <a:avLst/>
            </a:pr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15" name="Google Shape;3615;p34"/>
            <p:cNvSpPr/>
            <p:nvPr/>
          </p:nvSpPr>
          <p:spPr>
            <a:xfrm>
              <a:off x="1215517" y="7094120"/>
              <a:ext cx="2008500" cy="421800"/>
            </a:xfrm>
            <a:prstGeom prst="rect">
              <a:avLst/>
            </a:pr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16" name="Google Shape;3616;p34"/>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17" name="Google Shape;3617;p34"/>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18" name="Google Shape;3618;p34"/>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19" name="Google Shape;3619;p34"/>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20" name="Google Shape;3620;p34"/>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21" name="Google Shape;3621;p34"/>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22" name="Google Shape;3622;p34"/>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23" name="Google Shape;3623;p34"/>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24" name="Google Shape;3624;p34"/>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25" name="Google Shape;3625;p34"/>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26" name="Google Shape;3626;p34"/>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27" name="Google Shape;3627;p34"/>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28" name="Google Shape;3628;p34"/>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29" name="Google Shape;3629;p34"/>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30" name="Google Shape;3630;p34"/>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31" name="Google Shape;3631;p34"/>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32" name="Google Shape;3632;p34"/>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33" name="Google Shape;3633;p34"/>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34" name="Google Shape;3634;p34"/>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35" name="Google Shape;3635;p34"/>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36" name="Google Shape;3636;p34"/>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37" name="Google Shape;3637;p34"/>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38" name="Google Shape;3638;p34"/>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39" name="Google Shape;3639;p34"/>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40" name="Google Shape;3640;p34"/>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41" name="Google Shape;3641;p34"/>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42" name="Google Shape;3642;p34"/>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43" name="Google Shape;3643;p34"/>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44" name="Google Shape;3644;p34"/>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45" name="Google Shape;3645;p34"/>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46" name="Google Shape;3646;p34"/>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47" name="Google Shape;3647;p34"/>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48" name="Google Shape;3648;p34"/>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49" name="Google Shape;3649;p34"/>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50" name="Google Shape;3650;p34"/>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51" name="Google Shape;3651;p34"/>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52" name="Google Shape;3652;p34"/>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53" name="Google Shape;3653;p34"/>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54" name="Google Shape;3654;p34"/>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55" name="Google Shape;3655;p34"/>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56" name="Google Shape;3656;p34"/>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57" name="Google Shape;3657;p34"/>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58" name="Google Shape;3658;p34"/>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659" name="Google Shape;3659;p34"/>
          <p:cNvGrpSpPr/>
          <p:nvPr/>
        </p:nvGrpSpPr>
        <p:grpSpPr>
          <a:xfrm flipH="1">
            <a:off x="11241137" y="5278643"/>
            <a:ext cx="950572" cy="491292"/>
            <a:chOff x="4788538" y="2017249"/>
            <a:chExt cx="1752099" cy="905551"/>
          </a:xfrm>
        </p:grpSpPr>
        <p:sp>
          <p:nvSpPr>
            <p:cNvPr id="3660" name="Google Shape;3660;p34"/>
            <p:cNvSpPr/>
            <p:nvPr/>
          </p:nvSpPr>
          <p:spPr>
            <a:xfrm>
              <a:off x="4788538" y="2017249"/>
              <a:ext cx="1134977" cy="905550"/>
            </a:xfrm>
            <a:custGeom>
              <a:avLst/>
              <a:gdLst/>
              <a:ahLst/>
              <a:cxnLst/>
              <a:rect l="l" t="t" r="r" b="b"/>
              <a:pathLst>
                <a:path w="4482" h="3576" extrusionOk="0">
                  <a:moveTo>
                    <a:pt x="0" y="0"/>
                  </a:moveTo>
                  <a:lnTo>
                    <a:pt x="0" y="3576"/>
                  </a:lnTo>
                  <a:lnTo>
                    <a:pt x="4481" y="3576"/>
                  </a:lnTo>
                  <a:lnTo>
                    <a:pt x="448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61" name="Google Shape;3661;p34"/>
            <p:cNvSpPr/>
            <p:nvPr/>
          </p:nvSpPr>
          <p:spPr>
            <a:xfrm>
              <a:off x="5305887" y="2017249"/>
              <a:ext cx="1234749" cy="905550"/>
            </a:xfrm>
            <a:custGeom>
              <a:avLst/>
              <a:gdLst/>
              <a:ahLst/>
              <a:cxnLst/>
              <a:rect l="l" t="t" r="r" b="b"/>
              <a:pathLst>
                <a:path w="4876" h="3576" extrusionOk="0">
                  <a:moveTo>
                    <a:pt x="2438" y="0"/>
                  </a:moveTo>
                  <a:lnTo>
                    <a:pt x="2183" y="23"/>
                  </a:lnTo>
                  <a:lnTo>
                    <a:pt x="1927" y="47"/>
                  </a:lnTo>
                  <a:lnTo>
                    <a:pt x="1695" y="93"/>
                  </a:lnTo>
                  <a:lnTo>
                    <a:pt x="1486" y="139"/>
                  </a:lnTo>
                  <a:lnTo>
                    <a:pt x="1277" y="232"/>
                  </a:lnTo>
                  <a:lnTo>
                    <a:pt x="1068" y="325"/>
                  </a:lnTo>
                  <a:lnTo>
                    <a:pt x="883" y="418"/>
                  </a:lnTo>
                  <a:lnTo>
                    <a:pt x="697" y="534"/>
                  </a:lnTo>
                  <a:lnTo>
                    <a:pt x="558" y="673"/>
                  </a:lnTo>
                  <a:lnTo>
                    <a:pt x="418" y="813"/>
                  </a:lnTo>
                  <a:lnTo>
                    <a:pt x="279" y="975"/>
                  </a:lnTo>
                  <a:lnTo>
                    <a:pt x="186" y="1138"/>
                  </a:lnTo>
                  <a:lnTo>
                    <a:pt x="93" y="1300"/>
                  </a:lnTo>
                  <a:lnTo>
                    <a:pt x="47" y="1486"/>
                  </a:lnTo>
                  <a:lnTo>
                    <a:pt x="0" y="1672"/>
                  </a:lnTo>
                  <a:lnTo>
                    <a:pt x="0" y="1857"/>
                  </a:lnTo>
                  <a:lnTo>
                    <a:pt x="0" y="3576"/>
                  </a:lnTo>
                  <a:lnTo>
                    <a:pt x="4876" y="3576"/>
                  </a:lnTo>
                  <a:lnTo>
                    <a:pt x="4876" y="1857"/>
                  </a:lnTo>
                  <a:lnTo>
                    <a:pt x="4853" y="1672"/>
                  </a:lnTo>
                  <a:lnTo>
                    <a:pt x="4829" y="1486"/>
                  </a:lnTo>
                  <a:lnTo>
                    <a:pt x="4760" y="1300"/>
                  </a:lnTo>
                  <a:lnTo>
                    <a:pt x="4667" y="1138"/>
                  </a:lnTo>
                  <a:lnTo>
                    <a:pt x="4574" y="975"/>
                  </a:lnTo>
                  <a:lnTo>
                    <a:pt x="4458" y="813"/>
                  </a:lnTo>
                  <a:lnTo>
                    <a:pt x="4319" y="673"/>
                  </a:lnTo>
                  <a:lnTo>
                    <a:pt x="4156" y="534"/>
                  </a:lnTo>
                  <a:lnTo>
                    <a:pt x="3970" y="418"/>
                  </a:lnTo>
                  <a:lnTo>
                    <a:pt x="3785" y="325"/>
                  </a:lnTo>
                  <a:lnTo>
                    <a:pt x="3599" y="232"/>
                  </a:lnTo>
                  <a:lnTo>
                    <a:pt x="3390" y="139"/>
                  </a:lnTo>
                  <a:lnTo>
                    <a:pt x="3158" y="93"/>
                  </a:lnTo>
                  <a:lnTo>
                    <a:pt x="2926" y="47"/>
                  </a:lnTo>
                  <a:lnTo>
                    <a:pt x="2670" y="23"/>
                  </a:lnTo>
                  <a:lnTo>
                    <a:pt x="243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62" name="Google Shape;3662;p34"/>
            <p:cNvSpPr/>
            <p:nvPr/>
          </p:nvSpPr>
          <p:spPr>
            <a:xfrm>
              <a:off x="5305887" y="2070174"/>
              <a:ext cx="1234749" cy="793876"/>
            </a:xfrm>
            <a:custGeom>
              <a:avLst/>
              <a:gdLst/>
              <a:ahLst/>
              <a:cxnLst/>
              <a:rect l="l" t="t" r="r" b="b"/>
              <a:pathLst>
                <a:path w="4876" h="3135" extrusionOk="0">
                  <a:moveTo>
                    <a:pt x="1301" y="0"/>
                  </a:moveTo>
                  <a:lnTo>
                    <a:pt x="1068" y="116"/>
                  </a:lnTo>
                  <a:lnTo>
                    <a:pt x="3785" y="116"/>
                  </a:lnTo>
                  <a:lnTo>
                    <a:pt x="3576" y="0"/>
                  </a:lnTo>
                  <a:close/>
                  <a:moveTo>
                    <a:pt x="651" y="395"/>
                  </a:moveTo>
                  <a:lnTo>
                    <a:pt x="534" y="488"/>
                  </a:lnTo>
                  <a:lnTo>
                    <a:pt x="4342" y="488"/>
                  </a:lnTo>
                  <a:lnTo>
                    <a:pt x="4226" y="395"/>
                  </a:lnTo>
                  <a:close/>
                  <a:moveTo>
                    <a:pt x="279" y="766"/>
                  </a:moveTo>
                  <a:lnTo>
                    <a:pt x="209" y="859"/>
                  </a:lnTo>
                  <a:lnTo>
                    <a:pt x="4644" y="859"/>
                  </a:lnTo>
                  <a:lnTo>
                    <a:pt x="4574" y="766"/>
                  </a:lnTo>
                  <a:close/>
                  <a:moveTo>
                    <a:pt x="93" y="1138"/>
                  </a:moveTo>
                  <a:lnTo>
                    <a:pt x="47" y="1254"/>
                  </a:lnTo>
                  <a:lnTo>
                    <a:pt x="4806" y="1254"/>
                  </a:lnTo>
                  <a:lnTo>
                    <a:pt x="4783" y="1138"/>
                  </a:lnTo>
                  <a:close/>
                  <a:moveTo>
                    <a:pt x="0" y="1532"/>
                  </a:moveTo>
                  <a:lnTo>
                    <a:pt x="0" y="1625"/>
                  </a:lnTo>
                  <a:lnTo>
                    <a:pt x="4876" y="1625"/>
                  </a:lnTo>
                  <a:lnTo>
                    <a:pt x="4853" y="1532"/>
                  </a:lnTo>
                  <a:close/>
                  <a:moveTo>
                    <a:pt x="0" y="1904"/>
                  </a:moveTo>
                  <a:lnTo>
                    <a:pt x="0" y="1997"/>
                  </a:lnTo>
                  <a:lnTo>
                    <a:pt x="4876" y="1997"/>
                  </a:lnTo>
                  <a:lnTo>
                    <a:pt x="4876" y="1904"/>
                  </a:lnTo>
                  <a:close/>
                  <a:moveTo>
                    <a:pt x="0" y="2275"/>
                  </a:moveTo>
                  <a:lnTo>
                    <a:pt x="0" y="2391"/>
                  </a:lnTo>
                  <a:lnTo>
                    <a:pt x="4876" y="2391"/>
                  </a:lnTo>
                  <a:lnTo>
                    <a:pt x="4876" y="2275"/>
                  </a:lnTo>
                  <a:close/>
                  <a:moveTo>
                    <a:pt x="0" y="2670"/>
                  </a:moveTo>
                  <a:lnTo>
                    <a:pt x="0" y="2763"/>
                  </a:lnTo>
                  <a:lnTo>
                    <a:pt x="4876" y="2763"/>
                  </a:lnTo>
                  <a:lnTo>
                    <a:pt x="4876" y="2670"/>
                  </a:lnTo>
                  <a:close/>
                  <a:moveTo>
                    <a:pt x="0" y="3041"/>
                  </a:moveTo>
                  <a:lnTo>
                    <a:pt x="0" y="3134"/>
                  </a:lnTo>
                  <a:lnTo>
                    <a:pt x="4876" y="3134"/>
                  </a:lnTo>
                  <a:lnTo>
                    <a:pt x="4876" y="304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63" name="Google Shape;3663;p34"/>
            <p:cNvSpPr/>
            <p:nvPr/>
          </p:nvSpPr>
          <p:spPr>
            <a:xfrm>
              <a:off x="5535060" y="2434572"/>
              <a:ext cx="776403" cy="488227"/>
            </a:xfrm>
            <a:custGeom>
              <a:avLst/>
              <a:gdLst/>
              <a:ahLst/>
              <a:cxnLst/>
              <a:rect l="l" t="t" r="r" b="b"/>
              <a:pathLst>
                <a:path w="3066" h="1928" extrusionOk="0">
                  <a:moveTo>
                    <a:pt x="1" y="1"/>
                  </a:moveTo>
                  <a:lnTo>
                    <a:pt x="1" y="1928"/>
                  </a:lnTo>
                  <a:lnTo>
                    <a:pt x="3065" y="1928"/>
                  </a:lnTo>
                  <a:lnTo>
                    <a:pt x="3065"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4" name="Rectangle 1"/>
          <p:cNvSpPr>
            <a:spLocks noChangeArrowheads="1"/>
          </p:cNvSpPr>
          <p:nvPr/>
        </p:nvSpPr>
        <p:spPr bwMode="auto">
          <a:xfrm>
            <a:off x="1510636" y="866226"/>
            <a:ext cx="10485756"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Presentation on the impact of technology on learning and development.</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UK retailers are increasingly adopting digital measures </a:t>
            </a:r>
            <a:r>
              <a:rPr kumimoji="0" lang="en-US" altLang="en-US" sz="2000" b="0" i="0" u="none" strike="noStrike" cap="none" normalizeH="0" baseline="0">
                <a:ln>
                  <a:noFill/>
                </a:ln>
                <a:solidFill>
                  <a:schemeClr val="tx1"/>
                </a:solidFill>
                <a:effectLst/>
                <a:latin typeface="Arial" panose="020B0604020202020204" pitchFamily="34" charset="0"/>
              </a:rPr>
              <a:t>for L&amp;D </a:t>
            </a:r>
            <a:r>
              <a:rPr kumimoji="0" lang="en-US" altLang="en-US" sz="2000" b="0" i="0" u="none" strike="noStrike" cap="none" normalizeH="0" baseline="0" dirty="0">
                <a:ln>
                  <a:noFill/>
                </a:ln>
                <a:solidFill>
                  <a:schemeClr val="tx1"/>
                </a:solidFill>
                <a:effectLst/>
                <a:latin typeface="Arial" panose="020B0604020202020204" pitchFamily="34" charset="0"/>
              </a:rPr>
              <a:t>(</a:t>
            </a:r>
            <a:r>
              <a:rPr kumimoji="0" lang="en-US" altLang="en-US" sz="2000" b="0" i="0" u="none" strike="noStrike" cap="none" normalizeH="0" baseline="0" dirty="0" err="1">
                <a:ln>
                  <a:noFill/>
                </a:ln>
                <a:solidFill>
                  <a:schemeClr val="tx1"/>
                </a:solidFill>
                <a:effectLst/>
                <a:latin typeface="Arial" panose="020B0604020202020204" pitchFamily="34" charset="0"/>
              </a:rPr>
              <a:t>Siagian</a:t>
            </a:r>
            <a:r>
              <a:rPr kumimoji="0" lang="en-US" altLang="en-US" sz="2000" b="0" i="0" u="none" strike="noStrike" cap="none" normalizeH="0" baseline="0" dirty="0">
                <a:ln>
                  <a:noFill/>
                </a:ln>
                <a:solidFill>
                  <a:schemeClr val="tx1"/>
                </a:solidFill>
                <a:effectLst/>
                <a:latin typeface="Arial" panose="020B0604020202020204" pitchFamily="34" charset="0"/>
              </a:rPr>
              <a:t>,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Competitors like Sainsbury’s and Marks and Spencer use modern learning technologies.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Aim: Understand how technology is reshaping learning in the UK retail sector.</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Explore benefits for employees and Tesco, and the value of these changes. </a:t>
            </a:r>
          </a:p>
        </p:txBody>
      </p:sp>
    </p:spTree>
    <p:extLst>
      <p:ext uri="{BB962C8B-B14F-4D97-AF65-F5344CB8AC3E}">
        <p14:creationId xmlns:p14="http://schemas.microsoft.com/office/powerpoint/2010/main" val="3919024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667"/>
        <p:cNvGrpSpPr/>
        <p:nvPr/>
      </p:nvGrpSpPr>
      <p:grpSpPr>
        <a:xfrm>
          <a:off x="0" y="0"/>
          <a:ext cx="0" cy="0"/>
          <a:chOff x="0" y="0"/>
          <a:chExt cx="0" cy="0"/>
        </a:xfrm>
      </p:grpSpPr>
      <p:sp>
        <p:nvSpPr>
          <p:cNvPr id="3707" name="Google Shape;3707;p35"/>
          <p:cNvSpPr txBox="1">
            <a:spLocks noGrp="1"/>
          </p:cNvSpPr>
          <p:nvPr>
            <p:ph type="title"/>
          </p:nvPr>
        </p:nvSpPr>
        <p:spPr>
          <a:xfrm>
            <a:off x="5381668" y="309279"/>
            <a:ext cx="5996000" cy="975600"/>
          </a:xfrm>
          <a:prstGeom prst="rect">
            <a:avLst/>
          </a:prstGeom>
        </p:spPr>
        <p:txBody>
          <a:bodyPr spcFirstLastPara="1" wrap="square" lIns="121900" tIns="121900" rIns="121900" bIns="121900" anchor="ctr" anchorCtr="0">
            <a:noAutofit/>
          </a:bodyPr>
          <a:lstStyle/>
          <a:p>
            <a:r>
              <a:rPr lang="en-GB" sz="2800" dirty="0"/>
              <a:t>Importance of Technology in Training and Development</a:t>
            </a:r>
            <a:endParaRPr sz="2800" dirty="0"/>
          </a:p>
        </p:txBody>
      </p:sp>
      <p:sp>
        <p:nvSpPr>
          <p:cNvPr id="3668" name="Google Shape;3668;p35"/>
          <p:cNvSpPr/>
          <p:nvPr/>
        </p:nvSpPr>
        <p:spPr>
          <a:xfrm>
            <a:off x="167" y="4856146"/>
            <a:ext cx="4063984" cy="765385"/>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3669" name="Google Shape;3669;p35"/>
          <p:cNvGrpSpPr/>
          <p:nvPr/>
        </p:nvGrpSpPr>
        <p:grpSpPr>
          <a:xfrm>
            <a:off x="-3651050" y="1352891"/>
            <a:ext cx="7532513" cy="4271559"/>
            <a:chOff x="-6817388" y="994243"/>
            <a:chExt cx="5649385" cy="3203669"/>
          </a:xfrm>
        </p:grpSpPr>
        <p:sp>
          <p:nvSpPr>
            <p:cNvPr id="3670" name="Google Shape;3670;p35"/>
            <p:cNvSpPr/>
            <p:nvPr/>
          </p:nvSpPr>
          <p:spPr>
            <a:xfrm flipH="1">
              <a:off x="-4150610" y="994243"/>
              <a:ext cx="2512066" cy="1207370"/>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71" name="Google Shape;3671;p35"/>
            <p:cNvSpPr/>
            <p:nvPr/>
          </p:nvSpPr>
          <p:spPr>
            <a:xfrm flipH="1">
              <a:off x="-1836984" y="2120650"/>
              <a:ext cx="154840" cy="218850"/>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72" name="Google Shape;3672;p35"/>
            <p:cNvSpPr/>
            <p:nvPr/>
          </p:nvSpPr>
          <p:spPr>
            <a:xfrm flipH="1">
              <a:off x="-1830321" y="1895427"/>
              <a:ext cx="144701" cy="235507"/>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73" name="Google Shape;3673;p35"/>
            <p:cNvSpPr/>
            <p:nvPr/>
          </p:nvSpPr>
          <p:spPr>
            <a:xfrm flipH="1">
              <a:off x="-1830321" y="1905565"/>
              <a:ext cx="141370" cy="211898"/>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74" name="Google Shape;3674;p35"/>
            <p:cNvSpPr/>
            <p:nvPr/>
          </p:nvSpPr>
          <p:spPr>
            <a:xfrm flipH="1">
              <a:off x="-1759636" y="1905565"/>
              <a:ext cx="53883" cy="215229"/>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75" name="Google Shape;3675;p35"/>
            <p:cNvSpPr/>
            <p:nvPr/>
          </p:nvSpPr>
          <p:spPr>
            <a:xfrm flipH="1">
              <a:off x="-4261572" y="1999710"/>
              <a:ext cx="349803" cy="252308"/>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76" name="Google Shape;3676;p35"/>
            <p:cNvSpPr/>
            <p:nvPr/>
          </p:nvSpPr>
          <p:spPr>
            <a:xfrm flipH="1">
              <a:off x="-4419743" y="2201470"/>
              <a:ext cx="656008" cy="578483"/>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77" name="Google Shape;3677;p35"/>
            <p:cNvSpPr/>
            <p:nvPr/>
          </p:nvSpPr>
          <p:spPr>
            <a:xfrm flipH="1">
              <a:off x="-4739127" y="2761985"/>
              <a:ext cx="1449475" cy="450736"/>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78" name="Google Shape;3678;p35"/>
            <p:cNvSpPr/>
            <p:nvPr/>
          </p:nvSpPr>
          <p:spPr>
            <a:xfrm flipH="1">
              <a:off x="-4419748" y="2201475"/>
              <a:ext cx="329823" cy="560498"/>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79" name="Google Shape;3679;p35"/>
            <p:cNvSpPr/>
            <p:nvPr/>
          </p:nvSpPr>
          <p:spPr>
            <a:xfrm flipH="1">
              <a:off x="-4315455" y="2386428"/>
              <a:ext cx="447430" cy="265778"/>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80" name="Google Shape;3680;p35"/>
            <p:cNvSpPr/>
            <p:nvPr/>
          </p:nvSpPr>
          <p:spPr>
            <a:xfrm flipH="1">
              <a:off x="-4315456" y="2386428"/>
              <a:ext cx="225525" cy="265778"/>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81" name="Google Shape;3681;p35"/>
            <p:cNvSpPr/>
            <p:nvPr/>
          </p:nvSpPr>
          <p:spPr>
            <a:xfrm flipH="1">
              <a:off x="-4739130" y="2761985"/>
              <a:ext cx="837500" cy="450736"/>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82" name="Google Shape;3682;p35"/>
            <p:cNvSpPr/>
            <p:nvPr/>
          </p:nvSpPr>
          <p:spPr>
            <a:xfrm flipH="1">
              <a:off x="-6817388" y="3188969"/>
              <a:ext cx="1368796" cy="1008942"/>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83" name="Google Shape;3683;p35"/>
            <p:cNvSpPr/>
            <p:nvPr/>
          </p:nvSpPr>
          <p:spPr>
            <a:xfrm flipH="1">
              <a:off x="-6605479" y="3656507"/>
              <a:ext cx="948452" cy="541405"/>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84" name="Google Shape;3684;p35"/>
            <p:cNvSpPr/>
            <p:nvPr/>
          </p:nvSpPr>
          <p:spPr>
            <a:xfrm flipH="1">
              <a:off x="-6605479" y="3656507"/>
              <a:ext cx="948452"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85" name="Google Shape;3685;p35"/>
            <p:cNvSpPr/>
            <p:nvPr/>
          </p:nvSpPr>
          <p:spPr>
            <a:xfrm flipH="1">
              <a:off x="-6131389" y="3188969"/>
              <a:ext cx="2549146" cy="336459"/>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86" name="Google Shape;3686;p35"/>
            <p:cNvSpPr/>
            <p:nvPr/>
          </p:nvSpPr>
          <p:spPr>
            <a:xfrm flipH="1">
              <a:off x="-4089964" y="3525277"/>
              <a:ext cx="1879878" cy="672628"/>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87" name="Google Shape;3687;p35"/>
            <p:cNvSpPr/>
            <p:nvPr/>
          </p:nvSpPr>
          <p:spPr>
            <a:xfrm flipH="1">
              <a:off x="-6225548" y="3881730"/>
              <a:ext cx="568521" cy="316181"/>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88" name="Google Shape;3688;p35"/>
            <p:cNvSpPr/>
            <p:nvPr/>
          </p:nvSpPr>
          <p:spPr>
            <a:xfrm flipH="1">
              <a:off x="-5448731" y="3188969"/>
              <a:ext cx="1372127" cy="1008942"/>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89" name="Google Shape;3689;p35"/>
            <p:cNvSpPr/>
            <p:nvPr/>
          </p:nvSpPr>
          <p:spPr>
            <a:xfrm flipH="1">
              <a:off x="-5236822" y="3656507"/>
              <a:ext cx="948452" cy="541405"/>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90" name="Google Shape;3690;p35"/>
            <p:cNvSpPr/>
            <p:nvPr/>
          </p:nvSpPr>
          <p:spPr>
            <a:xfrm flipH="1">
              <a:off x="-5236822" y="3656507"/>
              <a:ext cx="948452"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91" name="Google Shape;3691;p35"/>
            <p:cNvSpPr/>
            <p:nvPr/>
          </p:nvSpPr>
          <p:spPr>
            <a:xfrm flipH="1">
              <a:off x="-4762732" y="3188969"/>
              <a:ext cx="2549146" cy="336459"/>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92" name="Google Shape;3692;p35"/>
            <p:cNvSpPr/>
            <p:nvPr/>
          </p:nvSpPr>
          <p:spPr>
            <a:xfrm flipH="1">
              <a:off x="-4856891" y="3881730"/>
              <a:ext cx="568521" cy="316181"/>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93" name="Google Shape;3693;p35"/>
            <p:cNvSpPr/>
            <p:nvPr/>
          </p:nvSpPr>
          <p:spPr>
            <a:xfrm flipH="1">
              <a:off x="-4089964" y="3525277"/>
              <a:ext cx="1879878" cy="672628"/>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94" name="Google Shape;3694;p35"/>
            <p:cNvSpPr/>
            <p:nvPr/>
          </p:nvSpPr>
          <p:spPr>
            <a:xfrm flipH="1">
              <a:off x="-2319285" y="2293106"/>
              <a:ext cx="1003288" cy="340677"/>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3695" name="Google Shape;3695;p35"/>
            <p:cNvGrpSpPr/>
            <p:nvPr/>
          </p:nvGrpSpPr>
          <p:grpSpPr>
            <a:xfrm>
              <a:off x="-2429726" y="2593511"/>
              <a:ext cx="1261723" cy="594145"/>
              <a:chOff x="811985" y="3296192"/>
              <a:chExt cx="1330582" cy="626605"/>
            </a:xfrm>
          </p:grpSpPr>
          <p:sp>
            <p:nvSpPr>
              <p:cNvPr id="3696" name="Google Shape;3696;p35"/>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97" name="Google Shape;3697;p35"/>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98" name="Google Shape;3698;p35"/>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699" name="Google Shape;3699;p35"/>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00" name="Google Shape;3700;p35"/>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01" name="Google Shape;3701;p35"/>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02" name="Google Shape;3702;p35"/>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03" name="Google Shape;3703;p35"/>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04" name="Google Shape;3704;p35"/>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05" name="Google Shape;3705;p35"/>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06" name="Google Shape;3706;p35"/>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grpSp>
        <p:nvGrpSpPr>
          <p:cNvPr id="3710" name="Google Shape;3710;p35"/>
          <p:cNvGrpSpPr/>
          <p:nvPr/>
        </p:nvGrpSpPr>
        <p:grpSpPr>
          <a:xfrm>
            <a:off x="1034837" y="3470657"/>
            <a:ext cx="4929219" cy="3007451"/>
            <a:chOff x="1170428" y="5511318"/>
            <a:chExt cx="3696914" cy="2255588"/>
          </a:xfrm>
        </p:grpSpPr>
        <p:sp>
          <p:nvSpPr>
            <p:cNvPr id="3711" name="Google Shape;3711;p35"/>
            <p:cNvSpPr/>
            <p:nvPr/>
          </p:nvSpPr>
          <p:spPr>
            <a:xfrm>
              <a:off x="2849500" y="6896249"/>
              <a:ext cx="363300" cy="318000"/>
            </a:xfrm>
            <a:prstGeom prst="rect">
              <a:avLst/>
            </a:pr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12" name="Google Shape;3712;p35"/>
            <p:cNvSpPr/>
            <p:nvPr/>
          </p:nvSpPr>
          <p:spPr>
            <a:xfrm>
              <a:off x="1215517" y="7094120"/>
              <a:ext cx="2008557" cy="421925"/>
            </a:xfrm>
            <a:prstGeom prst="rect">
              <a:avLst/>
            </a:pr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13" name="Google Shape;3713;p35"/>
            <p:cNvSpPr/>
            <p:nvPr/>
          </p:nvSpPr>
          <p:spPr>
            <a:xfrm>
              <a:off x="2888038" y="6878266"/>
              <a:ext cx="392446" cy="32766"/>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14" name="Google Shape;3714;p35"/>
            <p:cNvSpPr/>
            <p:nvPr/>
          </p:nvSpPr>
          <p:spPr>
            <a:xfrm>
              <a:off x="2671081" y="7104043"/>
              <a:ext cx="529150"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15" name="Google Shape;3715;p35"/>
            <p:cNvSpPr/>
            <p:nvPr/>
          </p:nvSpPr>
          <p:spPr>
            <a:xfrm>
              <a:off x="3128803" y="6910904"/>
              <a:ext cx="113024" cy="422112"/>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16" name="Google Shape;3716;p35"/>
            <p:cNvSpPr/>
            <p:nvPr/>
          </p:nvSpPr>
          <p:spPr>
            <a:xfrm>
              <a:off x="3128800" y="5633182"/>
              <a:ext cx="130792" cy="1245219"/>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17" name="Google Shape;3717;p35"/>
            <p:cNvSpPr/>
            <p:nvPr/>
          </p:nvSpPr>
          <p:spPr>
            <a:xfrm>
              <a:off x="3241698" y="5511318"/>
              <a:ext cx="110080" cy="1429525"/>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18" name="Google Shape;3718;p35"/>
            <p:cNvSpPr/>
            <p:nvPr/>
          </p:nvSpPr>
          <p:spPr>
            <a:xfrm>
              <a:off x="3223906" y="6940726"/>
              <a:ext cx="127871" cy="597331"/>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19" name="Google Shape;3719;p35"/>
            <p:cNvSpPr/>
            <p:nvPr/>
          </p:nvSpPr>
          <p:spPr>
            <a:xfrm>
              <a:off x="3339797" y="6625739"/>
              <a:ext cx="124927" cy="956857"/>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20" name="Google Shape;3720;p35"/>
            <p:cNvSpPr/>
            <p:nvPr/>
          </p:nvSpPr>
          <p:spPr>
            <a:xfrm>
              <a:off x="3464596" y="7439892"/>
              <a:ext cx="1328506" cy="139766"/>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21" name="Google Shape;3721;p35"/>
            <p:cNvSpPr/>
            <p:nvPr/>
          </p:nvSpPr>
          <p:spPr>
            <a:xfrm>
              <a:off x="3402132" y="7582475"/>
              <a:ext cx="1465210" cy="98169"/>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22" name="Google Shape;3722;p35"/>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23" name="Google Shape;3723;p35"/>
            <p:cNvSpPr/>
            <p:nvPr/>
          </p:nvSpPr>
          <p:spPr>
            <a:xfrm>
              <a:off x="2507881" y="6453328"/>
              <a:ext cx="130815" cy="246766"/>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24" name="Google Shape;3724;p35"/>
            <p:cNvSpPr/>
            <p:nvPr/>
          </p:nvSpPr>
          <p:spPr>
            <a:xfrm>
              <a:off x="2582120" y="6665850"/>
              <a:ext cx="154623" cy="306153"/>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25" name="Google Shape;3725;p35"/>
            <p:cNvSpPr/>
            <p:nvPr/>
          </p:nvSpPr>
          <p:spPr>
            <a:xfrm>
              <a:off x="2650345" y="6685127"/>
              <a:ext cx="282367" cy="315112"/>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26" name="Google Shape;3726;p35"/>
            <p:cNvSpPr/>
            <p:nvPr/>
          </p:nvSpPr>
          <p:spPr>
            <a:xfrm>
              <a:off x="1987698" y="6765378"/>
              <a:ext cx="422014"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27" name="Google Shape;3727;p35"/>
            <p:cNvSpPr/>
            <p:nvPr/>
          </p:nvSpPr>
          <p:spPr>
            <a:xfrm>
              <a:off x="1987698" y="6765378"/>
              <a:ext cx="422014"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28" name="Google Shape;3728;p35"/>
            <p:cNvSpPr/>
            <p:nvPr/>
          </p:nvSpPr>
          <p:spPr>
            <a:xfrm>
              <a:off x="1990642" y="6839613"/>
              <a:ext cx="448766" cy="240878"/>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29" name="Google Shape;3729;p35"/>
            <p:cNvSpPr/>
            <p:nvPr/>
          </p:nvSpPr>
          <p:spPr>
            <a:xfrm>
              <a:off x="2198639" y="7080364"/>
              <a:ext cx="344830"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30" name="Google Shape;3730;p35"/>
            <p:cNvSpPr/>
            <p:nvPr/>
          </p:nvSpPr>
          <p:spPr>
            <a:xfrm>
              <a:off x="1170428" y="7113002"/>
              <a:ext cx="246783" cy="454750"/>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31" name="Google Shape;3731;p35"/>
            <p:cNvSpPr/>
            <p:nvPr/>
          </p:nvSpPr>
          <p:spPr>
            <a:xfrm>
              <a:off x="2644384" y="7172559"/>
              <a:ext cx="529151"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32" name="Google Shape;3732;p35"/>
            <p:cNvSpPr/>
            <p:nvPr/>
          </p:nvSpPr>
          <p:spPr>
            <a:xfrm>
              <a:off x="1341292" y="7170995"/>
              <a:ext cx="529158" cy="528955"/>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33" name="Google Shape;3733;p35"/>
            <p:cNvSpPr/>
            <p:nvPr/>
          </p:nvSpPr>
          <p:spPr>
            <a:xfrm>
              <a:off x="2575978" y="7127849"/>
              <a:ext cx="665853" cy="639056"/>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34" name="Google Shape;3734;p35"/>
            <p:cNvSpPr/>
            <p:nvPr/>
          </p:nvSpPr>
          <p:spPr>
            <a:xfrm>
              <a:off x="1274490" y="7113002"/>
              <a:ext cx="662781" cy="653903"/>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35" name="Google Shape;3735;p35"/>
            <p:cNvSpPr/>
            <p:nvPr/>
          </p:nvSpPr>
          <p:spPr>
            <a:xfrm>
              <a:off x="2579050" y="6242405"/>
              <a:ext cx="214015" cy="442847"/>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36" name="Google Shape;3736;p35"/>
            <p:cNvSpPr/>
            <p:nvPr/>
          </p:nvSpPr>
          <p:spPr>
            <a:xfrm>
              <a:off x="1743993" y="5998559"/>
              <a:ext cx="861948"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37" name="Google Shape;3737;p35"/>
            <p:cNvSpPr/>
            <p:nvPr/>
          </p:nvSpPr>
          <p:spPr>
            <a:xfrm>
              <a:off x="1972722" y="6379100"/>
              <a:ext cx="448894" cy="386403"/>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38" name="Google Shape;3738;p35"/>
            <p:cNvSpPr/>
            <p:nvPr/>
          </p:nvSpPr>
          <p:spPr>
            <a:xfrm>
              <a:off x="2127344" y="6616780"/>
              <a:ext cx="285311"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39" name="Google Shape;3739;p35"/>
            <p:cNvSpPr/>
            <p:nvPr/>
          </p:nvSpPr>
          <p:spPr>
            <a:xfrm>
              <a:off x="1235835" y="6673224"/>
              <a:ext cx="636029" cy="166516"/>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40" name="Google Shape;3740;p35"/>
            <p:cNvSpPr/>
            <p:nvPr/>
          </p:nvSpPr>
          <p:spPr>
            <a:xfrm>
              <a:off x="1235835" y="6673224"/>
              <a:ext cx="636029" cy="166516"/>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41" name="Google Shape;3741;p35"/>
            <p:cNvSpPr/>
            <p:nvPr/>
          </p:nvSpPr>
          <p:spPr>
            <a:xfrm>
              <a:off x="1176316" y="6839613"/>
              <a:ext cx="692605" cy="273516"/>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42" name="Google Shape;3742;p35"/>
            <p:cNvSpPr/>
            <p:nvPr/>
          </p:nvSpPr>
          <p:spPr>
            <a:xfrm>
              <a:off x="1868787" y="6043250"/>
              <a:ext cx="121983" cy="802500"/>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43" name="Google Shape;3743;p35"/>
            <p:cNvSpPr/>
            <p:nvPr/>
          </p:nvSpPr>
          <p:spPr>
            <a:xfrm>
              <a:off x="1862771" y="6845628"/>
              <a:ext cx="1236475" cy="722122"/>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44" name="Google Shape;3744;p35"/>
            <p:cNvSpPr/>
            <p:nvPr/>
          </p:nvSpPr>
          <p:spPr>
            <a:xfrm>
              <a:off x="1862771" y="6845628"/>
              <a:ext cx="1236475" cy="621138"/>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45" name="Google Shape;3745;p35"/>
            <p:cNvSpPr/>
            <p:nvPr/>
          </p:nvSpPr>
          <p:spPr>
            <a:xfrm>
              <a:off x="1987698" y="6382043"/>
              <a:ext cx="175359" cy="318056"/>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46" name="Google Shape;3746;p35"/>
            <p:cNvSpPr/>
            <p:nvPr/>
          </p:nvSpPr>
          <p:spPr>
            <a:xfrm>
              <a:off x="3375509" y="7208100"/>
              <a:ext cx="56576" cy="59516"/>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47" name="Google Shape;3747;p35"/>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48" name="Google Shape;3748;p35"/>
            <p:cNvSpPr/>
            <p:nvPr/>
          </p:nvSpPr>
          <p:spPr>
            <a:xfrm>
              <a:off x="2825703" y="7350682"/>
              <a:ext cx="169471"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49" name="Google Shape;3749;p35"/>
            <p:cNvSpPr/>
            <p:nvPr/>
          </p:nvSpPr>
          <p:spPr>
            <a:xfrm>
              <a:off x="1521143" y="7350682"/>
              <a:ext cx="169471"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50" name="Google Shape;3750;p35"/>
            <p:cNvSpPr/>
            <p:nvPr/>
          </p:nvSpPr>
          <p:spPr>
            <a:xfrm>
              <a:off x="2202137" y="7080364"/>
              <a:ext cx="344830"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51" name="Google Shape;3751;p35"/>
            <p:cNvSpPr/>
            <p:nvPr/>
          </p:nvSpPr>
          <p:spPr>
            <a:xfrm>
              <a:off x="1175986" y="6839613"/>
              <a:ext cx="692605" cy="273516"/>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52" name="Google Shape;3752;p35"/>
            <p:cNvSpPr/>
            <p:nvPr/>
          </p:nvSpPr>
          <p:spPr>
            <a:xfrm>
              <a:off x="2995053" y="5588627"/>
              <a:ext cx="282368"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53" name="Google Shape;3753;p35"/>
            <p:cNvSpPr/>
            <p:nvPr/>
          </p:nvSpPr>
          <p:spPr>
            <a:xfrm>
              <a:off x="2412660" y="6396893"/>
              <a:ext cx="217087" cy="113144"/>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54" name="Google Shape;3754;p35"/>
            <p:cNvSpPr/>
            <p:nvPr/>
          </p:nvSpPr>
          <p:spPr>
            <a:xfrm>
              <a:off x="2730849" y="6070589"/>
              <a:ext cx="43386" cy="284235"/>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55" name="Google Shape;3755;p35"/>
            <p:cNvSpPr/>
            <p:nvPr/>
          </p:nvSpPr>
          <p:spPr>
            <a:xfrm>
              <a:off x="2625845" y="6113837"/>
              <a:ext cx="123636" cy="213176"/>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3756" name="Google Shape;3756;p35"/>
          <p:cNvSpPr/>
          <p:nvPr/>
        </p:nvSpPr>
        <p:spPr>
          <a:xfrm>
            <a:off x="1759067" y="2806584"/>
            <a:ext cx="1024493" cy="295032"/>
          </a:xfrm>
          <a:custGeom>
            <a:avLst/>
            <a:gdLst/>
            <a:ahLst/>
            <a:cxnLst/>
            <a:rect l="l" t="t" r="r" b="b"/>
            <a:pathLst>
              <a:path w="9033" h="2601" extrusionOk="0">
                <a:moveTo>
                  <a:pt x="6084" y="1"/>
                </a:moveTo>
                <a:lnTo>
                  <a:pt x="5921" y="47"/>
                </a:lnTo>
                <a:lnTo>
                  <a:pt x="5759" y="93"/>
                </a:lnTo>
                <a:lnTo>
                  <a:pt x="5596" y="186"/>
                </a:lnTo>
                <a:lnTo>
                  <a:pt x="5480" y="279"/>
                </a:lnTo>
                <a:lnTo>
                  <a:pt x="5387" y="372"/>
                </a:lnTo>
                <a:lnTo>
                  <a:pt x="5318" y="488"/>
                </a:lnTo>
                <a:lnTo>
                  <a:pt x="5271" y="627"/>
                </a:lnTo>
                <a:lnTo>
                  <a:pt x="5248" y="767"/>
                </a:lnTo>
                <a:lnTo>
                  <a:pt x="5480" y="767"/>
                </a:lnTo>
                <a:lnTo>
                  <a:pt x="5666" y="836"/>
                </a:lnTo>
                <a:lnTo>
                  <a:pt x="5852" y="906"/>
                </a:lnTo>
                <a:lnTo>
                  <a:pt x="5991" y="1022"/>
                </a:lnTo>
                <a:lnTo>
                  <a:pt x="6060" y="1115"/>
                </a:lnTo>
                <a:lnTo>
                  <a:pt x="6107" y="1185"/>
                </a:lnTo>
                <a:lnTo>
                  <a:pt x="6153" y="1277"/>
                </a:lnTo>
                <a:lnTo>
                  <a:pt x="6177" y="1370"/>
                </a:lnTo>
                <a:lnTo>
                  <a:pt x="6177" y="1556"/>
                </a:lnTo>
                <a:lnTo>
                  <a:pt x="6153" y="1742"/>
                </a:lnTo>
                <a:lnTo>
                  <a:pt x="6153" y="1556"/>
                </a:lnTo>
                <a:lnTo>
                  <a:pt x="6107" y="1394"/>
                </a:lnTo>
                <a:lnTo>
                  <a:pt x="6037" y="1231"/>
                </a:lnTo>
                <a:lnTo>
                  <a:pt x="5921" y="1115"/>
                </a:lnTo>
                <a:lnTo>
                  <a:pt x="5782" y="1022"/>
                </a:lnTo>
                <a:lnTo>
                  <a:pt x="5619" y="952"/>
                </a:lnTo>
                <a:lnTo>
                  <a:pt x="5457" y="929"/>
                </a:lnTo>
                <a:lnTo>
                  <a:pt x="5294" y="906"/>
                </a:lnTo>
                <a:lnTo>
                  <a:pt x="5271" y="906"/>
                </a:lnTo>
                <a:lnTo>
                  <a:pt x="5109" y="929"/>
                </a:lnTo>
                <a:lnTo>
                  <a:pt x="4946" y="952"/>
                </a:lnTo>
                <a:lnTo>
                  <a:pt x="4807" y="999"/>
                </a:lnTo>
                <a:lnTo>
                  <a:pt x="4667" y="1068"/>
                </a:lnTo>
                <a:lnTo>
                  <a:pt x="4528" y="1185"/>
                </a:lnTo>
                <a:lnTo>
                  <a:pt x="4435" y="1324"/>
                </a:lnTo>
                <a:lnTo>
                  <a:pt x="4389" y="1486"/>
                </a:lnTo>
                <a:lnTo>
                  <a:pt x="4389" y="1672"/>
                </a:lnTo>
                <a:lnTo>
                  <a:pt x="4342" y="1486"/>
                </a:lnTo>
                <a:lnTo>
                  <a:pt x="4366" y="1394"/>
                </a:lnTo>
                <a:lnTo>
                  <a:pt x="4366" y="1301"/>
                </a:lnTo>
                <a:lnTo>
                  <a:pt x="4412" y="1208"/>
                </a:lnTo>
                <a:lnTo>
                  <a:pt x="4459" y="1138"/>
                </a:lnTo>
                <a:lnTo>
                  <a:pt x="4598" y="976"/>
                </a:lnTo>
                <a:lnTo>
                  <a:pt x="4621" y="952"/>
                </a:lnTo>
                <a:lnTo>
                  <a:pt x="4575" y="860"/>
                </a:lnTo>
                <a:lnTo>
                  <a:pt x="4505" y="767"/>
                </a:lnTo>
                <a:lnTo>
                  <a:pt x="4435" y="674"/>
                </a:lnTo>
                <a:lnTo>
                  <a:pt x="4342" y="604"/>
                </a:lnTo>
                <a:lnTo>
                  <a:pt x="4133" y="465"/>
                </a:lnTo>
                <a:lnTo>
                  <a:pt x="3878" y="372"/>
                </a:lnTo>
                <a:lnTo>
                  <a:pt x="3553" y="302"/>
                </a:lnTo>
                <a:lnTo>
                  <a:pt x="3205" y="279"/>
                </a:lnTo>
                <a:lnTo>
                  <a:pt x="3019" y="279"/>
                </a:lnTo>
                <a:lnTo>
                  <a:pt x="2810" y="302"/>
                </a:lnTo>
                <a:lnTo>
                  <a:pt x="2555" y="372"/>
                </a:lnTo>
                <a:lnTo>
                  <a:pt x="2299" y="465"/>
                </a:lnTo>
                <a:lnTo>
                  <a:pt x="2067" y="581"/>
                </a:lnTo>
                <a:lnTo>
                  <a:pt x="1835" y="743"/>
                </a:lnTo>
                <a:lnTo>
                  <a:pt x="1649" y="929"/>
                </a:lnTo>
                <a:lnTo>
                  <a:pt x="1510" y="1161"/>
                </a:lnTo>
                <a:lnTo>
                  <a:pt x="1417" y="1417"/>
                </a:lnTo>
                <a:lnTo>
                  <a:pt x="1371" y="1672"/>
                </a:lnTo>
                <a:lnTo>
                  <a:pt x="1417" y="1835"/>
                </a:lnTo>
                <a:lnTo>
                  <a:pt x="1371" y="1742"/>
                </a:lnTo>
                <a:lnTo>
                  <a:pt x="1324" y="1649"/>
                </a:lnTo>
                <a:lnTo>
                  <a:pt x="1255" y="1579"/>
                </a:lnTo>
                <a:lnTo>
                  <a:pt x="1185" y="1510"/>
                </a:lnTo>
                <a:lnTo>
                  <a:pt x="1092" y="1463"/>
                </a:lnTo>
                <a:lnTo>
                  <a:pt x="999" y="1440"/>
                </a:lnTo>
                <a:lnTo>
                  <a:pt x="814" y="1394"/>
                </a:lnTo>
                <a:lnTo>
                  <a:pt x="767" y="1394"/>
                </a:lnTo>
                <a:lnTo>
                  <a:pt x="581" y="1417"/>
                </a:lnTo>
                <a:lnTo>
                  <a:pt x="419" y="1486"/>
                </a:lnTo>
                <a:lnTo>
                  <a:pt x="256" y="1579"/>
                </a:lnTo>
                <a:lnTo>
                  <a:pt x="117" y="1695"/>
                </a:lnTo>
                <a:lnTo>
                  <a:pt x="71" y="1788"/>
                </a:lnTo>
                <a:lnTo>
                  <a:pt x="47" y="1858"/>
                </a:lnTo>
                <a:lnTo>
                  <a:pt x="1" y="2067"/>
                </a:lnTo>
                <a:lnTo>
                  <a:pt x="1" y="2253"/>
                </a:lnTo>
                <a:lnTo>
                  <a:pt x="24" y="2345"/>
                </a:lnTo>
                <a:lnTo>
                  <a:pt x="47" y="2415"/>
                </a:lnTo>
                <a:lnTo>
                  <a:pt x="94" y="2485"/>
                </a:lnTo>
                <a:lnTo>
                  <a:pt x="163" y="2554"/>
                </a:lnTo>
                <a:lnTo>
                  <a:pt x="233" y="2578"/>
                </a:lnTo>
                <a:lnTo>
                  <a:pt x="326" y="2601"/>
                </a:lnTo>
                <a:lnTo>
                  <a:pt x="721" y="2601"/>
                </a:lnTo>
                <a:lnTo>
                  <a:pt x="2346" y="2578"/>
                </a:lnTo>
                <a:lnTo>
                  <a:pt x="8057" y="2578"/>
                </a:lnTo>
                <a:lnTo>
                  <a:pt x="8452" y="2601"/>
                </a:lnTo>
                <a:lnTo>
                  <a:pt x="8568" y="2601"/>
                </a:lnTo>
                <a:lnTo>
                  <a:pt x="8661" y="2578"/>
                </a:lnTo>
                <a:lnTo>
                  <a:pt x="8754" y="2554"/>
                </a:lnTo>
                <a:lnTo>
                  <a:pt x="8823" y="2508"/>
                </a:lnTo>
                <a:lnTo>
                  <a:pt x="8916" y="2461"/>
                </a:lnTo>
                <a:lnTo>
                  <a:pt x="8963" y="2392"/>
                </a:lnTo>
                <a:lnTo>
                  <a:pt x="9009" y="2322"/>
                </a:lnTo>
                <a:lnTo>
                  <a:pt x="9032" y="2229"/>
                </a:lnTo>
                <a:lnTo>
                  <a:pt x="9032" y="2136"/>
                </a:lnTo>
                <a:lnTo>
                  <a:pt x="9032" y="2044"/>
                </a:lnTo>
                <a:lnTo>
                  <a:pt x="8986" y="1951"/>
                </a:lnTo>
                <a:lnTo>
                  <a:pt x="8916" y="1881"/>
                </a:lnTo>
                <a:lnTo>
                  <a:pt x="8870" y="1811"/>
                </a:lnTo>
                <a:lnTo>
                  <a:pt x="8800" y="1788"/>
                </a:lnTo>
                <a:lnTo>
                  <a:pt x="8730" y="1765"/>
                </a:lnTo>
                <a:lnTo>
                  <a:pt x="8638" y="1742"/>
                </a:lnTo>
                <a:lnTo>
                  <a:pt x="8568" y="1742"/>
                </a:lnTo>
                <a:lnTo>
                  <a:pt x="8475" y="1765"/>
                </a:lnTo>
                <a:lnTo>
                  <a:pt x="8568" y="1719"/>
                </a:lnTo>
                <a:lnTo>
                  <a:pt x="8591" y="1719"/>
                </a:lnTo>
                <a:lnTo>
                  <a:pt x="8614" y="1556"/>
                </a:lnTo>
                <a:lnTo>
                  <a:pt x="8638" y="1417"/>
                </a:lnTo>
                <a:lnTo>
                  <a:pt x="8614" y="1277"/>
                </a:lnTo>
                <a:lnTo>
                  <a:pt x="8568" y="1115"/>
                </a:lnTo>
                <a:lnTo>
                  <a:pt x="8498" y="999"/>
                </a:lnTo>
                <a:lnTo>
                  <a:pt x="8405" y="860"/>
                </a:lnTo>
                <a:lnTo>
                  <a:pt x="8289" y="767"/>
                </a:lnTo>
                <a:lnTo>
                  <a:pt x="8173" y="674"/>
                </a:lnTo>
                <a:lnTo>
                  <a:pt x="8057" y="604"/>
                </a:lnTo>
                <a:lnTo>
                  <a:pt x="7918" y="558"/>
                </a:lnTo>
                <a:lnTo>
                  <a:pt x="7778" y="535"/>
                </a:lnTo>
                <a:lnTo>
                  <a:pt x="7570" y="535"/>
                </a:lnTo>
                <a:lnTo>
                  <a:pt x="7407" y="558"/>
                </a:lnTo>
                <a:lnTo>
                  <a:pt x="7268" y="604"/>
                </a:lnTo>
                <a:lnTo>
                  <a:pt x="7128" y="674"/>
                </a:lnTo>
                <a:lnTo>
                  <a:pt x="6989" y="790"/>
                </a:lnTo>
                <a:lnTo>
                  <a:pt x="7128" y="651"/>
                </a:lnTo>
                <a:lnTo>
                  <a:pt x="7082" y="488"/>
                </a:lnTo>
                <a:lnTo>
                  <a:pt x="7012" y="349"/>
                </a:lnTo>
                <a:lnTo>
                  <a:pt x="6896" y="209"/>
                </a:lnTo>
                <a:lnTo>
                  <a:pt x="6757" y="117"/>
                </a:lnTo>
                <a:lnTo>
                  <a:pt x="6618" y="70"/>
                </a:lnTo>
                <a:lnTo>
                  <a:pt x="6502" y="24"/>
                </a:lnTo>
                <a:lnTo>
                  <a:pt x="6385"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57" name="Google Shape;3757;p35"/>
          <p:cNvSpPr/>
          <p:nvPr/>
        </p:nvSpPr>
        <p:spPr>
          <a:xfrm>
            <a:off x="1258736" y="1170395"/>
            <a:ext cx="208665"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58" name="Google Shape;3758;p35"/>
          <p:cNvSpPr/>
          <p:nvPr/>
        </p:nvSpPr>
        <p:spPr>
          <a:xfrm rot="1159801">
            <a:off x="1493200" y="1315330"/>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59" name="Google Shape;3759;p35"/>
          <p:cNvSpPr/>
          <p:nvPr/>
        </p:nvSpPr>
        <p:spPr>
          <a:xfrm rot="1159801">
            <a:off x="8916949" y="1417346"/>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97" name="Rectangle 1"/>
          <p:cNvSpPr>
            <a:spLocks noChangeArrowheads="1"/>
          </p:cNvSpPr>
          <p:nvPr/>
        </p:nvSpPr>
        <p:spPr bwMode="auto">
          <a:xfrm>
            <a:off x="4629032" y="1015377"/>
            <a:ext cx="7312597"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79% of L&amp;D decision-makers plan to increase online learning spending.</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E-learning market projected to reach $457.4 billion by 2026 (Dalton et al.,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Technology is crucial for effective corporate learning.</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Provides data-driven insights for training effectiveness.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Enhances learner engagement and enjoyment. </a:t>
            </a:r>
          </a:p>
        </p:txBody>
      </p:sp>
    </p:spTree>
    <p:extLst>
      <p:ext uri="{BB962C8B-B14F-4D97-AF65-F5344CB8AC3E}">
        <p14:creationId xmlns:p14="http://schemas.microsoft.com/office/powerpoint/2010/main" val="2596487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763"/>
        <p:cNvGrpSpPr/>
        <p:nvPr/>
      </p:nvGrpSpPr>
      <p:grpSpPr>
        <a:xfrm>
          <a:off x="0" y="0"/>
          <a:ext cx="0" cy="0"/>
          <a:chOff x="0" y="0"/>
          <a:chExt cx="0" cy="0"/>
        </a:xfrm>
      </p:grpSpPr>
      <p:sp>
        <p:nvSpPr>
          <p:cNvPr id="3764" name="Google Shape;3764;p36"/>
          <p:cNvSpPr/>
          <p:nvPr/>
        </p:nvSpPr>
        <p:spPr>
          <a:xfrm flipH="1">
            <a:off x="176294"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5" name="Google Shape;3765;p36"/>
          <p:cNvSpPr/>
          <p:nvPr/>
        </p:nvSpPr>
        <p:spPr>
          <a:xfrm flipH="1">
            <a:off x="2999120"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6" name="Google Shape;3766;p36"/>
          <p:cNvSpPr/>
          <p:nvPr/>
        </p:nvSpPr>
        <p:spPr>
          <a:xfrm flipH="1">
            <a:off x="5990301"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7" name="Google Shape;3767;p36"/>
          <p:cNvSpPr/>
          <p:nvPr/>
        </p:nvSpPr>
        <p:spPr>
          <a:xfrm flipH="1">
            <a:off x="8813126" y="5277950"/>
            <a:ext cx="2822777" cy="531644"/>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68" name="Google Shape;3768;p36"/>
          <p:cNvSpPr/>
          <p:nvPr/>
        </p:nvSpPr>
        <p:spPr>
          <a:xfrm>
            <a:off x="-37800" y="5659267"/>
            <a:ext cx="12268400" cy="608800"/>
          </a:xfrm>
          <a:prstGeom prst="rect">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0" name="Google Shape;3770;p36"/>
          <p:cNvSpPr txBox="1">
            <a:spLocks noGrp="1"/>
          </p:cNvSpPr>
          <p:nvPr>
            <p:ph type="title"/>
          </p:nvPr>
        </p:nvSpPr>
        <p:spPr>
          <a:xfrm>
            <a:off x="745802" y="1006728"/>
            <a:ext cx="10272000" cy="763600"/>
          </a:xfrm>
          <a:prstGeom prst="rect">
            <a:avLst/>
          </a:prstGeom>
        </p:spPr>
        <p:txBody>
          <a:bodyPr spcFirstLastPara="1" wrap="square" lIns="121900" tIns="121900" rIns="121900" bIns="121900" anchor="t" anchorCtr="0">
            <a:noAutofit/>
          </a:bodyPr>
          <a:lstStyle/>
          <a:p>
            <a:r>
              <a:rPr lang="en-GB" dirty="0"/>
              <a:t>Benefits for Employees - Example 1: Google</a:t>
            </a:r>
            <a:endParaRPr dirty="0"/>
          </a:p>
        </p:txBody>
      </p:sp>
      <p:sp>
        <p:nvSpPr>
          <p:cNvPr id="3774" name="Google Shape;3774;p36"/>
          <p:cNvSpPr/>
          <p:nvPr/>
        </p:nvSpPr>
        <p:spPr>
          <a:xfrm>
            <a:off x="416295" y="324176"/>
            <a:ext cx="761203" cy="763613"/>
          </a:xfrm>
          <a:custGeom>
            <a:avLst/>
            <a:gdLst/>
            <a:ahLst/>
            <a:cxnLst/>
            <a:rect l="l" t="t" r="r" b="b"/>
            <a:pathLst>
              <a:path w="14524" h="14570" extrusionOk="0">
                <a:moveTo>
                  <a:pt x="7944" y="987"/>
                </a:moveTo>
                <a:lnTo>
                  <a:pt x="7944" y="4089"/>
                </a:lnTo>
                <a:lnTo>
                  <a:pt x="7286" y="4089"/>
                </a:lnTo>
                <a:lnTo>
                  <a:pt x="7051" y="4183"/>
                </a:lnTo>
                <a:lnTo>
                  <a:pt x="6910" y="4324"/>
                </a:lnTo>
                <a:lnTo>
                  <a:pt x="6440" y="4183"/>
                </a:lnTo>
                <a:lnTo>
                  <a:pt x="5923" y="4089"/>
                </a:lnTo>
                <a:lnTo>
                  <a:pt x="5453" y="4042"/>
                </a:lnTo>
                <a:lnTo>
                  <a:pt x="4936" y="4042"/>
                </a:lnTo>
                <a:lnTo>
                  <a:pt x="5124" y="3525"/>
                </a:lnTo>
                <a:lnTo>
                  <a:pt x="5359" y="3008"/>
                </a:lnTo>
                <a:lnTo>
                  <a:pt x="5641" y="2585"/>
                </a:lnTo>
                <a:lnTo>
                  <a:pt x="6017" y="2162"/>
                </a:lnTo>
                <a:lnTo>
                  <a:pt x="6440" y="1739"/>
                </a:lnTo>
                <a:lnTo>
                  <a:pt x="6910" y="1410"/>
                </a:lnTo>
                <a:lnTo>
                  <a:pt x="7427" y="1175"/>
                </a:lnTo>
                <a:lnTo>
                  <a:pt x="7944" y="987"/>
                </a:lnTo>
                <a:close/>
                <a:moveTo>
                  <a:pt x="10529" y="987"/>
                </a:moveTo>
                <a:lnTo>
                  <a:pt x="10905" y="1128"/>
                </a:lnTo>
                <a:lnTo>
                  <a:pt x="11234" y="1269"/>
                </a:lnTo>
                <a:lnTo>
                  <a:pt x="11563" y="1457"/>
                </a:lnTo>
                <a:lnTo>
                  <a:pt x="11892" y="1645"/>
                </a:lnTo>
                <a:lnTo>
                  <a:pt x="12127" y="1880"/>
                </a:lnTo>
                <a:lnTo>
                  <a:pt x="12409" y="2115"/>
                </a:lnTo>
                <a:lnTo>
                  <a:pt x="12644" y="2397"/>
                </a:lnTo>
                <a:lnTo>
                  <a:pt x="12832" y="2679"/>
                </a:lnTo>
                <a:lnTo>
                  <a:pt x="13161" y="3243"/>
                </a:lnTo>
                <a:lnTo>
                  <a:pt x="13443" y="3901"/>
                </a:lnTo>
                <a:lnTo>
                  <a:pt x="13584" y="4559"/>
                </a:lnTo>
                <a:lnTo>
                  <a:pt x="13631" y="5217"/>
                </a:lnTo>
                <a:lnTo>
                  <a:pt x="13584" y="5922"/>
                </a:lnTo>
                <a:lnTo>
                  <a:pt x="13443" y="6580"/>
                </a:lnTo>
                <a:lnTo>
                  <a:pt x="13208" y="7191"/>
                </a:lnTo>
                <a:lnTo>
                  <a:pt x="12879" y="7802"/>
                </a:lnTo>
                <a:lnTo>
                  <a:pt x="12644" y="8084"/>
                </a:lnTo>
                <a:lnTo>
                  <a:pt x="12409" y="8319"/>
                </a:lnTo>
                <a:lnTo>
                  <a:pt x="12174" y="8554"/>
                </a:lnTo>
                <a:lnTo>
                  <a:pt x="11892" y="8789"/>
                </a:lnTo>
                <a:lnTo>
                  <a:pt x="11610" y="9024"/>
                </a:lnTo>
                <a:lnTo>
                  <a:pt x="11281" y="9212"/>
                </a:lnTo>
                <a:lnTo>
                  <a:pt x="10905" y="9353"/>
                </a:lnTo>
                <a:lnTo>
                  <a:pt x="10529" y="9494"/>
                </a:lnTo>
                <a:lnTo>
                  <a:pt x="10529" y="8836"/>
                </a:lnTo>
                <a:lnTo>
                  <a:pt x="10435" y="8225"/>
                </a:lnTo>
                <a:lnTo>
                  <a:pt x="10247" y="7614"/>
                </a:lnTo>
                <a:lnTo>
                  <a:pt x="10012" y="7050"/>
                </a:lnTo>
                <a:lnTo>
                  <a:pt x="11516" y="4747"/>
                </a:lnTo>
                <a:lnTo>
                  <a:pt x="11563" y="4653"/>
                </a:lnTo>
                <a:lnTo>
                  <a:pt x="11563" y="4512"/>
                </a:lnTo>
                <a:lnTo>
                  <a:pt x="11516" y="4371"/>
                </a:lnTo>
                <a:lnTo>
                  <a:pt x="11469" y="4230"/>
                </a:lnTo>
                <a:lnTo>
                  <a:pt x="11328" y="4136"/>
                </a:lnTo>
                <a:lnTo>
                  <a:pt x="11140" y="4089"/>
                </a:lnTo>
                <a:lnTo>
                  <a:pt x="10529" y="4089"/>
                </a:lnTo>
                <a:lnTo>
                  <a:pt x="10529" y="987"/>
                </a:lnTo>
                <a:close/>
                <a:moveTo>
                  <a:pt x="5265" y="4888"/>
                </a:moveTo>
                <a:lnTo>
                  <a:pt x="5923" y="4935"/>
                </a:lnTo>
                <a:lnTo>
                  <a:pt x="6581" y="5076"/>
                </a:lnTo>
                <a:lnTo>
                  <a:pt x="7145" y="5311"/>
                </a:lnTo>
                <a:lnTo>
                  <a:pt x="7709" y="5640"/>
                </a:lnTo>
                <a:lnTo>
                  <a:pt x="8179" y="6016"/>
                </a:lnTo>
                <a:lnTo>
                  <a:pt x="8602" y="6439"/>
                </a:lnTo>
                <a:lnTo>
                  <a:pt x="8978" y="6956"/>
                </a:lnTo>
                <a:lnTo>
                  <a:pt x="9260" y="7473"/>
                </a:lnTo>
                <a:lnTo>
                  <a:pt x="9495" y="8037"/>
                </a:lnTo>
                <a:lnTo>
                  <a:pt x="9636" y="8648"/>
                </a:lnTo>
                <a:lnTo>
                  <a:pt x="9683" y="9259"/>
                </a:lnTo>
                <a:lnTo>
                  <a:pt x="9636" y="9870"/>
                </a:lnTo>
                <a:lnTo>
                  <a:pt x="9542" y="10481"/>
                </a:lnTo>
                <a:lnTo>
                  <a:pt x="9354" y="11092"/>
                </a:lnTo>
                <a:lnTo>
                  <a:pt x="9025" y="11656"/>
                </a:lnTo>
                <a:lnTo>
                  <a:pt x="8649" y="12220"/>
                </a:lnTo>
                <a:lnTo>
                  <a:pt x="8179" y="12690"/>
                </a:lnTo>
                <a:lnTo>
                  <a:pt x="7662" y="13066"/>
                </a:lnTo>
                <a:lnTo>
                  <a:pt x="7098" y="13394"/>
                </a:lnTo>
                <a:lnTo>
                  <a:pt x="6487" y="13629"/>
                </a:lnTo>
                <a:lnTo>
                  <a:pt x="6487" y="10481"/>
                </a:lnTo>
                <a:lnTo>
                  <a:pt x="7192" y="10481"/>
                </a:lnTo>
                <a:lnTo>
                  <a:pt x="7333" y="10434"/>
                </a:lnTo>
                <a:lnTo>
                  <a:pt x="7474" y="10387"/>
                </a:lnTo>
                <a:lnTo>
                  <a:pt x="7568" y="10246"/>
                </a:lnTo>
                <a:lnTo>
                  <a:pt x="7615" y="10105"/>
                </a:lnTo>
                <a:lnTo>
                  <a:pt x="7615" y="9964"/>
                </a:lnTo>
                <a:lnTo>
                  <a:pt x="7568" y="9823"/>
                </a:lnTo>
                <a:lnTo>
                  <a:pt x="5594" y="6815"/>
                </a:lnTo>
                <a:lnTo>
                  <a:pt x="5547" y="6721"/>
                </a:lnTo>
                <a:lnTo>
                  <a:pt x="5453" y="6674"/>
                </a:lnTo>
                <a:lnTo>
                  <a:pt x="5265" y="6580"/>
                </a:lnTo>
                <a:lnTo>
                  <a:pt x="5077" y="6674"/>
                </a:lnTo>
                <a:lnTo>
                  <a:pt x="4983" y="6721"/>
                </a:lnTo>
                <a:lnTo>
                  <a:pt x="4889" y="6815"/>
                </a:lnTo>
                <a:lnTo>
                  <a:pt x="2962" y="9823"/>
                </a:lnTo>
                <a:lnTo>
                  <a:pt x="2915" y="9964"/>
                </a:lnTo>
                <a:lnTo>
                  <a:pt x="2915" y="10105"/>
                </a:lnTo>
                <a:lnTo>
                  <a:pt x="2915" y="10199"/>
                </a:lnTo>
                <a:lnTo>
                  <a:pt x="3009" y="10340"/>
                </a:lnTo>
                <a:lnTo>
                  <a:pt x="3150" y="10434"/>
                </a:lnTo>
                <a:lnTo>
                  <a:pt x="3338" y="10481"/>
                </a:lnTo>
                <a:lnTo>
                  <a:pt x="3949" y="10481"/>
                </a:lnTo>
                <a:lnTo>
                  <a:pt x="3949" y="13582"/>
                </a:lnTo>
                <a:lnTo>
                  <a:pt x="3526" y="13441"/>
                </a:lnTo>
                <a:lnTo>
                  <a:pt x="3103" y="13254"/>
                </a:lnTo>
                <a:lnTo>
                  <a:pt x="2774" y="13019"/>
                </a:lnTo>
                <a:lnTo>
                  <a:pt x="2445" y="12784"/>
                </a:lnTo>
                <a:lnTo>
                  <a:pt x="2116" y="12502"/>
                </a:lnTo>
                <a:lnTo>
                  <a:pt x="1834" y="12220"/>
                </a:lnTo>
                <a:lnTo>
                  <a:pt x="1599" y="11938"/>
                </a:lnTo>
                <a:lnTo>
                  <a:pt x="1411" y="11609"/>
                </a:lnTo>
                <a:lnTo>
                  <a:pt x="1223" y="11233"/>
                </a:lnTo>
                <a:lnTo>
                  <a:pt x="1082" y="10904"/>
                </a:lnTo>
                <a:lnTo>
                  <a:pt x="988" y="10528"/>
                </a:lnTo>
                <a:lnTo>
                  <a:pt x="894" y="10199"/>
                </a:lnTo>
                <a:lnTo>
                  <a:pt x="847" y="9823"/>
                </a:lnTo>
                <a:lnTo>
                  <a:pt x="847" y="9447"/>
                </a:lnTo>
                <a:lnTo>
                  <a:pt x="847" y="9071"/>
                </a:lnTo>
                <a:lnTo>
                  <a:pt x="894" y="8695"/>
                </a:lnTo>
                <a:lnTo>
                  <a:pt x="988" y="8319"/>
                </a:lnTo>
                <a:lnTo>
                  <a:pt x="1082" y="7990"/>
                </a:lnTo>
                <a:lnTo>
                  <a:pt x="1176" y="7614"/>
                </a:lnTo>
                <a:lnTo>
                  <a:pt x="1364" y="7285"/>
                </a:lnTo>
                <a:lnTo>
                  <a:pt x="1505" y="6956"/>
                </a:lnTo>
                <a:lnTo>
                  <a:pt x="1740" y="6627"/>
                </a:lnTo>
                <a:lnTo>
                  <a:pt x="1975" y="6345"/>
                </a:lnTo>
                <a:lnTo>
                  <a:pt x="2257" y="6063"/>
                </a:lnTo>
                <a:lnTo>
                  <a:pt x="2539" y="5828"/>
                </a:lnTo>
                <a:lnTo>
                  <a:pt x="2821" y="5593"/>
                </a:lnTo>
                <a:lnTo>
                  <a:pt x="3197" y="5405"/>
                </a:lnTo>
                <a:lnTo>
                  <a:pt x="3526" y="5217"/>
                </a:lnTo>
                <a:lnTo>
                  <a:pt x="3949" y="5076"/>
                </a:lnTo>
                <a:lnTo>
                  <a:pt x="4372" y="4982"/>
                </a:lnTo>
                <a:lnTo>
                  <a:pt x="4795" y="4935"/>
                </a:lnTo>
                <a:lnTo>
                  <a:pt x="5265" y="4888"/>
                </a:lnTo>
                <a:close/>
                <a:moveTo>
                  <a:pt x="8320" y="0"/>
                </a:moveTo>
                <a:lnTo>
                  <a:pt x="7897" y="94"/>
                </a:lnTo>
                <a:lnTo>
                  <a:pt x="7474" y="235"/>
                </a:lnTo>
                <a:lnTo>
                  <a:pt x="7098" y="376"/>
                </a:lnTo>
                <a:lnTo>
                  <a:pt x="6722" y="564"/>
                </a:lnTo>
                <a:lnTo>
                  <a:pt x="6393" y="752"/>
                </a:lnTo>
                <a:lnTo>
                  <a:pt x="6017" y="987"/>
                </a:lnTo>
                <a:lnTo>
                  <a:pt x="5735" y="1269"/>
                </a:lnTo>
                <a:lnTo>
                  <a:pt x="5406" y="1551"/>
                </a:lnTo>
                <a:lnTo>
                  <a:pt x="4936" y="2115"/>
                </a:lnTo>
                <a:lnTo>
                  <a:pt x="4513" y="2773"/>
                </a:lnTo>
                <a:lnTo>
                  <a:pt x="4231" y="3431"/>
                </a:lnTo>
                <a:lnTo>
                  <a:pt x="3996" y="4183"/>
                </a:lnTo>
                <a:lnTo>
                  <a:pt x="3526" y="4324"/>
                </a:lnTo>
                <a:lnTo>
                  <a:pt x="3056" y="4512"/>
                </a:lnTo>
                <a:lnTo>
                  <a:pt x="2633" y="4747"/>
                </a:lnTo>
                <a:lnTo>
                  <a:pt x="2210" y="4982"/>
                </a:lnTo>
                <a:lnTo>
                  <a:pt x="1834" y="5264"/>
                </a:lnTo>
                <a:lnTo>
                  <a:pt x="1505" y="5546"/>
                </a:lnTo>
                <a:lnTo>
                  <a:pt x="1223" y="5875"/>
                </a:lnTo>
                <a:lnTo>
                  <a:pt x="941" y="6251"/>
                </a:lnTo>
                <a:lnTo>
                  <a:pt x="706" y="6627"/>
                </a:lnTo>
                <a:lnTo>
                  <a:pt x="518" y="7003"/>
                </a:lnTo>
                <a:lnTo>
                  <a:pt x="330" y="7379"/>
                </a:lnTo>
                <a:lnTo>
                  <a:pt x="189" y="7802"/>
                </a:lnTo>
                <a:lnTo>
                  <a:pt x="95" y="8225"/>
                </a:lnTo>
                <a:lnTo>
                  <a:pt x="48" y="8648"/>
                </a:lnTo>
                <a:lnTo>
                  <a:pt x="1" y="9071"/>
                </a:lnTo>
                <a:lnTo>
                  <a:pt x="1" y="9494"/>
                </a:lnTo>
                <a:lnTo>
                  <a:pt x="1" y="9917"/>
                </a:lnTo>
                <a:lnTo>
                  <a:pt x="48" y="10340"/>
                </a:lnTo>
                <a:lnTo>
                  <a:pt x="142" y="10763"/>
                </a:lnTo>
                <a:lnTo>
                  <a:pt x="283" y="11186"/>
                </a:lnTo>
                <a:lnTo>
                  <a:pt x="424" y="11562"/>
                </a:lnTo>
                <a:lnTo>
                  <a:pt x="612" y="11938"/>
                </a:lnTo>
                <a:lnTo>
                  <a:pt x="847" y="12314"/>
                </a:lnTo>
                <a:lnTo>
                  <a:pt x="1082" y="12690"/>
                </a:lnTo>
                <a:lnTo>
                  <a:pt x="1411" y="13019"/>
                </a:lnTo>
                <a:lnTo>
                  <a:pt x="1693" y="13301"/>
                </a:lnTo>
                <a:lnTo>
                  <a:pt x="2069" y="13582"/>
                </a:lnTo>
                <a:lnTo>
                  <a:pt x="2445" y="13864"/>
                </a:lnTo>
                <a:lnTo>
                  <a:pt x="2868" y="14099"/>
                </a:lnTo>
                <a:lnTo>
                  <a:pt x="3291" y="14287"/>
                </a:lnTo>
                <a:lnTo>
                  <a:pt x="3808" y="14428"/>
                </a:lnTo>
                <a:lnTo>
                  <a:pt x="4278" y="14569"/>
                </a:lnTo>
                <a:lnTo>
                  <a:pt x="4419" y="14569"/>
                </a:lnTo>
                <a:lnTo>
                  <a:pt x="4560" y="14522"/>
                </a:lnTo>
                <a:lnTo>
                  <a:pt x="4654" y="14475"/>
                </a:lnTo>
                <a:lnTo>
                  <a:pt x="4748" y="14381"/>
                </a:lnTo>
                <a:lnTo>
                  <a:pt x="4795" y="14240"/>
                </a:lnTo>
                <a:lnTo>
                  <a:pt x="4795" y="14146"/>
                </a:lnTo>
                <a:lnTo>
                  <a:pt x="4795" y="10058"/>
                </a:lnTo>
                <a:lnTo>
                  <a:pt x="4748" y="9870"/>
                </a:lnTo>
                <a:lnTo>
                  <a:pt x="4654" y="9776"/>
                </a:lnTo>
                <a:lnTo>
                  <a:pt x="4513" y="9682"/>
                </a:lnTo>
                <a:lnTo>
                  <a:pt x="4372" y="9635"/>
                </a:lnTo>
                <a:lnTo>
                  <a:pt x="4090" y="9635"/>
                </a:lnTo>
                <a:lnTo>
                  <a:pt x="5265" y="7802"/>
                </a:lnTo>
                <a:lnTo>
                  <a:pt x="6393" y="9635"/>
                </a:lnTo>
                <a:lnTo>
                  <a:pt x="6064" y="9635"/>
                </a:lnTo>
                <a:lnTo>
                  <a:pt x="5923" y="9682"/>
                </a:lnTo>
                <a:lnTo>
                  <a:pt x="5782" y="9776"/>
                </a:lnTo>
                <a:lnTo>
                  <a:pt x="5688" y="9917"/>
                </a:lnTo>
                <a:lnTo>
                  <a:pt x="5641" y="10058"/>
                </a:lnTo>
                <a:lnTo>
                  <a:pt x="5641" y="14146"/>
                </a:lnTo>
                <a:lnTo>
                  <a:pt x="5688" y="14334"/>
                </a:lnTo>
                <a:lnTo>
                  <a:pt x="5782" y="14475"/>
                </a:lnTo>
                <a:lnTo>
                  <a:pt x="5970" y="14569"/>
                </a:lnTo>
                <a:lnTo>
                  <a:pt x="6158" y="14569"/>
                </a:lnTo>
                <a:lnTo>
                  <a:pt x="6581" y="14475"/>
                </a:lnTo>
                <a:lnTo>
                  <a:pt x="7051" y="14334"/>
                </a:lnTo>
                <a:lnTo>
                  <a:pt x="7474" y="14146"/>
                </a:lnTo>
                <a:lnTo>
                  <a:pt x="7897" y="13958"/>
                </a:lnTo>
                <a:lnTo>
                  <a:pt x="8273" y="13723"/>
                </a:lnTo>
                <a:lnTo>
                  <a:pt x="8649" y="13441"/>
                </a:lnTo>
                <a:lnTo>
                  <a:pt x="8978" y="13113"/>
                </a:lnTo>
                <a:lnTo>
                  <a:pt x="9307" y="12784"/>
                </a:lnTo>
                <a:lnTo>
                  <a:pt x="9683" y="12267"/>
                </a:lnTo>
                <a:lnTo>
                  <a:pt x="10012" y="11656"/>
                </a:lnTo>
                <a:lnTo>
                  <a:pt x="10247" y="11045"/>
                </a:lnTo>
                <a:lnTo>
                  <a:pt x="10435" y="10434"/>
                </a:lnTo>
                <a:lnTo>
                  <a:pt x="10858" y="10293"/>
                </a:lnTo>
                <a:lnTo>
                  <a:pt x="11281" y="10105"/>
                </a:lnTo>
                <a:lnTo>
                  <a:pt x="11704" y="9917"/>
                </a:lnTo>
                <a:lnTo>
                  <a:pt x="12080" y="9729"/>
                </a:lnTo>
                <a:lnTo>
                  <a:pt x="12456" y="9447"/>
                </a:lnTo>
                <a:lnTo>
                  <a:pt x="12785" y="9165"/>
                </a:lnTo>
                <a:lnTo>
                  <a:pt x="13067" y="8883"/>
                </a:lnTo>
                <a:lnTo>
                  <a:pt x="13349" y="8554"/>
                </a:lnTo>
                <a:lnTo>
                  <a:pt x="13631" y="8178"/>
                </a:lnTo>
                <a:lnTo>
                  <a:pt x="13866" y="7802"/>
                </a:lnTo>
                <a:lnTo>
                  <a:pt x="14054" y="7426"/>
                </a:lnTo>
                <a:lnTo>
                  <a:pt x="14195" y="7003"/>
                </a:lnTo>
                <a:lnTo>
                  <a:pt x="14335" y="6580"/>
                </a:lnTo>
                <a:lnTo>
                  <a:pt x="14429" y="6157"/>
                </a:lnTo>
                <a:lnTo>
                  <a:pt x="14476" y="5734"/>
                </a:lnTo>
                <a:lnTo>
                  <a:pt x="14523" y="5264"/>
                </a:lnTo>
                <a:lnTo>
                  <a:pt x="14476" y="4794"/>
                </a:lnTo>
                <a:lnTo>
                  <a:pt x="14429" y="4324"/>
                </a:lnTo>
                <a:lnTo>
                  <a:pt x="14335" y="3854"/>
                </a:lnTo>
                <a:lnTo>
                  <a:pt x="14195" y="3431"/>
                </a:lnTo>
                <a:lnTo>
                  <a:pt x="14007" y="3008"/>
                </a:lnTo>
                <a:lnTo>
                  <a:pt x="13772" y="2585"/>
                </a:lnTo>
                <a:lnTo>
                  <a:pt x="13537" y="2209"/>
                </a:lnTo>
                <a:lnTo>
                  <a:pt x="13255" y="1833"/>
                </a:lnTo>
                <a:lnTo>
                  <a:pt x="12973" y="1504"/>
                </a:lnTo>
                <a:lnTo>
                  <a:pt x="12644" y="1222"/>
                </a:lnTo>
                <a:lnTo>
                  <a:pt x="12268" y="940"/>
                </a:lnTo>
                <a:lnTo>
                  <a:pt x="11892" y="705"/>
                </a:lnTo>
                <a:lnTo>
                  <a:pt x="11516" y="470"/>
                </a:lnTo>
                <a:lnTo>
                  <a:pt x="11046" y="282"/>
                </a:lnTo>
                <a:lnTo>
                  <a:pt x="10623" y="141"/>
                </a:lnTo>
                <a:lnTo>
                  <a:pt x="10153" y="47"/>
                </a:lnTo>
                <a:lnTo>
                  <a:pt x="10059" y="47"/>
                </a:lnTo>
                <a:lnTo>
                  <a:pt x="9965" y="94"/>
                </a:lnTo>
                <a:lnTo>
                  <a:pt x="9824" y="235"/>
                </a:lnTo>
                <a:lnTo>
                  <a:pt x="9683" y="470"/>
                </a:lnTo>
                <a:lnTo>
                  <a:pt x="9683" y="4559"/>
                </a:lnTo>
                <a:lnTo>
                  <a:pt x="9683" y="4700"/>
                </a:lnTo>
                <a:lnTo>
                  <a:pt x="9777" y="4841"/>
                </a:lnTo>
                <a:lnTo>
                  <a:pt x="9918" y="4935"/>
                </a:lnTo>
                <a:lnTo>
                  <a:pt x="10106" y="4982"/>
                </a:lnTo>
                <a:lnTo>
                  <a:pt x="10388" y="4982"/>
                </a:lnTo>
                <a:lnTo>
                  <a:pt x="9542" y="6251"/>
                </a:lnTo>
                <a:lnTo>
                  <a:pt x="9260" y="5875"/>
                </a:lnTo>
                <a:lnTo>
                  <a:pt x="8931" y="5546"/>
                </a:lnTo>
                <a:lnTo>
                  <a:pt x="8602" y="5217"/>
                </a:lnTo>
                <a:lnTo>
                  <a:pt x="8226" y="4982"/>
                </a:lnTo>
                <a:lnTo>
                  <a:pt x="8367" y="4982"/>
                </a:lnTo>
                <a:lnTo>
                  <a:pt x="8555" y="4935"/>
                </a:lnTo>
                <a:lnTo>
                  <a:pt x="8649" y="4888"/>
                </a:lnTo>
                <a:lnTo>
                  <a:pt x="8743" y="4794"/>
                </a:lnTo>
                <a:lnTo>
                  <a:pt x="8790" y="4653"/>
                </a:lnTo>
                <a:lnTo>
                  <a:pt x="8790" y="4559"/>
                </a:lnTo>
                <a:lnTo>
                  <a:pt x="8790" y="423"/>
                </a:lnTo>
                <a:lnTo>
                  <a:pt x="8743" y="235"/>
                </a:lnTo>
                <a:lnTo>
                  <a:pt x="8649" y="94"/>
                </a:lnTo>
                <a:lnTo>
                  <a:pt x="8508"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3775" name="Google Shape;3775;p36"/>
          <p:cNvGrpSpPr/>
          <p:nvPr/>
        </p:nvGrpSpPr>
        <p:grpSpPr>
          <a:xfrm>
            <a:off x="10850178" y="320899"/>
            <a:ext cx="763644" cy="763592"/>
            <a:chOff x="1993108" y="1418093"/>
            <a:chExt cx="333275" cy="333252"/>
          </a:xfrm>
        </p:grpSpPr>
        <p:sp>
          <p:nvSpPr>
            <p:cNvPr id="3776" name="Google Shape;3776;p36"/>
            <p:cNvSpPr/>
            <p:nvPr/>
          </p:nvSpPr>
          <p:spPr>
            <a:xfrm>
              <a:off x="1993108" y="1418093"/>
              <a:ext cx="333275" cy="333252"/>
            </a:xfrm>
            <a:custGeom>
              <a:avLst/>
              <a:gdLst/>
              <a:ahLst/>
              <a:cxnLst/>
              <a:rect l="l" t="t" r="r" b="b"/>
              <a:pathLst>
                <a:path w="14571" h="14570" extrusionOk="0">
                  <a:moveTo>
                    <a:pt x="6863" y="1316"/>
                  </a:moveTo>
                  <a:lnTo>
                    <a:pt x="6863" y="2209"/>
                  </a:lnTo>
                  <a:lnTo>
                    <a:pt x="6346" y="2256"/>
                  </a:lnTo>
                  <a:lnTo>
                    <a:pt x="5876" y="2350"/>
                  </a:lnTo>
                  <a:lnTo>
                    <a:pt x="5876" y="2350"/>
                  </a:lnTo>
                  <a:lnTo>
                    <a:pt x="6393" y="1786"/>
                  </a:lnTo>
                  <a:lnTo>
                    <a:pt x="6863" y="1316"/>
                  </a:lnTo>
                  <a:close/>
                  <a:moveTo>
                    <a:pt x="7709" y="1316"/>
                  </a:moveTo>
                  <a:lnTo>
                    <a:pt x="8179" y="1786"/>
                  </a:lnTo>
                  <a:lnTo>
                    <a:pt x="8696" y="2397"/>
                  </a:lnTo>
                  <a:lnTo>
                    <a:pt x="8696" y="2397"/>
                  </a:lnTo>
                  <a:lnTo>
                    <a:pt x="8226" y="2256"/>
                  </a:lnTo>
                  <a:lnTo>
                    <a:pt x="7709" y="2209"/>
                  </a:lnTo>
                  <a:lnTo>
                    <a:pt x="7709" y="1316"/>
                  </a:lnTo>
                  <a:close/>
                  <a:moveTo>
                    <a:pt x="5970" y="987"/>
                  </a:moveTo>
                  <a:lnTo>
                    <a:pt x="5594" y="1410"/>
                  </a:lnTo>
                  <a:lnTo>
                    <a:pt x="5218" y="1880"/>
                  </a:lnTo>
                  <a:lnTo>
                    <a:pt x="4842" y="2397"/>
                  </a:lnTo>
                  <a:lnTo>
                    <a:pt x="4513" y="3008"/>
                  </a:lnTo>
                  <a:lnTo>
                    <a:pt x="4184" y="3243"/>
                  </a:lnTo>
                  <a:lnTo>
                    <a:pt x="3855" y="3478"/>
                  </a:lnTo>
                  <a:lnTo>
                    <a:pt x="2116" y="3478"/>
                  </a:lnTo>
                  <a:lnTo>
                    <a:pt x="2398" y="3102"/>
                  </a:lnTo>
                  <a:lnTo>
                    <a:pt x="2727" y="2773"/>
                  </a:lnTo>
                  <a:lnTo>
                    <a:pt x="3103" y="2444"/>
                  </a:lnTo>
                  <a:lnTo>
                    <a:pt x="3432" y="2162"/>
                  </a:lnTo>
                  <a:lnTo>
                    <a:pt x="3808" y="1880"/>
                  </a:lnTo>
                  <a:lnTo>
                    <a:pt x="4231" y="1645"/>
                  </a:lnTo>
                  <a:lnTo>
                    <a:pt x="4654" y="1457"/>
                  </a:lnTo>
                  <a:lnTo>
                    <a:pt x="5077" y="1269"/>
                  </a:lnTo>
                  <a:lnTo>
                    <a:pt x="5500" y="1128"/>
                  </a:lnTo>
                  <a:lnTo>
                    <a:pt x="5970" y="987"/>
                  </a:lnTo>
                  <a:close/>
                  <a:moveTo>
                    <a:pt x="8602" y="987"/>
                  </a:moveTo>
                  <a:lnTo>
                    <a:pt x="9166" y="1128"/>
                  </a:lnTo>
                  <a:lnTo>
                    <a:pt x="9730" y="1363"/>
                  </a:lnTo>
                  <a:lnTo>
                    <a:pt x="10247" y="1598"/>
                  </a:lnTo>
                  <a:lnTo>
                    <a:pt x="10764" y="1880"/>
                  </a:lnTo>
                  <a:lnTo>
                    <a:pt x="11234" y="2209"/>
                  </a:lnTo>
                  <a:lnTo>
                    <a:pt x="11704" y="2632"/>
                  </a:lnTo>
                  <a:lnTo>
                    <a:pt x="12080" y="3055"/>
                  </a:lnTo>
                  <a:lnTo>
                    <a:pt x="12456" y="3478"/>
                  </a:lnTo>
                  <a:lnTo>
                    <a:pt x="10717" y="3478"/>
                  </a:lnTo>
                  <a:lnTo>
                    <a:pt x="10388" y="3243"/>
                  </a:lnTo>
                  <a:lnTo>
                    <a:pt x="10059" y="3008"/>
                  </a:lnTo>
                  <a:lnTo>
                    <a:pt x="9777" y="2444"/>
                  </a:lnTo>
                  <a:lnTo>
                    <a:pt x="9401" y="1880"/>
                  </a:lnTo>
                  <a:lnTo>
                    <a:pt x="9025" y="1410"/>
                  </a:lnTo>
                  <a:lnTo>
                    <a:pt x="8602" y="987"/>
                  </a:lnTo>
                  <a:close/>
                  <a:moveTo>
                    <a:pt x="3103" y="4324"/>
                  </a:moveTo>
                  <a:lnTo>
                    <a:pt x="2774" y="4935"/>
                  </a:lnTo>
                  <a:lnTo>
                    <a:pt x="2492" y="5546"/>
                  </a:lnTo>
                  <a:lnTo>
                    <a:pt x="2304" y="6204"/>
                  </a:lnTo>
                  <a:lnTo>
                    <a:pt x="2163" y="6862"/>
                  </a:lnTo>
                  <a:lnTo>
                    <a:pt x="847" y="6862"/>
                  </a:lnTo>
                  <a:lnTo>
                    <a:pt x="941" y="6345"/>
                  </a:lnTo>
                  <a:lnTo>
                    <a:pt x="1035" y="5828"/>
                  </a:lnTo>
                  <a:lnTo>
                    <a:pt x="1176" y="5311"/>
                  </a:lnTo>
                  <a:lnTo>
                    <a:pt x="1364" y="4841"/>
                  </a:lnTo>
                  <a:lnTo>
                    <a:pt x="1599" y="4324"/>
                  </a:lnTo>
                  <a:close/>
                  <a:moveTo>
                    <a:pt x="12972" y="4324"/>
                  </a:moveTo>
                  <a:lnTo>
                    <a:pt x="13254" y="4935"/>
                  </a:lnTo>
                  <a:lnTo>
                    <a:pt x="13489" y="5593"/>
                  </a:lnTo>
                  <a:lnTo>
                    <a:pt x="13630" y="6204"/>
                  </a:lnTo>
                  <a:lnTo>
                    <a:pt x="13677" y="6862"/>
                  </a:lnTo>
                  <a:lnTo>
                    <a:pt x="12362" y="6862"/>
                  </a:lnTo>
                  <a:lnTo>
                    <a:pt x="12268" y="6204"/>
                  </a:lnTo>
                  <a:lnTo>
                    <a:pt x="12080" y="5546"/>
                  </a:lnTo>
                  <a:lnTo>
                    <a:pt x="11798" y="4935"/>
                  </a:lnTo>
                  <a:lnTo>
                    <a:pt x="11469" y="4324"/>
                  </a:lnTo>
                  <a:close/>
                  <a:moveTo>
                    <a:pt x="2163" y="7708"/>
                  </a:moveTo>
                  <a:lnTo>
                    <a:pt x="2304" y="8460"/>
                  </a:lnTo>
                  <a:lnTo>
                    <a:pt x="2492" y="9165"/>
                  </a:lnTo>
                  <a:lnTo>
                    <a:pt x="2821" y="9776"/>
                  </a:lnTo>
                  <a:lnTo>
                    <a:pt x="3197" y="10387"/>
                  </a:lnTo>
                  <a:lnTo>
                    <a:pt x="1646" y="10387"/>
                  </a:lnTo>
                  <a:lnTo>
                    <a:pt x="1364" y="9729"/>
                  </a:lnTo>
                  <a:lnTo>
                    <a:pt x="1129" y="9118"/>
                  </a:lnTo>
                  <a:lnTo>
                    <a:pt x="941" y="8413"/>
                  </a:lnTo>
                  <a:lnTo>
                    <a:pt x="847" y="7708"/>
                  </a:lnTo>
                  <a:close/>
                  <a:moveTo>
                    <a:pt x="13677" y="7708"/>
                  </a:moveTo>
                  <a:lnTo>
                    <a:pt x="13583" y="8507"/>
                  </a:lnTo>
                  <a:lnTo>
                    <a:pt x="13395" y="9259"/>
                  </a:lnTo>
                  <a:lnTo>
                    <a:pt x="13207" y="9823"/>
                  </a:lnTo>
                  <a:lnTo>
                    <a:pt x="12925" y="10387"/>
                  </a:lnTo>
                  <a:lnTo>
                    <a:pt x="11375" y="10387"/>
                  </a:lnTo>
                  <a:lnTo>
                    <a:pt x="11751" y="9776"/>
                  </a:lnTo>
                  <a:lnTo>
                    <a:pt x="12033" y="9165"/>
                  </a:lnTo>
                  <a:lnTo>
                    <a:pt x="12268" y="8460"/>
                  </a:lnTo>
                  <a:lnTo>
                    <a:pt x="12362" y="7708"/>
                  </a:lnTo>
                  <a:close/>
                  <a:moveTo>
                    <a:pt x="7286" y="3055"/>
                  </a:moveTo>
                  <a:lnTo>
                    <a:pt x="7662" y="3102"/>
                  </a:lnTo>
                  <a:lnTo>
                    <a:pt x="8038" y="3149"/>
                  </a:lnTo>
                  <a:lnTo>
                    <a:pt x="8414" y="3196"/>
                  </a:lnTo>
                  <a:lnTo>
                    <a:pt x="8790" y="3337"/>
                  </a:lnTo>
                  <a:lnTo>
                    <a:pt x="9166" y="3478"/>
                  </a:lnTo>
                  <a:lnTo>
                    <a:pt x="9495" y="3666"/>
                  </a:lnTo>
                  <a:lnTo>
                    <a:pt x="9824" y="3854"/>
                  </a:lnTo>
                  <a:lnTo>
                    <a:pt x="10153" y="4136"/>
                  </a:lnTo>
                  <a:lnTo>
                    <a:pt x="10435" y="4418"/>
                  </a:lnTo>
                  <a:lnTo>
                    <a:pt x="10670" y="4700"/>
                  </a:lnTo>
                  <a:lnTo>
                    <a:pt x="10905" y="5076"/>
                  </a:lnTo>
                  <a:lnTo>
                    <a:pt x="11140" y="5452"/>
                  </a:lnTo>
                  <a:lnTo>
                    <a:pt x="11281" y="5875"/>
                  </a:lnTo>
                  <a:lnTo>
                    <a:pt x="11422" y="6298"/>
                  </a:lnTo>
                  <a:lnTo>
                    <a:pt x="11516" y="6768"/>
                  </a:lnTo>
                  <a:lnTo>
                    <a:pt x="11516" y="7285"/>
                  </a:lnTo>
                  <a:lnTo>
                    <a:pt x="11516" y="7708"/>
                  </a:lnTo>
                  <a:lnTo>
                    <a:pt x="11469" y="8131"/>
                  </a:lnTo>
                  <a:lnTo>
                    <a:pt x="11328" y="8554"/>
                  </a:lnTo>
                  <a:lnTo>
                    <a:pt x="11187" y="8930"/>
                  </a:lnTo>
                  <a:lnTo>
                    <a:pt x="10999" y="9306"/>
                  </a:lnTo>
                  <a:lnTo>
                    <a:pt x="10811" y="9682"/>
                  </a:lnTo>
                  <a:lnTo>
                    <a:pt x="10576" y="10011"/>
                  </a:lnTo>
                  <a:lnTo>
                    <a:pt x="10294" y="10293"/>
                  </a:lnTo>
                  <a:lnTo>
                    <a:pt x="9965" y="10575"/>
                  </a:lnTo>
                  <a:lnTo>
                    <a:pt x="9636" y="10810"/>
                  </a:lnTo>
                  <a:lnTo>
                    <a:pt x="9307" y="11045"/>
                  </a:lnTo>
                  <a:lnTo>
                    <a:pt x="8931" y="11233"/>
                  </a:lnTo>
                  <a:lnTo>
                    <a:pt x="8555" y="11374"/>
                  </a:lnTo>
                  <a:lnTo>
                    <a:pt x="8132" y="11468"/>
                  </a:lnTo>
                  <a:lnTo>
                    <a:pt x="7709" y="11515"/>
                  </a:lnTo>
                  <a:lnTo>
                    <a:pt x="7286" y="11562"/>
                  </a:lnTo>
                  <a:lnTo>
                    <a:pt x="6863" y="11515"/>
                  </a:lnTo>
                  <a:lnTo>
                    <a:pt x="6440" y="11468"/>
                  </a:lnTo>
                  <a:lnTo>
                    <a:pt x="6017" y="11374"/>
                  </a:lnTo>
                  <a:lnTo>
                    <a:pt x="5641" y="11233"/>
                  </a:lnTo>
                  <a:lnTo>
                    <a:pt x="5265" y="11045"/>
                  </a:lnTo>
                  <a:lnTo>
                    <a:pt x="4889" y="10810"/>
                  </a:lnTo>
                  <a:lnTo>
                    <a:pt x="4560" y="10575"/>
                  </a:lnTo>
                  <a:lnTo>
                    <a:pt x="4278" y="10293"/>
                  </a:lnTo>
                  <a:lnTo>
                    <a:pt x="3996" y="10011"/>
                  </a:lnTo>
                  <a:lnTo>
                    <a:pt x="3761" y="9682"/>
                  </a:lnTo>
                  <a:lnTo>
                    <a:pt x="3526" y="9306"/>
                  </a:lnTo>
                  <a:lnTo>
                    <a:pt x="3338" y="8930"/>
                  </a:lnTo>
                  <a:lnTo>
                    <a:pt x="3197" y="8554"/>
                  </a:lnTo>
                  <a:lnTo>
                    <a:pt x="3103" y="8131"/>
                  </a:lnTo>
                  <a:lnTo>
                    <a:pt x="3056" y="7708"/>
                  </a:lnTo>
                  <a:lnTo>
                    <a:pt x="3009" y="7285"/>
                  </a:lnTo>
                  <a:lnTo>
                    <a:pt x="3056" y="6768"/>
                  </a:lnTo>
                  <a:lnTo>
                    <a:pt x="3150" y="6298"/>
                  </a:lnTo>
                  <a:lnTo>
                    <a:pt x="3291" y="5875"/>
                  </a:lnTo>
                  <a:lnTo>
                    <a:pt x="3432" y="5452"/>
                  </a:lnTo>
                  <a:lnTo>
                    <a:pt x="3620" y="5076"/>
                  </a:lnTo>
                  <a:lnTo>
                    <a:pt x="3855" y="4700"/>
                  </a:lnTo>
                  <a:lnTo>
                    <a:pt x="4137" y="4418"/>
                  </a:lnTo>
                  <a:lnTo>
                    <a:pt x="4419" y="4136"/>
                  </a:lnTo>
                  <a:lnTo>
                    <a:pt x="4701" y="3854"/>
                  </a:lnTo>
                  <a:lnTo>
                    <a:pt x="5030" y="3666"/>
                  </a:lnTo>
                  <a:lnTo>
                    <a:pt x="5406" y="3478"/>
                  </a:lnTo>
                  <a:lnTo>
                    <a:pt x="5735" y="3337"/>
                  </a:lnTo>
                  <a:lnTo>
                    <a:pt x="6111" y="3196"/>
                  </a:lnTo>
                  <a:lnTo>
                    <a:pt x="6487" y="3149"/>
                  </a:lnTo>
                  <a:lnTo>
                    <a:pt x="6910" y="3102"/>
                  </a:lnTo>
                  <a:lnTo>
                    <a:pt x="7286" y="3055"/>
                  </a:lnTo>
                  <a:close/>
                  <a:moveTo>
                    <a:pt x="5782" y="12173"/>
                  </a:moveTo>
                  <a:lnTo>
                    <a:pt x="6299" y="12314"/>
                  </a:lnTo>
                  <a:lnTo>
                    <a:pt x="6863" y="12408"/>
                  </a:lnTo>
                  <a:lnTo>
                    <a:pt x="6863" y="13348"/>
                  </a:lnTo>
                  <a:lnTo>
                    <a:pt x="6628" y="13160"/>
                  </a:lnTo>
                  <a:lnTo>
                    <a:pt x="6346" y="12878"/>
                  </a:lnTo>
                  <a:lnTo>
                    <a:pt x="6064" y="12596"/>
                  </a:lnTo>
                  <a:lnTo>
                    <a:pt x="5782" y="12173"/>
                  </a:lnTo>
                  <a:close/>
                  <a:moveTo>
                    <a:pt x="8837" y="12173"/>
                  </a:moveTo>
                  <a:lnTo>
                    <a:pt x="8555" y="12549"/>
                  </a:lnTo>
                  <a:lnTo>
                    <a:pt x="8273" y="12925"/>
                  </a:lnTo>
                  <a:lnTo>
                    <a:pt x="7991" y="13160"/>
                  </a:lnTo>
                  <a:lnTo>
                    <a:pt x="7709" y="13394"/>
                  </a:lnTo>
                  <a:lnTo>
                    <a:pt x="7709" y="12408"/>
                  </a:lnTo>
                  <a:lnTo>
                    <a:pt x="8273" y="12314"/>
                  </a:lnTo>
                  <a:lnTo>
                    <a:pt x="8837" y="12173"/>
                  </a:lnTo>
                  <a:close/>
                  <a:moveTo>
                    <a:pt x="12362" y="11233"/>
                  </a:moveTo>
                  <a:lnTo>
                    <a:pt x="11986" y="11656"/>
                  </a:lnTo>
                  <a:lnTo>
                    <a:pt x="11563" y="12032"/>
                  </a:lnTo>
                  <a:lnTo>
                    <a:pt x="11140" y="12408"/>
                  </a:lnTo>
                  <a:lnTo>
                    <a:pt x="10670" y="12690"/>
                  </a:lnTo>
                  <a:lnTo>
                    <a:pt x="10294" y="12925"/>
                  </a:lnTo>
                  <a:lnTo>
                    <a:pt x="9871" y="13160"/>
                  </a:lnTo>
                  <a:lnTo>
                    <a:pt x="9401" y="13348"/>
                  </a:lnTo>
                  <a:lnTo>
                    <a:pt x="8884" y="13488"/>
                  </a:lnTo>
                  <a:lnTo>
                    <a:pt x="9213" y="13113"/>
                  </a:lnTo>
                  <a:lnTo>
                    <a:pt x="9542" y="12643"/>
                  </a:lnTo>
                  <a:lnTo>
                    <a:pt x="9824" y="12126"/>
                  </a:lnTo>
                  <a:lnTo>
                    <a:pt x="10059" y="11609"/>
                  </a:lnTo>
                  <a:lnTo>
                    <a:pt x="10576" y="11233"/>
                  </a:lnTo>
                  <a:close/>
                  <a:moveTo>
                    <a:pt x="3996" y="11233"/>
                  </a:moveTo>
                  <a:lnTo>
                    <a:pt x="4513" y="11609"/>
                  </a:lnTo>
                  <a:lnTo>
                    <a:pt x="4842" y="12220"/>
                  </a:lnTo>
                  <a:lnTo>
                    <a:pt x="5124" y="12737"/>
                  </a:lnTo>
                  <a:lnTo>
                    <a:pt x="5453" y="13207"/>
                  </a:lnTo>
                  <a:lnTo>
                    <a:pt x="5782" y="13535"/>
                  </a:lnTo>
                  <a:lnTo>
                    <a:pt x="5359" y="13394"/>
                  </a:lnTo>
                  <a:lnTo>
                    <a:pt x="4936" y="13254"/>
                  </a:lnTo>
                  <a:lnTo>
                    <a:pt x="4513" y="13066"/>
                  </a:lnTo>
                  <a:lnTo>
                    <a:pt x="4090" y="12878"/>
                  </a:lnTo>
                  <a:lnTo>
                    <a:pt x="3714" y="12596"/>
                  </a:lnTo>
                  <a:lnTo>
                    <a:pt x="3338" y="12361"/>
                  </a:lnTo>
                  <a:lnTo>
                    <a:pt x="3009" y="12032"/>
                  </a:lnTo>
                  <a:lnTo>
                    <a:pt x="2680" y="11750"/>
                  </a:lnTo>
                  <a:lnTo>
                    <a:pt x="2210" y="11233"/>
                  </a:lnTo>
                  <a:close/>
                  <a:moveTo>
                    <a:pt x="7286" y="0"/>
                  </a:moveTo>
                  <a:lnTo>
                    <a:pt x="6581" y="47"/>
                  </a:lnTo>
                  <a:lnTo>
                    <a:pt x="5829" y="141"/>
                  </a:lnTo>
                  <a:lnTo>
                    <a:pt x="5171" y="329"/>
                  </a:lnTo>
                  <a:lnTo>
                    <a:pt x="4513" y="564"/>
                  </a:lnTo>
                  <a:lnTo>
                    <a:pt x="3855" y="893"/>
                  </a:lnTo>
                  <a:lnTo>
                    <a:pt x="3244" y="1269"/>
                  </a:lnTo>
                  <a:lnTo>
                    <a:pt x="2680" y="1692"/>
                  </a:lnTo>
                  <a:lnTo>
                    <a:pt x="2163" y="2162"/>
                  </a:lnTo>
                  <a:lnTo>
                    <a:pt x="1693" y="2679"/>
                  </a:lnTo>
                  <a:lnTo>
                    <a:pt x="1270" y="3243"/>
                  </a:lnTo>
                  <a:lnTo>
                    <a:pt x="894" y="3854"/>
                  </a:lnTo>
                  <a:lnTo>
                    <a:pt x="565" y="4512"/>
                  </a:lnTo>
                  <a:lnTo>
                    <a:pt x="330" y="5170"/>
                  </a:lnTo>
                  <a:lnTo>
                    <a:pt x="142" y="5875"/>
                  </a:lnTo>
                  <a:lnTo>
                    <a:pt x="48" y="6580"/>
                  </a:lnTo>
                  <a:lnTo>
                    <a:pt x="1" y="7285"/>
                  </a:lnTo>
                  <a:lnTo>
                    <a:pt x="48" y="7990"/>
                  </a:lnTo>
                  <a:lnTo>
                    <a:pt x="142" y="8695"/>
                  </a:lnTo>
                  <a:lnTo>
                    <a:pt x="283" y="9353"/>
                  </a:lnTo>
                  <a:lnTo>
                    <a:pt x="518" y="9964"/>
                  </a:lnTo>
                  <a:lnTo>
                    <a:pt x="800" y="10622"/>
                  </a:lnTo>
                  <a:lnTo>
                    <a:pt x="1176" y="11186"/>
                  </a:lnTo>
                  <a:lnTo>
                    <a:pt x="1599" y="11797"/>
                  </a:lnTo>
                  <a:lnTo>
                    <a:pt x="2069" y="12314"/>
                  </a:lnTo>
                  <a:lnTo>
                    <a:pt x="2586" y="12784"/>
                  </a:lnTo>
                  <a:lnTo>
                    <a:pt x="3150" y="13254"/>
                  </a:lnTo>
                  <a:lnTo>
                    <a:pt x="3761" y="13629"/>
                  </a:lnTo>
                  <a:lnTo>
                    <a:pt x="4419" y="13958"/>
                  </a:lnTo>
                  <a:lnTo>
                    <a:pt x="5124" y="14240"/>
                  </a:lnTo>
                  <a:lnTo>
                    <a:pt x="5829" y="14428"/>
                  </a:lnTo>
                  <a:lnTo>
                    <a:pt x="6534" y="14522"/>
                  </a:lnTo>
                  <a:lnTo>
                    <a:pt x="7239" y="14569"/>
                  </a:lnTo>
                  <a:lnTo>
                    <a:pt x="7756" y="14569"/>
                  </a:lnTo>
                  <a:lnTo>
                    <a:pt x="8273" y="14475"/>
                  </a:lnTo>
                  <a:lnTo>
                    <a:pt x="8743" y="14428"/>
                  </a:lnTo>
                  <a:lnTo>
                    <a:pt x="9213" y="14287"/>
                  </a:lnTo>
                  <a:lnTo>
                    <a:pt x="9683" y="14146"/>
                  </a:lnTo>
                  <a:lnTo>
                    <a:pt x="10153" y="13958"/>
                  </a:lnTo>
                  <a:lnTo>
                    <a:pt x="10576" y="13723"/>
                  </a:lnTo>
                  <a:lnTo>
                    <a:pt x="10999" y="13488"/>
                  </a:lnTo>
                  <a:lnTo>
                    <a:pt x="11751" y="12972"/>
                  </a:lnTo>
                  <a:lnTo>
                    <a:pt x="12456" y="12361"/>
                  </a:lnTo>
                  <a:lnTo>
                    <a:pt x="13019" y="11703"/>
                  </a:lnTo>
                  <a:lnTo>
                    <a:pt x="13536" y="11045"/>
                  </a:lnTo>
                  <a:lnTo>
                    <a:pt x="13771" y="10622"/>
                  </a:lnTo>
                  <a:lnTo>
                    <a:pt x="13959" y="10152"/>
                  </a:lnTo>
                  <a:lnTo>
                    <a:pt x="14147" y="9729"/>
                  </a:lnTo>
                  <a:lnTo>
                    <a:pt x="14288" y="9259"/>
                  </a:lnTo>
                  <a:lnTo>
                    <a:pt x="14429" y="8789"/>
                  </a:lnTo>
                  <a:lnTo>
                    <a:pt x="14476" y="8272"/>
                  </a:lnTo>
                  <a:lnTo>
                    <a:pt x="14523" y="7802"/>
                  </a:lnTo>
                  <a:lnTo>
                    <a:pt x="14570" y="7285"/>
                  </a:lnTo>
                  <a:lnTo>
                    <a:pt x="14523" y="6580"/>
                  </a:lnTo>
                  <a:lnTo>
                    <a:pt x="14429" y="5875"/>
                  </a:lnTo>
                  <a:lnTo>
                    <a:pt x="14241" y="5170"/>
                  </a:lnTo>
                  <a:lnTo>
                    <a:pt x="14006" y="4512"/>
                  </a:lnTo>
                  <a:lnTo>
                    <a:pt x="13724" y="3854"/>
                  </a:lnTo>
                  <a:lnTo>
                    <a:pt x="13348" y="3243"/>
                  </a:lnTo>
                  <a:lnTo>
                    <a:pt x="12925" y="2679"/>
                  </a:lnTo>
                  <a:lnTo>
                    <a:pt x="12409" y="2162"/>
                  </a:lnTo>
                  <a:lnTo>
                    <a:pt x="11892" y="1645"/>
                  </a:lnTo>
                  <a:lnTo>
                    <a:pt x="11328" y="1222"/>
                  </a:lnTo>
                  <a:lnTo>
                    <a:pt x="10717" y="893"/>
                  </a:lnTo>
                  <a:lnTo>
                    <a:pt x="10059" y="564"/>
                  </a:lnTo>
                  <a:lnTo>
                    <a:pt x="9401" y="329"/>
                  </a:lnTo>
                  <a:lnTo>
                    <a:pt x="8696" y="141"/>
                  </a:lnTo>
                  <a:lnTo>
                    <a:pt x="7991" y="47"/>
                  </a:lnTo>
                  <a:lnTo>
                    <a:pt x="7286"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77" name="Google Shape;3777;p36"/>
            <p:cNvSpPr/>
            <p:nvPr/>
          </p:nvSpPr>
          <p:spPr>
            <a:xfrm>
              <a:off x="2114584" y="1514821"/>
              <a:ext cx="90324" cy="139774"/>
            </a:xfrm>
            <a:custGeom>
              <a:avLst/>
              <a:gdLst/>
              <a:ahLst/>
              <a:cxnLst/>
              <a:rect l="l" t="t" r="r" b="b"/>
              <a:pathLst>
                <a:path w="3949" h="6111" extrusionOk="0">
                  <a:moveTo>
                    <a:pt x="2633" y="1693"/>
                  </a:moveTo>
                  <a:lnTo>
                    <a:pt x="2868" y="1740"/>
                  </a:lnTo>
                  <a:lnTo>
                    <a:pt x="3009" y="1881"/>
                  </a:lnTo>
                  <a:lnTo>
                    <a:pt x="3103" y="2022"/>
                  </a:lnTo>
                  <a:lnTo>
                    <a:pt x="3103" y="2163"/>
                  </a:lnTo>
                  <a:lnTo>
                    <a:pt x="3103" y="2351"/>
                  </a:lnTo>
                  <a:lnTo>
                    <a:pt x="3009" y="2492"/>
                  </a:lnTo>
                  <a:lnTo>
                    <a:pt x="2868" y="2586"/>
                  </a:lnTo>
                  <a:lnTo>
                    <a:pt x="2633" y="2633"/>
                  </a:lnTo>
                  <a:lnTo>
                    <a:pt x="847" y="2633"/>
                  </a:lnTo>
                  <a:lnTo>
                    <a:pt x="847" y="1693"/>
                  </a:lnTo>
                  <a:close/>
                  <a:moveTo>
                    <a:pt x="2633" y="3479"/>
                  </a:moveTo>
                  <a:lnTo>
                    <a:pt x="2868" y="3526"/>
                  </a:lnTo>
                  <a:lnTo>
                    <a:pt x="3009" y="3620"/>
                  </a:lnTo>
                  <a:lnTo>
                    <a:pt x="3103" y="3761"/>
                  </a:lnTo>
                  <a:lnTo>
                    <a:pt x="3103" y="3949"/>
                  </a:lnTo>
                  <a:lnTo>
                    <a:pt x="3103" y="4090"/>
                  </a:lnTo>
                  <a:lnTo>
                    <a:pt x="3009" y="4278"/>
                  </a:lnTo>
                  <a:lnTo>
                    <a:pt x="2868" y="4372"/>
                  </a:lnTo>
                  <a:lnTo>
                    <a:pt x="2633" y="4419"/>
                  </a:lnTo>
                  <a:lnTo>
                    <a:pt x="847" y="4419"/>
                  </a:lnTo>
                  <a:lnTo>
                    <a:pt x="847" y="3479"/>
                  </a:lnTo>
                  <a:close/>
                  <a:moveTo>
                    <a:pt x="1035" y="1"/>
                  </a:moveTo>
                  <a:lnTo>
                    <a:pt x="894" y="48"/>
                  </a:lnTo>
                  <a:lnTo>
                    <a:pt x="753" y="142"/>
                  </a:lnTo>
                  <a:lnTo>
                    <a:pt x="659" y="236"/>
                  </a:lnTo>
                  <a:lnTo>
                    <a:pt x="612" y="424"/>
                  </a:lnTo>
                  <a:lnTo>
                    <a:pt x="612" y="847"/>
                  </a:lnTo>
                  <a:lnTo>
                    <a:pt x="424" y="847"/>
                  </a:lnTo>
                  <a:lnTo>
                    <a:pt x="283" y="894"/>
                  </a:lnTo>
                  <a:lnTo>
                    <a:pt x="142" y="988"/>
                  </a:lnTo>
                  <a:lnTo>
                    <a:pt x="48" y="1129"/>
                  </a:lnTo>
                  <a:lnTo>
                    <a:pt x="1" y="1270"/>
                  </a:lnTo>
                  <a:lnTo>
                    <a:pt x="1" y="4842"/>
                  </a:lnTo>
                  <a:lnTo>
                    <a:pt x="48" y="4983"/>
                  </a:lnTo>
                  <a:lnTo>
                    <a:pt x="142" y="5124"/>
                  </a:lnTo>
                  <a:lnTo>
                    <a:pt x="283" y="5218"/>
                  </a:lnTo>
                  <a:lnTo>
                    <a:pt x="424" y="5265"/>
                  </a:lnTo>
                  <a:lnTo>
                    <a:pt x="565" y="5265"/>
                  </a:lnTo>
                  <a:lnTo>
                    <a:pt x="565" y="5688"/>
                  </a:lnTo>
                  <a:lnTo>
                    <a:pt x="565" y="5876"/>
                  </a:lnTo>
                  <a:lnTo>
                    <a:pt x="706" y="6017"/>
                  </a:lnTo>
                  <a:lnTo>
                    <a:pt x="800" y="6064"/>
                  </a:lnTo>
                  <a:lnTo>
                    <a:pt x="988" y="6111"/>
                  </a:lnTo>
                  <a:lnTo>
                    <a:pt x="1129" y="6064"/>
                  </a:lnTo>
                  <a:lnTo>
                    <a:pt x="1270" y="6017"/>
                  </a:lnTo>
                  <a:lnTo>
                    <a:pt x="1364" y="5876"/>
                  </a:lnTo>
                  <a:lnTo>
                    <a:pt x="1411" y="5688"/>
                  </a:lnTo>
                  <a:lnTo>
                    <a:pt x="1411" y="5265"/>
                  </a:lnTo>
                  <a:lnTo>
                    <a:pt x="2210" y="5265"/>
                  </a:lnTo>
                  <a:lnTo>
                    <a:pt x="2210" y="5688"/>
                  </a:lnTo>
                  <a:lnTo>
                    <a:pt x="2257" y="5876"/>
                  </a:lnTo>
                  <a:lnTo>
                    <a:pt x="2351" y="6017"/>
                  </a:lnTo>
                  <a:lnTo>
                    <a:pt x="2445" y="6064"/>
                  </a:lnTo>
                  <a:lnTo>
                    <a:pt x="2633" y="6111"/>
                  </a:lnTo>
                  <a:lnTo>
                    <a:pt x="2774" y="6064"/>
                  </a:lnTo>
                  <a:lnTo>
                    <a:pt x="2915" y="6017"/>
                  </a:lnTo>
                  <a:lnTo>
                    <a:pt x="3009" y="5876"/>
                  </a:lnTo>
                  <a:lnTo>
                    <a:pt x="3056" y="5688"/>
                  </a:lnTo>
                  <a:lnTo>
                    <a:pt x="3056" y="5218"/>
                  </a:lnTo>
                  <a:lnTo>
                    <a:pt x="3338" y="5077"/>
                  </a:lnTo>
                  <a:lnTo>
                    <a:pt x="3620" y="4842"/>
                  </a:lnTo>
                  <a:lnTo>
                    <a:pt x="3808" y="4607"/>
                  </a:lnTo>
                  <a:lnTo>
                    <a:pt x="3902" y="4278"/>
                  </a:lnTo>
                  <a:lnTo>
                    <a:pt x="3949" y="3949"/>
                  </a:lnTo>
                  <a:lnTo>
                    <a:pt x="3902" y="3667"/>
                  </a:lnTo>
                  <a:lnTo>
                    <a:pt x="3808" y="3338"/>
                  </a:lnTo>
                  <a:lnTo>
                    <a:pt x="3620" y="3056"/>
                  </a:lnTo>
                  <a:lnTo>
                    <a:pt x="3808" y="2774"/>
                  </a:lnTo>
                  <a:lnTo>
                    <a:pt x="3902" y="2492"/>
                  </a:lnTo>
                  <a:lnTo>
                    <a:pt x="3949" y="2163"/>
                  </a:lnTo>
                  <a:lnTo>
                    <a:pt x="3902" y="1834"/>
                  </a:lnTo>
                  <a:lnTo>
                    <a:pt x="3808" y="1552"/>
                  </a:lnTo>
                  <a:lnTo>
                    <a:pt x="3620" y="1270"/>
                  </a:lnTo>
                  <a:lnTo>
                    <a:pt x="3338" y="1082"/>
                  </a:lnTo>
                  <a:lnTo>
                    <a:pt x="3056" y="941"/>
                  </a:lnTo>
                  <a:lnTo>
                    <a:pt x="3056" y="424"/>
                  </a:lnTo>
                  <a:lnTo>
                    <a:pt x="3009" y="236"/>
                  </a:lnTo>
                  <a:lnTo>
                    <a:pt x="2915" y="142"/>
                  </a:lnTo>
                  <a:lnTo>
                    <a:pt x="2774" y="48"/>
                  </a:lnTo>
                  <a:lnTo>
                    <a:pt x="2633" y="1"/>
                  </a:lnTo>
                  <a:lnTo>
                    <a:pt x="2445" y="48"/>
                  </a:lnTo>
                  <a:lnTo>
                    <a:pt x="2351" y="142"/>
                  </a:lnTo>
                  <a:lnTo>
                    <a:pt x="2257" y="236"/>
                  </a:lnTo>
                  <a:lnTo>
                    <a:pt x="2210" y="424"/>
                  </a:lnTo>
                  <a:lnTo>
                    <a:pt x="2210" y="847"/>
                  </a:lnTo>
                  <a:lnTo>
                    <a:pt x="1505" y="847"/>
                  </a:lnTo>
                  <a:lnTo>
                    <a:pt x="1505" y="424"/>
                  </a:lnTo>
                  <a:lnTo>
                    <a:pt x="1458" y="236"/>
                  </a:lnTo>
                  <a:lnTo>
                    <a:pt x="1364" y="142"/>
                  </a:lnTo>
                  <a:lnTo>
                    <a:pt x="1223" y="48"/>
                  </a:lnTo>
                  <a:lnTo>
                    <a:pt x="1035"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778" name="Google Shape;3778;p36"/>
          <p:cNvGrpSpPr/>
          <p:nvPr/>
        </p:nvGrpSpPr>
        <p:grpSpPr>
          <a:xfrm>
            <a:off x="5326312" y="5086244"/>
            <a:ext cx="1710443" cy="1043584"/>
            <a:chOff x="1170428" y="5511318"/>
            <a:chExt cx="3696921" cy="2255586"/>
          </a:xfrm>
        </p:grpSpPr>
        <p:sp>
          <p:nvSpPr>
            <p:cNvPr id="3779" name="Google Shape;3779;p36"/>
            <p:cNvSpPr/>
            <p:nvPr/>
          </p:nvSpPr>
          <p:spPr>
            <a:xfrm>
              <a:off x="2849500" y="6896249"/>
              <a:ext cx="363300" cy="318000"/>
            </a:xfrm>
            <a:prstGeom prst="rect">
              <a:avLst/>
            </a:pr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0" name="Google Shape;3780;p36"/>
            <p:cNvSpPr/>
            <p:nvPr/>
          </p:nvSpPr>
          <p:spPr>
            <a:xfrm>
              <a:off x="1215517" y="7094120"/>
              <a:ext cx="2008500" cy="421800"/>
            </a:xfrm>
            <a:prstGeom prst="rect">
              <a:avLst/>
            </a:pr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1" name="Google Shape;3781;p36"/>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2" name="Google Shape;3782;p36"/>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3" name="Google Shape;3783;p36"/>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4" name="Google Shape;3784;p36"/>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5" name="Google Shape;3785;p36"/>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6" name="Google Shape;3786;p36"/>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7" name="Google Shape;3787;p36"/>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8" name="Google Shape;3788;p36"/>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89" name="Google Shape;3789;p36"/>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0" name="Google Shape;3790;p36"/>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1" name="Google Shape;3791;p36"/>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2" name="Google Shape;3792;p36"/>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3" name="Google Shape;3793;p36"/>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4" name="Google Shape;3794;p36"/>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5" name="Google Shape;3795;p36"/>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6" name="Google Shape;3796;p36"/>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7" name="Google Shape;3797;p36"/>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8" name="Google Shape;3798;p36"/>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799" name="Google Shape;3799;p36"/>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0" name="Google Shape;3800;p36"/>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1" name="Google Shape;3801;p36"/>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2" name="Google Shape;3802;p36"/>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3" name="Google Shape;3803;p36"/>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4" name="Google Shape;3804;p36"/>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5" name="Google Shape;3805;p36"/>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6" name="Google Shape;3806;p36"/>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7" name="Google Shape;3807;p36"/>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8" name="Google Shape;3808;p36"/>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09" name="Google Shape;3809;p36"/>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0" name="Google Shape;3810;p36"/>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1" name="Google Shape;3811;p36"/>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2" name="Google Shape;3812;p36"/>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3" name="Google Shape;3813;p36"/>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4" name="Google Shape;3814;p36"/>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5" name="Google Shape;3815;p36"/>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6" name="Google Shape;3816;p36"/>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7" name="Google Shape;3817;p36"/>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8" name="Google Shape;3818;p36"/>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19" name="Google Shape;3819;p36"/>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0" name="Google Shape;3820;p36"/>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1" name="Google Shape;3821;p36"/>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2" name="Google Shape;3822;p36"/>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3" name="Google Shape;3823;p36"/>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824" name="Google Shape;3824;p36"/>
          <p:cNvGrpSpPr/>
          <p:nvPr/>
        </p:nvGrpSpPr>
        <p:grpSpPr>
          <a:xfrm>
            <a:off x="-1363039" y="3648634"/>
            <a:ext cx="2314019" cy="1437573"/>
            <a:chOff x="-3849348" y="6952593"/>
            <a:chExt cx="3571016" cy="2218477"/>
          </a:xfrm>
        </p:grpSpPr>
        <p:sp>
          <p:nvSpPr>
            <p:cNvPr id="3825" name="Google Shape;3825;p36"/>
            <p:cNvSpPr/>
            <p:nvPr/>
          </p:nvSpPr>
          <p:spPr>
            <a:xfrm flipH="1">
              <a:off x="-3260816" y="6952593"/>
              <a:ext cx="2512047" cy="1207365"/>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6" name="Google Shape;3826;p36"/>
            <p:cNvSpPr/>
            <p:nvPr/>
          </p:nvSpPr>
          <p:spPr>
            <a:xfrm flipH="1">
              <a:off x="-947207" y="8079000"/>
              <a:ext cx="154839" cy="218849"/>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7" name="Google Shape;3827;p36"/>
            <p:cNvSpPr/>
            <p:nvPr/>
          </p:nvSpPr>
          <p:spPr>
            <a:xfrm flipH="1">
              <a:off x="-940545" y="7853777"/>
              <a:ext cx="144700" cy="23550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8" name="Google Shape;3828;p36"/>
            <p:cNvSpPr/>
            <p:nvPr/>
          </p:nvSpPr>
          <p:spPr>
            <a:xfrm flipH="1">
              <a:off x="-940545" y="7863915"/>
              <a:ext cx="141369" cy="211897"/>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29" name="Google Shape;3829;p36"/>
            <p:cNvSpPr/>
            <p:nvPr/>
          </p:nvSpPr>
          <p:spPr>
            <a:xfrm flipH="1">
              <a:off x="-869861" y="7863915"/>
              <a:ext cx="53882" cy="215229"/>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0" name="Google Shape;3830;p36"/>
            <p:cNvSpPr/>
            <p:nvPr/>
          </p:nvSpPr>
          <p:spPr>
            <a:xfrm flipH="1">
              <a:off x="-3371794" y="7958060"/>
              <a:ext cx="349801" cy="252307"/>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1" name="Google Shape;3831;p36"/>
            <p:cNvSpPr/>
            <p:nvPr/>
          </p:nvSpPr>
          <p:spPr>
            <a:xfrm flipH="1">
              <a:off x="-3529963" y="8159820"/>
              <a:ext cx="656003" cy="578481"/>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2" name="Google Shape;3832;p36"/>
            <p:cNvSpPr/>
            <p:nvPr/>
          </p:nvSpPr>
          <p:spPr>
            <a:xfrm flipH="1">
              <a:off x="-3849341" y="8720335"/>
              <a:ext cx="1449464" cy="450734"/>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3" name="Google Shape;3833;p36"/>
            <p:cNvSpPr/>
            <p:nvPr/>
          </p:nvSpPr>
          <p:spPr>
            <a:xfrm flipH="1">
              <a:off x="-3529973" y="8159825"/>
              <a:ext cx="329823" cy="560498"/>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4" name="Google Shape;3834;p36"/>
            <p:cNvSpPr/>
            <p:nvPr/>
          </p:nvSpPr>
          <p:spPr>
            <a:xfrm flipH="1">
              <a:off x="-3425676" y="8344778"/>
              <a:ext cx="447426" cy="265777"/>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5" name="Google Shape;3835;p36"/>
            <p:cNvSpPr/>
            <p:nvPr/>
          </p:nvSpPr>
          <p:spPr>
            <a:xfrm flipH="1">
              <a:off x="-3425679" y="8344778"/>
              <a:ext cx="225524" cy="265777"/>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6" name="Google Shape;3836;p36"/>
            <p:cNvSpPr/>
            <p:nvPr/>
          </p:nvSpPr>
          <p:spPr>
            <a:xfrm flipH="1">
              <a:off x="-3849348" y="8720335"/>
              <a:ext cx="837494" cy="450734"/>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37" name="Google Shape;3837;p36"/>
            <p:cNvSpPr/>
            <p:nvPr/>
          </p:nvSpPr>
          <p:spPr>
            <a:xfrm flipH="1">
              <a:off x="-1429532" y="8251456"/>
              <a:ext cx="1003310" cy="340682"/>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3838" name="Google Shape;3838;p36"/>
            <p:cNvGrpSpPr/>
            <p:nvPr/>
          </p:nvGrpSpPr>
          <p:grpSpPr>
            <a:xfrm>
              <a:off x="-1539990" y="8551874"/>
              <a:ext cx="1261658" cy="594147"/>
              <a:chOff x="811985" y="3296192"/>
              <a:chExt cx="1330582" cy="626605"/>
            </a:xfrm>
          </p:grpSpPr>
          <p:sp>
            <p:nvSpPr>
              <p:cNvPr id="3839" name="Google Shape;3839;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0" name="Google Shape;3840;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1" name="Google Shape;3841;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2" name="Google Shape;3842;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3" name="Google Shape;3843;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4" name="Google Shape;3844;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5" name="Google Shape;3845;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6" name="Google Shape;3846;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7" name="Google Shape;3847;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8" name="Google Shape;3848;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49" name="Google Shape;3849;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grpSp>
        <p:nvGrpSpPr>
          <p:cNvPr id="3850" name="Google Shape;3850;p36"/>
          <p:cNvGrpSpPr/>
          <p:nvPr/>
        </p:nvGrpSpPr>
        <p:grpSpPr>
          <a:xfrm>
            <a:off x="11241037" y="4740910"/>
            <a:ext cx="3930796" cy="1437695"/>
            <a:chOff x="5331602" y="3459769"/>
            <a:chExt cx="2948097" cy="1078271"/>
          </a:xfrm>
        </p:grpSpPr>
        <p:grpSp>
          <p:nvGrpSpPr>
            <p:cNvPr id="3851" name="Google Shape;3851;p36"/>
            <p:cNvGrpSpPr/>
            <p:nvPr/>
          </p:nvGrpSpPr>
          <p:grpSpPr>
            <a:xfrm>
              <a:off x="5331602" y="4178619"/>
              <a:ext cx="763222" cy="359421"/>
              <a:chOff x="811985" y="3296192"/>
              <a:chExt cx="1330582" cy="626605"/>
            </a:xfrm>
          </p:grpSpPr>
          <p:sp>
            <p:nvSpPr>
              <p:cNvPr id="3852" name="Google Shape;3852;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3" name="Google Shape;3853;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4" name="Google Shape;3854;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5" name="Google Shape;3855;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6" name="Google Shape;3856;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7" name="Google Shape;3857;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8" name="Google Shape;3858;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59" name="Google Shape;3859;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0" name="Google Shape;3860;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1" name="Google Shape;3861;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2" name="Google Shape;3862;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863" name="Google Shape;3863;p36"/>
            <p:cNvGrpSpPr/>
            <p:nvPr/>
          </p:nvGrpSpPr>
          <p:grpSpPr>
            <a:xfrm>
              <a:off x="5804302" y="4178619"/>
              <a:ext cx="763222" cy="359421"/>
              <a:chOff x="811985" y="3296192"/>
              <a:chExt cx="1330582" cy="626605"/>
            </a:xfrm>
          </p:grpSpPr>
          <p:sp>
            <p:nvSpPr>
              <p:cNvPr id="3864" name="Google Shape;3864;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5" name="Google Shape;3865;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6" name="Google Shape;3866;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7" name="Google Shape;3867;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8" name="Google Shape;3868;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69" name="Google Shape;3869;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0" name="Google Shape;3870;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1" name="Google Shape;3871;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2" name="Google Shape;3872;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3" name="Google Shape;3873;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4" name="Google Shape;3874;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875" name="Google Shape;3875;p36"/>
            <p:cNvGrpSpPr/>
            <p:nvPr/>
          </p:nvGrpSpPr>
          <p:grpSpPr>
            <a:xfrm>
              <a:off x="5331602" y="3819194"/>
              <a:ext cx="763222" cy="359421"/>
              <a:chOff x="811985" y="3296192"/>
              <a:chExt cx="1330582" cy="626605"/>
            </a:xfrm>
          </p:grpSpPr>
          <p:sp>
            <p:nvSpPr>
              <p:cNvPr id="3876" name="Google Shape;3876;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7" name="Google Shape;3877;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8" name="Google Shape;3878;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79" name="Google Shape;3879;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0" name="Google Shape;3880;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1" name="Google Shape;3881;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2" name="Google Shape;3882;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3" name="Google Shape;3883;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4" name="Google Shape;3884;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5" name="Google Shape;3885;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6" name="Google Shape;3886;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887" name="Google Shape;3887;p36"/>
            <p:cNvGrpSpPr/>
            <p:nvPr/>
          </p:nvGrpSpPr>
          <p:grpSpPr>
            <a:xfrm>
              <a:off x="5804302" y="3819194"/>
              <a:ext cx="763222" cy="359421"/>
              <a:chOff x="811985" y="3296192"/>
              <a:chExt cx="1330582" cy="626605"/>
            </a:xfrm>
          </p:grpSpPr>
          <p:sp>
            <p:nvSpPr>
              <p:cNvPr id="3888" name="Google Shape;3888;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89" name="Google Shape;3889;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0" name="Google Shape;3890;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1" name="Google Shape;3891;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2" name="Google Shape;3892;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3" name="Google Shape;3893;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4" name="Google Shape;3894;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5" name="Google Shape;3895;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6" name="Google Shape;3896;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7" name="Google Shape;3897;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898" name="Google Shape;3898;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899" name="Google Shape;3899;p36"/>
            <p:cNvGrpSpPr/>
            <p:nvPr/>
          </p:nvGrpSpPr>
          <p:grpSpPr>
            <a:xfrm>
              <a:off x="6280552" y="4178619"/>
              <a:ext cx="763222" cy="359421"/>
              <a:chOff x="811985" y="3296192"/>
              <a:chExt cx="1330582" cy="626605"/>
            </a:xfrm>
          </p:grpSpPr>
          <p:sp>
            <p:nvSpPr>
              <p:cNvPr id="3900" name="Google Shape;3900;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1" name="Google Shape;3901;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2" name="Google Shape;3902;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3" name="Google Shape;3903;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4" name="Google Shape;3904;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5" name="Google Shape;3905;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6" name="Google Shape;3906;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7" name="Google Shape;3907;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8" name="Google Shape;3908;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09" name="Google Shape;3909;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0" name="Google Shape;3910;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911" name="Google Shape;3911;p36"/>
            <p:cNvGrpSpPr/>
            <p:nvPr/>
          </p:nvGrpSpPr>
          <p:grpSpPr>
            <a:xfrm>
              <a:off x="6280552" y="3819194"/>
              <a:ext cx="763222" cy="359421"/>
              <a:chOff x="811985" y="3296192"/>
              <a:chExt cx="1330582" cy="626605"/>
            </a:xfrm>
          </p:grpSpPr>
          <p:sp>
            <p:nvSpPr>
              <p:cNvPr id="3912" name="Google Shape;3912;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3" name="Google Shape;3913;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4" name="Google Shape;3914;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5" name="Google Shape;3915;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6" name="Google Shape;3916;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7" name="Google Shape;3917;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8" name="Google Shape;3918;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19" name="Google Shape;3919;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0" name="Google Shape;3920;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1" name="Google Shape;3921;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2" name="Google Shape;3922;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923" name="Google Shape;3923;p36"/>
            <p:cNvGrpSpPr/>
            <p:nvPr/>
          </p:nvGrpSpPr>
          <p:grpSpPr>
            <a:xfrm>
              <a:off x="7043777" y="4178619"/>
              <a:ext cx="763222" cy="359421"/>
              <a:chOff x="811985" y="3296192"/>
              <a:chExt cx="1330582" cy="626605"/>
            </a:xfrm>
          </p:grpSpPr>
          <p:sp>
            <p:nvSpPr>
              <p:cNvPr id="3924" name="Google Shape;3924;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5" name="Google Shape;3925;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6" name="Google Shape;3926;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7" name="Google Shape;3927;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8" name="Google Shape;3928;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29" name="Google Shape;3929;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30" name="Google Shape;3930;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31" name="Google Shape;3931;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32" name="Google Shape;3932;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33" name="Google Shape;3933;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34" name="Google Shape;3934;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935" name="Google Shape;3935;p36"/>
            <p:cNvGrpSpPr/>
            <p:nvPr/>
          </p:nvGrpSpPr>
          <p:grpSpPr>
            <a:xfrm>
              <a:off x="7516477" y="4178619"/>
              <a:ext cx="763222" cy="359421"/>
              <a:chOff x="811985" y="3296192"/>
              <a:chExt cx="1330582" cy="626605"/>
            </a:xfrm>
          </p:grpSpPr>
          <p:sp>
            <p:nvSpPr>
              <p:cNvPr id="3936" name="Google Shape;3936;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37" name="Google Shape;3937;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38" name="Google Shape;3938;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39" name="Google Shape;3939;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40" name="Google Shape;3940;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41" name="Google Shape;3941;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42" name="Google Shape;3942;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43" name="Google Shape;3943;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44" name="Google Shape;3944;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45" name="Google Shape;3945;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46" name="Google Shape;3946;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947" name="Google Shape;3947;p36"/>
            <p:cNvGrpSpPr/>
            <p:nvPr/>
          </p:nvGrpSpPr>
          <p:grpSpPr>
            <a:xfrm>
              <a:off x="7043777" y="3819194"/>
              <a:ext cx="763222" cy="359421"/>
              <a:chOff x="811985" y="3296192"/>
              <a:chExt cx="1330582" cy="626605"/>
            </a:xfrm>
          </p:grpSpPr>
          <p:sp>
            <p:nvSpPr>
              <p:cNvPr id="3948" name="Google Shape;3948;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49" name="Google Shape;3949;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0" name="Google Shape;3950;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1" name="Google Shape;3951;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2" name="Google Shape;3952;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3" name="Google Shape;3953;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4" name="Google Shape;3954;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5" name="Google Shape;3955;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6" name="Google Shape;3956;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7" name="Google Shape;3957;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58" name="Google Shape;3958;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959" name="Google Shape;3959;p36"/>
            <p:cNvGrpSpPr/>
            <p:nvPr/>
          </p:nvGrpSpPr>
          <p:grpSpPr>
            <a:xfrm>
              <a:off x="7516477" y="3819194"/>
              <a:ext cx="763222" cy="359421"/>
              <a:chOff x="811985" y="3296192"/>
              <a:chExt cx="1330582" cy="626605"/>
            </a:xfrm>
          </p:grpSpPr>
          <p:sp>
            <p:nvSpPr>
              <p:cNvPr id="3960" name="Google Shape;3960;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1" name="Google Shape;3961;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2" name="Google Shape;3962;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3" name="Google Shape;3963;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4" name="Google Shape;3964;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5" name="Google Shape;3965;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6" name="Google Shape;3966;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7" name="Google Shape;3967;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8" name="Google Shape;3968;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69" name="Google Shape;3969;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0" name="Google Shape;3970;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971" name="Google Shape;3971;p36"/>
            <p:cNvGrpSpPr/>
            <p:nvPr/>
          </p:nvGrpSpPr>
          <p:grpSpPr>
            <a:xfrm>
              <a:off x="6280552" y="3459769"/>
              <a:ext cx="763222" cy="359421"/>
              <a:chOff x="811985" y="3296192"/>
              <a:chExt cx="1330582" cy="626605"/>
            </a:xfrm>
          </p:grpSpPr>
          <p:sp>
            <p:nvSpPr>
              <p:cNvPr id="3972" name="Google Shape;3972;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3" name="Google Shape;3973;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4" name="Google Shape;3974;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5" name="Google Shape;3975;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6" name="Google Shape;3976;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7" name="Google Shape;3977;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8" name="Google Shape;3978;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79" name="Google Shape;3979;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80" name="Google Shape;3980;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81" name="Google Shape;3981;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82" name="Google Shape;3982;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983" name="Google Shape;3983;p36"/>
            <p:cNvGrpSpPr/>
            <p:nvPr/>
          </p:nvGrpSpPr>
          <p:grpSpPr>
            <a:xfrm>
              <a:off x="7043777" y="3459769"/>
              <a:ext cx="763222" cy="359421"/>
              <a:chOff x="811985" y="3296192"/>
              <a:chExt cx="1330582" cy="626605"/>
            </a:xfrm>
          </p:grpSpPr>
          <p:sp>
            <p:nvSpPr>
              <p:cNvPr id="3984" name="Google Shape;3984;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85" name="Google Shape;3985;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86" name="Google Shape;3986;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87" name="Google Shape;3987;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88" name="Google Shape;3988;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89" name="Google Shape;3989;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90" name="Google Shape;3990;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91" name="Google Shape;3991;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92" name="Google Shape;3992;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93" name="Google Shape;3993;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94" name="Google Shape;3994;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3995" name="Google Shape;3995;p36"/>
            <p:cNvGrpSpPr/>
            <p:nvPr/>
          </p:nvGrpSpPr>
          <p:grpSpPr>
            <a:xfrm>
              <a:off x="7516477" y="3459769"/>
              <a:ext cx="763222" cy="359421"/>
              <a:chOff x="811985" y="3296192"/>
              <a:chExt cx="1330582" cy="626605"/>
            </a:xfrm>
          </p:grpSpPr>
          <p:sp>
            <p:nvSpPr>
              <p:cNvPr id="3996" name="Google Shape;3996;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97" name="Google Shape;3997;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98" name="Google Shape;3998;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3999" name="Google Shape;3999;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00" name="Google Shape;4000;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01" name="Google Shape;4001;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02" name="Google Shape;4002;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03" name="Google Shape;4003;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04" name="Google Shape;4004;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05" name="Google Shape;4005;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06" name="Google Shape;4006;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grpSp>
        <p:nvGrpSpPr>
          <p:cNvPr id="4007" name="Google Shape;4007;p36"/>
          <p:cNvGrpSpPr/>
          <p:nvPr/>
        </p:nvGrpSpPr>
        <p:grpSpPr>
          <a:xfrm flipH="1">
            <a:off x="-2979830" y="4740910"/>
            <a:ext cx="3930796" cy="1437695"/>
            <a:chOff x="5331602" y="3459769"/>
            <a:chExt cx="2948097" cy="1078271"/>
          </a:xfrm>
        </p:grpSpPr>
        <p:grpSp>
          <p:nvGrpSpPr>
            <p:cNvPr id="4008" name="Google Shape;4008;p36"/>
            <p:cNvGrpSpPr/>
            <p:nvPr/>
          </p:nvGrpSpPr>
          <p:grpSpPr>
            <a:xfrm>
              <a:off x="5331602" y="4178619"/>
              <a:ext cx="763222" cy="359421"/>
              <a:chOff x="811985" y="3296192"/>
              <a:chExt cx="1330582" cy="626605"/>
            </a:xfrm>
          </p:grpSpPr>
          <p:sp>
            <p:nvSpPr>
              <p:cNvPr id="4009" name="Google Shape;4009;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10" name="Google Shape;4010;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11" name="Google Shape;4011;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12" name="Google Shape;4012;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13" name="Google Shape;4013;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14" name="Google Shape;4014;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15" name="Google Shape;4015;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16" name="Google Shape;4016;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17" name="Google Shape;4017;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18" name="Google Shape;4018;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19" name="Google Shape;4019;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020" name="Google Shape;4020;p36"/>
            <p:cNvGrpSpPr/>
            <p:nvPr/>
          </p:nvGrpSpPr>
          <p:grpSpPr>
            <a:xfrm>
              <a:off x="5804302" y="4178619"/>
              <a:ext cx="763222" cy="359421"/>
              <a:chOff x="811985" y="3296192"/>
              <a:chExt cx="1330582" cy="626605"/>
            </a:xfrm>
          </p:grpSpPr>
          <p:sp>
            <p:nvSpPr>
              <p:cNvPr id="4021" name="Google Shape;4021;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22" name="Google Shape;4022;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23" name="Google Shape;4023;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24" name="Google Shape;4024;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25" name="Google Shape;4025;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26" name="Google Shape;4026;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27" name="Google Shape;4027;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28" name="Google Shape;4028;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29" name="Google Shape;4029;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30" name="Google Shape;4030;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31" name="Google Shape;4031;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032" name="Google Shape;4032;p36"/>
            <p:cNvGrpSpPr/>
            <p:nvPr/>
          </p:nvGrpSpPr>
          <p:grpSpPr>
            <a:xfrm>
              <a:off x="5331602" y="3819194"/>
              <a:ext cx="763222" cy="359421"/>
              <a:chOff x="811985" y="3296192"/>
              <a:chExt cx="1330582" cy="626605"/>
            </a:xfrm>
          </p:grpSpPr>
          <p:sp>
            <p:nvSpPr>
              <p:cNvPr id="4033" name="Google Shape;4033;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34" name="Google Shape;4034;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35" name="Google Shape;4035;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36" name="Google Shape;4036;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37" name="Google Shape;4037;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38" name="Google Shape;4038;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39" name="Google Shape;4039;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40" name="Google Shape;4040;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41" name="Google Shape;4041;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42" name="Google Shape;4042;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43" name="Google Shape;4043;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044" name="Google Shape;4044;p36"/>
            <p:cNvGrpSpPr/>
            <p:nvPr/>
          </p:nvGrpSpPr>
          <p:grpSpPr>
            <a:xfrm>
              <a:off x="5804302" y="3819194"/>
              <a:ext cx="763222" cy="359421"/>
              <a:chOff x="811985" y="3296192"/>
              <a:chExt cx="1330582" cy="626605"/>
            </a:xfrm>
          </p:grpSpPr>
          <p:sp>
            <p:nvSpPr>
              <p:cNvPr id="4045" name="Google Shape;4045;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46" name="Google Shape;4046;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47" name="Google Shape;4047;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48" name="Google Shape;4048;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49" name="Google Shape;4049;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50" name="Google Shape;4050;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51" name="Google Shape;4051;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52" name="Google Shape;4052;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53" name="Google Shape;4053;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54" name="Google Shape;4054;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55" name="Google Shape;4055;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056" name="Google Shape;4056;p36"/>
            <p:cNvGrpSpPr/>
            <p:nvPr/>
          </p:nvGrpSpPr>
          <p:grpSpPr>
            <a:xfrm>
              <a:off x="6280552" y="4178619"/>
              <a:ext cx="763222" cy="359421"/>
              <a:chOff x="811985" y="3296192"/>
              <a:chExt cx="1330582" cy="626605"/>
            </a:xfrm>
          </p:grpSpPr>
          <p:sp>
            <p:nvSpPr>
              <p:cNvPr id="4057" name="Google Shape;4057;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58" name="Google Shape;4058;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59" name="Google Shape;4059;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60" name="Google Shape;4060;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61" name="Google Shape;4061;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62" name="Google Shape;4062;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63" name="Google Shape;4063;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64" name="Google Shape;4064;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65" name="Google Shape;4065;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66" name="Google Shape;4066;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67" name="Google Shape;4067;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068" name="Google Shape;4068;p36"/>
            <p:cNvGrpSpPr/>
            <p:nvPr/>
          </p:nvGrpSpPr>
          <p:grpSpPr>
            <a:xfrm>
              <a:off x="6280552" y="3819194"/>
              <a:ext cx="763222" cy="359421"/>
              <a:chOff x="811985" y="3296192"/>
              <a:chExt cx="1330582" cy="626605"/>
            </a:xfrm>
          </p:grpSpPr>
          <p:sp>
            <p:nvSpPr>
              <p:cNvPr id="4069" name="Google Shape;4069;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70" name="Google Shape;4070;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71" name="Google Shape;4071;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72" name="Google Shape;4072;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73" name="Google Shape;4073;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74" name="Google Shape;4074;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75" name="Google Shape;4075;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76" name="Google Shape;4076;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77" name="Google Shape;4077;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78" name="Google Shape;4078;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79" name="Google Shape;4079;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080" name="Google Shape;4080;p36"/>
            <p:cNvGrpSpPr/>
            <p:nvPr/>
          </p:nvGrpSpPr>
          <p:grpSpPr>
            <a:xfrm>
              <a:off x="7043777" y="4178619"/>
              <a:ext cx="763222" cy="359421"/>
              <a:chOff x="811985" y="3296192"/>
              <a:chExt cx="1330582" cy="626605"/>
            </a:xfrm>
          </p:grpSpPr>
          <p:sp>
            <p:nvSpPr>
              <p:cNvPr id="4081" name="Google Shape;4081;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82" name="Google Shape;4082;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83" name="Google Shape;4083;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84" name="Google Shape;4084;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85" name="Google Shape;4085;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86" name="Google Shape;4086;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87" name="Google Shape;4087;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88" name="Google Shape;4088;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89" name="Google Shape;4089;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90" name="Google Shape;4090;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91" name="Google Shape;4091;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092" name="Google Shape;4092;p36"/>
            <p:cNvGrpSpPr/>
            <p:nvPr/>
          </p:nvGrpSpPr>
          <p:grpSpPr>
            <a:xfrm>
              <a:off x="7516477" y="4178619"/>
              <a:ext cx="763222" cy="359421"/>
              <a:chOff x="811985" y="3296192"/>
              <a:chExt cx="1330582" cy="626605"/>
            </a:xfrm>
          </p:grpSpPr>
          <p:sp>
            <p:nvSpPr>
              <p:cNvPr id="4093" name="Google Shape;4093;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94" name="Google Shape;4094;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95" name="Google Shape;4095;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96" name="Google Shape;4096;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97" name="Google Shape;4097;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98" name="Google Shape;4098;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099" name="Google Shape;4099;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00" name="Google Shape;4100;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01" name="Google Shape;4101;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02" name="Google Shape;4102;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03" name="Google Shape;4103;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104" name="Google Shape;4104;p36"/>
            <p:cNvGrpSpPr/>
            <p:nvPr/>
          </p:nvGrpSpPr>
          <p:grpSpPr>
            <a:xfrm>
              <a:off x="7043777" y="3819194"/>
              <a:ext cx="763222" cy="359421"/>
              <a:chOff x="811985" y="3296192"/>
              <a:chExt cx="1330582" cy="626605"/>
            </a:xfrm>
          </p:grpSpPr>
          <p:sp>
            <p:nvSpPr>
              <p:cNvPr id="4105" name="Google Shape;4105;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06" name="Google Shape;4106;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07" name="Google Shape;4107;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08" name="Google Shape;4108;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09" name="Google Shape;4109;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10" name="Google Shape;4110;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11" name="Google Shape;4111;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12" name="Google Shape;4112;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13" name="Google Shape;4113;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14" name="Google Shape;4114;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15" name="Google Shape;4115;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116" name="Google Shape;4116;p36"/>
            <p:cNvGrpSpPr/>
            <p:nvPr/>
          </p:nvGrpSpPr>
          <p:grpSpPr>
            <a:xfrm>
              <a:off x="7516477" y="3819194"/>
              <a:ext cx="763222" cy="359421"/>
              <a:chOff x="811985" y="3296192"/>
              <a:chExt cx="1330582" cy="626605"/>
            </a:xfrm>
          </p:grpSpPr>
          <p:sp>
            <p:nvSpPr>
              <p:cNvPr id="4117" name="Google Shape;4117;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18" name="Google Shape;4118;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19" name="Google Shape;4119;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20" name="Google Shape;4120;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21" name="Google Shape;4121;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22" name="Google Shape;4122;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23" name="Google Shape;4123;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24" name="Google Shape;4124;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25" name="Google Shape;4125;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26" name="Google Shape;4126;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27" name="Google Shape;4127;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128" name="Google Shape;4128;p36"/>
            <p:cNvGrpSpPr/>
            <p:nvPr/>
          </p:nvGrpSpPr>
          <p:grpSpPr>
            <a:xfrm>
              <a:off x="6280552" y="3459769"/>
              <a:ext cx="763222" cy="359421"/>
              <a:chOff x="811985" y="3296192"/>
              <a:chExt cx="1330582" cy="626605"/>
            </a:xfrm>
          </p:grpSpPr>
          <p:sp>
            <p:nvSpPr>
              <p:cNvPr id="4129" name="Google Shape;4129;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30" name="Google Shape;4130;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31" name="Google Shape;4131;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32" name="Google Shape;4132;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33" name="Google Shape;4133;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34" name="Google Shape;4134;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35" name="Google Shape;4135;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36" name="Google Shape;4136;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37" name="Google Shape;4137;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38" name="Google Shape;4138;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39" name="Google Shape;4139;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140" name="Google Shape;4140;p36"/>
            <p:cNvGrpSpPr/>
            <p:nvPr/>
          </p:nvGrpSpPr>
          <p:grpSpPr>
            <a:xfrm>
              <a:off x="7043777" y="3459769"/>
              <a:ext cx="763222" cy="359421"/>
              <a:chOff x="811985" y="3296192"/>
              <a:chExt cx="1330582" cy="626605"/>
            </a:xfrm>
          </p:grpSpPr>
          <p:sp>
            <p:nvSpPr>
              <p:cNvPr id="4141" name="Google Shape;4141;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42" name="Google Shape;4142;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43" name="Google Shape;4143;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44" name="Google Shape;4144;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45" name="Google Shape;4145;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46" name="Google Shape;4146;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47" name="Google Shape;4147;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48" name="Google Shape;4148;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49" name="Google Shape;4149;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50" name="Google Shape;4150;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51" name="Google Shape;4151;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152" name="Google Shape;4152;p36"/>
            <p:cNvGrpSpPr/>
            <p:nvPr/>
          </p:nvGrpSpPr>
          <p:grpSpPr>
            <a:xfrm>
              <a:off x="7516477" y="3459769"/>
              <a:ext cx="763222" cy="359421"/>
              <a:chOff x="811985" y="3296192"/>
              <a:chExt cx="1330582" cy="626605"/>
            </a:xfrm>
          </p:grpSpPr>
          <p:sp>
            <p:nvSpPr>
              <p:cNvPr id="4153" name="Google Shape;4153;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54" name="Google Shape;4154;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55" name="Google Shape;4155;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56" name="Google Shape;4156;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57" name="Google Shape;4157;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58" name="Google Shape;4158;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59" name="Google Shape;4159;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60" name="Google Shape;4160;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61" name="Google Shape;4161;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62" name="Google Shape;4162;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63" name="Google Shape;4163;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grpSp>
        <p:nvGrpSpPr>
          <p:cNvPr id="4164" name="Google Shape;4164;p36"/>
          <p:cNvGrpSpPr/>
          <p:nvPr/>
        </p:nvGrpSpPr>
        <p:grpSpPr>
          <a:xfrm flipH="1">
            <a:off x="11241028" y="3303334"/>
            <a:ext cx="2314019" cy="1437573"/>
            <a:chOff x="-3849348" y="6952593"/>
            <a:chExt cx="3571016" cy="2218477"/>
          </a:xfrm>
        </p:grpSpPr>
        <p:sp>
          <p:nvSpPr>
            <p:cNvPr id="4165" name="Google Shape;4165;p36"/>
            <p:cNvSpPr/>
            <p:nvPr/>
          </p:nvSpPr>
          <p:spPr>
            <a:xfrm flipH="1">
              <a:off x="-3260816" y="6952593"/>
              <a:ext cx="2512047" cy="1207365"/>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66" name="Google Shape;4166;p36"/>
            <p:cNvSpPr/>
            <p:nvPr/>
          </p:nvSpPr>
          <p:spPr>
            <a:xfrm flipH="1">
              <a:off x="-947207" y="8079000"/>
              <a:ext cx="154839" cy="218849"/>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67" name="Google Shape;4167;p36"/>
            <p:cNvSpPr/>
            <p:nvPr/>
          </p:nvSpPr>
          <p:spPr>
            <a:xfrm flipH="1">
              <a:off x="-940545" y="7853777"/>
              <a:ext cx="144700" cy="23550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68" name="Google Shape;4168;p36"/>
            <p:cNvSpPr/>
            <p:nvPr/>
          </p:nvSpPr>
          <p:spPr>
            <a:xfrm flipH="1">
              <a:off x="-940545" y="7863915"/>
              <a:ext cx="141369" cy="211897"/>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69" name="Google Shape;4169;p36"/>
            <p:cNvSpPr/>
            <p:nvPr/>
          </p:nvSpPr>
          <p:spPr>
            <a:xfrm flipH="1">
              <a:off x="-869861" y="7863915"/>
              <a:ext cx="53882" cy="215229"/>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70" name="Google Shape;4170;p36"/>
            <p:cNvSpPr/>
            <p:nvPr/>
          </p:nvSpPr>
          <p:spPr>
            <a:xfrm flipH="1">
              <a:off x="-3371794" y="7958060"/>
              <a:ext cx="349801" cy="252307"/>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71" name="Google Shape;4171;p36"/>
            <p:cNvSpPr/>
            <p:nvPr/>
          </p:nvSpPr>
          <p:spPr>
            <a:xfrm flipH="1">
              <a:off x="-3529963" y="8159820"/>
              <a:ext cx="656003" cy="578481"/>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72" name="Google Shape;4172;p36"/>
            <p:cNvSpPr/>
            <p:nvPr/>
          </p:nvSpPr>
          <p:spPr>
            <a:xfrm flipH="1">
              <a:off x="-3849341" y="8720335"/>
              <a:ext cx="1449464" cy="450734"/>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73" name="Google Shape;4173;p36"/>
            <p:cNvSpPr/>
            <p:nvPr/>
          </p:nvSpPr>
          <p:spPr>
            <a:xfrm flipH="1">
              <a:off x="-3529973" y="8159825"/>
              <a:ext cx="329823" cy="560498"/>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74" name="Google Shape;4174;p36"/>
            <p:cNvSpPr/>
            <p:nvPr/>
          </p:nvSpPr>
          <p:spPr>
            <a:xfrm flipH="1">
              <a:off x="-3425676" y="8344778"/>
              <a:ext cx="447426" cy="265777"/>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75" name="Google Shape;4175;p36"/>
            <p:cNvSpPr/>
            <p:nvPr/>
          </p:nvSpPr>
          <p:spPr>
            <a:xfrm flipH="1">
              <a:off x="-3425679" y="8344778"/>
              <a:ext cx="225524" cy="265777"/>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76" name="Google Shape;4176;p36"/>
            <p:cNvSpPr/>
            <p:nvPr/>
          </p:nvSpPr>
          <p:spPr>
            <a:xfrm flipH="1">
              <a:off x="-3849348" y="8720335"/>
              <a:ext cx="837494" cy="450734"/>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77" name="Google Shape;4177;p36"/>
            <p:cNvSpPr/>
            <p:nvPr/>
          </p:nvSpPr>
          <p:spPr>
            <a:xfrm flipH="1">
              <a:off x="-1429532" y="8251456"/>
              <a:ext cx="1003310" cy="340682"/>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4178" name="Google Shape;4178;p36"/>
            <p:cNvGrpSpPr/>
            <p:nvPr/>
          </p:nvGrpSpPr>
          <p:grpSpPr>
            <a:xfrm>
              <a:off x="-1539990" y="8551874"/>
              <a:ext cx="1261658" cy="594147"/>
              <a:chOff x="811985" y="3296192"/>
              <a:chExt cx="1330582" cy="626605"/>
            </a:xfrm>
          </p:grpSpPr>
          <p:sp>
            <p:nvSpPr>
              <p:cNvPr id="4179" name="Google Shape;4179;p36"/>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80" name="Google Shape;4180;p36"/>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81" name="Google Shape;4181;p36"/>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82" name="Google Shape;4182;p36"/>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83" name="Google Shape;4183;p36"/>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84" name="Google Shape;4184;p36"/>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85" name="Google Shape;4185;p36"/>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86" name="Google Shape;4186;p36"/>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87" name="Google Shape;4187;p36"/>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88" name="Google Shape;4188;p36"/>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89" name="Google Shape;4189;p36"/>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sp>
        <p:nvSpPr>
          <p:cNvPr id="433" name="Rectangle 1"/>
          <p:cNvSpPr>
            <a:spLocks noChangeArrowheads="1"/>
          </p:cNvSpPr>
          <p:nvPr/>
        </p:nvSpPr>
        <p:spPr bwMode="auto">
          <a:xfrm>
            <a:off x="1116651" y="1848712"/>
            <a:ext cx="10488769"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lvl="0" indent="-285750" eaLnBrk="0" fontAlgn="base" hangingPunct="0">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Google’s "g2g" program promotes peer-to-peer learning (</a:t>
            </a:r>
            <a:r>
              <a:rPr kumimoji="0" lang="en-US" altLang="en-US" sz="2400" b="0" i="0" u="none" strike="noStrike" cap="none" normalizeH="0" baseline="0" dirty="0" err="1">
                <a:ln>
                  <a:noFill/>
                </a:ln>
                <a:solidFill>
                  <a:schemeClr val="tx1"/>
                </a:solidFill>
                <a:effectLst/>
                <a:latin typeface="Arial" panose="020B0604020202020204" pitchFamily="34" charset="0"/>
              </a:rPr>
              <a:t>Raji</a:t>
            </a:r>
            <a:r>
              <a:rPr kumimoji="0" lang="en-US" altLang="en-US" sz="2400" b="0" i="0" u="none" strike="noStrike" cap="none" normalizeH="0" baseline="0" dirty="0">
                <a:ln>
                  <a:noFill/>
                </a:ln>
                <a:solidFill>
                  <a:schemeClr val="tx1"/>
                </a:solidFill>
                <a:effectLst/>
                <a:latin typeface="Arial" panose="020B0604020202020204" pitchFamily="34" charset="0"/>
              </a:rPr>
              <a:t> et al., 2024).</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Employees create and share courses on various topics.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Access to an extensive knowledge base via internal networks and videos.</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Flexible, technology-enhanced learning approach.</a:t>
            </a:r>
          </a:p>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Encourages continuous learning and knowledge sharing. </a:t>
            </a:r>
          </a:p>
        </p:txBody>
      </p:sp>
    </p:spTree>
    <p:extLst>
      <p:ext uri="{BB962C8B-B14F-4D97-AF65-F5344CB8AC3E}">
        <p14:creationId xmlns:p14="http://schemas.microsoft.com/office/powerpoint/2010/main" val="3871988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193"/>
        <p:cNvGrpSpPr/>
        <p:nvPr/>
      </p:nvGrpSpPr>
      <p:grpSpPr>
        <a:xfrm>
          <a:off x="0" y="0"/>
          <a:ext cx="0" cy="0"/>
          <a:chOff x="0" y="0"/>
          <a:chExt cx="0" cy="0"/>
        </a:xfrm>
      </p:grpSpPr>
      <p:sp>
        <p:nvSpPr>
          <p:cNvPr id="4194" name="Google Shape;4194;p37"/>
          <p:cNvSpPr/>
          <p:nvPr/>
        </p:nvSpPr>
        <p:spPr>
          <a:xfrm>
            <a:off x="7721370" y="5435069"/>
            <a:ext cx="3735679" cy="703611"/>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95" name="Google Shape;4195;p37"/>
          <p:cNvSpPr/>
          <p:nvPr/>
        </p:nvSpPr>
        <p:spPr>
          <a:xfrm flipH="1">
            <a:off x="-310097" y="5435069"/>
            <a:ext cx="3735679" cy="703611"/>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196" name="Google Shape;4196;p37"/>
          <p:cNvSpPr txBox="1">
            <a:spLocks noGrp="1"/>
          </p:cNvSpPr>
          <p:nvPr>
            <p:ph type="title"/>
          </p:nvPr>
        </p:nvSpPr>
        <p:spPr>
          <a:xfrm>
            <a:off x="960000" y="593367"/>
            <a:ext cx="10272000" cy="763600"/>
          </a:xfrm>
          <a:prstGeom prst="rect">
            <a:avLst/>
          </a:prstGeom>
        </p:spPr>
        <p:txBody>
          <a:bodyPr spcFirstLastPara="1" wrap="square" lIns="121900" tIns="121900" rIns="121900" bIns="121900" anchor="t" anchorCtr="0">
            <a:noAutofit/>
          </a:bodyPr>
          <a:lstStyle/>
          <a:p>
            <a:r>
              <a:rPr lang="en-GB" dirty="0"/>
              <a:t>Benefits for Employees - Example 2: IBM</a:t>
            </a:r>
            <a:endParaRPr dirty="0"/>
          </a:p>
        </p:txBody>
      </p:sp>
      <p:grpSp>
        <p:nvGrpSpPr>
          <p:cNvPr id="4203" name="Google Shape;4203;p37"/>
          <p:cNvGrpSpPr/>
          <p:nvPr/>
        </p:nvGrpSpPr>
        <p:grpSpPr>
          <a:xfrm>
            <a:off x="377428" y="339757"/>
            <a:ext cx="761181" cy="763592"/>
            <a:chOff x="2674640" y="1418093"/>
            <a:chExt cx="332200" cy="333252"/>
          </a:xfrm>
        </p:grpSpPr>
        <p:sp>
          <p:nvSpPr>
            <p:cNvPr id="4204" name="Google Shape;4204;p37"/>
            <p:cNvSpPr/>
            <p:nvPr/>
          </p:nvSpPr>
          <p:spPr>
            <a:xfrm>
              <a:off x="2674640" y="1483646"/>
              <a:ext cx="64523" cy="124724"/>
            </a:xfrm>
            <a:custGeom>
              <a:avLst/>
              <a:gdLst/>
              <a:ahLst/>
              <a:cxnLst/>
              <a:rect l="l" t="t" r="r" b="b"/>
              <a:pathLst>
                <a:path w="2821" h="5453" extrusionOk="0">
                  <a:moveTo>
                    <a:pt x="1975" y="1505"/>
                  </a:moveTo>
                  <a:lnTo>
                    <a:pt x="1975" y="3949"/>
                  </a:lnTo>
                  <a:lnTo>
                    <a:pt x="847" y="3949"/>
                  </a:lnTo>
                  <a:lnTo>
                    <a:pt x="847" y="1505"/>
                  </a:lnTo>
                  <a:close/>
                  <a:moveTo>
                    <a:pt x="1270" y="1"/>
                  </a:moveTo>
                  <a:lnTo>
                    <a:pt x="1129" y="95"/>
                  </a:lnTo>
                  <a:lnTo>
                    <a:pt x="1035" y="236"/>
                  </a:lnTo>
                  <a:lnTo>
                    <a:pt x="988" y="424"/>
                  </a:lnTo>
                  <a:lnTo>
                    <a:pt x="988" y="659"/>
                  </a:lnTo>
                  <a:lnTo>
                    <a:pt x="236" y="659"/>
                  </a:lnTo>
                  <a:lnTo>
                    <a:pt x="95" y="753"/>
                  </a:lnTo>
                  <a:lnTo>
                    <a:pt x="1" y="894"/>
                  </a:lnTo>
                  <a:lnTo>
                    <a:pt x="1" y="1082"/>
                  </a:lnTo>
                  <a:lnTo>
                    <a:pt x="1" y="4372"/>
                  </a:lnTo>
                  <a:lnTo>
                    <a:pt x="1" y="4513"/>
                  </a:lnTo>
                  <a:lnTo>
                    <a:pt x="95" y="4654"/>
                  </a:lnTo>
                  <a:lnTo>
                    <a:pt x="236" y="4748"/>
                  </a:lnTo>
                  <a:lnTo>
                    <a:pt x="424" y="4795"/>
                  </a:lnTo>
                  <a:lnTo>
                    <a:pt x="988" y="4795"/>
                  </a:lnTo>
                  <a:lnTo>
                    <a:pt x="988" y="5030"/>
                  </a:lnTo>
                  <a:lnTo>
                    <a:pt x="1035" y="5218"/>
                  </a:lnTo>
                  <a:lnTo>
                    <a:pt x="1129" y="5359"/>
                  </a:lnTo>
                  <a:lnTo>
                    <a:pt x="1270" y="5406"/>
                  </a:lnTo>
                  <a:lnTo>
                    <a:pt x="1411" y="5453"/>
                  </a:lnTo>
                  <a:lnTo>
                    <a:pt x="1552" y="5406"/>
                  </a:lnTo>
                  <a:lnTo>
                    <a:pt x="1693" y="5359"/>
                  </a:lnTo>
                  <a:lnTo>
                    <a:pt x="1787" y="5218"/>
                  </a:lnTo>
                  <a:lnTo>
                    <a:pt x="1834" y="5030"/>
                  </a:lnTo>
                  <a:lnTo>
                    <a:pt x="1834" y="4795"/>
                  </a:lnTo>
                  <a:lnTo>
                    <a:pt x="2398" y="4795"/>
                  </a:lnTo>
                  <a:lnTo>
                    <a:pt x="2586" y="4748"/>
                  </a:lnTo>
                  <a:lnTo>
                    <a:pt x="2727" y="4654"/>
                  </a:lnTo>
                  <a:lnTo>
                    <a:pt x="2774" y="4513"/>
                  </a:lnTo>
                  <a:lnTo>
                    <a:pt x="2821" y="4372"/>
                  </a:lnTo>
                  <a:lnTo>
                    <a:pt x="2821" y="1082"/>
                  </a:lnTo>
                  <a:lnTo>
                    <a:pt x="2774" y="894"/>
                  </a:lnTo>
                  <a:lnTo>
                    <a:pt x="2727" y="753"/>
                  </a:lnTo>
                  <a:lnTo>
                    <a:pt x="2586" y="659"/>
                  </a:lnTo>
                  <a:lnTo>
                    <a:pt x="1834" y="659"/>
                  </a:lnTo>
                  <a:lnTo>
                    <a:pt x="1834" y="424"/>
                  </a:lnTo>
                  <a:lnTo>
                    <a:pt x="1787" y="236"/>
                  </a:lnTo>
                  <a:lnTo>
                    <a:pt x="1693" y="95"/>
                  </a:lnTo>
                  <a:lnTo>
                    <a:pt x="1552"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05" name="Google Shape;4205;p37"/>
            <p:cNvSpPr/>
            <p:nvPr/>
          </p:nvSpPr>
          <p:spPr>
            <a:xfrm>
              <a:off x="2763865" y="1461071"/>
              <a:ext cx="64523" cy="124724"/>
            </a:xfrm>
            <a:custGeom>
              <a:avLst/>
              <a:gdLst/>
              <a:ahLst/>
              <a:cxnLst/>
              <a:rect l="l" t="t" r="r" b="b"/>
              <a:pathLst>
                <a:path w="2821" h="5453" extrusionOk="0">
                  <a:moveTo>
                    <a:pt x="1975" y="1505"/>
                  </a:moveTo>
                  <a:lnTo>
                    <a:pt x="1975" y="3949"/>
                  </a:lnTo>
                  <a:lnTo>
                    <a:pt x="847" y="3949"/>
                  </a:lnTo>
                  <a:lnTo>
                    <a:pt x="847" y="1505"/>
                  </a:lnTo>
                  <a:close/>
                  <a:moveTo>
                    <a:pt x="1411" y="1"/>
                  </a:moveTo>
                  <a:lnTo>
                    <a:pt x="1270" y="48"/>
                  </a:lnTo>
                  <a:lnTo>
                    <a:pt x="1129" y="142"/>
                  </a:lnTo>
                  <a:lnTo>
                    <a:pt x="1035" y="236"/>
                  </a:lnTo>
                  <a:lnTo>
                    <a:pt x="988" y="424"/>
                  </a:lnTo>
                  <a:lnTo>
                    <a:pt x="988" y="659"/>
                  </a:lnTo>
                  <a:lnTo>
                    <a:pt x="424" y="659"/>
                  </a:lnTo>
                  <a:lnTo>
                    <a:pt x="236" y="706"/>
                  </a:lnTo>
                  <a:lnTo>
                    <a:pt x="95" y="800"/>
                  </a:lnTo>
                  <a:lnTo>
                    <a:pt x="1" y="941"/>
                  </a:lnTo>
                  <a:lnTo>
                    <a:pt x="1" y="1082"/>
                  </a:lnTo>
                  <a:lnTo>
                    <a:pt x="1" y="4372"/>
                  </a:lnTo>
                  <a:lnTo>
                    <a:pt x="1" y="4560"/>
                  </a:lnTo>
                  <a:lnTo>
                    <a:pt x="95" y="4701"/>
                  </a:lnTo>
                  <a:lnTo>
                    <a:pt x="236" y="4795"/>
                  </a:lnTo>
                  <a:lnTo>
                    <a:pt x="988" y="4795"/>
                  </a:lnTo>
                  <a:lnTo>
                    <a:pt x="988" y="5030"/>
                  </a:lnTo>
                  <a:lnTo>
                    <a:pt x="1035" y="5218"/>
                  </a:lnTo>
                  <a:lnTo>
                    <a:pt x="1129" y="5359"/>
                  </a:lnTo>
                  <a:lnTo>
                    <a:pt x="1270" y="5453"/>
                  </a:lnTo>
                  <a:lnTo>
                    <a:pt x="1552" y="5453"/>
                  </a:lnTo>
                  <a:lnTo>
                    <a:pt x="1693" y="5359"/>
                  </a:lnTo>
                  <a:lnTo>
                    <a:pt x="1787" y="5218"/>
                  </a:lnTo>
                  <a:lnTo>
                    <a:pt x="1834" y="5030"/>
                  </a:lnTo>
                  <a:lnTo>
                    <a:pt x="1834" y="4795"/>
                  </a:lnTo>
                  <a:lnTo>
                    <a:pt x="2586" y="4795"/>
                  </a:lnTo>
                  <a:lnTo>
                    <a:pt x="2680" y="4701"/>
                  </a:lnTo>
                  <a:lnTo>
                    <a:pt x="2774" y="4560"/>
                  </a:lnTo>
                  <a:lnTo>
                    <a:pt x="2821" y="4372"/>
                  </a:lnTo>
                  <a:lnTo>
                    <a:pt x="2821" y="1082"/>
                  </a:lnTo>
                  <a:lnTo>
                    <a:pt x="2774" y="941"/>
                  </a:lnTo>
                  <a:lnTo>
                    <a:pt x="2680" y="800"/>
                  </a:lnTo>
                  <a:lnTo>
                    <a:pt x="2586" y="706"/>
                  </a:lnTo>
                  <a:lnTo>
                    <a:pt x="2398" y="659"/>
                  </a:lnTo>
                  <a:lnTo>
                    <a:pt x="1834" y="659"/>
                  </a:lnTo>
                  <a:lnTo>
                    <a:pt x="1834" y="424"/>
                  </a:lnTo>
                  <a:lnTo>
                    <a:pt x="1787" y="236"/>
                  </a:lnTo>
                  <a:lnTo>
                    <a:pt x="1693" y="142"/>
                  </a:lnTo>
                  <a:lnTo>
                    <a:pt x="1552" y="48"/>
                  </a:lnTo>
                  <a:lnTo>
                    <a:pt x="1411"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06" name="Google Shape;4206;p37"/>
            <p:cNvSpPr/>
            <p:nvPr/>
          </p:nvSpPr>
          <p:spPr>
            <a:xfrm>
              <a:off x="2852016" y="1439571"/>
              <a:ext cx="65598" cy="124724"/>
            </a:xfrm>
            <a:custGeom>
              <a:avLst/>
              <a:gdLst/>
              <a:ahLst/>
              <a:cxnLst/>
              <a:rect l="l" t="t" r="r" b="b"/>
              <a:pathLst>
                <a:path w="2868" h="5453" extrusionOk="0">
                  <a:moveTo>
                    <a:pt x="2022" y="1505"/>
                  </a:moveTo>
                  <a:lnTo>
                    <a:pt x="2022" y="3949"/>
                  </a:lnTo>
                  <a:lnTo>
                    <a:pt x="894" y="3949"/>
                  </a:lnTo>
                  <a:lnTo>
                    <a:pt x="894" y="1505"/>
                  </a:lnTo>
                  <a:close/>
                  <a:moveTo>
                    <a:pt x="1458" y="1"/>
                  </a:moveTo>
                  <a:lnTo>
                    <a:pt x="1270" y="48"/>
                  </a:lnTo>
                  <a:lnTo>
                    <a:pt x="1176" y="142"/>
                  </a:lnTo>
                  <a:lnTo>
                    <a:pt x="1082" y="236"/>
                  </a:lnTo>
                  <a:lnTo>
                    <a:pt x="1035" y="424"/>
                  </a:lnTo>
                  <a:lnTo>
                    <a:pt x="1035" y="659"/>
                  </a:lnTo>
                  <a:lnTo>
                    <a:pt x="471" y="659"/>
                  </a:lnTo>
                  <a:lnTo>
                    <a:pt x="283" y="706"/>
                  </a:lnTo>
                  <a:lnTo>
                    <a:pt x="142" y="800"/>
                  </a:lnTo>
                  <a:lnTo>
                    <a:pt x="48" y="941"/>
                  </a:lnTo>
                  <a:lnTo>
                    <a:pt x="1" y="1082"/>
                  </a:lnTo>
                  <a:lnTo>
                    <a:pt x="1" y="4372"/>
                  </a:lnTo>
                  <a:lnTo>
                    <a:pt x="48" y="4560"/>
                  </a:lnTo>
                  <a:lnTo>
                    <a:pt x="142" y="4701"/>
                  </a:lnTo>
                  <a:lnTo>
                    <a:pt x="283" y="4795"/>
                  </a:lnTo>
                  <a:lnTo>
                    <a:pt x="1035" y="4795"/>
                  </a:lnTo>
                  <a:lnTo>
                    <a:pt x="1035" y="5030"/>
                  </a:lnTo>
                  <a:lnTo>
                    <a:pt x="1082" y="5218"/>
                  </a:lnTo>
                  <a:lnTo>
                    <a:pt x="1176" y="5359"/>
                  </a:lnTo>
                  <a:lnTo>
                    <a:pt x="1270" y="5453"/>
                  </a:lnTo>
                  <a:lnTo>
                    <a:pt x="1599" y="5453"/>
                  </a:lnTo>
                  <a:lnTo>
                    <a:pt x="1740" y="5359"/>
                  </a:lnTo>
                  <a:lnTo>
                    <a:pt x="1834" y="5218"/>
                  </a:lnTo>
                  <a:lnTo>
                    <a:pt x="1881" y="5030"/>
                  </a:lnTo>
                  <a:lnTo>
                    <a:pt x="1881" y="4795"/>
                  </a:lnTo>
                  <a:lnTo>
                    <a:pt x="2586" y="4795"/>
                  </a:lnTo>
                  <a:lnTo>
                    <a:pt x="2727" y="4701"/>
                  </a:lnTo>
                  <a:lnTo>
                    <a:pt x="2821" y="4560"/>
                  </a:lnTo>
                  <a:lnTo>
                    <a:pt x="2868" y="4372"/>
                  </a:lnTo>
                  <a:lnTo>
                    <a:pt x="2868" y="1082"/>
                  </a:lnTo>
                  <a:lnTo>
                    <a:pt x="2821" y="941"/>
                  </a:lnTo>
                  <a:lnTo>
                    <a:pt x="2727" y="800"/>
                  </a:lnTo>
                  <a:lnTo>
                    <a:pt x="2586" y="706"/>
                  </a:lnTo>
                  <a:lnTo>
                    <a:pt x="2445" y="659"/>
                  </a:lnTo>
                  <a:lnTo>
                    <a:pt x="1881" y="659"/>
                  </a:lnTo>
                  <a:lnTo>
                    <a:pt x="1881" y="424"/>
                  </a:lnTo>
                  <a:lnTo>
                    <a:pt x="1834" y="236"/>
                  </a:lnTo>
                  <a:lnTo>
                    <a:pt x="1740" y="142"/>
                  </a:lnTo>
                  <a:lnTo>
                    <a:pt x="1599" y="48"/>
                  </a:lnTo>
                  <a:lnTo>
                    <a:pt x="1458"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07" name="Google Shape;4207;p37"/>
            <p:cNvSpPr/>
            <p:nvPr/>
          </p:nvSpPr>
          <p:spPr>
            <a:xfrm>
              <a:off x="2942317" y="1418093"/>
              <a:ext cx="64523" cy="124701"/>
            </a:xfrm>
            <a:custGeom>
              <a:avLst/>
              <a:gdLst/>
              <a:ahLst/>
              <a:cxnLst/>
              <a:rect l="l" t="t" r="r" b="b"/>
              <a:pathLst>
                <a:path w="2821" h="5452" extrusionOk="0">
                  <a:moveTo>
                    <a:pt x="1974" y="1504"/>
                  </a:moveTo>
                  <a:lnTo>
                    <a:pt x="1974" y="3948"/>
                  </a:lnTo>
                  <a:lnTo>
                    <a:pt x="846" y="3948"/>
                  </a:lnTo>
                  <a:lnTo>
                    <a:pt x="846" y="1504"/>
                  </a:lnTo>
                  <a:close/>
                  <a:moveTo>
                    <a:pt x="1410" y="0"/>
                  </a:moveTo>
                  <a:lnTo>
                    <a:pt x="1269" y="47"/>
                  </a:lnTo>
                  <a:lnTo>
                    <a:pt x="1128" y="141"/>
                  </a:lnTo>
                  <a:lnTo>
                    <a:pt x="1034" y="235"/>
                  </a:lnTo>
                  <a:lnTo>
                    <a:pt x="987" y="423"/>
                  </a:lnTo>
                  <a:lnTo>
                    <a:pt x="987" y="658"/>
                  </a:lnTo>
                  <a:lnTo>
                    <a:pt x="423" y="658"/>
                  </a:lnTo>
                  <a:lnTo>
                    <a:pt x="235" y="705"/>
                  </a:lnTo>
                  <a:lnTo>
                    <a:pt x="141" y="799"/>
                  </a:lnTo>
                  <a:lnTo>
                    <a:pt x="47" y="940"/>
                  </a:lnTo>
                  <a:lnTo>
                    <a:pt x="0" y="1081"/>
                  </a:lnTo>
                  <a:lnTo>
                    <a:pt x="0" y="4371"/>
                  </a:lnTo>
                  <a:lnTo>
                    <a:pt x="47" y="4559"/>
                  </a:lnTo>
                  <a:lnTo>
                    <a:pt x="141" y="4700"/>
                  </a:lnTo>
                  <a:lnTo>
                    <a:pt x="235" y="4794"/>
                  </a:lnTo>
                  <a:lnTo>
                    <a:pt x="423" y="4841"/>
                  </a:lnTo>
                  <a:lnTo>
                    <a:pt x="987" y="4841"/>
                  </a:lnTo>
                  <a:lnTo>
                    <a:pt x="987" y="5029"/>
                  </a:lnTo>
                  <a:lnTo>
                    <a:pt x="1034" y="5217"/>
                  </a:lnTo>
                  <a:lnTo>
                    <a:pt x="1128" y="5358"/>
                  </a:lnTo>
                  <a:lnTo>
                    <a:pt x="1269" y="5452"/>
                  </a:lnTo>
                  <a:lnTo>
                    <a:pt x="1551" y="5452"/>
                  </a:lnTo>
                  <a:lnTo>
                    <a:pt x="1692" y="5358"/>
                  </a:lnTo>
                  <a:lnTo>
                    <a:pt x="1786" y="5217"/>
                  </a:lnTo>
                  <a:lnTo>
                    <a:pt x="1833" y="5029"/>
                  </a:lnTo>
                  <a:lnTo>
                    <a:pt x="1833" y="4841"/>
                  </a:lnTo>
                  <a:lnTo>
                    <a:pt x="2397" y="4841"/>
                  </a:lnTo>
                  <a:lnTo>
                    <a:pt x="2538" y="4794"/>
                  </a:lnTo>
                  <a:lnTo>
                    <a:pt x="2679" y="4700"/>
                  </a:lnTo>
                  <a:lnTo>
                    <a:pt x="2773" y="4559"/>
                  </a:lnTo>
                  <a:lnTo>
                    <a:pt x="2820" y="4371"/>
                  </a:lnTo>
                  <a:lnTo>
                    <a:pt x="2820" y="1081"/>
                  </a:lnTo>
                  <a:lnTo>
                    <a:pt x="2773" y="940"/>
                  </a:lnTo>
                  <a:lnTo>
                    <a:pt x="2679" y="799"/>
                  </a:lnTo>
                  <a:lnTo>
                    <a:pt x="2538" y="705"/>
                  </a:lnTo>
                  <a:lnTo>
                    <a:pt x="2397" y="658"/>
                  </a:lnTo>
                  <a:lnTo>
                    <a:pt x="1833" y="658"/>
                  </a:lnTo>
                  <a:lnTo>
                    <a:pt x="1833" y="423"/>
                  </a:lnTo>
                  <a:lnTo>
                    <a:pt x="1786" y="235"/>
                  </a:lnTo>
                  <a:lnTo>
                    <a:pt x="1692" y="141"/>
                  </a:lnTo>
                  <a:lnTo>
                    <a:pt x="1551" y="47"/>
                  </a:lnTo>
                  <a:lnTo>
                    <a:pt x="1410"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08" name="Google Shape;4208;p37"/>
            <p:cNvSpPr/>
            <p:nvPr/>
          </p:nvSpPr>
          <p:spPr>
            <a:xfrm>
              <a:off x="2674640" y="1633072"/>
              <a:ext cx="332200" cy="118274"/>
            </a:xfrm>
            <a:custGeom>
              <a:avLst/>
              <a:gdLst/>
              <a:ahLst/>
              <a:cxnLst/>
              <a:rect l="l" t="t" r="r" b="b"/>
              <a:pathLst>
                <a:path w="14524" h="5171" extrusionOk="0">
                  <a:moveTo>
                    <a:pt x="2586" y="3103"/>
                  </a:moveTo>
                  <a:lnTo>
                    <a:pt x="2586" y="4324"/>
                  </a:lnTo>
                  <a:lnTo>
                    <a:pt x="1693" y="4324"/>
                  </a:lnTo>
                  <a:lnTo>
                    <a:pt x="1693" y="3432"/>
                  </a:lnTo>
                  <a:lnTo>
                    <a:pt x="2586" y="3103"/>
                  </a:lnTo>
                  <a:close/>
                  <a:moveTo>
                    <a:pt x="6017" y="1881"/>
                  </a:moveTo>
                  <a:lnTo>
                    <a:pt x="6017" y="4324"/>
                  </a:lnTo>
                  <a:lnTo>
                    <a:pt x="5124" y="4324"/>
                  </a:lnTo>
                  <a:lnTo>
                    <a:pt x="5124" y="2210"/>
                  </a:lnTo>
                  <a:lnTo>
                    <a:pt x="6017" y="1881"/>
                  </a:lnTo>
                  <a:close/>
                  <a:moveTo>
                    <a:pt x="9448" y="1411"/>
                  </a:moveTo>
                  <a:lnTo>
                    <a:pt x="9448" y="4324"/>
                  </a:lnTo>
                  <a:lnTo>
                    <a:pt x="8555" y="4324"/>
                  </a:lnTo>
                  <a:lnTo>
                    <a:pt x="8555" y="1411"/>
                  </a:lnTo>
                  <a:close/>
                  <a:moveTo>
                    <a:pt x="12878" y="847"/>
                  </a:moveTo>
                  <a:lnTo>
                    <a:pt x="12878" y="4324"/>
                  </a:lnTo>
                  <a:lnTo>
                    <a:pt x="11985" y="4324"/>
                  </a:lnTo>
                  <a:lnTo>
                    <a:pt x="11985" y="847"/>
                  </a:lnTo>
                  <a:close/>
                  <a:moveTo>
                    <a:pt x="11563" y="1"/>
                  </a:moveTo>
                  <a:lnTo>
                    <a:pt x="11375" y="48"/>
                  </a:lnTo>
                  <a:lnTo>
                    <a:pt x="11281" y="142"/>
                  </a:lnTo>
                  <a:lnTo>
                    <a:pt x="11187" y="236"/>
                  </a:lnTo>
                  <a:lnTo>
                    <a:pt x="11140" y="424"/>
                  </a:lnTo>
                  <a:lnTo>
                    <a:pt x="11140" y="4324"/>
                  </a:lnTo>
                  <a:lnTo>
                    <a:pt x="10294" y="4277"/>
                  </a:lnTo>
                  <a:lnTo>
                    <a:pt x="10294" y="941"/>
                  </a:lnTo>
                  <a:lnTo>
                    <a:pt x="10294" y="800"/>
                  </a:lnTo>
                  <a:lnTo>
                    <a:pt x="10200" y="659"/>
                  </a:lnTo>
                  <a:lnTo>
                    <a:pt x="10059" y="565"/>
                  </a:lnTo>
                  <a:lnTo>
                    <a:pt x="9871" y="518"/>
                  </a:lnTo>
                  <a:lnTo>
                    <a:pt x="8132" y="518"/>
                  </a:lnTo>
                  <a:lnTo>
                    <a:pt x="7944" y="565"/>
                  </a:lnTo>
                  <a:lnTo>
                    <a:pt x="7803" y="659"/>
                  </a:lnTo>
                  <a:lnTo>
                    <a:pt x="7709" y="800"/>
                  </a:lnTo>
                  <a:lnTo>
                    <a:pt x="7709" y="941"/>
                  </a:lnTo>
                  <a:lnTo>
                    <a:pt x="7709" y="4277"/>
                  </a:lnTo>
                  <a:lnTo>
                    <a:pt x="6863" y="4277"/>
                  </a:lnTo>
                  <a:lnTo>
                    <a:pt x="6863" y="1317"/>
                  </a:lnTo>
                  <a:lnTo>
                    <a:pt x="6863" y="1176"/>
                  </a:lnTo>
                  <a:lnTo>
                    <a:pt x="6816" y="1082"/>
                  </a:lnTo>
                  <a:lnTo>
                    <a:pt x="6722" y="941"/>
                  </a:lnTo>
                  <a:lnTo>
                    <a:pt x="6534" y="894"/>
                  </a:lnTo>
                  <a:lnTo>
                    <a:pt x="6299" y="894"/>
                  </a:lnTo>
                  <a:lnTo>
                    <a:pt x="4560" y="1505"/>
                  </a:lnTo>
                  <a:lnTo>
                    <a:pt x="4419" y="1599"/>
                  </a:lnTo>
                  <a:lnTo>
                    <a:pt x="4325" y="1693"/>
                  </a:lnTo>
                  <a:lnTo>
                    <a:pt x="4278" y="1787"/>
                  </a:lnTo>
                  <a:lnTo>
                    <a:pt x="4231" y="1928"/>
                  </a:lnTo>
                  <a:lnTo>
                    <a:pt x="4231" y="4324"/>
                  </a:lnTo>
                  <a:lnTo>
                    <a:pt x="3479" y="4324"/>
                  </a:lnTo>
                  <a:lnTo>
                    <a:pt x="3479" y="2539"/>
                  </a:lnTo>
                  <a:lnTo>
                    <a:pt x="3432" y="2398"/>
                  </a:lnTo>
                  <a:lnTo>
                    <a:pt x="3385" y="2304"/>
                  </a:lnTo>
                  <a:lnTo>
                    <a:pt x="3291" y="2163"/>
                  </a:lnTo>
                  <a:lnTo>
                    <a:pt x="3150" y="2116"/>
                  </a:lnTo>
                  <a:lnTo>
                    <a:pt x="3009" y="2069"/>
                  </a:lnTo>
                  <a:lnTo>
                    <a:pt x="2868" y="2116"/>
                  </a:lnTo>
                  <a:lnTo>
                    <a:pt x="1129" y="2727"/>
                  </a:lnTo>
                  <a:lnTo>
                    <a:pt x="988" y="2821"/>
                  </a:lnTo>
                  <a:lnTo>
                    <a:pt x="894" y="2915"/>
                  </a:lnTo>
                  <a:lnTo>
                    <a:pt x="847" y="3009"/>
                  </a:lnTo>
                  <a:lnTo>
                    <a:pt x="847" y="3150"/>
                  </a:lnTo>
                  <a:lnTo>
                    <a:pt x="847" y="4324"/>
                  </a:lnTo>
                  <a:lnTo>
                    <a:pt x="424" y="4324"/>
                  </a:lnTo>
                  <a:lnTo>
                    <a:pt x="236" y="4371"/>
                  </a:lnTo>
                  <a:lnTo>
                    <a:pt x="95" y="4465"/>
                  </a:lnTo>
                  <a:lnTo>
                    <a:pt x="48" y="4606"/>
                  </a:lnTo>
                  <a:lnTo>
                    <a:pt x="1" y="4747"/>
                  </a:lnTo>
                  <a:lnTo>
                    <a:pt x="48" y="4888"/>
                  </a:lnTo>
                  <a:lnTo>
                    <a:pt x="95" y="5029"/>
                  </a:lnTo>
                  <a:lnTo>
                    <a:pt x="236" y="5123"/>
                  </a:lnTo>
                  <a:lnTo>
                    <a:pt x="424" y="5170"/>
                  </a:lnTo>
                  <a:lnTo>
                    <a:pt x="14100" y="5170"/>
                  </a:lnTo>
                  <a:lnTo>
                    <a:pt x="14288" y="5123"/>
                  </a:lnTo>
                  <a:lnTo>
                    <a:pt x="14429" y="5029"/>
                  </a:lnTo>
                  <a:lnTo>
                    <a:pt x="14476" y="4888"/>
                  </a:lnTo>
                  <a:lnTo>
                    <a:pt x="14523" y="4747"/>
                  </a:lnTo>
                  <a:lnTo>
                    <a:pt x="14476" y="4606"/>
                  </a:lnTo>
                  <a:lnTo>
                    <a:pt x="14429" y="4465"/>
                  </a:lnTo>
                  <a:lnTo>
                    <a:pt x="14288" y="4371"/>
                  </a:lnTo>
                  <a:lnTo>
                    <a:pt x="14100" y="4324"/>
                  </a:lnTo>
                  <a:lnTo>
                    <a:pt x="13771" y="4324"/>
                  </a:lnTo>
                  <a:lnTo>
                    <a:pt x="13771" y="424"/>
                  </a:lnTo>
                  <a:lnTo>
                    <a:pt x="13724" y="236"/>
                  </a:lnTo>
                  <a:lnTo>
                    <a:pt x="13630" y="142"/>
                  </a:lnTo>
                  <a:lnTo>
                    <a:pt x="13489" y="48"/>
                  </a:lnTo>
                  <a:lnTo>
                    <a:pt x="13301"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09" name="Google Shape;4209;p37"/>
            <p:cNvSpPr/>
            <p:nvPr/>
          </p:nvSpPr>
          <p:spPr>
            <a:xfrm>
              <a:off x="2674640" y="1554597"/>
              <a:ext cx="332200" cy="121499"/>
            </a:xfrm>
            <a:custGeom>
              <a:avLst/>
              <a:gdLst/>
              <a:ahLst/>
              <a:cxnLst/>
              <a:rect l="l" t="t" r="r" b="b"/>
              <a:pathLst>
                <a:path w="14524" h="5312" extrusionOk="0">
                  <a:moveTo>
                    <a:pt x="12972" y="1"/>
                  </a:moveTo>
                  <a:lnTo>
                    <a:pt x="12831" y="95"/>
                  </a:lnTo>
                  <a:lnTo>
                    <a:pt x="12737" y="189"/>
                  </a:lnTo>
                  <a:lnTo>
                    <a:pt x="12690" y="377"/>
                  </a:lnTo>
                  <a:lnTo>
                    <a:pt x="12690" y="565"/>
                  </a:lnTo>
                  <a:lnTo>
                    <a:pt x="12784" y="706"/>
                  </a:lnTo>
                  <a:lnTo>
                    <a:pt x="12925" y="800"/>
                  </a:lnTo>
                  <a:lnTo>
                    <a:pt x="13019" y="847"/>
                  </a:lnTo>
                  <a:lnTo>
                    <a:pt x="10482" y="2022"/>
                  </a:lnTo>
                  <a:lnTo>
                    <a:pt x="7239" y="2022"/>
                  </a:lnTo>
                  <a:lnTo>
                    <a:pt x="7098" y="2069"/>
                  </a:lnTo>
                  <a:lnTo>
                    <a:pt x="283" y="4513"/>
                  </a:lnTo>
                  <a:lnTo>
                    <a:pt x="95" y="4607"/>
                  </a:lnTo>
                  <a:lnTo>
                    <a:pt x="1" y="4701"/>
                  </a:lnTo>
                  <a:lnTo>
                    <a:pt x="1" y="4889"/>
                  </a:lnTo>
                  <a:lnTo>
                    <a:pt x="1" y="5030"/>
                  </a:lnTo>
                  <a:lnTo>
                    <a:pt x="48" y="5171"/>
                  </a:lnTo>
                  <a:lnTo>
                    <a:pt x="142" y="5265"/>
                  </a:lnTo>
                  <a:lnTo>
                    <a:pt x="283" y="5312"/>
                  </a:lnTo>
                  <a:lnTo>
                    <a:pt x="565" y="5312"/>
                  </a:lnTo>
                  <a:lnTo>
                    <a:pt x="7333" y="2868"/>
                  </a:lnTo>
                  <a:lnTo>
                    <a:pt x="10764" y="2868"/>
                  </a:lnTo>
                  <a:lnTo>
                    <a:pt x="13489" y="1552"/>
                  </a:lnTo>
                  <a:lnTo>
                    <a:pt x="13395" y="1787"/>
                  </a:lnTo>
                  <a:lnTo>
                    <a:pt x="13395" y="1975"/>
                  </a:lnTo>
                  <a:lnTo>
                    <a:pt x="13442" y="2116"/>
                  </a:lnTo>
                  <a:lnTo>
                    <a:pt x="13583" y="2257"/>
                  </a:lnTo>
                  <a:lnTo>
                    <a:pt x="13724" y="2304"/>
                  </a:lnTo>
                  <a:lnTo>
                    <a:pt x="13912" y="2351"/>
                  </a:lnTo>
                  <a:lnTo>
                    <a:pt x="14053" y="2257"/>
                  </a:lnTo>
                  <a:lnTo>
                    <a:pt x="14147" y="2163"/>
                  </a:lnTo>
                  <a:lnTo>
                    <a:pt x="14241" y="2022"/>
                  </a:lnTo>
                  <a:lnTo>
                    <a:pt x="14523" y="894"/>
                  </a:lnTo>
                  <a:lnTo>
                    <a:pt x="14523" y="753"/>
                  </a:lnTo>
                  <a:lnTo>
                    <a:pt x="14476" y="612"/>
                  </a:lnTo>
                  <a:lnTo>
                    <a:pt x="14382" y="471"/>
                  </a:lnTo>
                  <a:lnTo>
                    <a:pt x="14241" y="424"/>
                  </a:lnTo>
                  <a:lnTo>
                    <a:pt x="13254"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210" name="Google Shape;4210;p37"/>
          <p:cNvGrpSpPr/>
          <p:nvPr/>
        </p:nvGrpSpPr>
        <p:grpSpPr>
          <a:xfrm>
            <a:off x="10856803" y="343259"/>
            <a:ext cx="763644" cy="763592"/>
            <a:chOff x="3311021" y="1418093"/>
            <a:chExt cx="333275" cy="333252"/>
          </a:xfrm>
        </p:grpSpPr>
        <p:sp>
          <p:nvSpPr>
            <p:cNvPr id="4211" name="Google Shape;4211;p37"/>
            <p:cNvSpPr/>
            <p:nvPr/>
          </p:nvSpPr>
          <p:spPr>
            <a:xfrm>
              <a:off x="3311021" y="1418093"/>
              <a:ext cx="333275" cy="333252"/>
            </a:xfrm>
            <a:custGeom>
              <a:avLst/>
              <a:gdLst/>
              <a:ahLst/>
              <a:cxnLst/>
              <a:rect l="l" t="t" r="r" b="b"/>
              <a:pathLst>
                <a:path w="14571" h="14570" extrusionOk="0">
                  <a:moveTo>
                    <a:pt x="3714" y="2162"/>
                  </a:moveTo>
                  <a:lnTo>
                    <a:pt x="3714" y="3149"/>
                  </a:lnTo>
                  <a:lnTo>
                    <a:pt x="2727" y="3149"/>
                  </a:lnTo>
                  <a:lnTo>
                    <a:pt x="3714" y="2162"/>
                  </a:lnTo>
                  <a:close/>
                  <a:moveTo>
                    <a:pt x="5641" y="2444"/>
                  </a:moveTo>
                  <a:lnTo>
                    <a:pt x="5500" y="2679"/>
                  </a:lnTo>
                  <a:lnTo>
                    <a:pt x="5406" y="2961"/>
                  </a:lnTo>
                  <a:lnTo>
                    <a:pt x="5312" y="3243"/>
                  </a:lnTo>
                  <a:lnTo>
                    <a:pt x="5312" y="3572"/>
                  </a:lnTo>
                  <a:lnTo>
                    <a:pt x="5312" y="3854"/>
                  </a:lnTo>
                  <a:lnTo>
                    <a:pt x="5406" y="4136"/>
                  </a:lnTo>
                  <a:lnTo>
                    <a:pt x="5500" y="4418"/>
                  </a:lnTo>
                  <a:lnTo>
                    <a:pt x="5641" y="4653"/>
                  </a:lnTo>
                  <a:lnTo>
                    <a:pt x="3103" y="4653"/>
                  </a:lnTo>
                  <a:lnTo>
                    <a:pt x="3103" y="3995"/>
                  </a:lnTo>
                  <a:lnTo>
                    <a:pt x="4137" y="3995"/>
                  </a:lnTo>
                  <a:lnTo>
                    <a:pt x="4325" y="3948"/>
                  </a:lnTo>
                  <a:lnTo>
                    <a:pt x="4466" y="3854"/>
                  </a:lnTo>
                  <a:lnTo>
                    <a:pt x="4560" y="3713"/>
                  </a:lnTo>
                  <a:lnTo>
                    <a:pt x="4607" y="3525"/>
                  </a:lnTo>
                  <a:lnTo>
                    <a:pt x="4607" y="2444"/>
                  </a:lnTo>
                  <a:close/>
                  <a:moveTo>
                    <a:pt x="7333" y="2444"/>
                  </a:moveTo>
                  <a:lnTo>
                    <a:pt x="7568" y="2491"/>
                  </a:lnTo>
                  <a:lnTo>
                    <a:pt x="7756" y="2585"/>
                  </a:lnTo>
                  <a:lnTo>
                    <a:pt x="7944" y="2679"/>
                  </a:lnTo>
                  <a:lnTo>
                    <a:pt x="8085" y="2820"/>
                  </a:lnTo>
                  <a:lnTo>
                    <a:pt x="8226" y="2961"/>
                  </a:lnTo>
                  <a:lnTo>
                    <a:pt x="8320" y="3149"/>
                  </a:lnTo>
                  <a:lnTo>
                    <a:pt x="8367" y="3337"/>
                  </a:lnTo>
                  <a:lnTo>
                    <a:pt x="8367" y="3572"/>
                  </a:lnTo>
                  <a:lnTo>
                    <a:pt x="8367" y="3760"/>
                  </a:lnTo>
                  <a:lnTo>
                    <a:pt x="8320" y="3948"/>
                  </a:lnTo>
                  <a:lnTo>
                    <a:pt x="8226" y="4136"/>
                  </a:lnTo>
                  <a:lnTo>
                    <a:pt x="8085" y="4277"/>
                  </a:lnTo>
                  <a:lnTo>
                    <a:pt x="7944" y="4418"/>
                  </a:lnTo>
                  <a:lnTo>
                    <a:pt x="7756" y="4559"/>
                  </a:lnTo>
                  <a:lnTo>
                    <a:pt x="7568" y="4606"/>
                  </a:lnTo>
                  <a:lnTo>
                    <a:pt x="7333" y="4653"/>
                  </a:lnTo>
                  <a:lnTo>
                    <a:pt x="7004" y="4653"/>
                  </a:lnTo>
                  <a:lnTo>
                    <a:pt x="6816" y="4559"/>
                  </a:lnTo>
                  <a:lnTo>
                    <a:pt x="6628" y="4465"/>
                  </a:lnTo>
                  <a:lnTo>
                    <a:pt x="6487" y="4324"/>
                  </a:lnTo>
                  <a:lnTo>
                    <a:pt x="6346" y="4183"/>
                  </a:lnTo>
                  <a:lnTo>
                    <a:pt x="6252" y="3995"/>
                  </a:lnTo>
                  <a:lnTo>
                    <a:pt x="6158" y="3760"/>
                  </a:lnTo>
                  <a:lnTo>
                    <a:pt x="6158" y="3572"/>
                  </a:lnTo>
                  <a:lnTo>
                    <a:pt x="6158" y="3337"/>
                  </a:lnTo>
                  <a:lnTo>
                    <a:pt x="6252" y="3149"/>
                  </a:lnTo>
                  <a:lnTo>
                    <a:pt x="6346" y="2961"/>
                  </a:lnTo>
                  <a:lnTo>
                    <a:pt x="6487" y="2773"/>
                  </a:lnTo>
                  <a:lnTo>
                    <a:pt x="6628" y="2632"/>
                  </a:lnTo>
                  <a:lnTo>
                    <a:pt x="6816" y="2538"/>
                  </a:lnTo>
                  <a:lnTo>
                    <a:pt x="7004" y="2491"/>
                  </a:lnTo>
                  <a:lnTo>
                    <a:pt x="7239" y="2444"/>
                  </a:lnTo>
                  <a:close/>
                  <a:moveTo>
                    <a:pt x="11422" y="2444"/>
                  </a:moveTo>
                  <a:lnTo>
                    <a:pt x="11422" y="4653"/>
                  </a:lnTo>
                  <a:lnTo>
                    <a:pt x="8884" y="4653"/>
                  </a:lnTo>
                  <a:lnTo>
                    <a:pt x="9025" y="4418"/>
                  </a:lnTo>
                  <a:lnTo>
                    <a:pt x="9166" y="4136"/>
                  </a:lnTo>
                  <a:lnTo>
                    <a:pt x="9213" y="3854"/>
                  </a:lnTo>
                  <a:lnTo>
                    <a:pt x="9260" y="3572"/>
                  </a:lnTo>
                  <a:lnTo>
                    <a:pt x="9213" y="3243"/>
                  </a:lnTo>
                  <a:lnTo>
                    <a:pt x="9166" y="2961"/>
                  </a:lnTo>
                  <a:lnTo>
                    <a:pt x="9025" y="2679"/>
                  </a:lnTo>
                  <a:lnTo>
                    <a:pt x="8884" y="2444"/>
                  </a:lnTo>
                  <a:close/>
                  <a:moveTo>
                    <a:pt x="12972" y="846"/>
                  </a:moveTo>
                  <a:lnTo>
                    <a:pt x="12972" y="6251"/>
                  </a:lnTo>
                  <a:lnTo>
                    <a:pt x="1599" y="6251"/>
                  </a:lnTo>
                  <a:lnTo>
                    <a:pt x="1599" y="4277"/>
                  </a:lnTo>
                  <a:lnTo>
                    <a:pt x="1881" y="3995"/>
                  </a:lnTo>
                  <a:lnTo>
                    <a:pt x="2210" y="3995"/>
                  </a:lnTo>
                  <a:lnTo>
                    <a:pt x="2210" y="5076"/>
                  </a:lnTo>
                  <a:lnTo>
                    <a:pt x="2257" y="5264"/>
                  </a:lnTo>
                  <a:lnTo>
                    <a:pt x="2351" y="5405"/>
                  </a:lnTo>
                  <a:lnTo>
                    <a:pt x="2492" y="5499"/>
                  </a:lnTo>
                  <a:lnTo>
                    <a:pt x="12033" y="5499"/>
                  </a:lnTo>
                  <a:lnTo>
                    <a:pt x="12174" y="5405"/>
                  </a:lnTo>
                  <a:lnTo>
                    <a:pt x="12268" y="5264"/>
                  </a:lnTo>
                  <a:lnTo>
                    <a:pt x="12315" y="5076"/>
                  </a:lnTo>
                  <a:lnTo>
                    <a:pt x="12315" y="2021"/>
                  </a:lnTo>
                  <a:lnTo>
                    <a:pt x="12268" y="1833"/>
                  </a:lnTo>
                  <a:lnTo>
                    <a:pt x="12174" y="1739"/>
                  </a:lnTo>
                  <a:lnTo>
                    <a:pt x="12033" y="1645"/>
                  </a:lnTo>
                  <a:lnTo>
                    <a:pt x="11845" y="1598"/>
                  </a:lnTo>
                  <a:lnTo>
                    <a:pt x="4607" y="1598"/>
                  </a:lnTo>
                  <a:lnTo>
                    <a:pt x="4607" y="1269"/>
                  </a:lnTo>
                  <a:lnTo>
                    <a:pt x="4983" y="846"/>
                  </a:lnTo>
                  <a:close/>
                  <a:moveTo>
                    <a:pt x="2210" y="10810"/>
                  </a:moveTo>
                  <a:lnTo>
                    <a:pt x="2445" y="10857"/>
                  </a:lnTo>
                  <a:lnTo>
                    <a:pt x="2633" y="10951"/>
                  </a:lnTo>
                  <a:lnTo>
                    <a:pt x="2774" y="11186"/>
                  </a:lnTo>
                  <a:lnTo>
                    <a:pt x="2821" y="11421"/>
                  </a:lnTo>
                  <a:lnTo>
                    <a:pt x="2774" y="11656"/>
                  </a:lnTo>
                  <a:lnTo>
                    <a:pt x="2633" y="11844"/>
                  </a:lnTo>
                  <a:lnTo>
                    <a:pt x="2445" y="11985"/>
                  </a:lnTo>
                  <a:lnTo>
                    <a:pt x="2210" y="12032"/>
                  </a:lnTo>
                  <a:lnTo>
                    <a:pt x="2069" y="12032"/>
                  </a:lnTo>
                  <a:lnTo>
                    <a:pt x="1928" y="11985"/>
                  </a:lnTo>
                  <a:lnTo>
                    <a:pt x="1740" y="11844"/>
                  </a:lnTo>
                  <a:lnTo>
                    <a:pt x="1646" y="11609"/>
                  </a:lnTo>
                  <a:lnTo>
                    <a:pt x="1599" y="11421"/>
                  </a:lnTo>
                  <a:lnTo>
                    <a:pt x="1646" y="11186"/>
                  </a:lnTo>
                  <a:lnTo>
                    <a:pt x="1740" y="10998"/>
                  </a:lnTo>
                  <a:lnTo>
                    <a:pt x="1928" y="10857"/>
                  </a:lnTo>
                  <a:lnTo>
                    <a:pt x="2069" y="10810"/>
                  </a:lnTo>
                  <a:close/>
                  <a:moveTo>
                    <a:pt x="7286" y="10810"/>
                  </a:moveTo>
                  <a:lnTo>
                    <a:pt x="7521" y="10857"/>
                  </a:lnTo>
                  <a:lnTo>
                    <a:pt x="7709" y="10998"/>
                  </a:lnTo>
                  <a:lnTo>
                    <a:pt x="7850" y="11186"/>
                  </a:lnTo>
                  <a:lnTo>
                    <a:pt x="7897" y="11421"/>
                  </a:lnTo>
                  <a:lnTo>
                    <a:pt x="7850" y="11656"/>
                  </a:lnTo>
                  <a:lnTo>
                    <a:pt x="7709" y="11844"/>
                  </a:lnTo>
                  <a:lnTo>
                    <a:pt x="7521" y="11985"/>
                  </a:lnTo>
                  <a:lnTo>
                    <a:pt x="7286" y="12032"/>
                  </a:lnTo>
                  <a:lnTo>
                    <a:pt x="7145" y="12032"/>
                  </a:lnTo>
                  <a:lnTo>
                    <a:pt x="7004" y="11985"/>
                  </a:lnTo>
                  <a:lnTo>
                    <a:pt x="6816" y="11844"/>
                  </a:lnTo>
                  <a:lnTo>
                    <a:pt x="6675" y="11656"/>
                  </a:lnTo>
                  <a:lnTo>
                    <a:pt x="6675" y="11421"/>
                  </a:lnTo>
                  <a:lnTo>
                    <a:pt x="6675" y="11186"/>
                  </a:lnTo>
                  <a:lnTo>
                    <a:pt x="6816" y="10998"/>
                  </a:lnTo>
                  <a:lnTo>
                    <a:pt x="7004" y="10857"/>
                  </a:lnTo>
                  <a:lnTo>
                    <a:pt x="7145" y="10810"/>
                  </a:lnTo>
                  <a:close/>
                  <a:moveTo>
                    <a:pt x="12362" y="10810"/>
                  </a:moveTo>
                  <a:lnTo>
                    <a:pt x="12596" y="10857"/>
                  </a:lnTo>
                  <a:lnTo>
                    <a:pt x="12784" y="10998"/>
                  </a:lnTo>
                  <a:lnTo>
                    <a:pt x="12925" y="11186"/>
                  </a:lnTo>
                  <a:lnTo>
                    <a:pt x="12972" y="11421"/>
                  </a:lnTo>
                  <a:lnTo>
                    <a:pt x="12972" y="11562"/>
                  </a:lnTo>
                  <a:lnTo>
                    <a:pt x="12925" y="11703"/>
                  </a:lnTo>
                  <a:lnTo>
                    <a:pt x="12784" y="11891"/>
                  </a:lnTo>
                  <a:lnTo>
                    <a:pt x="12549" y="11985"/>
                  </a:lnTo>
                  <a:lnTo>
                    <a:pt x="12362" y="12032"/>
                  </a:lnTo>
                  <a:lnTo>
                    <a:pt x="12127" y="11985"/>
                  </a:lnTo>
                  <a:lnTo>
                    <a:pt x="11939" y="11891"/>
                  </a:lnTo>
                  <a:lnTo>
                    <a:pt x="11798" y="11703"/>
                  </a:lnTo>
                  <a:lnTo>
                    <a:pt x="11751" y="11562"/>
                  </a:lnTo>
                  <a:lnTo>
                    <a:pt x="11751" y="11421"/>
                  </a:lnTo>
                  <a:lnTo>
                    <a:pt x="11798" y="11186"/>
                  </a:lnTo>
                  <a:lnTo>
                    <a:pt x="11892" y="10998"/>
                  </a:lnTo>
                  <a:lnTo>
                    <a:pt x="12127" y="10857"/>
                  </a:lnTo>
                  <a:lnTo>
                    <a:pt x="12362" y="10810"/>
                  </a:lnTo>
                  <a:close/>
                  <a:moveTo>
                    <a:pt x="3009" y="12878"/>
                  </a:moveTo>
                  <a:lnTo>
                    <a:pt x="3150" y="12925"/>
                  </a:lnTo>
                  <a:lnTo>
                    <a:pt x="3338" y="13066"/>
                  </a:lnTo>
                  <a:lnTo>
                    <a:pt x="3526" y="13301"/>
                  </a:lnTo>
                  <a:lnTo>
                    <a:pt x="3526" y="13441"/>
                  </a:lnTo>
                  <a:lnTo>
                    <a:pt x="3573" y="13582"/>
                  </a:lnTo>
                  <a:lnTo>
                    <a:pt x="3573" y="13723"/>
                  </a:lnTo>
                  <a:lnTo>
                    <a:pt x="847" y="13723"/>
                  </a:lnTo>
                  <a:lnTo>
                    <a:pt x="847" y="13582"/>
                  </a:lnTo>
                  <a:lnTo>
                    <a:pt x="894" y="13441"/>
                  </a:lnTo>
                  <a:lnTo>
                    <a:pt x="941" y="13301"/>
                  </a:lnTo>
                  <a:lnTo>
                    <a:pt x="1082" y="13066"/>
                  </a:lnTo>
                  <a:lnTo>
                    <a:pt x="1317" y="12925"/>
                  </a:lnTo>
                  <a:lnTo>
                    <a:pt x="1411" y="12878"/>
                  </a:lnTo>
                  <a:close/>
                  <a:moveTo>
                    <a:pt x="8038" y="12878"/>
                  </a:moveTo>
                  <a:lnTo>
                    <a:pt x="8179" y="12925"/>
                  </a:lnTo>
                  <a:lnTo>
                    <a:pt x="8414" y="13066"/>
                  </a:lnTo>
                  <a:lnTo>
                    <a:pt x="8555" y="13301"/>
                  </a:lnTo>
                  <a:lnTo>
                    <a:pt x="8602" y="13441"/>
                  </a:lnTo>
                  <a:lnTo>
                    <a:pt x="8602" y="13582"/>
                  </a:lnTo>
                  <a:lnTo>
                    <a:pt x="8602" y="13723"/>
                  </a:lnTo>
                  <a:lnTo>
                    <a:pt x="5923" y="13723"/>
                  </a:lnTo>
                  <a:lnTo>
                    <a:pt x="5923" y="13582"/>
                  </a:lnTo>
                  <a:lnTo>
                    <a:pt x="5923" y="13441"/>
                  </a:lnTo>
                  <a:lnTo>
                    <a:pt x="5970" y="13301"/>
                  </a:lnTo>
                  <a:lnTo>
                    <a:pt x="6111" y="13066"/>
                  </a:lnTo>
                  <a:lnTo>
                    <a:pt x="6346" y="12925"/>
                  </a:lnTo>
                  <a:lnTo>
                    <a:pt x="6487" y="12878"/>
                  </a:lnTo>
                  <a:close/>
                  <a:moveTo>
                    <a:pt x="13113" y="12878"/>
                  </a:moveTo>
                  <a:lnTo>
                    <a:pt x="13254" y="12925"/>
                  </a:lnTo>
                  <a:lnTo>
                    <a:pt x="13489" y="13066"/>
                  </a:lnTo>
                  <a:lnTo>
                    <a:pt x="13630" y="13301"/>
                  </a:lnTo>
                  <a:lnTo>
                    <a:pt x="13677" y="13441"/>
                  </a:lnTo>
                  <a:lnTo>
                    <a:pt x="13677" y="13582"/>
                  </a:lnTo>
                  <a:lnTo>
                    <a:pt x="13677" y="13723"/>
                  </a:lnTo>
                  <a:lnTo>
                    <a:pt x="10999" y="13723"/>
                  </a:lnTo>
                  <a:lnTo>
                    <a:pt x="10999" y="13582"/>
                  </a:lnTo>
                  <a:lnTo>
                    <a:pt x="10999" y="13441"/>
                  </a:lnTo>
                  <a:lnTo>
                    <a:pt x="11046" y="13301"/>
                  </a:lnTo>
                  <a:lnTo>
                    <a:pt x="11187" y="13066"/>
                  </a:lnTo>
                  <a:lnTo>
                    <a:pt x="11422" y="12925"/>
                  </a:lnTo>
                  <a:lnTo>
                    <a:pt x="11563" y="12878"/>
                  </a:lnTo>
                  <a:close/>
                  <a:moveTo>
                    <a:pt x="4842" y="0"/>
                  </a:moveTo>
                  <a:lnTo>
                    <a:pt x="4654" y="47"/>
                  </a:lnTo>
                  <a:lnTo>
                    <a:pt x="4513" y="141"/>
                  </a:lnTo>
                  <a:lnTo>
                    <a:pt x="894" y="3807"/>
                  </a:lnTo>
                  <a:lnTo>
                    <a:pt x="800" y="3948"/>
                  </a:lnTo>
                  <a:lnTo>
                    <a:pt x="753" y="4136"/>
                  </a:lnTo>
                  <a:lnTo>
                    <a:pt x="753" y="6674"/>
                  </a:lnTo>
                  <a:lnTo>
                    <a:pt x="800" y="6815"/>
                  </a:lnTo>
                  <a:lnTo>
                    <a:pt x="894" y="6956"/>
                  </a:lnTo>
                  <a:lnTo>
                    <a:pt x="988" y="7050"/>
                  </a:lnTo>
                  <a:lnTo>
                    <a:pt x="1176" y="7097"/>
                  </a:lnTo>
                  <a:lnTo>
                    <a:pt x="6816" y="7097"/>
                  </a:lnTo>
                  <a:lnTo>
                    <a:pt x="6816" y="8272"/>
                  </a:lnTo>
                  <a:lnTo>
                    <a:pt x="2210" y="8272"/>
                  </a:lnTo>
                  <a:lnTo>
                    <a:pt x="2022" y="8319"/>
                  </a:lnTo>
                  <a:lnTo>
                    <a:pt x="1881" y="8413"/>
                  </a:lnTo>
                  <a:lnTo>
                    <a:pt x="1787" y="8554"/>
                  </a:lnTo>
                  <a:lnTo>
                    <a:pt x="1787" y="8695"/>
                  </a:lnTo>
                  <a:lnTo>
                    <a:pt x="1787" y="10011"/>
                  </a:lnTo>
                  <a:lnTo>
                    <a:pt x="1458" y="10152"/>
                  </a:lnTo>
                  <a:lnTo>
                    <a:pt x="1176" y="10340"/>
                  </a:lnTo>
                  <a:lnTo>
                    <a:pt x="988" y="10575"/>
                  </a:lnTo>
                  <a:lnTo>
                    <a:pt x="847" y="10857"/>
                  </a:lnTo>
                  <a:lnTo>
                    <a:pt x="753" y="11186"/>
                  </a:lnTo>
                  <a:lnTo>
                    <a:pt x="706" y="11515"/>
                  </a:lnTo>
                  <a:lnTo>
                    <a:pt x="800" y="11844"/>
                  </a:lnTo>
                  <a:lnTo>
                    <a:pt x="941" y="12173"/>
                  </a:lnTo>
                  <a:lnTo>
                    <a:pt x="706" y="12267"/>
                  </a:lnTo>
                  <a:lnTo>
                    <a:pt x="565" y="12408"/>
                  </a:lnTo>
                  <a:lnTo>
                    <a:pt x="377" y="12549"/>
                  </a:lnTo>
                  <a:lnTo>
                    <a:pt x="236" y="12737"/>
                  </a:lnTo>
                  <a:lnTo>
                    <a:pt x="142" y="12925"/>
                  </a:lnTo>
                  <a:lnTo>
                    <a:pt x="48" y="13160"/>
                  </a:lnTo>
                  <a:lnTo>
                    <a:pt x="1" y="13348"/>
                  </a:lnTo>
                  <a:lnTo>
                    <a:pt x="1" y="13582"/>
                  </a:lnTo>
                  <a:lnTo>
                    <a:pt x="1" y="14146"/>
                  </a:lnTo>
                  <a:lnTo>
                    <a:pt x="1" y="14334"/>
                  </a:lnTo>
                  <a:lnTo>
                    <a:pt x="95" y="14475"/>
                  </a:lnTo>
                  <a:lnTo>
                    <a:pt x="236" y="14569"/>
                  </a:lnTo>
                  <a:lnTo>
                    <a:pt x="4137" y="14569"/>
                  </a:lnTo>
                  <a:lnTo>
                    <a:pt x="4278" y="14475"/>
                  </a:lnTo>
                  <a:lnTo>
                    <a:pt x="4372" y="14334"/>
                  </a:lnTo>
                  <a:lnTo>
                    <a:pt x="4419" y="14146"/>
                  </a:lnTo>
                  <a:lnTo>
                    <a:pt x="4419" y="13582"/>
                  </a:lnTo>
                  <a:lnTo>
                    <a:pt x="4419" y="13348"/>
                  </a:lnTo>
                  <a:lnTo>
                    <a:pt x="4325" y="13160"/>
                  </a:lnTo>
                  <a:lnTo>
                    <a:pt x="4278" y="12925"/>
                  </a:lnTo>
                  <a:lnTo>
                    <a:pt x="4137" y="12737"/>
                  </a:lnTo>
                  <a:lnTo>
                    <a:pt x="3996" y="12549"/>
                  </a:lnTo>
                  <a:lnTo>
                    <a:pt x="3855" y="12408"/>
                  </a:lnTo>
                  <a:lnTo>
                    <a:pt x="3667" y="12267"/>
                  </a:lnTo>
                  <a:lnTo>
                    <a:pt x="3479" y="12173"/>
                  </a:lnTo>
                  <a:lnTo>
                    <a:pt x="3620" y="11844"/>
                  </a:lnTo>
                  <a:lnTo>
                    <a:pt x="3667" y="11515"/>
                  </a:lnTo>
                  <a:lnTo>
                    <a:pt x="3667" y="11186"/>
                  </a:lnTo>
                  <a:lnTo>
                    <a:pt x="3573" y="10857"/>
                  </a:lnTo>
                  <a:lnTo>
                    <a:pt x="3432" y="10575"/>
                  </a:lnTo>
                  <a:lnTo>
                    <a:pt x="3197" y="10340"/>
                  </a:lnTo>
                  <a:lnTo>
                    <a:pt x="2962" y="10152"/>
                  </a:lnTo>
                  <a:lnTo>
                    <a:pt x="2633" y="10011"/>
                  </a:lnTo>
                  <a:lnTo>
                    <a:pt x="2633" y="9118"/>
                  </a:lnTo>
                  <a:lnTo>
                    <a:pt x="6816" y="9118"/>
                  </a:lnTo>
                  <a:lnTo>
                    <a:pt x="6816" y="10011"/>
                  </a:lnTo>
                  <a:lnTo>
                    <a:pt x="6534" y="10152"/>
                  </a:lnTo>
                  <a:lnTo>
                    <a:pt x="6252" y="10340"/>
                  </a:lnTo>
                  <a:lnTo>
                    <a:pt x="6064" y="10575"/>
                  </a:lnTo>
                  <a:lnTo>
                    <a:pt x="5923" y="10904"/>
                  </a:lnTo>
                  <a:lnTo>
                    <a:pt x="5829" y="11186"/>
                  </a:lnTo>
                  <a:lnTo>
                    <a:pt x="5782" y="11515"/>
                  </a:lnTo>
                  <a:lnTo>
                    <a:pt x="5876" y="11844"/>
                  </a:lnTo>
                  <a:lnTo>
                    <a:pt x="6017" y="12173"/>
                  </a:lnTo>
                  <a:lnTo>
                    <a:pt x="5829" y="12267"/>
                  </a:lnTo>
                  <a:lnTo>
                    <a:pt x="5641" y="12408"/>
                  </a:lnTo>
                  <a:lnTo>
                    <a:pt x="5453" y="12549"/>
                  </a:lnTo>
                  <a:lnTo>
                    <a:pt x="5312" y="12737"/>
                  </a:lnTo>
                  <a:lnTo>
                    <a:pt x="5218" y="12925"/>
                  </a:lnTo>
                  <a:lnTo>
                    <a:pt x="5124" y="13160"/>
                  </a:lnTo>
                  <a:lnTo>
                    <a:pt x="5077" y="13348"/>
                  </a:lnTo>
                  <a:lnTo>
                    <a:pt x="5077" y="13629"/>
                  </a:lnTo>
                  <a:lnTo>
                    <a:pt x="5077" y="14146"/>
                  </a:lnTo>
                  <a:lnTo>
                    <a:pt x="5124" y="14334"/>
                  </a:lnTo>
                  <a:lnTo>
                    <a:pt x="5218" y="14475"/>
                  </a:lnTo>
                  <a:lnTo>
                    <a:pt x="5312" y="14569"/>
                  </a:lnTo>
                  <a:lnTo>
                    <a:pt x="9213" y="14569"/>
                  </a:lnTo>
                  <a:lnTo>
                    <a:pt x="9354" y="14475"/>
                  </a:lnTo>
                  <a:lnTo>
                    <a:pt x="9448" y="14334"/>
                  </a:lnTo>
                  <a:lnTo>
                    <a:pt x="9495" y="14146"/>
                  </a:lnTo>
                  <a:lnTo>
                    <a:pt x="9495" y="13629"/>
                  </a:lnTo>
                  <a:lnTo>
                    <a:pt x="9448" y="13348"/>
                  </a:lnTo>
                  <a:lnTo>
                    <a:pt x="9401" y="13160"/>
                  </a:lnTo>
                  <a:lnTo>
                    <a:pt x="9307" y="12925"/>
                  </a:lnTo>
                  <a:lnTo>
                    <a:pt x="9213" y="12737"/>
                  </a:lnTo>
                  <a:lnTo>
                    <a:pt x="9072" y="12549"/>
                  </a:lnTo>
                  <a:lnTo>
                    <a:pt x="8931" y="12408"/>
                  </a:lnTo>
                  <a:lnTo>
                    <a:pt x="8743" y="12267"/>
                  </a:lnTo>
                  <a:lnTo>
                    <a:pt x="8555" y="12173"/>
                  </a:lnTo>
                  <a:lnTo>
                    <a:pt x="8696" y="11844"/>
                  </a:lnTo>
                  <a:lnTo>
                    <a:pt x="8743" y="11515"/>
                  </a:lnTo>
                  <a:lnTo>
                    <a:pt x="8743" y="11186"/>
                  </a:lnTo>
                  <a:lnTo>
                    <a:pt x="8649" y="10857"/>
                  </a:lnTo>
                  <a:lnTo>
                    <a:pt x="8461" y="10575"/>
                  </a:lnTo>
                  <a:lnTo>
                    <a:pt x="8273" y="10340"/>
                  </a:lnTo>
                  <a:lnTo>
                    <a:pt x="7991" y="10152"/>
                  </a:lnTo>
                  <a:lnTo>
                    <a:pt x="7709" y="10011"/>
                  </a:lnTo>
                  <a:lnTo>
                    <a:pt x="7709" y="9118"/>
                  </a:lnTo>
                  <a:lnTo>
                    <a:pt x="11939" y="9118"/>
                  </a:lnTo>
                  <a:lnTo>
                    <a:pt x="11939" y="10011"/>
                  </a:lnTo>
                  <a:lnTo>
                    <a:pt x="11610" y="10152"/>
                  </a:lnTo>
                  <a:lnTo>
                    <a:pt x="11328" y="10340"/>
                  </a:lnTo>
                  <a:lnTo>
                    <a:pt x="11140" y="10575"/>
                  </a:lnTo>
                  <a:lnTo>
                    <a:pt x="10999" y="10904"/>
                  </a:lnTo>
                  <a:lnTo>
                    <a:pt x="10905" y="11186"/>
                  </a:lnTo>
                  <a:lnTo>
                    <a:pt x="10858" y="11515"/>
                  </a:lnTo>
                  <a:lnTo>
                    <a:pt x="10952" y="11844"/>
                  </a:lnTo>
                  <a:lnTo>
                    <a:pt x="11093" y="12173"/>
                  </a:lnTo>
                  <a:lnTo>
                    <a:pt x="10858" y="12267"/>
                  </a:lnTo>
                  <a:lnTo>
                    <a:pt x="10717" y="12408"/>
                  </a:lnTo>
                  <a:lnTo>
                    <a:pt x="10529" y="12549"/>
                  </a:lnTo>
                  <a:lnTo>
                    <a:pt x="10388" y="12737"/>
                  </a:lnTo>
                  <a:lnTo>
                    <a:pt x="10294" y="12925"/>
                  </a:lnTo>
                  <a:lnTo>
                    <a:pt x="10200" y="13160"/>
                  </a:lnTo>
                  <a:lnTo>
                    <a:pt x="10153" y="13348"/>
                  </a:lnTo>
                  <a:lnTo>
                    <a:pt x="10153" y="13629"/>
                  </a:lnTo>
                  <a:lnTo>
                    <a:pt x="10153" y="14146"/>
                  </a:lnTo>
                  <a:lnTo>
                    <a:pt x="10153" y="14334"/>
                  </a:lnTo>
                  <a:lnTo>
                    <a:pt x="10247" y="14475"/>
                  </a:lnTo>
                  <a:lnTo>
                    <a:pt x="10388" y="14569"/>
                  </a:lnTo>
                  <a:lnTo>
                    <a:pt x="14288" y="14569"/>
                  </a:lnTo>
                  <a:lnTo>
                    <a:pt x="14429" y="14475"/>
                  </a:lnTo>
                  <a:lnTo>
                    <a:pt x="14523" y="14334"/>
                  </a:lnTo>
                  <a:lnTo>
                    <a:pt x="14570" y="14146"/>
                  </a:lnTo>
                  <a:lnTo>
                    <a:pt x="14570" y="13629"/>
                  </a:lnTo>
                  <a:lnTo>
                    <a:pt x="14570" y="13394"/>
                  </a:lnTo>
                  <a:lnTo>
                    <a:pt x="14476" y="13160"/>
                  </a:lnTo>
                  <a:lnTo>
                    <a:pt x="14429" y="12925"/>
                  </a:lnTo>
                  <a:lnTo>
                    <a:pt x="14288" y="12737"/>
                  </a:lnTo>
                  <a:lnTo>
                    <a:pt x="14147" y="12549"/>
                  </a:lnTo>
                  <a:lnTo>
                    <a:pt x="14006" y="12408"/>
                  </a:lnTo>
                  <a:lnTo>
                    <a:pt x="13818" y="12267"/>
                  </a:lnTo>
                  <a:lnTo>
                    <a:pt x="13630" y="12173"/>
                  </a:lnTo>
                  <a:lnTo>
                    <a:pt x="13771" y="11844"/>
                  </a:lnTo>
                  <a:lnTo>
                    <a:pt x="13818" y="11515"/>
                  </a:lnTo>
                  <a:lnTo>
                    <a:pt x="13818" y="11186"/>
                  </a:lnTo>
                  <a:lnTo>
                    <a:pt x="13724" y="10904"/>
                  </a:lnTo>
                  <a:lnTo>
                    <a:pt x="13583" y="10575"/>
                  </a:lnTo>
                  <a:lnTo>
                    <a:pt x="13348" y="10340"/>
                  </a:lnTo>
                  <a:lnTo>
                    <a:pt x="13113" y="10152"/>
                  </a:lnTo>
                  <a:lnTo>
                    <a:pt x="12784" y="10011"/>
                  </a:lnTo>
                  <a:lnTo>
                    <a:pt x="12784" y="8695"/>
                  </a:lnTo>
                  <a:lnTo>
                    <a:pt x="12737" y="8554"/>
                  </a:lnTo>
                  <a:lnTo>
                    <a:pt x="12643" y="8413"/>
                  </a:lnTo>
                  <a:lnTo>
                    <a:pt x="12502" y="8319"/>
                  </a:lnTo>
                  <a:lnTo>
                    <a:pt x="12362" y="8272"/>
                  </a:lnTo>
                  <a:lnTo>
                    <a:pt x="7709" y="8272"/>
                  </a:lnTo>
                  <a:lnTo>
                    <a:pt x="7709" y="7097"/>
                  </a:lnTo>
                  <a:lnTo>
                    <a:pt x="13395" y="7097"/>
                  </a:lnTo>
                  <a:lnTo>
                    <a:pt x="13583" y="7050"/>
                  </a:lnTo>
                  <a:lnTo>
                    <a:pt x="13724" y="6956"/>
                  </a:lnTo>
                  <a:lnTo>
                    <a:pt x="13818" y="6815"/>
                  </a:lnTo>
                  <a:lnTo>
                    <a:pt x="13818" y="6674"/>
                  </a:lnTo>
                  <a:lnTo>
                    <a:pt x="13818" y="423"/>
                  </a:lnTo>
                  <a:lnTo>
                    <a:pt x="13818" y="282"/>
                  </a:lnTo>
                  <a:lnTo>
                    <a:pt x="13724" y="141"/>
                  </a:lnTo>
                  <a:lnTo>
                    <a:pt x="13583" y="47"/>
                  </a:lnTo>
                  <a:lnTo>
                    <a:pt x="13395"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12" name="Google Shape;4212;p37"/>
            <p:cNvSpPr/>
            <p:nvPr/>
          </p:nvSpPr>
          <p:spPr>
            <a:xfrm>
              <a:off x="3536773" y="1490096"/>
              <a:ext cx="19373" cy="19373"/>
            </a:xfrm>
            <a:custGeom>
              <a:avLst/>
              <a:gdLst/>
              <a:ahLst/>
              <a:cxnLst/>
              <a:rect l="l" t="t" r="r" b="b"/>
              <a:pathLst>
                <a:path w="847" h="847" extrusionOk="0">
                  <a:moveTo>
                    <a:pt x="283" y="1"/>
                  </a:moveTo>
                  <a:lnTo>
                    <a:pt x="142" y="95"/>
                  </a:lnTo>
                  <a:lnTo>
                    <a:pt x="48" y="236"/>
                  </a:lnTo>
                  <a:lnTo>
                    <a:pt x="1" y="424"/>
                  </a:lnTo>
                  <a:lnTo>
                    <a:pt x="48" y="565"/>
                  </a:lnTo>
                  <a:lnTo>
                    <a:pt x="142" y="706"/>
                  </a:lnTo>
                  <a:lnTo>
                    <a:pt x="283" y="800"/>
                  </a:lnTo>
                  <a:lnTo>
                    <a:pt x="424" y="847"/>
                  </a:lnTo>
                  <a:lnTo>
                    <a:pt x="612" y="800"/>
                  </a:lnTo>
                  <a:lnTo>
                    <a:pt x="753" y="706"/>
                  </a:lnTo>
                  <a:lnTo>
                    <a:pt x="847" y="565"/>
                  </a:lnTo>
                  <a:lnTo>
                    <a:pt x="847" y="424"/>
                  </a:lnTo>
                  <a:lnTo>
                    <a:pt x="800" y="236"/>
                  </a:lnTo>
                  <a:lnTo>
                    <a:pt x="706" y="95"/>
                  </a:lnTo>
                  <a:lnTo>
                    <a:pt x="612"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4216" name="Google Shape;4216;p37"/>
          <p:cNvSpPr/>
          <p:nvPr/>
        </p:nvSpPr>
        <p:spPr>
          <a:xfrm rot="1159801">
            <a:off x="11607249" y="1387413"/>
            <a:ext cx="208667" cy="144935"/>
          </a:xfrm>
          <a:custGeom>
            <a:avLst/>
            <a:gdLst/>
            <a:ahLst/>
            <a:cxnLst/>
            <a:rect l="l" t="t" r="r" b="b"/>
            <a:pathLst>
              <a:path w="2508" h="1742" extrusionOk="0">
                <a:moveTo>
                  <a:pt x="2507" y="0"/>
                </a:moveTo>
                <a:lnTo>
                  <a:pt x="2299" y="93"/>
                </a:lnTo>
                <a:lnTo>
                  <a:pt x="2113" y="232"/>
                </a:lnTo>
                <a:lnTo>
                  <a:pt x="1950" y="372"/>
                </a:lnTo>
                <a:lnTo>
                  <a:pt x="1788" y="534"/>
                </a:lnTo>
                <a:lnTo>
                  <a:pt x="1625" y="697"/>
                </a:lnTo>
                <a:lnTo>
                  <a:pt x="1486" y="906"/>
                </a:lnTo>
                <a:lnTo>
                  <a:pt x="1393" y="1091"/>
                </a:lnTo>
                <a:lnTo>
                  <a:pt x="1254" y="929"/>
                </a:lnTo>
                <a:lnTo>
                  <a:pt x="1091" y="766"/>
                </a:lnTo>
                <a:lnTo>
                  <a:pt x="882" y="627"/>
                </a:lnTo>
                <a:lnTo>
                  <a:pt x="673" y="511"/>
                </a:lnTo>
                <a:lnTo>
                  <a:pt x="464" y="441"/>
                </a:lnTo>
                <a:lnTo>
                  <a:pt x="232" y="395"/>
                </a:lnTo>
                <a:lnTo>
                  <a:pt x="0" y="395"/>
                </a:lnTo>
                <a:lnTo>
                  <a:pt x="209" y="465"/>
                </a:lnTo>
                <a:lnTo>
                  <a:pt x="418" y="558"/>
                </a:lnTo>
                <a:lnTo>
                  <a:pt x="604" y="674"/>
                </a:lnTo>
                <a:lnTo>
                  <a:pt x="766" y="790"/>
                </a:lnTo>
                <a:lnTo>
                  <a:pt x="929" y="929"/>
                </a:lnTo>
                <a:lnTo>
                  <a:pt x="1068" y="1091"/>
                </a:lnTo>
                <a:lnTo>
                  <a:pt x="1207" y="1254"/>
                </a:lnTo>
                <a:lnTo>
                  <a:pt x="1323" y="1440"/>
                </a:lnTo>
                <a:lnTo>
                  <a:pt x="1486" y="1742"/>
                </a:lnTo>
                <a:lnTo>
                  <a:pt x="1556" y="1393"/>
                </a:lnTo>
                <a:lnTo>
                  <a:pt x="1625" y="1208"/>
                </a:lnTo>
                <a:lnTo>
                  <a:pt x="1718" y="1022"/>
                </a:lnTo>
                <a:lnTo>
                  <a:pt x="1811" y="836"/>
                </a:lnTo>
                <a:lnTo>
                  <a:pt x="1950" y="674"/>
                </a:lnTo>
                <a:lnTo>
                  <a:pt x="2206" y="325"/>
                </a:lnTo>
                <a:lnTo>
                  <a:pt x="250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4217" name="Google Shape;4217;p37"/>
          <p:cNvGrpSpPr/>
          <p:nvPr/>
        </p:nvGrpSpPr>
        <p:grpSpPr>
          <a:xfrm>
            <a:off x="9707892" y="5238358"/>
            <a:ext cx="2671761" cy="977201"/>
            <a:chOff x="5331602" y="3459769"/>
            <a:chExt cx="2948097" cy="1078271"/>
          </a:xfrm>
        </p:grpSpPr>
        <p:grpSp>
          <p:nvGrpSpPr>
            <p:cNvPr id="4218" name="Google Shape;4218;p37"/>
            <p:cNvGrpSpPr/>
            <p:nvPr/>
          </p:nvGrpSpPr>
          <p:grpSpPr>
            <a:xfrm>
              <a:off x="5331602" y="4178619"/>
              <a:ext cx="763222" cy="359421"/>
              <a:chOff x="811985" y="3296192"/>
              <a:chExt cx="1330582" cy="626605"/>
            </a:xfrm>
          </p:grpSpPr>
          <p:sp>
            <p:nvSpPr>
              <p:cNvPr id="4219" name="Google Shape;4219;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20" name="Google Shape;4220;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21" name="Google Shape;4221;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22" name="Google Shape;4222;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23" name="Google Shape;4223;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24" name="Google Shape;4224;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25" name="Google Shape;4225;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26" name="Google Shape;4226;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27" name="Google Shape;4227;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28" name="Google Shape;4228;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29" name="Google Shape;4229;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230" name="Google Shape;4230;p37"/>
            <p:cNvGrpSpPr/>
            <p:nvPr/>
          </p:nvGrpSpPr>
          <p:grpSpPr>
            <a:xfrm>
              <a:off x="5804302" y="4178619"/>
              <a:ext cx="763222" cy="359421"/>
              <a:chOff x="811985" y="3296192"/>
              <a:chExt cx="1330582" cy="626605"/>
            </a:xfrm>
          </p:grpSpPr>
          <p:sp>
            <p:nvSpPr>
              <p:cNvPr id="4231" name="Google Shape;4231;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32" name="Google Shape;4232;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33" name="Google Shape;4233;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34" name="Google Shape;4234;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35" name="Google Shape;4235;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36" name="Google Shape;4236;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37" name="Google Shape;4237;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38" name="Google Shape;4238;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39" name="Google Shape;4239;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40" name="Google Shape;4240;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41" name="Google Shape;4241;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242" name="Google Shape;4242;p37"/>
            <p:cNvGrpSpPr/>
            <p:nvPr/>
          </p:nvGrpSpPr>
          <p:grpSpPr>
            <a:xfrm>
              <a:off x="5331602" y="3819194"/>
              <a:ext cx="763222" cy="359421"/>
              <a:chOff x="811985" y="3296192"/>
              <a:chExt cx="1330582" cy="626605"/>
            </a:xfrm>
          </p:grpSpPr>
          <p:sp>
            <p:nvSpPr>
              <p:cNvPr id="4243" name="Google Shape;4243;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44" name="Google Shape;4244;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45" name="Google Shape;4245;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46" name="Google Shape;4246;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47" name="Google Shape;4247;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48" name="Google Shape;4248;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49" name="Google Shape;4249;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50" name="Google Shape;4250;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51" name="Google Shape;4251;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52" name="Google Shape;4252;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53" name="Google Shape;4253;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254" name="Google Shape;4254;p37"/>
            <p:cNvGrpSpPr/>
            <p:nvPr/>
          </p:nvGrpSpPr>
          <p:grpSpPr>
            <a:xfrm>
              <a:off x="5804302" y="3819194"/>
              <a:ext cx="763222" cy="359421"/>
              <a:chOff x="811985" y="3296192"/>
              <a:chExt cx="1330582" cy="626605"/>
            </a:xfrm>
          </p:grpSpPr>
          <p:sp>
            <p:nvSpPr>
              <p:cNvPr id="4255" name="Google Shape;4255;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56" name="Google Shape;4256;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57" name="Google Shape;4257;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58" name="Google Shape;4258;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59" name="Google Shape;4259;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60" name="Google Shape;4260;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61" name="Google Shape;4261;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62" name="Google Shape;4262;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63" name="Google Shape;4263;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64" name="Google Shape;4264;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65" name="Google Shape;4265;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266" name="Google Shape;4266;p37"/>
            <p:cNvGrpSpPr/>
            <p:nvPr/>
          </p:nvGrpSpPr>
          <p:grpSpPr>
            <a:xfrm>
              <a:off x="6280552" y="4178619"/>
              <a:ext cx="763222" cy="359421"/>
              <a:chOff x="811985" y="3296192"/>
              <a:chExt cx="1330582" cy="626605"/>
            </a:xfrm>
          </p:grpSpPr>
          <p:sp>
            <p:nvSpPr>
              <p:cNvPr id="4267" name="Google Shape;4267;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68" name="Google Shape;4268;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69" name="Google Shape;4269;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70" name="Google Shape;4270;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71" name="Google Shape;4271;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72" name="Google Shape;4272;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73" name="Google Shape;4273;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74" name="Google Shape;4274;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75" name="Google Shape;4275;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76" name="Google Shape;4276;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77" name="Google Shape;4277;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278" name="Google Shape;4278;p37"/>
            <p:cNvGrpSpPr/>
            <p:nvPr/>
          </p:nvGrpSpPr>
          <p:grpSpPr>
            <a:xfrm>
              <a:off x="6280552" y="3819194"/>
              <a:ext cx="763222" cy="359421"/>
              <a:chOff x="811985" y="3296192"/>
              <a:chExt cx="1330582" cy="626605"/>
            </a:xfrm>
          </p:grpSpPr>
          <p:sp>
            <p:nvSpPr>
              <p:cNvPr id="4279" name="Google Shape;4279;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80" name="Google Shape;4280;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81" name="Google Shape;4281;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82" name="Google Shape;4282;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83" name="Google Shape;4283;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84" name="Google Shape;4284;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85" name="Google Shape;4285;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86" name="Google Shape;4286;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87" name="Google Shape;4287;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88" name="Google Shape;4288;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89" name="Google Shape;4289;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290" name="Google Shape;4290;p37"/>
            <p:cNvGrpSpPr/>
            <p:nvPr/>
          </p:nvGrpSpPr>
          <p:grpSpPr>
            <a:xfrm>
              <a:off x="7043777" y="4178619"/>
              <a:ext cx="763222" cy="359421"/>
              <a:chOff x="811985" y="3296192"/>
              <a:chExt cx="1330582" cy="626605"/>
            </a:xfrm>
          </p:grpSpPr>
          <p:sp>
            <p:nvSpPr>
              <p:cNvPr id="4291" name="Google Shape;4291;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92" name="Google Shape;4292;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93" name="Google Shape;4293;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94" name="Google Shape;4294;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95" name="Google Shape;4295;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96" name="Google Shape;4296;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97" name="Google Shape;4297;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98" name="Google Shape;4298;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299" name="Google Shape;4299;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00" name="Google Shape;4300;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01" name="Google Shape;4301;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302" name="Google Shape;4302;p37"/>
            <p:cNvGrpSpPr/>
            <p:nvPr/>
          </p:nvGrpSpPr>
          <p:grpSpPr>
            <a:xfrm>
              <a:off x="7516477" y="4178619"/>
              <a:ext cx="763222" cy="359421"/>
              <a:chOff x="811985" y="3296192"/>
              <a:chExt cx="1330582" cy="626605"/>
            </a:xfrm>
          </p:grpSpPr>
          <p:sp>
            <p:nvSpPr>
              <p:cNvPr id="4303" name="Google Shape;4303;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04" name="Google Shape;4304;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05" name="Google Shape;4305;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06" name="Google Shape;4306;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07" name="Google Shape;4307;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08" name="Google Shape;4308;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09" name="Google Shape;4309;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10" name="Google Shape;4310;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11" name="Google Shape;4311;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12" name="Google Shape;4312;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13" name="Google Shape;4313;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314" name="Google Shape;4314;p37"/>
            <p:cNvGrpSpPr/>
            <p:nvPr/>
          </p:nvGrpSpPr>
          <p:grpSpPr>
            <a:xfrm>
              <a:off x="7043777" y="3819194"/>
              <a:ext cx="763222" cy="359421"/>
              <a:chOff x="811985" y="3296192"/>
              <a:chExt cx="1330582" cy="626605"/>
            </a:xfrm>
          </p:grpSpPr>
          <p:sp>
            <p:nvSpPr>
              <p:cNvPr id="4315" name="Google Shape;4315;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16" name="Google Shape;4316;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17" name="Google Shape;4317;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18" name="Google Shape;4318;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19" name="Google Shape;4319;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20" name="Google Shape;4320;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21" name="Google Shape;4321;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22" name="Google Shape;4322;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23" name="Google Shape;4323;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24" name="Google Shape;4324;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25" name="Google Shape;4325;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326" name="Google Shape;4326;p37"/>
            <p:cNvGrpSpPr/>
            <p:nvPr/>
          </p:nvGrpSpPr>
          <p:grpSpPr>
            <a:xfrm>
              <a:off x="7516477" y="3819194"/>
              <a:ext cx="763222" cy="359421"/>
              <a:chOff x="811985" y="3296192"/>
              <a:chExt cx="1330582" cy="626605"/>
            </a:xfrm>
          </p:grpSpPr>
          <p:sp>
            <p:nvSpPr>
              <p:cNvPr id="4327" name="Google Shape;4327;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28" name="Google Shape;4328;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29" name="Google Shape;4329;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30" name="Google Shape;4330;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31" name="Google Shape;4331;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32" name="Google Shape;4332;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33" name="Google Shape;4333;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34" name="Google Shape;4334;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35" name="Google Shape;4335;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36" name="Google Shape;4336;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37" name="Google Shape;4337;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338" name="Google Shape;4338;p37"/>
            <p:cNvGrpSpPr/>
            <p:nvPr/>
          </p:nvGrpSpPr>
          <p:grpSpPr>
            <a:xfrm>
              <a:off x="6280552" y="3459769"/>
              <a:ext cx="763222" cy="359421"/>
              <a:chOff x="811985" y="3296192"/>
              <a:chExt cx="1330582" cy="626605"/>
            </a:xfrm>
          </p:grpSpPr>
          <p:sp>
            <p:nvSpPr>
              <p:cNvPr id="4339" name="Google Shape;4339;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40" name="Google Shape;4340;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41" name="Google Shape;4341;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42" name="Google Shape;4342;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43" name="Google Shape;4343;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44" name="Google Shape;4344;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45" name="Google Shape;4345;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46" name="Google Shape;4346;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47" name="Google Shape;4347;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48" name="Google Shape;4348;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49" name="Google Shape;4349;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350" name="Google Shape;4350;p37"/>
            <p:cNvGrpSpPr/>
            <p:nvPr/>
          </p:nvGrpSpPr>
          <p:grpSpPr>
            <a:xfrm>
              <a:off x="7043777" y="3459769"/>
              <a:ext cx="763222" cy="359421"/>
              <a:chOff x="811985" y="3296192"/>
              <a:chExt cx="1330582" cy="626605"/>
            </a:xfrm>
          </p:grpSpPr>
          <p:sp>
            <p:nvSpPr>
              <p:cNvPr id="4351" name="Google Shape;4351;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52" name="Google Shape;4352;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53" name="Google Shape;4353;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54" name="Google Shape;4354;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55" name="Google Shape;4355;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56" name="Google Shape;4356;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57" name="Google Shape;4357;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58" name="Google Shape;4358;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59" name="Google Shape;4359;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60" name="Google Shape;4360;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61" name="Google Shape;4361;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362" name="Google Shape;4362;p37"/>
            <p:cNvGrpSpPr/>
            <p:nvPr/>
          </p:nvGrpSpPr>
          <p:grpSpPr>
            <a:xfrm>
              <a:off x="7516477" y="3459769"/>
              <a:ext cx="763222" cy="359421"/>
              <a:chOff x="811985" y="3296192"/>
              <a:chExt cx="1330582" cy="626605"/>
            </a:xfrm>
          </p:grpSpPr>
          <p:sp>
            <p:nvSpPr>
              <p:cNvPr id="4363" name="Google Shape;4363;p37"/>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64" name="Google Shape;4364;p37"/>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65" name="Google Shape;4365;p37"/>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66" name="Google Shape;4366;p37"/>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67" name="Google Shape;4367;p37"/>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68" name="Google Shape;4368;p37"/>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69" name="Google Shape;4369;p37"/>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70" name="Google Shape;4370;p37"/>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71" name="Google Shape;4371;p37"/>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72" name="Google Shape;4372;p37"/>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73" name="Google Shape;4373;p37"/>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grpSp>
        <p:nvGrpSpPr>
          <p:cNvPr id="4374" name="Google Shape;4374;p37"/>
          <p:cNvGrpSpPr/>
          <p:nvPr/>
        </p:nvGrpSpPr>
        <p:grpSpPr>
          <a:xfrm>
            <a:off x="8766419" y="5516195"/>
            <a:ext cx="4862363" cy="972883"/>
            <a:chOff x="3844788" y="3789525"/>
            <a:chExt cx="3388878" cy="678124"/>
          </a:xfrm>
        </p:grpSpPr>
        <p:sp>
          <p:nvSpPr>
            <p:cNvPr id="4375" name="Google Shape;4375;p37"/>
            <p:cNvSpPr/>
            <p:nvPr/>
          </p:nvSpPr>
          <p:spPr>
            <a:xfrm>
              <a:off x="4219555" y="3789525"/>
              <a:ext cx="39740" cy="66758"/>
            </a:xfrm>
            <a:custGeom>
              <a:avLst/>
              <a:gdLst/>
              <a:ahLst/>
              <a:cxnLst/>
              <a:rect l="l" t="t" r="r" b="b"/>
              <a:pathLst>
                <a:path w="581" h="976" extrusionOk="0">
                  <a:moveTo>
                    <a:pt x="279" y="0"/>
                  </a:moveTo>
                  <a:lnTo>
                    <a:pt x="1" y="24"/>
                  </a:lnTo>
                  <a:lnTo>
                    <a:pt x="1" y="952"/>
                  </a:lnTo>
                  <a:lnTo>
                    <a:pt x="256" y="975"/>
                  </a:lnTo>
                  <a:lnTo>
                    <a:pt x="395" y="952"/>
                  </a:lnTo>
                  <a:lnTo>
                    <a:pt x="511" y="952"/>
                  </a:lnTo>
                  <a:lnTo>
                    <a:pt x="535" y="929"/>
                  </a:lnTo>
                  <a:lnTo>
                    <a:pt x="558" y="883"/>
                  </a:lnTo>
                  <a:lnTo>
                    <a:pt x="581" y="790"/>
                  </a:lnTo>
                  <a:lnTo>
                    <a:pt x="558" y="581"/>
                  </a:lnTo>
                  <a:lnTo>
                    <a:pt x="535" y="302"/>
                  </a:lnTo>
                  <a:lnTo>
                    <a:pt x="535" y="163"/>
                  </a:lnTo>
                  <a:lnTo>
                    <a:pt x="558" y="70"/>
                  </a:lnTo>
                  <a:lnTo>
                    <a:pt x="535" y="24"/>
                  </a:lnTo>
                  <a:lnTo>
                    <a:pt x="465"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76" name="Google Shape;4376;p37"/>
            <p:cNvSpPr/>
            <p:nvPr/>
          </p:nvSpPr>
          <p:spPr>
            <a:xfrm>
              <a:off x="4236997" y="3800606"/>
              <a:ext cx="50890" cy="63612"/>
            </a:xfrm>
            <a:custGeom>
              <a:avLst/>
              <a:gdLst/>
              <a:ahLst/>
              <a:cxnLst/>
              <a:rect l="l" t="t" r="r" b="b"/>
              <a:pathLst>
                <a:path w="744" h="930" extrusionOk="0">
                  <a:moveTo>
                    <a:pt x="280" y="1"/>
                  </a:moveTo>
                  <a:lnTo>
                    <a:pt x="280" y="140"/>
                  </a:lnTo>
                  <a:lnTo>
                    <a:pt x="303" y="419"/>
                  </a:lnTo>
                  <a:lnTo>
                    <a:pt x="326" y="628"/>
                  </a:lnTo>
                  <a:lnTo>
                    <a:pt x="303" y="721"/>
                  </a:lnTo>
                  <a:lnTo>
                    <a:pt x="280" y="767"/>
                  </a:lnTo>
                  <a:lnTo>
                    <a:pt x="256" y="790"/>
                  </a:lnTo>
                  <a:lnTo>
                    <a:pt x="140" y="790"/>
                  </a:lnTo>
                  <a:lnTo>
                    <a:pt x="1" y="813"/>
                  </a:lnTo>
                  <a:lnTo>
                    <a:pt x="1" y="837"/>
                  </a:lnTo>
                  <a:lnTo>
                    <a:pt x="1" y="883"/>
                  </a:lnTo>
                  <a:lnTo>
                    <a:pt x="47" y="906"/>
                  </a:lnTo>
                  <a:lnTo>
                    <a:pt x="349" y="930"/>
                  </a:lnTo>
                  <a:lnTo>
                    <a:pt x="558" y="906"/>
                  </a:lnTo>
                  <a:lnTo>
                    <a:pt x="697" y="883"/>
                  </a:lnTo>
                  <a:lnTo>
                    <a:pt x="744" y="860"/>
                  </a:lnTo>
                  <a:lnTo>
                    <a:pt x="697" y="813"/>
                  </a:lnTo>
                  <a:lnTo>
                    <a:pt x="674" y="744"/>
                  </a:lnTo>
                  <a:lnTo>
                    <a:pt x="651" y="581"/>
                  </a:lnTo>
                  <a:lnTo>
                    <a:pt x="674" y="396"/>
                  </a:lnTo>
                  <a:lnTo>
                    <a:pt x="697" y="233"/>
                  </a:lnTo>
                  <a:lnTo>
                    <a:pt x="744" y="117"/>
                  </a:lnTo>
                  <a:lnTo>
                    <a:pt x="744" y="47"/>
                  </a:lnTo>
                  <a:lnTo>
                    <a:pt x="697"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77" name="Google Shape;4377;p37"/>
            <p:cNvSpPr/>
            <p:nvPr/>
          </p:nvSpPr>
          <p:spPr>
            <a:xfrm>
              <a:off x="4221128" y="3789525"/>
              <a:ext cx="9644" cy="406570"/>
            </a:xfrm>
            <a:custGeom>
              <a:avLst/>
              <a:gdLst/>
              <a:ahLst/>
              <a:cxnLst/>
              <a:rect l="l" t="t" r="r" b="b"/>
              <a:pathLst>
                <a:path w="141" h="5944" extrusionOk="0">
                  <a:moveTo>
                    <a:pt x="1" y="0"/>
                  </a:moveTo>
                  <a:lnTo>
                    <a:pt x="1" y="5944"/>
                  </a:lnTo>
                  <a:lnTo>
                    <a:pt x="140" y="5944"/>
                  </a:lnTo>
                  <a:lnTo>
                    <a:pt x="14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78" name="Google Shape;4378;p37"/>
            <p:cNvSpPr/>
            <p:nvPr/>
          </p:nvSpPr>
          <p:spPr>
            <a:xfrm>
              <a:off x="3844788" y="4041992"/>
              <a:ext cx="3388878" cy="425653"/>
            </a:xfrm>
            <a:custGeom>
              <a:avLst/>
              <a:gdLst/>
              <a:ahLst/>
              <a:cxnLst/>
              <a:rect l="l" t="t" r="r" b="b"/>
              <a:pathLst>
                <a:path w="49545" h="6223" extrusionOk="0">
                  <a:moveTo>
                    <a:pt x="10935" y="1371"/>
                  </a:moveTo>
                  <a:lnTo>
                    <a:pt x="10935" y="1788"/>
                  </a:lnTo>
                  <a:lnTo>
                    <a:pt x="10541" y="1371"/>
                  </a:lnTo>
                  <a:close/>
                  <a:moveTo>
                    <a:pt x="37379" y="1371"/>
                  </a:moveTo>
                  <a:lnTo>
                    <a:pt x="37217" y="1533"/>
                  </a:lnTo>
                  <a:lnTo>
                    <a:pt x="37031" y="1696"/>
                  </a:lnTo>
                  <a:lnTo>
                    <a:pt x="36845" y="1858"/>
                  </a:lnTo>
                  <a:lnTo>
                    <a:pt x="36613" y="1974"/>
                  </a:lnTo>
                  <a:lnTo>
                    <a:pt x="36613" y="1371"/>
                  </a:lnTo>
                  <a:close/>
                  <a:moveTo>
                    <a:pt x="36358" y="1371"/>
                  </a:moveTo>
                  <a:lnTo>
                    <a:pt x="36358" y="2114"/>
                  </a:lnTo>
                  <a:lnTo>
                    <a:pt x="36195" y="2183"/>
                  </a:lnTo>
                  <a:lnTo>
                    <a:pt x="36009" y="2230"/>
                  </a:lnTo>
                  <a:lnTo>
                    <a:pt x="35824" y="2253"/>
                  </a:lnTo>
                  <a:lnTo>
                    <a:pt x="35824" y="1371"/>
                  </a:lnTo>
                  <a:close/>
                  <a:moveTo>
                    <a:pt x="11748" y="1371"/>
                  </a:moveTo>
                  <a:lnTo>
                    <a:pt x="11748" y="2322"/>
                  </a:lnTo>
                  <a:lnTo>
                    <a:pt x="11655" y="2322"/>
                  </a:lnTo>
                  <a:lnTo>
                    <a:pt x="11562" y="2299"/>
                  </a:lnTo>
                  <a:lnTo>
                    <a:pt x="11446" y="2230"/>
                  </a:lnTo>
                  <a:lnTo>
                    <a:pt x="11191" y="2021"/>
                  </a:lnTo>
                  <a:lnTo>
                    <a:pt x="11191" y="1371"/>
                  </a:lnTo>
                  <a:close/>
                  <a:moveTo>
                    <a:pt x="12537" y="1371"/>
                  </a:moveTo>
                  <a:lnTo>
                    <a:pt x="12537" y="2322"/>
                  </a:lnTo>
                  <a:lnTo>
                    <a:pt x="11980" y="2322"/>
                  </a:lnTo>
                  <a:lnTo>
                    <a:pt x="11980" y="1371"/>
                  </a:lnTo>
                  <a:close/>
                  <a:moveTo>
                    <a:pt x="35568" y="1371"/>
                  </a:moveTo>
                  <a:lnTo>
                    <a:pt x="35568" y="2299"/>
                  </a:lnTo>
                  <a:lnTo>
                    <a:pt x="35034" y="2322"/>
                  </a:lnTo>
                  <a:lnTo>
                    <a:pt x="35034" y="1371"/>
                  </a:lnTo>
                  <a:close/>
                  <a:moveTo>
                    <a:pt x="13327" y="1371"/>
                  </a:moveTo>
                  <a:lnTo>
                    <a:pt x="13327" y="2346"/>
                  </a:lnTo>
                  <a:lnTo>
                    <a:pt x="12770" y="2346"/>
                  </a:lnTo>
                  <a:lnTo>
                    <a:pt x="12770" y="1371"/>
                  </a:lnTo>
                  <a:close/>
                  <a:moveTo>
                    <a:pt x="14116" y="1371"/>
                  </a:moveTo>
                  <a:lnTo>
                    <a:pt x="14116" y="2346"/>
                  </a:lnTo>
                  <a:lnTo>
                    <a:pt x="13582" y="2346"/>
                  </a:lnTo>
                  <a:lnTo>
                    <a:pt x="13582" y="1371"/>
                  </a:lnTo>
                  <a:close/>
                  <a:moveTo>
                    <a:pt x="14906" y="1371"/>
                  </a:moveTo>
                  <a:lnTo>
                    <a:pt x="14906" y="2346"/>
                  </a:lnTo>
                  <a:lnTo>
                    <a:pt x="14372" y="2346"/>
                  </a:lnTo>
                  <a:lnTo>
                    <a:pt x="14372" y="1371"/>
                  </a:lnTo>
                  <a:close/>
                  <a:moveTo>
                    <a:pt x="15718" y="1371"/>
                  </a:moveTo>
                  <a:lnTo>
                    <a:pt x="15718" y="2369"/>
                  </a:lnTo>
                  <a:lnTo>
                    <a:pt x="15161" y="2369"/>
                  </a:lnTo>
                  <a:lnTo>
                    <a:pt x="15161" y="1371"/>
                  </a:lnTo>
                  <a:close/>
                  <a:moveTo>
                    <a:pt x="16507" y="1371"/>
                  </a:moveTo>
                  <a:lnTo>
                    <a:pt x="16507" y="2369"/>
                  </a:lnTo>
                  <a:lnTo>
                    <a:pt x="15950" y="2369"/>
                  </a:lnTo>
                  <a:lnTo>
                    <a:pt x="15950" y="1371"/>
                  </a:lnTo>
                  <a:close/>
                  <a:moveTo>
                    <a:pt x="17297" y="1371"/>
                  </a:moveTo>
                  <a:lnTo>
                    <a:pt x="17297" y="2369"/>
                  </a:lnTo>
                  <a:lnTo>
                    <a:pt x="16740" y="2369"/>
                  </a:lnTo>
                  <a:lnTo>
                    <a:pt x="16740" y="1371"/>
                  </a:lnTo>
                  <a:close/>
                  <a:moveTo>
                    <a:pt x="34779" y="1371"/>
                  </a:moveTo>
                  <a:lnTo>
                    <a:pt x="34779" y="2346"/>
                  </a:lnTo>
                  <a:lnTo>
                    <a:pt x="34222" y="2369"/>
                  </a:lnTo>
                  <a:lnTo>
                    <a:pt x="34222" y="1371"/>
                  </a:lnTo>
                  <a:close/>
                  <a:moveTo>
                    <a:pt x="18086" y="1371"/>
                  </a:moveTo>
                  <a:lnTo>
                    <a:pt x="18086" y="2392"/>
                  </a:lnTo>
                  <a:lnTo>
                    <a:pt x="17552" y="2392"/>
                  </a:lnTo>
                  <a:lnTo>
                    <a:pt x="17552" y="1371"/>
                  </a:lnTo>
                  <a:close/>
                  <a:moveTo>
                    <a:pt x="18899" y="1371"/>
                  </a:moveTo>
                  <a:lnTo>
                    <a:pt x="18899" y="2392"/>
                  </a:lnTo>
                  <a:lnTo>
                    <a:pt x="18342" y="2392"/>
                  </a:lnTo>
                  <a:lnTo>
                    <a:pt x="18342" y="1371"/>
                  </a:lnTo>
                  <a:close/>
                  <a:moveTo>
                    <a:pt x="19688" y="1371"/>
                  </a:moveTo>
                  <a:lnTo>
                    <a:pt x="19688" y="2392"/>
                  </a:lnTo>
                  <a:lnTo>
                    <a:pt x="19131" y="2392"/>
                  </a:lnTo>
                  <a:lnTo>
                    <a:pt x="19131" y="1371"/>
                  </a:lnTo>
                  <a:close/>
                  <a:moveTo>
                    <a:pt x="33200" y="1371"/>
                  </a:moveTo>
                  <a:lnTo>
                    <a:pt x="33200" y="2392"/>
                  </a:lnTo>
                  <a:lnTo>
                    <a:pt x="32643" y="2392"/>
                  </a:lnTo>
                  <a:lnTo>
                    <a:pt x="32643" y="1371"/>
                  </a:lnTo>
                  <a:close/>
                  <a:moveTo>
                    <a:pt x="33990" y="1371"/>
                  </a:moveTo>
                  <a:lnTo>
                    <a:pt x="33990" y="2369"/>
                  </a:lnTo>
                  <a:lnTo>
                    <a:pt x="33432" y="2392"/>
                  </a:lnTo>
                  <a:lnTo>
                    <a:pt x="33432" y="1371"/>
                  </a:lnTo>
                  <a:close/>
                  <a:moveTo>
                    <a:pt x="20478" y="1371"/>
                  </a:moveTo>
                  <a:lnTo>
                    <a:pt x="20478" y="2415"/>
                  </a:lnTo>
                  <a:lnTo>
                    <a:pt x="19920" y="2392"/>
                  </a:lnTo>
                  <a:lnTo>
                    <a:pt x="19920" y="1371"/>
                  </a:lnTo>
                  <a:close/>
                  <a:moveTo>
                    <a:pt x="21267" y="1371"/>
                  </a:moveTo>
                  <a:lnTo>
                    <a:pt x="21267" y="2415"/>
                  </a:lnTo>
                  <a:lnTo>
                    <a:pt x="20733" y="2415"/>
                  </a:lnTo>
                  <a:lnTo>
                    <a:pt x="20733" y="1371"/>
                  </a:lnTo>
                  <a:close/>
                  <a:moveTo>
                    <a:pt x="22056" y="1371"/>
                  </a:moveTo>
                  <a:lnTo>
                    <a:pt x="22056" y="2415"/>
                  </a:lnTo>
                  <a:lnTo>
                    <a:pt x="21522" y="2415"/>
                  </a:lnTo>
                  <a:lnTo>
                    <a:pt x="21522" y="1371"/>
                  </a:lnTo>
                  <a:close/>
                  <a:moveTo>
                    <a:pt x="22869" y="1371"/>
                  </a:moveTo>
                  <a:lnTo>
                    <a:pt x="22869" y="2415"/>
                  </a:lnTo>
                  <a:lnTo>
                    <a:pt x="22312" y="2415"/>
                  </a:lnTo>
                  <a:lnTo>
                    <a:pt x="22312" y="1371"/>
                  </a:lnTo>
                  <a:close/>
                  <a:moveTo>
                    <a:pt x="23658" y="1371"/>
                  </a:moveTo>
                  <a:lnTo>
                    <a:pt x="23658" y="2415"/>
                  </a:lnTo>
                  <a:lnTo>
                    <a:pt x="23101" y="2415"/>
                  </a:lnTo>
                  <a:lnTo>
                    <a:pt x="23101" y="1371"/>
                  </a:lnTo>
                  <a:close/>
                  <a:moveTo>
                    <a:pt x="24448" y="1371"/>
                  </a:moveTo>
                  <a:lnTo>
                    <a:pt x="24448" y="2415"/>
                  </a:lnTo>
                  <a:lnTo>
                    <a:pt x="23890" y="2415"/>
                  </a:lnTo>
                  <a:lnTo>
                    <a:pt x="23890" y="1371"/>
                  </a:lnTo>
                  <a:close/>
                  <a:moveTo>
                    <a:pt x="31598" y="1371"/>
                  </a:moveTo>
                  <a:lnTo>
                    <a:pt x="31598" y="2415"/>
                  </a:lnTo>
                  <a:lnTo>
                    <a:pt x="31041" y="2415"/>
                  </a:lnTo>
                  <a:lnTo>
                    <a:pt x="31041" y="1371"/>
                  </a:lnTo>
                  <a:close/>
                  <a:moveTo>
                    <a:pt x="32388" y="1371"/>
                  </a:moveTo>
                  <a:lnTo>
                    <a:pt x="32388" y="2392"/>
                  </a:lnTo>
                  <a:lnTo>
                    <a:pt x="31854" y="2415"/>
                  </a:lnTo>
                  <a:lnTo>
                    <a:pt x="31854" y="1371"/>
                  </a:lnTo>
                  <a:close/>
                  <a:moveTo>
                    <a:pt x="25237" y="1371"/>
                  </a:moveTo>
                  <a:lnTo>
                    <a:pt x="25237" y="2439"/>
                  </a:lnTo>
                  <a:lnTo>
                    <a:pt x="24703" y="2415"/>
                  </a:lnTo>
                  <a:lnTo>
                    <a:pt x="24703" y="1371"/>
                  </a:lnTo>
                  <a:close/>
                  <a:moveTo>
                    <a:pt x="26050" y="1371"/>
                  </a:moveTo>
                  <a:lnTo>
                    <a:pt x="26050" y="2439"/>
                  </a:lnTo>
                  <a:lnTo>
                    <a:pt x="25492" y="2439"/>
                  </a:lnTo>
                  <a:lnTo>
                    <a:pt x="25492" y="1371"/>
                  </a:lnTo>
                  <a:close/>
                  <a:moveTo>
                    <a:pt x="26839" y="1371"/>
                  </a:moveTo>
                  <a:lnTo>
                    <a:pt x="26839" y="2439"/>
                  </a:lnTo>
                  <a:lnTo>
                    <a:pt x="26282" y="2439"/>
                  </a:lnTo>
                  <a:lnTo>
                    <a:pt x="26282" y="1371"/>
                  </a:lnTo>
                  <a:close/>
                  <a:moveTo>
                    <a:pt x="27628" y="1371"/>
                  </a:moveTo>
                  <a:lnTo>
                    <a:pt x="27628" y="2439"/>
                  </a:lnTo>
                  <a:lnTo>
                    <a:pt x="27071" y="2439"/>
                  </a:lnTo>
                  <a:lnTo>
                    <a:pt x="27071" y="1371"/>
                  </a:lnTo>
                  <a:close/>
                  <a:moveTo>
                    <a:pt x="28418" y="1371"/>
                  </a:moveTo>
                  <a:lnTo>
                    <a:pt x="28418" y="2439"/>
                  </a:lnTo>
                  <a:lnTo>
                    <a:pt x="27884" y="2439"/>
                  </a:lnTo>
                  <a:lnTo>
                    <a:pt x="27884" y="1371"/>
                  </a:lnTo>
                  <a:close/>
                  <a:moveTo>
                    <a:pt x="29207" y="1371"/>
                  </a:moveTo>
                  <a:lnTo>
                    <a:pt x="29207" y="2439"/>
                  </a:lnTo>
                  <a:lnTo>
                    <a:pt x="28673" y="2439"/>
                  </a:lnTo>
                  <a:lnTo>
                    <a:pt x="28673" y="1371"/>
                  </a:lnTo>
                  <a:close/>
                  <a:moveTo>
                    <a:pt x="30020" y="1371"/>
                  </a:moveTo>
                  <a:lnTo>
                    <a:pt x="30020" y="2439"/>
                  </a:lnTo>
                  <a:lnTo>
                    <a:pt x="29462" y="2439"/>
                  </a:lnTo>
                  <a:lnTo>
                    <a:pt x="29462" y="1371"/>
                  </a:lnTo>
                  <a:close/>
                  <a:moveTo>
                    <a:pt x="30809" y="1371"/>
                  </a:moveTo>
                  <a:lnTo>
                    <a:pt x="30809" y="2415"/>
                  </a:lnTo>
                  <a:lnTo>
                    <a:pt x="30252" y="2439"/>
                  </a:lnTo>
                  <a:lnTo>
                    <a:pt x="30252" y="1371"/>
                  </a:lnTo>
                  <a:close/>
                  <a:moveTo>
                    <a:pt x="38122" y="1"/>
                  </a:moveTo>
                  <a:lnTo>
                    <a:pt x="38099" y="94"/>
                  </a:lnTo>
                  <a:lnTo>
                    <a:pt x="38006" y="326"/>
                  </a:lnTo>
                  <a:lnTo>
                    <a:pt x="37867" y="651"/>
                  </a:lnTo>
                  <a:lnTo>
                    <a:pt x="37751" y="860"/>
                  </a:lnTo>
                  <a:lnTo>
                    <a:pt x="37635" y="1046"/>
                  </a:lnTo>
                  <a:lnTo>
                    <a:pt x="10053" y="1046"/>
                  </a:lnTo>
                  <a:lnTo>
                    <a:pt x="4087" y="976"/>
                  </a:lnTo>
                  <a:lnTo>
                    <a:pt x="0" y="953"/>
                  </a:lnTo>
                  <a:lnTo>
                    <a:pt x="24" y="1185"/>
                  </a:lnTo>
                  <a:lnTo>
                    <a:pt x="70" y="1394"/>
                  </a:lnTo>
                  <a:lnTo>
                    <a:pt x="140" y="1626"/>
                  </a:lnTo>
                  <a:lnTo>
                    <a:pt x="233" y="1858"/>
                  </a:lnTo>
                  <a:lnTo>
                    <a:pt x="442" y="2322"/>
                  </a:lnTo>
                  <a:lnTo>
                    <a:pt x="720" y="2764"/>
                  </a:lnTo>
                  <a:lnTo>
                    <a:pt x="1022" y="3205"/>
                  </a:lnTo>
                  <a:lnTo>
                    <a:pt x="1347" y="3646"/>
                  </a:lnTo>
                  <a:lnTo>
                    <a:pt x="1695" y="4064"/>
                  </a:lnTo>
                  <a:lnTo>
                    <a:pt x="2044" y="4458"/>
                  </a:lnTo>
                  <a:lnTo>
                    <a:pt x="2415" y="4830"/>
                  </a:lnTo>
                  <a:lnTo>
                    <a:pt x="2740" y="5178"/>
                  </a:lnTo>
                  <a:lnTo>
                    <a:pt x="3344" y="5712"/>
                  </a:lnTo>
                  <a:lnTo>
                    <a:pt x="3762" y="6084"/>
                  </a:lnTo>
                  <a:lnTo>
                    <a:pt x="3924" y="6223"/>
                  </a:lnTo>
                  <a:lnTo>
                    <a:pt x="47595" y="6223"/>
                  </a:lnTo>
                  <a:lnTo>
                    <a:pt x="47339" y="5805"/>
                  </a:lnTo>
                  <a:lnTo>
                    <a:pt x="47153" y="5433"/>
                  </a:lnTo>
                  <a:lnTo>
                    <a:pt x="47014" y="5062"/>
                  </a:lnTo>
                  <a:lnTo>
                    <a:pt x="46944" y="4714"/>
                  </a:lnTo>
                  <a:lnTo>
                    <a:pt x="46921" y="4389"/>
                  </a:lnTo>
                  <a:lnTo>
                    <a:pt x="46968" y="4087"/>
                  </a:lnTo>
                  <a:lnTo>
                    <a:pt x="47037" y="3785"/>
                  </a:lnTo>
                  <a:lnTo>
                    <a:pt x="47130" y="3530"/>
                  </a:lnTo>
                  <a:lnTo>
                    <a:pt x="47269" y="3298"/>
                  </a:lnTo>
                  <a:lnTo>
                    <a:pt x="47432" y="3089"/>
                  </a:lnTo>
                  <a:lnTo>
                    <a:pt x="47618" y="2880"/>
                  </a:lnTo>
                  <a:lnTo>
                    <a:pt x="47827" y="2717"/>
                  </a:lnTo>
                  <a:lnTo>
                    <a:pt x="48012" y="2578"/>
                  </a:lnTo>
                  <a:lnTo>
                    <a:pt x="48221" y="2439"/>
                  </a:lnTo>
                  <a:lnTo>
                    <a:pt x="48430" y="2346"/>
                  </a:lnTo>
                  <a:lnTo>
                    <a:pt x="48639" y="2276"/>
                  </a:lnTo>
                  <a:lnTo>
                    <a:pt x="48802" y="2183"/>
                  </a:lnTo>
                  <a:lnTo>
                    <a:pt x="48964" y="2090"/>
                  </a:lnTo>
                  <a:lnTo>
                    <a:pt x="49104" y="1951"/>
                  </a:lnTo>
                  <a:lnTo>
                    <a:pt x="49196" y="1788"/>
                  </a:lnTo>
                  <a:lnTo>
                    <a:pt x="49289" y="1626"/>
                  </a:lnTo>
                  <a:lnTo>
                    <a:pt x="49359" y="1440"/>
                  </a:lnTo>
                  <a:lnTo>
                    <a:pt x="49429" y="1231"/>
                  </a:lnTo>
                  <a:lnTo>
                    <a:pt x="49475" y="1046"/>
                  </a:lnTo>
                  <a:lnTo>
                    <a:pt x="49522" y="674"/>
                  </a:lnTo>
                  <a:lnTo>
                    <a:pt x="49545" y="372"/>
                  </a:lnTo>
                  <a:lnTo>
                    <a:pt x="49522" y="70"/>
                  </a:lnTo>
                  <a:lnTo>
                    <a:pt x="38122"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79" name="Google Shape;4379;p37"/>
            <p:cNvSpPr/>
            <p:nvPr/>
          </p:nvSpPr>
          <p:spPr>
            <a:xfrm>
              <a:off x="4035352" y="4397744"/>
              <a:ext cx="3064936" cy="69905"/>
            </a:xfrm>
            <a:custGeom>
              <a:avLst/>
              <a:gdLst/>
              <a:ahLst/>
              <a:cxnLst/>
              <a:rect l="l" t="t" r="r" b="b"/>
              <a:pathLst>
                <a:path w="44809" h="1022" extrusionOk="0">
                  <a:moveTo>
                    <a:pt x="0" y="0"/>
                  </a:moveTo>
                  <a:lnTo>
                    <a:pt x="442" y="418"/>
                  </a:lnTo>
                  <a:lnTo>
                    <a:pt x="813" y="743"/>
                  </a:lnTo>
                  <a:lnTo>
                    <a:pt x="1138" y="1022"/>
                  </a:lnTo>
                  <a:lnTo>
                    <a:pt x="44809" y="1022"/>
                  </a:lnTo>
                  <a:lnTo>
                    <a:pt x="44623" y="743"/>
                  </a:lnTo>
                  <a:lnTo>
                    <a:pt x="44483" y="488"/>
                  </a:lnTo>
                  <a:lnTo>
                    <a:pt x="44367" y="256"/>
                  </a:lnTo>
                  <a:lnTo>
                    <a:pt x="44275" y="0"/>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9" name="Rectangle 2"/>
          <p:cNvSpPr>
            <a:spLocks noChangeArrowheads="1"/>
          </p:cNvSpPr>
          <p:nvPr/>
        </p:nvSpPr>
        <p:spPr bwMode="auto">
          <a:xfrm>
            <a:off x="1372461" y="958876"/>
            <a:ext cx="10338974"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"Your Learning" platform uses AI for </a:t>
            </a:r>
            <a:r>
              <a:rPr kumimoji="0" lang="en-US" altLang="en-US" sz="2400" b="0" i="0" u="none" strike="noStrike" cap="none" normalizeH="0" baseline="0" dirty="0" err="1">
                <a:ln>
                  <a:noFill/>
                </a:ln>
                <a:solidFill>
                  <a:schemeClr val="tx1"/>
                </a:solidFill>
                <a:effectLst/>
                <a:latin typeface="Arial" panose="020B0604020202020204" pitchFamily="34" charset="0"/>
              </a:rPr>
              <a:t>personalised</a:t>
            </a:r>
            <a:r>
              <a:rPr kumimoji="0" lang="en-US" altLang="en-US" sz="2400" b="0" i="0" u="none" strike="noStrike" cap="none" normalizeH="0" baseline="0" dirty="0">
                <a:ln>
                  <a:noFill/>
                </a:ln>
                <a:solidFill>
                  <a:schemeClr val="tx1"/>
                </a:solidFill>
                <a:effectLst/>
                <a:latin typeface="Arial" panose="020B0604020202020204" pitchFamily="34" charset="0"/>
              </a:rPr>
              <a:t> learning.</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Recommends courses based on job role and career goals.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Incorporates machine learning to adapt suggestions.</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Combines MOOCs, internal courses, and external materials (Usman et al.,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Empower employees to manage their learning and skill development. </a:t>
            </a:r>
          </a:p>
        </p:txBody>
      </p:sp>
    </p:spTree>
    <p:extLst>
      <p:ext uri="{BB962C8B-B14F-4D97-AF65-F5344CB8AC3E}">
        <p14:creationId xmlns:p14="http://schemas.microsoft.com/office/powerpoint/2010/main" val="3247610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383"/>
        <p:cNvGrpSpPr/>
        <p:nvPr/>
      </p:nvGrpSpPr>
      <p:grpSpPr>
        <a:xfrm>
          <a:off x="0" y="0"/>
          <a:ext cx="0" cy="0"/>
          <a:chOff x="0" y="0"/>
          <a:chExt cx="0" cy="0"/>
        </a:xfrm>
      </p:grpSpPr>
      <p:sp>
        <p:nvSpPr>
          <p:cNvPr id="4385" name="Google Shape;4385;p38"/>
          <p:cNvSpPr txBox="1">
            <a:spLocks noGrp="1"/>
          </p:cNvSpPr>
          <p:nvPr>
            <p:ph type="title"/>
          </p:nvPr>
        </p:nvSpPr>
        <p:spPr>
          <a:xfrm>
            <a:off x="1087865" y="599722"/>
            <a:ext cx="10272000" cy="763600"/>
          </a:xfrm>
          <a:prstGeom prst="rect">
            <a:avLst/>
          </a:prstGeom>
        </p:spPr>
        <p:txBody>
          <a:bodyPr spcFirstLastPara="1" wrap="square" lIns="121900" tIns="121900" rIns="121900" bIns="121900" anchor="t" anchorCtr="0">
            <a:noAutofit/>
          </a:bodyPr>
          <a:lstStyle/>
          <a:p>
            <a:r>
              <a:rPr lang="en-GB" dirty="0"/>
              <a:t>Benefits for Employees - Example 3: Walmart</a:t>
            </a:r>
            <a:endParaRPr dirty="0"/>
          </a:p>
        </p:txBody>
      </p:sp>
      <p:grpSp>
        <p:nvGrpSpPr>
          <p:cNvPr id="4393" name="Google Shape;4393;p38"/>
          <p:cNvGrpSpPr/>
          <p:nvPr/>
        </p:nvGrpSpPr>
        <p:grpSpPr>
          <a:xfrm>
            <a:off x="578281" y="826311"/>
            <a:ext cx="763503" cy="763556"/>
            <a:chOff x="1304074" y="2056602"/>
            <a:chExt cx="333252" cy="333275"/>
          </a:xfrm>
        </p:grpSpPr>
        <p:sp>
          <p:nvSpPr>
            <p:cNvPr id="4394" name="Google Shape;4394;p38"/>
            <p:cNvSpPr/>
            <p:nvPr/>
          </p:nvSpPr>
          <p:spPr>
            <a:xfrm>
              <a:off x="1304074" y="2056602"/>
              <a:ext cx="333252" cy="333275"/>
            </a:xfrm>
            <a:custGeom>
              <a:avLst/>
              <a:gdLst/>
              <a:ahLst/>
              <a:cxnLst/>
              <a:rect l="l" t="t" r="r" b="b"/>
              <a:pathLst>
                <a:path w="14570" h="14571" extrusionOk="0">
                  <a:moveTo>
                    <a:pt x="12925" y="1035"/>
                  </a:moveTo>
                  <a:lnTo>
                    <a:pt x="13536" y="1646"/>
                  </a:lnTo>
                  <a:lnTo>
                    <a:pt x="2914" y="12314"/>
                  </a:lnTo>
                  <a:lnTo>
                    <a:pt x="2820" y="12455"/>
                  </a:lnTo>
                  <a:lnTo>
                    <a:pt x="2773" y="12596"/>
                  </a:lnTo>
                  <a:lnTo>
                    <a:pt x="2820" y="12784"/>
                  </a:lnTo>
                  <a:lnTo>
                    <a:pt x="2914" y="12925"/>
                  </a:lnTo>
                  <a:lnTo>
                    <a:pt x="3102" y="13113"/>
                  </a:lnTo>
                  <a:lnTo>
                    <a:pt x="987" y="13583"/>
                  </a:lnTo>
                  <a:lnTo>
                    <a:pt x="987" y="13583"/>
                  </a:lnTo>
                  <a:lnTo>
                    <a:pt x="1457" y="11469"/>
                  </a:lnTo>
                  <a:lnTo>
                    <a:pt x="1692" y="11704"/>
                  </a:lnTo>
                  <a:lnTo>
                    <a:pt x="1833" y="11798"/>
                  </a:lnTo>
                  <a:lnTo>
                    <a:pt x="1974" y="11845"/>
                  </a:lnTo>
                  <a:lnTo>
                    <a:pt x="2162" y="11798"/>
                  </a:lnTo>
                  <a:lnTo>
                    <a:pt x="2303" y="11704"/>
                  </a:lnTo>
                  <a:lnTo>
                    <a:pt x="12925" y="1035"/>
                  </a:lnTo>
                  <a:close/>
                  <a:moveTo>
                    <a:pt x="12925" y="1"/>
                  </a:moveTo>
                  <a:lnTo>
                    <a:pt x="12737" y="48"/>
                  </a:lnTo>
                  <a:lnTo>
                    <a:pt x="12643" y="142"/>
                  </a:lnTo>
                  <a:lnTo>
                    <a:pt x="1974" y="10811"/>
                  </a:lnTo>
                  <a:lnTo>
                    <a:pt x="1504" y="10341"/>
                  </a:lnTo>
                  <a:lnTo>
                    <a:pt x="1410" y="10247"/>
                  </a:lnTo>
                  <a:lnTo>
                    <a:pt x="1316" y="10200"/>
                  </a:lnTo>
                  <a:lnTo>
                    <a:pt x="1081" y="10200"/>
                  </a:lnTo>
                  <a:lnTo>
                    <a:pt x="987" y="10247"/>
                  </a:lnTo>
                  <a:lnTo>
                    <a:pt x="893" y="10341"/>
                  </a:lnTo>
                  <a:lnTo>
                    <a:pt x="799" y="10435"/>
                  </a:lnTo>
                  <a:lnTo>
                    <a:pt x="799" y="10529"/>
                  </a:lnTo>
                  <a:lnTo>
                    <a:pt x="0" y="14053"/>
                  </a:lnTo>
                  <a:lnTo>
                    <a:pt x="47" y="14241"/>
                  </a:lnTo>
                  <a:lnTo>
                    <a:pt x="141" y="14429"/>
                  </a:lnTo>
                  <a:lnTo>
                    <a:pt x="282" y="14523"/>
                  </a:lnTo>
                  <a:lnTo>
                    <a:pt x="423" y="14570"/>
                  </a:lnTo>
                  <a:lnTo>
                    <a:pt x="517" y="14570"/>
                  </a:lnTo>
                  <a:lnTo>
                    <a:pt x="4042" y="13771"/>
                  </a:lnTo>
                  <a:lnTo>
                    <a:pt x="4183" y="13724"/>
                  </a:lnTo>
                  <a:lnTo>
                    <a:pt x="4324" y="13583"/>
                  </a:lnTo>
                  <a:lnTo>
                    <a:pt x="4371" y="13442"/>
                  </a:lnTo>
                  <a:lnTo>
                    <a:pt x="4371" y="13301"/>
                  </a:lnTo>
                  <a:lnTo>
                    <a:pt x="4324" y="13207"/>
                  </a:lnTo>
                  <a:lnTo>
                    <a:pt x="4230" y="13066"/>
                  </a:lnTo>
                  <a:lnTo>
                    <a:pt x="3807" y="12643"/>
                  </a:lnTo>
                  <a:lnTo>
                    <a:pt x="14428" y="1928"/>
                  </a:lnTo>
                  <a:lnTo>
                    <a:pt x="14522" y="1787"/>
                  </a:lnTo>
                  <a:lnTo>
                    <a:pt x="14569" y="1646"/>
                  </a:lnTo>
                  <a:lnTo>
                    <a:pt x="14522" y="1458"/>
                  </a:lnTo>
                  <a:lnTo>
                    <a:pt x="14428" y="1317"/>
                  </a:lnTo>
                  <a:lnTo>
                    <a:pt x="13207" y="142"/>
                  </a:lnTo>
                  <a:lnTo>
                    <a:pt x="13066" y="48"/>
                  </a:lnTo>
                  <a:lnTo>
                    <a:pt x="12925"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95" name="Google Shape;4395;p38"/>
            <p:cNvSpPr/>
            <p:nvPr/>
          </p:nvSpPr>
          <p:spPr>
            <a:xfrm>
              <a:off x="1304074" y="2056602"/>
              <a:ext cx="136526" cy="158049"/>
            </a:xfrm>
            <a:custGeom>
              <a:avLst/>
              <a:gdLst/>
              <a:ahLst/>
              <a:cxnLst/>
              <a:rect l="l" t="t" r="r" b="b"/>
              <a:pathLst>
                <a:path w="5969" h="6910" extrusionOk="0">
                  <a:moveTo>
                    <a:pt x="3008" y="847"/>
                  </a:moveTo>
                  <a:lnTo>
                    <a:pt x="3384" y="894"/>
                  </a:lnTo>
                  <a:lnTo>
                    <a:pt x="3760" y="988"/>
                  </a:lnTo>
                  <a:lnTo>
                    <a:pt x="4089" y="1176"/>
                  </a:lnTo>
                  <a:lnTo>
                    <a:pt x="4418" y="1411"/>
                  </a:lnTo>
                  <a:lnTo>
                    <a:pt x="4700" y="1693"/>
                  </a:lnTo>
                  <a:lnTo>
                    <a:pt x="4935" y="2069"/>
                  </a:lnTo>
                  <a:lnTo>
                    <a:pt x="5076" y="2492"/>
                  </a:lnTo>
                  <a:lnTo>
                    <a:pt x="5123" y="2962"/>
                  </a:lnTo>
                  <a:lnTo>
                    <a:pt x="5123" y="3902"/>
                  </a:lnTo>
                  <a:lnTo>
                    <a:pt x="5076" y="4419"/>
                  </a:lnTo>
                  <a:lnTo>
                    <a:pt x="4935" y="4842"/>
                  </a:lnTo>
                  <a:lnTo>
                    <a:pt x="4700" y="5218"/>
                  </a:lnTo>
                  <a:lnTo>
                    <a:pt x="4418" y="5500"/>
                  </a:lnTo>
                  <a:lnTo>
                    <a:pt x="4089" y="5735"/>
                  </a:lnTo>
                  <a:lnTo>
                    <a:pt x="3760" y="5923"/>
                  </a:lnTo>
                  <a:lnTo>
                    <a:pt x="3384" y="6017"/>
                  </a:lnTo>
                  <a:lnTo>
                    <a:pt x="2585" y="6017"/>
                  </a:lnTo>
                  <a:lnTo>
                    <a:pt x="2209" y="5923"/>
                  </a:lnTo>
                  <a:lnTo>
                    <a:pt x="1880" y="5735"/>
                  </a:lnTo>
                  <a:lnTo>
                    <a:pt x="1551" y="5500"/>
                  </a:lnTo>
                  <a:lnTo>
                    <a:pt x="1269" y="5218"/>
                  </a:lnTo>
                  <a:lnTo>
                    <a:pt x="1081" y="4842"/>
                  </a:lnTo>
                  <a:lnTo>
                    <a:pt x="940" y="4419"/>
                  </a:lnTo>
                  <a:lnTo>
                    <a:pt x="846" y="3902"/>
                  </a:lnTo>
                  <a:lnTo>
                    <a:pt x="846" y="2962"/>
                  </a:lnTo>
                  <a:lnTo>
                    <a:pt x="940" y="2492"/>
                  </a:lnTo>
                  <a:lnTo>
                    <a:pt x="1081" y="2069"/>
                  </a:lnTo>
                  <a:lnTo>
                    <a:pt x="1269" y="1693"/>
                  </a:lnTo>
                  <a:lnTo>
                    <a:pt x="1551" y="1411"/>
                  </a:lnTo>
                  <a:lnTo>
                    <a:pt x="1880" y="1176"/>
                  </a:lnTo>
                  <a:lnTo>
                    <a:pt x="2209" y="988"/>
                  </a:lnTo>
                  <a:lnTo>
                    <a:pt x="2585" y="894"/>
                  </a:lnTo>
                  <a:lnTo>
                    <a:pt x="3008" y="847"/>
                  </a:lnTo>
                  <a:close/>
                  <a:moveTo>
                    <a:pt x="3008" y="1"/>
                  </a:moveTo>
                  <a:lnTo>
                    <a:pt x="2444" y="48"/>
                  </a:lnTo>
                  <a:lnTo>
                    <a:pt x="1927" y="189"/>
                  </a:lnTo>
                  <a:lnTo>
                    <a:pt x="1410" y="424"/>
                  </a:lnTo>
                  <a:lnTo>
                    <a:pt x="987" y="753"/>
                  </a:lnTo>
                  <a:lnTo>
                    <a:pt x="799" y="941"/>
                  </a:lnTo>
                  <a:lnTo>
                    <a:pt x="611" y="1176"/>
                  </a:lnTo>
                  <a:lnTo>
                    <a:pt x="423" y="1411"/>
                  </a:lnTo>
                  <a:lnTo>
                    <a:pt x="282" y="1693"/>
                  </a:lnTo>
                  <a:lnTo>
                    <a:pt x="188" y="1975"/>
                  </a:lnTo>
                  <a:lnTo>
                    <a:pt x="94" y="2304"/>
                  </a:lnTo>
                  <a:lnTo>
                    <a:pt x="47" y="2633"/>
                  </a:lnTo>
                  <a:lnTo>
                    <a:pt x="0" y="2962"/>
                  </a:lnTo>
                  <a:lnTo>
                    <a:pt x="0" y="3902"/>
                  </a:lnTo>
                  <a:lnTo>
                    <a:pt x="47" y="4231"/>
                  </a:lnTo>
                  <a:lnTo>
                    <a:pt x="94" y="4560"/>
                  </a:lnTo>
                  <a:lnTo>
                    <a:pt x="141" y="4842"/>
                  </a:lnTo>
                  <a:lnTo>
                    <a:pt x="282" y="5124"/>
                  </a:lnTo>
                  <a:lnTo>
                    <a:pt x="423" y="5406"/>
                  </a:lnTo>
                  <a:lnTo>
                    <a:pt x="564" y="5688"/>
                  </a:lnTo>
                  <a:lnTo>
                    <a:pt x="752" y="5923"/>
                  </a:lnTo>
                  <a:lnTo>
                    <a:pt x="987" y="6111"/>
                  </a:lnTo>
                  <a:lnTo>
                    <a:pt x="1222" y="6299"/>
                  </a:lnTo>
                  <a:lnTo>
                    <a:pt x="1457" y="6487"/>
                  </a:lnTo>
                  <a:lnTo>
                    <a:pt x="1739" y="6628"/>
                  </a:lnTo>
                  <a:lnTo>
                    <a:pt x="2021" y="6722"/>
                  </a:lnTo>
                  <a:lnTo>
                    <a:pt x="2350" y="6816"/>
                  </a:lnTo>
                  <a:lnTo>
                    <a:pt x="2632" y="6863"/>
                  </a:lnTo>
                  <a:lnTo>
                    <a:pt x="2961" y="6910"/>
                  </a:lnTo>
                  <a:lnTo>
                    <a:pt x="3290" y="6910"/>
                  </a:lnTo>
                  <a:lnTo>
                    <a:pt x="3854" y="6769"/>
                  </a:lnTo>
                  <a:lnTo>
                    <a:pt x="4371" y="6581"/>
                  </a:lnTo>
                  <a:lnTo>
                    <a:pt x="4794" y="6299"/>
                  </a:lnTo>
                  <a:lnTo>
                    <a:pt x="5217" y="5923"/>
                  </a:lnTo>
                  <a:lnTo>
                    <a:pt x="5546" y="5500"/>
                  </a:lnTo>
                  <a:lnTo>
                    <a:pt x="5781" y="4983"/>
                  </a:lnTo>
                  <a:lnTo>
                    <a:pt x="5922" y="4466"/>
                  </a:lnTo>
                  <a:lnTo>
                    <a:pt x="5969" y="3902"/>
                  </a:lnTo>
                  <a:lnTo>
                    <a:pt x="5969" y="2962"/>
                  </a:lnTo>
                  <a:lnTo>
                    <a:pt x="5969" y="2633"/>
                  </a:lnTo>
                  <a:lnTo>
                    <a:pt x="5875" y="2304"/>
                  </a:lnTo>
                  <a:lnTo>
                    <a:pt x="5781" y="1975"/>
                  </a:lnTo>
                  <a:lnTo>
                    <a:pt x="5687" y="1693"/>
                  </a:lnTo>
                  <a:lnTo>
                    <a:pt x="5546" y="1411"/>
                  </a:lnTo>
                  <a:lnTo>
                    <a:pt x="5405" y="1176"/>
                  </a:lnTo>
                  <a:lnTo>
                    <a:pt x="5217" y="941"/>
                  </a:lnTo>
                  <a:lnTo>
                    <a:pt x="4982" y="753"/>
                  </a:lnTo>
                  <a:lnTo>
                    <a:pt x="4559" y="424"/>
                  </a:lnTo>
                  <a:lnTo>
                    <a:pt x="4042" y="189"/>
                  </a:lnTo>
                  <a:lnTo>
                    <a:pt x="3525" y="48"/>
                  </a:lnTo>
                  <a:lnTo>
                    <a:pt x="3008"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96" name="Google Shape;4396;p38"/>
            <p:cNvSpPr/>
            <p:nvPr/>
          </p:nvSpPr>
          <p:spPr>
            <a:xfrm>
              <a:off x="1341676" y="2095302"/>
              <a:ext cx="61298" cy="80648"/>
            </a:xfrm>
            <a:custGeom>
              <a:avLst/>
              <a:gdLst/>
              <a:ahLst/>
              <a:cxnLst/>
              <a:rect l="l" t="t" r="r" b="b"/>
              <a:pathLst>
                <a:path w="2680" h="3526" extrusionOk="0">
                  <a:moveTo>
                    <a:pt x="1317" y="847"/>
                  </a:moveTo>
                  <a:lnTo>
                    <a:pt x="1505" y="894"/>
                  </a:lnTo>
                  <a:lnTo>
                    <a:pt x="1693" y="988"/>
                  </a:lnTo>
                  <a:lnTo>
                    <a:pt x="1787" y="1129"/>
                  </a:lnTo>
                  <a:lnTo>
                    <a:pt x="1834" y="1364"/>
                  </a:lnTo>
                  <a:lnTo>
                    <a:pt x="1834" y="2163"/>
                  </a:lnTo>
                  <a:lnTo>
                    <a:pt x="1787" y="2398"/>
                  </a:lnTo>
                  <a:lnTo>
                    <a:pt x="1693" y="2539"/>
                  </a:lnTo>
                  <a:lnTo>
                    <a:pt x="1505" y="2633"/>
                  </a:lnTo>
                  <a:lnTo>
                    <a:pt x="1317" y="2680"/>
                  </a:lnTo>
                  <a:lnTo>
                    <a:pt x="1176" y="2633"/>
                  </a:lnTo>
                  <a:lnTo>
                    <a:pt x="988" y="2539"/>
                  </a:lnTo>
                  <a:lnTo>
                    <a:pt x="894" y="2398"/>
                  </a:lnTo>
                  <a:lnTo>
                    <a:pt x="847" y="2163"/>
                  </a:lnTo>
                  <a:lnTo>
                    <a:pt x="847" y="1364"/>
                  </a:lnTo>
                  <a:lnTo>
                    <a:pt x="894" y="1129"/>
                  </a:lnTo>
                  <a:lnTo>
                    <a:pt x="988" y="988"/>
                  </a:lnTo>
                  <a:lnTo>
                    <a:pt x="1176" y="894"/>
                  </a:lnTo>
                  <a:lnTo>
                    <a:pt x="1317" y="847"/>
                  </a:lnTo>
                  <a:close/>
                  <a:moveTo>
                    <a:pt x="1317" y="1"/>
                  </a:moveTo>
                  <a:lnTo>
                    <a:pt x="1082" y="48"/>
                  </a:lnTo>
                  <a:lnTo>
                    <a:pt x="847" y="95"/>
                  </a:lnTo>
                  <a:lnTo>
                    <a:pt x="612" y="189"/>
                  </a:lnTo>
                  <a:lnTo>
                    <a:pt x="424" y="330"/>
                  </a:lnTo>
                  <a:lnTo>
                    <a:pt x="236" y="518"/>
                  </a:lnTo>
                  <a:lnTo>
                    <a:pt x="95" y="753"/>
                  </a:lnTo>
                  <a:lnTo>
                    <a:pt x="48" y="1035"/>
                  </a:lnTo>
                  <a:lnTo>
                    <a:pt x="1" y="1364"/>
                  </a:lnTo>
                  <a:lnTo>
                    <a:pt x="1" y="2163"/>
                  </a:lnTo>
                  <a:lnTo>
                    <a:pt x="1" y="2445"/>
                  </a:lnTo>
                  <a:lnTo>
                    <a:pt x="95" y="2727"/>
                  </a:lnTo>
                  <a:lnTo>
                    <a:pt x="236" y="2962"/>
                  </a:lnTo>
                  <a:lnTo>
                    <a:pt x="424" y="3197"/>
                  </a:lnTo>
                  <a:lnTo>
                    <a:pt x="659" y="3338"/>
                  </a:lnTo>
                  <a:lnTo>
                    <a:pt x="941" y="3479"/>
                  </a:lnTo>
                  <a:lnTo>
                    <a:pt x="1223" y="3526"/>
                  </a:lnTo>
                  <a:lnTo>
                    <a:pt x="1505" y="3526"/>
                  </a:lnTo>
                  <a:lnTo>
                    <a:pt x="1740" y="3432"/>
                  </a:lnTo>
                  <a:lnTo>
                    <a:pt x="1975" y="3338"/>
                  </a:lnTo>
                  <a:lnTo>
                    <a:pt x="2163" y="3244"/>
                  </a:lnTo>
                  <a:lnTo>
                    <a:pt x="2351" y="3056"/>
                  </a:lnTo>
                  <a:lnTo>
                    <a:pt x="2492" y="2868"/>
                  </a:lnTo>
                  <a:lnTo>
                    <a:pt x="2586" y="2633"/>
                  </a:lnTo>
                  <a:lnTo>
                    <a:pt x="2680" y="2398"/>
                  </a:lnTo>
                  <a:lnTo>
                    <a:pt x="2680" y="2163"/>
                  </a:lnTo>
                  <a:lnTo>
                    <a:pt x="2680" y="1364"/>
                  </a:lnTo>
                  <a:lnTo>
                    <a:pt x="2633" y="1035"/>
                  </a:lnTo>
                  <a:lnTo>
                    <a:pt x="2539" y="753"/>
                  </a:lnTo>
                  <a:lnTo>
                    <a:pt x="2398" y="518"/>
                  </a:lnTo>
                  <a:lnTo>
                    <a:pt x="2257" y="330"/>
                  </a:lnTo>
                  <a:lnTo>
                    <a:pt x="2022" y="189"/>
                  </a:lnTo>
                  <a:lnTo>
                    <a:pt x="1834" y="95"/>
                  </a:lnTo>
                  <a:lnTo>
                    <a:pt x="1599" y="48"/>
                  </a:lnTo>
                  <a:lnTo>
                    <a:pt x="1317"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97" name="Google Shape;4397;p38"/>
            <p:cNvSpPr/>
            <p:nvPr/>
          </p:nvSpPr>
          <p:spPr>
            <a:xfrm>
              <a:off x="1500777" y="2231828"/>
              <a:ext cx="136549" cy="156974"/>
            </a:xfrm>
            <a:custGeom>
              <a:avLst/>
              <a:gdLst/>
              <a:ahLst/>
              <a:cxnLst/>
              <a:rect l="l" t="t" r="r" b="b"/>
              <a:pathLst>
                <a:path w="5970" h="6863" extrusionOk="0">
                  <a:moveTo>
                    <a:pt x="2962" y="847"/>
                  </a:moveTo>
                  <a:lnTo>
                    <a:pt x="3385" y="894"/>
                  </a:lnTo>
                  <a:lnTo>
                    <a:pt x="3761" y="988"/>
                  </a:lnTo>
                  <a:lnTo>
                    <a:pt x="4090" y="1176"/>
                  </a:lnTo>
                  <a:lnTo>
                    <a:pt x="4419" y="1411"/>
                  </a:lnTo>
                  <a:lnTo>
                    <a:pt x="4701" y="1693"/>
                  </a:lnTo>
                  <a:lnTo>
                    <a:pt x="4889" y="2069"/>
                  </a:lnTo>
                  <a:lnTo>
                    <a:pt x="5030" y="2492"/>
                  </a:lnTo>
                  <a:lnTo>
                    <a:pt x="5124" y="2962"/>
                  </a:lnTo>
                  <a:lnTo>
                    <a:pt x="5124" y="3902"/>
                  </a:lnTo>
                  <a:lnTo>
                    <a:pt x="5030" y="4419"/>
                  </a:lnTo>
                  <a:lnTo>
                    <a:pt x="4889" y="4841"/>
                  </a:lnTo>
                  <a:lnTo>
                    <a:pt x="4701" y="5217"/>
                  </a:lnTo>
                  <a:lnTo>
                    <a:pt x="4419" y="5499"/>
                  </a:lnTo>
                  <a:lnTo>
                    <a:pt x="4090" y="5734"/>
                  </a:lnTo>
                  <a:lnTo>
                    <a:pt x="3761" y="5922"/>
                  </a:lnTo>
                  <a:lnTo>
                    <a:pt x="3385" y="6016"/>
                  </a:lnTo>
                  <a:lnTo>
                    <a:pt x="2586" y="6016"/>
                  </a:lnTo>
                  <a:lnTo>
                    <a:pt x="2210" y="5922"/>
                  </a:lnTo>
                  <a:lnTo>
                    <a:pt x="1881" y="5734"/>
                  </a:lnTo>
                  <a:lnTo>
                    <a:pt x="1552" y="5499"/>
                  </a:lnTo>
                  <a:lnTo>
                    <a:pt x="1270" y="5217"/>
                  </a:lnTo>
                  <a:lnTo>
                    <a:pt x="1035" y="4841"/>
                  </a:lnTo>
                  <a:lnTo>
                    <a:pt x="894" y="4419"/>
                  </a:lnTo>
                  <a:lnTo>
                    <a:pt x="847" y="3902"/>
                  </a:lnTo>
                  <a:lnTo>
                    <a:pt x="847" y="2962"/>
                  </a:lnTo>
                  <a:lnTo>
                    <a:pt x="894" y="2492"/>
                  </a:lnTo>
                  <a:lnTo>
                    <a:pt x="1082" y="2069"/>
                  </a:lnTo>
                  <a:lnTo>
                    <a:pt x="1270" y="1693"/>
                  </a:lnTo>
                  <a:lnTo>
                    <a:pt x="1552" y="1411"/>
                  </a:lnTo>
                  <a:lnTo>
                    <a:pt x="1881" y="1176"/>
                  </a:lnTo>
                  <a:lnTo>
                    <a:pt x="2210" y="988"/>
                  </a:lnTo>
                  <a:lnTo>
                    <a:pt x="2586" y="894"/>
                  </a:lnTo>
                  <a:lnTo>
                    <a:pt x="2962" y="847"/>
                  </a:lnTo>
                  <a:close/>
                  <a:moveTo>
                    <a:pt x="2680" y="1"/>
                  </a:moveTo>
                  <a:lnTo>
                    <a:pt x="2116" y="142"/>
                  </a:lnTo>
                  <a:lnTo>
                    <a:pt x="1599" y="330"/>
                  </a:lnTo>
                  <a:lnTo>
                    <a:pt x="1176" y="612"/>
                  </a:lnTo>
                  <a:lnTo>
                    <a:pt x="753" y="988"/>
                  </a:lnTo>
                  <a:lnTo>
                    <a:pt x="424" y="1411"/>
                  </a:lnTo>
                  <a:lnTo>
                    <a:pt x="189" y="1928"/>
                  </a:lnTo>
                  <a:lnTo>
                    <a:pt x="48" y="2445"/>
                  </a:lnTo>
                  <a:lnTo>
                    <a:pt x="1" y="3009"/>
                  </a:lnTo>
                  <a:lnTo>
                    <a:pt x="1" y="3902"/>
                  </a:lnTo>
                  <a:lnTo>
                    <a:pt x="48" y="4278"/>
                  </a:lnTo>
                  <a:lnTo>
                    <a:pt x="95" y="4606"/>
                  </a:lnTo>
                  <a:lnTo>
                    <a:pt x="189" y="4935"/>
                  </a:lnTo>
                  <a:lnTo>
                    <a:pt x="283" y="5217"/>
                  </a:lnTo>
                  <a:lnTo>
                    <a:pt x="424" y="5499"/>
                  </a:lnTo>
                  <a:lnTo>
                    <a:pt x="612" y="5734"/>
                  </a:lnTo>
                  <a:lnTo>
                    <a:pt x="753" y="5969"/>
                  </a:lnTo>
                  <a:lnTo>
                    <a:pt x="988" y="6157"/>
                  </a:lnTo>
                  <a:lnTo>
                    <a:pt x="1411" y="6486"/>
                  </a:lnTo>
                  <a:lnTo>
                    <a:pt x="1928" y="6721"/>
                  </a:lnTo>
                  <a:lnTo>
                    <a:pt x="2445" y="6862"/>
                  </a:lnTo>
                  <a:lnTo>
                    <a:pt x="3526" y="6862"/>
                  </a:lnTo>
                  <a:lnTo>
                    <a:pt x="4043" y="6721"/>
                  </a:lnTo>
                  <a:lnTo>
                    <a:pt x="4560" y="6486"/>
                  </a:lnTo>
                  <a:lnTo>
                    <a:pt x="4983" y="6157"/>
                  </a:lnTo>
                  <a:lnTo>
                    <a:pt x="5171" y="5969"/>
                  </a:lnTo>
                  <a:lnTo>
                    <a:pt x="5359" y="5734"/>
                  </a:lnTo>
                  <a:lnTo>
                    <a:pt x="5547" y="5499"/>
                  </a:lnTo>
                  <a:lnTo>
                    <a:pt x="5688" y="5217"/>
                  </a:lnTo>
                  <a:lnTo>
                    <a:pt x="5781" y="4935"/>
                  </a:lnTo>
                  <a:lnTo>
                    <a:pt x="5875" y="4606"/>
                  </a:lnTo>
                  <a:lnTo>
                    <a:pt x="5922" y="4278"/>
                  </a:lnTo>
                  <a:lnTo>
                    <a:pt x="5969" y="3902"/>
                  </a:lnTo>
                  <a:lnTo>
                    <a:pt x="5969" y="2962"/>
                  </a:lnTo>
                  <a:lnTo>
                    <a:pt x="5969" y="2680"/>
                  </a:lnTo>
                  <a:lnTo>
                    <a:pt x="5875" y="2351"/>
                  </a:lnTo>
                  <a:lnTo>
                    <a:pt x="5828" y="2069"/>
                  </a:lnTo>
                  <a:lnTo>
                    <a:pt x="5688" y="1740"/>
                  </a:lnTo>
                  <a:lnTo>
                    <a:pt x="5547" y="1505"/>
                  </a:lnTo>
                  <a:lnTo>
                    <a:pt x="5406" y="1223"/>
                  </a:lnTo>
                  <a:lnTo>
                    <a:pt x="5218" y="988"/>
                  </a:lnTo>
                  <a:lnTo>
                    <a:pt x="4983" y="800"/>
                  </a:lnTo>
                  <a:lnTo>
                    <a:pt x="4748" y="565"/>
                  </a:lnTo>
                  <a:lnTo>
                    <a:pt x="4513" y="424"/>
                  </a:lnTo>
                  <a:lnTo>
                    <a:pt x="4231" y="283"/>
                  </a:lnTo>
                  <a:lnTo>
                    <a:pt x="3949" y="142"/>
                  </a:lnTo>
                  <a:lnTo>
                    <a:pt x="3667" y="95"/>
                  </a:lnTo>
                  <a:lnTo>
                    <a:pt x="3338"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398" name="Google Shape;4398;p38"/>
            <p:cNvSpPr/>
            <p:nvPr/>
          </p:nvSpPr>
          <p:spPr>
            <a:xfrm>
              <a:off x="1537328" y="2270529"/>
              <a:ext cx="62373" cy="80648"/>
            </a:xfrm>
            <a:custGeom>
              <a:avLst/>
              <a:gdLst/>
              <a:ahLst/>
              <a:cxnLst/>
              <a:rect l="l" t="t" r="r" b="b"/>
              <a:pathLst>
                <a:path w="2727" h="3526" extrusionOk="0">
                  <a:moveTo>
                    <a:pt x="1364" y="847"/>
                  </a:moveTo>
                  <a:lnTo>
                    <a:pt x="1552" y="894"/>
                  </a:lnTo>
                  <a:lnTo>
                    <a:pt x="1693" y="988"/>
                  </a:lnTo>
                  <a:lnTo>
                    <a:pt x="1834" y="1129"/>
                  </a:lnTo>
                  <a:lnTo>
                    <a:pt x="1881" y="1364"/>
                  </a:lnTo>
                  <a:lnTo>
                    <a:pt x="1881" y="2163"/>
                  </a:lnTo>
                  <a:lnTo>
                    <a:pt x="1834" y="2398"/>
                  </a:lnTo>
                  <a:lnTo>
                    <a:pt x="1693" y="2539"/>
                  </a:lnTo>
                  <a:lnTo>
                    <a:pt x="1552" y="2633"/>
                  </a:lnTo>
                  <a:lnTo>
                    <a:pt x="1364" y="2680"/>
                  </a:lnTo>
                  <a:lnTo>
                    <a:pt x="1176" y="2633"/>
                  </a:lnTo>
                  <a:lnTo>
                    <a:pt x="1035" y="2539"/>
                  </a:lnTo>
                  <a:lnTo>
                    <a:pt x="941" y="2398"/>
                  </a:lnTo>
                  <a:lnTo>
                    <a:pt x="894" y="2163"/>
                  </a:lnTo>
                  <a:lnTo>
                    <a:pt x="894" y="1364"/>
                  </a:lnTo>
                  <a:lnTo>
                    <a:pt x="941" y="1129"/>
                  </a:lnTo>
                  <a:lnTo>
                    <a:pt x="1035" y="988"/>
                  </a:lnTo>
                  <a:lnTo>
                    <a:pt x="1176" y="894"/>
                  </a:lnTo>
                  <a:lnTo>
                    <a:pt x="1364" y="847"/>
                  </a:lnTo>
                  <a:close/>
                  <a:moveTo>
                    <a:pt x="1176" y="1"/>
                  </a:moveTo>
                  <a:lnTo>
                    <a:pt x="941" y="48"/>
                  </a:lnTo>
                  <a:lnTo>
                    <a:pt x="706" y="142"/>
                  </a:lnTo>
                  <a:lnTo>
                    <a:pt x="518" y="283"/>
                  </a:lnTo>
                  <a:lnTo>
                    <a:pt x="330" y="471"/>
                  </a:lnTo>
                  <a:lnTo>
                    <a:pt x="189" y="659"/>
                  </a:lnTo>
                  <a:lnTo>
                    <a:pt x="95" y="894"/>
                  </a:lnTo>
                  <a:lnTo>
                    <a:pt x="48" y="1129"/>
                  </a:lnTo>
                  <a:lnTo>
                    <a:pt x="1" y="1364"/>
                  </a:lnTo>
                  <a:lnTo>
                    <a:pt x="1" y="2163"/>
                  </a:lnTo>
                  <a:lnTo>
                    <a:pt x="48" y="2492"/>
                  </a:lnTo>
                  <a:lnTo>
                    <a:pt x="142" y="2773"/>
                  </a:lnTo>
                  <a:lnTo>
                    <a:pt x="283" y="3008"/>
                  </a:lnTo>
                  <a:lnTo>
                    <a:pt x="471" y="3196"/>
                  </a:lnTo>
                  <a:lnTo>
                    <a:pt x="659" y="3337"/>
                  </a:lnTo>
                  <a:lnTo>
                    <a:pt x="894" y="3431"/>
                  </a:lnTo>
                  <a:lnTo>
                    <a:pt x="1129" y="3478"/>
                  </a:lnTo>
                  <a:lnTo>
                    <a:pt x="1364" y="3525"/>
                  </a:lnTo>
                  <a:lnTo>
                    <a:pt x="1599" y="3478"/>
                  </a:lnTo>
                  <a:lnTo>
                    <a:pt x="1834" y="3431"/>
                  </a:lnTo>
                  <a:lnTo>
                    <a:pt x="2069" y="3337"/>
                  </a:lnTo>
                  <a:lnTo>
                    <a:pt x="2257" y="3196"/>
                  </a:lnTo>
                  <a:lnTo>
                    <a:pt x="2445" y="3008"/>
                  </a:lnTo>
                  <a:lnTo>
                    <a:pt x="2586" y="2773"/>
                  </a:lnTo>
                  <a:lnTo>
                    <a:pt x="2680" y="2492"/>
                  </a:lnTo>
                  <a:lnTo>
                    <a:pt x="2727" y="2163"/>
                  </a:lnTo>
                  <a:lnTo>
                    <a:pt x="2727" y="1364"/>
                  </a:lnTo>
                  <a:lnTo>
                    <a:pt x="2680" y="1035"/>
                  </a:lnTo>
                  <a:lnTo>
                    <a:pt x="2586" y="800"/>
                  </a:lnTo>
                  <a:lnTo>
                    <a:pt x="2445" y="565"/>
                  </a:lnTo>
                  <a:lnTo>
                    <a:pt x="2257" y="330"/>
                  </a:lnTo>
                  <a:lnTo>
                    <a:pt x="2022" y="189"/>
                  </a:lnTo>
                  <a:lnTo>
                    <a:pt x="1787" y="48"/>
                  </a:lnTo>
                  <a:lnTo>
                    <a:pt x="1505"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4399" name="Google Shape;4399;p38"/>
          <p:cNvSpPr/>
          <p:nvPr/>
        </p:nvSpPr>
        <p:spPr>
          <a:xfrm>
            <a:off x="959999" y="3436773"/>
            <a:ext cx="763569" cy="763569"/>
          </a:xfrm>
          <a:custGeom>
            <a:avLst/>
            <a:gdLst/>
            <a:ahLst/>
            <a:cxnLst/>
            <a:rect l="l" t="t" r="r" b="b"/>
            <a:pathLst>
              <a:path w="14571" h="14571" extrusionOk="0">
                <a:moveTo>
                  <a:pt x="13066" y="847"/>
                </a:moveTo>
                <a:lnTo>
                  <a:pt x="13301" y="894"/>
                </a:lnTo>
                <a:lnTo>
                  <a:pt x="13536" y="1035"/>
                </a:lnTo>
                <a:lnTo>
                  <a:pt x="13677" y="1270"/>
                </a:lnTo>
                <a:lnTo>
                  <a:pt x="13724" y="1505"/>
                </a:lnTo>
                <a:lnTo>
                  <a:pt x="13677" y="1740"/>
                </a:lnTo>
                <a:lnTo>
                  <a:pt x="13536" y="1928"/>
                </a:lnTo>
                <a:lnTo>
                  <a:pt x="13301" y="2069"/>
                </a:lnTo>
                <a:lnTo>
                  <a:pt x="13066" y="2116"/>
                </a:lnTo>
                <a:lnTo>
                  <a:pt x="12831" y="2069"/>
                </a:lnTo>
                <a:lnTo>
                  <a:pt x="12597" y="1928"/>
                </a:lnTo>
                <a:lnTo>
                  <a:pt x="12456" y="1740"/>
                </a:lnTo>
                <a:lnTo>
                  <a:pt x="12409" y="1505"/>
                </a:lnTo>
                <a:lnTo>
                  <a:pt x="12456" y="1270"/>
                </a:lnTo>
                <a:lnTo>
                  <a:pt x="12597" y="1035"/>
                </a:lnTo>
                <a:lnTo>
                  <a:pt x="12831" y="894"/>
                </a:lnTo>
                <a:lnTo>
                  <a:pt x="13066" y="847"/>
                </a:lnTo>
                <a:close/>
                <a:moveTo>
                  <a:pt x="12127" y="7662"/>
                </a:moveTo>
                <a:lnTo>
                  <a:pt x="12362" y="7709"/>
                </a:lnTo>
                <a:lnTo>
                  <a:pt x="12597" y="7850"/>
                </a:lnTo>
                <a:lnTo>
                  <a:pt x="12738" y="8038"/>
                </a:lnTo>
                <a:lnTo>
                  <a:pt x="12785" y="8273"/>
                </a:lnTo>
                <a:lnTo>
                  <a:pt x="12738" y="8555"/>
                </a:lnTo>
                <a:lnTo>
                  <a:pt x="12597" y="8743"/>
                </a:lnTo>
                <a:lnTo>
                  <a:pt x="12362" y="8884"/>
                </a:lnTo>
                <a:lnTo>
                  <a:pt x="12127" y="8931"/>
                </a:lnTo>
                <a:lnTo>
                  <a:pt x="11892" y="8884"/>
                </a:lnTo>
                <a:lnTo>
                  <a:pt x="11704" y="8743"/>
                </a:lnTo>
                <a:lnTo>
                  <a:pt x="11563" y="8555"/>
                </a:lnTo>
                <a:lnTo>
                  <a:pt x="11516" y="8273"/>
                </a:lnTo>
                <a:lnTo>
                  <a:pt x="11563" y="8038"/>
                </a:lnTo>
                <a:lnTo>
                  <a:pt x="11704" y="7850"/>
                </a:lnTo>
                <a:lnTo>
                  <a:pt x="11892" y="7709"/>
                </a:lnTo>
                <a:lnTo>
                  <a:pt x="12127" y="7662"/>
                </a:lnTo>
                <a:close/>
                <a:moveTo>
                  <a:pt x="4137" y="3009"/>
                </a:moveTo>
                <a:lnTo>
                  <a:pt x="6158" y="6628"/>
                </a:lnTo>
                <a:lnTo>
                  <a:pt x="4560" y="8602"/>
                </a:lnTo>
                <a:lnTo>
                  <a:pt x="3761" y="7803"/>
                </a:lnTo>
                <a:lnTo>
                  <a:pt x="3620" y="7709"/>
                </a:lnTo>
                <a:lnTo>
                  <a:pt x="3479" y="7662"/>
                </a:lnTo>
                <a:lnTo>
                  <a:pt x="3338" y="7709"/>
                </a:lnTo>
                <a:lnTo>
                  <a:pt x="3244" y="7756"/>
                </a:lnTo>
                <a:lnTo>
                  <a:pt x="3103" y="7850"/>
                </a:lnTo>
                <a:lnTo>
                  <a:pt x="1740" y="9495"/>
                </a:lnTo>
                <a:lnTo>
                  <a:pt x="1740" y="4278"/>
                </a:lnTo>
                <a:lnTo>
                  <a:pt x="4137" y="3009"/>
                </a:lnTo>
                <a:close/>
                <a:moveTo>
                  <a:pt x="1317" y="1"/>
                </a:moveTo>
                <a:lnTo>
                  <a:pt x="1176" y="48"/>
                </a:lnTo>
                <a:lnTo>
                  <a:pt x="1035" y="95"/>
                </a:lnTo>
                <a:lnTo>
                  <a:pt x="941" y="236"/>
                </a:lnTo>
                <a:lnTo>
                  <a:pt x="894" y="424"/>
                </a:lnTo>
                <a:lnTo>
                  <a:pt x="894" y="565"/>
                </a:lnTo>
                <a:lnTo>
                  <a:pt x="236" y="565"/>
                </a:lnTo>
                <a:lnTo>
                  <a:pt x="95" y="706"/>
                </a:lnTo>
                <a:lnTo>
                  <a:pt x="1" y="800"/>
                </a:lnTo>
                <a:lnTo>
                  <a:pt x="1" y="988"/>
                </a:lnTo>
                <a:lnTo>
                  <a:pt x="1" y="1129"/>
                </a:lnTo>
                <a:lnTo>
                  <a:pt x="95" y="1270"/>
                </a:lnTo>
                <a:lnTo>
                  <a:pt x="236" y="1364"/>
                </a:lnTo>
                <a:lnTo>
                  <a:pt x="424" y="1411"/>
                </a:lnTo>
                <a:lnTo>
                  <a:pt x="894" y="1411"/>
                </a:lnTo>
                <a:lnTo>
                  <a:pt x="894" y="2680"/>
                </a:lnTo>
                <a:lnTo>
                  <a:pt x="424" y="2680"/>
                </a:lnTo>
                <a:lnTo>
                  <a:pt x="236" y="2727"/>
                </a:lnTo>
                <a:lnTo>
                  <a:pt x="95" y="2821"/>
                </a:lnTo>
                <a:lnTo>
                  <a:pt x="1" y="2962"/>
                </a:lnTo>
                <a:lnTo>
                  <a:pt x="1" y="3103"/>
                </a:lnTo>
                <a:lnTo>
                  <a:pt x="1" y="3244"/>
                </a:lnTo>
                <a:lnTo>
                  <a:pt x="95" y="3385"/>
                </a:lnTo>
                <a:lnTo>
                  <a:pt x="236" y="3479"/>
                </a:lnTo>
                <a:lnTo>
                  <a:pt x="424" y="3526"/>
                </a:lnTo>
                <a:lnTo>
                  <a:pt x="894" y="3526"/>
                </a:lnTo>
                <a:lnTo>
                  <a:pt x="894" y="3996"/>
                </a:lnTo>
                <a:lnTo>
                  <a:pt x="894" y="4795"/>
                </a:lnTo>
                <a:lnTo>
                  <a:pt x="424" y="4795"/>
                </a:lnTo>
                <a:lnTo>
                  <a:pt x="236" y="4842"/>
                </a:lnTo>
                <a:lnTo>
                  <a:pt x="95" y="4936"/>
                </a:lnTo>
                <a:lnTo>
                  <a:pt x="1" y="5077"/>
                </a:lnTo>
                <a:lnTo>
                  <a:pt x="1" y="5218"/>
                </a:lnTo>
                <a:lnTo>
                  <a:pt x="1" y="5406"/>
                </a:lnTo>
                <a:lnTo>
                  <a:pt x="95" y="5547"/>
                </a:lnTo>
                <a:lnTo>
                  <a:pt x="236" y="5641"/>
                </a:lnTo>
                <a:lnTo>
                  <a:pt x="894" y="5641"/>
                </a:lnTo>
                <a:lnTo>
                  <a:pt x="894" y="6957"/>
                </a:lnTo>
                <a:lnTo>
                  <a:pt x="424" y="6957"/>
                </a:lnTo>
                <a:lnTo>
                  <a:pt x="236" y="7004"/>
                </a:lnTo>
                <a:lnTo>
                  <a:pt x="95" y="7098"/>
                </a:lnTo>
                <a:lnTo>
                  <a:pt x="1" y="7239"/>
                </a:lnTo>
                <a:lnTo>
                  <a:pt x="1" y="7380"/>
                </a:lnTo>
                <a:lnTo>
                  <a:pt x="1" y="7521"/>
                </a:lnTo>
                <a:lnTo>
                  <a:pt x="95" y="7662"/>
                </a:lnTo>
                <a:lnTo>
                  <a:pt x="236" y="7756"/>
                </a:lnTo>
                <a:lnTo>
                  <a:pt x="424" y="7803"/>
                </a:lnTo>
                <a:lnTo>
                  <a:pt x="894" y="7803"/>
                </a:lnTo>
                <a:lnTo>
                  <a:pt x="894" y="9119"/>
                </a:lnTo>
                <a:lnTo>
                  <a:pt x="424" y="9119"/>
                </a:lnTo>
                <a:lnTo>
                  <a:pt x="236" y="9166"/>
                </a:lnTo>
                <a:lnTo>
                  <a:pt x="95" y="9260"/>
                </a:lnTo>
                <a:lnTo>
                  <a:pt x="1" y="9354"/>
                </a:lnTo>
                <a:lnTo>
                  <a:pt x="1" y="9542"/>
                </a:lnTo>
                <a:lnTo>
                  <a:pt x="1" y="9683"/>
                </a:lnTo>
                <a:lnTo>
                  <a:pt x="95" y="9824"/>
                </a:lnTo>
                <a:lnTo>
                  <a:pt x="236" y="9918"/>
                </a:lnTo>
                <a:lnTo>
                  <a:pt x="424" y="9965"/>
                </a:lnTo>
                <a:lnTo>
                  <a:pt x="894" y="9965"/>
                </a:lnTo>
                <a:lnTo>
                  <a:pt x="894" y="11234"/>
                </a:lnTo>
                <a:lnTo>
                  <a:pt x="424" y="11234"/>
                </a:lnTo>
                <a:lnTo>
                  <a:pt x="236" y="11281"/>
                </a:lnTo>
                <a:lnTo>
                  <a:pt x="95" y="11375"/>
                </a:lnTo>
                <a:lnTo>
                  <a:pt x="1" y="11516"/>
                </a:lnTo>
                <a:lnTo>
                  <a:pt x="1" y="11657"/>
                </a:lnTo>
                <a:lnTo>
                  <a:pt x="1" y="11798"/>
                </a:lnTo>
                <a:lnTo>
                  <a:pt x="95" y="11939"/>
                </a:lnTo>
                <a:lnTo>
                  <a:pt x="236" y="12033"/>
                </a:lnTo>
                <a:lnTo>
                  <a:pt x="424" y="12080"/>
                </a:lnTo>
                <a:lnTo>
                  <a:pt x="894" y="12080"/>
                </a:lnTo>
                <a:lnTo>
                  <a:pt x="894" y="13254"/>
                </a:lnTo>
                <a:lnTo>
                  <a:pt x="894" y="13442"/>
                </a:lnTo>
                <a:lnTo>
                  <a:pt x="988" y="13536"/>
                </a:lnTo>
                <a:lnTo>
                  <a:pt x="1129" y="13630"/>
                </a:lnTo>
                <a:lnTo>
                  <a:pt x="1317" y="13677"/>
                </a:lnTo>
                <a:lnTo>
                  <a:pt x="2351" y="13677"/>
                </a:lnTo>
                <a:lnTo>
                  <a:pt x="2351" y="14147"/>
                </a:lnTo>
                <a:lnTo>
                  <a:pt x="2398" y="14335"/>
                </a:lnTo>
                <a:lnTo>
                  <a:pt x="2492" y="14476"/>
                </a:lnTo>
                <a:lnTo>
                  <a:pt x="2633" y="14523"/>
                </a:lnTo>
                <a:lnTo>
                  <a:pt x="2774" y="14570"/>
                </a:lnTo>
                <a:lnTo>
                  <a:pt x="2962" y="14523"/>
                </a:lnTo>
                <a:lnTo>
                  <a:pt x="3056" y="14476"/>
                </a:lnTo>
                <a:lnTo>
                  <a:pt x="3150" y="14335"/>
                </a:lnTo>
                <a:lnTo>
                  <a:pt x="3197" y="14147"/>
                </a:lnTo>
                <a:lnTo>
                  <a:pt x="3197" y="13677"/>
                </a:lnTo>
                <a:lnTo>
                  <a:pt x="4513" y="13677"/>
                </a:lnTo>
                <a:lnTo>
                  <a:pt x="4513" y="14147"/>
                </a:lnTo>
                <a:lnTo>
                  <a:pt x="4513" y="14335"/>
                </a:lnTo>
                <a:lnTo>
                  <a:pt x="4654" y="14476"/>
                </a:lnTo>
                <a:lnTo>
                  <a:pt x="4748" y="14523"/>
                </a:lnTo>
                <a:lnTo>
                  <a:pt x="4936" y="14570"/>
                </a:lnTo>
                <a:lnTo>
                  <a:pt x="5077" y="14523"/>
                </a:lnTo>
                <a:lnTo>
                  <a:pt x="5218" y="14476"/>
                </a:lnTo>
                <a:lnTo>
                  <a:pt x="5312" y="14335"/>
                </a:lnTo>
                <a:lnTo>
                  <a:pt x="5359" y="14147"/>
                </a:lnTo>
                <a:lnTo>
                  <a:pt x="5359" y="13677"/>
                </a:lnTo>
                <a:lnTo>
                  <a:pt x="6628" y="13677"/>
                </a:lnTo>
                <a:lnTo>
                  <a:pt x="6628" y="14147"/>
                </a:lnTo>
                <a:lnTo>
                  <a:pt x="6675" y="14335"/>
                </a:lnTo>
                <a:lnTo>
                  <a:pt x="6769" y="14476"/>
                </a:lnTo>
                <a:lnTo>
                  <a:pt x="6910" y="14523"/>
                </a:lnTo>
                <a:lnTo>
                  <a:pt x="7051" y="14570"/>
                </a:lnTo>
                <a:lnTo>
                  <a:pt x="7192" y="14523"/>
                </a:lnTo>
                <a:lnTo>
                  <a:pt x="7333" y="14476"/>
                </a:lnTo>
                <a:lnTo>
                  <a:pt x="7427" y="14335"/>
                </a:lnTo>
                <a:lnTo>
                  <a:pt x="7474" y="14147"/>
                </a:lnTo>
                <a:lnTo>
                  <a:pt x="7474" y="13677"/>
                </a:lnTo>
                <a:lnTo>
                  <a:pt x="8790" y="13677"/>
                </a:lnTo>
                <a:lnTo>
                  <a:pt x="8790" y="14147"/>
                </a:lnTo>
                <a:lnTo>
                  <a:pt x="8837" y="14335"/>
                </a:lnTo>
                <a:lnTo>
                  <a:pt x="8931" y="14476"/>
                </a:lnTo>
                <a:lnTo>
                  <a:pt x="9072" y="14523"/>
                </a:lnTo>
                <a:lnTo>
                  <a:pt x="9213" y="14570"/>
                </a:lnTo>
                <a:lnTo>
                  <a:pt x="9354" y="14523"/>
                </a:lnTo>
                <a:lnTo>
                  <a:pt x="9495" y="14476"/>
                </a:lnTo>
                <a:lnTo>
                  <a:pt x="9589" y="14335"/>
                </a:lnTo>
                <a:lnTo>
                  <a:pt x="9636" y="14147"/>
                </a:lnTo>
                <a:lnTo>
                  <a:pt x="9636" y="13677"/>
                </a:lnTo>
                <a:lnTo>
                  <a:pt x="10905" y="13677"/>
                </a:lnTo>
                <a:lnTo>
                  <a:pt x="10905" y="14147"/>
                </a:lnTo>
                <a:lnTo>
                  <a:pt x="10952" y="14335"/>
                </a:lnTo>
                <a:lnTo>
                  <a:pt x="11046" y="14476"/>
                </a:lnTo>
                <a:lnTo>
                  <a:pt x="11187" y="14523"/>
                </a:lnTo>
                <a:lnTo>
                  <a:pt x="11328" y="14570"/>
                </a:lnTo>
                <a:lnTo>
                  <a:pt x="11516" y="14523"/>
                </a:lnTo>
                <a:lnTo>
                  <a:pt x="11610" y="14476"/>
                </a:lnTo>
                <a:lnTo>
                  <a:pt x="11751" y="14335"/>
                </a:lnTo>
                <a:lnTo>
                  <a:pt x="11751" y="14147"/>
                </a:lnTo>
                <a:lnTo>
                  <a:pt x="11751" y="13677"/>
                </a:lnTo>
                <a:lnTo>
                  <a:pt x="13066" y="13677"/>
                </a:lnTo>
                <a:lnTo>
                  <a:pt x="13066" y="14147"/>
                </a:lnTo>
                <a:lnTo>
                  <a:pt x="13113" y="14335"/>
                </a:lnTo>
                <a:lnTo>
                  <a:pt x="13207" y="14476"/>
                </a:lnTo>
                <a:lnTo>
                  <a:pt x="13301" y="14523"/>
                </a:lnTo>
                <a:lnTo>
                  <a:pt x="13489" y="14570"/>
                </a:lnTo>
                <a:lnTo>
                  <a:pt x="13630" y="14523"/>
                </a:lnTo>
                <a:lnTo>
                  <a:pt x="13771" y="14476"/>
                </a:lnTo>
                <a:lnTo>
                  <a:pt x="13865" y="14335"/>
                </a:lnTo>
                <a:lnTo>
                  <a:pt x="13912" y="14147"/>
                </a:lnTo>
                <a:lnTo>
                  <a:pt x="13912" y="13677"/>
                </a:lnTo>
                <a:lnTo>
                  <a:pt x="14147" y="13677"/>
                </a:lnTo>
                <a:lnTo>
                  <a:pt x="14335" y="13630"/>
                </a:lnTo>
                <a:lnTo>
                  <a:pt x="14429" y="13536"/>
                </a:lnTo>
                <a:lnTo>
                  <a:pt x="14523" y="13395"/>
                </a:lnTo>
                <a:lnTo>
                  <a:pt x="14570" y="13254"/>
                </a:lnTo>
                <a:lnTo>
                  <a:pt x="14523" y="13113"/>
                </a:lnTo>
                <a:lnTo>
                  <a:pt x="14429" y="12972"/>
                </a:lnTo>
                <a:lnTo>
                  <a:pt x="14335" y="12878"/>
                </a:lnTo>
                <a:lnTo>
                  <a:pt x="14147" y="12831"/>
                </a:lnTo>
                <a:lnTo>
                  <a:pt x="1740" y="12831"/>
                </a:lnTo>
                <a:lnTo>
                  <a:pt x="1740" y="10811"/>
                </a:lnTo>
                <a:lnTo>
                  <a:pt x="3479" y="8743"/>
                </a:lnTo>
                <a:lnTo>
                  <a:pt x="4278" y="9495"/>
                </a:lnTo>
                <a:lnTo>
                  <a:pt x="4466" y="9589"/>
                </a:lnTo>
                <a:lnTo>
                  <a:pt x="4607" y="9636"/>
                </a:lnTo>
                <a:lnTo>
                  <a:pt x="4795" y="9589"/>
                </a:lnTo>
                <a:lnTo>
                  <a:pt x="4936" y="9495"/>
                </a:lnTo>
                <a:lnTo>
                  <a:pt x="6581" y="7427"/>
                </a:lnTo>
                <a:lnTo>
                  <a:pt x="8837" y="11469"/>
                </a:lnTo>
                <a:lnTo>
                  <a:pt x="8931" y="11610"/>
                </a:lnTo>
                <a:lnTo>
                  <a:pt x="9119" y="11657"/>
                </a:lnTo>
                <a:lnTo>
                  <a:pt x="9307" y="11657"/>
                </a:lnTo>
                <a:lnTo>
                  <a:pt x="9495" y="11563"/>
                </a:lnTo>
                <a:lnTo>
                  <a:pt x="11422" y="9589"/>
                </a:lnTo>
                <a:lnTo>
                  <a:pt x="11657" y="9683"/>
                </a:lnTo>
                <a:lnTo>
                  <a:pt x="11892" y="9777"/>
                </a:lnTo>
                <a:lnTo>
                  <a:pt x="12362" y="9777"/>
                </a:lnTo>
                <a:lnTo>
                  <a:pt x="12597" y="9730"/>
                </a:lnTo>
                <a:lnTo>
                  <a:pt x="12785" y="9636"/>
                </a:lnTo>
                <a:lnTo>
                  <a:pt x="13019" y="9495"/>
                </a:lnTo>
                <a:lnTo>
                  <a:pt x="13207" y="9354"/>
                </a:lnTo>
                <a:lnTo>
                  <a:pt x="13395" y="9119"/>
                </a:lnTo>
                <a:lnTo>
                  <a:pt x="13536" y="8837"/>
                </a:lnTo>
                <a:lnTo>
                  <a:pt x="13583" y="8555"/>
                </a:lnTo>
                <a:lnTo>
                  <a:pt x="13630" y="8273"/>
                </a:lnTo>
                <a:lnTo>
                  <a:pt x="13583" y="7991"/>
                </a:lnTo>
                <a:lnTo>
                  <a:pt x="13536" y="7709"/>
                </a:lnTo>
                <a:lnTo>
                  <a:pt x="13395" y="7474"/>
                </a:lnTo>
                <a:lnTo>
                  <a:pt x="13207" y="7239"/>
                </a:lnTo>
                <a:lnTo>
                  <a:pt x="12972" y="7051"/>
                </a:lnTo>
                <a:lnTo>
                  <a:pt x="12691" y="6910"/>
                </a:lnTo>
                <a:lnTo>
                  <a:pt x="12409" y="6816"/>
                </a:lnTo>
                <a:lnTo>
                  <a:pt x="12127" y="6769"/>
                </a:lnTo>
                <a:lnTo>
                  <a:pt x="11845" y="6816"/>
                </a:lnTo>
                <a:lnTo>
                  <a:pt x="11563" y="6910"/>
                </a:lnTo>
                <a:lnTo>
                  <a:pt x="11328" y="7051"/>
                </a:lnTo>
                <a:lnTo>
                  <a:pt x="11093" y="7239"/>
                </a:lnTo>
                <a:lnTo>
                  <a:pt x="10905" y="7427"/>
                </a:lnTo>
                <a:lnTo>
                  <a:pt x="10811" y="7615"/>
                </a:lnTo>
                <a:lnTo>
                  <a:pt x="10717" y="7850"/>
                </a:lnTo>
                <a:lnTo>
                  <a:pt x="10670" y="8085"/>
                </a:lnTo>
                <a:lnTo>
                  <a:pt x="10623" y="8320"/>
                </a:lnTo>
                <a:lnTo>
                  <a:pt x="10670" y="8555"/>
                </a:lnTo>
                <a:lnTo>
                  <a:pt x="10717" y="8790"/>
                </a:lnTo>
                <a:lnTo>
                  <a:pt x="10811" y="8978"/>
                </a:lnTo>
                <a:lnTo>
                  <a:pt x="9307" y="10529"/>
                </a:lnTo>
                <a:lnTo>
                  <a:pt x="7192" y="6722"/>
                </a:lnTo>
                <a:lnTo>
                  <a:pt x="8555" y="5077"/>
                </a:lnTo>
                <a:lnTo>
                  <a:pt x="9589" y="6017"/>
                </a:lnTo>
                <a:lnTo>
                  <a:pt x="9730" y="6064"/>
                </a:lnTo>
                <a:lnTo>
                  <a:pt x="9918" y="6111"/>
                </a:lnTo>
                <a:lnTo>
                  <a:pt x="10106" y="6064"/>
                </a:lnTo>
                <a:lnTo>
                  <a:pt x="10200" y="5923"/>
                </a:lnTo>
                <a:lnTo>
                  <a:pt x="12409" y="2821"/>
                </a:lnTo>
                <a:lnTo>
                  <a:pt x="12644" y="2915"/>
                </a:lnTo>
                <a:lnTo>
                  <a:pt x="12831" y="2962"/>
                </a:lnTo>
                <a:lnTo>
                  <a:pt x="13301" y="2962"/>
                </a:lnTo>
                <a:lnTo>
                  <a:pt x="13536" y="2915"/>
                </a:lnTo>
                <a:lnTo>
                  <a:pt x="13724" y="2821"/>
                </a:lnTo>
                <a:lnTo>
                  <a:pt x="13912" y="2680"/>
                </a:lnTo>
                <a:lnTo>
                  <a:pt x="14100" y="2539"/>
                </a:lnTo>
                <a:lnTo>
                  <a:pt x="14288" y="2304"/>
                </a:lnTo>
                <a:lnTo>
                  <a:pt x="14429" y="2069"/>
                </a:lnTo>
                <a:lnTo>
                  <a:pt x="14523" y="1787"/>
                </a:lnTo>
                <a:lnTo>
                  <a:pt x="14570" y="1505"/>
                </a:lnTo>
                <a:lnTo>
                  <a:pt x="14523" y="1223"/>
                </a:lnTo>
                <a:lnTo>
                  <a:pt x="14429" y="941"/>
                </a:lnTo>
                <a:lnTo>
                  <a:pt x="14288" y="659"/>
                </a:lnTo>
                <a:lnTo>
                  <a:pt x="14100" y="424"/>
                </a:lnTo>
                <a:lnTo>
                  <a:pt x="13865" y="236"/>
                </a:lnTo>
                <a:lnTo>
                  <a:pt x="13630" y="95"/>
                </a:lnTo>
                <a:lnTo>
                  <a:pt x="13348" y="48"/>
                </a:lnTo>
                <a:lnTo>
                  <a:pt x="13066" y="1"/>
                </a:lnTo>
                <a:lnTo>
                  <a:pt x="12785" y="48"/>
                </a:lnTo>
                <a:lnTo>
                  <a:pt x="12503" y="95"/>
                </a:lnTo>
                <a:lnTo>
                  <a:pt x="12221" y="236"/>
                </a:lnTo>
                <a:lnTo>
                  <a:pt x="11986" y="424"/>
                </a:lnTo>
                <a:lnTo>
                  <a:pt x="11845" y="612"/>
                </a:lnTo>
                <a:lnTo>
                  <a:pt x="11704" y="847"/>
                </a:lnTo>
                <a:lnTo>
                  <a:pt x="11610" y="1082"/>
                </a:lnTo>
                <a:lnTo>
                  <a:pt x="11563" y="1317"/>
                </a:lnTo>
                <a:lnTo>
                  <a:pt x="11563" y="1552"/>
                </a:lnTo>
                <a:lnTo>
                  <a:pt x="11610" y="1787"/>
                </a:lnTo>
                <a:lnTo>
                  <a:pt x="11657" y="2022"/>
                </a:lnTo>
                <a:lnTo>
                  <a:pt x="11751" y="2257"/>
                </a:lnTo>
                <a:lnTo>
                  <a:pt x="9777" y="5030"/>
                </a:lnTo>
                <a:lnTo>
                  <a:pt x="8790" y="4137"/>
                </a:lnTo>
                <a:lnTo>
                  <a:pt x="8649" y="4043"/>
                </a:lnTo>
                <a:lnTo>
                  <a:pt x="8508" y="4043"/>
                </a:lnTo>
                <a:lnTo>
                  <a:pt x="8320" y="4090"/>
                </a:lnTo>
                <a:lnTo>
                  <a:pt x="8179" y="4184"/>
                </a:lnTo>
                <a:lnTo>
                  <a:pt x="6722" y="5923"/>
                </a:lnTo>
                <a:lnTo>
                  <a:pt x="4701" y="2210"/>
                </a:lnTo>
                <a:lnTo>
                  <a:pt x="4560" y="2069"/>
                </a:lnTo>
                <a:lnTo>
                  <a:pt x="4419" y="2022"/>
                </a:lnTo>
                <a:lnTo>
                  <a:pt x="4278" y="2022"/>
                </a:lnTo>
                <a:lnTo>
                  <a:pt x="4090" y="2069"/>
                </a:lnTo>
                <a:lnTo>
                  <a:pt x="1740" y="3291"/>
                </a:lnTo>
                <a:lnTo>
                  <a:pt x="1740" y="424"/>
                </a:lnTo>
                <a:lnTo>
                  <a:pt x="1693" y="236"/>
                </a:lnTo>
                <a:lnTo>
                  <a:pt x="1599" y="95"/>
                </a:lnTo>
                <a:lnTo>
                  <a:pt x="1458" y="48"/>
                </a:lnTo>
                <a:lnTo>
                  <a:pt x="1317"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4400" name="Google Shape;4400;p38"/>
          <p:cNvGrpSpPr/>
          <p:nvPr/>
        </p:nvGrpSpPr>
        <p:grpSpPr>
          <a:xfrm>
            <a:off x="11032243" y="4279092"/>
            <a:ext cx="763556" cy="763556"/>
            <a:chOff x="2673565" y="2056602"/>
            <a:chExt cx="333275" cy="333275"/>
          </a:xfrm>
        </p:grpSpPr>
        <p:sp>
          <p:nvSpPr>
            <p:cNvPr id="4401" name="Google Shape;4401;p38"/>
            <p:cNvSpPr/>
            <p:nvPr/>
          </p:nvSpPr>
          <p:spPr>
            <a:xfrm>
              <a:off x="2673565" y="2056602"/>
              <a:ext cx="333275" cy="333275"/>
            </a:xfrm>
            <a:custGeom>
              <a:avLst/>
              <a:gdLst/>
              <a:ahLst/>
              <a:cxnLst/>
              <a:rect l="l" t="t" r="r" b="b"/>
              <a:pathLst>
                <a:path w="14571" h="14571" extrusionOk="0">
                  <a:moveTo>
                    <a:pt x="7286" y="847"/>
                  </a:moveTo>
                  <a:lnTo>
                    <a:pt x="7897" y="894"/>
                  </a:lnTo>
                  <a:lnTo>
                    <a:pt x="8508" y="941"/>
                  </a:lnTo>
                  <a:lnTo>
                    <a:pt x="9119" y="1082"/>
                  </a:lnTo>
                  <a:lnTo>
                    <a:pt x="9683" y="1317"/>
                  </a:lnTo>
                  <a:lnTo>
                    <a:pt x="10200" y="1552"/>
                  </a:lnTo>
                  <a:lnTo>
                    <a:pt x="10717" y="1881"/>
                  </a:lnTo>
                  <a:lnTo>
                    <a:pt x="11234" y="2210"/>
                  </a:lnTo>
                  <a:lnTo>
                    <a:pt x="11703" y="2586"/>
                  </a:lnTo>
                  <a:lnTo>
                    <a:pt x="12126" y="3009"/>
                  </a:lnTo>
                  <a:lnTo>
                    <a:pt x="12502" y="3479"/>
                  </a:lnTo>
                  <a:lnTo>
                    <a:pt x="12831" y="3996"/>
                  </a:lnTo>
                  <a:lnTo>
                    <a:pt x="13113" y="4513"/>
                  </a:lnTo>
                  <a:lnTo>
                    <a:pt x="13348" y="5077"/>
                  </a:lnTo>
                  <a:lnTo>
                    <a:pt x="13536" y="5641"/>
                  </a:lnTo>
                  <a:lnTo>
                    <a:pt x="13630" y="6252"/>
                  </a:lnTo>
                  <a:lnTo>
                    <a:pt x="13724" y="6863"/>
                  </a:lnTo>
                  <a:lnTo>
                    <a:pt x="12361" y="6863"/>
                  </a:lnTo>
                  <a:lnTo>
                    <a:pt x="12314" y="6440"/>
                  </a:lnTo>
                  <a:lnTo>
                    <a:pt x="12220" y="6064"/>
                  </a:lnTo>
                  <a:lnTo>
                    <a:pt x="12126" y="5688"/>
                  </a:lnTo>
                  <a:lnTo>
                    <a:pt x="12032" y="5359"/>
                  </a:lnTo>
                  <a:lnTo>
                    <a:pt x="11844" y="5030"/>
                  </a:lnTo>
                  <a:lnTo>
                    <a:pt x="11703" y="4701"/>
                  </a:lnTo>
                  <a:lnTo>
                    <a:pt x="11281" y="4090"/>
                  </a:lnTo>
                  <a:lnTo>
                    <a:pt x="10764" y="3573"/>
                  </a:lnTo>
                  <a:lnTo>
                    <a:pt x="10247" y="3150"/>
                  </a:lnTo>
                  <a:lnTo>
                    <a:pt x="9636" y="2774"/>
                  </a:lnTo>
                  <a:lnTo>
                    <a:pt x="8978" y="2492"/>
                  </a:lnTo>
                  <a:lnTo>
                    <a:pt x="8273" y="2304"/>
                  </a:lnTo>
                  <a:lnTo>
                    <a:pt x="7568" y="2210"/>
                  </a:lnTo>
                  <a:lnTo>
                    <a:pt x="6863" y="2210"/>
                  </a:lnTo>
                  <a:lnTo>
                    <a:pt x="6158" y="2304"/>
                  </a:lnTo>
                  <a:lnTo>
                    <a:pt x="5500" y="2539"/>
                  </a:lnTo>
                  <a:lnTo>
                    <a:pt x="5171" y="2680"/>
                  </a:lnTo>
                  <a:lnTo>
                    <a:pt x="4842" y="2821"/>
                  </a:lnTo>
                  <a:lnTo>
                    <a:pt x="4513" y="3009"/>
                  </a:lnTo>
                  <a:lnTo>
                    <a:pt x="4184" y="3244"/>
                  </a:lnTo>
                  <a:lnTo>
                    <a:pt x="3902" y="3526"/>
                  </a:lnTo>
                  <a:lnTo>
                    <a:pt x="3620" y="3808"/>
                  </a:lnTo>
                  <a:lnTo>
                    <a:pt x="2539" y="2962"/>
                  </a:lnTo>
                  <a:lnTo>
                    <a:pt x="3009" y="2492"/>
                  </a:lnTo>
                  <a:lnTo>
                    <a:pt x="3526" y="2069"/>
                  </a:lnTo>
                  <a:lnTo>
                    <a:pt x="4090" y="1693"/>
                  </a:lnTo>
                  <a:lnTo>
                    <a:pt x="4701" y="1411"/>
                  </a:lnTo>
                  <a:lnTo>
                    <a:pt x="5312" y="1176"/>
                  </a:lnTo>
                  <a:lnTo>
                    <a:pt x="5970" y="988"/>
                  </a:lnTo>
                  <a:lnTo>
                    <a:pt x="6628" y="894"/>
                  </a:lnTo>
                  <a:lnTo>
                    <a:pt x="7286" y="847"/>
                  </a:lnTo>
                  <a:close/>
                  <a:moveTo>
                    <a:pt x="7709" y="3103"/>
                  </a:moveTo>
                  <a:lnTo>
                    <a:pt x="8085" y="3150"/>
                  </a:lnTo>
                  <a:lnTo>
                    <a:pt x="8461" y="3244"/>
                  </a:lnTo>
                  <a:lnTo>
                    <a:pt x="8837" y="3338"/>
                  </a:lnTo>
                  <a:lnTo>
                    <a:pt x="9166" y="3479"/>
                  </a:lnTo>
                  <a:lnTo>
                    <a:pt x="9495" y="3667"/>
                  </a:lnTo>
                  <a:lnTo>
                    <a:pt x="9824" y="3902"/>
                  </a:lnTo>
                  <a:lnTo>
                    <a:pt x="10153" y="4137"/>
                  </a:lnTo>
                  <a:lnTo>
                    <a:pt x="10435" y="4419"/>
                  </a:lnTo>
                  <a:lnTo>
                    <a:pt x="10670" y="4701"/>
                  </a:lnTo>
                  <a:lnTo>
                    <a:pt x="10905" y="5077"/>
                  </a:lnTo>
                  <a:lnTo>
                    <a:pt x="11093" y="5453"/>
                  </a:lnTo>
                  <a:lnTo>
                    <a:pt x="11281" y="5876"/>
                  </a:lnTo>
                  <a:lnTo>
                    <a:pt x="11422" y="6299"/>
                  </a:lnTo>
                  <a:lnTo>
                    <a:pt x="11469" y="6769"/>
                  </a:lnTo>
                  <a:lnTo>
                    <a:pt x="11516" y="7286"/>
                  </a:lnTo>
                  <a:lnTo>
                    <a:pt x="11516" y="7709"/>
                  </a:lnTo>
                  <a:lnTo>
                    <a:pt x="11422" y="8132"/>
                  </a:lnTo>
                  <a:lnTo>
                    <a:pt x="11328" y="8555"/>
                  </a:lnTo>
                  <a:lnTo>
                    <a:pt x="11187" y="8931"/>
                  </a:lnTo>
                  <a:lnTo>
                    <a:pt x="10999" y="9307"/>
                  </a:lnTo>
                  <a:lnTo>
                    <a:pt x="10811" y="9636"/>
                  </a:lnTo>
                  <a:lnTo>
                    <a:pt x="10576" y="9965"/>
                  </a:lnTo>
                  <a:lnTo>
                    <a:pt x="10294" y="10247"/>
                  </a:lnTo>
                  <a:lnTo>
                    <a:pt x="9965" y="10529"/>
                  </a:lnTo>
                  <a:lnTo>
                    <a:pt x="9683" y="10764"/>
                  </a:lnTo>
                  <a:lnTo>
                    <a:pt x="9307" y="10999"/>
                  </a:lnTo>
                  <a:lnTo>
                    <a:pt x="8931" y="11187"/>
                  </a:lnTo>
                  <a:lnTo>
                    <a:pt x="8555" y="11328"/>
                  </a:lnTo>
                  <a:lnTo>
                    <a:pt x="8132" y="11422"/>
                  </a:lnTo>
                  <a:lnTo>
                    <a:pt x="7709" y="11469"/>
                  </a:lnTo>
                  <a:lnTo>
                    <a:pt x="7286" y="11516"/>
                  </a:lnTo>
                  <a:lnTo>
                    <a:pt x="6863" y="11469"/>
                  </a:lnTo>
                  <a:lnTo>
                    <a:pt x="6440" y="11422"/>
                  </a:lnTo>
                  <a:lnTo>
                    <a:pt x="6064" y="11328"/>
                  </a:lnTo>
                  <a:lnTo>
                    <a:pt x="5641" y="11187"/>
                  </a:lnTo>
                  <a:lnTo>
                    <a:pt x="5265" y="10999"/>
                  </a:lnTo>
                  <a:lnTo>
                    <a:pt x="4936" y="10764"/>
                  </a:lnTo>
                  <a:lnTo>
                    <a:pt x="4607" y="10529"/>
                  </a:lnTo>
                  <a:lnTo>
                    <a:pt x="4325" y="10247"/>
                  </a:lnTo>
                  <a:lnTo>
                    <a:pt x="4043" y="9965"/>
                  </a:lnTo>
                  <a:lnTo>
                    <a:pt x="3808" y="9636"/>
                  </a:lnTo>
                  <a:lnTo>
                    <a:pt x="3573" y="9307"/>
                  </a:lnTo>
                  <a:lnTo>
                    <a:pt x="3385" y="8931"/>
                  </a:lnTo>
                  <a:lnTo>
                    <a:pt x="3244" y="8555"/>
                  </a:lnTo>
                  <a:lnTo>
                    <a:pt x="3150" y="8132"/>
                  </a:lnTo>
                  <a:lnTo>
                    <a:pt x="3103" y="7709"/>
                  </a:lnTo>
                  <a:lnTo>
                    <a:pt x="3056" y="7286"/>
                  </a:lnTo>
                  <a:lnTo>
                    <a:pt x="3103" y="6769"/>
                  </a:lnTo>
                  <a:lnTo>
                    <a:pt x="3197" y="6299"/>
                  </a:lnTo>
                  <a:lnTo>
                    <a:pt x="3338" y="5876"/>
                  </a:lnTo>
                  <a:lnTo>
                    <a:pt x="3479" y="5453"/>
                  </a:lnTo>
                  <a:lnTo>
                    <a:pt x="3667" y="5077"/>
                  </a:lnTo>
                  <a:lnTo>
                    <a:pt x="3902" y="4701"/>
                  </a:lnTo>
                  <a:lnTo>
                    <a:pt x="4184" y="4419"/>
                  </a:lnTo>
                  <a:lnTo>
                    <a:pt x="4466" y="4137"/>
                  </a:lnTo>
                  <a:lnTo>
                    <a:pt x="4748" y="3902"/>
                  </a:lnTo>
                  <a:lnTo>
                    <a:pt x="5077" y="3667"/>
                  </a:lnTo>
                  <a:lnTo>
                    <a:pt x="5406" y="3479"/>
                  </a:lnTo>
                  <a:lnTo>
                    <a:pt x="5782" y="3338"/>
                  </a:lnTo>
                  <a:lnTo>
                    <a:pt x="6158" y="3244"/>
                  </a:lnTo>
                  <a:lnTo>
                    <a:pt x="6534" y="3150"/>
                  </a:lnTo>
                  <a:lnTo>
                    <a:pt x="6910" y="3103"/>
                  </a:lnTo>
                  <a:close/>
                  <a:moveTo>
                    <a:pt x="1975" y="3667"/>
                  </a:moveTo>
                  <a:lnTo>
                    <a:pt x="3056" y="4466"/>
                  </a:lnTo>
                  <a:lnTo>
                    <a:pt x="2727" y="5077"/>
                  </a:lnTo>
                  <a:lnTo>
                    <a:pt x="2445" y="5688"/>
                  </a:lnTo>
                  <a:lnTo>
                    <a:pt x="2304" y="6346"/>
                  </a:lnTo>
                  <a:lnTo>
                    <a:pt x="2210" y="6957"/>
                  </a:lnTo>
                  <a:lnTo>
                    <a:pt x="2210" y="7615"/>
                  </a:lnTo>
                  <a:lnTo>
                    <a:pt x="2304" y="8273"/>
                  </a:lnTo>
                  <a:lnTo>
                    <a:pt x="2492" y="8884"/>
                  </a:lnTo>
                  <a:lnTo>
                    <a:pt x="2727" y="9495"/>
                  </a:lnTo>
                  <a:lnTo>
                    <a:pt x="3056" y="10059"/>
                  </a:lnTo>
                  <a:lnTo>
                    <a:pt x="3432" y="10576"/>
                  </a:lnTo>
                  <a:lnTo>
                    <a:pt x="3855" y="11046"/>
                  </a:lnTo>
                  <a:lnTo>
                    <a:pt x="4372" y="11422"/>
                  </a:lnTo>
                  <a:lnTo>
                    <a:pt x="4936" y="11798"/>
                  </a:lnTo>
                  <a:lnTo>
                    <a:pt x="5547" y="12080"/>
                  </a:lnTo>
                  <a:lnTo>
                    <a:pt x="6158" y="12267"/>
                  </a:lnTo>
                  <a:lnTo>
                    <a:pt x="6863" y="12361"/>
                  </a:lnTo>
                  <a:lnTo>
                    <a:pt x="6863" y="13677"/>
                  </a:lnTo>
                  <a:lnTo>
                    <a:pt x="6252" y="13630"/>
                  </a:lnTo>
                  <a:lnTo>
                    <a:pt x="5688" y="13489"/>
                  </a:lnTo>
                  <a:lnTo>
                    <a:pt x="5077" y="13348"/>
                  </a:lnTo>
                  <a:lnTo>
                    <a:pt x="4513" y="13113"/>
                  </a:lnTo>
                  <a:lnTo>
                    <a:pt x="3996" y="12784"/>
                  </a:lnTo>
                  <a:lnTo>
                    <a:pt x="3526" y="12455"/>
                  </a:lnTo>
                  <a:lnTo>
                    <a:pt x="3056" y="12080"/>
                  </a:lnTo>
                  <a:lnTo>
                    <a:pt x="2633" y="11657"/>
                  </a:lnTo>
                  <a:lnTo>
                    <a:pt x="2210" y="11187"/>
                  </a:lnTo>
                  <a:lnTo>
                    <a:pt x="1881" y="10717"/>
                  </a:lnTo>
                  <a:lnTo>
                    <a:pt x="1552" y="10200"/>
                  </a:lnTo>
                  <a:lnTo>
                    <a:pt x="1317" y="9636"/>
                  </a:lnTo>
                  <a:lnTo>
                    <a:pt x="1129" y="9072"/>
                  </a:lnTo>
                  <a:lnTo>
                    <a:pt x="988" y="8508"/>
                  </a:lnTo>
                  <a:lnTo>
                    <a:pt x="894" y="7897"/>
                  </a:lnTo>
                  <a:lnTo>
                    <a:pt x="847" y="7286"/>
                  </a:lnTo>
                  <a:lnTo>
                    <a:pt x="894" y="6769"/>
                  </a:lnTo>
                  <a:lnTo>
                    <a:pt x="941" y="6299"/>
                  </a:lnTo>
                  <a:lnTo>
                    <a:pt x="1035" y="5829"/>
                  </a:lnTo>
                  <a:lnTo>
                    <a:pt x="1176" y="5359"/>
                  </a:lnTo>
                  <a:lnTo>
                    <a:pt x="1317" y="4936"/>
                  </a:lnTo>
                  <a:lnTo>
                    <a:pt x="1505" y="4466"/>
                  </a:lnTo>
                  <a:lnTo>
                    <a:pt x="1740" y="4043"/>
                  </a:lnTo>
                  <a:lnTo>
                    <a:pt x="1975" y="3667"/>
                  </a:lnTo>
                  <a:close/>
                  <a:moveTo>
                    <a:pt x="13724" y="7709"/>
                  </a:moveTo>
                  <a:lnTo>
                    <a:pt x="13630" y="8273"/>
                  </a:lnTo>
                  <a:lnTo>
                    <a:pt x="13536" y="8837"/>
                  </a:lnTo>
                  <a:lnTo>
                    <a:pt x="13348" y="9401"/>
                  </a:lnTo>
                  <a:lnTo>
                    <a:pt x="13160" y="9918"/>
                  </a:lnTo>
                  <a:lnTo>
                    <a:pt x="12878" y="10435"/>
                  </a:lnTo>
                  <a:lnTo>
                    <a:pt x="12596" y="10952"/>
                  </a:lnTo>
                  <a:lnTo>
                    <a:pt x="12220" y="11375"/>
                  </a:lnTo>
                  <a:lnTo>
                    <a:pt x="11844" y="11845"/>
                  </a:lnTo>
                  <a:lnTo>
                    <a:pt x="11422" y="12220"/>
                  </a:lnTo>
                  <a:lnTo>
                    <a:pt x="10952" y="12596"/>
                  </a:lnTo>
                  <a:lnTo>
                    <a:pt x="10435" y="12878"/>
                  </a:lnTo>
                  <a:lnTo>
                    <a:pt x="9965" y="13160"/>
                  </a:lnTo>
                  <a:lnTo>
                    <a:pt x="9401" y="13348"/>
                  </a:lnTo>
                  <a:lnTo>
                    <a:pt x="8884" y="13536"/>
                  </a:lnTo>
                  <a:lnTo>
                    <a:pt x="8320" y="13630"/>
                  </a:lnTo>
                  <a:lnTo>
                    <a:pt x="7709" y="13677"/>
                  </a:lnTo>
                  <a:lnTo>
                    <a:pt x="7709" y="12361"/>
                  </a:lnTo>
                  <a:lnTo>
                    <a:pt x="8179" y="12267"/>
                  </a:lnTo>
                  <a:lnTo>
                    <a:pt x="8602" y="12173"/>
                  </a:lnTo>
                  <a:lnTo>
                    <a:pt x="9025" y="12033"/>
                  </a:lnTo>
                  <a:lnTo>
                    <a:pt x="9448" y="11892"/>
                  </a:lnTo>
                  <a:lnTo>
                    <a:pt x="9824" y="11657"/>
                  </a:lnTo>
                  <a:lnTo>
                    <a:pt x="10200" y="11422"/>
                  </a:lnTo>
                  <a:lnTo>
                    <a:pt x="10576" y="11187"/>
                  </a:lnTo>
                  <a:lnTo>
                    <a:pt x="10905" y="10858"/>
                  </a:lnTo>
                  <a:lnTo>
                    <a:pt x="11187" y="10529"/>
                  </a:lnTo>
                  <a:lnTo>
                    <a:pt x="11469" y="10200"/>
                  </a:lnTo>
                  <a:lnTo>
                    <a:pt x="11703" y="9824"/>
                  </a:lnTo>
                  <a:lnTo>
                    <a:pt x="11891" y="9448"/>
                  </a:lnTo>
                  <a:lnTo>
                    <a:pt x="12079" y="9025"/>
                  </a:lnTo>
                  <a:lnTo>
                    <a:pt x="12220" y="8602"/>
                  </a:lnTo>
                  <a:lnTo>
                    <a:pt x="12314" y="8179"/>
                  </a:lnTo>
                  <a:lnTo>
                    <a:pt x="12361" y="7709"/>
                  </a:lnTo>
                  <a:close/>
                  <a:moveTo>
                    <a:pt x="7004" y="1"/>
                  </a:moveTo>
                  <a:lnTo>
                    <a:pt x="6534" y="48"/>
                  </a:lnTo>
                  <a:lnTo>
                    <a:pt x="6017" y="142"/>
                  </a:lnTo>
                  <a:lnTo>
                    <a:pt x="5500" y="236"/>
                  </a:lnTo>
                  <a:lnTo>
                    <a:pt x="4983" y="377"/>
                  </a:lnTo>
                  <a:lnTo>
                    <a:pt x="4513" y="565"/>
                  </a:lnTo>
                  <a:lnTo>
                    <a:pt x="4043" y="800"/>
                  </a:lnTo>
                  <a:lnTo>
                    <a:pt x="3620" y="1035"/>
                  </a:lnTo>
                  <a:lnTo>
                    <a:pt x="3150" y="1317"/>
                  </a:lnTo>
                  <a:lnTo>
                    <a:pt x="2727" y="1599"/>
                  </a:lnTo>
                  <a:lnTo>
                    <a:pt x="2351" y="1928"/>
                  </a:lnTo>
                  <a:lnTo>
                    <a:pt x="1975" y="2304"/>
                  </a:lnTo>
                  <a:lnTo>
                    <a:pt x="1646" y="2680"/>
                  </a:lnTo>
                  <a:lnTo>
                    <a:pt x="1317" y="3103"/>
                  </a:lnTo>
                  <a:lnTo>
                    <a:pt x="1035" y="3573"/>
                  </a:lnTo>
                  <a:lnTo>
                    <a:pt x="753" y="4043"/>
                  </a:lnTo>
                  <a:lnTo>
                    <a:pt x="565" y="4513"/>
                  </a:lnTo>
                  <a:lnTo>
                    <a:pt x="377" y="5030"/>
                  </a:lnTo>
                  <a:lnTo>
                    <a:pt x="236" y="5547"/>
                  </a:lnTo>
                  <a:lnTo>
                    <a:pt x="95" y="6111"/>
                  </a:lnTo>
                  <a:lnTo>
                    <a:pt x="48" y="6675"/>
                  </a:lnTo>
                  <a:lnTo>
                    <a:pt x="1" y="7286"/>
                  </a:lnTo>
                  <a:lnTo>
                    <a:pt x="48" y="7991"/>
                  </a:lnTo>
                  <a:lnTo>
                    <a:pt x="142" y="8743"/>
                  </a:lnTo>
                  <a:lnTo>
                    <a:pt x="330" y="9401"/>
                  </a:lnTo>
                  <a:lnTo>
                    <a:pt x="565" y="10059"/>
                  </a:lnTo>
                  <a:lnTo>
                    <a:pt x="894" y="10717"/>
                  </a:lnTo>
                  <a:lnTo>
                    <a:pt x="1270" y="11328"/>
                  </a:lnTo>
                  <a:lnTo>
                    <a:pt x="1693" y="11892"/>
                  </a:lnTo>
                  <a:lnTo>
                    <a:pt x="2163" y="12408"/>
                  </a:lnTo>
                  <a:lnTo>
                    <a:pt x="2680" y="12878"/>
                  </a:lnTo>
                  <a:lnTo>
                    <a:pt x="3244" y="13348"/>
                  </a:lnTo>
                  <a:lnTo>
                    <a:pt x="3855" y="13677"/>
                  </a:lnTo>
                  <a:lnTo>
                    <a:pt x="4513" y="14006"/>
                  </a:lnTo>
                  <a:lnTo>
                    <a:pt x="5171" y="14241"/>
                  </a:lnTo>
                  <a:lnTo>
                    <a:pt x="5876" y="14429"/>
                  </a:lnTo>
                  <a:lnTo>
                    <a:pt x="6581" y="14523"/>
                  </a:lnTo>
                  <a:lnTo>
                    <a:pt x="7286" y="14570"/>
                  </a:lnTo>
                  <a:lnTo>
                    <a:pt x="7897" y="14523"/>
                  </a:lnTo>
                  <a:lnTo>
                    <a:pt x="8461" y="14476"/>
                  </a:lnTo>
                  <a:lnTo>
                    <a:pt x="9025" y="14382"/>
                  </a:lnTo>
                  <a:lnTo>
                    <a:pt x="9542" y="14194"/>
                  </a:lnTo>
                  <a:lnTo>
                    <a:pt x="10059" y="14053"/>
                  </a:lnTo>
                  <a:lnTo>
                    <a:pt x="10576" y="13818"/>
                  </a:lnTo>
                  <a:lnTo>
                    <a:pt x="11046" y="13536"/>
                  </a:lnTo>
                  <a:lnTo>
                    <a:pt x="11469" y="13254"/>
                  </a:lnTo>
                  <a:lnTo>
                    <a:pt x="11891" y="12925"/>
                  </a:lnTo>
                  <a:lnTo>
                    <a:pt x="12267" y="12596"/>
                  </a:lnTo>
                  <a:lnTo>
                    <a:pt x="12643" y="12220"/>
                  </a:lnTo>
                  <a:lnTo>
                    <a:pt x="12972" y="11845"/>
                  </a:lnTo>
                  <a:lnTo>
                    <a:pt x="13254" y="11422"/>
                  </a:lnTo>
                  <a:lnTo>
                    <a:pt x="13536" y="10999"/>
                  </a:lnTo>
                  <a:lnTo>
                    <a:pt x="13771" y="10529"/>
                  </a:lnTo>
                  <a:lnTo>
                    <a:pt x="14006" y="10059"/>
                  </a:lnTo>
                  <a:lnTo>
                    <a:pt x="14194" y="9589"/>
                  </a:lnTo>
                  <a:lnTo>
                    <a:pt x="14335" y="9072"/>
                  </a:lnTo>
                  <a:lnTo>
                    <a:pt x="14429" y="8602"/>
                  </a:lnTo>
                  <a:lnTo>
                    <a:pt x="14523" y="8085"/>
                  </a:lnTo>
                  <a:lnTo>
                    <a:pt x="14570" y="7568"/>
                  </a:lnTo>
                  <a:lnTo>
                    <a:pt x="14570" y="7051"/>
                  </a:lnTo>
                  <a:lnTo>
                    <a:pt x="14523" y="6534"/>
                  </a:lnTo>
                  <a:lnTo>
                    <a:pt x="14476" y="6017"/>
                  </a:lnTo>
                  <a:lnTo>
                    <a:pt x="14382" y="5500"/>
                  </a:lnTo>
                  <a:lnTo>
                    <a:pt x="14241" y="4983"/>
                  </a:lnTo>
                  <a:lnTo>
                    <a:pt x="14053" y="4466"/>
                  </a:lnTo>
                  <a:lnTo>
                    <a:pt x="13818" y="3996"/>
                  </a:lnTo>
                  <a:lnTo>
                    <a:pt x="13536" y="3479"/>
                  </a:lnTo>
                  <a:lnTo>
                    <a:pt x="13207" y="3009"/>
                  </a:lnTo>
                  <a:lnTo>
                    <a:pt x="12831" y="2586"/>
                  </a:lnTo>
                  <a:lnTo>
                    <a:pt x="12455" y="2116"/>
                  </a:lnTo>
                  <a:lnTo>
                    <a:pt x="12032" y="1740"/>
                  </a:lnTo>
                  <a:lnTo>
                    <a:pt x="11563" y="1364"/>
                  </a:lnTo>
                  <a:lnTo>
                    <a:pt x="11093" y="1035"/>
                  </a:lnTo>
                  <a:lnTo>
                    <a:pt x="10623" y="800"/>
                  </a:lnTo>
                  <a:lnTo>
                    <a:pt x="10106" y="565"/>
                  </a:lnTo>
                  <a:lnTo>
                    <a:pt x="9589" y="377"/>
                  </a:lnTo>
                  <a:lnTo>
                    <a:pt x="9119" y="236"/>
                  </a:lnTo>
                  <a:lnTo>
                    <a:pt x="8602" y="95"/>
                  </a:lnTo>
                  <a:lnTo>
                    <a:pt x="8085" y="48"/>
                  </a:lnTo>
                  <a:lnTo>
                    <a:pt x="7568"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02" name="Google Shape;4402;p38"/>
            <p:cNvSpPr/>
            <p:nvPr/>
          </p:nvSpPr>
          <p:spPr>
            <a:xfrm>
              <a:off x="2772466" y="2168403"/>
              <a:ext cx="135474" cy="99999"/>
            </a:xfrm>
            <a:custGeom>
              <a:avLst/>
              <a:gdLst/>
              <a:ahLst/>
              <a:cxnLst/>
              <a:rect l="l" t="t" r="r" b="b"/>
              <a:pathLst>
                <a:path w="5923" h="4372" extrusionOk="0">
                  <a:moveTo>
                    <a:pt x="1693" y="1975"/>
                  </a:moveTo>
                  <a:lnTo>
                    <a:pt x="1693" y="3526"/>
                  </a:lnTo>
                  <a:lnTo>
                    <a:pt x="847" y="3526"/>
                  </a:lnTo>
                  <a:lnTo>
                    <a:pt x="847" y="1975"/>
                  </a:lnTo>
                  <a:close/>
                  <a:moveTo>
                    <a:pt x="3385" y="847"/>
                  </a:moveTo>
                  <a:lnTo>
                    <a:pt x="3385" y="3526"/>
                  </a:lnTo>
                  <a:lnTo>
                    <a:pt x="2586" y="3526"/>
                  </a:lnTo>
                  <a:lnTo>
                    <a:pt x="2586" y="847"/>
                  </a:lnTo>
                  <a:close/>
                  <a:moveTo>
                    <a:pt x="5077" y="2492"/>
                  </a:moveTo>
                  <a:lnTo>
                    <a:pt x="5077" y="3526"/>
                  </a:lnTo>
                  <a:lnTo>
                    <a:pt x="4231" y="3526"/>
                  </a:lnTo>
                  <a:lnTo>
                    <a:pt x="4231" y="2492"/>
                  </a:lnTo>
                  <a:close/>
                  <a:moveTo>
                    <a:pt x="1928" y="1"/>
                  </a:moveTo>
                  <a:lnTo>
                    <a:pt x="1834" y="95"/>
                  </a:lnTo>
                  <a:lnTo>
                    <a:pt x="1740" y="236"/>
                  </a:lnTo>
                  <a:lnTo>
                    <a:pt x="1693" y="424"/>
                  </a:lnTo>
                  <a:lnTo>
                    <a:pt x="1693" y="1129"/>
                  </a:lnTo>
                  <a:lnTo>
                    <a:pt x="424" y="1129"/>
                  </a:lnTo>
                  <a:lnTo>
                    <a:pt x="283" y="1176"/>
                  </a:lnTo>
                  <a:lnTo>
                    <a:pt x="142" y="1270"/>
                  </a:lnTo>
                  <a:lnTo>
                    <a:pt x="48" y="1411"/>
                  </a:lnTo>
                  <a:lnTo>
                    <a:pt x="1" y="1552"/>
                  </a:lnTo>
                  <a:lnTo>
                    <a:pt x="1" y="3949"/>
                  </a:lnTo>
                  <a:lnTo>
                    <a:pt x="48" y="4137"/>
                  </a:lnTo>
                  <a:lnTo>
                    <a:pt x="142" y="4278"/>
                  </a:lnTo>
                  <a:lnTo>
                    <a:pt x="283" y="4372"/>
                  </a:lnTo>
                  <a:lnTo>
                    <a:pt x="5688" y="4372"/>
                  </a:lnTo>
                  <a:lnTo>
                    <a:pt x="5782" y="4278"/>
                  </a:lnTo>
                  <a:lnTo>
                    <a:pt x="5876" y="4137"/>
                  </a:lnTo>
                  <a:lnTo>
                    <a:pt x="5923" y="3949"/>
                  </a:lnTo>
                  <a:lnTo>
                    <a:pt x="5923" y="2069"/>
                  </a:lnTo>
                  <a:lnTo>
                    <a:pt x="5876" y="1928"/>
                  </a:lnTo>
                  <a:lnTo>
                    <a:pt x="5782" y="1787"/>
                  </a:lnTo>
                  <a:lnTo>
                    <a:pt x="5688" y="1693"/>
                  </a:lnTo>
                  <a:lnTo>
                    <a:pt x="5500" y="1646"/>
                  </a:lnTo>
                  <a:lnTo>
                    <a:pt x="4231" y="1646"/>
                  </a:lnTo>
                  <a:lnTo>
                    <a:pt x="4231" y="424"/>
                  </a:lnTo>
                  <a:lnTo>
                    <a:pt x="4231" y="236"/>
                  </a:lnTo>
                  <a:lnTo>
                    <a:pt x="4137" y="95"/>
                  </a:lnTo>
                  <a:lnTo>
                    <a:pt x="399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403" name="Google Shape;4403;p38"/>
          <p:cNvGrpSpPr/>
          <p:nvPr/>
        </p:nvGrpSpPr>
        <p:grpSpPr>
          <a:xfrm>
            <a:off x="11032243" y="2501947"/>
            <a:ext cx="763556" cy="640411"/>
            <a:chOff x="3311021" y="2083477"/>
            <a:chExt cx="333275" cy="279525"/>
          </a:xfrm>
        </p:grpSpPr>
        <p:sp>
          <p:nvSpPr>
            <p:cNvPr id="4404" name="Google Shape;4404;p38"/>
            <p:cNvSpPr/>
            <p:nvPr/>
          </p:nvSpPr>
          <p:spPr>
            <a:xfrm>
              <a:off x="3311021" y="2083477"/>
              <a:ext cx="333275" cy="279525"/>
            </a:xfrm>
            <a:custGeom>
              <a:avLst/>
              <a:gdLst/>
              <a:ahLst/>
              <a:cxnLst/>
              <a:rect l="l" t="t" r="r" b="b"/>
              <a:pathLst>
                <a:path w="14571" h="12221" extrusionOk="0">
                  <a:moveTo>
                    <a:pt x="13677" y="847"/>
                  </a:moveTo>
                  <a:lnTo>
                    <a:pt x="13677" y="9401"/>
                  </a:lnTo>
                  <a:lnTo>
                    <a:pt x="847" y="9401"/>
                  </a:lnTo>
                  <a:lnTo>
                    <a:pt x="847" y="847"/>
                  </a:lnTo>
                  <a:close/>
                  <a:moveTo>
                    <a:pt x="4889" y="10294"/>
                  </a:moveTo>
                  <a:lnTo>
                    <a:pt x="4889" y="11186"/>
                  </a:lnTo>
                  <a:lnTo>
                    <a:pt x="4889" y="11374"/>
                  </a:lnTo>
                  <a:lnTo>
                    <a:pt x="1317" y="11374"/>
                  </a:lnTo>
                  <a:lnTo>
                    <a:pt x="1129" y="11327"/>
                  </a:lnTo>
                  <a:lnTo>
                    <a:pt x="988" y="11233"/>
                  </a:lnTo>
                  <a:lnTo>
                    <a:pt x="894" y="11092"/>
                  </a:lnTo>
                  <a:lnTo>
                    <a:pt x="847" y="10905"/>
                  </a:lnTo>
                  <a:lnTo>
                    <a:pt x="847" y="10294"/>
                  </a:lnTo>
                  <a:close/>
                  <a:moveTo>
                    <a:pt x="8790" y="10294"/>
                  </a:moveTo>
                  <a:lnTo>
                    <a:pt x="8790" y="11186"/>
                  </a:lnTo>
                  <a:lnTo>
                    <a:pt x="8790" y="11280"/>
                  </a:lnTo>
                  <a:lnTo>
                    <a:pt x="8743" y="11327"/>
                  </a:lnTo>
                  <a:lnTo>
                    <a:pt x="8696" y="11327"/>
                  </a:lnTo>
                  <a:lnTo>
                    <a:pt x="8649" y="11374"/>
                  </a:lnTo>
                  <a:lnTo>
                    <a:pt x="5923" y="11374"/>
                  </a:lnTo>
                  <a:lnTo>
                    <a:pt x="5829" y="11327"/>
                  </a:lnTo>
                  <a:lnTo>
                    <a:pt x="5782" y="11327"/>
                  </a:lnTo>
                  <a:lnTo>
                    <a:pt x="5735" y="11280"/>
                  </a:lnTo>
                  <a:lnTo>
                    <a:pt x="5735" y="11186"/>
                  </a:lnTo>
                  <a:lnTo>
                    <a:pt x="5735" y="10294"/>
                  </a:lnTo>
                  <a:close/>
                  <a:moveTo>
                    <a:pt x="13677" y="10294"/>
                  </a:moveTo>
                  <a:lnTo>
                    <a:pt x="13677" y="10905"/>
                  </a:lnTo>
                  <a:lnTo>
                    <a:pt x="13677" y="11045"/>
                  </a:lnTo>
                  <a:lnTo>
                    <a:pt x="13583" y="11233"/>
                  </a:lnTo>
                  <a:lnTo>
                    <a:pt x="13395" y="11327"/>
                  </a:lnTo>
                  <a:lnTo>
                    <a:pt x="13207" y="11374"/>
                  </a:lnTo>
                  <a:lnTo>
                    <a:pt x="9636" y="11374"/>
                  </a:lnTo>
                  <a:lnTo>
                    <a:pt x="9683" y="11186"/>
                  </a:lnTo>
                  <a:lnTo>
                    <a:pt x="9683" y="10294"/>
                  </a:lnTo>
                  <a:close/>
                  <a:moveTo>
                    <a:pt x="424" y="1"/>
                  </a:moveTo>
                  <a:lnTo>
                    <a:pt x="236" y="48"/>
                  </a:lnTo>
                  <a:lnTo>
                    <a:pt x="142" y="142"/>
                  </a:lnTo>
                  <a:lnTo>
                    <a:pt x="48" y="283"/>
                  </a:lnTo>
                  <a:lnTo>
                    <a:pt x="1" y="424"/>
                  </a:lnTo>
                  <a:lnTo>
                    <a:pt x="1" y="10905"/>
                  </a:lnTo>
                  <a:lnTo>
                    <a:pt x="1" y="11139"/>
                  </a:lnTo>
                  <a:lnTo>
                    <a:pt x="95" y="11421"/>
                  </a:lnTo>
                  <a:lnTo>
                    <a:pt x="236" y="11609"/>
                  </a:lnTo>
                  <a:lnTo>
                    <a:pt x="377" y="11797"/>
                  </a:lnTo>
                  <a:lnTo>
                    <a:pt x="565" y="11985"/>
                  </a:lnTo>
                  <a:lnTo>
                    <a:pt x="800" y="12126"/>
                  </a:lnTo>
                  <a:lnTo>
                    <a:pt x="1035" y="12173"/>
                  </a:lnTo>
                  <a:lnTo>
                    <a:pt x="1317" y="12220"/>
                  </a:lnTo>
                  <a:lnTo>
                    <a:pt x="13207" y="12220"/>
                  </a:lnTo>
                  <a:lnTo>
                    <a:pt x="13489" y="12173"/>
                  </a:lnTo>
                  <a:lnTo>
                    <a:pt x="13724" y="12126"/>
                  </a:lnTo>
                  <a:lnTo>
                    <a:pt x="13959" y="11985"/>
                  </a:lnTo>
                  <a:lnTo>
                    <a:pt x="14147" y="11797"/>
                  </a:lnTo>
                  <a:lnTo>
                    <a:pt x="14335" y="11609"/>
                  </a:lnTo>
                  <a:lnTo>
                    <a:pt x="14429" y="11421"/>
                  </a:lnTo>
                  <a:lnTo>
                    <a:pt x="14523" y="11139"/>
                  </a:lnTo>
                  <a:lnTo>
                    <a:pt x="14570" y="10905"/>
                  </a:lnTo>
                  <a:lnTo>
                    <a:pt x="14570" y="424"/>
                  </a:lnTo>
                  <a:lnTo>
                    <a:pt x="14523" y="283"/>
                  </a:lnTo>
                  <a:lnTo>
                    <a:pt x="14429" y="142"/>
                  </a:lnTo>
                  <a:lnTo>
                    <a:pt x="14288" y="48"/>
                  </a:lnTo>
                  <a:lnTo>
                    <a:pt x="14147"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05" name="Google Shape;4405;p38"/>
            <p:cNvSpPr/>
            <p:nvPr/>
          </p:nvSpPr>
          <p:spPr>
            <a:xfrm>
              <a:off x="3351872" y="2140453"/>
              <a:ext cx="251575" cy="138699"/>
            </a:xfrm>
            <a:custGeom>
              <a:avLst/>
              <a:gdLst/>
              <a:ahLst/>
              <a:cxnLst/>
              <a:rect l="l" t="t" r="r" b="b"/>
              <a:pathLst>
                <a:path w="10999" h="6064" extrusionOk="0">
                  <a:moveTo>
                    <a:pt x="1693" y="4560"/>
                  </a:moveTo>
                  <a:lnTo>
                    <a:pt x="1693" y="5218"/>
                  </a:lnTo>
                  <a:lnTo>
                    <a:pt x="847" y="5218"/>
                  </a:lnTo>
                  <a:lnTo>
                    <a:pt x="847" y="4560"/>
                  </a:lnTo>
                  <a:close/>
                  <a:moveTo>
                    <a:pt x="3385" y="3761"/>
                  </a:moveTo>
                  <a:lnTo>
                    <a:pt x="3385" y="5218"/>
                  </a:lnTo>
                  <a:lnTo>
                    <a:pt x="2539" y="5218"/>
                  </a:lnTo>
                  <a:lnTo>
                    <a:pt x="2539" y="3761"/>
                  </a:lnTo>
                  <a:close/>
                  <a:moveTo>
                    <a:pt x="5077" y="3103"/>
                  </a:moveTo>
                  <a:lnTo>
                    <a:pt x="5077" y="5218"/>
                  </a:lnTo>
                  <a:lnTo>
                    <a:pt x="4231" y="5218"/>
                  </a:lnTo>
                  <a:lnTo>
                    <a:pt x="4231" y="3103"/>
                  </a:lnTo>
                  <a:close/>
                  <a:moveTo>
                    <a:pt x="6722" y="2022"/>
                  </a:moveTo>
                  <a:lnTo>
                    <a:pt x="6722" y="5218"/>
                  </a:lnTo>
                  <a:lnTo>
                    <a:pt x="5923" y="5218"/>
                  </a:lnTo>
                  <a:lnTo>
                    <a:pt x="5923" y="2633"/>
                  </a:lnTo>
                  <a:lnTo>
                    <a:pt x="5923" y="2022"/>
                  </a:lnTo>
                  <a:close/>
                  <a:moveTo>
                    <a:pt x="8414" y="847"/>
                  </a:moveTo>
                  <a:lnTo>
                    <a:pt x="8414" y="5218"/>
                  </a:lnTo>
                  <a:lnTo>
                    <a:pt x="7615" y="5218"/>
                  </a:lnTo>
                  <a:lnTo>
                    <a:pt x="7615" y="847"/>
                  </a:lnTo>
                  <a:close/>
                  <a:moveTo>
                    <a:pt x="10106" y="4184"/>
                  </a:moveTo>
                  <a:lnTo>
                    <a:pt x="10106" y="5218"/>
                  </a:lnTo>
                  <a:lnTo>
                    <a:pt x="9307" y="5218"/>
                  </a:lnTo>
                  <a:lnTo>
                    <a:pt x="9307" y="4184"/>
                  </a:lnTo>
                  <a:close/>
                  <a:moveTo>
                    <a:pt x="7145" y="1"/>
                  </a:moveTo>
                  <a:lnTo>
                    <a:pt x="7004" y="48"/>
                  </a:lnTo>
                  <a:lnTo>
                    <a:pt x="6863" y="95"/>
                  </a:lnTo>
                  <a:lnTo>
                    <a:pt x="6769" y="236"/>
                  </a:lnTo>
                  <a:lnTo>
                    <a:pt x="6722" y="424"/>
                  </a:lnTo>
                  <a:lnTo>
                    <a:pt x="6722" y="1176"/>
                  </a:lnTo>
                  <a:lnTo>
                    <a:pt x="5500" y="1176"/>
                  </a:lnTo>
                  <a:lnTo>
                    <a:pt x="5312" y="1223"/>
                  </a:lnTo>
                  <a:lnTo>
                    <a:pt x="5171" y="1317"/>
                  </a:lnTo>
                  <a:lnTo>
                    <a:pt x="5077" y="1458"/>
                  </a:lnTo>
                  <a:lnTo>
                    <a:pt x="5077" y="1599"/>
                  </a:lnTo>
                  <a:lnTo>
                    <a:pt x="5077" y="2257"/>
                  </a:lnTo>
                  <a:lnTo>
                    <a:pt x="3667" y="2257"/>
                  </a:lnTo>
                  <a:lnTo>
                    <a:pt x="3526" y="2351"/>
                  </a:lnTo>
                  <a:lnTo>
                    <a:pt x="3432" y="2492"/>
                  </a:lnTo>
                  <a:lnTo>
                    <a:pt x="3385" y="2680"/>
                  </a:lnTo>
                  <a:lnTo>
                    <a:pt x="3385" y="2915"/>
                  </a:lnTo>
                  <a:lnTo>
                    <a:pt x="2116" y="2915"/>
                  </a:lnTo>
                  <a:lnTo>
                    <a:pt x="1975" y="2962"/>
                  </a:lnTo>
                  <a:lnTo>
                    <a:pt x="1834" y="3056"/>
                  </a:lnTo>
                  <a:lnTo>
                    <a:pt x="1740" y="3197"/>
                  </a:lnTo>
                  <a:lnTo>
                    <a:pt x="1693" y="3338"/>
                  </a:lnTo>
                  <a:lnTo>
                    <a:pt x="1693" y="3714"/>
                  </a:lnTo>
                  <a:lnTo>
                    <a:pt x="424" y="3714"/>
                  </a:lnTo>
                  <a:lnTo>
                    <a:pt x="283" y="3761"/>
                  </a:lnTo>
                  <a:lnTo>
                    <a:pt x="142" y="3855"/>
                  </a:lnTo>
                  <a:lnTo>
                    <a:pt x="48" y="3996"/>
                  </a:lnTo>
                  <a:lnTo>
                    <a:pt x="1" y="4137"/>
                  </a:lnTo>
                  <a:lnTo>
                    <a:pt x="1" y="5641"/>
                  </a:lnTo>
                  <a:lnTo>
                    <a:pt x="48" y="5782"/>
                  </a:lnTo>
                  <a:lnTo>
                    <a:pt x="142" y="5923"/>
                  </a:lnTo>
                  <a:lnTo>
                    <a:pt x="283" y="6017"/>
                  </a:lnTo>
                  <a:lnTo>
                    <a:pt x="424" y="6064"/>
                  </a:lnTo>
                  <a:lnTo>
                    <a:pt x="10529" y="6064"/>
                  </a:lnTo>
                  <a:lnTo>
                    <a:pt x="10716" y="6017"/>
                  </a:lnTo>
                  <a:lnTo>
                    <a:pt x="10857" y="5923"/>
                  </a:lnTo>
                  <a:lnTo>
                    <a:pt x="10951" y="5782"/>
                  </a:lnTo>
                  <a:lnTo>
                    <a:pt x="10998" y="5641"/>
                  </a:lnTo>
                  <a:lnTo>
                    <a:pt x="10998" y="3761"/>
                  </a:lnTo>
                  <a:lnTo>
                    <a:pt x="10951" y="3573"/>
                  </a:lnTo>
                  <a:lnTo>
                    <a:pt x="10857" y="3432"/>
                  </a:lnTo>
                  <a:lnTo>
                    <a:pt x="10716" y="3338"/>
                  </a:lnTo>
                  <a:lnTo>
                    <a:pt x="9260" y="3338"/>
                  </a:lnTo>
                  <a:lnTo>
                    <a:pt x="9260" y="424"/>
                  </a:lnTo>
                  <a:lnTo>
                    <a:pt x="9260" y="236"/>
                  </a:lnTo>
                  <a:lnTo>
                    <a:pt x="9166" y="95"/>
                  </a:lnTo>
                  <a:lnTo>
                    <a:pt x="9025" y="48"/>
                  </a:lnTo>
                  <a:lnTo>
                    <a:pt x="8837"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06" name="Google Shape;4406;p38"/>
            <p:cNvSpPr/>
            <p:nvPr/>
          </p:nvSpPr>
          <p:spPr>
            <a:xfrm>
              <a:off x="3351872" y="2122178"/>
              <a:ext cx="102149" cy="20448"/>
            </a:xfrm>
            <a:custGeom>
              <a:avLst/>
              <a:gdLst/>
              <a:ahLst/>
              <a:cxnLst/>
              <a:rect l="l" t="t" r="r" b="b"/>
              <a:pathLst>
                <a:path w="4466" h="894" extrusionOk="0">
                  <a:moveTo>
                    <a:pt x="424" y="1"/>
                  </a:moveTo>
                  <a:lnTo>
                    <a:pt x="236" y="48"/>
                  </a:lnTo>
                  <a:lnTo>
                    <a:pt x="95" y="142"/>
                  </a:lnTo>
                  <a:lnTo>
                    <a:pt x="48" y="283"/>
                  </a:lnTo>
                  <a:lnTo>
                    <a:pt x="1" y="471"/>
                  </a:lnTo>
                  <a:lnTo>
                    <a:pt x="48" y="612"/>
                  </a:lnTo>
                  <a:lnTo>
                    <a:pt x="95" y="753"/>
                  </a:lnTo>
                  <a:lnTo>
                    <a:pt x="236" y="847"/>
                  </a:lnTo>
                  <a:lnTo>
                    <a:pt x="424" y="894"/>
                  </a:lnTo>
                  <a:lnTo>
                    <a:pt x="4043" y="894"/>
                  </a:lnTo>
                  <a:lnTo>
                    <a:pt x="4231" y="847"/>
                  </a:lnTo>
                  <a:lnTo>
                    <a:pt x="4372" y="753"/>
                  </a:lnTo>
                  <a:lnTo>
                    <a:pt x="4466" y="612"/>
                  </a:lnTo>
                  <a:lnTo>
                    <a:pt x="4466" y="471"/>
                  </a:lnTo>
                  <a:lnTo>
                    <a:pt x="4466" y="283"/>
                  </a:lnTo>
                  <a:lnTo>
                    <a:pt x="4372" y="142"/>
                  </a:lnTo>
                  <a:lnTo>
                    <a:pt x="4231" y="48"/>
                  </a:lnTo>
                  <a:lnTo>
                    <a:pt x="4043"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07" name="Google Shape;4407;p38"/>
            <p:cNvSpPr/>
            <p:nvPr/>
          </p:nvSpPr>
          <p:spPr>
            <a:xfrm>
              <a:off x="3351872" y="2160878"/>
              <a:ext cx="58073" cy="19373"/>
            </a:xfrm>
            <a:custGeom>
              <a:avLst/>
              <a:gdLst/>
              <a:ahLst/>
              <a:cxnLst/>
              <a:rect l="l" t="t" r="r" b="b"/>
              <a:pathLst>
                <a:path w="2539" h="847" extrusionOk="0">
                  <a:moveTo>
                    <a:pt x="236" y="1"/>
                  </a:moveTo>
                  <a:lnTo>
                    <a:pt x="95" y="142"/>
                  </a:lnTo>
                  <a:lnTo>
                    <a:pt x="48" y="236"/>
                  </a:lnTo>
                  <a:lnTo>
                    <a:pt x="1" y="424"/>
                  </a:lnTo>
                  <a:lnTo>
                    <a:pt x="48" y="565"/>
                  </a:lnTo>
                  <a:lnTo>
                    <a:pt x="95" y="706"/>
                  </a:lnTo>
                  <a:lnTo>
                    <a:pt x="236" y="800"/>
                  </a:lnTo>
                  <a:lnTo>
                    <a:pt x="424" y="847"/>
                  </a:lnTo>
                  <a:lnTo>
                    <a:pt x="2116" y="847"/>
                  </a:lnTo>
                  <a:lnTo>
                    <a:pt x="2304" y="800"/>
                  </a:lnTo>
                  <a:lnTo>
                    <a:pt x="2445" y="706"/>
                  </a:lnTo>
                  <a:lnTo>
                    <a:pt x="2492" y="565"/>
                  </a:lnTo>
                  <a:lnTo>
                    <a:pt x="2539" y="424"/>
                  </a:lnTo>
                  <a:lnTo>
                    <a:pt x="2492" y="236"/>
                  </a:lnTo>
                  <a:lnTo>
                    <a:pt x="2445" y="142"/>
                  </a:lnTo>
                  <a:lnTo>
                    <a:pt x="2304"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10" name="Rectangle 1"/>
          <p:cNvSpPr>
            <a:spLocks noChangeArrowheads="1"/>
          </p:cNvSpPr>
          <p:nvPr/>
        </p:nvSpPr>
        <p:spPr bwMode="auto">
          <a:xfrm>
            <a:off x="2086219" y="1282193"/>
            <a:ext cx="8090676"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Uses Virtual Reality (VR) for immersive training.</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Simulates real store encounters and scenarios.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Allows safe practice without real-world consequences.</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400" b="0" i="0" u="none" strike="noStrike" cap="none" normalizeH="0" baseline="0" dirty="0" err="1">
                <a:ln>
                  <a:noFill/>
                </a:ln>
                <a:solidFill>
                  <a:schemeClr val="tx1"/>
                </a:solidFill>
                <a:effectLst/>
                <a:latin typeface="Arial" panose="020B0604020202020204" pitchFamily="34" charset="0"/>
              </a:rPr>
              <a:t>Standardises</a:t>
            </a:r>
            <a:r>
              <a:rPr kumimoji="0" lang="en-US" altLang="en-US" sz="2400" b="0" i="0" u="none" strike="noStrike" cap="none" normalizeH="0" baseline="0" dirty="0">
                <a:ln>
                  <a:noFill/>
                </a:ln>
                <a:solidFill>
                  <a:schemeClr val="tx1"/>
                </a:solidFill>
                <a:effectLst/>
                <a:latin typeface="Arial" panose="020B0604020202020204" pitchFamily="34" charset="0"/>
              </a:rPr>
              <a:t> training across locations (Ani et al.,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Provides a realistic and engaging learning experience. </a:t>
            </a:r>
          </a:p>
        </p:txBody>
      </p:sp>
    </p:spTree>
    <p:extLst>
      <p:ext uri="{BB962C8B-B14F-4D97-AF65-F5344CB8AC3E}">
        <p14:creationId xmlns:p14="http://schemas.microsoft.com/office/powerpoint/2010/main" val="3179064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411"/>
        <p:cNvGrpSpPr/>
        <p:nvPr/>
      </p:nvGrpSpPr>
      <p:grpSpPr>
        <a:xfrm>
          <a:off x="0" y="0"/>
          <a:ext cx="0" cy="0"/>
          <a:chOff x="0" y="0"/>
          <a:chExt cx="0" cy="0"/>
        </a:xfrm>
      </p:grpSpPr>
      <p:sp>
        <p:nvSpPr>
          <p:cNvPr id="4412" name="Google Shape;4412;p39"/>
          <p:cNvSpPr txBox="1">
            <a:spLocks noGrp="1"/>
          </p:cNvSpPr>
          <p:nvPr>
            <p:ph type="title"/>
          </p:nvPr>
        </p:nvSpPr>
        <p:spPr>
          <a:xfrm>
            <a:off x="960000" y="593367"/>
            <a:ext cx="10272000" cy="763600"/>
          </a:xfrm>
          <a:prstGeom prst="rect">
            <a:avLst/>
          </a:prstGeom>
        </p:spPr>
        <p:txBody>
          <a:bodyPr spcFirstLastPara="1" wrap="square" lIns="121900" tIns="121900" rIns="121900" bIns="121900" anchor="t" anchorCtr="0">
            <a:noAutofit/>
          </a:bodyPr>
          <a:lstStyle/>
          <a:p>
            <a:r>
              <a:rPr lang="en-US" dirty="0"/>
              <a:t>Benefits for Employees - Example 4: Deloitte</a:t>
            </a:r>
          </a:p>
        </p:txBody>
      </p:sp>
      <p:sp>
        <p:nvSpPr>
          <p:cNvPr id="14" name="Rectangle 1"/>
          <p:cNvSpPr>
            <a:spLocks noChangeArrowheads="1"/>
          </p:cNvSpPr>
          <p:nvPr/>
        </p:nvSpPr>
        <p:spPr bwMode="auto">
          <a:xfrm>
            <a:off x="1538321" y="1356967"/>
            <a:ext cx="10044673"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"Digital DNA" platform uses gamification in learning.</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Features points, leaderboards, and challenges.</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800" b="0" i="0" u="none" strike="noStrike" cap="none" normalizeH="0" baseline="0" dirty="0">
                <a:ln>
                  <a:noFill/>
                </a:ln>
                <a:solidFill>
                  <a:schemeClr val="tx1"/>
                </a:solidFill>
                <a:effectLst/>
                <a:latin typeface="Arial" panose="020B0604020202020204" pitchFamily="34" charset="0"/>
              </a:rPr>
              <a:t>Offers learning on the go via mobile devices (Ahmad,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Encourages competition and social learning.</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It makes learning fun and enhances knowledge retention. </a:t>
            </a:r>
          </a:p>
        </p:txBody>
      </p:sp>
    </p:spTree>
    <p:extLst>
      <p:ext uri="{BB962C8B-B14F-4D97-AF65-F5344CB8AC3E}">
        <p14:creationId xmlns:p14="http://schemas.microsoft.com/office/powerpoint/2010/main" val="1324089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428"/>
        <p:cNvGrpSpPr/>
        <p:nvPr/>
      </p:nvGrpSpPr>
      <p:grpSpPr>
        <a:xfrm>
          <a:off x="0" y="0"/>
          <a:ext cx="0" cy="0"/>
          <a:chOff x="0" y="0"/>
          <a:chExt cx="0" cy="0"/>
        </a:xfrm>
      </p:grpSpPr>
      <p:sp>
        <p:nvSpPr>
          <p:cNvPr id="4429" name="Google Shape;4429;p40"/>
          <p:cNvSpPr/>
          <p:nvPr/>
        </p:nvSpPr>
        <p:spPr>
          <a:xfrm flipH="1">
            <a:off x="6163462" y="4607785"/>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30" name="Google Shape;4430;p40"/>
          <p:cNvSpPr/>
          <p:nvPr/>
        </p:nvSpPr>
        <p:spPr>
          <a:xfrm flipH="1">
            <a:off x="166" y="4607785"/>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31" name="Google Shape;4431;p40"/>
          <p:cNvSpPr/>
          <p:nvPr/>
        </p:nvSpPr>
        <p:spPr>
          <a:xfrm>
            <a:off x="133" y="5529867"/>
            <a:ext cx="12192000" cy="608800"/>
          </a:xfrm>
          <a:prstGeom prst="rect">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4432" name="Google Shape;4432;p40"/>
          <p:cNvGrpSpPr/>
          <p:nvPr/>
        </p:nvGrpSpPr>
        <p:grpSpPr>
          <a:xfrm>
            <a:off x="4481398" y="4882749"/>
            <a:ext cx="3711399" cy="2122236"/>
            <a:chOff x="-2150675" y="3642792"/>
            <a:chExt cx="2044472" cy="1169062"/>
          </a:xfrm>
        </p:grpSpPr>
        <p:sp>
          <p:nvSpPr>
            <p:cNvPr id="4433" name="Google Shape;4433;p40"/>
            <p:cNvSpPr/>
            <p:nvPr/>
          </p:nvSpPr>
          <p:spPr>
            <a:xfrm flipH="1">
              <a:off x="-671747" y="4306283"/>
              <a:ext cx="189397" cy="227004"/>
            </a:xfrm>
            <a:custGeom>
              <a:avLst/>
              <a:gdLst/>
              <a:ahLst/>
              <a:cxnLst/>
              <a:rect l="l" t="t" r="r" b="b"/>
              <a:pathLst>
                <a:path w="3971" h="4760" extrusionOk="0">
                  <a:moveTo>
                    <a:pt x="47" y="0"/>
                  </a:moveTo>
                  <a:lnTo>
                    <a:pt x="0" y="46"/>
                  </a:lnTo>
                  <a:lnTo>
                    <a:pt x="3901" y="4759"/>
                  </a:lnTo>
                  <a:lnTo>
                    <a:pt x="3970" y="4713"/>
                  </a:lnTo>
                  <a:lnTo>
                    <a:pt x="47"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34" name="Google Shape;4434;p40"/>
            <p:cNvSpPr/>
            <p:nvPr/>
          </p:nvSpPr>
          <p:spPr>
            <a:xfrm flipH="1">
              <a:off x="-665067" y="4300700"/>
              <a:ext cx="170553" cy="132911"/>
            </a:xfrm>
            <a:custGeom>
              <a:avLst/>
              <a:gdLst/>
              <a:ahLst/>
              <a:cxnLst/>
              <a:rect l="l" t="t" r="r" b="b"/>
              <a:pathLst>
                <a:path w="3553" h="2695" extrusionOk="0">
                  <a:moveTo>
                    <a:pt x="70" y="1"/>
                  </a:moveTo>
                  <a:lnTo>
                    <a:pt x="1" y="71"/>
                  </a:lnTo>
                  <a:lnTo>
                    <a:pt x="3506" y="2694"/>
                  </a:lnTo>
                  <a:lnTo>
                    <a:pt x="3553" y="2624"/>
                  </a:lnTo>
                  <a:lnTo>
                    <a:pt x="7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35" name="Google Shape;4435;p40"/>
            <p:cNvSpPr/>
            <p:nvPr/>
          </p:nvSpPr>
          <p:spPr>
            <a:xfrm flipH="1">
              <a:off x="-458024" y="4300703"/>
              <a:ext cx="149524" cy="192715"/>
            </a:xfrm>
            <a:custGeom>
              <a:avLst/>
              <a:gdLst/>
              <a:ahLst/>
              <a:cxnLst/>
              <a:rect l="l" t="t" r="r" b="b"/>
              <a:pathLst>
                <a:path w="3135" h="4041" extrusionOk="0">
                  <a:moveTo>
                    <a:pt x="3065" y="1"/>
                  </a:moveTo>
                  <a:lnTo>
                    <a:pt x="0" y="3994"/>
                  </a:lnTo>
                  <a:lnTo>
                    <a:pt x="47" y="4041"/>
                  </a:lnTo>
                  <a:lnTo>
                    <a:pt x="3135" y="71"/>
                  </a:lnTo>
                  <a:lnTo>
                    <a:pt x="306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36" name="Google Shape;4436;p40"/>
            <p:cNvSpPr/>
            <p:nvPr/>
          </p:nvSpPr>
          <p:spPr>
            <a:xfrm flipH="1">
              <a:off x="-470187" y="4306283"/>
              <a:ext cx="103021" cy="187136"/>
            </a:xfrm>
            <a:custGeom>
              <a:avLst/>
              <a:gdLst/>
              <a:ahLst/>
              <a:cxnLst/>
              <a:rect l="l" t="t" r="r" b="b"/>
              <a:pathLst>
                <a:path w="2160" h="3924" extrusionOk="0">
                  <a:moveTo>
                    <a:pt x="2090" y="0"/>
                  </a:moveTo>
                  <a:lnTo>
                    <a:pt x="1" y="3877"/>
                  </a:lnTo>
                  <a:lnTo>
                    <a:pt x="71" y="3924"/>
                  </a:lnTo>
                  <a:lnTo>
                    <a:pt x="2160" y="46"/>
                  </a:lnTo>
                  <a:lnTo>
                    <a:pt x="209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37" name="Google Shape;4437;p40"/>
            <p:cNvSpPr/>
            <p:nvPr/>
          </p:nvSpPr>
          <p:spPr>
            <a:xfrm flipH="1">
              <a:off x="-1998417" y="3727618"/>
              <a:ext cx="233825" cy="277386"/>
            </a:xfrm>
            <a:custGeom>
              <a:avLst/>
              <a:gdLst/>
              <a:ahLst/>
              <a:cxnLst/>
              <a:rect l="l" t="t" r="r" b="b"/>
              <a:pathLst>
                <a:path w="4992" h="5922" extrusionOk="0">
                  <a:moveTo>
                    <a:pt x="418" y="1"/>
                  </a:moveTo>
                  <a:lnTo>
                    <a:pt x="0" y="94"/>
                  </a:lnTo>
                  <a:lnTo>
                    <a:pt x="186" y="303"/>
                  </a:lnTo>
                  <a:lnTo>
                    <a:pt x="534" y="744"/>
                  </a:lnTo>
                  <a:lnTo>
                    <a:pt x="1115" y="1463"/>
                  </a:lnTo>
                  <a:lnTo>
                    <a:pt x="1486" y="1881"/>
                  </a:lnTo>
                  <a:lnTo>
                    <a:pt x="2020" y="2555"/>
                  </a:lnTo>
                  <a:lnTo>
                    <a:pt x="2368" y="2973"/>
                  </a:lnTo>
                  <a:lnTo>
                    <a:pt x="2902" y="3623"/>
                  </a:lnTo>
                  <a:lnTo>
                    <a:pt x="3250" y="4041"/>
                  </a:lnTo>
                  <a:lnTo>
                    <a:pt x="4063" y="5016"/>
                  </a:lnTo>
                  <a:lnTo>
                    <a:pt x="4992" y="5921"/>
                  </a:lnTo>
                  <a:lnTo>
                    <a:pt x="4620" y="4528"/>
                  </a:lnTo>
                  <a:lnTo>
                    <a:pt x="4388" y="4296"/>
                  </a:lnTo>
                  <a:lnTo>
                    <a:pt x="3993" y="3855"/>
                  </a:lnTo>
                  <a:lnTo>
                    <a:pt x="3970" y="3855"/>
                  </a:lnTo>
                  <a:lnTo>
                    <a:pt x="3367" y="3182"/>
                  </a:lnTo>
                  <a:lnTo>
                    <a:pt x="2949" y="2740"/>
                  </a:lnTo>
                  <a:lnTo>
                    <a:pt x="2322" y="2067"/>
                  </a:lnTo>
                  <a:lnTo>
                    <a:pt x="1927" y="1626"/>
                  </a:lnTo>
                  <a:lnTo>
                    <a:pt x="1231" y="883"/>
                  </a:lnTo>
                  <a:lnTo>
                    <a:pt x="836" y="465"/>
                  </a:lnTo>
                  <a:lnTo>
                    <a:pt x="418"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38" name="Google Shape;4438;p40"/>
            <p:cNvSpPr/>
            <p:nvPr/>
          </p:nvSpPr>
          <p:spPr>
            <a:xfrm flipH="1">
              <a:off x="-2003847" y="3921204"/>
              <a:ext cx="34849" cy="101174"/>
            </a:xfrm>
            <a:custGeom>
              <a:avLst/>
              <a:gdLst/>
              <a:ahLst/>
              <a:cxnLst/>
              <a:rect l="l" t="t" r="r" b="b"/>
              <a:pathLst>
                <a:path w="744" h="2160" extrusionOk="0">
                  <a:moveTo>
                    <a:pt x="349" y="0"/>
                  </a:moveTo>
                  <a:lnTo>
                    <a:pt x="47" y="1068"/>
                  </a:lnTo>
                  <a:lnTo>
                    <a:pt x="47" y="1579"/>
                  </a:lnTo>
                  <a:lnTo>
                    <a:pt x="349" y="1579"/>
                  </a:lnTo>
                  <a:lnTo>
                    <a:pt x="419" y="1602"/>
                  </a:lnTo>
                  <a:lnTo>
                    <a:pt x="442" y="1672"/>
                  </a:lnTo>
                  <a:lnTo>
                    <a:pt x="419" y="1718"/>
                  </a:lnTo>
                  <a:lnTo>
                    <a:pt x="349" y="1742"/>
                  </a:lnTo>
                  <a:lnTo>
                    <a:pt x="1" y="1742"/>
                  </a:lnTo>
                  <a:lnTo>
                    <a:pt x="1" y="2160"/>
                  </a:lnTo>
                  <a:lnTo>
                    <a:pt x="744" y="2160"/>
                  </a:lnTo>
                  <a:lnTo>
                    <a:pt x="744" y="442"/>
                  </a:lnTo>
                  <a:lnTo>
                    <a:pt x="744" y="302"/>
                  </a:lnTo>
                  <a:lnTo>
                    <a:pt x="744"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39" name="Google Shape;4439;p40"/>
            <p:cNvSpPr/>
            <p:nvPr/>
          </p:nvSpPr>
          <p:spPr>
            <a:xfrm flipH="1">
              <a:off x="-1246972"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40" name="Google Shape;4440;p40"/>
            <p:cNvSpPr/>
            <p:nvPr/>
          </p:nvSpPr>
          <p:spPr>
            <a:xfrm flipH="1">
              <a:off x="-127418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41" name="Google Shape;4441;p40"/>
            <p:cNvSpPr/>
            <p:nvPr/>
          </p:nvSpPr>
          <p:spPr>
            <a:xfrm flipH="1">
              <a:off x="-1299197"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42" name="Google Shape;4442;p40"/>
            <p:cNvSpPr/>
            <p:nvPr/>
          </p:nvSpPr>
          <p:spPr>
            <a:xfrm flipH="1">
              <a:off x="-1326364"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43" name="Google Shape;4443;p40"/>
            <p:cNvSpPr/>
            <p:nvPr/>
          </p:nvSpPr>
          <p:spPr>
            <a:xfrm flipH="1">
              <a:off x="-68206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44" name="Google Shape;4444;p40"/>
            <p:cNvSpPr/>
            <p:nvPr/>
          </p:nvSpPr>
          <p:spPr>
            <a:xfrm flipH="1">
              <a:off x="-709232"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45" name="Google Shape;4445;p40"/>
            <p:cNvSpPr/>
            <p:nvPr/>
          </p:nvSpPr>
          <p:spPr>
            <a:xfrm flipH="1">
              <a:off x="-733166" y="4406763"/>
              <a:ext cx="14193" cy="21781"/>
            </a:xfrm>
            <a:custGeom>
              <a:avLst/>
              <a:gdLst/>
              <a:ahLst/>
              <a:cxnLst/>
              <a:rect l="l" t="t" r="r" b="b"/>
              <a:pathLst>
                <a:path w="303" h="465" extrusionOk="0">
                  <a:moveTo>
                    <a:pt x="1" y="1"/>
                  </a:moveTo>
                  <a:lnTo>
                    <a:pt x="1" y="465"/>
                  </a:lnTo>
                  <a:lnTo>
                    <a:pt x="303" y="465"/>
                  </a:lnTo>
                  <a:lnTo>
                    <a:pt x="303"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46" name="Google Shape;4446;p40"/>
            <p:cNvSpPr/>
            <p:nvPr/>
          </p:nvSpPr>
          <p:spPr>
            <a:xfrm flipH="1">
              <a:off x="-761457"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47" name="Google Shape;4447;p40"/>
            <p:cNvSpPr/>
            <p:nvPr/>
          </p:nvSpPr>
          <p:spPr>
            <a:xfrm flipH="1">
              <a:off x="-828326"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48" name="Google Shape;4448;p40"/>
            <p:cNvSpPr/>
            <p:nvPr/>
          </p:nvSpPr>
          <p:spPr>
            <a:xfrm flipH="1">
              <a:off x="-854416"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49" name="Google Shape;4449;p40"/>
            <p:cNvSpPr/>
            <p:nvPr/>
          </p:nvSpPr>
          <p:spPr>
            <a:xfrm flipH="1">
              <a:off x="-879428"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50" name="Google Shape;4450;p40"/>
            <p:cNvSpPr/>
            <p:nvPr/>
          </p:nvSpPr>
          <p:spPr>
            <a:xfrm flipH="1">
              <a:off x="-906641"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51" name="Google Shape;4451;p40"/>
            <p:cNvSpPr/>
            <p:nvPr/>
          </p:nvSpPr>
          <p:spPr>
            <a:xfrm flipH="1">
              <a:off x="-1055587"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52" name="Google Shape;4452;p40"/>
            <p:cNvSpPr/>
            <p:nvPr/>
          </p:nvSpPr>
          <p:spPr>
            <a:xfrm flipH="1">
              <a:off x="-1081723"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53" name="Google Shape;4453;p40"/>
            <p:cNvSpPr/>
            <p:nvPr/>
          </p:nvSpPr>
          <p:spPr>
            <a:xfrm flipH="1">
              <a:off x="-1106735"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54" name="Google Shape;4454;p40"/>
            <p:cNvSpPr/>
            <p:nvPr/>
          </p:nvSpPr>
          <p:spPr>
            <a:xfrm flipH="1">
              <a:off x="-1133902"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55" name="Google Shape;4455;p40"/>
            <p:cNvSpPr/>
            <p:nvPr/>
          </p:nvSpPr>
          <p:spPr>
            <a:xfrm flipH="1">
              <a:off x="-1518873" y="3903780"/>
              <a:ext cx="20703" cy="28338"/>
            </a:xfrm>
            <a:custGeom>
              <a:avLst/>
              <a:gdLst/>
              <a:ahLst/>
              <a:cxnLst/>
              <a:rect l="l" t="t" r="r" b="b"/>
              <a:pathLst>
                <a:path w="442" h="605" extrusionOk="0">
                  <a:moveTo>
                    <a:pt x="116" y="1"/>
                  </a:moveTo>
                  <a:lnTo>
                    <a:pt x="139" y="47"/>
                  </a:lnTo>
                  <a:lnTo>
                    <a:pt x="116" y="140"/>
                  </a:lnTo>
                  <a:lnTo>
                    <a:pt x="93" y="187"/>
                  </a:lnTo>
                  <a:lnTo>
                    <a:pt x="70" y="233"/>
                  </a:lnTo>
                  <a:lnTo>
                    <a:pt x="23" y="280"/>
                  </a:lnTo>
                  <a:lnTo>
                    <a:pt x="0" y="372"/>
                  </a:lnTo>
                  <a:lnTo>
                    <a:pt x="0" y="442"/>
                  </a:lnTo>
                  <a:lnTo>
                    <a:pt x="46" y="512"/>
                  </a:lnTo>
                  <a:lnTo>
                    <a:pt x="93" y="558"/>
                  </a:lnTo>
                  <a:lnTo>
                    <a:pt x="139" y="605"/>
                  </a:lnTo>
                  <a:lnTo>
                    <a:pt x="325" y="605"/>
                  </a:lnTo>
                  <a:lnTo>
                    <a:pt x="395" y="535"/>
                  </a:lnTo>
                  <a:lnTo>
                    <a:pt x="418" y="512"/>
                  </a:lnTo>
                  <a:lnTo>
                    <a:pt x="441" y="465"/>
                  </a:lnTo>
                  <a:lnTo>
                    <a:pt x="441" y="372"/>
                  </a:lnTo>
                  <a:lnTo>
                    <a:pt x="418" y="326"/>
                  </a:lnTo>
                  <a:lnTo>
                    <a:pt x="395" y="303"/>
                  </a:lnTo>
                  <a:lnTo>
                    <a:pt x="348" y="396"/>
                  </a:lnTo>
                  <a:lnTo>
                    <a:pt x="325" y="442"/>
                  </a:lnTo>
                  <a:lnTo>
                    <a:pt x="279" y="465"/>
                  </a:lnTo>
                  <a:lnTo>
                    <a:pt x="255" y="465"/>
                  </a:lnTo>
                  <a:lnTo>
                    <a:pt x="186" y="442"/>
                  </a:lnTo>
                  <a:lnTo>
                    <a:pt x="139" y="396"/>
                  </a:lnTo>
                  <a:lnTo>
                    <a:pt x="139" y="326"/>
                  </a:lnTo>
                  <a:lnTo>
                    <a:pt x="163" y="280"/>
                  </a:lnTo>
                  <a:lnTo>
                    <a:pt x="232" y="233"/>
                  </a:lnTo>
                  <a:lnTo>
                    <a:pt x="255" y="163"/>
                  </a:lnTo>
                  <a:lnTo>
                    <a:pt x="302" y="94"/>
                  </a:lnTo>
                  <a:lnTo>
                    <a:pt x="302"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56" name="Google Shape;4456;p40"/>
            <p:cNvSpPr/>
            <p:nvPr/>
          </p:nvSpPr>
          <p:spPr>
            <a:xfrm flipH="1">
              <a:off x="-1526461" y="3765698"/>
              <a:ext cx="4403" cy="85951"/>
            </a:xfrm>
            <a:custGeom>
              <a:avLst/>
              <a:gdLst/>
              <a:ahLst/>
              <a:cxnLst/>
              <a:rect l="l" t="t" r="r" b="b"/>
              <a:pathLst>
                <a:path w="94" h="1835" extrusionOk="0">
                  <a:moveTo>
                    <a:pt x="1" y="0"/>
                  </a:moveTo>
                  <a:lnTo>
                    <a:pt x="1" y="1835"/>
                  </a:lnTo>
                  <a:lnTo>
                    <a:pt x="94" y="1835"/>
                  </a:lnTo>
                  <a:lnTo>
                    <a:pt x="94"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57" name="Google Shape;4457;p40"/>
            <p:cNvSpPr/>
            <p:nvPr/>
          </p:nvSpPr>
          <p:spPr>
            <a:xfrm flipH="1">
              <a:off x="-1499294" y="3765698"/>
              <a:ext cx="4403" cy="85951"/>
            </a:xfrm>
            <a:custGeom>
              <a:avLst/>
              <a:gdLst/>
              <a:ahLst/>
              <a:cxnLst/>
              <a:rect l="l" t="t" r="r" b="b"/>
              <a:pathLst>
                <a:path w="94" h="1835" extrusionOk="0">
                  <a:moveTo>
                    <a:pt x="0" y="0"/>
                  </a:moveTo>
                  <a:lnTo>
                    <a:pt x="0" y="1835"/>
                  </a:lnTo>
                  <a:lnTo>
                    <a:pt x="93" y="1835"/>
                  </a:lnTo>
                  <a:lnTo>
                    <a:pt x="93"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58" name="Google Shape;4458;p40"/>
            <p:cNvSpPr/>
            <p:nvPr/>
          </p:nvSpPr>
          <p:spPr>
            <a:xfrm flipH="1">
              <a:off x="-1515595" y="3901626"/>
              <a:ext cx="13115" cy="4403"/>
            </a:xfrm>
            <a:custGeom>
              <a:avLst/>
              <a:gdLst/>
              <a:ahLst/>
              <a:cxnLst/>
              <a:rect l="l" t="t" r="r" b="b"/>
              <a:pathLst>
                <a:path w="280" h="94" extrusionOk="0">
                  <a:moveTo>
                    <a:pt x="1" y="0"/>
                  </a:moveTo>
                  <a:lnTo>
                    <a:pt x="24" y="93"/>
                  </a:lnTo>
                  <a:lnTo>
                    <a:pt x="256" y="93"/>
                  </a:lnTo>
                  <a:lnTo>
                    <a:pt x="28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59" name="Google Shape;4459;p40"/>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rgbClr val="2C2D2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60" name="Google Shape;4460;p40"/>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61" name="Google Shape;4461;p40"/>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62" name="Google Shape;4462;p40"/>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63" name="Google Shape;4463;p40"/>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rgbClr val="4B4B4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64" name="Google Shape;4464;p40"/>
            <p:cNvSpPr/>
            <p:nvPr/>
          </p:nvSpPr>
          <p:spPr>
            <a:xfrm flipH="1">
              <a:off x="-1528663" y="3845091"/>
              <a:ext cx="37050" cy="43514"/>
            </a:xfrm>
            <a:custGeom>
              <a:avLst/>
              <a:gdLst/>
              <a:ahLst/>
              <a:cxnLst/>
              <a:rect l="l" t="t" r="r" b="b"/>
              <a:pathLst>
                <a:path w="791" h="929" fill="none" extrusionOk="0">
                  <a:moveTo>
                    <a:pt x="1" y="0"/>
                  </a:moveTo>
                  <a:lnTo>
                    <a:pt x="47" y="929"/>
                  </a:lnTo>
                  <a:lnTo>
                    <a:pt x="720" y="929"/>
                  </a:lnTo>
                  <a:lnTo>
                    <a:pt x="790" y="0"/>
                  </a:lnTo>
                  <a:lnTo>
                    <a:pt x="1"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65" name="Google Shape;4465;p40"/>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66" name="Google Shape;4466;p40"/>
            <p:cNvSpPr/>
            <p:nvPr/>
          </p:nvSpPr>
          <p:spPr>
            <a:xfrm flipH="1">
              <a:off x="-1525384" y="3861391"/>
              <a:ext cx="32694" cy="27214"/>
            </a:xfrm>
            <a:custGeom>
              <a:avLst/>
              <a:gdLst/>
              <a:ahLst/>
              <a:cxnLst/>
              <a:rect l="l" t="t" r="r" b="b"/>
              <a:pathLst>
                <a:path w="698" h="581" extrusionOk="0">
                  <a:moveTo>
                    <a:pt x="1" y="0"/>
                  </a:moveTo>
                  <a:lnTo>
                    <a:pt x="24" y="302"/>
                  </a:lnTo>
                  <a:lnTo>
                    <a:pt x="512" y="581"/>
                  </a:lnTo>
                  <a:lnTo>
                    <a:pt x="697" y="581"/>
                  </a:lnTo>
                  <a:lnTo>
                    <a:pt x="697" y="418"/>
                  </a:lnTo>
                  <a:lnTo>
                    <a:pt x="1"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67" name="Google Shape;4467;p40"/>
            <p:cNvSpPr/>
            <p:nvPr/>
          </p:nvSpPr>
          <p:spPr>
            <a:xfrm flipH="1">
              <a:off x="-1527539" y="3845091"/>
              <a:ext cx="35926" cy="25059"/>
            </a:xfrm>
            <a:custGeom>
              <a:avLst/>
              <a:gdLst/>
              <a:ahLst/>
              <a:cxnLst/>
              <a:rect l="l" t="t" r="r" b="b"/>
              <a:pathLst>
                <a:path w="767" h="535" extrusionOk="0">
                  <a:moveTo>
                    <a:pt x="1" y="0"/>
                  </a:moveTo>
                  <a:lnTo>
                    <a:pt x="1" y="70"/>
                  </a:lnTo>
                  <a:lnTo>
                    <a:pt x="744" y="534"/>
                  </a:lnTo>
                  <a:lnTo>
                    <a:pt x="767" y="232"/>
                  </a:lnTo>
                  <a:lnTo>
                    <a:pt x="395"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68" name="Google Shape;4468;p40"/>
            <p:cNvSpPr/>
            <p:nvPr/>
          </p:nvSpPr>
          <p:spPr>
            <a:xfrm flipH="1">
              <a:off x="-1525384"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69" name="Google Shape;4469;p40"/>
            <p:cNvSpPr/>
            <p:nvPr/>
          </p:nvSpPr>
          <p:spPr>
            <a:xfrm flipH="1">
              <a:off x="-1500372"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70" name="Google Shape;4470;p40"/>
            <p:cNvSpPr/>
            <p:nvPr/>
          </p:nvSpPr>
          <p:spPr>
            <a:xfrm flipH="1">
              <a:off x="-1780944" y="3642792"/>
              <a:ext cx="304554" cy="124032"/>
            </a:xfrm>
            <a:custGeom>
              <a:avLst/>
              <a:gdLst/>
              <a:ahLst/>
              <a:cxnLst/>
              <a:rect l="l" t="t" r="r" b="b"/>
              <a:pathLst>
                <a:path w="6502" h="2648" extrusionOk="0">
                  <a:moveTo>
                    <a:pt x="4876" y="1"/>
                  </a:moveTo>
                  <a:lnTo>
                    <a:pt x="1" y="2648"/>
                  </a:lnTo>
                  <a:lnTo>
                    <a:pt x="442" y="2555"/>
                  </a:lnTo>
                  <a:lnTo>
                    <a:pt x="2322" y="1556"/>
                  </a:lnTo>
                  <a:lnTo>
                    <a:pt x="4853" y="163"/>
                  </a:lnTo>
                  <a:lnTo>
                    <a:pt x="4876" y="187"/>
                  </a:lnTo>
                  <a:lnTo>
                    <a:pt x="6339" y="1464"/>
                  </a:lnTo>
                  <a:lnTo>
                    <a:pt x="6501" y="1440"/>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71" name="Google Shape;4471;p40"/>
            <p:cNvSpPr/>
            <p:nvPr/>
          </p:nvSpPr>
          <p:spPr>
            <a:xfrm flipH="1">
              <a:off x="-1779861" y="3715674"/>
              <a:ext cx="6604" cy="6558"/>
            </a:xfrm>
            <a:custGeom>
              <a:avLst/>
              <a:gdLst/>
              <a:ahLst/>
              <a:cxnLst/>
              <a:rect l="l" t="t" r="r" b="b"/>
              <a:pathLst>
                <a:path w="141" h="140" extrusionOk="0">
                  <a:moveTo>
                    <a:pt x="71" y="0"/>
                  </a:moveTo>
                  <a:lnTo>
                    <a:pt x="24" y="24"/>
                  </a:lnTo>
                  <a:lnTo>
                    <a:pt x="1" y="70"/>
                  </a:lnTo>
                  <a:lnTo>
                    <a:pt x="24" y="140"/>
                  </a:lnTo>
                  <a:lnTo>
                    <a:pt x="117" y="140"/>
                  </a:lnTo>
                  <a:lnTo>
                    <a:pt x="140" y="70"/>
                  </a:lnTo>
                  <a:lnTo>
                    <a:pt x="117" y="24"/>
                  </a:lnTo>
                  <a:lnTo>
                    <a:pt x="7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72" name="Google Shape;4472;p40"/>
            <p:cNvSpPr/>
            <p:nvPr/>
          </p:nvSpPr>
          <p:spPr>
            <a:xfrm flipH="1">
              <a:off x="-1734193" y="3742841"/>
              <a:ext cx="6604" cy="6604"/>
            </a:xfrm>
            <a:custGeom>
              <a:avLst/>
              <a:gdLst/>
              <a:ahLst/>
              <a:cxnLst/>
              <a:rect l="l" t="t" r="r" b="b"/>
              <a:pathLst>
                <a:path w="141" h="141" extrusionOk="0">
                  <a:moveTo>
                    <a:pt x="70" y="1"/>
                  </a:moveTo>
                  <a:lnTo>
                    <a:pt x="24" y="24"/>
                  </a:lnTo>
                  <a:lnTo>
                    <a:pt x="1" y="71"/>
                  </a:lnTo>
                  <a:lnTo>
                    <a:pt x="24" y="140"/>
                  </a:lnTo>
                  <a:lnTo>
                    <a:pt x="117" y="140"/>
                  </a:lnTo>
                  <a:lnTo>
                    <a:pt x="140" y="71"/>
                  </a:lnTo>
                  <a:lnTo>
                    <a:pt x="117" y="24"/>
                  </a:lnTo>
                  <a:lnTo>
                    <a:pt x="7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73" name="Google Shape;4473;p40"/>
            <p:cNvSpPr/>
            <p:nvPr/>
          </p:nvSpPr>
          <p:spPr>
            <a:xfrm flipH="1">
              <a:off x="-1516672" y="3773286"/>
              <a:ext cx="9836" cy="9836"/>
            </a:xfrm>
            <a:custGeom>
              <a:avLst/>
              <a:gdLst/>
              <a:ahLst/>
              <a:cxnLst/>
              <a:rect l="l" t="t" r="r" b="b"/>
              <a:pathLst>
                <a:path w="210" h="210" extrusionOk="0">
                  <a:moveTo>
                    <a:pt x="70" y="1"/>
                  </a:moveTo>
                  <a:lnTo>
                    <a:pt x="47" y="24"/>
                  </a:lnTo>
                  <a:lnTo>
                    <a:pt x="24" y="47"/>
                  </a:lnTo>
                  <a:lnTo>
                    <a:pt x="1" y="94"/>
                  </a:lnTo>
                  <a:lnTo>
                    <a:pt x="24" y="140"/>
                  </a:lnTo>
                  <a:lnTo>
                    <a:pt x="47" y="163"/>
                  </a:lnTo>
                  <a:lnTo>
                    <a:pt x="70" y="187"/>
                  </a:lnTo>
                  <a:lnTo>
                    <a:pt x="117" y="210"/>
                  </a:lnTo>
                  <a:lnTo>
                    <a:pt x="163" y="187"/>
                  </a:lnTo>
                  <a:lnTo>
                    <a:pt x="187" y="163"/>
                  </a:lnTo>
                  <a:lnTo>
                    <a:pt x="210" y="140"/>
                  </a:lnTo>
                  <a:lnTo>
                    <a:pt x="210" y="94"/>
                  </a:lnTo>
                  <a:lnTo>
                    <a:pt x="210" y="47"/>
                  </a:lnTo>
                  <a:lnTo>
                    <a:pt x="187" y="24"/>
                  </a:lnTo>
                  <a:lnTo>
                    <a:pt x="163"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74" name="Google Shape;4474;p40"/>
            <p:cNvSpPr/>
            <p:nvPr/>
          </p:nvSpPr>
          <p:spPr>
            <a:xfrm flipH="1">
              <a:off x="-1933169" y="3768977"/>
              <a:ext cx="214246" cy="429570"/>
            </a:xfrm>
            <a:custGeom>
              <a:avLst/>
              <a:gdLst/>
              <a:ahLst/>
              <a:cxnLst/>
              <a:rect l="l" t="t" r="r" b="b"/>
              <a:pathLst>
                <a:path w="4574" h="9171" extrusionOk="0">
                  <a:moveTo>
                    <a:pt x="697" y="0"/>
                  </a:moveTo>
                  <a:lnTo>
                    <a:pt x="511" y="47"/>
                  </a:lnTo>
                  <a:lnTo>
                    <a:pt x="163" y="139"/>
                  </a:lnTo>
                  <a:lnTo>
                    <a:pt x="0" y="163"/>
                  </a:lnTo>
                  <a:lnTo>
                    <a:pt x="4272" y="9171"/>
                  </a:lnTo>
                  <a:lnTo>
                    <a:pt x="4272" y="8335"/>
                  </a:lnTo>
                  <a:lnTo>
                    <a:pt x="4272" y="7429"/>
                  </a:lnTo>
                  <a:lnTo>
                    <a:pt x="4272" y="7220"/>
                  </a:lnTo>
                  <a:lnTo>
                    <a:pt x="4574" y="7220"/>
                  </a:lnTo>
                  <a:lnTo>
                    <a:pt x="4434" y="6269"/>
                  </a:lnTo>
                  <a:lnTo>
                    <a:pt x="4342" y="5642"/>
                  </a:lnTo>
                  <a:lnTo>
                    <a:pt x="3993" y="5108"/>
                  </a:lnTo>
                  <a:lnTo>
                    <a:pt x="697"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75" name="Google Shape;4475;p40"/>
            <p:cNvSpPr/>
            <p:nvPr/>
          </p:nvSpPr>
          <p:spPr>
            <a:xfrm flipH="1">
              <a:off x="-1786377" y="3710241"/>
              <a:ext cx="325210" cy="87029"/>
            </a:xfrm>
            <a:custGeom>
              <a:avLst/>
              <a:gdLst/>
              <a:ahLst/>
              <a:cxnLst/>
              <a:rect l="l" t="t" r="r" b="b"/>
              <a:pathLst>
                <a:path w="6943" h="1858" extrusionOk="0">
                  <a:moveTo>
                    <a:pt x="6734" y="116"/>
                  </a:moveTo>
                  <a:lnTo>
                    <a:pt x="6780" y="140"/>
                  </a:lnTo>
                  <a:lnTo>
                    <a:pt x="6803" y="186"/>
                  </a:lnTo>
                  <a:lnTo>
                    <a:pt x="6780" y="256"/>
                  </a:lnTo>
                  <a:lnTo>
                    <a:pt x="6687" y="256"/>
                  </a:lnTo>
                  <a:lnTo>
                    <a:pt x="6664" y="186"/>
                  </a:lnTo>
                  <a:lnTo>
                    <a:pt x="6687" y="140"/>
                  </a:lnTo>
                  <a:lnTo>
                    <a:pt x="6734" y="116"/>
                  </a:lnTo>
                  <a:close/>
                  <a:moveTo>
                    <a:pt x="1138" y="1347"/>
                  </a:moveTo>
                  <a:lnTo>
                    <a:pt x="1162" y="1370"/>
                  </a:lnTo>
                  <a:lnTo>
                    <a:pt x="1185" y="1393"/>
                  </a:lnTo>
                  <a:lnTo>
                    <a:pt x="1185" y="1440"/>
                  </a:lnTo>
                  <a:lnTo>
                    <a:pt x="1185" y="1486"/>
                  </a:lnTo>
                  <a:lnTo>
                    <a:pt x="1162" y="1509"/>
                  </a:lnTo>
                  <a:lnTo>
                    <a:pt x="1138" y="1533"/>
                  </a:lnTo>
                  <a:lnTo>
                    <a:pt x="1092" y="1556"/>
                  </a:lnTo>
                  <a:lnTo>
                    <a:pt x="1045" y="1533"/>
                  </a:lnTo>
                  <a:lnTo>
                    <a:pt x="1022" y="1509"/>
                  </a:lnTo>
                  <a:lnTo>
                    <a:pt x="999" y="1486"/>
                  </a:lnTo>
                  <a:lnTo>
                    <a:pt x="976" y="1440"/>
                  </a:lnTo>
                  <a:lnTo>
                    <a:pt x="999" y="1393"/>
                  </a:lnTo>
                  <a:lnTo>
                    <a:pt x="1022" y="1370"/>
                  </a:lnTo>
                  <a:lnTo>
                    <a:pt x="1045" y="1347"/>
                  </a:lnTo>
                  <a:close/>
                  <a:moveTo>
                    <a:pt x="6826" y="0"/>
                  </a:moveTo>
                  <a:lnTo>
                    <a:pt x="6664" y="24"/>
                  </a:lnTo>
                  <a:lnTo>
                    <a:pt x="5457" y="256"/>
                  </a:lnTo>
                  <a:lnTo>
                    <a:pt x="2763" y="743"/>
                  </a:lnTo>
                  <a:lnTo>
                    <a:pt x="767" y="1115"/>
                  </a:lnTo>
                  <a:lnTo>
                    <a:pt x="326" y="1208"/>
                  </a:lnTo>
                  <a:lnTo>
                    <a:pt x="1" y="1277"/>
                  </a:lnTo>
                  <a:lnTo>
                    <a:pt x="47" y="1440"/>
                  </a:lnTo>
                  <a:lnTo>
                    <a:pt x="581" y="1347"/>
                  </a:lnTo>
                  <a:lnTo>
                    <a:pt x="674" y="1533"/>
                  </a:lnTo>
                  <a:lnTo>
                    <a:pt x="720" y="1649"/>
                  </a:lnTo>
                  <a:lnTo>
                    <a:pt x="790" y="1718"/>
                  </a:lnTo>
                  <a:lnTo>
                    <a:pt x="883" y="1788"/>
                  </a:lnTo>
                  <a:lnTo>
                    <a:pt x="976" y="1834"/>
                  </a:lnTo>
                  <a:lnTo>
                    <a:pt x="1115" y="1858"/>
                  </a:lnTo>
                  <a:lnTo>
                    <a:pt x="1208" y="1834"/>
                  </a:lnTo>
                  <a:lnTo>
                    <a:pt x="1324" y="1788"/>
                  </a:lnTo>
                  <a:lnTo>
                    <a:pt x="1417" y="1718"/>
                  </a:lnTo>
                  <a:lnTo>
                    <a:pt x="1487" y="1649"/>
                  </a:lnTo>
                  <a:lnTo>
                    <a:pt x="1579" y="1556"/>
                  </a:lnTo>
                  <a:lnTo>
                    <a:pt x="1695" y="1486"/>
                  </a:lnTo>
                  <a:lnTo>
                    <a:pt x="1951" y="1347"/>
                  </a:lnTo>
                  <a:lnTo>
                    <a:pt x="2276" y="1254"/>
                  </a:lnTo>
                  <a:lnTo>
                    <a:pt x="2601" y="1161"/>
                  </a:lnTo>
                  <a:lnTo>
                    <a:pt x="5364" y="674"/>
                  </a:lnTo>
                  <a:lnTo>
                    <a:pt x="6107" y="534"/>
                  </a:lnTo>
                  <a:lnTo>
                    <a:pt x="6478" y="465"/>
                  </a:lnTo>
                  <a:lnTo>
                    <a:pt x="6896" y="372"/>
                  </a:lnTo>
                  <a:lnTo>
                    <a:pt x="6942" y="302"/>
                  </a:lnTo>
                  <a:lnTo>
                    <a:pt x="6942" y="233"/>
                  </a:lnTo>
                  <a:lnTo>
                    <a:pt x="6942" y="163"/>
                  </a:lnTo>
                  <a:lnTo>
                    <a:pt x="6919" y="93"/>
                  </a:lnTo>
                  <a:lnTo>
                    <a:pt x="6873" y="24"/>
                  </a:lnTo>
                  <a:lnTo>
                    <a:pt x="6826"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76" name="Google Shape;4476;p40"/>
            <p:cNvSpPr/>
            <p:nvPr/>
          </p:nvSpPr>
          <p:spPr>
            <a:xfrm flipH="1">
              <a:off x="-1749416" y="3735253"/>
              <a:ext cx="38128" cy="27214"/>
            </a:xfrm>
            <a:custGeom>
              <a:avLst/>
              <a:gdLst/>
              <a:ahLst/>
              <a:cxnLst/>
              <a:rect l="l" t="t" r="r" b="b"/>
              <a:pathLst>
                <a:path w="814" h="581" extrusionOk="0">
                  <a:moveTo>
                    <a:pt x="418" y="163"/>
                  </a:moveTo>
                  <a:lnTo>
                    <a:pt x="465" y="186"/>
                  </a:lnTo>
                  <a:lnTo>
                    <a:pt x="488" y="233"/>
                  </a:lnTo>
                  <a:lnTo>
                    <a:pt x="465" y="302"/>
                  </a:lnTo>
                  <a:lnTo>
                    <a:pt x="372" y="302"/>
                  </a:lnTo>
                  <a:lnTo>
                    <a:pt x="349" y="233"/>
                  </a:lnTo>
                  <a:lnTo>
                    <a:pt x="372" y="186"/>
                  </a:lnTo>
                  <a:lnTo>
                    <a:pt x="418" y="163"/>
                  </a:lnTo>
                  <a:close/>
                  <a:moveTo>
                    <a:pt x="767" y="0"/>
                  </a:moveTo>
                  <a:lnTo>
                    <a:pt x="24" y="140"/>
                  </a:lnTo>
                  <a:lnTo>
                    <a:pt x="1" y="186"/>
                  </a:lnTo>
                  <a:lnTo>
                    <a:pt x="24" y="302"/>
                  </a:lnTo>
                  <a:lnTo>
                    <a:pt x="70" y="395"/>
                  </a:lnTo>
                  <a:lnTo>
                    <a:pt x="140" y="488"/>
                  </a:lnTo>
                  <a:lnTo>
                    <a:pt x="233" y="534"/>
                  </a:lnTo>
                  <a:lnTo>
                    <a:pt x="326" y="581"/>
                  </a:lnTo>
                  <a:lnTo>
                    <a:pt x="395" y="581"/>
                  </a:lnTo>
                  <a:lnTo>
                    <a:pt x="534" y="558"/>
                  </a:lnTo>
                  <a:lnTo>
                    <a:pt x="674" y="488"/>
                  </a:lnTo>
                  <a:lnTo>
                    <a:pt x="720" y="418"/>
                  </a:lnTo>
                  <a:lnTo>
                    <a:pt x="767" y="349"/>
                  </a:lnTo>
                  <a:lnTo>
                    <a:pt x="790" y="279"/>
                  </a:lnTo>
                  <a:lnTo>
                    <a:pt x="813" y="186"/>
                  </a:lnTo>
                  <a:lnTo>
                    <a:pt x="790" y="93"/>
                  </a:lnTo>
                  <a:lnTo>
                    <a:pt x="767"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77" name="Google Shape;4477;p40"/>
            <p:cNvSpPr/>
            <p:nvPr/>
          </p:nvSpPr>
          <p:spPr>
            <a:xfrm flipH="1">
              <a:off x="-1745060" y="3758064"/>
              <a:ext cx="23982" cy="17471"/>
            </a:xfrm>
            <a:custGeom>
              <a:avLst/>
              <a:gdLst/>
              <a:ahLst/>
              <a:cxnLst/>
              <a:rect l="l" t="t" r="r" b="b"/>
              <a:pathLst>
                <a:path w="512" h="373" extrusionOk="0">
                  <a:moveTo>
                    <a:pt x="465" y="1"/>
                  </a:moveTo>
                  <a:lnTo>
                    <a:pt x="325" y="71"/>
                  </a:lnTo>
                  <a:lnTo>
                    <a:pt x="186" y="94"/>
                  </a:lnTo>
                  <a:lnTo>
                    <a:pt x="117" y="94"/>
                  </a:lnTo>
                  <a:lnTo>
                    <a:pt x="24" y="47"/>
                  </a:lnTo>
                  <a:lnTo>
                    <a:pt x="0" y="163"/>
                  </a:lnTo>
                  <a:lnTo>
                    <a:pt x="24" y="210"/>
                  </a:lnTo>
                  <a:lnTo>
                    <a:pt x="47" y="280"/>
                  </a:lnTo>
                  <a:lnTo>
                    <a:pt x="70" y="326"/>
                  </a:lnTo>
                  <a:lnTo>
                    <a:pt x="117" y="372"/>
                  </a:lnTo>
                  <a:lnTo>
                    <a:pt x="465" y="280"/>
                  </a:lnTo>
                  <a:lnTo>
                    <a:pt x="488" y="233"/>
                  </a:lnTo>
                  <a:lnTo>
                    <a:pt x="511" y="163"/>
                  </a:lnTo>
                  <a:lnTo>
                    <a:pt x="488" y="71"/>
                  </a:lnTo>
                  <a:lnTo>
                    <a:pt x="46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78" name="Google Shape;4478;p40"/>
            <p:cNvSpPr/>
            <p:nvPr/>
          </p:nvSpPr>
          <p:spPr>
            <a:xfrm flipH="1">
              <a:off x="-1811385" y="4081067"/>
              <a:ext cx="44639" cy="21781"/>
            </a:xfrm>
            <a:custGeom>
              <a:avLst/>
              <a:gdLst/>
              <a:ahLst/>
              <a:cxnLst/>
              <a:rect l="l" t="t" r="r" b="b"/>
              <a:pathLst>
                <a:path w="953" h="465" extrusionOk="0">
                  <a:moveTo>
                    <a:pt x="1" y="0"/>
                  </a:moveTo>
                  <a:lnTo>
                    <a:pt x="1" y="465"/>
                  </a:lnTo>
                  <a:lnTo>
                    <a:pt x="952" y="465"/>
                  </a:lnTo>
                  <a:lnTo>
                    <a:pt x="952"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79" name="Google Shape;4479;p40"/>
            <p:cNvSpPr/>
            <p:nvPr/>
          </p:nvSpPr>
          <p:spPr>
            <a:xfrm flipH="1">
              <a:off x="-1872276"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80" name="Google Shape;4480;p40"/>
            <p:cNvSpPr/>
            <p:nvPr/>
          </p:nvSpPr>
          <p:spPr>
            <a:xfrm flipH="1">
              <a:off x="-1933167"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81" name="Google Shape;4481;p40"/>
            <p:cNvSpPr/>
            <p:nvPr/>
          </p:nvSpPr>
          <p:spPr>
            <a:xfrm flipH="1">
              <a:off x="-1994058"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82" name="Google Shape;4482;p40"/>
            <p:cNvSpPr/>
            <p:nvPr/>
          </p:nvSpPr>
          <p:spPr>
            <a:xfrm flipH="1">
              <a:off x="-2054949" y="4081067"/>
              <a:ext cx="44592" cy="21781"/>
            </a:xfrm>
            <a:custGeom>
              <a:avLst/>
              <a:gdLst/>
              <a:ahLst/>
              <a:cxnLst/>
              <a:rect l="l" t="t" r="r" b="b"/>
              <a:pathLst>
                <a:path w="952" h="465" extrusionOk="0">
                  <a:moveTo>
                    <a:pt x="0" y="0"/>
                  </a:moveTo>
                  <a:lnTo>
                    <a:pt x="0" y="465"/>
                  </a:lnTo>
                  <a:lnTo>
                    <a:pt x="952" y="465"/>
                  </a:lnTo>
                  <a:lnTo>
                    <a:pt x="952"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83" name="Google Shape;4483;p40"/>
            <p:cNvSpPr/>
            <p:nvPr/>
          </p:nvSpPr>
          <p:spPr>
            <a:xfrm flipH="1">
              <a:off x="-2023425" y="3921204"/>
              <a:ext cx="19626" cy="20703"/>
            </a:xfrm>
            <a:custGeom>
              <a:avLst/>
              <a:gdLst/>
              <a:ahLst/>
              <a:cxnLst/>
              <a:rect l="l" t="t" r="r" b="b"/>
              <a:pathLst>
                <a:path w="419" h="442" extrusionOk="0">
                  <a:moveTo>
                    <a:pt x="279" y="0"/>
                  </a:moveTo>
                  <a:lnTo>
                    <a:pt x="210" y="302"/>
                  </a:lnTo>
                  <a:lnTo>
                    <a:pt x="1" y="302"/>
                  </a:lnTo>
                  <a:lnTo>
                    <a:pt x="1" y="442"/>
                  </a:lnTo>
                  <a:lnTo>
                    <a:pt x="419" y="442"/>
                  </a:lnTo>
                  <a:lnTo>
                    <a:pt x="419"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84" name="Google Shape;4484;p40"/>
            <p:cNvSpPr/>
            <p:nvPr/>
          </p:nvSpPr>
          <p:spPr>
            <a:xfrm flipH="1">
              <a:off x="-1989702" y="3995164"/>
              <a:ext cx="52227" cy="7635"/>
            </a:xfrm>
            <a:custGeom>
              <a:avLst/>
              <a:gdLst/>
              <a:ahLst/>
              <a:cxnLst/>
              <a:rect l="l" t="t" r="r" b="b"/>
              <a:pathLst>
                <a:path w="1115" h="163" extrusionOk="0">
                  <a:moveTo>
                    <a:pt x="70" y="0"/>
                  </a:moveTo>
                  <a:lnTo>
                    <a:pt x="24" y="23"/>
                  </a:lnTo>
                  <a:lnTo>
                    <a:pt x="1" y="93"/>
                  </a:lnTo>
                  <a:lnTo>
                    <a:pt x="24" y="139"/>
                  </a:lnTo>
                  <a:lnTo>
                    <a:pt x="70" y="163"/>
                  </a:lnTo>
                  <a:lnTo>
                    <a:pt x="1022" y="163"/>
                  </a:lnTo>
                  <a:lnTo>
                    <a:pt x="1092" y="139"/>
                  </a:lnTo>
                  <a:lnTo>
                    <a:pt x="1115" y="93"/>
                  </a:lnTo>
                  <a:lnTo>
                    <a:pt x="1092" y="23"/>
                  </a:lnTo>
                  <a:lnTo>
                    <a:pt x="1022"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85" name="Google Shape;4485;p40"/>
            <p:cNvSpPr/>
            <p:nvPr/>
          </p:nvSpPr>
          <p:spPr>
            <a:xfrm flipH="1">
              <a:off x="-1956024" y="3962517"/>
              <a:ext cx="45716" cy="9836"/>
            </a:xfrm>
            <a:custGeom>
              <a:avLst/>
              <a:gdLst/>
              <a:ahLst/>
              <a:cxnLst/>
              <a:rect l="l" t="t" r="r" b="b"/>
              <a:pathLst>
                <a:path w="976" h="210" extrusionOk="0">
                  <a:moveTo>
                    <a:pt x="0" y="1"/>
                  </a:moveTo>
                  <a:lnTo>
                    <a:pt x="93" y="210"/>
                  </a:lnTo>
                  <a:lnTo>
                    <a:pt x="975" y="210"/>
                  </a:lnTo>
                  <a:lnTo>
                    <a:pt x="975" y="1"/>
                  </a:lnTo>
                  <a:close/>
                </a:path>
              </a:pathLst>
            </a:custGeom>
            <a:solidFill>
              <a:srgbClr val="6AA4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86" name="Google Shape;4486;p40"/>
            <p:cNvSpPr/>
            <p:nvPr/>
          </p:nvSpPr>
          <p:spPr>
            <a:xfrm flipH="1">
              <a:off x="-1971246" y="3957083"/>
              <a:ext cx="15270" cy="38128"/>
            </a:xfrm>
            <a:custGeom>
              <a:avLst/>
              <a:gdLst/>
              <a:ahLst/>
              <a:cxnLst/>
              <a:rect l="l" t="t" r="r" b="b"/>
              <a:pathLst>
                <a:path w="326" h="814" extrusionOk="0">
                  <a:moveTo>
                    <a:pt x="0" y="1"/>
                  </a:moveTo>
                  <a:lnTo>
                    <a:pt x="0" y="117"/>
                  </a:lnTo>
                  <a:lnTo>
                    <a:pt x="0" y="326"/>
                  </a:lnTo>
                  <a:lnTo>
                    <a:pt x="0" y="813"/>
                  </a:lnTo>
                  <a:lnTo>
                    <a:pt x="325" y="813"/>
                  </a:lnTo>
                  <a:lnTo>
                    <a:pt x="325" y="302"/>
                  </a:lnTo>
                  <a:lnTo>
                    <a:pt x="325" y="1"/>
                  </a:lnTo>
                  <a:close/>
                </a:path>
              </a:pathLst>
            </a:custGeom>
            <a:solidFill>
              <a:srgbClr val="6AA4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87" name="Google Shape;4487;p40"/>
            <p:cNvSpPr/>
            <p:nvPr/>
          </p:nvSpPr>
          <p:spPr>
            <a:xfrm flipH="1">
              <a:off x="-1971244" y="4002748"/>
              <a:ext cx="15196" cy="19631"/>
            </a:xfrm>
            <a:custGeom>
              <a:avLst/>
              <a:gdLst/>
              <a:ahLst/>
              <a:cxnLst/>
              <a:rect l="l" t="t" r="r" b="b"/>
              <a:pathLst>
                <a:path w="233" h="419" extrusionOk="0">
                  <a:moveTo>
                    <a:pt x="1" y="1"/>
                  </a:moveTo>
                  <a:lnTo>
                    <a:pt x="1" y="326"/>
                  </a:lnTo>
                  <a:lnTo>
                    <a:pt x="1" y="419"/>
                  </a:lnTo>
                  <a:lnTo>
                    <a:pt x="233" y="419"/>
                  </a:lnTo>
                  <a:lnTo>
                    <a:pt x="233" y="1"/>
                  </a:lnTo>
                  <a:close/>
                </a:path>
              </a:pathLst>
            </a:custGeom>
            <a:solidFill>
              <a:srgbClr val="6AA4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88" name="Google Shape;4488;p40"/>
            <p:cNvSpPr/>
            <p:nvPr/>
          </p:nvSpPr>
          <p:spPr>
            <a:xfrm flipH="1">
              <a:off x="-1818972" y="3966873"/>
              <a:ext cx="35926" cy="11991"/>
            </a:xfrm>
            <a:custGeom>
              <a:avLst/>
              <a:gdLst/>
              <a:ahLst/>
              <a:cxnLst/>
              <a:rect l="l" t="t" r="r" b="b"/>
              <a:pathLst>
                <a:path w="767" h="256" extrusionOk="0">
                  <a:moveTo>
                    <a:pt x="140" y="0"/>
                  </a:moveTo>
                  <a:lnTo>
                    <a:pt x="94" y="24"/>
                  </a:lnTo>
                  <a:lnTo>
                    <a:pt x="47" y="47"/>
                  </a:lnTo>
                  <a:lnTo>
                    <a:pt x="24" y="70"/>
                  </a:lnTo>
                  <a:lnTo>
                    <a:pt x="1" y="140"/>
                  </a:lnTo>
                  <a:lnTo>
                    <a:pt x="24" y="186"/>
                  </a:lnTo>
                  <a:lnTo>
                    <a:pt x="47" y="209"/>
                  </a:lnTo>
                  <a:lnTo>
                    <a:pt x="94" y="233"/>
                  </a:lnTo>
                  <a:lnTo>
                    <a:pt x="140" y="256"/>
                  </a:lnTo>
                  <a:lnTo>
                    <a:pt x="651" y="256"/>
                  </a:lnTo>
                  <a:lnTo>
                    <a:pt x="697" y="233"/>
                  </a:lnTo>
                  <a:lnTo>
                    <a:pt x="721" y="209"/>
                  </a:lnTo>
                  <a:lnTo>
                    <a:pt x="767" y="186"/>
                  </a:lnTo>
                  <a:lnTo>
                    <a:pt x="767" y="140"/>
                  </a:lnTo>
                  <a:lnTo>
                    <a:pt x="767" y="70"/>
                  </a:lnTo>
                  <a:lnTo>
                    <a:pt x="721" y="47"/>
                  </a:lnTo>
                  <a:lnTo>
                    <a:pt x="697" y="24"/>
                  </a:lnTo>
                  <a:lnTo>
                    <a:pt x="65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89" name="Google Shape;4489;p40"/>
            <p:cNvSpPr/>
            <p:nvPr/>
          </p:nvSpPr>
          <p:spPr>
            <a:xfrm flipH="1">
              <a:off x="-1824453" y="3992962"/>
              <a:ext cx="46840" cy="10914"/>
            </a:xfrm>
            <a:custGeom>
              <a:avLst/>
              <a:gdLst/>
              <a:ahLst/>
              <a:cxnLst/>
              <a:rect l="l" t="t" r="r" b="b"/>
              <a:pathLst>
                <a:path w="1000" h="233" extrusionOk="0">
                  <a:moveTo>
                    <a:pt x="1" y="1"/>
                  </a:moveTo>
                  <a:lnTo>
                    <a:pt x="1" y="186"/>
                  </a:lnTo>
                  <a:lnTo>
                    <a:pt x="256" y="233"/>
                  </a:lnTo>
                  <a:lnTo>
                    <a:pt x="744" y="233"/>
                  </a:lnTo>
                  <a:lnTo>
                    <a:pt x="999" y="186"/>
                  </a:lnTo>
                  <a:lnTo>
                    <a:pt x="999"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90" name="Google Shape;4490;p40"/>
            <p:cNvSpPr/>
            <p:nvPr/>
          </p:nvSpPr>
          <p:spPr>
            <a:xfrm flipH="1">
              <a:off x="-2003848" y="4022330"/>
              <a:ext cx="76162" cy="13115"/>
            </a:xfrm>
            <a:custGeom>
              <a:avLst/>
              <a:gdLst/>
              <a:ahLst/>
              <a:cxnLst/>
              <a:rect l="l" t="t" r="r" b="b"/>
              <a:pathLst>
                <a:path w="1626" h="280" extrusionOk="0">
                  <a:moveTo>
                    <a:pt x="93" y="1"/>
                  </a:moveTo>
                  <a:lnTo>
                    <a:pt x="47" y="24"/>
                  </a:lnTo>
                  <a:lnTo>
                    <a:pt x="24" y="70"/>
                  </a:lnTo>
                  <a:lnTo>
                    <a:pt x="1" y="140"/>
                  </a:lnTo>
                  <a:lnTo>
                    <a:pt x="24" y="186"/>
                  </a:lnTo>
                  <a:lnTo>
                    <a:pt x="47" y="233"/>
                  </a:lnTo>
                  <a:lnTo>
                    <a:pt x="93" y="279"/>
                  </a:lnTo>
                  <a:lnTo>
                    <a:pt x="1626" y="279"/>
                  </a:lnTo>
                  <a:lnTo>
                    <a:pt x="162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91" name="Google Shape;4491;p40"/>
            <p:cNvSpPr/>
            <p:nvPr/>
          </p:nvSpPr>
          <p:spPr>
            <a:xfrm flipH="1">
              <a:off x="-1811384" y="3959238"/>
              <a:ext cx="19626" cy="7682"/>
            </a:xfrm>
            <a:custGeom>
              <a:avLst/>
              <a:gdLst/>
              <a:ahLst/>
              <a:cxnLst/>
              <a:rect l="l" t="t" r="r" b="b"/>
              <a:pathLst>
                <a:path w="419" h="164" extrusionOk="0">
                  <a:moveTo>
                    <a:pt x="1" y="1"/>
                  </a:moveTo>
                  <a:lnTo>
                    <a:pt x="1" y="163"/>
                  </a:lnTo>
                  <a:lnTo>
                    <a:pt x="418" y="163"/>
                  </a:lnTo>
                  <a:lnTo>
                    <a:pt x="418"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92" name="Google Shape;4492;p40"/>
            <p:cNvSpPr/>
            <p:nvPr/>
          </p:nvSpPr>
          <p:spPr>
            <a:xfrm flipH="1">
              <a:off x="-1811384" y="3978817"/>
              <a:ext cx="20703" cy="14193"/>
            </a:xfrm>
            <a:custGeom>
              <a:avLst/>
              <a:gdLst/>
              <a:ahLst/>
              <a:cxnLst/>
              <a:rect l="l" t="t" r="r" b="b"/>
              <a:pathLst>
                <a:path w="442" h="303" extrusionOk="0">
                  <a:moveTo>
                    <a:pt x="70" y="1"/>
                  </a:moveTo>
                  <a:lnTo>
                    <a:pt x="0" y="303"/>
                  </a:lnTo>
                  <a:lnTo>
                    <a:pt x="441" y="303"/>
                  </a:lnTo>
                  <a:lnTo>
                    <a:pt x="39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93" name="Google Shape;4493;p40"/>
            <p:cNvSpPr/>
            <p:nvPr/>
          </p:nvSpPr>
          <p:spPr>
            <a:xfrm flipH="1">
              <a:off x="-1823329" y="4003829"/>
              <a:ext cx="44639" cy="60939"/>
            </a:xfrm>
            <a:custGeom>
              <a:avLst/>
              <a:gdLst/>
              <a:ahLst/>
              <a:cxnLst/>
              <a:rect l="l" t="t" r="r" b="b"/>
              <a:pathLst>
                <a:path w="953" h="1301" extrusionOk="0">
                  <a:moveTo>
                    <a:pt x="233" y="1"/>
                  </a:moveTo>
                  <a:lnTo>
                    <a:pt x="1" y="1301"/>
                  </a:lnTo>
                  <a:lnTo>
                    <a:pt x="953" y="1301"/>
                  </a:lnTo>
                  <a:lnTo>
                    <a:pt x="930" y="1185"/>
                  </a:lnTo>
                  <a:lnTo>
                    <a:pt x="721"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94" name="Google Shape;4494;p40"/>
            <p:cNvSpPr/>
            <p:nvPr/>
          </p:nvSpPr>
          <p:spPr>
            <a:xfrm flipH="1">
              <a:off x="-2003847" y="4035398"/>
              <a:ext cx="58737" cy="29369"/>
            </a:xfrm>
            <a:custGeom>
              <a:avLst/>
              <a:gdLst/>
              <a:ahLst/>
              <a:cxnLst/>
              <a:rect l="l" t="t" r="r" b="b"/>
              <a:pathLst>
                <a:path w="1254" h="627" extrusionOk="0">
                  <a:moveTo>
                    <a:pt x="186" y="0"/>
                  </a:moveTo>
                  <a:lnTo>
                    <a:pt x="0" y="627"/>
                  </a:lnTo>
                  <a:lnTo>
                    <a:pt x="1254" y="627"/>
                  </a:lnTo>
                  <a:lnTo>
                    <a:pt x="1254" y="0"/>
                  </a:lnTo>
                  <a:close/>
                </a:path>
              </a:pathLst>
            </a:custGeom>
            <a:solidFill>
              <a:srgbClr val="96C8C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95" name="Google Shape;4495;p40"/>
            <p:cNvSpPr/>
            <p:nvPr/>
          </p:nvSpPr>
          <p:spPr>
            <a:xfrm flipH="1">
              <a:off x="-2063661" y="3978817"/>
              <a:ext cx="40282" cy="85951"/>
            </a:xfrm>
            <a:custGeom>
              <a:avLst/>
              <a:gdLst/>
              <a:ahLst/>
              <a:cxnLst/>
              <a:rect l="l" t="t" r="r" b="b"/>
              <a:pathLst>
                <a:path w="860" h="1835" extrusionOk="0">
                  <a:moveTo>
                    <a:pt x="419" y="1"/>
                  </a:moveTo>
                  <a:lnTo>
                    <a:pt x="419" y="419"/>
                  </a:lnTo>
                  <a:lnTo>
                    <a:pt x="1" y="419"/>
                  </a:lnTo>
                  <a:lnTo>
                    <a:pt x="1" y="1835"/>
                  </a:lnTo>
                  <a:lnTo>
                    <a:pt x="860" y="1835"/>
                  </a:lnTo>
                  <a:lnTo>
                    <a:pt x="860"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96" name="Google Shape;4496;p40"/>
            <p:cNvSpPr/>
            <p:nvPr/>
          </p:nvSpPr>
          <p:spPr>
            <a:xfrm flipH="1">
              <a:off x="-2073455" y="4064720"/>
              <a:ext cx="326287" cy="38128"/>
            </a:xfrm>
            <a:custGeom>
              <a:avLst/>
              <a:gdLst/>
              <a:ahLst/>
              <a:cxnLst/>
              <a:rect l="l" t="t" r="r" b="b"/>
              <a:pathLst>
                <a:path w="6966" h="814" extrusionOk="0">
                  <a:moveTo>
                    <a:pt x="1" y="1"/>
                  </a:moveTo>
                  <a:lnTo>
                    <a:pt x="1" y="814"/>
                  </a:lnTo>
                  <a:lnTo>
                    <a:pt x="419" y="814"/>
                  </a:lnTo>
                  <a:lnTo>
                    <a:pt x="419" y="349"/>
                  </a:lnTo>
                  <a:lnTo>
                    <a:pt x="1370" y="349"/>
                  </a:lnTo>
                  <a:lnTo>
                    <a:pt x="1370" y="814"/>
                  </a:lnTo>
                  <a:lnTo>
                    <a:pt x="1719" y="814"/>
                  </a:lnTo>
                  <a:lnTo>
                    <a:pt x="1719" y="349"/>
                  </a:lnTo>
                  <a:lnTo>
                    <a:pt x="2671" y="349"/>
                  </a:lnTo>
                  <a:lnTo>
                    <a:pt x="2671" y="814"/>
                  </a:lnTo>
                  <a:lnTo>
                    <a:pt x="3019" y="814"/>
                  </a:lnTo>
                  <a:lnTo>
                    <a:pt x="3019" y="349"/>
                  </a:lnTo>
                  <a:lnTo>
                    <a:pt x="3971" y="349"/>
                  </a:lnTo>
                  <a:lnTo>
                    <a:pt x="3971" y="814"/>
                  </a:lnTo>
                  <a:lnTo>
                    <a:pt x="4319" y="814"/>
                  </a:lnTo>
                  <a:lnTo>
                    <a:pt x="4319" y="349"/>
                  </a:lnTo>
                  <a:lnTo>
                    <a:pt x="5271" y="349"/>
                  </a:lnTo>
                  <a:lnTo>
                    <a:pt x="5271" y="814"/>
                  </a:lnTo>
                  <a:lnTo>
                    <a:pt x="5619" y="814"/>
                  </a:lnTo>
                  <a:lnTo>
                    <a:pt x="5619" y="349"/>
                  </a:lnTo>
                  <a:lnTo>
                    <a:pt x="6571" y="349"/>
                  </a:lnTo>
                  <a:lnTo>
                    <a:pt x="6571" y="814"/>
                  </a:lnTo>
                  <a:lnTo>
                    <a:pt x="6966" y="814"/>
                  </a:lnTo>
                  <a:lnTo>
                    <a:pt x="696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97" name="Google Shape;4497;p40"/>
            <p:cNvSpPr/>
            <p:nvPr/>
          </p:nvSpPr>
          <p:spPr>
            <a:xfrm flipH="1">
              <a:off x="-2121326" y="4102800"/>
              <a:ext cx="425260" cy="19626"/>
            </a:xfrm>
            <a:custGeom>
              <a:avLst/>
              <a:gdLst/>
              <a:ahLst/>
              <a:cxnLst/>
              <a:rect l="l" t="t" r="r" b="b"/>
              <a:pathLst>
                <a:path w="9079" h="419" extrusionOk="0">
                  <a:moveTo>
                    <a:pt x="0" y="1"/>
                  </a:moveTo>
                  <a:lnTo>
                    <a:pt x="0" y="418"/>
                  </a:lnTo>
                  <a:lnTo>
                    <a:pt x="9078" y="418"/>
                  </a:lnTo>
                  <a:lnTo>
                    <a:pt x="907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98" name="Google Shape;4498;p40"/>
            <p:cNvSpPr/>
            <p:nvPr/>
          </p:nvSpPr>
          <p:spPr>
            <a:xfrm flipH="1">
              <a:off x="-2112614" y="4122379"/>
              <a:ext cx="407836" cy="30493"/>
            </a:xfrm>
            <a:custGeom>
              <a:avLst/>
              <a:gdLst/>
              <a:ahLst/>
              <a:cxnLst/>
              <a:rect l="l" t="t" r="r" b="b"/>
              <a:pathLst>
                <a:path w="8707" h="651" extrusionOk="0">
                  <a:moveTo>
                    <a:pt x="0" y="0"/>
                  </a:moveTo>
                  <a:lnTo>
                    <a:pt x="140" y="24"/>
                  </a:lnTo>
                  <a:lnTo>
                    <a:pt x="279" y="70"/>
                  </a:lnTo>
                  <a:lnTo>
                    <a:pt x="418" y="93"/>
                  </a:lnTo>
                  <a:lnTo>
                    <a:pt x="604" y="209"/>
                  </a:lnTo>
                  <a:lnTo>
                    <a:pt x="743" y="325"/>
                  </a:lnTo>
                  <a:lnTo>
                    <a:pt x="836" y="442"/>
                  </a:lnTo>
                  <a:lnTo>
                    <a:pt x="882" y="534"/>
                  </a:lnTo>
                  <a:lnTo>
                    <a:pt x="906" y="651"/>
                  </a:lnTo>
                  <a:lnTo>
                    <a:pt x="7778" y="651"/>
                  </a:lnTo>
                  <a:lnTo>
                    <a:pt x="7824" y="534"/>
                  </a:lnTo>
                  <a:lnTo>
                    <a:pt x="7871" y="442"/>
                  </a:lnTo>
                  <a:lnTo>
                    <a:pt x="7964" y="325"/>
                  </a:lnTo>
                  <a:lnTo>
                    <a:pt x="8103" y="209"/>
                  </a:lnTo>
                  <a:lnTo>
                    <a:pt x="8289" y="93"/>
                  </a:lnTo>
                  <a:lnTo>
                    <a:pt x="8405" y="70"/>
                  </a:lnTo>
                  <a:lnTo>
                    <a:pt x="8544" y="24"/>
                  </a:lnTo>
                  <a:lnTo>
                    <a:pt x="8706"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499" name="Google Shape;4499;p40"/>
            <p:cNvSpPr/>
            <p:nvPr/>
          </p:nvSpPr>
          <p:spPr>
            <a:xfrm flipH="1">
              <a:off x="-2003846" y="4035398"/>
              <a:ext cx="3279" cy="29369"/>
            </a:xfrm>
            <a:custGeom>
              <a:avLst/>
              <a:gdLst/>
              <a:ahLst/>
              <a:cxnLst/>
              <a:rect l="l" t="t" r="r" b="b"/>
              <a:pathLst>
                <a:path w="70" h="627" extrusionOk="0">
                  <a:moveTo>
                    <a:pt x="0" y="0"/>
                  </a:moveTo>
                  <a:lnTo>
                    <a:pt x="47" y="627"/>
                  </a:lnTo>
                  <a:lnTo>
                    <a:pt x="70" y="627"/>
                  </a:lnTo>
                  <a:lnTo>
                    <a:pt x="70" y="0"/>
                  </a:lnTo>
                  <a:close/>
                </a:path>
              </a:pathLst>
            </a:custGeom>
            <a:solidFill>
              <a:srgbClr val="BBDBD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00" name="Google Shape;4500;p40"/>
            <p:cNvSpPr/>
            <p:nvPr/>
          </p:nvSpPr>
          <p:spPr>
            <a:xfrm flipH="1">
              <a:off x="-1957101" y="4035398"/>
              <a:ext cx="11991" cy="29369"/>
            </a:xfrm>
            <a:custGeom>
              <a:avLst/>
              <a:gdLst/>
              <a:ahLst/>
              <a:cxnLst/>
              <a:rect l="l" t="t" r="r" b="b"/>
              <a:pathLst>
                <a:path w="256" h="627" extrusionOk="0">
                  <a:moveTo>
                    <a:pt x="186" y="0"/>
                  </a:moveTo>
                  <a:lnTo>
                    <a:pt x="0" y="627"/>
                  </a:lnTo>
                  <a:lnTo>
                    <a:pt x="23" y="627"/>
                  </a:lnTo>
                  <a:lnTo>
                    <a:pt x="163" y="256"/>
                  </a:lnTo>
                  <a:lnTo>
                    <a:pt x="255" y="0"/>
                  </a:lnTo>
                  <a:close/>
                </a:path>
              </a:pathLst>
            </a:custGeom>
            <a:solidFill>
              <a:srgbClr val="7BBAB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01" name="Google Shape;4501;p40"/>
            <p:cNvSpPr/>
            <p:nvPr/>
          </p:nvSpPr>
          <p:spPr>
            <a:xfrm flipH="1">
              <a:off x="-1945159" y="4001674"/>
              <a:ext cx="124032" cy="58784"/>
            </a:xfrm>
            <a:custGeom>
              <a:avLst/>
              <a:gdLst/>
              <a:ahLst/>
              <a:cxnLst/>
              <a:rect l="l" t="t" r="r" b="b"/>
              <a:pathLst>
                <a:path w="2648" h="1255" extrusionOk="0">
                  <a:moveTo>
                    <a:pt x="2624" y="0"/>
                  </a:moveTo>
                  <a:lnTo>
                    <a:pt x="0" y="1208"/>
                  </a:lnTo>
                  <a:lnTo>
                    <a:pt x="24" y="1254"/>
                  </a:lnTo>
                  <a:lnTo>
                    <a:pt x="2647" y="47"/>
                  </a:lnTo>
                  <a:lnTo>
                    <a:pt x="2624"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02" name="Google Shape;4502;p40"/>
            <p:cNvSpPr/>
            <p:nvPr/>
          </p:nvSpPr>
          <p:spPr>
            <a:xfrm flipH="1">
              <a:off x="-2058227" y="4078865"/>
              <a:ext cx="50072" cy="23982"/>
            </a:xfrm>
            <a:custGeom>
              <a:avLst/>
              <a:gdLst/>
              <a:ahLst/>
              <a:cxnLst/>
              <a:rect l="l" t="t" r="r" b="b"/>
              <a:pathLst>
                <a:path w="1069" h="512" extrusionOk="0">
                  <a:moveTo>
                    <a:pt x="1" y="1"/>
                  </a:moveTo>
                  <a:lnTo>
                    <a:pt x="1" y="512"/>
                  </a:lnTo>
                  <a:lnTo>
                    <a:pt x="94" y="512"/>
                  </a:lnTo>
                  <a:lnTo>
                    <a:pt x="94" y="94"/>
                  </a:lnTo>
                  <a:lnTo>
                    <a:pt x="953" y="94"/>
                  </a:lnTo>
                  <a:lnTo>
                    <a:pt x="953" y="512"/>
                  </a:lnTo>
                  <a:lnTo>
                    <a:pt x="1069" y="512"/>
                  </a:lnTo>
                  <a:lnTo>
                    <a:pt x="1069"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03" name="Google Shape;4503;p40"/>
            <p:cNvSpPr/>
            <p:nvPr/>
          </p:nvSpPr>
          <p:spPr>
            <a:xfrm flipH="1">
              <a:off x="-1997336" y="4078865"/>
              <a:ext cx="50072" cy="23982"/>
            </a:xfrm>
            <a:custGeom>
              <a:avLst/>
              <a:gdLst/>
              <a:ahLst/>
              <a:cxnLst/>
              <a:rect l="l" t="t" r="r" b="b"/>
              <a:pathLst>
                <a:path w="1069" h="512" extrusionOk="0">
                  <a:moveTo>
                    <a:pt x="1" y="1"/>
                  </a:moveTo>
                  <a:lnTo>
                    <a:pt x="1"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04" name="Google Shape;4504;p40"/>
            <p:cNvSpPr/>
            <p:nvPr/>
          </p:nvSpPr>
          <p:spPr>
            <a:xfrm flipH="1">
              <a:off x="-1936445"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05" name="Google Shape;4505;p40"/>
            <p:cNvSpPr/>
            <p:nvPr/>
          </p:nvSpPr>
          <p:spPr>
            <a:xfrm flipH="1">
              <a:off x="-1875554"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06" name="Google Shape;4506;p40"/>
            <p:cNvSpPr/>
            <p:nvPr/>
          </p:nvSpPr>
          <p:spPr>
            <a:xfrm flipH="1">
              <a:off x="-1814664" y="4078865"/>
              <a:ext cx="51196" cy="23982"/>
            </a:xfrm>
            <a:custGeom>
              <a:avLst/>
              <a:gdLst/>
              <a:ahLst/>
              <a:cxnLst/>
              <a:rect l="l" t="t" r="r" b="b"/>
              <a:pathLst>
                <a:path w="1093" h="512" extrusionOk="0">
                  <a:moveTo>
                    <a:pt x="1" y="1"/>
                  </a:moveTo>
                  <a:lnTo>
                    <a:pt x="1" y="512"/>
                  </a:lnTo>
                  <a:lnTo>
                    <a:pt x="117" y="512"/>
                  </a:lnTo>
                  <a:lnTo>
                    <a:pt x="117" y="94"/>
                  </a:lnTo>
                  <a:lnTo>
                    <a:pt x="976" y="94"/>
                  </a:lnTo>
                  <a:lnTo>
                    <a:pt x="976" y="512"/>
                  </a:lnTo>
                  <a:lnTo>
                    <a:pt x="1092" y="512"/>
                  </a:lnTo>
                  <a:lnTo>
                    <a:pt x="1092"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07" name="Google Shape;4507;p40"/>
            <p:cNvSpPr/>
            <p:nvPr/>
          </p:nvSpPr>
          <p:spPr>
            <a:xfrm flipH="1">
              <a:off x="-1871198" y="3900548"/>
              <a:ext cx="5480" cy="164221"/>
            </a:xfrm>
            <a:custGeom>
              <a:avLst/>
              <a:gdLst/>
              <a:ahLst/>
              <a:cxnLst/>
              <a:rect l="l" t="t" r="r" b="b"/>
              <a:pathLst>
                <a:path w="117" h="3506" extrusionOk="0">
                  <a:moveTo>
                    <a:pt x="70" y="0"/>
                  </a:moveTo>
                  <a:lnTo>
                    <a:pt x="0" y="3506"/>
                  </a:lnTo>
                  <a:lnTo>
                    <a:pt x="116" y="3506"/>
                  </a:lnTo>
                  <a:lnTo>
                    <a:pt x="7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08" name="Google Shape;4508;p40"/>
            <p:cNvSpPr/>
            <p:nvPr/>
          </p:nvSpPr>
          <p:spPr>
            <a:xfrm flipH="1">
              <a:off x="-2070176" y="4152824"/>
              <a:ext cx="323009" cy="293640"/>
            </a:xfrm>
            <a:custGeom>
              <a:avLst/>
              <a:gdLst/>
              <a:ahLst/>
              <a:cxnLst/>
              <a:rect l="l" t="t" r="r" b="b"/>
              <a:pathLst>
                <a:path w="6896" h="6269" extrusionOk="0">
                  <a:moveTo>
                    <a:pt x="2020" y="511"/>
                  </a:moveTo>
                  <a:lnTo>
                    <a:pt x="2020" y="976"/>
                  </a:lnTo>
                  <a:lnTo>
                    <a:pt x="1603" y="976"/>
                  </a:lnTo>
                  <a:lnTo>
                    <a:pt x="1603" y="511"/>
                  </a:lnTo>
                  <a:close/>
                  <a:moveTo>
                    <a:pt x="3088" y="511"/>
                  </a:moveTo>
                  <a:lnTo>
                    <a:pt x="3088" y="976"/>
                  </a:lnTo>
                  <a:lnTo>
                    <a:pt x="2671" y="976"/>
                  </a:lnTo>
                  <a:lnTo>
                    <a:pt x="2671" y="511"/>
                  </a:lnTo>
                  <a:close/>
                  <a:moveTo>
                    <a:pt x="4180" y="511"/>
                  </a:moveTo>
                  <a:lnTo>
                    <a:pt x="4180" y="976"/>
                  </a:lnTo>
                  <a:lnTo>
                    <a:pt x="3739" y="976"/>
                  </a:lnTo>
                  <a:lnTo>
                    <a:pt x="3739" y="511"/>
                  </a:lnTo>
                  <a:close/>
                  <a:moveTo>
                    <a:pt x="5248" y="511"/>
                  </a:moveTo>
                  <a:lnTo>
                    <a:pt x="5248" y="976"/>
                  </a:lnTo>
                  <a:lnTo>
                    <a:pt x="4830" y="976"/>
                  </a:lnTo>
                  <a:lnTo>
                    <a:pt x="4830" y="511"/>
                  </a:lnTo>
                  <a:close/>
                  <a:moveTo>
                    <a:pt x="6316" y="511"/>
                  </a:moveTo>
                  <a:lnTo>
                    <a:pt x="6316" y="976"/>
                  </a:lnTo>
                  <a:lnTo>
                    <a:pt x="5898" y="976"/>
                  </a:lnTo>
                  <a:lnTo>
                    <a:pt x="5898" y="511"/>
                  </a:lnTo>
                  <a:close/>
                  <a:moveTo>
                    <a:pt x="3088" y="1974"/>
                  </a:moveTo>
                  <a:lnTo>
                    <a:pt x="3088" y="2438"/>
                  </a:lnTo>
                  <a:lnTo>
                    <a:pt x="2671" y="2438"/>
                  </a:lnTo>
                  <a:lnTo>
                    <a:pt x="2671" y="1974"/>
                  </a:lnTo>
                  <a:close/>
                  <a:moveTo>
                    <a:pt x="4180" y="1974"/>
                  </a:moveTo>
                  <a:lnTo>
                    <a:pt x="4180" y="2438"/>
                  </a:lnTo>
                  <a:lnTo>
                    <a:pt x="3739" y="2438"/>
                  </a:lnTo>
                  <a:lnTo>
                    <a:pt x="3739" y="1974"/>
                  </a:lnTo>
                  <a:close/>
                  <a:moveTo>
                    <a:pt x="5248" y="1974"/>
                  </a:moveTo>
                  <a:lnTo>
                    <a:pt x="5248" y="2438"/>
                  </a:lnTo>
                  <a:lnTo>
                    <a:pt x="4830" y="2438"/>
                  </a:lnTo>
                  <a:lnTo>
                    <a:pt x="4830" y="1974"/>
                  </a:lnTo>
                  <a:close/>
                  <a:moveTo>
                    <a:pt x="1" y="1"/>
                  </a:moveTo>
                  <a:lnTo>
                    <a:pt x="1" y="6246"/>
                  </a:lnTo>
                  <a:lnTo>
                    <a:pt x="6896" y="6269"/>
                  </a:lnTo>
                  <a:lnTo>
                    <a:pt x="6873"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09" name="Google Shape;4509;p40"/>
            <p:cNvSpPr/>
            <p:nvPr/>
          </p:nvSpPr>
          <p:spPr>
            <a:xfrm flipH="1">
              <a:off x="-1841830"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10" name="Google Shape;4510;p40"/>
            <p:cNvSpPr/>
            <p:nvPr/>
          </p:nvSpPr>
          <p:spPr>
            <a:xfrm flipH="1">
              <a:off x="-1789651" y="4176759"/>
              <a:ext cx="19626" cy="21781"/>
            </a:xfrm>
            <a:custGeom>
              <a:avLst/>
              <a:gdLst/>
              <a:ahLst/>
              <a:cxnLst/>
              <a:rect l="l" t="t" r="r" b="b"/>
              <a:pathLst>
                <a:path w="419" h="465" extrusionOk="0">
                  <a:moveTo>
                    <a:pt x="0" y="0"/>
                  </a:moveTo>
                  <a:lnTo>
                    <a:pt x="0" y="465"/>
                  </a:lnTo>
                  <a:lnTo>
                    <a:pt x="418" y="465"/>
                  </a:lnTo>
                  <a:lnTo>
                    <a:pt x="418"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11" name="Google Shape;4511;p40"/>
            <p:cNvSpPr/>
            <p:nvPr/>
          </p:nvSpPr>
          <p:spPr>
            <a:xfrm flipH="1">
              <a:off x="-1891854"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12" name="Google Shape;4512;p40"/>
            <p:cNvSpPr/>
            <p:nvPr/>
          </p:nvSpPr>
          <p:spPr>
            <a:xfrm flipH="1">
              <a:off x="-1841830"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13" name="Google Shape;4513;p40"/>
            <p:cNvSpPr/>
            <p:nvPr/>
          </p:nvSpPr>
          <p:spPr>
            <a:xfrm flipH="1">
              <a:off x="-1791805" y="4245238"/>
              <a:ext cx="20703" cy="21827"/>
            </a:xfrm>
            <a:custGeom>
              <a:avLst/>
              <a:gdLst/>
              <a:ahLst/>
              <a:cxnLst/>
              <a:rect l="l" t="t" r="r" b="b"/>
              <a:pathLst>
                <a:path w="442" h="466" extrusionOk="0">
                  <a:moveTo>
                    <a:pt x="0" y="1"/>
                  </a:moveTo>
                  <a:lnTo>
                    <a:pt x="0" y="465"/>
                  </a:lnTo>
                  <a:lnTo>
                    <a:pt x="442" y="465"/>
                  </a:lnTo>
                  <a:lnTo>
                    <a:pt x="442"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14" name="Google Shape;4514;p40"/>
            <p:cNvSpPr/>
            <p:nvPr/>
          </p:nvSpPr>
          <p:spPr>
            <a:xfrm flipH="1">
              <a:off x="-1891854"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15" name="Google Shape;4515;p40"/>
            <p:cNvSpPr/>
            <p:nvPr/>
          </p:nvSpPr>
          <p:spPr>
            <a:xfrm flipH="1">
              <a:off x="-1942956" y="4245238"/>
              <a:ext cx="20703" cy="21827"/>
            </a:xfrm>
            <a:custGeom>
              <a:avLst/>
              <a:gdLst/>
              <a:ahLst/>
              <a:cxnLst/>
              <a:rect l="l" t="t" r="r" b="b"/>
              <a:pathLst>
                <a:path w="442" h="466" extrusionOk="0">
                  <a:moveTo>
                    <a:pt x="1" y="1"/>
                  </a:moveTo>
                  <a:lnTo>
                    <a:pt x="1" y="465"/>
                  </a:lnTo>
                  <a:lnTo>
                    <a:pt x="442" y="465"/>
                  </a:lnTo>
                  <a:lnTo>
                    <a:pt x="442"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16" name="Google Shape;4516;p40"/>
            <p:cNvSpPr/>
            <p:nvPr/>
          </p:nvSpPr>
          <p:spPr>
            <a:xfrm flipH="1">
              <a:off x="-1942956" y="4176759"/>
              <a:ext cx="20703" cy="21781"/>
            </a:xfrm>
            <a:custGeom>
              <a:avLst/>
              <a:gdLst/>
              <a:ahLst/>
              <a:cxnLst/>
              <a:rect l="l" t="t" r="r" b="b"/>
              <a:pathLst>
                <a:path w="442" h="465" extrusionOk="0">
                  <a:moveTo>
                    <a:pt x="1" y="0"/>
                  </a:moveTo>
                  <a:lnTo>
                    <a:pt x="1" y="465"/>
                  </a:lnTo>
                  <a:lnTo>
                    <a:pt x="442" y="465"/>
                  </a:lnTo>
                  <a:lnTo>
                    <a:pt x="442"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17" name="Google Shape;4517;p40"/>
            <p:cNvSpPr/>
            <p:nvPr/>
          </p:nvSpPr>
          <p:spPr>
            <a:xfrm flipH="1">
              <a:off x="-1992980"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18" name="Google Shape;4518;p40"/>
            <p:cNvSpPr/>
            <p:nvPr/>
          </p:nvSpPr>
          <p:spPr>
            <a:xfrm flipH="1">
              <a:off x="-1992980"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19" name="Google Shape;4519;p40"/>
            <p:cNvSpPr/>
            <p:nvPr/>
          </p:nvSpPr>
          <p:spPr>
            <a:xfrm flipH="1">
              <a:off x="-2043004"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20" name="Google Shape;4520;p40"/>
            <p:cNvSpPr/>
            <p:nvPr/>
          </p:nvSpPr>
          <p:spPr>
            <a:xfrm flipH="1">
              <a:off x="-2043004"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21" name="Google Shape;4521;p40"/>
            <p:cNvSpPr/>
            <p:nvPr/>
          </p:nvSpPr>
          <p:spPr>
            <a:xfrm flipH="1">
              <a:off x="-2100669" y="4442103"/>
              <a:ext cx="392660" cy="159865"/>
            </a:xfrm>
            <a:custGeom>
              <a:avLst/>
              <a:gdLst/>
              <a:ahLst/>
              <a:cxnLst/>
              <a:rect l="l" t="t" r="r" b="b"/>
              <a:pathLst>
                <a:path w="8383" h="3413" extrusionOk="0">
                  <a:moveTo>
                    <a:pt x="1" y="0"/>
                  </a:moveTo>
                  <a:lnTo>
                    <a:pt x="1" y="3413"/>
                  </a:lnTo>
                  <a:lnTo>
                    <a:pt x="8382" y="3413"/>
                  </a:lnTo>
                  <a:lnTo>
                    <a:pt x="8382"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22" name="Google Shape;4522;p40"/>
            <p:cNvSpPr/>
            <p:nvPr/>
          </p:nvSpPr>
          <p:spPr>
            <a:xfrm flipH="1">
              <a:off x="-1342713" y="4425756"/>
              <a:ext cx="120754" cy="14193"/>
            </a:xfrm>
            <a:custGeom>
              <a:avLst/>
              <a:gdLst/>
              <a:ahLst/>
              <a:cxnLst/>
              <a:rect l="l" t="t" r="r" b="b"/>
              <a:pathLst>
                <a:path w="2578" h="303" extrusionOk="0">
                  <a:moveTo>
                    <a:pt x="93" y="1"/>
                  </a:moveTo>
                  <a:lnTo>
                    <a:pt x="23" y="47"/>
                  </a:lnTo>
                  <a:lnTo>
                    <a:pt x="0" y="94"/>
                  </a:lnTo>
                  <a:lnTo>
                    <a:pt x="0" y="140"/>
                  </a:lnTo>
                  <a:lnTo>
                    <a:pt x="0" y="210"/>
                  </a:lnTo>
                  <a:lnTo>
                    <a:pt x="23" y="256"/>
                  </a:lnTo>
                  <a:lnTo>
                    <a:pt x="93" y="303"/>
                  </a:lnTo>
                  <a:lnTo>
                    <a:pt x="2484" y="303"/>
                  </a:lnTo>
                  <a:lnTo>
                    <a:pt x="2531" y="256"/>
                  </a:lnTo>
                  <a:lnTo>
                    <a:pt x="2577" y="210"/>
                  </a:lnTo>
                  <a:lnTo>
                    <a:pt x="2577" y="140"/>
                  </a:lnTo>
                  <a:lnTo>
                    <a:pt x="2577" y="94"/>
                  </a:lnTo>
                  <a:lnTo>
                    <a:pt x="2531" y="47"/>
                  </a:lnTo>
                  <a:lnTo>
                    <a:pt x="248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23" name="Google Shape;4523;p40"/>
            <p:cNvSpPr/>
            <p:nvPr/>
          </p:nvSpPr>
          <p:spPr>
            <a:xfrm flipH="1">
              <a:off x="-1253530" y="4425756"/>
              <a:ext cx="94664" cy="168624"/>
            </a:xfrm>
            <a:custGeom>
              <a:avLst/>
              <a:gdLst/>
              <a:ahLst/>
              <a:cxnLst/>
              <a:rect l="l" t="t" r="r" b="b"/>
              <a:pathLst>
                <a:path w="2021" h="3600" extrusionOk="0">
                  <a:moveTo>
                    <a:pt x="0" y="1"/>
                  </a:moveTo>
                  <a:lnTo>
                    <a:pt x="0" y="3599"/>
                  </a:lnTo>
                  <a:lnTo>
                    <a:pt x="2020" y="3599"/>
                  </a:lnTo>
                  <a:lnTo>
                    <a:pt x="2020"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24" name="Google Shape;4524;p40"/>
            <p:cNvSpPr/>
            <p:nvPr/>
          </p:nvSpPr>
          <p:spPr>
            <a:xfrm flipH="1">
              <a:off x="-1253530" y="4425756"/>
              <a:ext cx="94664" cy="168624"/>
            </a:xfrm>
            <a:custGeom>
              <a:avLst/>
              <a:gdLst/>
              <a:ahLst/>
              <a:cxnLst/>
              <a:rect l="l" t="t" r="r" b="b"/>
              <a:pathLst>
                <a:path w="2021" h="3600" fill="none" extrusionOk="0">
                  <a:moveTo>
                    <a:pt x="2020" y="3599"/>
                  </a:moveTo>
                  <a:lnTo>
                    <a:pt x="0" y="3599"/>
                  </a:lnTo>
                  <a:lnTo>
                    <a:pt x="0" y="1"/>
                  </a:lnTo>
                  <a:lnTo>
                    <a:pt x="2020" y="1"/>
                  </a:lnTo>
                  <a:lnTo>
                    <a:pt x="2020" y="3599"/>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25" name="Google Shape;4525;p40"/>
            <p:cNvSpPr/>
            <p:nvPr/>
          </p:nvSpPr>
          <p:spPr>
            <a:xfrm flipH="1">
              <a:off x="-777759" y="4425756"/>
              <a:ext cx="121831" cy="14193"/>
            </a:xfrm>
            <a:custGeom>
              <a:avLst/>
              <a:gdLst/>
              <a:ahLst/>
              <a:cxnLst/>
              <a:rect l="l" t="t" r="r" b="b"/>
              <a:pathLst>
                <a:path w="2601" h="303" extrusionOk="0">
                  <a:moveTo>
                    <a:pt x="93" y="1"/>
                  </a:moveTo>
                  <a:lnTo>
                    <a:pt x="47" y="47"/>
                  </a:lnTo>
                  <a:lnTo>
                    <a:pt x="23" y="94"/>
                  </a:lnTo>
                  <a:lnTo>
                    <a:pt x="0" y="140"/>
                  </a:lnTo>
                  <a:lnTo>
                    <a:pt x="23" y="210"/>
                  </a:lnTo>
                  <a:lnTo>
                    <a:pt x="47" y="256"/>
                  </a:lnTo>
                  <a:lnTo>
                    <a:pt x="93" y="303"/>
                  </a:lnTo>
                  <a:lnTo>
                    <a:pt x="2508" y="303"/>
                  </a:lnTo>
                  <a:lnTo>
                    <a:pt x="2554" y="256"/>
                  </a:lnTo>
                  <a:lnTo>
                    <a:pt x="2577" y="210"/>
                  </a:lnTo>
                  <a:lnTo>
                    <a:pt x="2600" y="140"/>
                  </a:lnTo>
                  <a:lnTo>
                    <a:pt x="2577" y="94"/>
                  </a:lnTo>
                  <a:lnTo>
                    <a:pt x="2554" y="47"/>
                  </a:lnTo>
                  <a:lnTo>
                    <a:pt x="250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26" name="Google Shape;4526;p40"/>
            <p:cNvSpPr/>
            <p:nvPr/>
          </p:nvSpPr>
          <p:spPr>
            <a:xfrm flipH="1">
              <a:off x="-76033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27" name="Google Shape;4527;p40"/>
            <p:cNvSpPr/>
            <p:nvPr/>
          </p:nvSpPr>
          <p:spPr>
            <a:xfrm flipH="1">
              <a:off x="-67335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28" name="Google Shape;4528;p40"/>
            <p:cNvSpPr/>
            <p:nvPr/>
          </p:nvSpPr>
          <p:spPr>
            <a:xfrm flipH="1">
              <a:off x="-703798"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29" name="Google Shape;4529;p40"/>
            <p:cNvSpPr/>
            <p:nvPr/>
          </p:nvSpPr>
          <p:spPr>
            <a:xfrm flipH="1">
              <a:off x="-728810"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30" name="Google Shape;4530;p40"/>
            <p:cNvSpPr/>
            <p:nvPr/>
          </p:nvSpPr>
          <p:spPr>
            <a:xfrm flipH="1">
              <a:off x="-787013" y="4528006"/>
              <a:ext cx="159912" cy="66372"/>
            </a:xfrm>
            <a:custGeom>
              <a:avLst/>
              <a:gdLst/>
              <a:ahLst/>
              <a:cxnLst/>
              <a:rect l="l" t="t" r="r" b="b"/>
              <a:pathLst>
                <a:path w="3414" h="1417" extrusionOk="0">
                  <a:moveTo>
                    <a:pt x="1" y="0"/>
                  </a:moveTo>
                  <a:lnTo>
                    <a:pt x="1" y="1416"/>
                  </a:lnTo>
                  <a:lnTo>
                    <a:pt x="3413" y="1416"/>
                  </a:lnTo>
                  <a:lnTo>
                    <a:pt x="3413"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31" name="Google Shape;4531;p40"/>
            <p:cNvSpPr/>
            <p:nvPr/>
          </p:nvSpPr>
          <p:spPr>
            <a:xfrm flipH="1">
              <a:off x="-787013" y="4528006"/>
              <a:ext cx="159912" cy="66372"/>
            </a:xfrm>
            <a:custGeom>
              <a:avLst/>
              <a:gdLst/>
              <a:ahLst/>
              <a:cxnLst/>
              <a:rect l="l" t="t" r="r" b="b"/>
              <a:pathLst>
                <a:path w="3414" h="1417" fill="none" extrusionOk="0">
                  <a:moveTo>
                    <a:pt x="3413" y="1416"/>
                  </a:moveTo>
                  <a:lnTo>
                    <a:pt x="1" y="1416"/>
                  </a:lnTo>
                  <a:lnTo>
                    <a:pt x="1" y="0"/>
                  </a:lnTo>
                  <a:lnTo>
                    <a:pt x="3413" y="0"/>
                  </a:lnTo>
                  <a:lnTo>
                    <a:pt x="3413" y="1416"/>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32" name="Google Shape;4532;p40"/>
            <p:cNvSpPr/>
            <p:nvPr/>
          </p:nvSpPr>
          <p:spPr>
            <a:xfrm flipH="1">
              <a:off x="-922943" y="4425756"/>
              <a:ext cx="120754" cy="14193"/>
            </a:xfrm>
            <a:custGeom>
              <a:avLst/>
              <a:gdLst/>
              <a:ahLst/>
              <a:cxnLst/>
              <a:rect l="l" t="t" r="r" b="b"/>
              <a:pathLst>
                <a:path w="2578" h="303" extrusionOk="0">
                  <a:moveTo>
                    <a:pt x="93" y="1"/>
                  </a:moveTo>
                  <a:lnTo>
                    <a:pt x="47" y="47"/>
                  </a:lnTo>
                  <a:lnTo>
                    <a:pt x="0" y="94"/>
                  </a:lnTo>
                  <a:lnTo>
                    <a:pt x="0" y="140"/>
                  </a:lnTo>
                  <a:lnTo>
                    <a:pt x="0" y="210"/>
                  </a:lnTo>
                  <a:lnTo>
                    <a:pt x="47" y="256"/>
                  </a:lnTo>
                  <a:lnTo>
                    <a:pt x="93"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33" name="Google Shape;4533;p40"/>
            <p:cNvSpPr/>
            <p:nvPr/>
          </p:nvSpPr>
          <p:spPr>
            <a:xfrm flipH="1">
              <a:off x="-906641" y="4439902"/>
              <a:ext cx="5480" cy="29416"/>
            </a:xfrm>
            <a:custGeom>
              <a:avLst/>
              <a:gdLst/>
              <a:ahLst/>
              <a:cxnLst/>
              <a:rect l="l" t="t" r="r" b="b"/>
              <a:pathLst>
                <a:path w="117" h="628" extrusionOk="0">
                  <a:moveTo>
                    <a:pt x="0" y="1"/>
                  </a:moveTo>
                  <a:lnTo>
                    <a:pt x="0" y="628"/>
                  </a:lnTo>
                  <a:lnTo>
                    <a:pt x="116" y="628"/>
                  </a:lnTo>
                  <a:lnTo>
                    <a:pt x="11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34" name="Google Shape;4534;p40"/>
            <p:cNvSpPr/>
            <p:nvPr/>
          </p:nvSpPr>
          <p:spPr>
            <a:xfrm flipH="1">
              <a:off x="-818537"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35" name="Google Shape;4535;p40"/>
            <p:cNvSpPr/>
            <p:nvPr/>
          </p:nvSpPr>
          <p:spPr>
            <a:xfrm flipH="1">
              <a:off x="-850059"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36" name="Google Shape;4536;p40"/>
            <p:cNvSpPr/>
            <p:nvPr/>
          </p:nvSpPr>
          <p:spPr>
            <a:xfrm flipH="1">
              <a:off x="-873994"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37" name="Google Shape;4537;p40"/>
            <p:cNvSpPr/>
            <p:nvPr/>
          </p:nvSpPr>
          <p:spPr>
            <a:xfrm flipH="1">
              <a:off x="-516233" y="4199570"/>
              <a:ext cx="33772" cy="55505"/>
            </a:xfrm>
            <a:custGeom>
              <a:avLst/>
              <a:gdLst/>
              <a:ahLst/>
              <a:cxnLst/>
              <a:rect l="l" t="t" r="r" b="b"/>
              <a:pathLst>
                <a:path w="721" h="1185" extrusionOk="0">
                  <a:moveTo>
                    <a:pt x="349" y="1"/>
                  </a:moveTo>
                  <a:lnTo>
                    <a:pt x="1" y="24"/>
                  </a:lnTo>
                  <a:lnTo>
                    <a:pt x="1" y="1185"/>
                  </a:lnTo>
                  <a:lnTo>
                    <a:pt x="488" y="1185"/>
                  </a:lnTo>
                  <a:lnTo>
                    <a:pt x="628" y="1162"/>
                  </a:lnTo>
                  <a:lnTo>
                    <a:pt x="674" y="1138"/>
                  </a:lnTo>
                  <a:lnTo>
                    <a:pt x="720" y="1092"/>
                  </a:lnTo>
                  <a:lnTo>
                    <a:pt x="720" y="1046"/>
                  </a:lnTo>
                  <a:lnTo>
                    <a:pt x="720" y="976"/>
                  </a:lnTo>
                  <a:lnTo>
                    <a:pt x="697" y="721"/>
                  </a:lnTo>
                  <a:lnTo>
                    <a:pt x="674" y="372"/>
                  </a:lnTo>
                  <a:lnTo>
                    <a:pt x="674" y="187"/>
                  </a:lnTo>
                  <a:lnTo>
                    <a:pt x="697" y="70"/>
                  </a:lnTo>
                  <a:lnTo>
                    <a:pt x="697" y="47"/>
                  </a:lnTo>
                  <a:lnTo>
                    <a:pt x="674" y="24"/>
                  </a:lnTo>
                  <a:lnTo>
                    <a:pt x="604"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38" name="Google Shape;4538;p40"/>
            <p:cNvSpPr/>
            <p:nvPr/>
          </p:nvSpPr>
          <p:spPr>
            <a:xfrm flipH="1">
              <a:off x="-540168" y="4208282"/>
              <a:ext cx="42484" cy="54428"/>
            </a:xfrm>
            <a:custGeom>
              <a:avLst/>
              <a:gdLst/>
              <a:ahLst/>
              <a:cxnLst/>
              <a:rect l="l" t="t" r="r" b="b"/>
              <a:pathLst>
                <a:path w="907" h="1162" extrusionOk="0">
                  <a:moveTo>
                    <a:pt x="349" y="1"/>
                  </a:moveTo>
                  <a:lnTo>
                    <a:pt x="349" y="186"/>
                  </a:lnTo>
                  <a:lnTo>
                    <a:pt x="372" y="535"/>
                  </a:lnTo>
                  <a:lnTo>
                    <a:pt x="395" y="790"/>
                  </a:lnTo>
                  <a:lnTo>
                    <a:pt x="395" y="860"/>
                  </a:lnTo>
                  <a:lnTo>
                    <a:pt x="395" y="906"/>
                  </a:lnTo>
                  <a:lnTo>
                    <a:pt x="349" y="952"/>
                  </a:lnTo>
                  <a:lnTo>
                    <a:pt x="303" y="976"/>
                  </a:lnTo>
                  <a:lnTo>
                    <a:pt x="163" y="999"/>
                  </a:lnTo>
                  <a:lnTo>
                    <a:pt x="1" y="999"/>
                  </a:lnTo>
                  <a:lnTo>
                    <a:pt x="1" y="1069"/>
                  </a:lnTo>
                  <a:lnTo>
                    <a:pt x="1" y="1092"/>
                  </a:lnTo>
                  <a:lnTo>
                    <a:pt x="47" y="1115"/>
                  </a:lnTo>
                  <a:lnTo>
                    <a:pt x="256" y="1138"/>
                  </a:lnTo>
                  <a:lnTo>
                    <a:pt x="419" y="1161"/>
                  </a:lnTo>
                  <a:lnTo>
                    <a:pt x="697" y="1138"/>
                  </a:lnTo>
                  <a:lnTo>
                    <a:pt x="860" y="1115"/>
                  </a:lnTo>
                  <a:lnTo>
                    <a:pt x="906" y="1092"/>
                  </a:lnTo>
                  <a:lnTo>
                    <a:pt x="860" y="1022"/>
                  </a:lnTo>
                  <a:lnTo>
                    <a:pt x="837" y="929"/>
                  </a:lnTo>
                  <a:lnTo>
                    <a:pt x="813" y="836"/>
                  </a:lnTo>
                  <a:lnTo>
                    <a:pt x="813" y="720"/>
                  </a:lnTo>
                  <a:lnTo>
                    <a:pt x="813" y="488"/>
                  </a:lnTo>
                  <a:lnTo>
                    <a:pt x="883" y="302"/>
                  </a:lnTo>
                  <a:lnTo>
                    <a:pt x="906" y="163"/>
                  </a:lnTo>
                  <a:lnTo>
                    <a:pt x="906" y="70"/>
                  </a:lnTo>
                  <a:lnTo>
                    <a:pt x="883" y="24"/>
                  </a:lnTo>
                  <a:lnTo>
                    <a:pt x="88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39" name="Google Shape;4539;p40"/>
            <p:cNvSpPr/>
            <p:nvPr/>
          </p:nvSpPr>
          <p:spPr>
            <a:xfrm flipH="1">
              <a:off x="-1527538" y="4581263"/>
              <a:ext cx="9836" cy="9836"/>
            </a:xfrm>
            <a:custGeom>
              <a:avLst/>
              <a:gdLst/>
              <a:ahLst/>
              <a:cxnLst/>
              <a:rect l="l" t="t" r="r" b="b"/>
              <a:pathLst>
                <a:path w="210" h="210" extrusionOk="0">
                  <a:moveTo>
                    <a:pt x="1" y="1"/>
                  </a:moveTo>
                  <a:lnTo>
                    <a:pt x="1" y="210"/>
                  </a:lnTo>
                  <a:lnTo>
                    <a:pt x="210" y="210"/>
                  </a:lnTo>
                  <a:lnTo>
                    <a:pt x="1" y="1"/>
                  </a:lnTo>
                  <a:close/>
                </a:path>
              </a:pathLst>
            </a:custGeom>
            <a:solidFill>
              <a:srgbClr val="96C8C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40" name="Google Shape;4540;p40"/>
            <p:cNvSpPr/>
            <p:nvPr/>
          </p:nvSpPr>
          <p:spPr>
            <a:xfrm flipH="1">
              <a:off x="-1527538" y="4581263"/>
              <a:ext cx="9836" cy="9836"/>
            </a:xfrm>
            <a:custGeom>
              <a:avLst/>
              <a:gdLst/>
              <a:ahLst/>
              <a:cxnLst/>
              <a:rect l="l" t="t" r="r" b="b"/>
              <a:pathLst>
                <a:path w="210" h="210" fill="none" extrusionOk="0">
                  <a:moveTo>
                    <a:pt x="1" y="1"/>
                  </a:moveTo>
                  <a:lnTo>
                    <a:pt x="1" y="210"/>
                  </a:lnTo>
                  <a:lnTo>
                    <a:pt x="1" y="210"/>
                  </a:lnTo>
                  <a:lnTo>
                    <a:pt x="210" y="210"/>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41" name="Google Shape;4541;p40"/>
            <p:cNvSpPr/>
            <p:nvPr/>
          </p:nvSpPr>
          <p:spPr>
            <a:xfrm flipH="1">
              <a:off x="-417267" y="4488849"/>
              <a:ext cx="311064" cy="10914"/>
            </a:xfrm>
            <a:custGeom>
              <a:avLst/>
              <a:gdLst/>
              <a:ahLst/>
              <a:cxnLst/>
              <a:rect l="l" t="t" r="r" b="b"/>
              <a:pathLst>
                <a:path w="6641" h="233" extrusionOk="0">
                  <a:moveTo>
                    <a:pt x="117" y="0"/>
                  </a:moveTo>
                  <a:lnTo>
                    <a:pt x="70" y="24"/>
                  </a:lnTo>
                  <a:lnTo>
                    <a:pt x="24" y="47"/>
                  </a:lnTo>
                  <a:lnTo>
                    <a:pt x="1" y="70"/>
                  </a:lnTo>
                  <a:lnTo>
                    <a:pt x="1" y="116"/>
                  </a:lnTo>
                  <a:lnTo>
                    <a:pt x="1" y="163"/>
                  </a:lnTo>
                  <a:lnTo>
                    <a:pt x="24" y="209"/>
                  </a:lnTo>
                  <a:lnTo>
                    <a:pt x="70" y="233"/>
                  </a:lnTo>
                  <a:lnTo>
                    <a:pt x="6571" y="233"/>
                  </a:lnTo>
                  <a:lnTo>
                    <a:pt x="6618" y="209"/>
                  </a:lnTo>
                  <a:lnTo>
                    <a:pt x="6641" y="163"/>
                  </a:lnTo>
                  <a:lnTo>
                    <a:pt x="6641" y="116"/>
                  </a:lnTo>
                  <a:lnTo>
                    <a:pt x="6641" y="70"/>
                  </a:lnTo>
                  <a:lnTo>
                    <a:pt x="6618" y="47"/>
                  </a:lnTo>
                  <a:lnTo>
                    <a:pt x="6571" y="24"/>
                  </a:lnTo>
                  <a:lnTo>
                    <a:pt x="6525"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42" name="Google Shape;4542;p40"/>
            <p:cNvSpPr/>
            <p:nvPr/>
          </p:nvSpPr>
          <p:spPr>
            <a:xfrm flipH="1">
              <a:off x="-486865" y="4179991"/>
              <a:ext cx="14193" cy="105531"/>
            </a:xfrm>
            <a:custGeom>
              <a:avLst/>
              <a:gdLst/>
              <a:ahLst/>
              <a:cxnLst/>
              <a:rect l="l" t="t" r="r" b="b"/>
              <a:pathLst>
                <a:path w="303" h="2253" extrusionOk="0">
                  <a:moveTo>
                    <a:pt x="94" y="1"/>
                  </a:moveTo>
                  <a:lnTo>
                    <a:pt x="47" y="47"/>
                  </a:lnTo>
                  <a:lnTo>
                    <a:pt x="1" y="94"/>
                  </a:lnTo>
                  <a:lnTo>
                    <a:pt x="1" y="140"/>
                  </a:lnTo>
                  <a:lnTo>
                    <a:pt x="1" y="2253"/>
                  </a:lnTo>
                  <a:lnTo>
                    <a:pt x="303" y="2253"/>
                  </a:lnTo>
                  <a:lnTo>
                    <a:pt x="303" y="1603"/>
                  </a:lnTo>
                  <a:lnTo>
                    <a:pt x="303" y="442"/>
                  </a:lnTo>
                  <a:lnTo>
                    <a:pt x="303" y="140"/>
                  </a:lnTo>
                  <a:lnTo>
                    <a:pt x="303" y="94"/>
                  </a:lnTo>
                  <a:lnTo>
                    <a:pt x="256" y="47"/>
                  </a:lnTo>
                  <a:lnTo>
                    <a:pt x="21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43" name="Google Shape;4543;p40"/>
            <p:cNvSpPr/>
            <p:nvPr/>
          </p:nvSpPr>
          <p:spPr>
            <a:xfrm flipH="1">
              <a:off x="-486865" y="4307253"/>
              <a:ext cx="14193" cy="258838"/>
            </a:xfrm>
            <a:custGeom>
              <a:avLst/>
              <a:gdLst/>
              <a:ahLst/>
              <a:cxnLst/>
              <a:rect l="l" t="t" r="r" b="b"/>
              <a:pathLst>
                <a:path w="303" h="5526" extrusionOk="0">
                  <a:moveTo>
                    <a:pt x="1" y="0"/>
                  </a:moveTo>
                  <a:lnTo>
                    <a:pt x="1" y="5526"/>
                  </a:lnTo>
                  <a:lnTo>
                    <a:pt x="303" y="5526"/>
                  </a:lnTo>
                  <a:lnTo>
                    <a:pt x="303"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44" name="Google Shape;4544;p40"/>
            <p:cNvSpPr/>
            <p:nvPr/>
          </p:nvSpPr>
          <p:spPr>
            <a:xfrm flipH="1">
              <a:off x="-1150204" y="4425756"/>
              <a:ext cx="120754" cy="14193"/>
            </a:xfrm>
            <a:custGeom>
              <a:avLst/>
              <a:gdLst/>
              <a:ahLst/>
              <a:cxnLst/>
              <a:rect l="l" t="t" r="r" b="b"/>
              <a:pathLst>
                <a:path w="2578" h="303" extrusionOk="0">
                  <a:moveTo>
                    <a:pt x="94" y="1"/>
                  </a:moveTo>
                  <a:lnTo>
                    <a:pt x="47" y="47"/>
                  </a:lnTo>
                  <a:lnTo>
                    <a:pt x="1" y="94"/>
                  </a:lnTo>
                  <a:lnTo>
                    <a:pt x="1" y="140"/>
                  </a:lnTo>
                  <a:lnTo>
                    <a:pt x="1" y="210"/>
                  </a:lnTo>
                  <a:lnTo>
                    <a:pt x="47" y="256"/>
                  </a:lnTo>
                  <a:lnTo>
                    <a:pt x="94"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45" name="Google Shape;4545;p40"/>
            <p:cNvSpPr/>
            <p:nvPr/>
          </p:nvSpPr>
          <p:spPr>
            <a:xfrm flipH="1">
              <a:off x="-1834195" y="4556251"/>
              <a:ext cx="19579" cy="26184"/>
            </a:xfrm>
            <a:custGeom>
              <a:avLst/>
              <a:gdLst/>
              <a:ahLst/>
              <a:cxnLst/>
              <a:rect l="l" t="t" r="r" b="b"/>
              <a:pathLst>
                <a:path w="418" h="559" extrusionOk="0">
                  <a:moveTo>
                    <a:pt x="0" y="1"/>
                  </a:moveTo>
                  <a:lnTo>
                    <a:pt x="0" y="558"/>
                  </a:lnTo>
                  <a:lnTo>
                    <a:pt x="209" y="279"/>
                  </a:lnTo>
                  <a:lnTo>
                    <a:pt x="41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46" name="Google Shape;4546;p40"/>
            <p:cNvSpPr/>
            <p:nvPr/>
          </p:nvSpPr>
          <p:spPr>
            <a:xfrm flipH="1">
              <a:off x="-1895134"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47" name="Google Shape;4547;p40"/>
            <p:cNvSpPr/>
            <p:nvPr/>
          </p:nvSpPr>
          <p:spPr>
            <a:xfrm flipH="1">
              <a:off x="-1895134" y="4456202"/>
              <a:ext cx="80518" cy="90308"/>
            </a:xfrm>
            <a:custGeom>
              <a:avLst/>
              <a:gdLst/>
              <a:ahLst/>
              <a:cxnLst/>
              <a:rect l="l" t="t" r="r" b="b"/>
              <a:pathLst>
                <a:path w="1719" h="1928" fill="none" extrusionOk="0">
                  <a:moveTo>
                    <a:pt x="0" y="1"/>
                  </a:moveTo>
                  <a:lnTo>
                    <a:pt x="0" y="1928"/>
                  </a:lnTo>
                  <a:lnTo>
                    <a:pt x="580" y="1928"/>
                  </a:lnTo>
                  <a:lnTo>
                    <a:pt x="1718" y="1928"/>
                  </a:lnTo>
                  <a:lnTo>
                    <a:pt x="1718" y="1"/>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48" name="Google Shape;4548;p40"/>
            <p:cNvSpPr/>
            <p:nvPr/>
          </p:nvSpPr>
          <p:spPr>
            <a:xfrm flipH="1">
              <a:off x="-1989702"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49" name="Google Shape;4549;p40"/>
            <p:cNvSpPr/>
            <p:nvPr/>
          </p:nvSpPr>
          <p:spPr>
            <a:xfrm flipH="1">
              <a:off x="-1989702"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50" name="Google Shape;4550;p40"/>
            <p:cNvSpPr/>
            <p:nvPr/>
          </p:nvSpPr>
          <p:spPr>
            <a:xfrm flipH="1">
              <a:off x="-2084317"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51" name="Google Shape;4551;p40"/>
            <p:cNvSpPr/>
            <p:nvPr/>
          </p:nvSpPr>
          <p:spPr>
            <a:xfrm flipH="1">
              <a:off x="-2084317"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52" name="Google Shape;4552;p40"/>
            <p:cNvSpPr/>
            <p:nvPr/>
          </p:nvSpPr>
          <p:spPr>
            <a:xfrm flipH="1">
              <a:off x="-1895134" y="4524728"/>
              <a:ext cx="80518" cy="21781"/>
            </a:xfrm>
            <a:custGeom>
              <a:avLst/>
              <a:gdLst/>
              <a:ahLst/>
              <a:cxnLst/>
              <a:rect l="l" t="t" r="r" b="b"/>
              <a:pathLst>
                <a:path w="1719" h="465" extrusionOk="0">
                  <a:moveTo>
                    <a:pt x="0" y="1"/>
                  </a:moveTo>
                  <a:lnTo>
                    <a:pt x="0" y="465"/>
                  </a:lnTo>
                  <a:lnTo>
                    <a:pt x="1718" y="465"/>
                  </a:lnTo>
                  <a:lnTo>
                    <a:pt x="1718" y="418"/>
                  </a:lnTo>
                  <a:lnTo>
                    <a:pt x="0"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53" name="Google Shape;4553;p40"/>
            <p:cNvSpPr/>
            <p:nvPr/>
          </p:nvSpPr>
          <p:spPr>
            <a:xfrm flipH="1">
              <a:off x="-1895134" y="4524728"/>
              <a:ext cx="80518" cy="21781"/>
            </a:xfrm>
            <a:custGeom>
              <a:avLst/>
              <a:gdLst/>
              <a:ahLst/>
              <a:cxnLst/>
              <a:rect l="l" t="t" r="r" b="b"/>
              <a:pathLst>
                <a:path w="1719" h="465" fill="none" extrusionOk="0">
                  <a:moveTo>
                    <a:pt x="0" y="1"/>
                  </a:moveTo>
                  <a:lnTo>
                    <a:pt x="0" y="465"/>
                  </a:lnTo>
                  <a:lnTo>
                    <a:pt x="580" y="465"/>
                  </a:lnTo>
                  <a:lnTo>
                    <a:pt x="580" y="465"/>
                  </a:lnTo>
                  <a:lnTo>
                    <a:pt x="1718" y="465"/>
                  </a:lnTo>
                  <a:lnTo>
                    <a:pt x="1718" y="418"/>
                  </a:lnTo>
                  <a:lnTo>
                    <a:pt x="1718" y="418"/>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54" name="Google Shape;4554;p40"/>
            <p:cNvSpPr/>
            <p:nvPr/>
          </p:nvSpPr>
          <p:spPr>
            <a:xfrm flipH="1">
              <a:off x="-1895134" y="4460558"/>
              <a:ext cx="80518" cy="65295"/>
            </a:xfrm>
            <a:custGeom>
              <a:avLst/>
              <a:gdLst/>
              <a:ahLst/>
              <a:cxnLst/>
              <a:rect l="l" t="t" r="r" b="b"/>
              <a:pathLst>
                <a:path w="1719" h="1394" extrusionOk="0">
                  <a:moveTo>
                    <a:pt x="0" y="1"/>
                  </a:moveTo>
                  <a:lnTo>
                    <a:pt x="0" y="720"/>
                  </a:lnTo>
                  <a:lnTo>
                    <a:pt x="1718" y="1394"/>
                  </a:lnTo>
                  <a:lnTo>
                    <a:pt x="1718" y="837"/>
                  </a:lnTo>
                  <a:lnTo>
                    <a:pt x="859" y="419"/>
                  </a:lnTo>
                  <a:lnTo>
                    <a:pt x="0"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55" name="Google Shape;4555;p40"/>
            <p:cNvSpPr/>
            <p:nvPr/>
          </p:nvSpPr>
          <p:spPr>
            <a:xfrm flipH="1">
              <a:off x="-1989702" y="4456202"/>
              <a:ext cx="81595" cy="66419"/>
            </a:xfrm>
            <a:custGeom>
              <a:avLst/>
              <a:gdLst/>
              <a:ahLst/>
              <a:cxnLst/>
              <a:rect l="l" t="t" r="r" b="b"/>
              <a:pathLst>
                <a:path w="1742" h="1418" extrusionOk="0">
                  <a:moveTo>
                    <a:pt x="1" y="1"/>
                  </a:moveTo>
                  <a:lnTo>
                    <a:pt x="1" y="721"/>
                  </a:lnTo>
                  <a:lnTo>
                    <a:pt x="1742" y="1417"/>
                  </a:lnTo>
                  <a:lnTo>
                    <a:pt x="1742" y="697"/>
                  </a:lnTo>
                  <a:lnTo>
                    <a:pt x="976" y="372"/>
                  </a:lnTo>
                  <a:lnTo>
                    <a:pt x="210"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56" name="Google Shape;4556;p40"/>
            <p:cNvSpPr/>
            <p:nvPr/>
          </p:nvSpPr>
          <p:spPr>
            <a:xfrm flipH="1">
              <a:off x="-1989702" y="4456202"/>
              <a:ext cx="81595" cy="66419"/>
            </a:xfrm>
            <a:custGeom>
              <a:avLst/>
              <a:gdLst/>
              <a:ahLst/>
              <a:cxnLst/>
              <a:rect l="l" t="t" r="r" b="b"/>
              <a:pathLst>
                <a:path w="1742" h="1418" fill="none" extrusionOk="0">
                  <a:moveTo>
                    <a:pt x="210" y="1"/>
                  </a:moveTo>
                  <a:lnTo>
                    <a:pt x="1" y="1"/>
                  </a:lnTo>
                  <a:lnTo>
                    <a:pt x="1" y="721"/>
                  </a:lnTo>
                  <a:lnTo>
                    <a:pt x="1" y="721"/>
                  </a:lnTo>
                  <a:lnTo>
                    <a:pt x="1742" y="1417"/>
                  </a:lnTo>
                  <a:lnTo>
                    <a:pt x="1742" y="697"/>
                  </a:lnTo>
                  <a:lnTo>
                    <a:pt x="1742" y="697"/>
                  </a:lnTo>
                  <a:lnTo>
                    <a:pt x="976" y="372"/>
                  </a:lnTo>
                  <a:lnTo>
                    <a:pt x="21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57" name="Google Shape;4557;p40"/>
            <p:cNvSpPr/>
            <p:nvPr/>
          </p:nvSpPr>
          <p:spPr>
            <a:xfrm flipH="1">
              <a:off x="-1989702" y="4504072"/>
              <a:ext cx="81595" cy="42437"/>
            </a:xfrm>
            <a:custGeom>
              <a:avLst/>
              <a:gdLst/>
              <a:ahLst/>
              <a:cxnLst/>
              <a:rect l="l" t="t" r="r" b="b"/>
              <a:pathLst>
                <a:path w="1742" h="906" extrusionOk="0">
                  <a:moveTo>
                    <a:pt x="1" y="0"/>
                  </a:moveTo>
                  <a:lnTo>
                    <a:pt x="1" y="465"/>
                  </a:lnTo>
                  <a:lnTo>
                    <a:pt x="744" y="674"/>
                  </a:lnTo>
                  <a:lnTo>
                    <a:pt x="1487" y="906"/>
                  </a:lnTo>
                  <a:lnTo>
                    <a:pt x="1742" y="906"/>
                  </a:lnTo>
                  <a:lnTo>
                    <a:pt x="1742" y="558"/>
                  </a:lnTo>
                  <a:lnTo>
                    <a:pt x="883" y="256"/>
                  </a:lnTo>
                  <a:lnTo>
                    <a:pt x="1" y="0"/>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58" name="Google Shape;4558;p40"/>
            <p:cNvSpPr/>
            <p:nvPr/>
          </p:nvSpPr>
          <p:spPr>
            <a:xfrm flipH="1">
              <a:off x="-1989702" y="4504072"/>
              <a:ext cx="81595" cy="42437"/>
            </a:xfrm>
            <a:custGeom>
              <a:avLst/>
              <a:gdLst/>
              <a:ahLst/>
              <a:cxnLst/>
              <a:rect l="l" t="t" r="r" b="b"/>
              <a:pathLst>
                <a:path w="1742" h="906" fill="none" extrusionOk="0">
                  <a:moveTo>
                    <a:pt x="1" y="0"/>
                  </a:moveTo>
                  <a:lnTo>
                    <a:pt x="1" y="465"/>
                  </a:lnTo>
                  <a:lnTo>
                    <a:pt x="1" y="465"/>
                  </a:lnTo>
                  <a:lnTo>
                    <a:pt x="744" y="674"/>
                  </a:lnTo>
                  <a:lnTo>
                    <a:pt x="1487" y="906"/>
                  </a:lnTo>
                  <a:lnTo>
                    <a:pt x="1742" y="906"/>
                  </a:lnTo>
                  <a:lnTo>
                    <a:pt x="1742" y="558"/>
                  </a:lnTo>
                  <a:lnTo>
                    <a:pt x="1742" y="558"/>
                  </a:lnTo>
                  <a:lnTo>
                    <a:pt x="883" y="256"/>
                  </a:lnTo>
                  <a:lnTo>
                    <a:pt x="1"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59" name="Google Shape;4559;p40"/>
            <p:cNvSpPr/>
            <p:nvPr/>
          </p:nvSpPr>
          <p:spPr>
            <a:xfrm flipH="1">
              <a:off x="-2084317" y="4460558"/>
              <a:ext cx="81595" cy="76162"/>
            </a:xfrm>
            <a:custGeom>
              <a:avLst/>
              <a:gdLst/>
              <a:ahLst/>
              <a:cxnLst/>
              <a:rect l="l" t="t" r="r" b="b"/>
              <a:pathLst>
                <a:path w="1742" h="1626" extrusionOk="0">
                  <a:moveTo>
                    <a:pt x="1" y="1"/>
                  </a:moveTo>
                  <a:lnTo>
                    <a:pt x="1" y="837"/>
                  </a:lnTo>
                  <a:lnTo>
                    <a:pt x="860" y="1254"/>
                  </a:lnTo>
                  <a:lnTo>
                    <a:pt x="1742" y="1626"/>
                  </a:lnTo>
                  <a:lnTo>
                    <a:pt x="1742" y="837"/>
                  </a:lnTo>
                  <a:lnTo>
                    <a:pt x="1"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60" name="Google Shape;4560;p40"/>
            <p:cNvSpPr/>
            <p:nvPr/>
          </p:nvSpPr>
          <p:spPr>
            <a:xfrm flipH="1">
              <a:off x="-2084317" y="4460558"/>
              <a:ext cx="81595" cy="76162"/>
            </a:xfrm>
            <a:custGeom>
              <a:avLst/>
              <a:gdLst/>
              <a:ahLst/>
              <a:cxnLst/>
              <a:rect l="l" t="t" r="r" b="b"/>
              <a:pathLst>
                <a:path w="1742" h="1626" fill="none" extrusionOk="0">
                  <a:moveTo>
                    <a:pt x="1" y="1"/>
                  </a:moveTo>
                  <a:lnTo>
                    <a:pt x="1" y="837"/>
                  </a:lnTo>
                  <a:lnTo>
                    <a:pt x="1" y="837"/>
                  </a:lnTo>
                  <a:lnTo>
                    <a:pt x="860" y="1254"/>
                  </a:lnTo>
                  <a:lnTo>
                    <a:pt x="1742" y="1626"/>
                  </a:lnTo>
                  <a:lnTo>
                    <a:pt x="1742" y="837"/>
                  </a:lnTo>
                  <a:lnTo>
                    <a:pt x="1742" y="837"/>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61" name="Google Shape;4561;p40"/>
            <p:cNvSpPr/>
            <p:nvPr/>
          </p:nvSpPr>
          <p:spPr>
            <a:xfrm flipH="1">
              <a:off x="-2084317" y="4512784"/>
              <a:ext cx="81595" cy="33725"/>
            </a:xfrm>
            <a:custGeom>
              <a:avLst/>
              <a:gdLst/>
              <a:ahLst/>
              <a:cxnLst/>
              <a:rect l="l" t="t" r="r" b="b"/>
              <a:pathLst>
                <a:path w="1742" h="720" extrusionOk="0">
                  <a:moveTo>
                    <a:pt x="1" y="0"/>
                  </a:moveTo>
                  <a:lnTo>
                    <a:pt x="1" y="720"/>
                  </a:lnTo>
                  <a:lnTo>
                    <a:pt x="1742" y="720"/>
                  </a:lnTo>
                  <a:lnTo>
                    <a:pt x="860" y="372"/>
                  </a:lnTo>
                  <a:lnTo>
                    <a:pt x="1" y="0"/>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62" name="Google Shape;4562;p40"/>
            <p:cNvSpPr/>
            <p:nvPr/>
          </p:nvSpPr>
          <p:spPr>
            <a:xfrm flipH="1">
              <a:off x="-2084317" y="4512784"/>
              <a:ext cx="81595" cy="33725"/>
            </a:xfrm>
            <a:custGeom>
              <a:avLst/>
              <a:gdLst/>
              <a:ahLst/>
              <a:cxnLst/>
              <a:rect l="l" t="t" r="r" b="b"/>
              <a:pathLst>
                <a:path w="1742" h="720" fill="none" extrusionOk="0">
                  <a:moveTo>
                    <a:pt x="1" y="0"/>
                  </a:moveTo>
                  <a:lnTo>
                    <a:pt x="1" y="720"/>
                  </a:lnTo>
                  <a:lnTo>
                    <a:pt x="1742" y="720"/>
                  </a:lnTo>
                  <a:lnTo>
                    <a:pt x="1742" y="720"/>
                  </a:lnTo>
                  <a:lnTo>
                    <a:pt x="1742" y="720"/>
                  </a:lnTo>
                  <a:lnTo>
                    <a:pt x="860" y="372"/>
                  </a:lnTo>
                  <a:lnTo>
                    <a:pt x="1"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63" name="Google Shape;4563;p40"/>
            <p:cNvSpPr/>
            <p:nvPr/>
          </p:nvSpPr>
          <p:spPr>
            <a:xfrm flipH="1">
              <a:off x="-2084348" y="4710679"/>
              <a:ext cx="1875895" cy="101174"/>
            </a:xfrm>
            <a:custGeom>
              <a:avLst/>
              <a:gdLst/>
              <a:ahLst/>
              <a:cxnLst/>
              <a:rect l="l" t="t" r="r" b="b"/>
              <a:pathLst>
                <a:path w="40049" h="2160" extrusionOk="0">
                  <a:moveTo>
                    <a:pt x="488" y="1"/>
                  </a:moveTo>
                  <a:lnTo>
                    <a:pt x="511" y="256"/>
                  </a:lnTo>
                  <a:lnTo>
                    <a:pt x="511" y="511"/>
                  </a:lnTo>
                  <a:lnTo>
                    <a:pt x="488" y="790"/>
                  </a:lnTo>
                  <a:lnTo>
                    <a:pt x="441" y="1069"/>
                  </a:lnTo>
                  <a:lnTo>
                    <a:pt x="372" y="1324"/>
                  </a:lnTo>
                  <a:lnTo>
                    <a:pt x="279" y="1603"/>
                  </a:lnTo>
                  <a:lnTo>
                    <a:pt x="139" y="1881"/>
                  </a:lnTo>
                  <a:lnTo>
                    <a:pt x="0" y="2160"/>
                  </a:lnTo>
                  <a:lnTo>
                    <a:pt x="38702" y="2160"/>
                  </a:lnTo>
                  <a:lnTo>
                    <a:pt x="38818" y="1997"/>
                  </a:lnTo>
                  <a:lnTo>
                    <a:pt x="39120" y="1556"/>
                  </a:lnTo>
                  <a:lnTo>
                    <a:pt x="39538" y="883"/>
                  </a:lnTo>
                  <a:lnTo>
                    <a:pt x="40049"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64" name="Google Shape;4564;p40"/>
            <p:cNvSpPr/>
            <p:nvPr/>
          </p:nvSpPr>
          <p:spPr>
            <a:xfrm flipH="1">
              <a:off x="-925391" y="4467116"/>
              <a:ext cx="142487" cy="130543"/>
            </a:xfrm>
            <a:custGeom>
              <a:avLst/>
              <a:gdLst/>
              <a:ahLst/>
              <a:cxnLst/>
              <a:rect l="l" t="t" r="r" b="b"/>
              <a:pathLst>
                <a:path w="3042" h="2787" extrusionOk="0">
                  <a:moveTo>
                    <a:pt x="0" y="0"/>
                  </a:moveTo>
                  <a:lnTo>
                    <a:pt x="0" y="2786"/>
                  </a:lnTo>
                  <a:lnTo>
                    <a:pt x="3042" y="2786"/>
                  </a:lnTo>
                  <a:lnTo>
                    <a:pt x="3042"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65" name="Google Shape;4565;p40"/>
            <p:cNvSpPr/>
            <p:nvPr/>
          </p:nvSpPr>
          <p:spPr>
            <a:xfrm flipH="1">
              <a:off x="-929451" y="4467116"/>
              <a:ext cx="142487" cy="130543"/>
            </a:xfrm>
            <a:custGeom>
              <a:avLst/>
              <a:gdLst/>
              <a:ahLst/>
              <a:cxnLst/>
              <a:rect l="l" t="t" r="r" b="b"/>
              <a:pathLst>
                <a:path w="3042" h="2787" fill="none" extrusionOk="0">
                  <a:moveTo>
                    <a:pt x="3042" y="2786"/>
                  </a:moveTo>
                  <a:lnTo>
                    <a:pt x="0" y="2786"/>
                  </a:lnTo>
                  <a:lnTo>
                    <a:pt x="0" y="0"/>
                  </a:lnTo>
                  <a:lnTo>
                    <a:pt x="3042" y="0"/>
                  </a:lnTo>
                  <a:lnTo>
                    <a:pt x="3042" y="2786"/>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66" name="Google Shape;4566;p40"/>
            <p:cNvSpPr/>
            <p:nvPr/>
          </p:nvSpPr>
          <p:spPr>
            <a:xfrm flipH="1">
              <a:off x="-1193718" y="4482338"/>
              <a:ext cx="167500" cy="107685"/>
            </a:xfrm>
            <a:custGeom>
              <a:avLst/>
              <a:gdLst/>
              <a:ahLst/>
              <a:cxnLst/>
              <a:rect l="l" t="t" r="r" b="b"/>
              <a:pathLst>
                <a:path w="3576" h="2299" extrusionOk="0">
                  <a:moveTo>
                    <a:pt x="0" y="0"/>
                  </a:moveTo>
                  <a:lnTo>
                    <a:pt x="0" y="2299"/>
                  </a:lnTo>
                  <a:lnTo>
                    <a:pt x="3575" y="2299"/>
                  </a:lnTo>
                  <a:lnTo>
                    <a:pt x="3575"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67" name="Google Shape;4567;p40"/>
            <p:cNvSpPr/>
            <p:nvPr/>
          </p:nvSpPr>
          <p:spPr>
            <a:xfrm flipH="1">
              <a:off x="-1193718" y="4482338"/>
              <a:ext cx="167500" cy="107685"/>
            </a:xfrm>
            <a:custGeom>
              <a:avLst/>
              <a:gdLst/>
              <a:ahLst/>
              <a:cxnLst/>
              <a:rect l="l" t="t" r="r" b="b"/>
              <a:pathLst>
                <a:path w="3576" h="2299" fill="none" extrusionOk="0">
                  <a:moveTo>
                    <a:pt x="0" y="0"/>
                  </a:moveTo>
                  <a:lnTo>
                    <a:pt x="0" y="2299"/>
                  </a:lnTo>
                  <a:lnTo>
                    <a:pt x="3575" y="2299"/>
                  </a:lnTo>
                  <a:lnTo>
                    <a:pt x="3575" y="0"/>
                  </a:lnTo>
                  <a:lnTo>
                    <a:pt x="2856" y="0"/>
                  </a:lnTo>
                  <a:lnTo>
                    <a:pt x="2229" y="0"/>
                  </a:lnTo>
                  <a:lnTo>
                    <a:pt x="1556" y="0"/>
                  </a:lnTo>
                  <a:lnTo>
                    <a:pt x="1022" y="0"/>
                  </a:lnTo>
                  <a:lnTo>
                    <a:pt x="372" y="0"/>
                  </a:lnTo>
                  <a:lnTo>
                    <a:pt x="0"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68" name="Google Shape;4568;p40"/>
            <p:cNvSpPr/>
            <p:nvPr/>
          </p:nvSpPr>
          <p:spPr>
            <a:xfrm flipH="1">
              <a:off x="-1335078" y="4494282"/>
              <a:ext cx="93586" cy="95741"/>
            </a:xfrm>
            <a:custGeom>
              <a:avLst/>
              <a:gdLst/>
              <a:ahLst/>
              <a:cxnLst/>
              <a:rect l="l" t="t" r="r" b="b"/>
              <a:pathLst>
                <a:path w="1998" h="2044" extrusionOk="0">
                  <a:moveTo>
                    <a:pt x="1" y="0"/>
                  </a:moveTo>
                  <a:lnTo>
                    <a:pt x="1" y="2044"/>
                  </a:lnTo>
                  <a:lnTo>
                    <a:pt x="1998" y="2044"/>
                  </a:lnTo>
                  <a:lnTo>
                    <a:pt x="1998"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69" name="Google Shape;4569;p40"/>
            <p:cNvSpPr/>
            <p:nvPr/>
          </p:nvSpPr>
          <p:spPr>
            <a:xfrm flipH="1">
              <a:off x="-1335078" y="4494282"/>
              <a:ext cx="93586" cy="95741"/>
            </a:xfrm>
            <a:custGeom>
              <a:avLst/>
              <a:gdLst/>
              <a:ahLst/>
              <a:cxnLst/>
              <a:rect l="l" t="t" r="r" b="b"/>
              <a:pathLst>
                <a:path w="1998" h="2044" fill="none" extrusionOk="0">
                  <a:moveTo>
                    <a:pt x="1" y="0"/>
                  </a:moveTo>
                  <a:lnTo>
                    <a:pt x="1" y="2044"/>
                  </a:lnTo>
                  <a:lnTo>
                    <a:pt x="1998" y="2044"/>
                  </a:lnTo>
                  <a:lnTo>
                    <a:pt x="1998" y="0"/>
                  </a:lnTo>
                  <a:lnTo>
                    <a:pt x="1696" y="0"/>
                  </a:lnTo>
                  <a:lnTo>
                    <a:pt x="1022" y="0"/>
                  </a:lnTo>
                  <a:lnTo>
                    <a:pt x="488" y="0"/>
                  </a:lnTo>
                  <a:lnTo>
                    <a:pt x="210" y="0"/>
                  </a:lnTo>
                  <a:lnTo>
                    <a:pt x="1"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70" name="Google Shape;4570;p40"/>
            <p:cNvSpPr/>
            <p:nvPr/>
          </p:nvSpPr>
          <p:spPr>
            <a:xfrm flipH="1">
              <a:off x="-1379668" y="4556251"/>
              <a:ext cx="44639" cy="34849"/>
            </a:xfrm>
            <a:custGeom>
              <a:avLst/>
              <a:gdLst/>
              <a:ahLst/>
              <a:cxnLst/>
              <a:rect l="l" t="t" r="r" b="b"/>
              <a:pathLst>
                <a:path w="953" h="744" fill="none" extrusionOk="0">
                  <a:moveTo>
                    <a:pt x="1" y="721"/>
                  </a:moveTo>
                  <a:lnTo>
                    <a:pt x="1" y="744"/>
                  </a:lnTo>
                  <a:lnTo>
                    <a:pt x="1" y="744"/>
                  </a:lnTo>
                  <a:lnTo>
                    <a:pt x="952" y="744"/>
                  </a:lnTo>
                  <a:lnTo>
                    <a:pt x="952" y="744"/>
                  </a:lnTo>
                  <a:lnTo>
                    <a:pt x="233" y="1"/>
                  </a:lnTo>
                  <a:lnTo>
                    <a:pt x="1" y="1"/>
                  </a:lnTo>
                  <a:lnTo>
                    <a:pt x="1" y="72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71" name="Google Shape;4571;p40"/>
            <p:cNvSpPr/>
            <p:nvPr/>
          </p:nvSpPr>
          <p:spPr>
            <a:xfrm flipH="1">
              <a:off x="-1406294" y="4451897"/>
              <a:ext cx="76160" cy="139198"/>
            </a:xfrm>
            <a:custGeom>
              <a:avLst/>
              <a:gdLst/>
              <a:ahLst/>
              <a:cxnLst/>
              <a:rect l="l" t="t" r="r" b="b"/>
              <a:pathLst>
                <a:path w="1417" h="2020" extrusionOk="0">
                  <a:moveTo>
                    <a:pt x="1" y="0"/>
                  </a:moveTo>
                  <a:lnTo>
                    <a:pt x="1" y="905"/>
                  </a:lnTo>
                  <a:lnTo>
                    <a:pt x="1" y="2020"/>
                  </a:lnTo>
                  <a:lnTo>
                    <a:pt x="1417" y="2020"/>
                  </a:lnTo>
                  <a:lnTo>
                    <a:pt x="1417" y="511"/>
                  </a:lnTo>
                  <a:lnTo>
                    <a:pt x="1417"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72" name="Google Shape;4572;p40"/>
            <p:cNvSpPr/>
            <p:nvPr/>
          </p:nvSpPr>
          <p:spPr>
            <a:xfrm flipH="1">
              <a:off x="-1517751" y="4475781"/>
              <a:ext cx="116397" cy="114243"/>
            </a:xfrm>
            <a:custGeom>
              <a:avLst/>
              <a:gdLst/>
              <a:ahLst/>
              <a:cxnLst/>
              <a:rect l="l" t="t" r="r" b="b"/>
              <a:pathLst>
                <a:path w="2485" h="2439" extrusionOk="0">
                  <a:moveTo>
                    <a:pt x="1" y="1"/>
                  </a:moveTo>
                  <a:lnTo>
                    <a:pt x="1" y="2439"/>
                  </a:lnTo>
                  <a:lnTo>
                    <a:pt x="2485" y="2439"/>
                  </a:lnTo>
                  <a:lnTo>
                    <a:pt x="2485"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73" name="Google Shape;4573;p40"/>
            <p:cNvSpPr/>
            <p:nvPr/>
          </p:nvSpPr>
          <p:spPr>
            <a:xfrm flipH="1">
              <a:off x="-1623232" y="4556251"/>
              <a:ext cx="98973" cy="34849"/>
            </a:xfrm>
            <a:custGeom>
              <a:avLst/>
              <a:gdLst/>
              <a:ahLst/>
              <a:cxnLst/>
              <a:rect l="l" t="t" r="r" b="b"/>
              <a:pathLst>
                <a:path w="2113" h="744" extrusionOk="0">
                  <a:moveTo>
                    <a:pt x="0" y="1"/>
                  </a:moveTo>
                  <a:lnTo>
                    <a:pt x="743" y="744"/>
                  </a:lnTo>
                  <a:lnTo>
                    <a:pt x="2113" y="744"/>
                  </a:lnTo>
                  <a:lnTo>
                    <a:pt x="2113" y="721"/>
                  </a:lnTo>
                  <a:lnTo>
                    <a:pt x="2113"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74" name="Google Shape;4574;p40"/>
            <p:cNvSpPr/>
            <p:nvPr/>
          </p:nvSpPr>
          <p:spPr>
            <a:xfrm flipH="1">
              <a:off x="-1623232" y="4556251"/>
              <a:ext cx="98973" cy="34849"/>
            </a:xfrm>
            <a:custGeom>
              <a:avLst/>
              <a:gdLst/>
              <a:ahLst/>
              <a:cxnLst/>
              <a:rect l="l" t="t" r="r" b="b"/>
              <a:pathLst>
                <a:path w="2113" h="744" fill="none" extrusionOk="0">
                  <a:moveTo>
                    <a:pt x="0" y="1"/>
                  </a:moveTo>
                  <a:lnTo>
                    <a:pt x="743" y="744"/>
                  </a:lnTo>
                  <a:lnTo>
                    <a:pt x="743" y="744"/>
                  </a:lnTo>
                  <a:lnTo>
                    <a:pt x="2113" y="744"/>
                  </a:lnTo>
                  <a:lnTo>
                    <a:pt x="2113" y="721"/>
                  </a:lnTo>
                  <a:lnTo>
                    <a:pt x="2113" y="1"/>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75" name="Google Shape;4575;p40"/>
            <p:cNvSpPr/>
            <p:nvPr/>
          </p:nvSpPr>
          <p:spPr>
            <a:xfrm flipH="1">
              <a:off x="-1675457" y="4556251"/>
              <a:ext cx="52273" cy="34849"/>
            </a:xfrm>
            <a:custGeom>
              <a:avLst/>
              <a:gdLst/>
              <a:ahLst/>
              <a:cxnLst/>
              <a:rect l="l" t="t" r="r" b="b"/>
              <a:pathLst>
                <a:path w="1116" h="744" fill="none" extrusionOk="0">
                  <a:moveTo>
                    <a:pt x="1" y="721"/>
                  </a:moveTo>
                  <a:lnTo>
                    <a:pt x="1" y="744"/>
                  </a:lnTo>
                  <a:lnTo>
                    <a:pt x="1" y="744"/>
                  </a:lnTo>
                  <a:lnTo>
                    <a:pt x="1115" y="744"/>
                  </a:lnTo>
                  <a:lnTo>
                    <a:pt x="396" y="1"/>
                  </a:lnTo>
                  <a:lnTo>
                    <a:pt x="1" y="1"/>
                  </a:lnTo>
                  <a:lnTo>
                    <a:pt x="1" y="72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76" name="Google Shape;4576;p40"/>
            <p:cNvSpPr/>
            <p:nvPr/>
          </p:nvSpPr>
          <p:spPr>
            <a:xfrm flipH="1">
              <a:off x="-1711288" y="4505145"/>
              <a:ext cx="88104" cy="85958"/>
            </a:xfrm>
            <a:custGeom>
              <a:avLst/>
              <a:gdLst/>
              <a:ahLst/>
              <a:cxnLst/>
              <a:rect l="l" t="t" r="r" b="b"/>
              <a:pathLst>
                <a:path w="1789" h="883" extrusionOk="0">
                  <a:moveTo>
                    <a:pt x="1" y="1"/>
                  </a:moveTo>
                  <a:lnTo>
                    <a:pt x="1" y="883"/>
                  </a:lnTo>
                  <a:lnTo>
                    <a:pt x="1789" y="883"/>
                  </a:lnTo>
                  <a:lnTo>
                    <a:pt x="1789"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77" name="Google Shape;4577;p40"/>
            <p:cNvSpPr/>
            <p:nvPr/>
          </p:nvSpPr>
          <p:spPr>
            <a:xfrm flipH="1">
              <a:off x="-1706980" y="4556251"/>
              <a:ext cx="34849" cy="34849"/>
            </a:xfrm>
            <a:custGeom>
              <a:avLst/>
              <a:gdLst/>
              <a:ahLst/>
              <a:cxnLst/>
              <a:rect l="l" t="t" r="r" b="b"/>
              <a:pathLst>
                <a:path w="744" h="744" fill="none" extrusionOk="0">
                  <a:moveTo>
                    <a:pt x="1" y="1"/>
                  </a:moveTo>
                  <a:lnTo>
                    <a:pt x="720" y="744"/>
                  </a:lnTo>
                  <a:lnTo>
                    <a:pt x="744" y="744"/>
                  </a:lnTo>
                  <a:lnTo>
                    <a:pt x="744" y="1"/>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78" name="Google Shape;4578;p40"/>
            <p:cNvSpPr/>
            <p:nvPr/>
          </p:nvSpPr>
          <p:spPr>
            <a:xfrm flipH="1">
              <a:off x="-1675457" y="4556251"/>
              <a:ext cx="52273" cy="34849"/>
            </a:xfrm>
            <a:custGeom>
              <a:avLst/>
              <a:gdLst/>
              <a:ahLst/>
              <a:cxnLst/>
              <a:rect l="l" t="t" r="r" b="b"/>
              <a:pathLst>
                <a:path w="1116" h="744" fill="none" extrusionOk="0">
                  <a:moveTo>
                    <a:pt x="396" y="1"/>
                  </a:moveTo>
                  <a:lnTo>
                    <a:pt x="1" y="1"/>
                  </a:lnTo>
                  <a:lnTo>
                    <a:pt x="1" y="1"/>
                  </a:lnTo>
                  <a:lnTo>
                    <a:pt x="71" y="1"/>
                  </a:lnTo>
                  <a:lnTo>
                    <a:pt x="71" y="721"/>
                  </a:lnTo>
                  <a:lnTo>
                    <a:pt x="1" y="721"/>
                  </a:lnTo>
                  <a:lnTo>
                    <a:pt x="1" y="744"/>
                  </a:lnTo>
                  <a:lnTo>
                    <a:pt x="1" y="744"/>
                  </a:lnTo>
                  <a:lnTo>
                    <a:pt x="1" y="744"/>
                  </a:lnTo>
                  <a:lnTo>
                    <a:pt x="1115" y="744"/>
                  </a:lnTo>
                  <a:lnTo>
                    <a:pt x="396"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79" name="Google Shape;4579;p40"/>
            <p:cNvSpPr/>
            <p:nvPr/>
          </p:nvSpPr>
          <p:spPr>
            <a:xfrm flipH="1">
              <a:off x="-1706980" y="4556251"/>
              <a:ext cx="34849" cy="34849"/>
            </a:xfrm>
            <a:custGeom>
              <a:avLst/>
              <a:gdLst/>
              <a:ahLst/>
              <a:cxnLst/>
              <a:rect l="l" t="t" r="r" b="b"/>
              <a:pathLst>
                <a:path w="744" h="744" fill="none" extrusionOk="0">
                  <a:moveTo>
                    <a:pt x="744" y="1"/>
                  </a:moveTo>
                  <a:lnTo>
                    <a:pt x="1" y="1"/>
                  </a:lnTo>
                  <a:lnTo>
                    <a:pt x="720" y="744"/>
                  </a:lnTo>
                  <a:lnTo>
                    <a:pt x="720" y="744"/>
                  </a:lnTo>
                  <a:lnTo>
                    <a:pt x="744" y="744"/>
                  </a:lnTo>
                  <a:lnTo>
                    <a:pt x="744"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80" name="Google Shape;4580;p40"/>
            <p:cNvSpPr/>
            <p:nvPr/>
          </p:nvSpPr>
          <p:spPr>
            <a:xfrm flipH="1">
              <a:off x="-1800519" y="4556251"/>
              <a:ext cx="80518" cy="33772"/>
            </a:xfrm>
            <a:custGeom>
              <a:avLst/>
              <a:gdLst/>
              <a:ahLst/>
              <a:cxnLst/>
              <a:rect l="l" t="t" r="r" b="b"/>
              <a:pathLst>
                <a:path w="1719" h="721" extrusionOk="0">
                  <a:moveTo>
                    <a:pt x="0" y="1"/>
                  </a:moveTo>
                  <a:lnTo>
                    <a:pt x="0" y="721"/>
                  </a:lnTo>
                  <a:lnTo>
                    <a:pt x="1091" y="721"/>
                  </a:lnTo>
                  <a:lnTo>
                    <a:pt x="1718" y="697"/>
                  </a:lnTo>
                  <a:lnTo>
                    <a:pt x="171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81" name="Google Shape;4581;p40"/>
            <p:cNvSpPr/>
            <p:nvPr/>
          </p:nvSpPr>
          <p:spPr>
            <a:xfrm flipH="1">
              <a:off x="-1800519" y="4556251"/>
              <a:ext cx="80518" cy="33772"/>
            </a:xfrm>
            <a:custGeom>
              <a:avLst/>
              <a:gdLst/>
              <a:ahLst/>
              <a:cxnLst/>
              <a:rect l="l" t="t" r="r" b="b"/>
              <a:pathLst>
                <a:path w="1719" h="721" fill="none" extrusionOk="0">
                  <a:moveTo>
                    <a:pt x="0" y="721"/>
                  </a:moveTo>
                  <a:lnTo>
                    <a:pt x="0" y="721"/>
                  </a:lnTo>
                  <a:lnTo>
                    <a:pt x="0" y="721"/>
                  </a:lnTo>
                  <a:lnTo>
                    <a:pt x="1091" y="721"/>
                  </a:lnTo>
                  <a:lnTo>
                    <a:pt x="1718" y="697"/>
                  </a:lnTo>
                  <a:lnTo>
                    <a:pt x="1718" y="1"/>
                  </a:lnTo>
                  <a:lnTo>
                    <a:pt x="0" y="1"/>
                  </a:lnTo>
                  <a:lnTo>
                    <a:pt x="0" y="72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82" name="Google Shape;4582;p40"/>
            <p:cNvSpPr/>
            <p:nvPr/>
          </p:nvSpPr>
          <p:spPr>
            <a:xfrm flipH="1">
              <a:off x="-1800519"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83" name="Google Shape;4583;p40"/>
            <p:cNvSpPr/>
            <p:nvPr/>
          </p:nvSpPr>
          <p:spPr>
            <a:xfrm flipH="1">
              <a:off x="-15411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84" name="Google Shape;4584;p40"/>
            <p:cNvSpPr/>
            <p:nvPr/>
          </p:nvSpPr>
          <p:spPr>
            <a:xfrm flipH="1">
              <a:off x="-186719"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85" name="Google Shape;4585;p40"/>
            <p:cNvSpPr/>
            <p:nvPr/>
          </p:nvSpPr>
          <p:spPr>
            <a:xfrm flipH="1">
              <a:off x="-21828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86" name="Google Shape;4586;p40"/>
            <p:cNvSpPr/>
            <p:nvPr/>
          </p:nvSpPr>
          <p:spPr>
            <a:xfrm flipH="1">
              <a:off x="-24981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87" name="Google Shape;4587;p40"/>
            <p:cNvSpPr/>
            <p:nvPr/>
          </p:nvSpPr>
          <p:spPr>
            <a:xfrm flipH="1">
              <a:off x="-281334"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88" name="Google Shape;4588;p40"/>
            <p:cNvSpPr/>
            <p:nvPr/>
          </p:nvSpPr>
          <p:spPr>
            <a:xfrm flipH="1">
              <a:off x="-31398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89" name="Google Shape;4589;p40"/>
            <p:cNvSpPr/>
            <p:nvPr/>
          </p:nvSpPr>
          <p:spPr>
            <a:xfrm flipH="1">
              <a:off x="-345504"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90" name="Google Shape;4590;p40"/>
            <p:cNvSpPr/>
            <p:nvPr/>
          </p:nvSpPr>
          <p:spPr>
            <a:xfrm flipH="1">
              <a:off x="-377027"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91" name="Google Shape;4591;p40"/>
            <p:cNvSpPr/>
            <p:nvPr/>
          </p:nvSpPr>
          <p:spPr>
            <a:xfrm flipH="1">
              <a:off x="-374876" y="4520372"/>
              <a:ext cx="223005" cy="5480"/>
            </a:xfrm>
            <a:custGeom>
              <a:avLst/>
              <a:gdLst/>
              <a:ahLst/>
              <a:cxnLst/>
              <a:rect l="l" t="t" r="r" b="b"/>
              <a:pathLst>
                <a:path w="4761" h="117" extrusionOk="0">
                  <a:moveTo>
                    <a:pt x="1" y="1"/>
                  </a:moveTo>
                  <a:lnTo>
                    <a:pt x="1" y="117"/>
                  </a:lnTo>
                  <a:lnTo>
                    <a:pt x="4760" y="117"/>
                  </a:lnTo>
                  <a:lnTo>
                    <a:pt x="476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92" name="Google Shape;4592;p40"/>
            <p:cNvSpPr/>
            <p:nvPr/>
          </p:nvSpPr>
          <p:spPr>
            <a:xfrm flipH="1">
              <a:off x="-1133902"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93" name="Google Shape;4593;p40"/>
            <p:cNvSpPr/>
            <p:nvPr/>
          </p:nvSpPr>
          <p:spPr>
            <a:xfrm flipH="1">
              <a:off x="-1045797"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94" name="Google Shape;4594;p40"/>
            <p:cNvSpPr/>
            <p:nvPr/>
          </p:nvSpPr>
          <p:spPr>
            <a:xfrm flipH="1">
              <a:off x="-1077367"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95" name="Google Shape;4595;p40"/>
            <p:cNvSpPr/>
            <p:nvPr/>
          </p:nvSpPr>
          <p:spPr>
            <a:xfrm flipH="1">
              <a:off x="-1101255"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96" name="Google Shape;4596;p40"/>
            <p:cNvSpPr/>
            <p:nvPr/>
          </p:nvSpPr>
          <p:spPr>
            <a:xfrm flipH="1">
              <a:off x="-1324209"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97" name="Google Shape;4597;p40"/>
            <p:cNvSpPr/>
            <p:nvPr/>
          </p:nvSpPr>
          <p:spPr>
            <a:xfrm flipH="1">
              <a:off x="-1267674"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98" name="Google Shape;4598;p40"/>
            <p:cNvSpPr/>
            <p:nvPr/>
          </p:nvSpPr>
          <p:spPr>
            <a:xfrm flipH="1">
              <a:off x="-1291562" y="4439902"/>
              <a:ext cx="5480" cy="54428"/>
            </a:xfrm>
            <a:custGeom>
              <a:avLst/>
              <a:gdLst/>
              <a:ahLst/>
              <a:cxnLst/>
              <a:rect l="l" t="t" r="r" b="b"/>
              <a:pathLst>
                <a:path w="117" h="1162" extrusionOk="0">
                  <a:moveTo>
                    <a:pt x="1" y="1"/>
                  </a:moveTo>
                  <a:lnTo>
                    <a:pt x="1" y="1161"/>
                  </a:lnTo>
                  <a:lnTo>
                    <a:pt x="117" y="1161"/>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599" name="Google Shape;4599;p40"/>
            <p:cNvSpPr/>
            <p:nvPr/>
          </p:nvSpPr>
          <p:spPr>
            <a:xfrm flipH="1">
              <a:off x="-1559109" y="4556251"/>
              <a:ext cx="65295" cy="34849"/>
            </a:xfrm>
            <a:custGeom>
              <a:avLst/>
              <a:gdLst/>
              <a:ahLst/>
              <a:cxnLst/>
              <a:rect l="l" t="t" r="r" b="b"/>
              <a:pathLst>
                <a:path w="1394" h="744" extrusionOk="0">
                  <a:moveTo>
                    <a:pt x="0" y="1"/>
                  </a:moveTo>
                  <a:lnTo>
                    <a:pt x="511" y="535"/>
                  </a:lnTo>
                  <a:lnTo>
                    <a:pt x="720" y="744"/>
                  </a:lnTo>
                  <a:lnTo>
                    <a:pt x="1393" y="744"/>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00" name="Google Shape;4600;p40"/>
            <p:cNvSpPr/>
            <p:nvPr/>
          </p:nvSpPr>
          <p:spPr>
            <a:xfrm flipH="1">
              <a:off x="-1559109" y="4556251"/>
              <a:ext cx="65295" cy="34849"/>
            </a:xfrm>
            <a:custGeom>
              <a:avLst/>
              <a:gdLst/>
              <a:ahLst/>
              <a:cxnLst/>
              <a:rect l="l" t="t" r="r" b="b"/>
              <a:pathLst>
                <a:path w="1394" h="744" fill="none" extrusionOk="0">
                  <a:moveTo>
                    <a:pt x="0" y="1"/>
                  </a:moveTo>
                  <a:lnTo>
                    <a:pt x="511" y="535"/>
                  </a:lnTo>
                  <a:lnTo>
                    <a:pt x="720" y="744"/>
                  </a:lnTo>
                  <a:lnTo>
                    <a:pt x="720" y="744"/>
                  </a:lnTo>
                  <a:lnTo>
                    <a:pt x="1393" y="744"/>
                  </a:lnTo>
                  <a:lnTo>
                    <a:pt x="650" y="1"/>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01" name="Google Shape;4601;p40"/>
            <p:cNvSpPr/>
            <p:nvPr/>
          </p:nvSpPr>
          <p:spPr>
            <a:xfrm flipH="1">
              <a:off x="-1411191" y="4556251"/>
              <a:ext cx="65295" cy="34849"/>
            </a:xfrm>
            <a:custGeom>
              <a:avLst/>
              <a:gdLst/>
              <a:ahLst/>
              <a:cxnLst/>
              <a:rect l="l" t="t" r="r" b="b"/>
              <a:pathLst>
                <a:path w="1394" h="744" extrusionOk="0">
                  <a:moveTo>
                    <a:pt x="1" y="1"/>
                  </a:moveTo>
                  <a:lnTo>
                    <a:pt x="720" y="744"/>
                  </a:lnTo>
                  <a:lnTo>
                    <a:pt x="1394" y="744"/>
                  </a:lnTo>
                  <a:lnTo>
                    <a:pt x="1185" y="535"/>
                  </a:lnTo>
                  <a:lnTo>
                    <a:pt x="651"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02" name="Google Shape;4602;p40"/>
            <p:cNvSpPr/>
            <p:nvPr/>
          </p:nvSpPr>
          <p:spPr>
            <a:xfrm flipH="1">
              <a:off x="-1411191" y="4556251"/>
              <a:ext cx="65295" cy="34849"/>
            </a:xfrm>
            <a:custGeom>
              <a:avLst/>
              <a:gdLst/>
              <a:ahLst/>
              <a:cxnLst/>
              <a:rect l="l" t="t" r="r" b="b"/>
              <a:pathLst>
                <a:path w="1394" h="744" fill="none" extrusionOk="0">
                  <a:moveTo>
                    <a:pt x="1" y="1"/>
                  </a:moveTo>
                  <a:lnTo>
                    <a:pt x="720" y="744"/>
                  </a:lnTo>
                  <a:lnTo>
                    <a:pt x="720" y="744"/>
                  </a:lnTo>
                  <a:lnTo>
                    <a:pt x="720" y="744"/>
                  </a:lnTo>
                  <a:lnTo>
                    <a:pt x="1394" y="744"/>
                  </a:lnTo>
                  <a:lnTo>
                    <a:pt x="1185" y="535"/>
                  </a:lnTo>
                  <a:lnTo>
                    <a:pt x="651" y="1"/>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03" name="Google Shape;4603;p40"/>
            <p:cNvSpPr/>
            <p:nvPr/>
          </p:nvSpPr>
          <p:spPr>
            <a:xfrm flipH="1">
              <a:off x="-2150675" y="4546461"/>
              <a:ext cx="2039039" cy="92509"/>
            </a:xfrm>
            <a:custGeom>
              <a:avLst/>
              <a:gdLst/>
              <a:ahLst/>
              <a:cxnLst/>
              <a:rect l="l" t="t" r="r" b="b"/>
              <a:pathLst>
                <a:path w="43532" h="1975" extrusionOk="0">
                  <a:moveTo>
                    <a:pt x="1" y="1"/>
                  </a:moveTo>
                  <a:lnTo>
                    <a:pt x="465" y="372"/>
                  </a:lnTo>
                  <a:lnTo>
                    <a:pt x="906" y="744"/>
                  </a:lnTo>
                  <a:lnTo>
                    <a:pt x="1301" y="1138"/>
                  </a:lnTo>
                  <a:lnTo>
                    <a:pt x="1649" y="1533"/>
                  </a:lnTo>
                  <a:lnTo>
                    <a:pt x="6827" y="1510"/>
                  </a:lnTo>
                  <a:lnTo>
                    <a:pt x="11331" y="1533"/>
                  </a:lnTo>
                  <a:lnTo>
                    <a:pt x="15858" y="1556"/>
                  </a:lnTo>
                  <a:lnTo>
                    <a:pt x="24866" y="1672"/>
                  </a:lnTo>
                  <a:lnTo>
                    <a:pt x="33851" y="1835"/>
                  </a:lnTo>
                  <a:lnTo>
                    <a:pt x="42836" y="1974"/>
                  </a:lnTo>
                  <a:lnTo>
                    <a:pt x="43044" y="1487"/>
                  </a:lnTo>
                  <a:lnTo>
                    <a:pt x="43230" y="999"/>
                  </a:lnTo>
                  <a:lnTo>
                    <a:pt x="43393" y="512"/>
                  </a:lnTo>
                  <a:lnTo>
                    <a:pt x="43532" y="1"/>
                  </a:lnTo>
                  <a:lnTo>
                    <a:pt x="42464" y="1"/>
                  </a:lnTo>
                  <a:lnTo>
                    <a:pt x="42464" y="1185"/>
                  </a:lnTo>
                  <a:lnTo>
                    <a:pt x="34083" y="1185"/>
                  </a:lnTo>
                  <a:lnTo>
                    <a:pt x="34083" y="953"/>
                  </a:lnTo>
                  <a:lnTo>
                    <a:pt x="24378" y="953"/>
                  </a:lnTo>
                  <a:lnTo>
                    <a:pt x="24378" y="1022"/>
                  </a:lnTo>
                  <a:lnTo>
                    <a:pt x="22358" y="1022"/>
                  </a:lnTo>
                  <a:lnTo>
                    <a:pt x="22358" y="930"/>
                  </a:lnTo>
                  <a:lnTo>
                    <a:pt x="17460" y="930"/>
                  </a:lnTo>
                  <a:lnTo>
                    <a:pt x="17460" y="1092"/>
                  </a:lnTo>
                  <a:lnTo>
                    <a:pt x="14418" y="1092"/>
                  </a:lnTo>
                  <a:lnTo>
                    <a:pt x="14418" y="1022"/>
                  </a:lnTo>
                  <a:lnTo>
                    <a:pt x="11006" y="1022"/>
                  </a:lnTo>
                  <a:lnTo>
                    <a:pt x="11006" y="419"/>
                  </a:lnTo>
                  <a:lnTo>
                    <a:pt x="7105" y="419"/>
                  </a:lnTo>
                  <a:lnTo>
                    <a:pt x="6687" y="1"/>
                  </a:lnTo>
                  <a:close/>
                </a:path>
              </a:pathLst>
            </a:custGeom>
            <a:solidFill>
              <a:srgbClr val="D2030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04" name="Google Shape;4604;p40"/>
            <p:cNvSpPr/>
            <p:nvPr/>
          </p:nvSpPr>
          <p:spPr>
            <a:xfrm flipH="1">
              <a:off x="-2150675" y="4546461"/>
              <a:ext cx="2039039" cy="92509"/>
            </a:xfrm>
            <a:custGeom>
              <a:avLst/>
              <a:gdLst/>
              <a:ahLst/>
              <a:cxnLst/>
              <a:rect l="l" t="t" r="r" b="b"/>
              <a:pathLst>
                <a:path w="43532" h="1975" fill="none" extrusionOk="0">
                  <a:moveTo>
                    <a:pt x="43532" y="1"/>
                  </a:moveTo>
                  <a:lnTo>
                    <a:pt x="42464" y="1"/>
                  </a:lnTo>
                  <a:lnTo>
                    <a:pt x="42464" y="1185"/>
                  </a:lnTo>
                  <a:lnTo>
                    <a:pt x="34083" y="1185"/>
                  </a:lnTo>
                  <a:lnTo>
                    <a:pt x="34083" y="953"/>
                  </a:lnTo>
                  <a:lnTo>
                    <a:pt x="34083" y="953"/>
                  </a:lnTo>
                  <a:lnTo>
                    <a:pt x="34060" y="953"/>
                  </a:lnTo>
                  <a:lnTo>
                    <a:pt x="34060" y="953"/>
                  </a:lnTo>
                  <a:lnTo>
                    <a:pt x="34036" y="953"/>
                  </a:lnTo>
                  <a:lnTo>
                    <a:pt x="34036" y="953"/>
                  </a:lnTo>
                  <a:lnTo>
                    <a:pt x="33386" y="953"/>
                  </a:lnTo>
                  <a:lnTo>
                    <a:pt x="33386" y="953"/>
                  </a:lnTo>
                  <a:lnTo>
                    <a:pt x="33386" y="953"/>
                  </a:lnTo>
                  <a:lnTo>
                    <a:pt x="33386" y="953"/>
                  </a:lnTo>
                  <a:lnTo>
                    <a:pt x="32272" y="953"/>
                  </a:lnTo>
                  <a:lnTo>
                    <a:pt x="32272" y="953"/>
                  </a:lnTo>
                  <a:lnTo>
                    <a:pt x="32272" y="953"/>
                  </a:lnTo>
                  <a:lnTo>
                    <a:pt x="32272" y="953"/>
                  </a:lnTo>
                  <a:lnTo>
                    <a:pt x="30902" y="953"/>
                  </a:lnTo>
                  <a:lnTo>
                    <a:pt x="30902" y="953"/>
                  </a:lnTo>
                  <a:lnTo>
                    <a:pt x="30902" y="953"/>
                  </a:lnTo>
                  <a:lnTo>
                    <a:pt x="30229" y="953"/>
                  </a:lnTo>
                  <a:lnTo>
                    <a:pt x="30229" y="953"/>
                  </a:lnTo>
                  <a:lnTo>
                    <a:pt x="30229" y="953"/>
                  </a:lnTo>
                  <a:lnTo>
                    <a:pt x="30229" y="953"/>
                  </a:lnTo>
                  <a:lnTo>
                    <a:pt x="30020" y="953"/>
                  </a:lnTo>
                  <a:lnTo>
                    <a:pt x="30020" y="953"/>
                  </a:lnTo>
                  <a:lnTo>
                    <a:pt x="30020" y="953"/>
                  </a:lnTo>
                  <a:lnTo>
                    <a:pt x="27745" y="953"/>
                  </a:lnTo>
                  <a:lnTo>
                    <a:pt x="27745" y="953"/>
                  </a:lnTo>
                  <a:lnTo>
                    <a:pt x="27745" y="953"/>
                  </a:lnTo>
                  <a:lnTo>
                    <a:pt x="27071" y="953"/>
                  </a:lnTo>
                  <a:lnTo>
                    <a:pt x="27071" y="953"/>
                  </a:lnTo>
                  <a:lnTo>
                    <a:pt x="27071" y="953"/>
                  </a:lnTo>
                  <a:lnTo>
                    <a:pt x="27071" y="953"/>
                  </a:lnTo>
                  <a:lnTo>
                    <a:pt x="26120" y="953"/>
                  </a:lnTo>
                  <a:lnTo>
                    <a:pt x="26120" y="953"/>
                  </a:lnTo>
                  <a:lnTo>
                    <a:pt x="26120" y="953"/>
                  </a:lnTo>
                  <a:lnTo>
                    <a:pt x="24564" y="953"/>
                  </a:lnTo>
                  <a:lnTo>
                    <a:pt x="24564" y="953"/>
                  </a:lnTo>
                  <a:lnTo>
                    <a:pt x="24378" y="953"/>
                  </a:lnTo>
                  <a:lnTo>
                    <a:pt x="24378" y="1022"/>
                  </a:lnTo>
                  <a:lnTo>
                    <a:pt x="22358" y="1022"/>
                  </a:lnTo>
                  <a:lnTo>
                    <a:pt x="22358" y="930"/>
                  </a:lnTo>
                  <a:lnTo>
                    <a:pt x="22358" y="930"/>
                  </a:lnTo>
                  <a:lnTo>
                    <a:pt x="21407" y="930"/>
                  </a:lnTo>
                  <a:lnTo>
                    <a:pt x="21407" y="930"/>
                  </a:lnTo>
                  <a:lnTo>
                    <a:pt x="20733" y="930"/>
                  </a:lnTo>
                  <a:lnTo>
                    <a:pt x="20733" y="930"/>
                  </a:lnTo>
                  <a:lnTo>
                    <a:pt x="19526" y="930"/>
                  </a:lnTo>
                  <a:lnTo>
                    <a:pt x="19526" y="930"/>
                  </a:lnTo>
                  <a:lnTo>
                    <a:pt x="18226" y="930"/>
                  </a:lnTo>
                  <a:lnTo>
                    <a:pt x="18226" y="930"/>
                  </a:lnTo>
                  <a:lnTo>
                    <a:pt x="17576" y="930"/>
                  </a:lnTo>
                  <a:lnTo>
                    <a:pt x="17576" y="930"/>
                  </a:lnTo>
                  <a:lnTo>
                    <a:pt x="17460" y="930"/>
                  </a:lnTo>
                  <a:lnTo>
                    <a:pt x="17460" y="1092"/>
                  </a:lnTo>
                  <a:lnTo>
                    <a:pt x="14418" y="1092"/>
                  </a:lnTo>
                  <a:lnTo>
                    <a:pt x="14418" y="906"/>
                  </a:lnTo>
                  <a:lnTo>
                    <a:pt x="14418" y="906"/>
                  </a:lnTo>
                  <a:lnTo>
                    <a:pt x="14418" y="1022"/>
                  </a:lnTo>
                  <a:lnTo>
                    <a:pt x="11006" y="1022"/>
                  </a:lnTo>
                  <a:lnTo>
                    <a:pt x="11006" y="419"/>
                  </a:lnTo>
                  <a:lnTo>
                    <a:pt x="10982" y="419"/>
                  </a:lnTo>
                  <a:lnTo>
                    <a:pt x="8011" y="419"/>
                  </a:lnTo>
                  <a:lnTo>
                    <a:pt x="7709" y="419"/>
                  </a:lnTo>
                  <a:lnTo>
                    <a:pt x="7105" y="419"/>
                  </a:lnTo>
                  <a:lnTo>
                    <a:pt x="6687" y="1"/>
                  </a:lnTo>
                  <a:lnTo>
                    <a:pt x="5619" y="1"/>
                  </a:lnTo>
                  <a:lnTo>
                    <a:pt x="4923" y="1"/>
                  </a:lnTo>
                  <a:lnTo>
                    <a:pt x="4250" y="1"/>
                  </a:lnTo>
                  <a:lnTo>
                    <a:pt x="3576" y="1"/>
                  </a:lnTo>
                  <a:lnTo>
                    <a:pt x="2903" y="1"/>
                  </a:lnTo>
                  <a:lnTo>
                    <a:pt x="2206" y="1"/>
                  </a:lnTo>
                  <a:lnTo>
                    <a:pt x="1533" y="1"/>
                  </a:lnTo>
                  <a:lnTo>
                    <a:pt x="860" y="1"/>
                  </a:lnTo>
                  <a:lnTo>
                    <a:pt x="1" y="1"/>
                  </a:lnTo>
                  <a:lnTo>
                    <a:pt x="1" y="1"/>
                  </a:lnTo>
                  <a:lnTo>
                    <a:pt x="465" y="372"/>
                  </a:lnTo>
                  <a:lnTo>
                    <a:pt x="906" y="744"/>
                  </a:lnTo>
                  <a:lnTo>
                    <a:pt x="1301" y="1138"/>
                  </a:lnTo>
                  <a:lnTo>
                    <a:pt x="1649" y="1533"/>
                  </a:lnTo>
                  <a:lnTo>
                    <a:pt x="1649" y="1533"/>
                  </a:lnTo>
                  <a:lnTo>
                    <a:pt x="6827" y="1510"/>
                  </a:lnTo>
                  <a:lnTo>
                    <a:pt x="6827" y="1510"/>
                  </a:lnTo>
                  <a:lnTo>
                    <a:pt x="11331" y="1533"/>
                  </a:lnTo>
                  <a:lnTo>
                    <a:pt x="15858" y="1556"/>
                  </a:lnTo>
                  <a:lnTo>
                    <a:pt x="24866" y="1672"/>
                  </a:lnTo>
                  <a:lnTo>
                    <a:pt x="33851" y="1835"/>
                  </a:lnTo>
                  <a:lnTo>
                    <a:pt x="42836" y="1974"/>
                  </a:lnTo>
                  <a:lnTo>
                    <a:pt x="42836" y="1974"/>
                  </a:lnTo>
                  <a:lnTo>
                    <a:pt x="43044" y="1487"/>
                  </a:lnTo>
                  <a:lnTo>
                    <a:pt x="43230" y="999"/>
                  </a:lnTo>
                  <a:lnTo>
                    <a:pt x="43393" y="512"/>
                  </a:lnTo>
                  <a:lnTo>
                    <a:pt x="43532"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05" name="Google Shape;4605;p40"/>
            <p:cNvSpPr/>
            <p:nvPr/>
          </p:nvSpPr>
          <p:spPr>
            <a:xfrm flipH="1">
              <a:off x="-2100669" y="4546461"/>
              <a:ext cx="392660" cy="55505"/>
            </a:xfrm>
            <a:custGeom>
              <a:avLst/>
              <a:gdLst/>
              <a:ahLst/>
              <a:cxnLst/>
              <a:rect l="l" t="t" r="r" b="b"/>
              <a:pathLst>
                <a:path w="8383" h="1185" extrusionOk="0">
                  <a:moveTo>
                    <a:pt x="2856" y="1"/>
                  </a:moveTo>
                  <a:lnTo>
                    <a:pt x="2694" y="210"/>
                  </a:lnTo>
                  <a:lnTo>
                    <a:pt x="2485" y="488"/>
                  </a:lnTo>
                  <a:lnTo>
                    <a:pt x="2276" y="767"/>
                  </a:lnTo>
                  <a:lnTo>
                    <a:pt x="2183" y="837"/>
                  </a:lnTo>
                  <a:lnTo>
                    <a:pt x="2090" y="906"/>
                  </a:lnTo>
                  <a:lnTo>
                    <a:pt x="1974" y="906"/>
                  </a:lnTo>
                  <a:lnTo>
                    <a:pt x="1347" y="930"/>
                  </a:lnTo>
                  <a:lnTo>
                    <a:pt x="256" y="930"/>
                  </a:lnTo>
                  <a:lnTo>
                    <a:pt x="1" y="953"/>
                  </a:lnTo>
                  <a:lnTo>
                    <a:pt x="1" y="1185"/>
                  </a:lnTo>
                  <a:lnTo>
                    <a:pt x="8382" y="1185"/>
                  </a:lnTo>
                  <a:lnTo>
                    <a:pt x="8382" y="1"/>
                  </a:lnTo>
                  <a:close/>
                </a:path>
              </a:pathLst>
            </a:custGeom>
            <a:solidFill>
              <a:srgbClr val="D7797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06" name="Google Shape;4606;p40"/>
            <p:cNvSpPr/>
            <p:nvPr/>
          </p:nvSpPr>
          <p:spPr>
            <a:xfrm flipH="1">
              <a:off x="-2100669" y="4546461"/>
              <a:ext cx="392660" cy="55505"/>
            </a:xfrm>
            <a:custGeom>
              <a:avLst/>
              <a:gdLst/>
              <a:ahLst/>
              <a:cxnLst/>
              <a:rect l="l" t="t" r="r" b="b"/>
              <a:pathLst>
                <a:path w="8383" h="1185" fill="none" extrusionOk="0">
                  <a:moveTo>
                    <a:pt x="8382" y="1"/>
                  </a:moveTo>
                  <a:lnTo>
                    <a:pt x="8359" y="1"/>
                  </a:lnTo>
                  <a:lnTo>
                    <a:pt x="8034" y="1"/>
                  </a:lnTo>
                  <a:lnTo>
                    <a:pt x="6293" y="1"/>
                  </a:lnTo>
                  <a:lnTo>
                    <a:pt x="6014" y="1"/>
                  </a:lnTo>
                  <a:lnTo>
                    <a:pt x="4273" y="1"/>
                  </a:lnTo>
                  <a:lnTo>
                    <a:pt x="3994" y="1"/>
                  </a:lnTo>
                  <a:lnTo>
                    <a:pt x="2856" y="1"/>
                  </a:lnTo>
                  <a:lnTo>
                    <a:pt x="2856" y="1"/>
                  </a:lnTo>
                  <a:lnTo>
                    <a:pt x="2694" y="210"/>
                  </a:lnTo>
                  <a:lnTo>
                    <a:pt x="2694" y="210"/>
                  </a:lnTo>
                  <a:lnTo>
                    <a:pt x="2694" y="210"/>
                  </a:lnTo>
                  <a:lnTo>
                    <a:pt x="2694" y="210"/>
                  </a:lnTo>
                  <a:lnTo>
                    <a:pt x="2485" y="488"/>
                  </a:lnTo>
                  <a:lnTo>
                    <a:pt x="2276" y="767"/>
                  </a:lnTo>
                  <a:lnTo>
                    <a:pt x="2276" y="767"/>
                  </a:lnTo>
                  <a:lnTo>
                    <a:pt x="2276" y="767"/>
                  </a:lnTo>
                  <a:lnTo>
                    <a:pt x="2183" y="837"/>
                  </a:lnTo>
                  <a:lnTo>
                    <a:pt x="2090" y="906"/>
                  </a:lnTo>
                  <a:lnTo>
                    <a:pt x="2090" y="906"/>
                  </a:lnTo>
                  <a:lnTo>
                    <a:pt x="1974" y="906"/>
                  </a:lnTo>
                  <a:lnTo>
                    <a:pt x="1974" y="906"/>
                  </a:lnTo>
                  <a:lnTo>
                    <a:pt x="1974" y="906"/>
                  </a:lnTo>
                  <a:lnTo>
                    <a:pt x="1347" y="930"/>
                  </a:lnTo>
                  <a:lnTo>
                    <a:pt x="256" y="930"/>
                  </a:lnTo>
                  <a:lnTo>
                    <a:pt x="256" y="930"/>
                  </a:lnTo>
                  <a:lnTo>
                    <a:pt x="256" y="930"/>
                  </a:lnTo>
                  <a:lnTo>
                    <a:pt x="1" y="953"/>
                  </a:lnTo>
                  <a:lnTo>
                    <a:pt x="1" y="1185"/>
                  </a:lnTo>
                  <a:lnTo>
                    <a:pt x="8382" y="1185"/>
                  </a:lnTo>
                  <a:lnTo>
                    <a:pt x="8382"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07" name="Google Shape;4607;p40"/>
            <p:cNvSpPr/>
            <p:nvPr/>
          </p:nvSpPr>
          <p:spPr>
            <a:xfrm flipH="1">
              <a:off x="-1253530" y="4589975"/>
              <a:ext cx="94664" cy="4403"/>
            </a:xfrm>
            <a:custGeom>
              <a:avLst/>
              <a:gdLst/>
              <a:ahLst/>
              <a:cxnLst/>
              <a:rect l="l" t="t" r="r" b="b"/>
              <a:pathLst>
                <a:path w="2021" h="94" extrusionOk="0">
                  <a:moveTo>
                    <a:pt x="0" y="1"/>
                  </a:moveTo>
                  <a:lnTo>
                    <a:pt x="0" y="93"/>
                  </a:lnTo>
                  <a:lnTo>
                    <a:pt x="2020" y="93"/>
                  </a:lnTo>
                  <a:lnTo>
                    <a:pt x="2020" y="24"/>
                  </a:lnTo>
                  <a:lnTo>
                    <a:pt x="743" y="24"/>
                  </a:lnTo>
                  <a:lnTo>
                    <a:pt x="0" y="1"/>
                  </a:lnTo>
                  <a:close/>
                </a:path>
              </a:pathLst>
            </a:custGeom>
            <a:solidFill>
              <a:srgbClr val="D7797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08" name="Google Shape;4608;p40"/>
            <p:cNvSpPr/>
            <p:nvPr/>
          </p:nvSpPr>
          <p:spPr>
            <a:xfrm flipH="1">
              <a:off x="-1253530" y="4589975"/>
              <a:ext cx="94664" cy="4403"/>
            </a:xfrm>
            <a:custGeom>
              <a:avLst/>
              <a:gdLst/>
              <a:ahLst/>
              <a:cxnLst/>
              <a:rect l="l" t="t" r="r" b="b"/>
              <a:pathLst>
                <a:path w="2021" h="94" fill="none" extrusionOk="0">
                  <a:moveTo>
                    <a:pt x="0" y="1"/>
                  </a:moveTo>
                  <a:lnTo>
                    <a:pt x="0" y="93"/>
                  </a:lnTo>
                  <a:lnTo>
                    <a:pt x="2020" y="93"/>
                  </a:lnTo>
                  <a:lnTo>
                    <a:pt x="2020" y="24"/>
                  </a:lnTo>
                  <a:lnTo>
                    <a:pt x="2020" y="24"/>
                  </a:lnTo>
                  <a:lnTo>
                    <a:pt x="1556" y="24"/>
                  </a:lnTo>
                  <a:lnTo>
                    <a:pt x="1556" y="24"/>
                  </a:lnTo>
                  <a:lnTo>
                    <a:pt x="743" y="24"/>
                  </a:lnTo>
                  <a:lnTo>
                    <a:pt x="743" y="24"/>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09" name="Google Shape;4609;p40"/>
            <p:cNvSpPr/>
            <p:nvPr/>
          </p:nvSpPr>
          <p:spPr>
            <a:xfrm flipH="1">
              <a:off x="-787013" y="4566040"/>
              <a:ext cx="159912" cy="28338"/>
            </a:xfrm>
            <a:custGeom>
              <a:avLst/>
              <a:gdLst/>
              <a:ahLst/>
              <a:cxnLst/>
              <a:rect l="l" t="t" r="r" b="b"/>
              <a:pathLst>
                <a:path w="3414" h="605" extrusionOk="0">
                  <a:moveTo>
                    <a:pt x="1" y="1"/>
                  </a:moveTo>
                  <a:lnTo>
                    <a:pt x="1" y="604"/>
                  </a:lnTo>
                  <a:lnTo>
                    <a:pt x="3413" y="604"/>
                  </a:lnTo>
                  <a:lnTo>
                    <a:pt x="3413" y="488"/>
                  </a:lnTo>
                  <a:lnTo>
                    <a:pt x="1231" y="488"/>
                  </a:lnTo>
                  <a:lnTo>
                    <a:pt x="929" y="1"/>
                  </a:lnTo>
                  <a:close/>
                </a:path>
              </a:pathLst>
            </a:custGeom>
            <a:solidFill>
              <a:srgbClr val="D7797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10" name="Google Shape;4610;p40"/>
            <p:cNvSpPr/>
            <p:nvPr/>
          </p:nvSpPr>
          <p:spPr>
            <a:xfrm flipH="1">
              <a:off x="-787013" y="4566040"/>
              <a:ext cx="159912" cy="28338"/>
            </a:xfrm>
            <a:custGeom>
              <a:avLst/>
              <a:gdLst/>
              <a:ahLst/>
              <a:cxnLst/>
              <a:rect l="l" t="t" r="r" b="b"/>
              <a:pathLst>
                <a:path w="3414" h="605" fill="none" extrusionOk="0">
                  <a:moveTo>
                    <a:pt x="929" y="1"/>
                  </a:moveTo>
                  <a:lnTo>
                    <a:pt x="326" y="1"/>
                  </a:lnTo>
                  <a:lnTo>
                    <a:pt x="1" y="1"/>
                  </a:lnTo>
                  <a:lnTo>
                    <a:pt x="1" y="604"/>
                  </a:lnTo>
                  <a:lnTo>
                    <a:pt x="3413" y="604"/>
                  </a:lnTo>
                  <a:lnTo>
                    <a:pt x="3413" y="488"/>
                  </a:lnTo>
                  <a:lnTo>
                    <a:pt x="3413" y="488"/>
                  </a:lnTo>
                  <a:lnTo>
                    <a:pt x="3390" y="488"/>
                  </a:lnTo>
                  <a:lnTo>
                    <a:pt x="3390" y="488"/>
                  </a:lnTo>
                  <a:lnTo>
                    <a:pt x="1231" y="488"/>
                  </a:lnTo>
                  <a:lnTo>
                    <a:pt x="929"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11" name="Google Shape;4611;p40"/>
            <p:cNvSpPr/>
            <p:nvPr/>
          </p:nvSpPr>
          <p:spPr>
            <a:xfrm flipH="1">
              <a:off x="-1989702" y="4546461"/>
              <a:ext cx="81595" cy="47"/>
            </a:xfrm>
            <a:custGeom>
              <a:avLst/>
              <a:gdLst/>
              <a:ahLst/>
              <a:cxnLst/>
              <a:rect l="l" t="t" r="r" b="b"/>
              <a:pathLst>
                <a:path w="1742" h="1" extrusionOk="0">
                  <a:moveTo>
                    <a:pt x="1742" y="1"/>
                  </a:moveTo>
                  <a:lnTo>
                    <a:pt x="1487" y="1"/>
                  </a:lnTo>
                  <a:lnTo>
                    <a:pt x="1487" y="1"/>
                  </a:lnTo>
                  <a:lnTo>
                    <a:pt x="1" y="1"/>
                  </a:lnTo>
                  <a:lnTo>
                    <a:pt x="1742" y="1"/>
                  </a:lnTo>
                  <a:close/>
                </a:path>
              </a:pathLst>
            </a:custGeom>
            <a:solidFill>
              <a:srgbClr val="DF839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12" name="Google Shape;4612;p40"/>
            <p:cNvSpPr/>
            <p:nvPr/>
          </p:nvSpPr>
          <p:spPr>
            <a:xfrm flipH="1">
              <a:off x="-1989702" y="4546461"/>
              <a:ext cx="81595" cy="47"/>
            </a:xfrm>
            <a:custGeom>
              <a:avLst/>
              <a:gdLst/>
              <a:ahLst/>
              <a:cxnLst/>
              <a:rect l="l" t="t" r="r" b="b"/>
              <a:pathLst>
                <a:path w="1742" h="1" fill="none" extrusionOk="0">
                  <a:moveTo>
                    <a:pt x="1742" y="1"/>
                  </a:moveTo>
                  <a:lnTo>
                    <a:pt x="1487" y="1"/>
                  </a:lnTo>
                  <a:lnTo>
                    <a:pt x="1487" y="1"/>
                  </a:lnTo>
                  <a:lnTo>
                    <a:pt x="1" y="1"/>
                  </a:lnTo>
                  <a:lnTo>
                    <a:pt x="1742"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13" name="Google Shape;4613;p40"/>
            <p:cNvSpPr/>
            <p:nvPr/>
          </p:nvSpPr>
          <p:spPr>
            <a:xfrm flipH="1">
              <a:off x="-929451" y="4588897"/>
              <a:ext cx="142487" cy="8759"/>
            </a:xfrm>
            <a:custGeom>
              <a:avLst/>
              <a:gdLst/>
              <a:ahLst/>
              <a:cxnLst/>
              <a:rect l="l" t="t" r="r" b="b"/>
              <a:pathLst>
                <a:path w="3042" h="187" extrusionOk="0">
                  <a:moveTo>
                    <a:pt x="0" y="0"/>
                  </a:moveTo>
                  <a:lnTo>
                    <a:pt x="0" y="186"/>
                  </a:lnTo>
                  <a:lnTo>
                    <a:pt x="3042" y="186"/>
                  </a:lnTo>
                  <a:lnTo>
                    <a:pt x="3042" y="24"/>
                  </a:lnTo>
                  <a:lnTo>
                    <a:pt x="650" y="0"/>
                  </a:lnTo>
                  <a:close/>
                </a:path>
              </a:pathLst>
            </a:custGeom>
            <a:solidFill>
              <a:srgbClr val="DAAFB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14" name="Google Shape;4614;p40"/>
            <p:cNvSpPr/>
            <p:nvPr/>
          </p:nvSpPr>
          <p:spPr>
            <a:xfrm flipH="1">
              <a:off x="-929451" y="4588897"/>
              <a:ext cx="142487" cy="8759"/>
            </a:xfrm>
            <a:custGeom>
              <a:avLst/>
              <a:gdLst/>
              <a:ahLst/>
              <a:cxnLst/>
              <a:rect l="l" t="t" r="r" b="b"/>
              <a:pathLst>
                <a:path w="3042" h="187" fill="none" extrusionOk="0">
                  <a:moveTo>
                    <a:pt x="0" y="0"/>
                  </a:moveTo>
                  <a:lnTo>
                    <a:pt x="0" y="186"/>
                  </a:lnTo>
                  <a:lnTo>
                    <a:pt x="3042" y="186"/>
                  </a:lnTo>
                  <a:lnTo>
                    <a:pt x="3042" y="24"/>
                  </a:lnTo>
                  <a:lnTo>
                    <a:pt x="3042" y="24"/>
                  </a:lnTo>
                  <a:lnTo>
                    <a:pt x="650" y="0"/>
                  </a:lnTo>
                  <a:lnTo>
                    <a:pt x="650" y="0"/>
                  </a:lnTo>
                  <a:lnTo>
                    <a:pt x="0"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15" name="Google Shape;4615;p40"/>
            <p:cNvSpPr/>
            <p:nvPr/>
          </p:nvSpPr>
          <p:spPr>
            <a:xfrm flipH="1">
              <a:off x="-1705903" y="4556251"/>
              <a:ext cx="64218" cy="34849"/>
            </a:xfrm>
            <a:custGeom>
              <a:avLst/>
              <a:gdLst/>
              <a:ahLst/>
              <a:cxnLst/>
              <a:rect l="l" t="t" r="r" b="b"/>
              <a:pathLst>
                <a:path w="1371" h="744" extrusionOk="0">
                  <a:moveTo>
                    <a:pt x="1" y="1"/>
                  </a:moveTo>
                  <a:lnTo>
                    <a:pt x="720" y="744"/>
                  </a:lnTo>
                  <a:lnTo>
                    <a:pt x="1370" y="744"/>
                  </a:lnTo>
                  <a:lnTo>
                    <a:pt x="651"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16" name="Google Shape;4616;p40"/>
            <p:cNvSpPr/>
            <p:nvPr/>
          </p:nvSpPr>
          <p:spPr>
            <a:xfrm flipH="1">
              <a:off x="-1841850" y="4546461"/>
              <a:ext cx="1199526" cy="9836"/>
            </a:xfrm>
            <a:custGeom>
              <a:avLst/>
              <a:gdLst/>
              <a:ahLst/>
              <a:cxnLst/>
              <a:rect l="l" t="t" r="r" b="b"/>
              <a:pathLst>
                <a:path w="25609" h="210" extrusionOk="0">
                  <a:moveTo>
                    <a:pt x="1" y="1"/>
                  </a:moveTo>
                  <a:lnTo>
                    <a:pt x="1" y="210"/>
                  </a:lnTo>
                  <a:lnTo>
                    <a:pt x="25446" y="210"/>
                  </a:lnTo>
                  <a:lnTo>
                    <a:pt x="2560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17" name="Google Shape;4617;p40"/>
            <p:cNvSpPr/>
            <p:nvPr/>
          </p:nvSpPr>
          <p:spPr>
            <a:xfrm flipH="1">
              <a:off x="-2150675" y="4546461"/>
              <a:ext cx="2039039" cy="164268"/>
            </a:xfrm>
            <a:custGeom>
              <a:avLst/>
              <a:gdLst/>
              <a:ahLst/>
              <a:cxnLst/>
              <a:rect l="l" t="t" r="r" b="b"/>
              <a:pathLst>
                <a:path w="43532" h="3507" extrusionOk="0">
                  <a:moveTo>
                    <a:pt x="1" y="1"/>
                  </a:moveTo>
                  <a:lnTo>
                    <a:pt x="488" y="396"/>
                  </a:lnTo>
                  <a:lnTo>
                    <a:pt x="953" y="790"/>
                  </a:lnTo>
                  <a:lnTo>
                    <a:pt x="1371" y="1208"/>
                  </a:lnTo>
                  <a:lnTo>
                    <a:pt x="1719" y="1649"/>
                  </a:lnTo>
                  <a:lnTo>
                    <a:pt x="1881" y="1858"/>
                  </a:lnTo>
                  <a:lnTo>
                    <a:pt x="2021" y="2090"/>
                  </a:lnTo>
                  <a:lnTo>
                    <a:pt x="2160" y="2323"/>
                  </a:lnTo>
                  <a:lnTo>
                    <a:pt x="2276" y="2555"/>
                  </a:lnTo>
                  <a:lnTo>
                    <a:pt x="2369" y="2787"/>
                  </a:lnTo>
                  <a:lnTo>
                    <a:pt x="2439" y="3019"/>
                  </a:lnTo>
                  <a:lnTo>
                    <a:pt x="2508" y="3251"/>
                  </a:lnTo>
                  <a:lnTo>
                    <a:pt x="2555" y="3507"/>
                  </a:lnTo>
                  <a:lnTo>
                    <a:pt x="42116" y="3507"/>
                  </a:lnTo>
                  <a:lnTo>
                    <a:pt x="42510" y="2717"/>
                  </a:lnTo>
                  <a:lnTo>
                    <a:pt x="42882" y="1858"/>
                  </a:lnTo>
                  <a:lnTo>
                    <a:pt x="43068" y="1417"/>
                  </a:lnTo>
                  <a:lnTo>
                    <a:pt x="43253" y="953"/>
                  </a:lnTo>
                  <a:lnTo>
                    <a:pt x="43393" y="488"/>
                  </a:lnTo>
                  <a:lnTo>
                    <a:pt x="43532" y="1"/>
                  </a:lnTo>
                  <a:lnTo>
                    <a:pt x="36938" y="1"/>
                  </a:lnTo>
                  <a:lnTo>
                    <a:pt x="36776" y="210"/>
                  </a:lnTo>
                  <a:lnTo>
                    <a:pt x="36567" y="488"/>
                  </a:lnTo>
                  <a:lnTo>
                    <a:pt x="36358" y="767"/>
                  </a:lnTo>
                  <a:lnTo>
                    <a:pt x="36265" y="837"/>
                  </a:lnTo>
                  <a:lnTo>
                    <a:pt x="36172" y="906"/>
                  </a:lnTo>
                  <a:lnTo>
                    <a:pt x="36056" y="906"/>
                  </a:lnTo>
                  <a:lnTo>
                    <a:pt x="35429" y="930"/>
                  </a:lnTo>
                  <a:lnTo>
                    <a:pt x="34338" y="930"/>
                  </a:lnTo>
                  <a:lnTo>
                    <a:pt x="34060" y="953"/>
                  </a:lnTo>
                  <a:lnTo>
                    <a:pt x="23101" y="953"/>
                  </a:lnTo>
                  <a:lnTo>
                    <a:pt x="21407" y="930"/>
                  </a:lnTo>
                  <a:lnTo>
                    <a:pt x="17576" y="930"/>
                  </a:lnTo>
                  <a:lnTo>
                    <a:pt x="15068" y="906"/>
                  </a:lnTo>
                  <a:lnTo>
                    <a:pt x="12236" y="906"/>
                  </a:lnTo>
                  <a:lnTo>
                    <a:pt x="11934" y="419"/>
                  </a:lnTo>
                  <a:lnTo>
                    <a:pt x="7105" y="419"/>
                  </a:lnTo>
                  <a:lnTo>
                    <a:pt x="668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18" name="Google Shape;4618;p40"/>
            <p:cNvSpPr/>
            <p:nvPr/>
          </p:nvSpPr>
          <p:spPr>
            <a:xfrm flipH="1">
              <a:off x="-817457" y="4556251"/>
              <a:ext cx="64218" cy="32694"/>
            </a:xfrm>
            <a:custGeom>
              <a:avLst/>
              <a:gdLst/>
              <a:ahLst/>
              <a:cxnLst/>
              <a:rect l="l" t="t" r="r" b="b"/>
              <a:pathLst>
                <a:path w="1371" h="698" extrusionOk="0">
                  <a:moveTo>
                    <a:pt x="1" y="1"/>
                  </a:moveTo>
                  <a:lnTo>
                    <a:pt x="697" y="697"/>
                  </a:lnTo>
                  <a:lnTo>
                    <a:pt x="1370" y="697"/>
                  </a:lnTo>
                  <a:lnTo>
                    <a:pt x="929" y="279"/>
                  </a:lnTo>
                  <a:lnTo>
                    <a:pt x="67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19" name="Google Shape;4619;p40"/>
            <p:cNvSpPr/>
            <p:nvPr/>
          </p:nvSpPr>
          <p:spPr>
            <a:xfrm flipH="1">
              <a:off x="-965328" y="4556251"/>
              <a:ext cx="64171" cy="33772"/>
            </a:xfrm>
            <a:custGeom>
              <a:avLst/>
              <a:gdLst/>
              <a:ahLst/>
              <a:cxnLst/>
              <a:rect l="l" t="t" r="r" b="b"/>
              <a:pathLst>
                <a:path w="1370" h="721" extrusionOk="0">
                  <a:moveTo>
                    <a:pt x="0" y="1"/>
                  </a:moveTo>
                  <a:lnTo>
                    <a:pt x="720" y="721"/>
                  </a:lnTo>
                  <a:lnTo>
                    <a:pt x="1370" y="721"/>
                  </a:lnTo>
                  <a:lnTo>
                    <a:pt x="673"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0" name="Google Shape;4620;p40"/>
            <p:cNvSpPr/>
            <p:nvPr/>
          </p:nvSpPr>
          <p:spPr>
            <a:xfrm flipH="1">
              <a:off x="-1114324" y="4556251"/>
              <a:ext cx="65295" cy="33772"/>
            </a:xfrm>
            <a:custGeom>
              <a:avLst/>
              <a:gdLst/>
              <a:ahLst/>
              <a:cxnLst/>
              <a:rect l="l" t="t" r="r" b="b"/>
              <a:pathLst>
                <a:path w="1394" h="721" extrusionOk="0">
                  <a:moveTo>
                    <a:pt x="1" y="1"/>
                  </a:moveTo>
                  <a:lnTo>
                    <a:pt x="720" y="721"/>
                  </a:lnTo>
                  <a:lnTo>
                    <a:pt x="1394" y="721"/>
                  </a:lnTo>
                  <a:lnTo>
                    <a:pt x="67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1" name="Google Shape;4621;p40"/>
            <p:cNvSpPr/>
            <p:nvPr/>
          </p:nvSpPr>
          <p:spPr>
            <a:xfrm flipH="1">
              <a:off x="-1262242" y="4556251"/>
              <a:ext cx="64218" cy="34849"/>
            </a:xfrm>
            <a:custGeom>
              <a:avLst/>
              <a:gdLst/>
              <a:ahLst/>
              <a:cxnLst/>
              <a:rect l="l" t="t" r="r" b="b"/>
              <a:pathLst>
                <a:path w="1371" h="744" extrusionOk="0">
                  <a:moveTo>
                    <a:pt x="0" y="1"/>
                  </a:moveTo>
                  <a:lnTo>
                    <a:pt x="720" y="744"/>
                  </a:lnTo>
                  <a:lnTo>
                    <a:pt x="1370" y="744"/>
                  </a:lnTo>
                  <a:lnTo>
                    <a:pt x="929" y="303"/>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2" name="Google Shape;4622;p40"/>
            <p:cNvSpPr/>
            <p:nvPr/>
          </p:nvSpPr>
          <p:spPr>
            <a:xfrm flipH="1">
              <a:off x="-2150675" y="4545384"/>
              <a:ext cx="2039039" cy="57707"/>
            </a:xfrm>
            <a:custGeom>
              <a:avLst/>
              <a:gdLst/>
              <a:ahLst/>
              <a:cxnLst/>
              <a:rect l="l" t="t" r="r" b="b"/>
              <a:pathLst>
                <a:path w="43532" h="1232" extrusionOk="0">
                  <a:moveTo>
                    <a:pt x="1" y="1"/>
                  </a:moveTo>
                  <a:lnTo>
                    <a:pt x="1" y="47"/>
                  </a:lnTo>
                  <a:lnTo>
                    <a:pt x="3344" y="117"/>
                  </a:lnTo>
                  <a:lnTo>
                    <a:pt x="5016" y="163"/>
                  </a:lnTo>
                  <a:lnTo>
                    <a:pt x="6617" y="185"/>
                  </a:lnTo>
                  <a:lnTo>
                    <a:pt x="6617" y="185"/>
                  </a:lnTo>
                  <a:lnTo>
                    <a:pt x="6989" y="558"/>
                  </a:lnTo>
                  <a:lnTo>
                    <a:pt x="7036" y="628"/>
                  </a:lnTo>
                  <a:lnTo>
                    <a:pt x="7105" y="628"/>
                  </a:lnTo>
                  <a:lnTo>
                    <a:pt x="11785" y="673"/>
                  </a:lnTo>
                  <a:lnTo>
                    <a:pt x="11785" y="673"/>
                  </a:lnTo>
                  <a:lnTo>
                    <a:pt x="12027" y="1045"/>
                  </a:lnTo>
                  <a:lnTo>
                    <a:pt x="12097" y="1161"/>
                  </a:lnTo>
                  <a:lnTo>
                    <a:pt x="12236" y="1161"/>
                  </a:lnTo>
                  <a:lnTo>
                    <a:pt x="18505" y="1208"/>
                  </a:lnTo>
                  <a:lnTo>
                    <a:pt x="21662" y="1231"/>
                  </a:lnTo>
                  <a:lnTo>
                    <a:pt x="24796" y="1231"/>
                  </a:lnTo>
                  <a:lnTo>
                    <a:pt x="31065" y="1208"/>
                  </a:lnTo>
                  <a:lnTo>
                    <a:pt x="34222" y="1161"/>
                  </a:lnTo>
                  <a:lnTo>
                    <a:pt x="35801" y="1115"/>
                  </a:lnTo>
                  <a:lnTo>
                    <a:pt x="36079" y="1115"/>
                  </a:lnTo>
                  <a:lnTo>
                    <a:pt x="36149" y="1092"/>
                  </a:lnTo>
                  <a:lnTo>
                    <a:pt x="36242" y="1092"/>
                  </a:lnTo>
                  <a:lnTo>
                    <a:pt x="36265" y="1069"/>
                  </a:lnTo>
                  <a:lnTo>
                    <a:pt x="36288" y="1069"/>
                  </a:lnTo>
                  <a:lnTo>
                    <a:pt x="36312" y="1045"/>
                  </a:lnTo>
                  <a:lnTo>
                    <a:pt x="36358" y="999"/>
                  </a:lnTo>
                  <a:lnTo>
                    <a:pt x="36451" y="929"/>
                  </a:lnTo>
                  <a:lnTo>
                    <a:pt x="36590" y="767"/>
                  </a:lnTo>
                  <a:lnTo>
                    <a:pt x="36846" y="442"/>
                  </a:lnTo>
                  <a:lnTo>
                    <a:pt x="37010" y="185"/>
                  </a:lnTo>
                  <a:lnTo>
                    <a:pt x="37010" y="185"/>
                  </a:lnTo>
                  <a:lnTo>
                    <a:pt x="38587" y="163"/>
                  </a:lnTo>
                  <a:lnTo>
                    <a:pt x="40235" y="117"/>
                  </a:lnTo>
                  <a:lnTo>
                    <a:pt x="43532" y="47"/>
                  </a:lnTo>
                  <a:lnTo>
                    <a:pt x="43532" y="1"/>
                  </a:lnTo>
                  <a:lnTo>
                    <a:pt x="36915" y="1"/>
                  </a:lnTo>
                  <a:lnTo>
                    <a:pt x="36915" y="24"/>
                  </a:lnTo>
                  <a:lnTo>
                    <a:pt x="36683" y="326"/>
                  </a:lnTo>
                  <a:lnTo>
                    <a:pt x="36451" y="651"/>
                  </a:lnTo>
                  <a:lnTo>
                    <a:pt x="36312" y="790"/>
                  </a:lnTo>
                  <a:lnTo>
                    <a:pt x="36242" y="860"/>
                  </a:lnTo>
                  <a:lnTo>
                    <a:pt x="36172" y="906"/>
                  </a:lnTo>
                  <a:lnTo>
                    <a:pt x="35778" y="929"/>
                  </a:lnTo>
                  <a:lnTo>
                    <a:pt x="34222" y="953"/>
                  </a:lnTo>
                  <a:lnTo>
                    <a:pt x="31065" y="953"/>
                  </a:lnTo>
                  <a:lnTo>
                    <a:pt x="24796" y="929"/>
                  </a:lnTo>
                  <a:lnTo>
                    <a:pt x="12243" y="883"/>
                  </a:lnTo>
                  <a:lnTo>
                    <a:pt x="12243" y="883"/>
                  </a:lnTo>
                  <a:lnTo>
                    <a:pt x="11934" y="442"/>
                  </a:lnTo>
                  <a:lnTo>
                    <a:pt x="11934" y="419"/>
                  </a:lnTo>
                  <a:lnTo>
                    <a:pt x="11911" y="419"/>
                  </a:lnTo>
                  <a:lnTo>
                    <a:pt x="7128" y="442"/>
                  </a:lnTo>
                  <a:lnTo>
                    <a:pt x="7128" y="442"/>
                  </a:lnTo>
                  <a:lnTo>
                    <a:pt x="6710"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3" name="Google Shape;4623;p40"/>
            <p:cNvSpPr/>
            <p:nvPr/>
          </p:nvSpPr>
          <p:spPr>
            <a:xfrm flipH="1">
              <a:off x="-471568" y="4283698"/>
              <a:ext cx="15194" cy="25378"/>
            </a:xfrm>
            <a:custGeom>
              <a:avLst/>
              <a:gdLst/>
              <a:ahLst/>
              <a:cxnLst/>
              <a:rect l="l" t="t" r="r" b="b"/>
              <a:pathLst>
                <a:path w="279" h="466" extrusionOk="0">
                  <a:moveTo>
                    <a:pt x="0" y="1"/>
                  </a:moveTo>
                  <a:lnTo>
                    <a:pt x="0" y="372"/>
                  </a:lnTo>
                  <a:lnTo>
                    <a:pt x="279" y="465"/>
                  </a:lnTo>
                  <a:lnTo>
                    <a:pt x="279"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4" name="Google Shape;4624;p40"/>
            <p:cNvSpPr/>
            <p:nvPr/>
          </p:nvSpPr>
          <p:spPr>
            <a:xfrm flipH="1">
              <a:off x="-491171" y="4283694"/>
              <a:ext cx="22814" cy="25383"/>
            </a:xfrm>
            <a:custGeom>
              <a:avLst/>
              <a:gdLst/>
              <a:ahLst/>
              <a:cxnLst/>
              <a:rect l="l" t="t" r="r" b="b"/>
              <a:pathLst>
                <a:path w="303" h="466" extrusionOk="0">
                  <a:moveTo>
                    <a:pt x="1" y="1"/>
                  </a:moveTo>
                  <a:lnTo>
                    <a:pt x="1" y="465"/>
                  </a:lnTo>
                  <a:lnTo>
                    <a:pt x="303" y="465"/>
                  </a:lnTo>
                  <a:lnTo>
                    <a:pt x="303"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25" name="Google Shape;4625;p40"/>
            <p:cNvSpPr/>
            <p:nvPr/>
          </p:nvSpPr>
          <p:spPr>
            <a:xfrm flipH="1">
              <a:off x="-503208" y="4283698"/>
              <a:ext cx="15248" cy="25378"/>
            </a:xfrm>
            <a:custGeom>
              <a:avLst/>
              <a:gdLst/>
              <a:ahLst/>
              <a:cxnLst/>
              <a:rect l="l" t="t" r="r" b="b"/>
              <a:pathLst>
                <a:path w="280" h="466" extrusionOk="0">
                  <a:moveTo>
                    <a:pt x="1" y="1"/>
                  </a:moveTo>
                  <a:lnTo>
                    <a:pt x="1" y="465"/>
                  </a:lnTo>
                  <a:lnTo>
                    <a:pt x="279" y="372"/>
                  </a:lnTo>
                  <a:lnTo>
                    <a:pt x="279"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628" name="Google Shape;4628;p40"/>
          <p:cNvGrpSpPr/>
          <p:nvPr/>
        </p:nvGrpSpPr>
        <p:grpSpPr>
          <a:xfrm>
            <a:off x="8016435" y="4135553"/>
            <a:ext cx="4175316" cy="1841652"/>
            <a:chOff x="5305073" y="5961770"/>
            <a:chExt cx="3839018" cy="1693318"/>
          </a:xfrm>
        </p:grpSpPr>
        <p:grpSp>
          <p:nvGrpSpPr>
            <p:cNvPr id="4629" name="Google Shape;4629;p40"/>
            <p:cNvGrpSpPr/>
            <p:nvPr/>
          </p:nvGrpSpPr>
          <p:grpSpPr>
            <a:xfrm flipH="1">
              <a:off x="5305073" y="5961770"/>
              <a:ext cx="1977916" cy="1228802"/>
              <a:chOff x="7066048" y="5880595"/>
              <a:chExt cx="1977916" cy="1228802"/>
            </a:xfrm>
          </p:grpSpPr>
          <p:sp>
            <p:nvSpPr>
              <p:cNvPr id="4630" name="Google Shape;4630;p40"/>
              <p:cNvSpPr/>
              <p:nvPr/>
            </p:nvSpPr>
            <p:spPr>
              <a:xfrm flipH="1">
                <a:off x="7392007" y="5880595"/>
                <a:ext cx="1391342" cy="668756"/>
              </a:xfrm>
              <a:custGeom>
                <a:avLst/>
                <a:gdLst/>
                <a:ahLst/>
                <a:cxnLst/>
                <a:rect l="l" t="t" r="r" b="b"/>
                <a:pathLst>
                  <a:path w="17343" h="8336" extrusionOk="0">
                    <a:moveTo>
                      <a:pt x="1532" y="325"/>
                    </a:moveTo>
                    <a:lnTo>
                      <a:pt x="2531" y="720"/>
                    </a:lnTo>
                    <a:lnTo>
                      <a:pt x="1788" y="1045"/>
                    </a:lnTo>
                    <a:lnTo>
                      <a:pt x="1532" y="325"/>
                    </a:lnTo>
                    <a:close/>
                    <a:moveTo>
                      <a:pt x="1463" y="372"/>
                    </a:moveTo>
                    <a:lnTo>
                      <a:pt x="1718" y="1068"/>
                    </a:lnTo>
                    <a:lnTo>
                      <a:pt x="1068" y="1347"/>
                    </a:lnTo>
                    <a:lnTo>
                      <a:pt x="1463" y="372"/>
                    </a:lnTo>
                    <a:close/>
                    <a:moveTo>
                      <a:pt x="441" y="70"/>
                    </a:moveTo>
                    <a:lnTo>
                      <a:pt x="1416" y="302"/>
                    </a:lnTo>
                    <a:lnTo>
                      <a:pt x="998" y="1370"/>
                    </a:lnTo>
                    <a:lnTo>
                      <a:pt x="279" y="1185"/>
                    </a:lnTo>
                    <a:lnTo>
                      <a:pt x="186" y="1161"/>
                    </a:lnTo>
                    <a:lnTo>
                      <a:pt x="93" y="1138"/>
                    </a:lnTo>
                    <a:lnTo>
                      <a:pt x="441" y="70"/>
                    </a:lnTo>
                    <a:close/>
                    <a:moveTo>
                      <a:pt x="2670" y="767"/>
                    </a:moveTo>
                    <a:lnTo>
                      <a:pt x="3784" y="1208"/>
                    </a:lnTo>
                    <a:lnTo>
                      <a:pt x="2949" y="1533"/>
                    </a:lnTo>
                    <a:lnTo>
                      <a:pt x="2670" y="767"/>
                    </a:lnTo>
                    <a:close/>
                    <a:moveTo>
                      <a:pt x="1741" y="1138"/>
                    </a:moveTo>
                    <a:lnTo>
                      <a:pt x="1997" y="1858"/>
                    </a:lnTo>
                    <a:lnTo>
                      <a:pt x="1997" y="1858"/>
                    </a:lnTo>
                    <a:lnTo>
                      <a:pt x="1091" y="1417"/>
                    </a:lnTo>
                    <a:lnTo>
                      <a:pt x="1741" y="1138"/>
                    </a:lnTo>
                    <a:close/>
                    <a:moveTo>
                      <a:pt x="2600" y="767"/>
                    </a:moveTo>
                    <a:lnTo>
                      <a:pt x="2879" y="1556"/>
                    </a:lnTo>
                    <a:lnTo>
                      <a:pt x="2089" y="1881"/>
                    </a:lnTo>
                    <a:lnTo>
                      <a:pt x="1811" y="1115"/>
                    </a:lnTo>
                    <a:lnTo>
                      <a:pt x="2600" y="767"/>
                    </a:lnTo>
                    <a:close/>
                    <a:moveTo>
                      <a:pt x="3924" y="1254"/>
                    </a:moveTo>
                    <a:lnTo>
                      <a:pt x="5061" y="1695"/>
                    </a:lnTo>
                    <a:lnTo>
                      <a:pt x="4202" y="2067"/>
                    </a:lnTo>
                    <a:lnTo>
                      <a:pt x="3924" y="1254"/>
                    </a:lnTo>
                    <a:close/>
                    <a:moveTo>
                      <a:pt x="2902" y="1626"/>
                    </a:moveTo>
                    <a:lnTo>
                      <a:pt x="3181" y="2438"/>
                    </a:lnTo>
                    <a:lnTo>
                      <a:pt x="2159" y="1927"/>
                    </a:lnTo>
                    <a:lnTo>
                      <a:pt x="2902" y="1626"/>
                    </a:lnTo>
                    <a:close/>
                    <a:moveTo>
                      <a:pt x="3854" y="1254"/>
                    </a:moveTo>
                    <a:lnTo>
                      <a:pt x="4133" y="2090"/>
                    </a:lnTo>
                    <a:lnTo>
                      <a:pt x="3274" y="2461"/>
                    </a:lnTo>
                    <a:lnTo>
                      <a:pt x="2972" y="1602"/>
                    </a:lnTo>
                    <a:lnTo>
                      <a:pt x="3854" y="1254"/>
                    </a:lnTo>
                    <a:close/>
                    <a:moveTo>
                      <a:pt x="5201" y="1742"/>
                    </a:moveTo>
                    <a:lnTo>
                      <a:pt x="6454" y="2229"/>
                    </a:lnTo>
                    <a:lnTo>
                      <a:pt x="5502" y="2647"/>
                    </a:lnTo>
                    <a:lnTo>
                      <a:pt x="5201" y="1742"/>
                    </a:lnTo>
                    <a:close/>
                    <a:moveTo>
                      <a:pt x="4156" y="2160"/>
                    </a:moveTo>
                    <a:lnTo>
                      <a:pt x="4481" y="3065"/>
                    </a:lnTo>
                    <a:lnTo>
                      <a:pt x="3320" y="2508"/>
                    </a:lnTo>
                    <a:lnTo>
                      <a:pt x="4156" y="2160"/>
                    </a:lnTo>
                    <a:close/>
                    <a:moveTo>
                      <a:pt x="5131" y="1742"/>
                    </a:moveTo>
                    <a:lnTo>
                      <a:pt x="5433" y="2694"/>
                    </a:lnTo>
                    <a:lnTo>
                      <a:pt x="4550" y="3088"/>
                    </a:lnTo>
                    <a:lnTo>
                      <a:pt x="4225" y="2113"/>
                    </a:lnTo>
                    <a:lnTo>
                      <a:pt x="5131" y="1742"/>
                    </a:lnTo>
                    <a:close/>
                    <a:moveTo>
                      <a:pt x="6594" y="2299"/>
                    </a:moveTo>
                    <a:lnTo>
                      <a:pt x="8079" y="2856"/>
                    </a:lnTo>
                    <a:lnTo>
                      <a:pt x="7011" y="3297"/>
                    </a:lnTo>
                    <a:lnTo>
                      <a:pt x="6594" y="2299"/>
                    </a:lnTo>
                    <a:close/>
                    <a:moveTo>
                      <a:pt x="5456" y="2740"/>
                    </a:moveTo>
                    <a:lnTo>
                      <a:pt x="5688" y="3390"/>
                    </a:lnTo>
                    <a:lnTo>
                      <a:pt x="5804" y="3692"/>
                    </a:lnTo>
                    <a:lnTo>
                      <a:pt x="4620" y="3135"/>
                    </a:lnTo>
                    <a:lnTo>
                      <a:pt x="5456" y="2740"/>
                    </a:lnTo>
                    <a:close/>
                    <a:moveTo>
                      <a:pt x="6524" y="2276"/>
                    </a:moveTo>
                    <a:lnTo>
                      <a:pt x="6942" y="3320"/>
                    </a:lnTo>
                    <a:lnTo>
                      <a:pt x="6245" y="3599"/>
                    </a:lnTo>
                    <a:lnTo>
                      <a:pt x="5874" y="3738"/>
                    </a:lnTo>
                    <a:lnTo>
                      <a:pt x="5758" y="3390"/>
                    </a:lnTo>
                    <a:lnTo>
                      <a:pt x="5526" y="2717"/>
                    </a:lnTo>
                    <a:lnTo>
                      <a:pt x="6524" y="2276"/>
                    </a:lnTo>
                    <a:close/>
                    <a:moveTo>
                      <a:pt x="8219" y="2926"/>
                    </a:moveTo>
                    <a:lnTo>
                      <a:pt x="9867" y="3553"/>
                    </a:lnTo>
                    <a:lnTo>
                      <a:pt x="8660" y="4040"/>
                    </a:lnTo>
                    <a:lnTo>
                      <a:pt x="8219" y="2926"/>
                    </a:lnTo>
                    <a:close/>
                    <a:moveTo>
                      <a:pt x="6965" y="3390"/>
                    </a:moveTo>
                    <a:lnTo>
                      <a:pt x="7429" y="4504"/>
                    </a:lnTo>
                    <a:lnTo>
                      <a:pt x="7429" y="4504"/>
                    </a:lnTo>
                    <a:lnTo>
                      <a:pt x="5967" y="3785"/>
                    </a:lnTo>
                    <a:lnTo>
                      <a:pt x="6292" y="3669"/>
                    </a:lnTo>
                    <a:lnTo>
                      <a:pt x="6965" y="3390"/>
                    </a:lnTo>
                    <a:close/>
                    <a:moveTo>
                      <a:pt x="8149" y="2903"/>
                    </a:moveTo>
                    <a:lnTo>
                      <a:pt x="8590" y="4063"/>
                    </a:lnTo>
                    <a:lnTo>
                      <a:pt x="7499" y="4528"/>
                    </a:lnTo>
                    <a:lnTo>
                      <a:pt x="7035" y="3367"/>
                    </a:lnTo>
                    <a:lnTo>
                      <a:pt x="8149" y="2903"/>
                    </a:lnTo>
                    <a:close/>
                    <a:moveTo>
                      <a:pt x="10006" y="3599"/>
                    </a:moveTo>
                    <a:lnTo>
                      <a:pt x="12026" y="4388"/>
                    </a:lnTo>
                    <a:lnTo>
                      <a:pt x="10564" y="4853"/>
                    </a:lnTo>
                    <a:lnTo>
                      <a:pt x="10006" y="3599"/>
                    </a:lnTo>
                    <a:close/>
                    <a:moveTo>
                      <a:pt x="8613" y="4133"/>
                    </a:moveTo>
                    <a:lnTo>
                      <a:pt x="9054" y="5294"/>
                    </a:lnTo>
                    <a:lnTo>
                      <a:pt x="9054" y="5294"/>
                    </a:lnTo>
                    <a:lnTo>
                      <a:pt x="7569" y="4574"/>
                    </a:lnTo>
                    <a:lnTo>
                      <a:pt x="8613" y="4133"/>
                    </a:lnTo>
                    <a:close/>
                    <a:moveTo>
                      <a:pt x="9937" y="3599"/>
                    </a:moveTo>
                    <a:lnTo>
                      <a:pt x="10494" y="4876"/>
                    </a:lnTo>
                    <a:lnTo>
                      <a:pt x="9147" y="5317"/>
                    </a:lnTo>
                    <a:lnTo>
                      <a:pt x="8683" y="4110"/>
                    </a:lnTo>
                    <a:lnTo>
                      <a:pt x="9937" y="3599"/>
                    </a:lnTo>
                    <a:close/>
                    <a:moveTo>
                      <a:pt x="12189" y="4435"/>
                    </a:moveTo>
                    <a:lnTo>
                      <a:pt x="14046" y="5155"/>
                    </a:lnTo>
                    <a:lnTo>
                      <a:pt x="12723" y="5712"/>
                    </a:lnTo>
                    <a:lnTo>
                      <a:pt x="12189" y="4435"/>
                    </a:lnTo>
                    <a:close/>
                    <a:moveTo>
                      <a:pt x="10540" y="4946"/>
                    </a:moveTo>
                    <a:lnTo>
                      <a:pt x="11144" y="6315"/>
                    </a:lnTo>
                    <a:lnTo>
                      <a:pt x="9217" y="5363"/>
                    </a:lnTo>
                    <a:lnTo>
                      <a:pt x="10540" y="4946"/>
                    </a:lnTo>
                    <a:close/>
                    <a:moveTo>
                      <a:pt x="12096" y="4412"/>
                    </a:moveTo>
                    <a:lnTo>
                      <a:pt x="12653" y="5735"/>
                    </a:lnTo>
                    <a:lnTo>
                      <a:pt x="11237" y="6339"/>
                    </a:lnTo>
                    <a:lnTo>
                      <a:pt x="10587" y="4922"/>
                    </a:lnTo>
                    <a:lnTo>
                      <a:pt x="12096" y="4412"/>
                    </a:lnTo>
                    <a:close/>
                    <a:moveTo>
                      <a:pt x="302" y="1254"/>
                    </a:moveTo>
                    <a:lnTo>
                      <a:pt x="998" y="1440"/>
                    </a:lnTo>
                    <a:lnTo>
                      <a:pt x="1347" y="1626"/>
                    </a:lnTo>
                    <a:lnTo>
                      <a:pt x="998" y="6594"/>
                    </a:lnTo>
                    <a:lnTo>
                      <a:pt x="650" y="6594"/>
                    </a:lnTo>
                    <a:lnTo>
                      <a:pt x="302" y="1254"/>
                    </a:lnTo>
                    <a:close/>
                    <a:moveTo>
                      <a:pt x="14185" y="5201"/>
                    </a:moveTo>
                    <a:lnTo>
                      <a:pt x="16298" y="6014"/>
                    </a:lnTo>
                    <a:lnTo>
                      <a:pt x="14696" y="6803"/>
                    </a:lnTo>
                    <a:lnTo>
                      <a:pt x="14185" y="5201"/>
                    </a:lnTo>
                    <a:close/>
                    <a:moveTo>
                      <a:pt x="12676" y="5805"/>
                    </a:moveTo>
                    <a:lnTo>
                      <a:pt x="13350" y="7383"/>
                    </a:lnTo>
                    <a:lnTo>
                      <a:pt x="11283" y="6385"/>
                    </a:lnTo>
                    <a:lnTo>
                      <a:pt x="12676" y="5805"/>
                    </a:lnTo>
                    <a:close/>
                    <a:moveTo>
                      <a:pt x="14116" y="5201"/>
                    </a:moveTo>
                    <a:lnTo>
                      <a:pt x="14650" y="6826"/>
                    </a:lnTo>
                    <a:lnTo>
                      <a:pt x="13442" y="7407"/>
                    </a:lnTo>
                    <a:lnTo>
                      <a:pt x="12746" y="5758"/>
                    </a:lnTo>
                    <a:lnTo>
                      <a:pt x="14116" y="5201"/>
                    </a:lnTo>
                    <a:close/>
                    <a:moveTo>
                      <a:pt x="14673" y="6896"/>
                    </a:moveTo>
                    <a:lnTo>
                      <a:pt x="15114" y="8242"/>
                    </a:lnTo>
                    <a:lnTo>
                      <a:pt x="13512" y="7453"/>
                    </a:lnTo>
                    <a:lnTo>
                      <a:pt x="14673" y="6896"/>
                    </a:lnTo>
                    <a:close/>
                    <a:moveTo>
                      <a:pt x="16368" y="6060"/>
                    </a:moveTo>
                    <a:lnTo>
                      <a:pt x="17273" y="7082"/>
                    </a:lnTo>
                    <a:lnTo>
                      <a:pt x="16530" y="8219"/>
                    </a:lnTo>
                    <a:lnTo>
                      <a:pt x="15184" y="8266"/>
                    </a:lnTo>
                    <a:lnTo>
                      <a:pt x="14719" y="6849"/>
                    </a:lnTo>
                    <a:lnTo>
                      <a:pt x="16368" y="6060"/>
                    </a:lnTo>
                    <a:close/>
                    <a:moveTo>
                      <a:pt x="395" y="0"/>
                    </a:moveTo>
                    <a:lnTo>
                      <a:pt x="395" y="24"/>
                    </a:lnTo>
                    <a:lnTo>
                      <a:pt x="0" y="1161"/>
                    </a:lnTo>
                    <a:lnTo>
                      <a:pt x="0" y="1185"/>
                    </a:lnTo>
                    <a:lnTo>
                      <a:pt x="23" y="1185"/>
                    </a:lnTo>
                    <a:lnTo>
                      <a:pt x="186" y="1231"/>
                    </a:lnTo>
                    <a:lnTo>
                      <a:pt x="557" y="6640"/>
                    </a:lnTo>
                    <a:lnTo>
                      <a:pt x="580" y="6687"/>
                    </a:lnTo>
                    <a:lnTo>
                      <a:pt x="1091" y="6687"/>
                    </a:lnTo>
                    <a:lnTo>
                      <a:pt x="1091" y="6640"/>
                    </a:lnTo>
                    <a:lnTo>
                      <a:pt x="1439" y="1672"/>
                    </a:lnTo>
                    <a:lnTo>
                      <a:pt x="2043" y="1951"/>
                    </a:lnTo>
                    <a:lnTo>
                      <a:pt x="5851" y="3808"/>
                    </a:lnTo>
                    <a:lnTo>
                      <a:pt x="7476" y="4597"/>
                    </a:lnTo>
                    <a:lnTo>
                      <a:pt x="9101" y="5387"/>
                    </a:lnTo>
                    <a:lnTo>
                      <a:pt x="15137" y="8335"/>
                    </a:lnTo>
                    <a:lnTo>
                      <a:pt x="15160" y="8335"/>
                    </a:lnTo>
                    <a:lnTo>
                      <a:pt x="16553" y="8289"/>
                    </a:lnTo>
                    <a:lnTo>
                      <a:pt x="16577" y="8266"/>
                    </a:lnTo>
                    <a:lnTo>
                      <a:pt x="17343" y="7105"/>
                    </a:lnTo>
                    <a:lnTo>
                      <a:pt x="17343" y="7082"/>
                    </a:lnTo>
                    <a:lnTo>
                      <a:pt x="17343" y="7058"/>
                    </a:lnTo>
                    <a:lnTo>
                      <a:pt x="16391" y="5990"/>
                    </a:lnTo>
                    <a:lnTo>
                      <a:pt x="9960" y="3506"/>
                    </a:lnTo>
                    <a:lnTo>
                      <a:pt x="8172" y="2833"/>
                    </a:lnTo>
                    <a:lnTo>
                      <a:pt x="6547" y="2183"/>
                    </a:lnTo>
                    <a:lnTo>
                      <a:pt x="5177" y="1672"/>
                    </a:lnTo>
                    <a:lnTo>
                      <a:pt x="3877" y="1161"/>
                    </a:lnTo>
                    <a:lnTo>
                      <a:pt x="2623" y="697"/>
                    </a:lnTo>
                    <a:lnTo>
                      <a:pt x="1486" y="233"/>
                    </a:lnTo>
                    <a:lnTo>
                      <a:pt x="41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1" name="Google Shape;4631;p40"/>
              <p:cNvSpPr/>
              <p:nvPr/>
            </p:nvSpPr>
            <p:spPr>
              <a:xfrm flipH="1">
                <a:off x="8673440" y="6504505"/>
                <a:ext cx="85761" cy="121220"/>
              </a:xfrm>
              <a:custGeom>
                <a:avLst/>
                <a:gdLst/>
                <a:ahLst/>
                <a:cxnLst/>
                <a:rect l="l" t="t" r="r" b="b"/>
                <a:pathLst>
                  <a:path w="1069" h="1511" extrusionOk="0">
                    <a:moveTo>
                      <a:pt x="303" y="1"/>
                    </a:moveTo>
                    <a:lnTo>
                      <a:pt x="326" y="117"/>
                    </a:lnTo>
                    <a:lnTo>
                      <a:pt x="326" y="233"/>
                    </a:lnTo>
                    <a:lnTo>
                      <a:pt x="303" y="349"/>
                    </a:lnTo>
                    <a:lnTo>
                      <a:pt x="279" y="419"/>
                    </a:lnTo>
                    <a:lnTo>
                      <a:pt x="256" y="465"/>
                    </a:lnTo>
                    <a:lnTo>
                      <a:pt x="140" y="581"/>
                    </a:lnTo>
                    <a:lnTo>
                      <a:pt x="47" y="721"/>
                    </a:lnTo>
                    <a:lnTo>
                      <a:pt x="24" y="790"/>
                    </a:lnTo>
                    <a:lnTo>
                      <a:pt x="1" y="883"/>
                    </a:lnTo>
                    <a:lnTo>
                      <a:pt x="1" y="999"/>
                    </a:lnTo>
                    <a:lnTo>
                      <a:pt x="24" y="1092"/>
                    </a:lnTo>
                    <a:lnTo>
                      <a:pt x="47" y="1162"/>
                    </a:lnTo>
                    <a:lnTo>
                      <a:pt x="94" y="1255"/>
                    </a:lnTo>
                    <a:lnTo>
                      <a:pt x="187" y="1394"/>
                    </a:lnTo>
                    <a:lnTo>
                      <a:pt x="349" y="1487"/>
                    </a:lnTo>
                    <a:lnTo>
                      <a:pt x="442" y="1510"/>
                    </a:lnTo>
                    <a:lnTo>
                      <a:pt x="651" y="1510"/>
                    </a:lnTo>
                    <a:lnTo>
                      <a:pt x="767" y="1464"/>
                    </a:lnTo>
                    <a:lnTo>
                      <a:pt x="860" y="1417"/>
                    </a:lnTo>
                    <a:lnTo>
                      <a:pt x="953" y="1348"/>
                    </a:lnTo>
                    <a:lnTo>
                      <a:pt x="1022" y="1255"/>
                    </a:lnTo>
                    <a:lnTo>
                      <a:pt x="1046" y="1139"/>
                    </a:lnTo>
                    <a:lnTo>
                      <a:pt x="1069" y="1046"/>
                    </a:lnTo>
                    <a:lnTo>
                      <a:pt x="1046" y="953"/>
                    </a:lnTo>
                    <a:lnTo>
                      <a:pt x="1022" y="837"/>
                    </a:lnTo>
                    <a:lnTo>
                      <a:pt x="976" y="767"/>
                    </a:lnTo>
                    <a:lnTo>
                      <a:pt x="953" y="744"/>
                    </a:lnTo>
                    <a:lnTo>
                      <a:pt x="929" y="814"/>
                    </a:lnTo>
                    <a:lnTo>
                      <a:pt x="860" y="976"/>
                    </a:lnTo>
                    <a:lnTo>
                      <a:pt x="813" y="1046"/>
                    </a:lnTo>
                    <a:lnTo>
                      <a:pt x="767" y="1115"/>
                    </a:lnTo>
                    <a:lnTo>
                      <a:pt x="697" y="1162"/>
                    </a:lnTo>
                    <a:lnTo>
                      <a:pt x="604" y="1162"/>
                    </a:lnTo>
                    <a:lnTo>
                      <a:pt x="512" y="1139"/>
                    </a:lnTo>
                    <a:lnTo>
                      <a:pt x="442" y="1115"/>
                    </a:lnTo>
                    <a:lnTo>
                      <a:pt x="372" y="1046"/>
                    </a:lnTo>
                    <a:lnTo>
                      <a:pt x="349" y="976"/>
                    </a:lnTo>
                    <a:lnTo>
                      <a:pt x="326" y="906"/>
                    </a:lnTo>
                    <a:lnTo>
                      <a:pt x="326" y="837"/>
                    </a:lnTo>
                    <a:lnTo>
                      <a:pt x="349" y="767"/>
                    </a:lnTo>
                    <a:lnTo>
                      <a:pt x="419" y="697"/>
                    </a:lnTo>
                    <a:lnTo>
                      <a:pt x="535" y="581"/>
                    </a:lnTo>
                    <a:lnTo>
                      <a:pt x="628" y="419"/>
                    </a:lnTo>
                    <a:lnTo>
                      <a:pt x="697" y="233"/>
                    </a:lnTo>
                    <a:lnTo>
                      <a:pt x="744"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2" name="Google Shape;4632;p40"/>
              <p:cNvSpPr/>
              <p:nvPr/>
            </p:nvSpPr>
            <p:spPr>
              <a:xfrm flipH="1">
                <a:off x="8677131" y="6379755"/>
                <a:ext cx="80145" cy="130446"/>
              </a:xfrm>
              <a:custGeom>
                <a:avLst/>
                <a:gdLst/>
                <a:ahLst/>
                <a:cxnLst/>
                <a:rect l="l" t="t" r="r" b="b"/>
                <a:pathLst>
                  <a:path w="999" h="1626" extrusionOk="0">
                    <a:moveTo>
                      <a:pt x="0" y="0"/>
                    </a:moveTo>
                    <a:lnTo>
                      <a:pt x="93" y="1626"/>
                    </a:lnTo>
                    <a:lnTo>
                      <a:pt x="905" y="1626"/>
                    </a:lnTo>
                    <a:lnTo>
                      <a:pt x="99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3" name="Google Shape;4633;p40"/>
              <p:cNvSpPr/>
              <p:nvPr/>
            </p:nvSpPr>
            <p:spPr>
              <a:xfrm flipH="1">
                <a:off x="8677131" y="6385371"/>
                <a:ext cx="78300" cy="117369"/>
              </a:xfrm>
              <a:custGeom>
                <a:avLst/>
                <a:gdLst/>
                <a:ahLst/>
                <a:cxnLst/>
                <a:rect l="l" t="t" r="r" b="b"/>
                <a:pathLst>
                  <a:path w="976" h="1463" extrusionOk="0">
                    <a:moveTo>
                      <a:pt x="975" y="0"/>
                    </a:moveTo>
                    <a:lnTo>
                      <a:pt x="0" y="348"/>
                    </a:lnTo>
                    <a:lnTo>
                      <a:pt x="23" y="720"/>
                    </a:lnTo>
                    <a:lnTo>
                      <a:pt x="952" y="418"/>
                    </a:lnTo>
                    <a:lnTo>
                      <a:pt x="975" y="0"/>
                    </a:lnTo>
                    <a:close/>
                    <a:moveTo>
                      <a:pt x="929" y="766"/>
                    </a:moveTo>
                    <a:lnTo>
                      <a:pt x="47" y="1091"/>
                    </a:lnTo>
                    <a:lnTo>
                      <a:pt x="70" y="1463"/>
                    </a:lnTo>
                    <a:lnTo>
                      <a:pt x="906" y="1184"/>
                    </a:lnTo>
                    <a:lnTo>
                      <a:pt x="929" y="766"/>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4" name="Google Shape;4634;p40"/>
              <p:cNvSpPr/>
              <p:nvPr/>
            </p:nvSpPr>
            <p:spPr>
              <a:xfrm flipH="1">
                <a:off x="8716281" y="6385371"/>
                <a:ext cx="29844" cy="119214"/>
              </a:xfrm>
              <a:custGeom>
                <a:avLst/>
                <a:gdLst/>
                <a:ahLst/>
                <a:cxnLst/>
                <a:rect l="l" t="t" r="r" b="b"/>
                <a:pathLst>
                  <a:path w="372" h="1486" extrusionOk="0">
                    <a:moveTo>
                      <a:pt x="0" y="0"/>
                    </a:moveTo>
                    <a:lnTo>
                      <a:pt x="93" y="1486"/>
                    </a:lnTo>
                    <a:lnTo>
                      <a:pt x="302" y="1486"/>
                    </a:lnTo>
                    <a:lnTo>
                      <a:pt x="372" y="0"/>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5" name="Google Shape;4635;p40"/>
              <p:cNvSpPr/>
              <p:nvPr/>
            </p:nvSpPr>
            <p:spPr>
              <a:xfrm flipH="1">
                <a:off x="7330550" y="6437517"/>
                <a:ext cx="193743" cy="139752"/>
              </a:xfrm>
              <a:custGeom>
                <a:avLst/>
                <a:gdLst/>
                <a:ahLst/>
                <a:cxnLst/>
                <a:rect l="l" t="t" r="r" b="b"/>
                <a:pathLst>
                  <a:path w="2415" h="1742" extrusionOk="0">
                    <a:moveTo>
                      <a:pt x="1231" y="0"/>
                    </a:moveTo>
                    <a:lnTo>
                      <a:pt x="1045" y="23"/>
                    </a:lnTo>
                    <a:lnTo>
                      <a:pt x="883" y="47"/>
                    </a:lnTo>
                    <a:lnTo>
                      <a:pt x="743" y="116"/>
                    </a:lnTo>
                    <a:lnTo>
                      <a:pt x="604" y="209"/>
                    </a:lnTo>
                    <a:lnTo>
                      <a:pt x="488" y="325"/>
                    </a:lnTo>
                    <a:lnTo>
                      <a:pt x="395" y="441"/>
                    </a:lnTo>
                    <a:lnTo>
                      <a:pt x="302" y="581"/>
                    </a:lnTo>
                    <a:lnTo>
                      <a:pt x="186" y="882"/>
                    </a:lnTo>
                    <a:lnTo>
                      <a:pt x="93" y="1161"/>
                    </a:lnTo>
                    <a:lnTo>
                      <a:pt x="47" y="1416"/>
                    </a:lnTo>
                    <a:lnTo>
                      <a:pt x="0" y="1649"/>
                    </a:lnTo>
                    <a:lnTo>
                      <a:pt x="790" y="1695"/>
                    </a:lnTo>
                    <a:lnTo>
                      <a:pt x="1556" y="1741"/>
                    </a:lnTo>
                    <a:lnTo>
                      <a:pt x="2415" y="1741"/>
                    </a:lnTo>
                    <a:lnTo>
                      <a:pt x="2369" y="1440"/>
                    </a:lnTo>
                    <a:lnTo>
                      <a:pt x="2299" y="1115"/>
                    </a:lnTo>
                    <a:lnTo>
                      <a:pt x="2206" y="790"/>
                    </a:lnTo>
                    <a:lnTo>
                      <a:pt x="2067" y="534"/>
                    </a:lnTo>
                    <a:lnTo>
                      <a:pt x="1974" y="395"/>
                    </a:lnTo>
                    <a:lnTo>
                      <a:pt x="1881" y="302"/>
                    </a:lnTo>
                    <a:lnTo>
                      <a:pt x="1765" y="209"/>
                    </a:lnTo>
                    <a:lnTo>
                      <a:pt x="1649" y="116"/>
                    </a:lnTo>
                    <a:lnTo>
                      <a:pt x="1510" y="70"/>
                    </a:lnTo>
                    <a:lnTo>
                      <a:pt x="1370" y="23"/>
                    </a:lnTo>
                    <a:lnTo>
                      <a:pt x="123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6" name="Google Shape;4636;p40"/>
              <p:cNvSpPr/>
              <p:nvPr/>
            </p:nvSpPr>
            <p:spPr>
              <a:xfrm flipH="1">
                <a:off x="7242945" y="6549270"/>
                <a:ext cx="363339" cy="320419"/>
              </a:xfrm>
              <a:custGeom>
                <a:avLst/>
                <a:gdLst/>
                <a:ahLst/>
                <a:cxnLst/>
                <a:rect l="l" t="t" r="r" b="b"/>
                <a:pathLst>
                  <a:path w="4529" h="3994" extrusionOk="0">
                    <a:moveTo>
                      <a:pt x="1" y="0"/>
                    </a:moveTo>
                    <a:lnTo>
                      <a:pt x="1" y="3993"/>
                    </a:lnTo>
                    <a:lnTo>
                      <a:pt x="4528" y="3993"/>
                    </a:lnTo>
                    <a:lnTo>
                      <a:pt x="452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7" name="Google Shape;4637;p40"/>
              <p:cNvSpPr/>
              <p:nvPr/>
            </p:nvSpPr>
            <p:spPr>
              <a:xfrm flipH="1">
                <a:off x="7066049" y="6859736"/>
                <a:ext cx="802812" cy="249660"/>
              </a:xfrm>
              <a:custGeom>
                <a:avLst/>
                <a:gdLst/>
                <a:ahLst/>
                <a:cxnLst/>
                <a:rect l="l" t="t" r="r" b="b"/>
                <a:pathLst>
                  <a:path w="10007" h="3112" extrusionOk="0">
                    <a:moveTo>
                      <a:pt x="0" y="0"/>
                    </a:moveTo>
                    <a:lnTo>
                      <a:pt x="0" y="3111"/>
                    </a:lnTo>
                    <a:lnTo>
                      <a:pt x="10007" y="3111"/>
                    </a:lnTo>
                    <a:lnTo>
                      <a:pt x="10007"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8" name="Google Shape;4638;p40"/>
              <p:cNvSpPr/>
              <p:nvPr/>
            </p:nvSpPr>
            <p:spPr>
              <a:xfrm flipH="1">
                <a:off x="7242946" y="6549275"/>
                <a:ext cx="182672" cy="310454"/>
              </a:xfrm>
              <a:custGeom>
                <a:avLst/>
                <a:gdLst/>
                <a:ahLst/>
                <a:cxnLst/>
                <a:rect l="l" t="t" r="r" b="b"/>
                <a:pathLst>
                  <a:path w="2277" h="3994" extrusionOk="0">
                    <a:moveTo>
                      <a:pt x="1" y="0"/>
                    </a:moveTo>
                    <a:lnTo>
                      <a:pt x="1" y="3993"/>
                    </a:lnTo>
                    <a:lnTo>
                      <a:pt x="2276" y="3993"/>
                    </a:lnTo>
                    <a:lnTo>
                      <a:pt x="22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39" name="Google Shape;4639;p40"/>
              <p:cNvSpPr/>
              <p:nvPr/>
            </p:nvSpPr>
            <p:spPr>
              <a:xfrm flipH="1">
                <a:off x="7300706" y="6651718"/>
                <a:ext cx="247815" cy="147213"/>
              </a:xfrm>
              <a:custGeom>
                <a:avLst/>
                <a:gdLst/>
                <a:ahLst/>
                <a:cxnLst/>
                <a:rect l="l" t="t" r="r" b="b"/>
                <a:pathLst>
                  <a:path w="3089" h="1835" extrusionOk="0">
                    <a:moveTo>
                      <a:pt x="1" y="0"/>
                    </a:moveTo>
                    <a:lnTo>
                      <a:pt x="1" y="1834"/>
                    </a:lnTo>
                    <a:lnTo>
                      <a:pt x="3088" y="1834"/>
                    </a:lnTo>
                    <a:lnTo>
                      <a:pt x="3088"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0" name="Google Shape;4640;p40"/>
              <p:cNvSpPr/>
              <p:nvPr/>
            </p:nvSpPr>
            <p:spPr>
              <a:xfrm flipH="1">
                <a:off x="7300706" y="6651718"/>
                <a:ext cx="124910" cy="147213"/>
              </a:xfrm>
              <a:custGeom>
                <a:avLst/>
                <a:gdLst/>
                <a:ahLst/>
                <a:cxnLst/>
                <a:rect l="l" t="t" r="r" b="b"/>
                <a:pathLst>
                  <a:path w="1557" h="1835" extrusionOk="0">
                    <a:moveTo>
                      <a:pt x="1" y="0"/>
                    </a:moveTo>
                    <a:lnTo>
                      <a:pt x="1" y="1834"/>
                    </a:lnTo>
                    <a:lnTo>
                      <a:pt x="1556" y="1834"/>
                    </a:lnTo>
                    <a:lnTo>
                      <a:pt x="155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1" name="Google Shape;4641;p40"/>
              <p:cNvSpPr/>
              <p:nvPr/>
            </p:nvSpPr>
            <p:spPr>
              <a:xfrm flipH="1">
                <a:off x="7066048" y="6859736"/>
                <a:ext cx="463861" cy="249660"/>
              </a:xfrm>
              <a:custGeom>
                <a:avLst/>
                <a:gdLst/>
                <a:ahLst/>
                <a:cxnLst/>
                <a:rect l="l" t="t" r="r" b="b"/>
                <a:pathLst>
                  <a:path w="5782" h="3112" extrusionOk="0">
                    <a:moveTo>
                      <a:pt x="1" y="0"/>
                    </a:moveTo>
                    <a:lnTo>
                      <a:pt x="1" y="3111"/>
                    </a:lnTo>
                    <a:lnTo>
                      <a:pt x="5782" y="3111"/>
                    </a:lnTo>
                    <a:lnTo>
                      <a:pt x="5782"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2" name="Google Shape;4642;p40"/>
              <p:cNvSpPr/>
              <p:nvPr/>
            </p:nvSpPr>
            <p:spPr>
              <a:xfrm flipH="1">
                <a:off x="8406312" y="6600027"/>
                <a:ext cx="555684" cy="188699"/>
              </a:xfrm>
              <a:custGeom>
                <a:avLst/>
                <a:gdLst/>
                <a:ahLst/>
                <a:cxnLst/>
                <a:rect l="l" t="t" r="r" b="b"/>
                <a:pathLst>
                  <a:path w="25028" h="8499" extrusionOk="0">
                    <a:moveTo>
                      <a:pt x="11307" y="1"/>
                    </a:moveTo>
                    <a:lnTo>
                      <a:pt x="11237" y="47"/>
                    </a:lnTo>
                    <a:lnTo>
                      <a:pt x="0" y="8243"/>
                    </a:lnTo>
                    <a:lnTo>
                      <a:pt x="163" y="8498"/>
                    </a:lnTo>
                    <a:lnTo>
                      <a:pt x="10866" y="674"/>
                    </a:lnTo>
                    <a:lnTo>
                      <a:pt x="10866" y="674"/>
                    </a:lnTo>
                    <a:lnTo>
                      <a:pt x="6338" y="8266"/>
                    </a:lnTo>
                    <a:lnTo>
                      <a:pt x="6594" y="8428"/>
                    </a:lnTo>
                    <a:lnTo>
                      <a:pt x="11307" y="512"/>
                    </a:lnTo>
                    <a:lnTo>
                      <a:pt x="19015" y="8428"/>
                    </a:lnTo>
                    <a:lnTo>
                      <a:pt x="19247" y="8220"/>
                    </a:lnTo>
                    <a:lnTo>
                      <a:pt x="11910" y="697"/>
                    </a:lnTo>
                    <a:lnTo>
                      <a:pt x="24865" y="8452"/>
                    </a:lnTo>
                    <a:lnTo>
                      <a:pt x="25028" y="8196"/>
                    </a:lnTo>
                    <a:lnTo>
                      <a:pt x="11400" y="24"/>
                    </a:lnTo>
                    <a:lnTo>
                      <a:pt x="1130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4643" name="Google Shape;4643;p40"/>
              <p:cNvGrpSpPr/>
              <p:nvPr/>
            </p:nvGrpSpPr>
            <p:grpSpPr>
              <a:xfrm>
                <a:off x="8345142" y="6766420"/>
                <a:ext cx="698822" cy="329093"/>
                <a:chOff x="811985" y="3296192"/>
                <a:chExt cx="1330582" cy="626605"/>
              </a:xfrm>
            </p:grpSpPr>
            <p:sp>
              <p:nvSpPr>
                <p:cNvPr id="4644" name="Google Shape;4644;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5" name="Google Shape;4645;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6" name="Google Shape;4646;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7" name="Google Shape;4647;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8" name="Google Shape;4648;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49" name="Google Shape;4649;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0" name="Google Shape;4650;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1" name="Google Shape;4651;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2" name="Google Shape;4652;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3" name="Google Shape;4653;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4" name="Google Shape;4654;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sp>
          <p:nvSpPr>
            <p:cNvPr id="4655" name="Google Shape;4655;p40"/>
            <p:cNvSpPr/>
            <p:nvPr/>
          </p:nvSpPr>
          <p:spPr>
            <a:xfrm flipH="1">
              <a:off x="5914977" y="7096240"/>
              <a:ext cx="758126" cy="558847"/>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6" name="Google Shape;4656;p40"/>
            <p:cNvSpPr/>
            <p:nvPr/>
          </p:nvSpPr>
          <p:spPr>
            <a:xfrm flipH="1">
              <a:off x="6032346" y="7355206"/>
              <a:ext cx="525313" cy="299881"/>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7" name="Google Shape;4657;p40"/>
            <p:cNvSpPr/>
            <p:nvPr/>
          </p:nvSpPr>
          <p:spPr>
            <a:xfrm flipH="1">
              <a:off x="6032346" y="7355206"/>
              <a:ext cx="525313" cy="24228"/>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8" name="Google Shape;4658;p40"/>
            <p:cNvSpPr/>
            <p:nvPr/>
          </p:nvSpPr>
          <p:spPr>
            <a:xfrm flipH="1">
              <a:off x="6294926" y="7096240"/>
              <a:ext cx="1411880" cy="186363"/>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59" name="Google Shape;4659;p40"/>
            <p:cNvSpPr/>
            <p:nvPr/>
          </p:nvSpPr>
          <p:spPr>
            <a:xfrm flipH="1">
              <a:off x="7425604" y="7282519"/>
              <a:ext cx="1041189" cy="372565"/>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0" name="Google Shape;4660;p40"/>
            <p:cNvSpPr/>
            <p:nvPr/>
          </p:nvSpPr>
          <p:spPr>
            <a:xfrm flipH="1">
              <a:off x="6242776" y="7479956"/>
              <a:ext cx="314883" cy="175131"/>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1" name="Google Shape;4661;p40"/>
            <p:cNvSpPr/>
            <p:nvPr/>
          </p:nvSpPr>
          <p:spPr>
            <a:xfrm flipH="1">
              <a:off x="6673026" y="7096240"/>
              <a:ext cx="759971" cy="558847"/>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2" name="Google Shape;4662;p40"/>
            <p:cNvSpPr/>
            <p:nvPr/>
          </p:nvSpPr>
          <p:spPr>
            <a:xfrm flipH="1">
              <a:off x="6790394" y="7355206"/>
              <a:ext cx="525313" cy="299881"/>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3" name="Google Shape;4663;p40"/>
            <p:cNvSpPr/>
            <p:nvPr/>
          </p:nvSpPr>
          <p:spPr>
            <a:xfrm flipH="1">
              <a:off x="6790394" y="7355206"/>
              <a:ext cx="525313" cy="24228"/>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4" name="Google Shape;4664;p40"/>
            <p:cNvSpPr/>
            <p:nvPr/>
          </p:nvSpPr>
          <p:spPr>
            <a:xfrm flipH="1">
              <a:off x="7052975" y="7096240"/>
              <a:ext cx="1411880" cy="186363"/>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5" name="Google Shape;4665;p40"/>
            <p:cNvSpPr/>
            <p:nvPr/>
          </p:nvSpPr>
          <p:spPr>
            <a:xfrm flipH="1">
              <a:off x="7000825" y="7479956"/>
              <a:ext cx="314883" cy="175131"/>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6" name="Google Shape;4666;p40"/>
            <p:cNvSpPr/>
            <p:nvPr/>
          </p:nvSpPr>
          <p:spPr>
            <a:xfrm flipH="1">
              <a:off x="7425604" y="7282519"/>
              <a:ext cx="1041189" cy="372565"/>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4667" name="Google Shape;4667;p40"/>
            <p:cNvGrpSpPr/>
            <p:nvPr/>
          </p:nvGrpSpPr>
          <p:grpSpPr>
            <a:xfrm flipH="1">
              <a:off x="8380877" y="7260629"/>
              <a:ext cx="763214" cy="394458"/>
              <a:chOff x="4788538" y="2017249"/>
              <a:chExt cx="1752099" cy="905551"/>
            </a:xfrm>
          </p:grpSpPr>
          <p:sp>
            <p:nvSpPr>
              <p:cNvPr id="4668" name="Google Shape;4668;p40"/>
              <p:cNvSpPr/>
              <p:nvPr/>
            </p:nvSpPr>
            <p:spPr>
              <a:xfrm>
                <a:off x="4788538" y="2017249"/>
                <a:ext cx="1134977" cy="905550"/>
              </a:xfrm>
              <a:custGeom>
                <a:avLst/>
                <a:gdLst/>
                <a:ahLst/>
                <a:cxnLst/>
                <a:rect l="l" t="t" r="r" b="b"/>
                <a:pathLst>
                  <a:path w="4482" h="3576" extrusionOk="0">
                    <a:moveTo>
                      <a:pt x="0" y="0"/>
                    </a:moveTo>
                    <a:lnTo>
                      <a:pt x="0" y="3576"/>
                    </a:lnTo>
                    <a:lnTo>
                      <a:pt x="4481" y="3576"/>
                    </a:lnTo>
                    <a:lnTo>
                      <a:pt x="448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69" name="Google Shape;4669;p40"/>
              <p:cNvSpPr/>
              <p:nvPr/>
            </p:nvSpPr>
            <p:spPr>
              <a:xfrm>
                <a:off x="5305887" y="2017249"/>
                <a:ext cx="1234749" cy="905550"/>
              </a:xfrm>
              <a:custGeom>
                <a:avLst/>
                <a:gdLst/>
                <a:ahLst/>
                <a:cxnLst/>
                <a:rect l="l" t="t" r="r" b="b"/>
                <a:pathLst>
                  <a:path w="4876" h="3576" extrusionOk="0">
                    <a:moveTo>
                      <a:pt x="2438" y="0"/>
                    </a:moveTo>
                    <a:lnTo>
                      <a:pt x="2183" y="23"/>
                    </a:lnTo>
                    <a:lnTo>
                      <a:pt x="1927" y="47"/>
                    </a:lnTo>
                    <a:lnTo>
                      <a:pt x="1695" y="93"/>
                    </a:lnTo>
                    <a:lnTo>
                      <a:pt x="1486" y="139"/>
                    </a:lnTo>
                    <a:lnTo>
                      <a:pt x="1277" y="232"/>
                    </a:lnTo>
                    <a:lnTo>
                      <a:pt x="1068" y="325"/>
                    </a:lnTo>
                    <a:lnTo>
                      <a:pt x="883" y="418"/>
                    </a:lnTo>
                    <a:lnTo>
                      <a:pt x="697" y="534"/>
                    </a:lnTo>
                    <a:lnTo>
                      <a:pt x="558" y="673"/>
                    </a:lnTo>
                    <a:lnTo>
                      <a:pt x="418" y="813"/>
                    </a:lnTo>
                    <a:lnTo>
                      <a:pt x="279" y="975"/>
                    </a:lnTo>
                    <a:lnTo>
                      <a:pt x="186" y="1138"/>
                    </a:lnTo>
                    <a:lnTo>
                      <a:pt x="93" y="1300"/>
                    </a:lnTo>
                    <a:lnTo>
                      <a:pt x="47" y="1486"/>
                    </a:lnTo>
                    <a:lnTo>
                      <a:pt x="0" y="1672"/>
                    </a:lnTo>
                    <a:lnTo>
                      <a:pt x="0" y="1857"/>
                    </a:lnTo>
                    <a:lnTo>
                      <a:pt x="0" y="3576"/>
                    </a:lnTo>
                    <a:lnTo>
                      <a:pt x="4876" y="3576"/>
                    </a:lnTo>
                    <a:lnTo>
                      <a:pt x="4876" y="1857"/>
                    </a:lnTo>
                    <a:lnTo>
                      <a:pt x="4853" y="1672"/>
                    </a:lnTo>
                    <a:lnTo>
                      <a:pt x="4829" y="1486"/>
                    </a:lnTo>
                    <a:lnTo>
                      <a:pt x="4760" y="1300"/>
                    </a:lnTo>
                    <a:lnTo>
                      <a:pt x="4667" y="1138"/>
                    </a:lnTo>
                    <a:lnTo>
                      <a:pt x="4574" y="975"/>
                    </a:lnTo>
                    <a:lnTo>
                      <a:pt x="4458" y="813"/>
                    </a:lnTo>
                    <a:lnTo>
                      <a:pt x="4319" y="673"/>
                    </a:lnTo>
                    <a:lnTo>
                      <a:pt x="4156" y="534"/>
                    </a:lnTo>
                    <a:lnTo>
                      <a:pt x="3970" y="418"/>
                    </a:lnTo>
                    <a:lnTo>
                      <a:pt x="3785" y="325"/>
                    </a:lnTo>
                    <a:lnTo>
                      <a:pt x="3599" y="232"/>
                    </a:lnTo>
                    <a:lnTo>
                      <a:pt x="3390" y="139"/>
                    </a:lnTo>
                    <a:lnTo>
                      <a:pt x="3158" y="93"/>
                    </a:lnTo>
                    <a:lnTo>
                      <a:pt x="2926" y="47"/>
                    </a:lnTo>
                    <a:lnTo>
                      <a:pt x="2670" y="23"/>
                    </a:lnTo>
                    <a:lnTo>
                      <a:pt x="243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0" name="Google Shape;4670;p40"/>
              <p:cNvSpPr/>
              <p:nvPr/>
            </p:nvSpPr>
            <p:spPr>
              <a:xfrm>
                <a:off x="5305887" y="2070174"/>
                <a:ext cx="1234749" cy="793876"/>
              </a:xfrm>
              <a:custGeom>
                <a:avLst/>
                <a:gdLst/>
                <a:ahLst/>
                <a:cxnLst/>
                <a:rect l="l" t="t" r="r" b="b"/>
                <a:pathLst>
                  <a:path w="4876" h="3135" extrusionOk="0">
                    <a:moveTo>
                      <a:pt x="1301" y="0"/>
                    </a:moveTo>
                    <a:lnTo>
                      <a:pt x="1068" y="116"/>
                    </a:lnTo>
                    <a:lnTo>
                      <a:pt x="3785" y="116"/>
                    </a:lnTo>
                    <a:lnTo>
                      <a:pt x="3576" y="0"/>
                    </a:lnTo>
                    <a:close/>
                    <a:moveTo>
                      <a:pt x="651" y="395"/>
                    </a:moveTo>
                    <a:lnTo>
                      <a:pt x="534" y="488"/>
                    </a:lnTo>
                    <a:lnTo>
                      <a:pt x="4342" y="488"/>
                    </a:lnTo>
                    <a:lnTo>
                      <a:pt x="4226" y="395"/>
                    </a:lnTo>
                    <a:close/>
                    <a:moveTo>
                      <a:pt x="279" y="766"/>
                    </a:moveTo>
                    <a:lnTo>
                      <a:pt x="209" y="859"/>
                    </a:lnTo>
                    <a:lnTo>
                      <a:pt x="4644" y="859"/>
                    </a:lnTo>
                    <a:lnTo>
                      <a:pt x="4574" y="766"/>
                    </a:lnTo>
                    <a:close/>
                    <a:moveTo>
                      <a:pt x="93" y="1138"/>
                    </a:moveTo>
                    <a:lnTo>
                      <a:pt x="47" y="1254"/>
                    </a:lnTo>
                    <a:lnTo>
                      <a:pt x="4806" y="1254"/>
                    </a:lnTo>
                    <a:lnTo>
                      <a:pt x="4783" y="1138"/>
                    </a:lnTo>
                    <a:close/>
                    <a:moveTo>
                      <a:pt x="0" y="1532"/>
                    </a:moveTo>
                    <a:lnTo>
                      <a:pt x="0" y="1625"/>
                    </a:lnTo>
                    <a:lnTo>
                      <a:pt x="4876" y="1625"/>
                    </a:lnTo>
                    <a:lnTo>
                      <a:pt x="4853" y="1532"/>
                    </a:lnTo>
                    <a:close/>
                    <a:moveTo>
                      <a:pt x="0" y="1904"/>
                    </a:moveTo>
                    <a:lnTo>
                      <a:pt x="0" y="1997"/>
                    </a:lnTo>
                    <a:lnTo>
                      <a:pt x="4876" y="1997"/>
                    </a:lnTo>
                    <a:lnTo>
                      <a:pt x="4876" y="1904"/>
                    </a:lnTo>
                    <a:close/>
                    <a:moveTo>
                      <a:pt x="0" y="2275"/>
                    </a:moveTo>
                    <a:lnTo>
                      <a:pt x="0" y="2391"/>
                    </a:lnTo>
                    <a:lnTo>
                      <a:pt x="4876" y="2391"/>
                    </a:lnTo>
                    <a:lnTo>
                      <a:pt x="4876" y="2275"/>
                    </a:lnTo>
                    <a:close/>
                    <a:moveTo>
                      <a:pt x="0" y="2670"/>
                    </a:moveTo>
                    <a:lnTo>
                      <a:pt x="0" y="2763"/>
                    </a:lnTo>
                    <a:lnTo>
                      <a:pt x="4876" y="2763"/>
                    </a:lnTo>
                    <a:lnTo>
                      <a:pt x="4876" y="2670"/>
                    </a:lnTo>
                    <a:close/>
                    <a:moveTo>
                      <a:pt x="0" y="3041"/>
                    </a:moveTo>
                    <a:lnTo>
                      <a:pt x="0" y="3134"/>
                    </a:lnTo>
                    <a:lnTo>
                      <a:pt x="4876" y="3134"/>
                    </a:lnTo>
                    <a:lnTo>
                      <a:pt x="4876" y="304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1" name="Google Shape;4671;p40"/>
              <p:cNvSpPr/>
              <p:nvPr/>
            </p:nvSpPr>
            <p:spPr>
              <a:xfrm>
                <a:off x="5535060" y="2434572"/>
                <a:ext cx="776403" cy="488227"/>
              </a:xfrm>
              <a:custGeom>
                <a:avLst/>
                <a:gdLst/>
                <a:ahLst/>
                <a:cxnLst/>
                <a:rect l="l" t="t" r="r" b="b"/>
                <a:pathLst>
                  <a:path w="3066" h="1928" extrusionOk="0">
                    <a:moveTo>
                      <a:pt x="1" y="1"/>
                    </a:moveTo>
                    <a:lnTo>
                      <a:pt x="1" y="1928"/>
                    </a:lnTo>
                    <a:lnTo>
                      <a:pt x="3065" y="1928"/>
                    </a:lnTo>
                    <a:lnTo>
                      <a:pt x="3065"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grpSp>
        <p:nvGrpSpPr>
          <p:cNvPr id="4672" name="Google Shape;4672;p40"/>
          <p:cNvGrpSpPr/>
          <p:nvPr/>
        </p:nvGrpSpPr>
        <p:grpSpPr>
          <a:xfrm flipH="1">
            <a:off x="125" y="4882725"/>
            <a:ext cx="2671761" cy="977201"/>
            <a:chOff x="5331602" y="3459769"/>
            <a:chExt cx="2948097" cy="1078271"/>
          </a:xfrm>
        </p:grpSpPr>
        <p:grpSp>
          <p:nvGrpSpPr>
            <p:cNvPr id="4673" name="Google Shape;4673;p40"/>
            <p:cNvGrpSpPr/>
            <p:nvPr/>
          </p:nvGrpSpPr>
          <p:grpSpPr>
            <a:xfrm>
              <a:off x="5331602" y="4178619"/>
              <a:ext cx="763222" cy="359421"/>
              <a:chOff x="811985" y="3296192"/>
              <a:chExt cx="1330582" cy="626605"/>
            </a:xfrm>
          </p:grpSpPr>
          <p:sp>
            <p:nvSpPr>
              <p:cNvPr id="4674" name="Google Shape;4674;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5" name="Google Shape;4675;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6" name="Google Shape;4676;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7" name="Google Shape;4677;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8" name="Google Shape;4678;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79" name="Google Shape;4679;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0" name="Google Shape;4680;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1" name="Google Shape;4681;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2" name="Google Shape;4682;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3" name="Google Shape;4683;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4" name="Google Shape;4684;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685" name="Google Shape;4685;p40"/>
            <p:cNvGrpSpPr/>
            <p:nvPr/>
          </p:nvGrpSpPr>
          <p:grpSpPr>
            <a:xfrm>
              <a:off x="5804302" y="4178619"/>
              <a:ext cx="763222" cy="359421"/>
              <a:chOff x="811985" y="3296192"/>
              <a:chExt cx="1330582" cy="626605"/>
            </a:xfrm>
          </p:grpSpPr>
          <p:sp>
            <p:nvSpPr>
              <p:cNvPr id="4686" name="Google Shape;4686;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7" name="Google Shape;4687;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8" name="Google Shape;4688;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89" name="Google Shape;4689;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0" name="Google Shape;4690;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1" name="Google Shape;4691;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2" name="Google Shape;4692;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3" name="Google Shape;4693;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4" name="Google Shape;4694;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5" name="Google Shape;4695;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6" name="Google Shape;4696;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697" name="Google Shape;4697;p40"/>
            <p:cNvGrpSpPr/>
            <p:nvPr/>
          </p:nvGrpSpPr>
          <p:grpSpPr>
            <a:xfrm>
              <a:off x="5331602" y="3819194"/>
              <a:ext cx="763222" cy="359421"/>
              <a:chOff x="811985" y="3296192"/>
              <a:chExt cx="1330582" cy="626605"/>
            </a:xfrm>
          </p:grpSpPr>
          <p:sp>
            <p:nvSpPr>
              <p:cNvPr id="4698" name="Google Shape;4698;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699" name="Google Shape;4699;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0" name="Google Shape;4700;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1" name="Google Shape;4701;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2" name="Google Shape;4702;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3" name="Google Shape;4703;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4" name="Google Shape;4704;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5" name="Google Shape;4705;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6" name="Google Shape;4706;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7" name="Google Shape;4707;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08" name="Google Shape;4708;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709" name="Google Shape;4709;p40"/>
            <p:cNvGrpSpPr/>
            <p:nvPr/>
          </p:nvGrpSpPr>
          <p:grpSpPr>
            <a:xfrm>
              <a:off x="5804302" y="3819194"/>
              <a:ext cx="763222" cy="359421"/>
              <a:chOff x="811985" y="3296192"/>
              <a:chExt cx="1330582" cy="626605"/>
            </a:xfrm>
          </p:grpSpPr>
          <p:sp>
            <p:nvSpPr>
              <p:cNvPr id="4710" name="Google Shape;4710;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1" name="Google Shape;4711;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2" name="Google Shape;4712;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3" name="Google Shape;4713;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4" name="Google Shape;4714;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5" name="Google Shape;4715;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6" name="Google Shape;4716;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7" name="Google Shape;4717;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8" name="Google Shape;4718;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19" name="Google Shape;4719;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0" name="Google Shape;4720;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721" name="Google Shape;4721;p40"/>
            <p:cNvGrpSpPr/>
            <p:nvPr/>
          </p:nvGrpSpPr>
          <p:grpSpPr>
            <a:xfrm>
              <a:off x="6280552" y="4178619"/>
              <a:ext cx="763222" cy="359421"/>
              <a:chOff x="811985" y="3296192"/>
              <a:chExt cx="1330582" cy="626605"/>
            </a:xfrm>
          </p:grpSpPr>
          <p:sp>
            <p:nvSpPr>
              <p:cNvPr id="4722" name="Google Shape;4722;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3" name="Google Shape;4723;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4" name="Google Shape;4724;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5" name="Google Shape;4725;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6" name="Google Shape;4726;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7" name="Google Shape;4727;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8" name="Google Shape;4728;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29" name="Google Shape;4729;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0" name="Google Shape;4730;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1" name="Google Shape;4731;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2" name="Google Shape;4732;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733" name="Google Shape;4733;p40"/>
            <p:cNvGrpSpPr/>
            <p:nvPr/>
          </p:nvGrpSpPr>
          <p:grpSpPr>
            <a:xfrm>
              <a:off x="6280552" y="3819194"/>
              <a:ext cx="763222" cy="359421"/>
              <a:chOff x="811985" y="3296192"/>
              <a:chExt cx="1330582" cy="626605"/>
            </a:xfrm>
          </p:grpSpPr>
          <p:sp>
            <p:nvSpPr>
              <p:cNvPr id="4734" name="Google Shape;4734;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5" name="Google Shape;4735;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6" name="Google Shape;4736;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7" name="Google Shape;4737;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8" name="Google Shape;4738;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39" name="Google Shape;4739;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0" name="Google Shape;4740;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1" name="Google Shape;4741;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2" name="Google Shape;4742;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3" name="Google Shape;4743;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4" name="Google Shape;4744;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745" name="Google Shape;4745;p40"/>
            <p:cNvGrpSpPr/>
            <p:nvPr/>
          </p:nvGrpSpPr>
          <p:grpSpPr>
            <a:xfrm>
              <a:off x="7043777" y="4178619"/>
              <a:ext cx="763222" cy="359421"/>
              <a:chOff x="811985" y="3296192"/>
              <a:chExt cx="1330582" cy="626605"/>
            </a:xfrm>
          </p:grpSpPr>
          <p:sp>
            <p:nvSpPr>
              <p:cNvPr id="4746" name="Google Shape;4746;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7" name="Google Shape;4747;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8" name="Google Shape;4748;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49" name="Google Shape;4749;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0" name="Google Shape;4750;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1" name="Google Shape;4751;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2" name="Google Shape;4752;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3" name="Google Shape;4753;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4" name="Google Shape;4754;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5" name="Google Shape;4755;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6" name="Google Shape;4756;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757" name="Google Shape;4757;p40"/>
            <p:cNvGrpSpPr/>
            <p:nvPr/>
          </p:nvGrpSpPr>
          <p:grpSpPr>
            <a:xfrm>
              <a:off x="7516477" y="4178619"/>
              <a:ext cx="763222" cy="359421"/>
              <a:chOff x="811985" y="3296192"/>
              <a:chExt cx="1330582" cy="626605"/>
            </a:xfrm>
          </p:grpSpPr>
          <p:sp>
            <p:nvSpPr>
              <p:cNvPr id="4758" name="Google Shape;4758;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59" name="Google Shape;4759;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0" name="Google Shape;4760;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1" name="Google Shape;4761;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2" name="Google Shape;4762;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3" name="Google Shape;4763;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4" name="Google Shape;4764;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5" name="Google Shape;4765;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6" name="Google Shape;4766;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7" name="Google Shape;4767;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68" name="Google Shape;4768;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769" name="Google Shape;4769;p40"/>
            <p:cNvGrpSpPr/>
            <p:nvPr/>
          </p:nvGrpSpPr>
          <p:grpSpPr>
            <a:xfrm>
              <a:off x="7043777" y="3819194"/>
              <a:ext cx="763222" cy="359421"/>
              <a:chOff x="811985" y="3296192"/>
              <a:chExt cx="1330582" cy="626605"/>
            </a:xfrm>
          </p:grpSpPr>
          <p:sp>
            <p:nvSpPr>
              <p:cNvPr id="4770" name="Google Shape;4770;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1" name="Google Shape;4771;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2" name="Google Shape;4772;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3" name="Google Shape;4773;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4" name="Google Shape;4774;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5" name="Google Shape;4775;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6" name="Google Shape;4776;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7" name="Google Shape;4777;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8" name="Google Shape;4778;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79" name="Google Shape;4779;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0" name="Google Shape;4780;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781" name="Google Shape;4781;p40"/>
            <p:cNvGrpSpPr/>
            <p:nvPr/>
          </p:nvGrpSpPr>
          <p:grpSpPr>
            <a:xfrm>
              <a:off x="7516477" y="3819194"/>
              <a:ext cx="763222" cy="359421"/>
              <a:chOff x="811985" y="3296192"/>
              <a:chExt cx="1330582" cy="626605"/>
            </a:xfrm>
          </p:grpSpPr>
          <p:sp>
            <p:nvSpPr>
              <p:cNvPr id="4782" name="Google Shape;4782;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3" name="Google Shape;4783;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4" name="Google Shape;4784;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5" name="Google Shape;4785;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6" name="Google Shape;4786;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7" name="Google Shape;4787;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8" name="Google Shape;4788;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89" name="Google Shape;4789;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0" name="Google Shape;4790;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1" name="Google Shape;4791;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2" name="Google Shape;4792;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793" name="Google Shape;4793;p40"/>
            <p:cNvGrpSpPr/>
            <p:nvPr/>
          </p:nvGrpSpPr>
          <p:grpSpPr>
            <a:xfrm>
              <a:off x="6280552" y="3459769"/>
              <a:ext cx="763222" cy="359421"/>
              <a:chOff x="811985" y="3296192"/>
              <a:chExt cx="1330582" cy="626605"/>
            </a:xfrm>
          </p:grpSpPr>
          <p:sp>
            <p:nvSpPr>
              <p:cNvPr id="4794" name="Google Shape;4794;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5" name="Google Shape;4795;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6" name="Google Shape;4796;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7" name="Google Shape;4797;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8" name="Google Shape;4798;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799" name="Google Shape;4799;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0" name="Google Shape;4800;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1" name="Google Shape;4801;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2" name="Google Shape;4802;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3" name="Google Shape;4803;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4" name="Google Shape;4804;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805" name="Google Shape;4805;p40"/>
            <p:cNvGrpSpPr/>
            <p:nvPr/>
          </p:nvGrpSpPr>
          <p:grpSpPr>
            <a:xfrm>
              <a:off x="7043777" y="3459769"/>
              <a:ext cx="763222" cy="359421"/>
              <a:chOff x="811985" y="3296192"/>
              <a:chExt cx="1330582" cy="626605"/>
            </a:xfrm>
          </p:grpSpPr>
          <p:sp>
            <p:nvSpPr>
              <p:cNvPr id="4806" name="Google Shape;4806;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7" name="Google Shape;4807;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8" name="Google Shape;4808;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09" name="Google Shape;4809;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0" name="Google Shape;4810;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1" name="Google Shape;4811;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2" name="Google Shape;4812;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3" name="Google Shape;4813;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4" name="Google Shape;4814;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5" name="Google Shape;4815;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6" name="Google Shape;4816;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4817" name="Google Shape;4817;p40"/>
            <p:cNvGrpSpPr/>
            <p:nvPr/>
          </p:nvGrpSpPr>
          <p:grpSpPr>
            <a:xfrm>
              <a:off x="7516477" y="3459769"/>
              <a:ext cx="763222" cy="359421"/>
              <a:chOff x="811985" y="3296192"/>
              <a:chExt cx="1330582" cy="626605"/>
            </a:xfrm>
          </p:grpSpPr>
          <p:sp>
            <p:nvSpPr>
              <p:cNvPr id="4818" name="Google Shape;4818;p40"/>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19" name="Google Shape;4819;p40"/>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0" name="Google Shape;4820;p40"/>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1" name="Google Shape;4821;p40"/>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2" name="Google Shape;4822;p40"/>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3" name="Google Shape;4823;p40"/>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4" name="Google Shape;4824;p40"/>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5" name="Google Shape;4825;p40"/>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6" name="Google Shape;4826;p40"/>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7" name="Google Shape;4827;p40"/>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28" name="Google Shape;4828;p40"/>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grpSp>
        <p:nvGrpSpPr>
          <p:cNvPr id="4829" name="Google Shape;4829;p40"/>
          <p:cNvGrpSpPr/>
          <p:nvPr/>
        </p:nvGrpSpPr>
        <p:grpSpPr>
          <a:xfrm flipH="1">
            <a:off x="2877461" y="5197100"/>
            <a:ext cx="1086401" cy="662841"/>
            <a:chOff x="1170428" y="5511318"/>
            <a:chExt cx="3696921" cy="2255586"/>
          </a:xfrm>
        </p:grpSpPr>
        <p:sp>
          <p:nvSpPr>
            <p:cNvPr id="4830" name="Google Shape;4830;p40"/>
            <p:cNvSpPr/>
            <p:nvPr/>
          </p:nvSpPr>
          <p:spPr>
            <a:xfrm>
              <a:off x="2849500" y="6896249"/>
              <a:ext cx="363300" cy="318000"/>
            </a:xfrm>
            <a:prstGeom prst="rect">
              <a:avLst/>
            </a:pr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1" name="Google Shape;4831;p40"/>
            <p:cNvSpPr/>
            <p:nvPr/>
          </p:nvSpPr>
          <p:spPr>
            <a:xfrm>
              <a:off x="1215517" y="7094120"/>
              <a:ext cx="2008500" cy="421800"/>
            </a:xfrm>
            <a:prstGeom prst="rect">
              <a:avLst/>
            </a:pr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2" name="Google Shape;4832;p40"/>
            <p:cNvSpPr/>
            <p:nvPr/>
          </p:nvSpPr>
          <p:spPr>
            <a:xfrm>
              <a:off x="2888038" y="6878266"/>
              <a:ext cx="392448" cy="32765"/>
            </a:xfrm>
            <a:custGeom>
              <a:avLst/>
              <a:gdLst/>
              <a:ahLst/>
              <a:cxnLst/>
              <a:rect l="l" t="t" r="r" b="b"/>
              <a:pathLst>
                <a:path w="3066" h="256" extrusionOk="0">
                  <a:moveTo>
                    <a:pt x="1" y="0"/>
                  </a:moveTo>
                  <a:lnTo>
                    <a:pt x="94" y="256"/>
                  </a:lnTo>
                  <a:lnTo>
                    <a:pt x="3065" y="256"/>
                  </a:lnTo>
                  <a:lnTo>
                    <a:pt x="3065" y="0"/>
                  </a:lnTo>
                  <a:close/>
                </a:path>
              </a:pathLst>
            </a:custGeom>
            <a:solidFill>
              <a:srgbClr val="90979F"/>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3" name="Google Shape;4833;p40"/>
            <p:cNvSpPr/>
            <p:nvPr/>
          </p:nvSpPr>
          <p:spPr>
            <a:xfrm>
              <a:off x="2671081" y="7104043"/>
              <a:ext cx="529152" cy="23934"/>
            </a:xfrm>
            <a:custGeom>
              <a:avLst/>
              <a:gdLst/>
              <a:ahLst/>
              <a:cxnLst/>
              <a:rect l="l" t="t" r="r" b="b"/>
              <a:pathLst>
                <a:path w="4134" h="187" extrusionOk="0">
                  <a:moveTo>
                    <a:pt x="326" y="1"/>
                  </a:moveTo>
                  <a:lnTo>
                    <a:pt x="1" y="187"/>
                  </a:lnTo>
                  <a:lnTo>
                    <a:pt x="4133" y="187"/>
                  </a:lnTo>
                  <a:lnTo>
                    <a:pt x="40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4" name="Google Shape;4834;p40"/>
            <p:cNvSpPr/>
            <p:nvPr/>
          </p:nvSpPr>
          <p:spPr>
            <a:xfrm>
              <a:off x="3128803" y="6910904"/>
              <a:ext cx="113024" cy="422111"/>
            </a:xfrm>
            <a:custGeom>
              <a:avLst/>
              <a:gdLst/>
              <a:ahLst/>
              <a:cxnLst/>
              <a:rect l="l" t="t" r="r" b="b"/>
              <a:pathLst>
                <a:path w="883" h="3298" extrusionOk="0">
                  <a:moveTo>
                    <a:pt x="0" y="1"/>
                  </a:moveTo>
                  <a:lnTo>
                    <a:pt x="0" y="1510"/>
                  </a:lnTo>
                  <a:lnTo>
                    <a:pt x="441" y="1510"/>
                  </a:lnTo>
                  <a:lnTo>
                    <a:pt x="557" y="1696"/>
                  </a:lnTo>
                  <a:lnTo>
                    <a:pt x="0" y="1696"/>
                  </a:lnTo>
                  <a:lnTo>
                    <a:pt x="0" y="2137"/>
                  </a:lnTo>
                  <a:lnTo>
                    <a:pt x="232" y="2392"/>
                  </a:lnTo>
                  <a:lnTo>
                    <a:pt x="441" y="2671"/>
                  </a:lnTo>
                  <a:lnTo>
                    <a:pt x="627" y="2973"/>
                  </a:lnTo>
                  <a:lnTo>
                    <a:pt x="743" y="3298"/>
                  </a:lnTo>
                  <a:lnTo>
                    <a:pt x="743" y="233"/>
                  </a:lnTo>
                  <a:lnTo>
                    <a:pt x="882" y="233"/>
                  </a:lnTo>
                  <a:lnTo>
                    <a:pt x="88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5" name="Google Shape;4835;p40"/>
            <p:cNvSpPr/>
            <p:nvPr/>
          </p:nvSpPr>
          <p:spPr>
            <a:xfrm>
              <a:off x="3128800" y="5633182"/>
              <a:ext cx="130792" cy="1245215"/>
            </a:xfrm>
            <a:custGeom>
              <a:avLst/>
              <a:gdLst/>
              <a:ahLst/>
              <a:cxnLst/>
              <a:rect l="l" t="t" r="r" b="b"/>
              <a:pathLst>
                <a:path w="883" h="9729" extrusionOk="0">
                  <a:moveTo>
                    <a:pt x="0" y="1"/>
                  </a:moveTo>
                  <a:lnTo>
                    <a:pt x="0" y="9728"/>
                  </a:lnTo>
                  <a:lnTo>
                    <a:pt x="882" y="9728"/>
                  </a:lnTo>
                  <a:lnTo>
                    <a:pt x="882" y="8777"/>
                  </a:lnTo>
                  <a:lnTo>
                    <a:pt x="743" y="8777"/>
                  </a:lnTo>
                  <a:lnTo>
                    <a:pt x="743" y="7871"/>
                  </a:lnTo>
                  <a:lnTo>
                    <a:pt x="882" y="7871"/>
                  </a:lnTo>
                  <a:lnTo>
                    <a:pt x="88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6" name="Google Shape;4836;p40"/>
            <p:cNvSpPr/>
            <p:nvPr/>
          </p:nvSpPr>
          <p:spPr>
            <a:xfrm>
              <a:off x="3241698" y="5511318"/>
              <a:ext cx="110080" cy="1429520"/>
            </a:xfrm>
            <a:custGeom>
              <a:avLst/>
              <a:gdLst/>
              <a:ahLst/>
              <a:cxnLst/>
              <a:rect l="l" t="t" r="r" b="b"/>
              <a:pathLst>
                <a:path w="860" h="11169" extrusionOk="0">
                  <a:moveTo>
                    <a:pt x="0" y="1"/>
                  </a:moveTo>
                  <a:lnTo>
                    <a:pt x="0" y="605"/>
                  </a:lnTo>
                  <a:lnTo>
                    <a:pt x="0" y="953"/>
                  </a:lnTo>
                  <a:lnTo>
                    <a:pt x="0" y="8823"/>
                  </a:lnTo>
                  <a:lnTo>
                    <a:pt x="627" y="8823"/>
                  </a:lnTo>
                  <a:lnTo>
                    <a:pt x="627" y="9729"/>
                  </a:lnTo>
                  <a:lnTo>
                    <a:pt x="0" y="9729"/>
                  </a:lnTo>
                  <a:lnTo>
                    <a:pt x="0" y="10680"/>
                  </a:lnTo>
                  <a:lnTo>
                    <a:pt x="302" y="10680"/>
                  </a:lnTo>
                  <a:lnTo>
                    <a:pt x="302" y="10936"/>
                  </a:lnTo>
                  <a:lnTo>
                    <a:pt x="0" y="10936"/>
                  </a:lnTo>
                  <a:lnTo>
                    <a:pt x="0" y="11168"/>
                  </a:lnTo>
                  <a:lnTo>
                    <a:pt x="859" y="11168"/>
                  </a:lnTo>
                  <a:lnTo>
                    <a:pt x="859" y="8823"/>
                  </a:lnTo>
                  <a:lnTo>
                    <a:pt x="859" y="8707"/>
                  </a:lnTo>
                  <a:lnTo>
                    <a:pt x="85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7" name="Google Shape;4837;p40"/>
            <p:cNvSpPr/>
            <p:nvPr/>
          </p:nvSpPr>
          <p:spPr>
            <a:xfrm>
              <a:off x="3223906" y="6940726"/>
              <a:ext cx="127872" cy="597329"/>
            </a:xfrm>
            <a:custGeom>
              <a:avLst/>
              <a:gdLst/>
              <a:ahLst/>
              <a:cxnLst/>
              <a:rect l="l" t="t" r="r" b="b"/>
              <a:pathLst>
                <a:path w="999" h="4667" extrusionOk="0">
                  <a:moveTo>
                    <a:pt x="0" y="0"/>
                  </a:moveTo>
                  <a:lnTo>
                    <a:pt x="0" y="3065"/>
                  </a:lnTo>
                  <a:lnTo>
                    <a:pt x="70" y="3250"/>
                  </a:lnTo>
                  <a:lnTo>
                    <a:pt x="116" y="3459"/>
                  </a:lnTo>
                  <a:lnTo>
                    <a:pt x="139" y="3668"/>
                  </a:lnTo>
                  <a:lnTo>
                    <a:pt x="139" y="3877"/>
                  </a:lnTo>
                  <a:lnTo>
                    <a:pt x="139" y="4086"/>
                  </a:lnTo>
                  <a:lnTo>
                    <a:pt x="116" y="4272"/>
                  </a:lnTo>
                  <a:lnTo>
                    <a:pt x="70" y="4481"/>
                  </a:lnTo>
                  <a:lnTo>
                    <a:pt x="0" y="4667"/>
                  </a:lnTo>
                  <a:lnTo>
                    <a:pt x="998" y="4667"/>
                  </a:lnTo>
                  <a:lnTo>
                    <a:pt x="998"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8" name="Google Shape;4838;p40"/>
            <p:cNvSpPr/>
            <p:nvPr/>
          </p:nvSpPr>
          <p:spPr>
            <a:xfrm>
              <a:off x="3339797" y="6625739"/>
              <a:ext cx="124928" cy="956853"/>
            </a:xfrm>
            <a:custGeom>
              <a:avLst/>
              <a:gdLst/>
              <a:ahLst/>
              <a:cxnLst/>
              <a:rect l="l" t="t" r="r" b="b"/>
              <a:pathLst>
                <a:path w="976" h="7476" extrusionOk="0">
                  <a:moveTo>
                    <a:pt x="0" y="0"/>
                  </a:moveTo>
                  <a:lnTo>
                    <a:pt x="0" y="116"/>
                  </a:lnTo>
                  <a:lnTo>
                    <a:pt x="0" y="2461"/>
                  </a:lnTo>
                  <a:lnTo>
                    <a:pt x="0" y="7128"/>
                  </a:lnTo>
                  <a:lnTo>
                    <a:pt x="0" y="7220"/>
                  </a:lnTo>
                  <a:lnTo>
                    <a:pt x="24" y="7313"/>
                  </a:lnTo>
                  <a:lnTo>
                    <a:pt x="70" y="7406"/>
                  </a:lnTo>
                  <a:lnTo>
                    <a:pt x="140" y="7453"/>
                  </a:lnTo>
                  <a:lnTo>
                    <a:pt x="256" y="7476"/>
                  </a:lnTo>
                  <a:lnTo>
                    <a:pt x="976" y="7476"/>
                  </a:lnTo>
                  <a:lnTo>
                    <a:pt x="976" y="7081"/>
                  </a:lnTo>
                  <a:lnTo>
                    <a:pt x="976" y="6361"/>
                  </a:lnTo>
                  <a:lnTo>
                    <a:pt x="976" y="998"/>
                  </a:lnTo>
                  <a:lnTo>
                    <a:pt x="952" y="813"/>
                  </a:lnTo>
                  <a:lnTo>
                    <a:pt x="859" y="627"/>
                  </a:lnTo>
                  <a:lnTo>
                    <a:pt x="743" y="488"/>
                  </a:lnTo>
                  <a:lnTo>
                    <a:pt x="604" y="372"/>
                  </a:lnTo>
                  <a:lnTo>
                    <a:pt x="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39" name="Google Shape;4839;p40"/>
            <p:cNvSpPr/>
            <p:nvPr/>
          </p:nvSpPr>
          <p:spPr>
            <a:xfrm>
              <a:off x="3464596" y="7439892"/>
              <a:ext cx="1328512" cy="139765"/>
            </a:xfrm>
            <a:custGeom>
              <a:avLst/>
              <a:gdLst/>
              <a:ahLst/>
              <a:cxnLst/>
              <a:rect l="l" t="t" r="r" b="b"/>
              <a:pathLst>
                <a:path w="10379" h="1092" extrusionOk="0">
                  <a:moveTo>
                    <a:pt x="1" y="0"/>
                  </a:moveTo>
                  <a:lnTo>
                    <a:pt x="1" y="720"/>
                  </a:lnTo>
                  <a:lnTo>
                    <a:pt x="10378" y="1092"/>
                  </a:lnTo>
                  <a:lnTo>
                    <a:pt x="10378" y="813"/>
                  </a:lnTo>
                  <a:lnTo>
                    <a:pt x="1"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0" name="Google Shape;4840;p40"/>
            <p:cNvSpPr/>
            <p:nvPr/>
          </p:nvSpPr>
          <p:spPr>
            <a:xfrm>
              <a:off x="3402132" y="7582475"/>
              <a:ext cx="1465216" cy="98168"/>
            </a:xfrm>
            <a:custGeom>
              <a:avLst/>
              <a:gdLst/>
              <a:ahLst/>
              <a:cxnLst/>
              <a:rect l="l" t="t" r="r" b="b"/>
              <a:pathLst>
                <a:path w="11447" h="767" extrusionOk="0">
                  <a:moveTo>
                    <a:pt x="1" y="1"/>
                  </a:moveTo>
                  <a:lnTo>
                    <a:pt x="489" y="767"/>
                  </a:lnTo>
                  <a:lnTo>
                    <a:pt x="11447" y="767"/>
                  </a:lnTo>
                  <a:lnTo>
                    <a:pt x="11447" y="488"/>
                  </a:lnTo>
                  <a:lnTo>
                    <a:pt x="489"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1" name="Google Shape;4841;p40"/>
            <p:cNvSpPr/>
            <p:nvPr/>
          </p:nvSpPr>
          <p:spPr>
            <a:xfrm>
              <a:off x="2520691" y="6166266"/>
              <a:ext cx="157706" cy="95943"/>
            </a:xfrm>
            <a:custGeom>
              <a:avLst/>
              <a:gdLst/>
              <a:ahLst/>
              <a:cxnLst/>
              <a:rect l="l" t="t" r="r" b="b"/>
              <a:pathLst>
                <a:path w="1185" h="721" extrusionOk="0">
                  <a:moveTo>
                    <a:pt x="0" y="1"/>
                  </a:moveTo>
                  <a:lnTo>
                    <a:pt x="279" y="535"/>
                  </a:lnTo>
                  <a:lnTo>
                    <a:pt x="418" y="581"/>
                  </a:lnTo>
                  <a:lnTo>
                    <a:pt x="929" y="674"/>
                  </a:lnTo>
                  <a:lnTo>
                    <a:pt x="1184" y="720"/>
                  </a:lnTo>
                  <a:lnTo>
                    <a:pt x="859"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2" name="Google Shape;4842;p40"/>
            <p:cNvSpPr/>
            <p:nvPr/>
          </p:nvSpPr>
          <p:spPr>
            <a:xfrm>
              <a:off x="2507881" y="6453328"/>
              <a:ext cx="130816" cy="246765"/>
            </a:xfrm>
            <a:custGeom>
              <a:avLst/>
              <a:gdLst/>
              <a:ahLst/>
              <a:cxnLst/>
              <a:rect l="l" t="t" r="r" b="b"/>
              <a:pathLst>
                <a:path w="1022" h="1928" extrusionOk="0">
                  <a:moveTo>
                    <a:pt x="232" y="1"/>
                  </a:moveTo>
                  <a:lnTo>
                    <a:pt x="0" y="117"/>
                  </a:lnTo>
                  <a:lnTo>
                    <a:pt x="789" y="1928"/>
                  </a:lnTo>
                  <a:lnTo>
                    <a:pt x="813" y="1928"/>
                  </a:lnTo>
                  <a:lnTo>
                    <a:pt x="929" y="1858"/>
                  </a:lnTo>
                  <a:lnTo>
                    <a:pt x="1022" y="1835"/>
                  </a:lnTo>
                  <a:lnTo>
                    <a:pt x="23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3" name="Google Shape;4843;p40"/>
            <p:cNvSpPr/>
            <p:nvPr/>
          </p:nvSpPr>
          <p:spPr>
            <a:xfrm>
              <a:off x="2582120" y="6665850"/>
              <a:ext cx="154624" cy="306152"/>
            </a:xfrm>
            <a:custGeom>
              <a:avLst/>
              <a:gdLst/>
              <a:ahLst/>
              <a:cxnLst/>
              <a:rect l="l" t="t" r="r" b="b"/>
              <a:pathLst>
                <a:path w="1208" h="2392" extrusionOk="0">
                  <a:moveTo>
                    <a:pt x="581" y="0"/>
                  </a:moveTo>
                  <a:lnTo>
                    <a:pt x="442" y="24"/>
                  </a:lnTo>
                  <a:lnTo>
                    <a:pt x="349" y="47"/>
                  </a:lnTo>
                  <a:lnTo>
                    <a:pt x="233" y="117"/>
                  </a:lnTo>
                  <a:lnTo>
                    <a:pt x="209" y="117"/>
                  </a:lnTo>
                  <a:lnTo>
                    <a:pt x="140" y="186"/>
                  </a:lnTo>
                  <a:lnTo>
                    <a:pt x="93" y="256"/>
                  </a:lnTo>
                  <a:lnTo>
                    <a:pt x="47" y="349"/>
                  </a:lnTo>
                  <a:lnTo>
                    <a:pt x="24" y="442"/>
                  </a:lnTo>
                  <a:lnTo>
                    <a:pt x="0" y="534"/>
                  </a:lnTo>
                  <a:lnTo>
                    <a:pt x="0" y="651"/>
                  </a:lnTo>
                  <a:lnTo>
                    <a:pt x="47" y="929"/>
                  </a:lnTo>
                  <a:lnTo>
                    <a:pt x="140" y="1231"/>
                  </a:lnTo>
                  <a:lnTo>
                    <a:pt x="256" y="1579"/>
                  </a:lnTo>
                  <a:lnTo>
                    <a:pt x="442" y="1974"/>
                  </a:lnTo>
                  <a:lnTo>
                    <a:pt x="627" y="2392"/>
                  </a:lnTo>
                  <a:lnTo>
                    <a:pt x="790" y="2229"/>
                  </a:lnTo>
                  <a:lnTo>
                    <a:pt x="906" y="2067"/>
                  </a:lnTo>
                  <a:lnTo>
                    <a:pt x="1022" y="1881"/>
                  </a:lnTo>
                  <a:lnTo>
                    <a:pt x="1092" y="1695"/>
                  </a:lnTo>
                  <a:lnTo>
                    <a:pt x="1138" y="1510"/>
                  </a:lnTo>
                  <a:lnTo>
                    <a:pt x="1185" y="1324"/>
                  </a:lnTo>
                  <a:lnTo>
                    <a:pt x="1208" y="976"/>
                  </a:lnTo>
                  <a:lnTo>
                    <a:pt x="1208" y="674"/>
                  </a:lnTo>
                  <a:lnTo>
                    <a:pt x="1161" y="442"/>
                  </a:lnTo>
                  <a:lnTo>
                    <a:pt x="1115" y="209"/>
                  </a:lnTo>
                  <a:lnTo>
                    <a:pt x="1045" y="186"/>
                  </a:lnTo>
                  <a:lnTo>
                    <a:pt x="906" y="93"/>
                  </a:lnTo>
                  <a:lnTo>
                    <a:pt x="813" y="47"/>
                  </a:lnTo>
                  <a:lnTo>
                    <a:pt x="697" y="24"/>
                  </a:lnTo>
                  <a:lnTo>
                    <a:pt x="581"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4" name="Google Shape;4844;p40"/>
            <p:cNvSpPr/>
            <p:nvPr/>
          </p:nvSpPr>
          <p:spPr>
            <a:xfrm>
              <a:off x="2650345" y="6685127"/>
              <a:ext cx="282368" cy="315111"/>
            </a:xfrm>
            <a:custGeom>
              <a:avLst/>
              <a:gdLst/>
              <a:ahLst/>
              <a:cxnLst/>
              <a:rect l="l" t="t" r="r" b="b"/>
              <a:pathLst>
                <a:path w="2206" h="2462" extrusionOk="0">
                  <a:moveTo>
                    <a:pt x="488" y="0"/>
                  </a:moveTo>
                  <a:lnTo>
                    <a:pt x="534" y="233"/>
                  </a:lnTo>
                  <a:lnTo>
                    <a:pt x="581" y="465"/>
                  </a:lnTo>
                  <a:lnTo>
                    <a:pt x="581" y="767"/>
                  </a:lnTo>
                  <a:lnTo>
                    <a:pt x="558" y="1115"/>
                  </a:lnTo>
                  <a:lnTo>
                    <a:pt x="511" y="1301"/>
                  </a:lnTo>
                  <a:lnTo>
                    <a:pt x="465" y="1486"/>
                  </a:lnTo>
                  <a:lnTo>
                    <a:pt x="395" y="1672"/>
                  </a:lnTo>
                  <a:lnTo>
                    <a:pt x="279" y="1858"/>
                  </a:lnTo>
                  <a:lnTo>
                    <a:pt x="163" y="2020"/>
                  </a:lnTo>
                  <a:lnTo>
                    <a:pt x="0" y="2183"/>
                  </a:lnTo>
                  <a:lnTo>
                    <a:pt x="2206" y="2461"/>
                  </a:lnTo>
                  <a:lnTo>
                    <a:pt x="1951" y="1765"/>
                  </a:lnTo>
                  <a:lnTo>
                    <a:pt x="1858" y="1509"/>
                  </a:lnTo>
                  <a:lnTo>
                    <a:pt x="130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5" name="Google Shape;4845;p40"/>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rgbClr val="475457"/>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6" name="Google Shape;4846;p40"/>
            <p:cNvSpPr/>
            <p:nvPr/>
          </p:nvSpPr>
          <p:spPr>
            <a:xfrm>
              <a:off x="1987698" y="6765378"/>
              <a:ext cx="422016" cy="74362"/>
            </a:xfrm>
            <a:custGeom>
              <a:avLst/>
              <a:gdLst/>
              <a:ahLst/>
              <a:cxnLst/>
              <a:rect l="l" t="t" r="r" b="b"/>
              <a:pathLst>
                <a:path w="3297" h="581" extrusionOk="0">
                  <a:moveTo>
                    <a:pt x="0" y="0"/>
                  </a:moveTo>
                  <a:lnTo>
                    <a:pt x="23" y="581"/>
                  </a:lnTo>
                  <a:lnTo>
                    <a:pt x="3297" y="581"/>
                  </a:lnTo>
                  <a:lnTo>
                    <a:pt x="3134" y="348"/>
                  </a:lnTo>
                  <a:lnTo>
                    <a:pt x="3018" y="163"/>
                  </a:lnTo>
                  <a:lnTo>
                    <a:pt x="2902"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7" name="Google Shape;4847;p40"/>
            <p:cNvSpPr/>
            <p:nvPr/>
          </p:nvSpPr>
          <p:spPr>
            <a:xfrm>
              <a:off x="1990642" y="6839613"/>
              <a:ext cx="448768" cy="240877"/>
            </a:xfrm>
            <a:custGeom>
              <a:avLst/>
              <a:gdLst/>
              <a:ahLst/>
              <a:cxnLst/>
              <a:rect l="l" t="t" r="r" b="b"/>
              <a:pathLst>
                <a:path w="3506" h="1882" extrusionOk="0">
                  <a:moveTo>
                    <a:pt x="0" y="1"/>
                  </a:moveTo>
                  <a:lnTo>
                    <a:pt x="70" y="1881"/>
                  </a:lnTo>
                  <a:lnTo>
                    <a:pt x="3506" y="1881"/>
                  </a:lnTo>
                  <a:lnTo>
                    <a:pt x="3506" y="604"/>
                  </a:lnTo>
                  <a:lnTo>
                    <a:pt x="3390" y="279"/>
                  </a:lnTo>
                  <a:lnTo>
                    <a:pt x="327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8" name="Google Shape;4848;p40"/>
            <p:cNvSpPr/>
            <p:nvPr/>
          </p:nvSpPr>
          <p:spPr>
            <a:xfrm>
              <a:off x="2198639"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49" name="Google Shape;4849;p40"/>
            <p:cNvSpPr/>
            <p:nvPr/>
          </p:nvSpPr>
          <p:spPr>
            <a:xfrm>
              <a:off x="1170428" y="7113002"/>
              <a:ext cx="246784" cy="454748"/>
            </a:xfrm>
            <a:custGeom>
              <a:avLst/>
              <a:gdLst/>
              <a:ahLst/>
              <a:cxnLst/>
              <a:rect l="l" t="t" r="r" b="b"/>
              <a:pathLst>
                <a:path w="1928" h="3553" extrusionOk="0">
                  <a:moveTo>
                    <a:pt x="233" y="1"/>
                  </a:moveTo>
                  <a:lnTo>
                    <a:pt x="233" y="418"/>
                  </a:lnTo>
                  <a:lnTo>
                    <a:pt x="24" y="418"/>
                  </a:lnTo>
                  <a:lnTo>
                    <a:pt x="24" y="674"/>
                  </a:lnTo>
                  <a:lnTo>
                    <a:pt x="0" y="1324"/>
                  </a:lnTo>
                  <a:lnTo>
                    <a:pt x="0" y="1788"/>
                  </a:lnTo>
                  <a:lnTo>
                    <a:pt x="24" y="2322"/>
                  </a:lnTo>
                  <a:lnTo>
                    <a:pt x="70" y="2903"/>
                  </a:lnTo>
                  <a:lnTo>
                    <a:pt x="140" y="3553"/>
                  </a:lnTo>
                  <a:lnTo>
                    <a:pt x="627" y="3553"/>
                  </a:lnTo>
                  <a:lnTo>
                    <a:pt x="581" y="3297"/>
                  </a:lnTo>
                  <a:lnTo>
                    <a:pt x="511" y="3019"/>
                  </a:lnTo>
                  <a:lnTo>
                    <a:pt x="488" y="2647"/>
                  </a:lnTo>
                  <a:lnTo>
                    <a:pt x="488" y="2229"/>
                  </a:lnTo>
                  <a:lnTo>
                    <a:pt x="511" y="2020"/>
                  </a:lnTo>
                  <a:lnTo>
                    <a:pt x="558" y="1788"/>
                  </a:lnTo>
                  <a:lnTo>
                    <a:pt x="627" y="1533"/>
                  </a:lnTo>
                  <a:lnTo>
                    <a:pt x="720" y="1301"/>
                  </a:lnTo>
                  <a:lnTo>
                    <a:pt x="836" y="1069"/>
                  </a:lnTo>
                  <a:lnTo>
                    <a:pt x="999" y="836"/>
                  </a:lnTo>
                  <a:lnTo>
                    <a:pt x="1161" y="604"/>
                  </a:lnTo>
                  <a:lnTo>
                    <a:pt x="1393" y="395"/>
                  </a:lnTo>
                  <a:lnTo>
                    <a:pt x="1649" y="186"/>
                  </a:lnTo>
                  <a:lnTo>
                    <a:pt x="192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0" name="Google Shape;4850;p40"/>
            <p:cNvSpPr/>
            <p:nvPr/>
          </p:nvSpPr>
          <p:spPr>
            <a:xfrm>
              <a:off x="2644384" y="7172559"/>
              <a:ext cx="529147" cy="525833"/>
            </a:xfrm>
            <a:custGeom>
              <a:avLst/>
              <a:gdLst/>
              <a:ahLst/>
              <a:cxnLst/>
              <a:rect l="l" t="t" r="r" b="b"/>
              <a:pathLst>
                <a:path w="3855" h="3831" extrusionOk="0">
                  <a:moveTo>
                    <a:pt x="1741" y="0"/>
                  </a:moveTo>
                  <a:lnTo>
                    <a:pt x="1532" y="23"/>
                  </a:lnTo>
                  <a:lnTo>
                    <a:pt x="1347" y="70"/>
                  </a:lnTo>
                  <a:lnTo>
                    <a:pt x="1184" y="139"/>
                  </a:lnTo>
                  <a:lnTo>
                    <a:pt x="1022" y="232"/>
                  </a:lnTo>
                  <a:lnTo>
                    <a:pt x="859" y="325"/>
                  </a:lnTo>
                  <a:lnTo>
                    <a:pt x="697" y="441"/>
                  </a:lnTo>
                  <a:lnTo>
                    <a:pt x="581" y="557"/>
                  </a:lnTo>
                  <a:lnTo>
                    <a:pt x="441" y="697"/>
                  </a:lnTo>
                  <a:lnTo>
                    <a:pt x="325" y="836"/>
                  </a:lnTo>
                  <a:lnTo>
                    <a:pt x="232" y="999"/>
                  </a:lnTo>
                  <a:lnTo>
                    <a:pt x="163" y="1161"/>
                  </a:lnTo>
                  <a:lnTo>
                    <a:pt x="93" y="1347"/>
                  </a:lnTo>
                  <a:lnTo>
                    <a:pt x="47" y="1532"/>
                  </a:lnTo>
                  <a:lnTo>
                    <a:pt x="23" y="1718"/>
                  </a:lnTo>
                  <a:lnTo>
                    <a:pt x="0" y="1927"/>
                  </a:lnTo>
                  <a:lnTo>
                    <a:pt x="23" y="2113"/>
                  </a:lnTo>
                  <a:lnTo>
                    <a:pt x="47" y="2299"/>
                  </a:lnTo>
                  <a:lnTo>
                    <a:pt x="93" y="2484"/>
                  </a:lnTo>
                  <a:lnTo>
                    <a:pt x="163" y="2670"/>
                  </a:lnTo>
                  <a:lnTo>
                    <a:pt x="232" y="2833"/>
                  </a:lnTo>
                  <a:lnTo>
                    <a:pt x="325" y="2995"/>
                  </a:lnTo>
                  <a:lnTo>
                    <a:pt x="441" y="3134"/>
                  </a:lnTo>
                  <a:lnTo>
                    <a:pt x="581" y="3274"/>
                  </a:lnTo>
                  <a:lnTo>
                    <a:pt x="697" y="3390"/>
                  </a:lnTo>
                  <a:lnTo>
                    <a:pt x="859" y="3506"/>
                  </a:lnTo>
                  <a:lnTo>
                    <a:pt x="1022" y="3599"/>
                  </a:lnTo>
                  <a:lnTo>
                    <a:pt x="1184" y="3692"/>
                  </a:lnTo>
                  <a:lnTo>
                    <a:pt x="1347" y="3761"/>
                  </a:lnTo>
                  <a:lnTo>
                    <a:pt x="1532" y="3808"/>
                  </a:lnTo>
                  <a:lnTo>
                    <a:pt x="1741" y="3831"/>
                  </a:lnTo>
                  <a:lnTo>
                    <a:pt x="2136" y="3831"/>
                  </a:lnTo>
                  <a:lnTo>
                    <a:pt x="2322" y="3808"/>
                  </a:lnTo>
                  <a:lnTo>
                    <a:pt x="2508" y="3761"/>
                  </a:lnTo>
                  <a:lnTo>
                    <a:pt x="2670" y="3692"/>
                  </a:lnTo>
                  <a:lnTo>
                    <a:pt x="2856" y="3599"/>
                  </a:lnTo>
                  <a:lnTo>
                    <a:pt x="2995" y="3506"/>
                  </a:lnTo>
                  <a:lnTo>
                    <a:pt x="3158" y="3390"/>
                  </a:lnTo>
                  <a:lnTo>
                    <a:pt x="3297" y="3274"/>
                  </a:lnTo>
                  <a:lnTo>
                    <a:pt x="3413" y="3134"/>
                  </a:lnTo>
                  <a:lnTo>
                    <a:pt x="3529" y="2995"/>
                  </a:lnTo>
                  <a:lnTo>
                    <a:pt x="3622" y="2833"/>
                  </a:lnTo>
                  <a:lnTo>
                    <a:pt x="3692" y="2670"/>
                  </a:lnTo>
                  <a:lnTo>
                    <a:pt x="3761" y="2484"/>
                  </a:lnTo>
                  <a:lnTo>
                    <a:pt x="3808" y="2299"/>
                  </a:lnTo>
                  <a:lnTo>
                    <a:pt x="3854" y="2113"/>
                  </a:lnTo>
                  <a:lnTo>
                    <a:pt x="3854" y="1927"/>
                  </a:lnTo>
                  <a:lnTo>
                    <a:pt x="3854" y="1718"/>
                  </a:lnTo>
                  <a:lnTo>
                    <a:pt x="3808" y="1532"/>
                  </a:lnTo>
                  <a:lnTo>
                    <a:pt x="3761" y="1347"/>
                  </a:lnTo>
                  <a:lnTo>
                    <a:pt x="3692" y="1161"/>
                  </a:lnTo>
                  <a:lnTo>
                    <a:pt x="3622" y="999"/>
                  </a:lnTo>
                  <a:lnTo>
                    <a:pt x="3529" y="836"/>
                  </a:lnTo>
                  <a:lnTo>
                    <a:pt x="3413" y="697"/>
                  </a:lnTo>
                  <a:lnTo>
                    <a:pt x="3297" y="557"/>
                  </a:lnTo>
                  <a:lnTo>
                    <a:pt x="3158" y="441"/>
                  </a:lnTo>
                  <a:lnTo>
                    <a:pt x="2995" y="325"/>
                  </a:lnTo>
                  <a:lnTo>
                    <a:pt x="2856" y="232"/>
                  </a:lnTo>
                  <a:lnTo>
                    <a:pt x="2670" y="139"/>
                  </a:lnTo>
                  <a:lnTo>
                    <a:pt x="2508" y="70"/>
                  </a:lnTo>
                  <a:lnTo>
                    <a:pt x="2322" y="23"/>
                  </a:lnTo>
                  <a:lnTo>
                    <a:pt x="2136"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1" name="Google Shape;4851;p40"/>
            <p:cNvSpPr/>
            <p:nvPr/>
          </p:nvSpPr>
          <p:spPr>
            <a:xfrm>
              <a:off x="1341292" y="7170995"/>
              <a:ext cx="529161" cy="528956"/>
            </a:xfrm>
            <a:custGeom>
              <a:avLst/>
              <a:gdLst/>
              <a:ahLst/>
              <a:cxnLst/>
              <a:rect l="l" t="t" r="r" b="b"/>
              <a:pathLst>
                <a:path w="3832" h="3831" extrusionOk="0">
                  <a:moveTo>
                    <a:pt x="1718" y="0"/>
                  </a:moveTo>
                  <a:lnTo>
                    <a:pt x="1533" y="23"/>
                  </a:lnTo>
                  <a:lnTo>
                    <a:pt x="1347" y="70"/>
                  </a:lnTo>
                  <a:lnTo>
                    <a:pt x="1161" y="139"/>
                  </a:lnTo>
                  <a:lnTo>
                    <a:pt x="999" y="232"/>
                  </a:lnTo>
                  <a:lnTo>
                    <a:pt x="836" y="325"/>
                  </a:lnTo>
                  <a:lnTo>
                    <a:pt x="697" y="441"/>
                  </a:lnTo>
                  <a:lnTo>
                    <a:pt x="558" y="557"/>
                  </a:lnTo>
                  <a:lnTo>
                    <a:pt x="418" y="697"/>
                  </a:lnTo>
                  <a:lnTo>
                    <a:pt x="325" y="836"/>
                  </a:lnTo>
                  <a:lnTo>
                    <a:pt x="232" y="999"/>
                  </a:lnTo>
                  <a:lnTo>
                    <a:pt x="140" y="1161"/>
                  </a:lnTo>
                  <a:lnTo>
                    <a:pt x="70" y="1347"/>
                  </a:lnTo>
                  <a:lnTo>
                    <a:pt x="24" y="1532"/>
                  </a:lnTo>
                  <a:lnTo>
                    <a:pt x="0" y="1718"/>
                  </a:lnTo>
                  <a:lnTo>
                    <a:pt x="0" y="1927"/>
                  </a:lnTo>
                  <a:lnTo>
                    <a:pt x="0" y="2113"/>
                  </a:lnTo>
                  <a:lnTo>
                    <a:pt x="24" y="2299"/>
                  </a:lnTo>
                  <a:lnTo>
                    <a:pt x="70" y="2484"/>
                  </a:lnTo>
                  <a:lnTo>
                    <a:pt x="140" y="2670"/>
                  </a:lnTo>
                  <a:lnTo>
                    <a:pt x="232" y="2833"/>
                  </a:lnTo>
                  <a:lnTo>
                    <a:pt x="325" y="2995"/>
                  </a:lnTo>
                  <a:lnTo>
                    <a:pt x="418" y="3134"/>
                  </a:lnTo>
                  <a:lnTo>
                    <a:pt x="558" y="3274"/>
                  </a:lnTo>
                  <a:lnTo>
                    <a:pt x="697" y="3390"/>
                  </a:lnTo>
                  <a:lnTo>
                    <a:pt x="836" y="3506"/>
                  </a:lnTo>
                  <a:lnTo>
                    <a:pt x="999" y="3599"/>
                  </a:lnTo>
                  <a:lnTo>
                    <a:pt x="1161" y="3692"/>
                  </a:lnTo>
                  <a:lnTo>
                    <a:pt x="1347" y="3761"/>
                  </a:lnTo>
                  <a:lnTo>
                    <a:pt x="1533" y="3808"/>
                  </a:lnTo>
                  <a:lnTo>
                    <a:pt x="1718" y="3831"/>
                  </a:lnTo>
                  <a:lnTo>
                    <a:pt x="2113" y="3831"/>
                  </a:lnTo>
                  <a:lnTo>
                    <a:pt x="2299" y="3808"/>
                  </a:lnTo>
                  <a:lnTo>
                    <a:pt x="2484" y="3761"/>
                  </a:lnTo>
                  <a:lnTo>
                    <a:pt x="2670" y="3692"/>
                  </a:lnTo>
                  <a:lnTo>
                    <a:pt x="2833" y="3599"/>
                  </a:lnTo>
                  <a:lnTo>
                    <a:pt x="2995" y="3506"/>
                  </a:lnTo>
                  <a:lnTo>
                    <a:pt x="3135" y="3390"/>
                  </a:lnTo>
                  <a:lnTo>
                    <a:pt x="3274" y="3274"/>
                  </a:lnTo>
                  <a:lnTo>
                    <a:pt x="3390" y="3134"/>
                  </a:lnTo>
                  <a:lnTo>
                    <a:pt x="3506" y="2995"/>
                  </a:lnTo>
                  <a:lnTo>
                    <a:pt x="3599" y="2833"/>
                  </a:lnTo>
                  <a:lnTo>
                    <a:pt x="3692" y="2670"/>
                  </a:lnTo>
                  <a:lnTo>
                    <a:pt x="3761" y="2484"/>
                  </a:lnTo>
                  <a:lnTo>
                    <a:pt x="3808" y="2299"/>
                  </a:lnTo>
                  <a:lnTo>
                    <a:pt x="3831" y="2113"/>
                  </a:lnTo>
                  <a:lnTo>
                    <a:pt x="3831" y="1927"/>
                  </a:lnTo>
                  <a:lnTo>
                    <a:pt x="3831" y="1718"/>
                  </a:lnTo>
                  <a:lnTo>
                    <a:pt x="3808" y="1532"/>
                  </a:lnTo>
                  <a:lnTo>
                    <a:pt x="3761" y="1347"/>
                  </a:lnTo>
                  <a:lnTo>
                    <a:pt x="3692" y="1161"/>
                  </a:lnTo>
                  <a:lnTo>
                    <a:pt x="3599" y="999"/>
                  </a:lnTo>
                  <a:lnTo>
                    <a:pt x="3506" y="836"/>
                  </a:lnTo>
                  <a:lnTo>
                    <a:pt x="3390" y="697"/>
                  </a:lnTo>
                  <a:lnTo>
                    <a:pt x="3274" y="557"/>
                  </a:lnTo>
                  <a:lnTo>
                    <a:pt x="3135" y="441"/>
                  </a:lnTo>
                  <a:lnTo>
                    <a:pt x="2995" y="325"/>
                  </a:lnTo>
                  <a:lnTo>
                    <a:pt x="2833" y="232"/>
                  </a:lnTo>
                  <a:lnTo>
                    <a:pt x="2670" y="139"/>
                  </a:lnTo>
                  <a:lnTo>
                    <a:pt x="2484" y="70"/>
                  </a:lnTo>
                  <a:lnTo>
                    <a:pt x="2299" y="23"/>
                  </a:lnTo>
                  <a:lnTo>
                    <a:pt x="2113"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2" name="Google Shape;4852;p40"/>
            <p:cNvSpPr/>
            <p:nvPr/>
          </p:nvSpPr>
          <p:spPr>
            <a:xfrm>
              <a:off x="2575978" y="7127849"/>
              <a:ext cx="665856" cy="639054"/>
            </a:xfrm>
            <a:custGeom>
              <a:avLst/>
              <a:gdLst/>
              <a:ahLst/>
              <a:cxnLst/>
              <a:rect l="l" t="t" r="r" b="b"/>
              <a:pathLst>
                <a:path w="5202" h="4993" extrusionOk="0">
                  <a:moveTo>
                    <a:pt x="2810" y="488"/>
                  </a:moveTo>
                  <a:lnTo>
                    <a:pt x="2996" y="511"/>
                  </a:lnTo>
                  <a:lnTo>
                    <a:pt x="3182" y="558"/>
                  </a:lnTo>
                  <a:lnTo>
                    <a:pt x="3344" y="627"/>
                  </a:lnTo>
                  <a:lnTo>
                    <a:pt x="3530" y="720"/>
                  </a:lnTo>
                  <a:lnTo>
                    <a:pt x="3669" y="813"/>
                  </a:lnTo>
                  <a:lnTo>
                    <a:pt x="3832" y="929"/>
                  </a:lnTo>
                  <a:lnTo>
                    <a:pt x="3971" y="1045"/>
                  </a:lnTo>
                  <a:lnTo>
                    <a:pt x="4087" y="1185"/>
                  </a:lnTo>
                  <a:lnTo>
                    <a:pt x="4203" y="1324"/>
                  </a:lnTo>
                  <a:lnTo>
                    <a:pt x="4296" y="1487"/>
                  </a:lnTo>
                  <a:lnTo>
                    <a:pt x="4366" y="1649"/>
                  </a:lnTo>
                  <a:lnTo>
                    <a:pt x="4435" y="1835"/>
                  </a:lnTo>
                  <a:lnTo>
                    <a:pt x="4482" y="2020"/>
                  </a:lnTo>
                  <a:lnTo>
                    <a:pt x="4528" y="2206"/>
                  </a:lnTo>
                  <a:lnTo>
                    <a:pt x="4528" y="2415"/>
                  </a:lnTo>
                  <a:lnTo>
                    <a:pt x="4528" y="2601"/>
                  </a:lnTo>
                  <a:lnTo>
                    <a:pt x="4482" y="2787"/>
                  </a:lnTo>
                  <a:lnTo>
                    <a:pt x="4435" y="2972"/>
                  </a:lnTo>
                  <a:lnTo>
                    <a:pt x="4366" y="3158"/>
                  </a:lnTo>
                  <a:lnTo>
                    <a:pt x="4296" y="3321"/>
                  </a:lnTo>
                  <a:lnTo>
                    <a:pt x="4203" y="3483"/>
                  </a:lnTo>
                  <a:lnTo>
                    <a:pt x="4087" y="3622"/>
                  </a:lnTo>
                  <a:lnTo>
                    <a:pt x="3971" y="3762"/>
                  </a:lnTo>
                  <a:lnTo>
                    <a:pt x="3832" y="3878"/>
                  </a:lnTo>
                  <a:lnTo>
                    <a:pt x="3669" y="3994"/>
                  </a:lnTo>
                  <a:lnTo>
                    <a:pt x="3530" y="4087"/>
                  </a:lnTo>
                  <a:lnTo>
                    <a:pt x="3344" y="4180"/>
                  </a:lnTo>
                  <a:lnTo>
                    <a:pt x="3182" y="4249"/>
                  </a:lnTo>
                  <a:lnTo>
                    <a:pt x="2996" y="4296"/>
                  </a:lnTo>
                  <a:lnTo>
                    <a:pt x="2810" y="4319"/>
                  </a:lnTo>
                  <a:lnTo>
                    <a:pt x="2415" y="4319"/>
                  </a:lnTo>
                  <a:lnTo>
                    <a:pt x="2206" y="4296"/>
                  </a:lnTo>
                  <a:lnTo>
                    <a:pt x="2021" y="4249"/>
                  </a:lnTo>
                  <a:lnTo>
                    <a:pt x="1858" y="4180"/>
                  </a:lnTo>
                  <a:lnTo>
                    <a:pt x="1696" y="4087"/>
                  </a:lnTo>
                  <a:lnTo>
                    <a:pt x="1533" y="3994"/>
                  </a:lnTo>
                  <a:lnTo>
                    <a:pt x="1371" y="3878"/>
                  </a:lnTo>
                  <a:lnTo>
                    <a:pt x="1255" y="3762"/>
                  </a:lnTo>
                  <a:lnTo>
                    <a:pt x="1115" y="3622"/>
                  </a:lnTo>
                  <a:lnTo>
                    <a:pt x="999" y="3483"/>
                  </a:lnTo>
                  <a:lnTo>
                    <a:pt x="906" y="3321"/>
                  </a:lnTo>
                  <a:lnTo>
                    <a:pt x="837" y="3158"/>
                  </a:lnTo>
                  <a:lnTo>
                    <a:pt x="767" y="2972"/>
                  </a:lnTo>
                  <a:lnTo>
                    <a:pt x="721" y="2787"/>
                  </a:lnTo>
                  <a:lnTo>
                    <a:pt x="697" y="2601"/>
                  </a:lnTo>
                  <a:lnTo>
                    <a:pt x="674" y="2415"/>
                  </a:lnTo>
                  <a:lnTo>
                    <a:pt x="697" y="2206"/>
                  </a:lnTo>
                  <a:lnTo>
                    <a:pt x="721" y="2020"/>
                  </a:lnTo>
                  <a:lnTo>
                    <a:pt x="767" y="1835"/>
                  </a:lnTo>
                  <a:lnTo>
                    <a:pt x="837" y="1649"/>
                  </a:lnTo>
                  <a:lnTo>
                    <a:pt x="906" y="1487"/>
                  </a:lnTo>
                  <a:lnTo>
                    <a:pt x="999" y="1324"/>
                  </a:lnTo>
                  <a:lnTo>
                    <a:pt x="1115" y="1185"/>
                  </a:lnTo>
                  <a:lnTo>
                    <a:pt x="1255" y="1045"/>
                  </a:lnTo>
                  <a:lnTo>
                    <a:pt x="1371" y="929"/>
                  </a:lnTo>
                  <a:lnTo>
                    <a:pt x="1533" y="813"/>
                  </a:lnTo>
                  <a:lnTo>
                    <a:pt x="1696" y="720"/>
                  </a:lnTo>
                  <a:lnTo>
                    <a:pt x="1858" y="627"/>
                  </a:lnTo>
                  <a:lnTo>
                    <a:pt x="2021" y="558"/>
                  </a:lnTo>
                  <a:lnTo>
                    <a:pt x="2206" y="511"/>
                  </a:lnTo>
                  <a:lnTo>
                    <a:pt x="2415" y="488"/>
                  </a:lnTo>
                  <a:close/>
                  <a:moveTo>
                    <a:pt x="1603" y="1"/>
                  </a:moveTo>
                  <a:lnTo>
                    <a:pt x="1255" y="186"/>
                  </a:lnTo>
                  <a:lnTo>
                    <a:pt x="953" y="395"/>
                  </a:lnTo>
                  <a:lnTo>
                    <a:pt x="674" y="651"/>
                  </a:lnTo>
                  <a:lnTo>
                    <a:pt x="442" y="953"/>
                  </a:lnTo>
                  <a:lnTo>
                    <a:pt x="256" y="1278"/>
                  </a:lnTo>
                  <a:lnTo>
                    <a:pt x="187" y="1463"/>
                  </a:lnTo>
                  <a:lnTo>
                    <a:pt x="117" y="1626"/>
                  </a:lnTo>
                  <a:lnTo>
                    <a:pt x="71" y="1812"/>
                  </a:lnTo>
                  <a:lnTo>
                    <a:pt x="47" y="2020"/>
                  </a:lnTo>
                  <a:lnTo>
                    <a:pt x="24" y="2206"/>
                  </a:lnTo>
                  <a:lnTo>
                    <a:pt x="1" y="2415"/>
                  </a:lnTo>
                  <a:lnTo>
                    <a:pt x="24" y="2601"/>
                  </a:lnTo>
                  <a:lnTo>
                    <a:pt x="47" y="2810"/>
                  </a:lnTo>
                  <a:lnTo>
                    <a:pt x="71" y="2996"/>
                  </a:lnTo>
                  <a:lnTo>
                    <a:pt x="117" y="3181"/>
                  </a:lnTo>
                  <a:lnTo>
                    <a:pt x="187" y="3390"/>
                  </a:lnTo>
                  <a:lnTo>
                    <a:pt x="280" y="3576"/>
                  </a:lnTo>
                  <a:lnTo>
                    <a:pt x="372" y="3739"/>
                  </a:lnTo>
                  <a:lnTo>
                    <a:pt x="488" y="3924"/>
                  </a:lnTo>
                  <a:lnTo>
                    <a:pt x="605" y="4087"/>
                  </a:lnTo>
                  <a:lnTo>
                    <a:pt x="744" y="4226"/>
                  </a:lnTo>
                  <a:lnTo>
                    <a:pt x="906" y="4365"/>
                  </a:lnTo>
                  <a:lnTo>
                    <a:pt x="1046" y="4481"/>
                  </a:lnTo>
                  <a:lnTo>
                    <a:pt x="1231" y="4598"/>
                  </a:lnTo>
                  <a:lnTo>
                    <a:pt x="1394" y="4714"/>
                  </a:lnTo>
                  <a:lnTo>
                    <a:pt x="1580" y="4783"/>
                  </a:lnTo>
                  <a:lnTo>
                    <a:pt x="1765" y="4876"/>
                  </a:lnTo>
                  <a:lnTo>
                    <a:pt x="1974" y="4923"/>
                  </a:lnTo>
                  <a:lnTo>
                    <a:pt x="2183" y="4969"/>
                  </a:lnTo>
                  <a:lnTo>
                    <a:pt x="2392" y="4992"/>
                  </a:lnTo>
                  <a:lnTo>
                    <a:pt x="2810" y="4992"/>
                  </a:lnTo>
                  <a:lnTo>
                    <a:pt x="3019" y="4969"/>
                  </a:lnTo>
                  <a:lnTo>
                    <a:pt x="3228" y="4923"/>
                  </a:lnTo>
                  <a:lnTo>
                    <a:pt x="3437" y="4876"/>
                  </a:lnTo>
                  <a:lnTo>
                    <a:pt x="3623" y="4806"/>
                  </a:lnTo>
                  <a:lnTo>
                    <a:pt x="3808" y="4714"/>
                  </a:lnTo>
                  <a:lnTo>
                    <a:pt x="3971" y="4621"/>
                  </a:lnTo>
                  <a:lnTo>
                    <a:pt x="4133" y="4505"/>
                  </a:lnTo>
                  <a:lnTo>
                    <a:pt x="4296" y="4365"/>
                  </a:lnTo>
                  <a:lnTo>
                    <a:pt x="4435" y="4226"/>
                  </a:lnTo>
                  <a:lnTo>
                    <a:pt x="4575" y="4087"/>
                  </a:lnTo>
                  <a:lnTo>
                    <a:pt x="4714" y="3924"/>
                  </a:lnTo>
                  <a:lnTo>
                    <a:pt x="4807" y="3762"/>
                  </a:lnTo>
                  <a:lnTo>
                    <a:pt x="4923" y="3576"/>
                  </a:lnTo>
                  <a:lnTo>
                    <a:pt x="4992" y="3413"/>
                  </a:lnTo>
                  <a:lnTo>
                    <a:pt x="5062" y="3205"/>
                  </a:lnTo>
                  <a:lnTo>
                    <a:pt x="5132" y="3019"/>
                  </a:lnTo>
                  <a:lnTo>
                    <a:pt x="5178" y="2810"/>
                  </a:lnTo>
                  <a:lnTo>
                    <a:pt x="5201" y="2624"/>
                  </a:lnTo>
                  <a:lnTo>
                    <a:pt x="5201" y="2415"/>
                  </a:lnTo>
                  <a:lnTo>
                    <a:pt x="5201" y="2206"/>
                  </a:lnTo>
                  <a:lnTo>
                    <a:pt x="5178" y="1997"/>
                  </a:lnTo>
                  <a:lnTo>
                    <a:pt x="5132" y="1788"/>
                  </a:lnTo>
                  <a:lnTo>
                    <a:pt x="5062" y="1603"/>
                  </a:lnTo>
                  <a:lnTo>
                    <a:pt x="4946" y="1278"/>
                  </a:lnTo>
                  <a:lnTo>
                    <a:pt x="4760" y="976"/>
                  </a:lnTo>
                  <a:lnTo>
                    <a:pt x="4551" y="697"/>
                  </a:lnTo>
                  <a:lnTo>
                    <a:pt x="4319" y="442"/>
                  </a:lnTo>
                  <a:lnTo>
                    <a:pt x="4157" y="326"/>
                  </a:lnTo>
                  <a:lnTo>
                    <a:pt x="3971" y="210"/>
                  </a:lnTo>
                  <a:lnTo>
                    <a:pt x="3785" y="94"/>
                  </a:lnTo>
                  <a:lnTo>
                    <a:pt x="3599"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3" name="Google Shape;4853;p40"/>
            <p:cNvSpPr/>
            <p:nvPr/>
          </p:nvSpPr>
          <p:spPr>
            <a:xfrm>
              <a:off x="1274490" y="7113002"/>
              <a:ext cx="662784" cy="653901"/>
            </a:xfrm>
            <a:custGeom>
              <a:avLst/>
              <a:gdLst/>
              <a:ahLst/>
              <a:cxnLst/>
              <a:rect l="l" t="t" r="r" b="b"/>
              <a:pathLst>
                <a:path w="5178" h="5109" extrusionOk="0">
                  <a:moveTo>
                    <a:pt x="2786" y="604"/>
                  </a:moveTo>
                  <a:lnTo>
                    <a:pt x="2972" y="627"/>
                  </a:lnTo>
                  <a:lnTo>
                    <a:pt x="3157" y="674"/>
                  </a:lnTo>
                  <a:lnTo>
                    <a:pt x="3343" y="743"/>
                  </a:lnTo>
                  <a:lnTo>
                    <a:pt x="3506" y="836"/>
                  </a:lnTo>
                  <a:lnTo>
                    <a:pt x="3668" y="929"/>
                  </a:lnTo>
                  <a:lnTo>
                    <a:pt x="3808" y="1045"/>
                  </a:lnTo>
                  <a:lnTo>
                    <a:pt x="3947" y="1161"/>
                  </a:lnTo>
                  <a:lnTo>
                    <a:pt x="4063" y="1301"/>
                  </a:lnTo>
                  <a:lnTo>
                    <a:pt x="4179" y="1440"/>
                  </a:lnTo>
                  <a:lnTo>
                    <a:pt x="4272" y="1603"/>
                  </a:lnTo>
                  <a:lnTo>
                    <a:pt x="4365" y="1765"/>
                  </a:lnTo>
                  <a:lnTo>
                    <a:pt x="4434" y="1951"/>
                  </a:lnTo>
                  <a:lnTo>
                    <a:pt x="4481" y="2136"/>
                  </a:lnTo>
                  <a:lnTo>
                    <a:pt x="4504" y="2322"/>
                  </a:lnTo>
                  <a:lnTo>
                    <a:pt x="4504" y="2531"/>
                  </a:lnTo>
                  <a:lnTo>
                    <a:pt x="4504" y="2717"/>
                  </a:lnTo>
                  <a:lnTo>
                    <a:pt x="4481" y="2903"/>
                  </a:lnTo>
                  <a:lnTo>
                    <a:pt x="4434" y="3088"/>
                  </a:lnTo>
                  <a:lnTo>
                    <a:pt x="4365" y="3274"/>
                  </a:lnTo>
                  <a:lnTo>
                    <a:pt x="4272" y="3437"/>
                  </a:lnTo>
                  <a:lnTo>
                    <a:pt x="4179" y="3599"/>
                  </a:lnTo>
                  <a:lnTo>
                    <a:pt x="4063" y="3738"/>
                  </a:lnTo>
                  <a:lnTo>
                    <a:pt x="3947" y="3878"/>
                  </a:lnTo>
                  <a:lnTo>
                    <a:pt x="3808" y="3994"/>
                  </a:lnTo>
                  <a:lnTo>
                    <a:pt x="3668" y="4110"/>
                  </a:lnTo>
                  <a:lnTo>
                    <a:pt x="3506" y="4203"/>
                  </a:lnTo>
                  <a:lnTo>
                    <a:pt x="3343" y="4296"/>
                  </a:lnTo>
                  <a:lnTo>
                    <a:pt x="3157" y="4365"/>
                  </a:lnTo>
                  <a:lnTo>
                    <a:pt x="2972" y="4412"/>
                  </a:lnTo>
                  <a:lnTo>
                    <a:pt x="2786" y="4435"/>
                  </a:lnTo>
                  <a:lnTo>
                    <a:pt x="2391" y="4435"/>
                  </a:lnTo>
                  <a:lnTo>
                    <a:pt x="2206" y="4412"/>
                  </a:lnTo>
                  <a:lnTo>
                    <a:pt x="2020" y="4365"/>
                  </a:lnTo>
                  <a:lnTo>
                    <a:pt x="1834" y="4296"/>
                  </a:lnTo>
                  <a:lnTo>
                    <a:pt x="1672" y="4203"/>
                  </a:lnTo>
                  <a:lnTo>
                    <a:pt x="1509" y="4110"/>
                  </a:lnTo>
                  <a:lnTo>
                    <a:pt x="1370" y="3994"/>
                  </a:lnTo>
                  <a:lnTo>
                    <a:pt x="1231" y="3878"/>
                  </a:lnTo>
                  <a:lnTo>
                    <a:pt x="1091" y="3738"/>
                  </a:lnTo>
                  <a:lnTo>
                    <a:pt x="998" y="3599"/>
                  </a:lnTo>
                  <a:lnTo>
                    <a:pt x="905" y="3437"/>
                  </a:lnTo>
                  <a:lnTo>
                    <a:pt x="813" y="3274"/>
                  </a:lnTo>
                  <a:lnTo>
                    <a:pt x="743" y="3088"/>
                  </a:lnTo>
                  <a:lnTo>
                    <a:pt x="697" y="2903"/>
                  </a:lnTo>
                  <a:lnTo>
                    <a:pt x="673" y="2717"/>
                  </a:lnTo>
                  <a:lnTo>
                    <a:pt x="673" y="2531"/>
                  </a:lnTo>
                  <a:lnTo>
                    <a:pt x="673" y="2322"/>
                  </a:lnTo>
                  <a:lnTo>
                    <a:pt x="697" y="2136"/>
                  </a:lnTo>
                  <a:lnTo>
                    <a:pt x="743" y="1951"/>
                  </a:lnTo>
                  <a:lnTo>
                    <a:pt x="813" y="1765"/>
                  </a:lnTo>
                  <a:lnTo>
                    <a:pt x="905" y="1603"/>
                  </a:lnTo>
                  <a:lnTo>
                    <a:pt x="998" y="1440"/>
                  </a:lnTo>
                  <a:lnTo>
                    <a:pt x="1091" y="1301"/>
                  </a:lnTo>
                  <a:lnTo>
                    <a:pt x="1231" y="1161"/>
                  </a:lnTo>
                  <a:lnTo>
                    <a:pt x="1370" y="1045"/>
                  </a:lnTo>
                  <a:lnTo>
                    <a:pt x="1509" y="929"/>
                  </a:lnTo>
                  <a:lnTo>
                    <a:pt x="1672" y="836"/>
                  </a:lnTo>
                  <a:lnTo>
                    <a:pt x="1834" y="743"/>
                  </a:lnTo>
                  <a:lnTo>
                    <a:pt x="2020" y="674"/>
                  </a:lnTo>
                  <a:lnTo>
                    <a:pt x="2206" y="627"/>
                  </a:lnTo>
                  <a:lnTo>
                    <a:pt x="2391" y="604"/>
                  </a:lnTo>
                  <a:close/>
                  <a:moveTo>
                    <a:pt x="1927" y="1"/>
                  </a:moveTo>
                  <a:lnTo>
                    <a:pt x="1718" y="70"/>
                  </a:lnTo>
                  <a:lnTo>
                    <a:pt x="1532" y="140"/>
                  </a:lnTo>
                  <a:lnTo>
                    <a:pt x="1323" y="256"/>
                  </a:lnTo>
                  <a:lnTo>
                    <a:pt x="1161" y="349"/>
                  </a:lnTo>
                  <a:lnTo>
                    <a:pt x="975" y="488"/>
                  </a:lnTo>
                  <a:lnTo>
                    <a:pt x="813" y="604"/>
                  </a:lnTo>
                  <a:lnTo>
                    <a:pt x="673" y="767"/>
                  </a:lnTo>
                  <a:lnTo>
                    <a:pt x="534" y="929"/>
                  </a:lnTo>
                  <a:lnTo>
                    <a:pt x="418" y="1092"/>
                  </a:lnTo>
                  <a:lnTo>
                    <a:pt x="302" y="1277"/>
                  </a:lnTo>
                  <a:lnTo>
                    <a:pt x="209" y="1463"/>
                  </a:lnTo>
                  <a:lnTo>
                    <a:pt x="139" y="1649"/>
                  </a:lnTo>
                  <a:lnTo>
                    <a:pt x="70" y="1858"/>
                  </a:lnTo>
                  <a:lnTo>
                    <a:pt x="23" y="2067"/>
                  </a:lnTo>
                  <a:lnTo>
                    <a:pt x="0" y="2299"/>
                  </a:lnTo>
                  <a:lnTo>
                    <a:pt x="0" y="2531"/>
                  </a:lnTo>
                  <a:lnTo>
                    <a:pt x="0" y="2717"/>
                  </a:lnTo>
                  <a:lnTo>
                    <a:pt x="23" y="2926"/>
                  </a:lnTo>
                  <a:lnTo>
                    <a:pt x="46" y="3112"/>
                  </a:lnTo>
                  <a:lnTo>
                    <a:pt x="116" y="3297"/>
                  </a:lnTo>
                  <a:lnTo>
                    <a:pt x="186" y="3506"/>
                  </a:lnTo>
                  <a:lnTo>
                    <a:pt x="255" y="3692"/>
                  </a:lnTo>
                  <a:lnTo>
                    <a:pt x="372" y="3855"/>
                  </a:lnTo>
                  <a:lnTo>
                    <a:pt x="464" y="4040"/>
                  </a:lnTo>
                  <a:lnTo>
                    <a:pt x="604" y="4203"/>
                  </a:lnTo>
                  <a:lnTo>
                    <a:pt x="743" y="4342"/>
                  </a:lnTo>
                  <a:lnTo>
                    <a:pt x="882" y="4481"/>
                  </a:lnTo>
                  <a:lnTo>
                    <a:pt x="1045" y="4597"/>
                  </a:lnTo>
                  <a:lnTo>
                    <a:pt x="1207" y="4714"/>
                  </a:lnTo>
                  <a:lnTo>
                    <a:pt x="1370" y="4830"/>
                  </a:lnTo>
                  <a:lnTo>
                    <a:pt x="1556" y="4899"/>
                  </a:lnTo>
                  <a:lnTo>
                    <a:pt x="1765" y="4992"/>
                  </a:lnTo>
                  <a:lnTo>
                    <a:pt x="1950" y="5039"/>
                  </a:lnTo>
                  <a:lnTo>
                    <a:pt x="2159" y="5085"/>
                  </a:lnTo>
                  <a:lnTo>
                    <a:pt x="2368" y="5108"/>
                  </a:lnTo>
                  <a:lnTo>
                    <a:pt x="2809" y="5108"/>
                  </a:lnTo>
                  <a:lnTo>
                    <a:pt x="3018" y="5085"/>
                  </a:lnTo>
                  <a:lnTo>
                    <a:pt x="3227" y="5039"/>
                  </a:lnTo>
                  <a:lnTo>
                    <a:pt x="3413" y="4992"/>
                  </a:lnTo>
                  <a:lnTo>
                    <a:pt x="3599" y="4899"/>
                  </a:lnTo>
                  <a:lnTo>
                    <a:pt x="3784" y="4830"/>
                  </a:lnTo>
                  <a:lnTo>
                    <a:pt x="3970" y="4714"/>
                  </a:lnTo>
                  <a:lnTo>
                    <a:pt x="4133" y="4597"/>
                  </a:lnTo>
                  <a:lnTo>
                    <a:pt x="4295" y="4481"/>
                  </a:lnTo>
                  <a:lnTo>
                    <a:pt x="4434" y="4342"/>
                  </a:lnTo>
                  <a:lnTo>
                    <a:pt x="4574" y="4203"/>
                  </a:lnTo>
                  <a:lnTo>
                    <a:pt x="4690" y="4040"/>
                  </a:lnTo>
                  <a:lnTo>
                    <a:pt x="4806" y="3855"/>
                  </a:lnTo>
                  <a:lnTo>
                    <a:pt x="4899" y="3692"/>
                  </a:lnTo>
                  <a:lnTo>
                    <a:pt x="4992" y="3506"/>
                  </a:lnTo>
                  <a:lnTo>
                    <a:pt x="5061" y="3297"/>
                  </a:lnTo>
                  <a:lnTo>
                    <a:pt x="5108" y="3112"/>
                  </a:lnTo>
                  <a:lnTo>
                    <a:pt x="5154" y="2926"/>
                  </a:lnTo>
                  <a:lnTo>
                    <a:pt x="5177" y="2717"/>
                  </a:lnTo>
                  <a:lnTo>
                    <a:pt x="5177" y="2531"/>
                  </a:lnTo>
                  <a:lnTo>
                    <a:pt x="5177" y="2299"/>
                  </a:lnTo>
                  <a:lnTo>
                    <a:pt x="5154" y="2067"/>
                  </a:lnTo>
                  <a:lnTo>
                    <a:pt x="5108" y="1858"/>
                  </a:lnTo>
                  <a:lnTo>
                    <a:pt x="5038" y="1649"/>
                  </a:lnTo>
                  <a:lnTo>
                    <a:pt x="4968" y="1463"/>
                  </a:lnTo>
                  <a:lnTo>
                    <a:pt x="4876" y="1277"/>
                  </a:lnTo>
                  <a:lnTo>
                    <a:pt x="4759" y="1092"/>
                  </a:lnTo>
                  <a:lnTo>
                    <a:pt x="4643" y="929"/>
                  </a:lnTo>
                  <a:lnTo>
                    <a:pt x="4504" y="767"/>
                  </a:lnTo>
                  <a:lnTo>
                    <a:pt x="4342" y="604"/>
                  </a:lnTo>
                  <a:lnTo>
                    <a:pt x="4179" y="465"/>
                  </a:lnTo>
                  <a:lnTo>
                    <a:pt x="4017" y="349"/>
                  </a:lnTo>
                  <a:lnTo>
                    <a:pt x="3831" y="233"/>
                  </a:lnTo>
                  <a:lnTo>
                    <a:pt x="3645" y="140"/>
                  </a:lnTo>
                  <a:lnTo>
                    <a:pt x="3459" y="70"/>
                  </a:lnTo>
                  <a:lnTo>
                    <a:pt x="32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4" name="Google Shape;4854;p40"/>
            <p:cNvSpPr/>
            <p:nvPr/>
          </p:nvSpPr>
          <p:spPr>
            <a:xfrm>
              <a:off x="2579050" y="6242405"/>
              <a:ext cx="214016" cy="442845"/>
            </a:xfrm>
            <a:custGeom>
              <a:avLst/>
              <a:gdLst/>
              <a:ahLst/>
              <a:cxnLst/>
              <a:rect l="l" t="t" r="r" b="b"/>
              <a:pathLst>
                <a:path w="1672" h="3460" extrusionOk="0">
                  <a:moveTo>
                    <a:pt x="0" y="0"/>
                  </a:moveTo>
                  <a:lnTo>
                    <a:pt x="372" y="929"/>
                  </a:lnTo>
                  <a:lnTo>
                    <a:pt x="813" y="2113"/>
                  </a:lnTo>
                  <a:lnTo>
                    <a:pt x="1022" y="2763"/>
                  </a:lnTo>
                  <a:lnTo>
                    <a:pt x="1231" y="3459"/>
                  </a:lnTo>
                  <a:lnTo>
                    <a:pt x="1672" y="3459"/>
                  </a:lnTo>
                  <a:lnTo>
                    <a:pt x="1370" y="2484"/>
                  </a:lnTo>
                  <a:lnTo>
                    <a:pt x="1068" y="1602"/>
                  </a:lnTo>
                  <a:lnTo>
                    <a:pt x="789" y="789"/>
                  </a:lnTo>
                  <a:lnTo>
                    <a:pt x="511" y="93"/>
                  </a:lnTo>
                  <a:lnTo>
                    <a:pt x="0"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5" name="Google Shape;4855;p40"/>
            <p:cNvSpPr/>
            <p:nvPr/>
          </p:nvSpPr>
          <p:spPr>
            <a:xfrm>
              <a:off x="1743993" y="5998559"/>
              <a:ext cx="861952" cy="169608"/>
            </a:xfrm>
            <a:custGeom>
              <a:avLst/>
              <a:gdLst/>
              <a:ahLst/>
              <a:cxnLst/>
              <a:rect l="l" t="t" r="r" b="b"/>
              <a:pathLst>
                <a:path w="6734" h="1394" extrusionOk="0">
                  <a:moveTo>
                    <a:pt x="209" y="1"/>
                  </a:moveTo>
                  <a:lnTo>
                    <a:pt x="140" y="24"/>
                  </a:lnTo>
                  <a:lnTo>
                    <a:pt x="70" y="70"/>
                  </a:lnTo>
                  <a:lnTo>
                    <a:pt x="23" y="140"/>
                  </a:lnTo>
                  <a:lnTo>
                    <a:pt x="0" y="210"/>
                  </a:lnTo>
                  <a:lnTo>
                    <a:pt x="23" y="303"/>
                  </a:lnTo>
                  <a:lnTo>
                    <a:pt x="70" y="372"/>
                  </a:lnTo>
                  <a:lnTo>
                    <a:pt x="140" y="419"/>
                  </a:lnTo>
                  <a:lnTo>
                    <a:pt x="5085" y="419"/>
                  </a:lnTo>
                  <a:lnTo>
                    <a:pt x="5224" y="442"/>
                  </a:lnTo>
                  <a:lnTo>
                    <a:pt x="5387" y="488"/>
                  </a:lnTo>
                  <a:lnTo>
                    <a:pt x="5526" y="535"/>
                  </a:lnTo>
                  <a:lnTo>
                    <a:pt x="5688" y="628"/>
                  </a:lnTo>
                  <a:lnTo>
                    <a:pt x="5828" y="720"/>
                  </a:lnTo>
                  <a:lnTo>
                    <a:pt x="5944" y="813"/>
                  </a:lnTo>
                  <a:lnTo>
                    <a:pt x="6037" y="929"/>
                  </a:lnTo>
                  <a:lnTo>
                    <a:pt x="6106" y="1069"/>
                  </a:lnTo>
                  <a:lnTo>
                    <a:pt x="6269" y="1394"/>
                  </a:lnTo>
                  <a:lnTo>
                    <a:pt x="6733" y="1394"/>
                  </a:lnTo>
                  <a:lnTo>
                    <a:pt x="6501" y="883"/>
                  </a:lnTo>
                  <a:lnTo>
                    <a:pt x="6385" y="697"/>
                  </a:lnTo>
                  <a:lnTo>
                    <a:pt x="6246" y="535"/>
                  </a:lnTo>
                  <a:lnTo>
                    <a:pt x="6083" y="395"/>
                  </a:lnTo>
                  <a:lnTo>
                    <a:pt x="5897" y="256"/>
                  </a:lnTo>
                  <a:lnTo>
                    <a:pt x="5712" y="163"/>
                  </a:lnTo>
                  <a:lnTo>
                    <a:pt x="5503" y="70"/>
                  </a:lnTo>
                  <a:lnTo>
                    <a:pt x="5294" y="24"/>
                  </a:lnTo>
                  <a:lnTo>
                    <a:pt x="5085"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6" name="Google Shape;4856;p40"/>
            <p:cNvSpPr/>
            <p:nvPr/>
          </p:nvSpPr>
          <p:spPr>
            <a:xfrm>
              <a:off x="1972722" y="6379100"/>
              <a:ext cx="448896" cy="386402"/>
            </a:xfrm>
            <a:custGeom>
              <a:avLst/>
              <a:gdLst/>
              <a:ahLst/>
              <a:cxnLst/>
              <a:rect l="l" t="t" r="r" b="b"/>
              <a:pathLst>
                <a:path w="3507" h="3019" extrusionOk="0">
                  <a:moveTo>
                    <a:pt x="1" y="0"/>
                  </a:moveTo>
                  <a:lnTo>
                    <a:pt x="47" y="1300"/>
                  </a:lnTo>
                  <a:lnTo>
                    <a:pt x="94" y="1440"/>
                  </a:lnTo>
                  <a:lnTo>
                    <a:pt x="210" y="1834"/>
                  </a:lnTo>
                  <a:lnTo>
                    <a:pt x="442" y="2391"/>
                  </a:lnTo>
                  <a:lnTo>
                    <a:pt x="605" y="2693"/>
                  </a:lnTo>
                  <a:lnTo>
                    <a:pt x="790" y="3018"/>
                  </a:lnTo>
                  <a:lnTo>
                    <a:pt x="3019" y="3018"/>
                  </a:lnTo>
                  <a:lnTo>
                    <a:pt x="3274" y="2833"/>
                  </a:lnTo>
                  <a:lnTo>
                    <a:pt x="3414" y="2670"/>
                  </a:lnTo>
                  <a:lnTo>
                    <a:pt x="3460" y="2600"/>
                  </a:lnTo>
                  <a:lnTo>
                    <a:pt x="3507" y="2531"/>
                  </a:lnTo>
                  <a:lnTo>
                    <a:pt x="3507" y="2461"/>
                  </a:lnTo>
                  <a:lnTo>
                    <a:pt x="3507" y="2391"/>
                  </a:lnTo>
                  <a:lnTo>
                    <a:pt x="3437" y="2229"/>
                  </a:lnTo>
                  <a:lnTo>
                    <a:pt x="3367" y="2113"/>
                  </a:lnTo>
                  <a:lnTo>
                    <a:pt x="3251" y="1997"/>
                  </a:lnTo>
                  <a:lnTo>
                    <a:pt x="3112" y="1927"/>
                  </a:lnTo>
                  <a:lnTo>
                    <a:pt x="2949" y="1881"/>
                  </a:lnTo>
                  <a:lnTo>
                    <a:pt x="2787" y="1857"/>
                  </a:lnTo>
                  <a:lnTo>
                    <a:pt x="2415" y="1857"/>
                  </a:lnTo>
                  <a:lnTo>
                    <a:pt x="2067" y="1904"/>
                  </a:lnTo>
                  <a:lnTo>
                    <a:pt x="1765" y="1973"/>
                  </a:lnTo>
                  <a:lnTo>
                    <a:pt x="1487" y="2043"/>
                  </a:lnTo>
                  <a:lnTo>
                    <a:pt x="1440" y="1625"/>
                  </a:lnTo>
                  <a:lnTo>
                    <a:pt x="1371" y="1231"/>
                  </a:lnTo>
                  <a:lnTo>
                    <a:pt x="1301" y="906"/>
                  </a:lnTo>
                  <a:lnTo>
                    <a:pt x="1208" y="604"/>
                  </a:lnTo>
                  <a:lnTo>
                    <a:pt x="1092" y="395"/>
                  </a:lnTo>
                  <a:lnTo>
                    <a:pt x="976" y="209"/>
                  </a:lnTo>
                  <a:lnTo>
                    <a:pt x="906" y="163"/>
                  </a:lnTo>
                  <a:lnTo>
                    <a:pt x="837" y="93"/>
                  </a:lnTo>
                  <a:lnTo>
                    <a:pt x="767" y="70"/>
                  </a:lnTo>
                  <a:lnTo>
                    <a:pt x="697" y="47"/>
                  </a:lnTo>
                  <a:lnTo>
                    <a:pt x="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7" name="Google Shape;4857;p40"/>
            <p:cNvSpPr/>
            <p:nvPr/>
          </p:nvSpPr>
          <p:spPr>
            <a:xfrm>
              <a:off x="2127344" y="6616780"/>
              <a:ext cx="285312" cy="74362"/>
            </a:xfrm>
            <a:custGeom>
              <a:avLst/>
              <a:gdLst/>
              <a:ahLst/>
              <a:cxnLst/>
              <a:rect l="l" t="t" r="r" b="b"/>
              <a:pathLst>
                <a:path w="2229" h="581" extrusionOk="0">
                  <a:moveTo>
                    <a:pt x="1115" y="0"/>
                  </a:moveTo>
                  <a:lnTo>
                    <a:pt x="790" y="47"/>
                  </a:lnTo>
                  <a:lnTo>
                    <a:pt x="534" y="116"/>
                  </a:lnTo>
                  <a:lnTo>
                    <a:pt x="279" y="186"/>
                  </a:lnTo>
                  <a:lnTo>
                    <a:pt x="0" y="581"/>
                  </a:lnTo>
                  <a:lnTo>
                    <a:pt x="557" y="465"/>
                  </a:lnTo>
                  <a:lnTo>
                    <a:pt x="1091" y="395"/>
                  </a:lnTo>
                  <a:lnTo>
                    <a:pt x="1672" y="349"/>
                  </a:lnTo>
                  <a:lnTo>
                    <a:pt x="2229" y="349"/>
                  </a:lnTo>
                  <a:lnTo>
                    <a:pt x="2136" y="233"/>
                  </a:lnTo>
                  <a:lnTo>
                    <a:pt x="2043" y="140"/>
                  </a:lnTo>
                  <a:lnTo>
                    <a:pt x="1904" y="70"/>
                  </a:lnTo>
                  <a:lnTo>
                    <a:pt x="1765" y="24"/>
                  </a:lnTo>
                  <a:lnTo>
                    <a:pt x="1602"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8" name="Google Shape;4858;p40"/>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rgbClr val="E57A3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59" name="Google Shape;4859;p40"/>
            <p:cNvSpPr/>
            <p:nvPr/>
          </p:nvSpPr>
          <p:spPr>
            <a:xfrm>
              <a:off x="1235835" y="6673224"/>
              <a:ext cx="636032" cy="166515"/>
            </a:xfrm>
            <a:custGeom>
              <a:avLst/>
              <a:gdLst/>
              <a:ahLst/>
              <a:cxnLst/>
              <a:rect l="l" t="t" r="r" b="b"/>
              <a:pathLst>
                <a:path w="4969" h="1301" extrusionOk="0">
                  <a:moveTo>
                    <a:pt x="604" y="1"/>
                  </a:moveTo>
                  <a:lnTo>
                    <a:pt x="0" y="1301"/>
                  </a:lnTo>
                  <a:lnTo>
                    <a:pt x="4945" y="1301"/>
                  </a:lnTo>
                  <a:lnTo>
                    <a:pt x="4969"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0" name="Google Shape;4860;p40"/>
            <p:cNvSpPr/>
            <p:nvPr/>
          </p:nvSpPr>
          <p:spPr>
            <a:xfrm>
              <a:off x="117631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1" name="Google Shape;4861;p40"/>
            <p:cNvSpPr/>
            <p:nvPr/>
          </p:nvSpPr>
          <p:spPr>
            <a:xfrm>
              <a:off x="1868787" y="6043250"/>
              <a:ext cx="121984" cy="802497"/>
            </a:xfrm>
            <a:custGeom>
              <a:avLst/>
              <a:gdLst/>
              <a:ahLst/>
              <a:cxnLst/>
              <a:rect l="l" t="t" r="r" b="b"/>
              <a:pathLst>
                <a:path w="953" h="6270" extrusionOk="0">
                  <a:moveTo>
                    <a:pt x="116" y="1"/>
                  </a:moveTo>
                  <a:lnTo>
                    <a:pt x="24" y="4923"/>
                  </a:lnTo>
                  <a:lnTo>
                    <a:pt x="0" y="6223"/>
                  </a:lnTo>
                  <a:lnTo>
                    <a:pt x="0" y="6269"/>
                  </a:lnTo>
                  <a:lnTo>
                    <a:pt x="952" y="6269"/>
                  </a:lnTo>
                  <a:lnTo>
                    <a:pt x="952" y="6223"/>
                  </a:lnTo>
                  <a:lnTo>
                    <a:pt x="929" y="5642"/>
                  </a:lnTo>
                  <a:lnTo>
                    <a:pt x="859" y="3924"/>
                  </a:lnTo>
                  <a:lnTo>
                    <a:pt x="813" y="2624"/>
                  </a:lnTo>
                  <a:lnTo>
                    <a:pt x="720"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2" name="Google Shape;4862;p40"/>
            <p:cNvSpPr/>
            <p:nvPr/>
          </p:nvSpPr>
          <p:spPr>
            <a:xfrm>
              <a:off x="1862771" y="6845628"/>
              <a:ext cx="1236480" cy="722120"/>
            </a:xfrm>
            <a:custGeom>
              <a:avLst/>
              <a:gdLst/>
              <a:ahLst/>
              <a:cxnLst/>
              <a:rect l="l" t="t" r="r" b="b"/>
              <a:pathLst>
                <a:path w="9660" h="5642" extrusionOk="0">
                  <a:moveTo>
                    <a:pt x="47" y="0"/>
                  </a:moveTo>
                  <a:lnTo>
                    <a:pt x="1" y="2090"/>
                  </a:lnTo>
                  <a:lnTo>
                    <a:pt x="47" y="2136"/>
                  </a:lnTo>
                  <a:lnTo>
                    <a:pt x="187" y="2299"/>
                  </a:lnTo>
                  <a:lnTo>
                    <a:pt x="396" y="2531"/>
                  </a:lnTo>
                  <a:lnTo>
                    <a:pt x="628" y="2902"/>
                  </a:lnTo>
                  <a:lnTo>
                    <a:pt x="744" y="3111"/>
                  </a:lnTo>
                  <a:lnTo>
                    <a:pt x="837" y="3343"/>
                  </a:lnTo>
                  <a:lnTo>
                    <a:pt x="953" y="3622"/>
                  </a:lnTo>
                  <a:lnTo>
                    <a:pt x="1022" y="3924"/>
                  </a:lnTo>
                  <a:lnTo>
                    <a:pt x="1092" y="4249"/>
                  </a:lnTo>
                  <a:lnTo>
                    <a:pt x="1162" y="4597"/>
                  </a:lnTo>
                  <a:lnTo>
                    <a:pt x="1185" y="4992"/>
                  </a:lnTo>
                  <a:lnTo>
                    <a:pt x="1185" y="5386"/>
                  </a:lnTo>
                  <a:lnTo>
                    <a:pt x="1185" y="5642"/>
                  </a:lnTo>
                  <a:lnTo>
                    <a:pt x="5178" y="5642"/>
                  </a:lnTo>
                  <a:lnTo>
                    <a:pt x="5178" y="5386"/>
                  </a:lnTo>
                  <a:lnTo>
                    <a:pt x="5155" y="5131"/>
                  </a:lnTo>
                  <a:lnTo>
                    <a:pt x="5178" y="4783"/>
                  </a:lnTo>
                  <a:lnTo>
                    <a:pt x="5225" y="4388"/>
                  </a:lnTo>
                  <a:lnTo>
                    <a:pt x="5294" y="3947"/>
                  </a:lnTo>
                  <a:lnTo>
                    <a:pt x="5364" y="3715"/>
                  </a:lnTo>
                  <a:lnTo>
                    <a:pt x="5434" y="3483"/>
                  </a:lnTo>
                  <a:lnTo>
                    <a:pt x="5526" y="3250"/>
                  </a:lnTo>
                  <a:lnTo>
                    <a:pt x="5643" y="3041"/>
                  </a:lnTo>
                  <a:lnTo>
                    <a:pt x="5782" y="2809"/>
                  </a:lnTo>
                  <a:lnTo>
                    <a:pt x="5944" y="2600"/>
                  </a:lnTo>
                  <a:lnTo>
                    <a:pt x="6130" y="2391"/>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3" name="Google Shape;4863;p40"/>
            <p:cNvSpPr/>
            <p:nvPr/>
          </p:nvSpPr>
          <p:spPr>
            <a:xfrm>
              <a:off x="1862771" y="6845628"/>
              <a:ext cx="1236480" cy="621135"/>
            </a:xfrm>
            <a:custGeom>
              <a:avLst/>
              <a:gdLst/>
              <a:ahLst/>
              <a:cxnLst/>
              <a:rect l="l" t="t" r="r" b="b"/>
              <a:pathLst>
                <a:path w="9660" h="4853" extrusionOk="0">
                  <a:moveTo>
                    <a:pt x="47" y="0"/>
                  </a:moveTo>
                  <a:lnTo>
                    <a:pt x="1" y="2090"/>
                  </a:lnTo>
                  <a:lnTo>
                    <a:pt x="163" y="2252"/>
                  </a:lnTo>
                  <a:lnTo>
                    <a:pt x="349" y="2461"/>
                  </a:lnTo>
                  <a:lnTo>
                    <a:pt x="535" y="2763"/>
                  </a:lnTo>
                  <a:lnTo>
                    <a:pt x="744" y="3158"/>
                  </a:lnTo>
                  <a:lnTo>
                    <a:pt x="860" y="3390"/>
                  </a:lnTo>
                  <a:lnTo>
                    <a:pt x="930" y="3622"/>
                  </a:lnTo>
                  <a:lnTo>
                    <a:pt x="1022" y="3900"/>
                  </a:lnTo>
                  <a:lnTo>
                    <a:pt x="1092" y="4202"/>
                  </a:lnTo>
                  <a:lnTo>
                    <a:pt x="1139" y="4527"/>
                  </a:lnTo>
                  <a:lnTo>
                    <a:pt x="1185" y="4852"/>
                  </a:lnTo>
                  <a:lnTo>
                    <a:pt x="5178" y="4829"/>
                  </a:lnTo>
                  <a:lnTo>
                    <a:pt x="5201" y="4551"/>
                  </a:lnTo>
                  <a:lnTo>
                    <a:pt x="5248" y="4225"/>
                  </a:lnTo>
                  <a:lnTo>
                    <a:pt x="5318" y="3877"/>
                  </a:lnTo>
                  <a:lnTo>
                    <a:pt x="5434" y="3529"/>
                  </a:lnTo>
                  <a:lnTo>
                    <a:pt x="5573" y="3181"/>
                  </a:lnTo>
                  <a:lnTo>
                    <a:pt x="5782" y="2832"/>
                  </a:lnTo>
                  <a:lnTo>
                    <a:pt x="5898" y="2670"/>
                  </a:lnTo>
                  <a:lnTo>
                    <a:pt x="6014" y="2507"/>
                  </a:lnTo>
                  <a:lnTo>
                    <a:pt x="6153" y="2345"/>
                  </a:lnTo>
                  <a:lnTo>
                    <a:pt x="6316" y="2206"/>
                  </a:lnTo>
                  <a:lnTo>
                    <a:pt x="6641" y="2020"/>
                  </a:lnTo>
                  <a:lnTo>
                    <a:pt x="9659" y="2020"/>
                  </a:lnTo>
                  <a:lnTo>
                    <a:pt x="9566" y="1347"/>
                  </a:lnTo>
                  <a:lnTo>
                    <a:pt x="8359" y="1207"/>
                  </a:lnTo>
                  <a:lnTo>
                    <a:pt x="6153" y="929"/>
                  </a:lnTo>
                  <a:lnTo>
                    <a:pt x="5666" y="1416"/>
                  </a:lnTo>
                  <a:lnTo>
                    <a:pt x="5457" y="1625"/>
                  </a:lnTo>
                  <a:lnTo>
                    <a:pt x="5318" y="1834"/>
                  </a:lnTo>
                  <a:lnTo>
                    <a:pt x="5132" y="2090"/>
                  </a:lnTo>
                  <a:lnTo>
                    <a:pt x="4992" y="2345"/>
                  </a:lnTo>
                  <a:lnTo>
                    <a:pt x="4900" y="2577"/>
                  </a:lnTo>
                  <a:lnTo>
                    <a:pt x="4830" y="2832"/>
                  </a:lnTo>
                  <a:lnTo>
                    <a:pt x="3948" y="2832"/>
                  </a:lnTo>
                  <a:lnTo>
                    <a:pt x="2624" y="1834"/>
                  </a:lnTo>
                  <a:lnTo>
                    <a:pt x="1069" y="1834"/>
                  </a:lnTo>
                  <a:lnTo>
                    <a:pt x="999"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4" name="Google Shape;4864;p40"/>
            <p:cNvSpPr/>
            <p:nvPr/>
          </p:nvSpPr>
          <p:spPr>
            <a:xfrm>
              <a:off x="1987698" y="6382043"/>
              <a:ext cx="175360" cy="318055"/>
            </a:xfrm>
            <a:custGeom>
              <a:avLst/>
              <a:gdLst/>
              <a:ahLst/>
              <a:cxnLst/>
              <a:rect l="l" t="t" r="r" b="b"/>
              <a:pathLst>
                <a:path w="1370" h="2485" extrusionOk="0">
                  <a:moveTo>
                    <a:pt x="0" y="0"/>
                  </a:moveTo>
                  <a:lnTo>
                    <a:pt x="139" y="93"/>
                  </a:lnTo>
                  <a:lnTo>
                    <a:pt x="255" y="232"/>
                  </a:lnTo>
                  <a:lnTo>
                    <a:pt x="395" y="488"/>
                  </a:lnTo>
                  <a:lnTo>
                    <a:pt x="511" y="743"/>
                  </a:lnTo>
                  <a:lnTo>
                    <a:pt x="627" y="1022"/>
                  </a:lnTo>
                  <a:lnTo>
                    <a:pt x="720" y="1300"/>
                  </a:lnTo>
                  <a:lnTo>
                    <a:pt x="1068" y="2484"/>
                  </a:lnTo>
                  <a:lnTo>
                    <a:pt x="1207" y="2252"/>
                  </a:lnTo>
                  <a:lnTo>
                    <a:pt x="1370" y="2020"/>
                  </a:lnTo>
                  <a:lnTo>
                    <a:pt x="1323" y="1579"/>
                  </a:lnTo>
                  <a:lnTo>
                    <a:pt x="1254" y="1208"/>
                  </a:lnTo>
                  <a:lnTo>
                    <a:pt x="1184" y="859"/>
                  </a:lnTo>
                  <a:lnTo>
                    <a:pt x="1091" y="581"/>
                  </a:lnTo>
                  <a:lnTo>
                    <a:pt x="975" y="372"/>
                  </a:lnTo>
                  <a:lnTo>
                    <a:pt x="859" y="186"/>
                  </a:lnTo>
                  <a:lnTo>
                    <a:pt x="789" y="140"/>
                  </a:lnTo>
                  <a:lnTo>
                    <a:pt x="720" y="70"/>
                  </a:lnTo>
                  <a:lnTo>
                    <a:pt x="650" y="47"/>
                  </a:lnTo>
                  <a:lnTo>
                    <a:pt x="580" y="24"/>
                  </a:lnTo>
                  <a:lnTo>
                    <a:pt x="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5" name="Google Shape;4865;p40"/>
            <p:cNvSpPr/>
            <p:nvPr/>
          </p:nvSpPr>
          <p:spPr>
            <a:xfrm>
              <a:off x="3375509" y="7208100"/>
              <a:ext cx="56576" cy="59515"/>
            </a:xfrm>
            <a:custGeom>
              <a:avLst/>
              <a:gdLst/>
              <a:ahLst/>
              <a:cxnLst/>
              <a:rect l="l" t="t" r="r" b="b"/>
              <a:pathLst>
                <a:path w="442" h="465" extrusionOk="0">
                  <a:moveTo>
                    <a:pt x="209" y="0"/>
                  </a:moveTo>
                  <a:lnTo>
                    <a:pt x="139" y="24"/>
                  </a:lnTo>
                  <a:lnTo>
                    <a:pt x="70" y="70"/>
                  </a:lnTo>
                  <a:lnTo>
                    <a:pt x="23" y="140"/>
                  </a:lnTo>
                  <a:lnTo>
                    <a:pt x="0" y="233"/>
                  </a:lnTo>
                  <a:lnTo>
                    <a:pt x="23" y="326"/>
                  </a:lnTo>
                  <a:lnTo>
                    <a:pt x="70" y="395"/>
                  </a:lnTo>
                  <a:lnTo>
                    <a:pt x="139" y="442"/>
                  </a:lnTo>
                  <a:lnTo>
                    <a:pt x="209" y="465"/>
                  </a:lnTo>
                  <a:lnTo>
                    <a:pt x="302" y="442"/>
                  </a:lnTo>
                  <a:lnTo>
                    <a:pt x="372" y="395"/>
                  </a:lnTo>
                  <a:lnTo>
                    <a:pt x="418" y="326"/>
                  </a:lnTo>
                  <a:lnTo>
                    <a:pt x="441" y="233"/>
                  </a:lnTo>
                  <a:lnTo>
                    <a:pt x="418" y="140"/>
                  </a:lnTo>
                  <a:lnTo>
                    <a:pt x="372" y="70"/>
                  </a:lnTo>
                  <a:lnTo>
                    <a:pt x="302" y="24"/>
                  </a:lnTo>
                  <a:lnTo>
                    <a:pt x="20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6" name="Google Shape;4866;p40"/>
            <p:cNvSpPr/>
            <p:nvPr/>
          </p:nvSpPr>
          <p:spPr>
            <a:xfrm>
              <a:off x="3375509" y="7478546"/>
              <a:ext cx="56576" cy="56572"/>
            </a:xfrm>
            <a:custGeom>
              <a:avLst/>
              <a:gdLst/>
              <a:ahLst/>
              <a:cxnLst/>
              <a:rect l="l" t="t" r="r" b="b"/>
              <a:pathLst>
                <a:path w="442" h="442" extrusionOk="0">
                  <a:moveTo>
                    <a:pt x="209" y="0"/>
                  </a:moveTo>
                  <a:lnTo>
                    <a:pt x="139" y="23"/>
                  </a:lnTo>
                  <a:lnTo>
                    <a:pt x="70" y="70"/>
                  </a:lnTo>
                  <a:lnTo>
                    <a:pt x="23" y="139"/>
                  </a:lnTo>
                  <a:lnTo>
                    <a:pt x="0" y="232"/>
                  </a:lnTo>
                  <a:lnTo>
                    <a:pt x="23" y="302"/>
                  </a:lnTo>
                  <a:lnTo>
                    <a:pt x="70" y="372"/>
                  </a:lnTo>
                  <a:lnTo>
                    <a:pt x="139" y="441"/>
                  </a:lnTo>
                  <a:lnTo>
                    <a:pt x="302" y="441"/>
                  </a:lnTo>
                  <a:lnTo>
                    <a:pt x="372" y="372"/>
                  </a:lnTo>
                  <a:lnTo>
                    <a:pt x="418" y="302"/>
                  </a:lnTo>
                  <a:lnTo>
                    <a:pt x="441" y="232"/>
                  </a:lnTo>
                  <a:lnTo>
                    <a:pt x="418" y="139"/>
                  </a:lnTo>
                  <a:lnTo>
                    <a:pt x="372" y="70"/>
                  </a:lnTo>
                  <a:lnTo>
                    <a:pt x="302" y="23"/>
                  </a:lnTo>
                  <a:lnTo>
                    <a:pt x="209" y="0"/>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7" name="Google Shape;4867;p40"/>
            <p:cNvSpPr/>
            <p:nvPr/>
          </p:nvSpPr>
          <p:spPr>
            <a:xfrm>
              <a:off x="2825703" y="7350682"/>
              <a:ext cx="169472" cy="169587"/>
            </a:xfrm>
            <a:custGeom>
              <a:avLst/>
              <a:gdLst/>
              <a:ahLst/>
              <a:cxnLst/>
              <a:rect l="l" t="t" r="r" b="b"/>
              <a:pathLst>
                <a:path w="1324" h="1325" extrusionOk="0">
                  <a:moveTo>
                    <a:pt x="650" y="1"/>
                  </a:moveTo>
                  <a:lnTo>
                    <a:pt x="511" y="24"/>
                  </a:lnTo>
                  <a:lnTo>
                    <a:pt x="395" y="47"/>
                  </a:lnTo>
                  <a:lnTo>
                    <a:pt x="279" y="117"/>
                  </a:lnTo>
                  <a:lnTo>
                    <a:pt x="186" y="187"/>
                  </a:lnTo>
                  <a:lnTo>
                    <a:pt x="93" y="303"/>
                  </a:lnTo>
                  <a:lnTo>
                    <a:pt x="47" y="396"/>
                  </a:lnTo>
                  <a:lnTo>
                    <a:pt x="0" y="535"/>
                  </a:lnTo>
                  <a:lnTo>
                    <a:pt x="0" y="674"/>
                  </a:lnTo>
                  <a:lnTo>
                    <a:pt x="0" y="790"/>
                  </a:lnTo>
                  <a:lnTo>
                    <a:pt x="47" y="930"/>
                  </a:lnTo>
                  <a:lnTo>
                    <a:pt x="93" y="1022"/>
                  </a:lnTo>
                  <a:lnTo>
                    <a:pt x="186" y="1138"/>
                  </a:lnTo>
                  <a:lnTo>
                    <a:pt x="279" y="1208"/>
                  </a:lnTo>
                  <a:lnTo>
                    <a:pt x="395" y="1278"/>
                  </a:lnTo>
                  <a:lnTo>
                    <a:pt x="511" y="1301"/>
                  </a:lnTo>
                  <a:lnTo>
                    <a:pt x="650" y="1324"/>
                  </a:lnTo>
                  <a:lnTo>
                    <a:pt x="789" y="1301"/>
                  </a:lnTo>
                  <a:lnTo>
                    <a:pt x="906" y="1278"/>
                  </a:lnTo>
                  <a:lnTo>
                    <a:pt x="1022" y="1208"/>
                  </a:lnTo>
                  <a:lnTo>
                    <a:pt x="1115" y="1138"/>
                  </a:lnTo>
                  <a:lnTo>
                    <a:pt x="1207" y="1022"/>
                  </a:lnTo>
                  <a:lnTo>
                    <a:pt x="1254" y="930"/>
                  </a:lnTo>
                  <a:lnTo>
                    <a:pt x="1300" y="790"/>
                  </a:lnTo>
                  <a:lnTo>
                    <a:pt x="1323" y="674"/>
                  </a:lnTo>
                  <a:lnTo>
                    <a:pt x="1300" y="535"/>
                  </a:lnTo>
                  <a:lnTo>
                    <a:pt x="1254" y="396"/>
                  </a:lnTo>
                  <a:lnTo>
                    <a:pt x="1207" y="303"/>
                  </a:lnTo>
                  <a:lnTo>
                    <a:pt x="1115" y="187"/>
                  </a:lnTo>
                  <a:lnTo>
                    <a:pt x="1022" y="117"/>
                  </a:lnTo>
                  <a:lnTo>
                    <a:pt x="906" y="47"/>
                  </a:lnTo>
                  <a:lnTo>
                    <a:pt x="789" y="24"/>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8" name="Google Shape;4868;p40"/>
            <p:cNvSpPr/>
            <p:nvPr/>
          </p:nvSpPr>
          <p:spPr>
            <a:xfrm>
              <a:off x="1521143" y="7350682"/>
              <a:ext cx="169472" cy="169587"/>
            </a:xfrm>
            <a:custGeom>
              <a:avLst/>
              <a:gdLst/>
              <a:ahLst/>
              <a:cxnLst/>
              <a:rect l="l" t="t" r="r" b="b"/>
              <a:pathLst>
                <a:path w="1324" h="1325" extrusionOk="0">
                  <a:moveTo>
                    <a:pt x="650" y="1"/>
                  </a:moveTo>
                  <a:lnTo>
                    <a:pt x="534" y="24"/>
                  </a:lnTo>
                  <a:lnTo>
                    <a:pt x="395" y="47"/>
                  </a:lnTo>
                  <a:lnTo>
                    <a:pt x="279" y="117"/>
                  </a:lnTo>
                  <a:lnTo>
                    <a:pt x="186" y="187"/>
                  </a:lnTo>
                  <a:lnTo>
                    <a:pt x="116" y="303"/>
                  </a:lnTo>
                  <a:lnTo>
                    <a:pt x="46" y="396"/>
                  </a:lnTo>
                  <a:lnTo>
                    <a:pt x="23" y="535"/>
                  </a:lnTo>
                  <a:lnTo>
                    <a:pt x="0" y="674"/>
                  </a:lnTo>
                  <a:lnTo>
                    <a:pt x="23" y="790"/>
                  </a:lnTo>
                  <a:lnTo>
                    <a:pt x="46" y="930"/>
                  </a:lnTo>
                  <a:lnTo>
                    <a:pt x="116" y="1022"/>
                  </a:lnTo>
                  <a:lnTo>
                    <a:pt x="186" y="1138"/>
                  </a:lnTo>
                  <a:lnTo>
                    <a:pt x="279" y="1208"/>
                  </a:lnTo>
                  <a:lnTo>
                    <a:pt x="395" y="1278"/>
                  </a:lnTo>
                  <a:lnTo>
                    <a:pt x="534" y="1301"/>
                  </a:lnTo>
                  <a:lnTo>
                    <a:pt x="650" y="1324"/>
                  </a:lnTo>
                  <a:lnTo>
                    <a:pt x="789" y="1301"/>
                  </a:lnTo>
                  <a:lnTo>
                    <a:pt x="905" y="1278"/>
                  </a:lnTo>
                  <a:lnTo>
                    <a:pt x="1022" y="1208"/>
                  </a:lnTo>
                  <a:lnTo>
                    <a:pt x="1138" y="1138"/>
                  </a:lnTo>
                  <a:lnTo>
                    <a:pt x="1207" y="1022"/>
                  </a:lnTo>
                  <a:lnTo>
                    <a:pt x="1277" y="930"/>
                  </a:lnTo>
                  <a:lnTo>
                    <a:pt x="1300" y="790"/>
                  </a:lnTo>
                  <a:lnTo>
                    <a:pt x="1323" y="674"/>
                  </a:lnTo>
                  <a:lnTo>
                    <a:pt x="1300" y="535"/>
                  </a:lnTo>
                  <a:lnTo>
                    <a:pt x="1277" y="396"/>
                  </a:lnTo>
                  <a:lnTo>
                    <a:pt x="1207" y="303"/>
                  </a:lnTo>
                  <a:lnTo>
                    <a:pt x="1138" y="187"/>
                  </a:lnTo>
                  <a:lnTo>
                    <a:pt x="1022" y="117"/>
                  </a:lnTo>
                  <a:lnTo>
                    <a:pt x="905" y="47"/>
                  </a:lnTo>
                  <a:lnTo>
                    <a:pt x="789" y="24"/>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69" name="Google Shape;4869;p40"/>
            <p:cNvSpPr/>
            <p:nvPr/>
          </p:nvSpPr>
          <p:spPr>
            <a:xfrm>
              <a:off x="2202137" y="7080364"/>
              <a:ext cx="344832" cy="127862"/>
            </a:xfrm>
            <a:custGeom>
              <a:avLst/>
              <a:gdLst/>
              <a:ahLst/>
              <a:cxnLst/>
              <a:rect l="l" t="t" r="r" b="b"/>
              <a:pathLst>
                <a:path w="2694" h="999" extrusionOk="0">
                  <a:moveTo>
                    <a:pt x="0" y="0"/>
                  </a:moveTo>
                  <a:lnTo>
                    <a:pt x="1324" y="998"/>
                  </a:lnTo>
                  <a:lnTo>
                    <a:pt x="2206" y="998"/>
                  </a:lnTo>
                  <a:lnTo>
                    <a:pt x="2276" y="743"/>
                  </a:lnTo>
                  <a:lnTo>
                    <a:pt x="2368" y="511"/>
                  </a:lnTo>
                  <a:lnTo>
                    <a:pt x="2508" y="256"/>
                  </a:lnTo>
                  <a:lnTo>
                    <a:pt x="2694"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0" name="Google Shape;4870;p40"/>
            <p:cNvSpPr/>
            <p:nvPr/>
          </p:nvSpPr>
          <p:spPr>
            <a:xfrm>
              <a:off x="1175986" y="6839613"/>
              <a:ext cx="692608" cy="273515"/>
            </a:xfrm>
            <a:custGeom>
              <a:avLst/>
              <a:gdLst/>
              <a:ahLst/>
              <a:cxnLst/>
              <a:rect l="l" t="t" r="r" b="b"/>
              <a:pathLst>
                <a:path w="5411" h="2137" extrusionOk="0">
                  <a:moveTo>
                    <a:pt x="605" y="1"/>
                  </a:moveTo>
                  <a:lnTo>
                    <a:pt x="1" y="2137"/>
                  </a:lnTo>
                  <a:lnTo>
                    <a:pt x="5364" y="2137"/>
                  </a:lnTo>
                  <a:lnTo>
                    <a:pt x="5410"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1" name="Google Shape;4871;p40"/>
            <p:cNvSpPr/>
            <p:nvPr/>
          </p:nvSpPr>
          <p:spPr>
            <a:xfrm>
              <a:off x="2995053" y="5588627"/>
              <a:ext cx="282370" cy="59502"/>
            </a:xfrm>
            <a:custGeom>
              <a:avLst/>
              <a:gdLst/>
              <a:ahLst/>
              <a:cxnLst/>
              <a:rect l="l" t="t" r="r" b="b"/>
              <a:pathLst>
                <a:path w="1928" h="349" extrusionOk="0">
                  <a:moveTo>
                    <a:pt x="163" y="1"/>
                  </a:moveTo>
                  <a:lnTo>
                    <a:pt x="93" y="24"/>
                  </a:lnTo>
                  <a:lnTo>
                    <a:pt x="47" y="47"/>
                  </a:lnTo>
                  <a:lnTo>
                    <a:pt x="24" y="117"/>
                  </a:lnTo>
                  <a:lnTo>
                    <a:pt x="0" y="186"/>
                  </a:lnTo>
                  <a:lnTo>
                    <a:pt x="24" y="233"/>
                  </a:lnTo>
                  <a:lnTo>
                    <a:pt x="47" y="302"/>
                  </a:lnTo>
                  <a:lnTo>
                    <a:pt x="93" y="326"/>
                  </a:lnTo>
                  <a:lnTo>
                    <a:pt x="163" y="349"/>
                  </a:lnTo>
                  <a:lnTo>
                    <a:pt x="1927" y="349"/>
                  </a:lnTo>
                  <a:lnTo>
                    <a:pt x="1927"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2" name="Google Shape;4872;p40"/>
            <p:cNvSpPr/>
            <p:nvPr/>
          </p:nvSpPr>
          <p:spPr>
            <a:xfrm>
              <a:off x="2412660" y="6396893"/>
              <a:ext cx="217088" cy="113143"/>
            </a:xfrm>
            <a:custGeom>
              <a:avLst/>
              <a:gdLst/>
              <a:ahLst/>
              <a:cxnLst/>
              <a:rect l="l" t="t" r="r" b="b"/>
              <a:pathLst>
                <a:path w="1696" h="884" extrusionOk="0">
                  <a:moveTo>
                    <a:pt x="1603" y="1"/>
                  </a:moveTo>
                  <a:lnTo>
                    <a:pt x="1510" y="24"/>
                  </a:lnTo>
                  <a:lnTo>
                    <a:pt x="71" y="651"/>
                  </a:lnTo>
                  <a:lnTo>
                    <a:pt x="24" y="674"/>
                  </a:lnTo>
                  <a:lnTo>
                    <a:pt x="1" y="721"/>
                  </a:lnTo>
                  <a:lnTo>
                    <a:pt x="1" y="767"/>
                  </a:lnTo>
                  <a:lnTo>
                    <a:pt x="1" y="813"/>
                  </a:lnTo>
                  <a:lnTo>
                    <a:pt x="47" y="860"/>
                  </a:lnTo>
                  <a:lnTo>
                    <a:pt x="117" y="883"/>
                  </a:lnTo>
                  <a:lnTo>
                    <a:pt x="187" y="883"/>
                  </a:lnTo>
                  <a:lnTo>
                    <a:pt x="767" y="628"/>
                  </a:lnTo>
                  <a:lnTo>
                    <a:pt x="999" y="512"/>
                  </a:lnTo>
                  <a:lnTo>
                    <a:pt x="1626" y="256"/>
                  </a:lnTo>
                  <a:lnTo>
                    <a:pt x="1673" y="233"/>
                  </a:lnTo>
                  <a:lnTo>
                    <a:pt x="1696" y="187"/>
                  </a:lnTo>
                  <a:lnTo>
                    <a:pt x="1696" y="140"/>
                  </a:lnTo>
                  <a:lnTo>
                    <a:pt x="1696" y="94"/>
                  </a:lnTo>
                  <a:lnTo>
                    <a:pt x="1673" y="47"/>
                  </a:lnTo>
                  <a:lnTo>
                    <a:pt x="1603"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3" name="Google Shape;4873;p40"/>
            <p:cNvSpPr/>
            <p:nvPr/>
          </p:nvSpPr>
          <p:spPr>
            <a:xfrm>
              <a:off x="2730849" y="6070589"/>
              <a:ext cx="43386" cy="284238"/>
            </a:xfrm>
            <a:custGeom>
              <a:avLst/>
              <a:gdLst/>
              <a:ahLst/>
              <a:cxnLst/>
              <a:rect l="l" t="t" r="r" b="b"/>
              <a:pathLst>
                <a:path w="326" h="2136" extrusionOk="0">
                  <a:moveTo>
                    <a:pt x="0" y="0"/>
                  </a:moveTo>
                  <a:lnTo>
                    <a:pt x="24" y="325"/>
                  </a:lnTo>
                  <a:lnTo>
                    <a:pt x="140" y="1927"/>
                  </a:lnTo>
                  <a:lnTo>
                    <a:pt x="163" y="2136"/>
                  </a:lnTo>
                  <a:lnTo>
                    <a:pt x="325" y="2136"/>
                  </a:lnTo>
                  <a:lnTo>
                    <a:pt x="325"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74" name="Google Shape;4874;p40"/>
            <p:cNvSpPr/>
            <p:nvPr/>
          </p:nvSpPr>
          <p:spPr>
            <a:xfrm>
              <a:off x="2625845" y="6113837"/>
              <a:ext cx="123636" cy="213178"/>
            </a:xfrm>
            <a:custGeom>
              <a:avLst/>
              <a:gdLst/>
              <a:ahLst/>
              <a:cxnLst/>
              <a:rect l="l" t="t" r="r" b="b"/>
              <a:pathLst>
                <a:path w="929" h="1602" extrusionOk="0">
                  <a:moveTo>
                    <a:pt x="279" y="0"/>
                  </a:moveTo>
                  <a:lnTo>
                    <a:pt x="209" y="23"/>
                  </a:lnTo>
                  <a:lnTo>
                    <a:pt x="139" y="46"/>
                  </a:lnTo>
                  <a:lnTo>
                    <a:pt x="70" y="70"/>
                  </a:lnTo>
                  <a:lnTo>
                    <a:pt x="23" y="116"/>
                  </a:lnTo>
                  <a:lnTo>
                    <a:pt x="0" y="186"/>
                  </a:lnTo>
                  <a:lnTo>
                    <a:pt x="0" y="255"/>
                  </a:lnTo>
                  <a:lnTo>
                    <a:pt x="0" y="325"/>
                  </a:lnTo>
                  <a:lnTo>
                    <a:pt x="23" y="395"/>
                  </a:lnTo>
                  <a:lnTo>
                    <a:pt x="348" y="1114"/>
                  </a:lnTo>
                  <a:lnTo>
                    <a:pt x="371" y="1231"/>
                  </a:lnTo>
                  <a:lnTo>
                    <a:pt x="464" y="1370"/>
                  </a:lnTo>
                  <a:lnTo>
                    <a:pt x="557" y="1509"/>
                  </a:lnTo>
                  <a:lnTo>
                    <a:pt x="650" y="1579"/>
                  </a:lnTo>
                  <a:lnTo>
                    <a:pt x="743" y="1602"/>
                  </a:lnTo>
                  <a:lnTo>
                    <a:pt x="929" y="1602"/>
                  </a:lnTo>
                  <a:lnTo>
                    <a:pt x="813"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4" name="Rectangle 3"/>
          <p:cNvSpPr/>
          <p:nvPr/>
        </p:nvSpPr>
        <p:spPr>
          <a:xfrm>
            <a:off x="2505836" y="417051"/>
            <a:ext cx="8087855" cy="584775"/>
          </a:xfrm>
          <a:prstGeom prst="rect">
            <a:avLst/>
          </a:prstGeom>
        </p:spPr>
        <p:txBody>
          <a:bodyPr wrap="none">
            <a:spAutoFit/>
          </a:bodyPr>
          <a:lstStyle/>
          <a:p>
            <a:r>
              <a:rPr lang="en-GB" sz="3200" b="1" dirty="0">
                <a:latin typeface="Times New Roman" panose="02020603050405020304" pitchFamily="18" charset="0"/>
                <a:ea typeface="Calibri" panose="020F0502020204030204" pitchFamily="34" charset="0"/>
              </a:rPr>
              <a:t>Benefits for Employers - Example 1: Amazon</a:t>
            </a:r>
            <a:endParaRPr lang="en-GB" sz="3200" b="1" dirty="0"/>
          </a:p>
        </p:txBody>
      </p:sp>
      <p:sp>
        <p:nvSpPr>
          <p:cNvPr id="5" name="Rectangle 1"/>
          <p:cNvSpPr>
            <a:spLocks noChangeArrowheads="1"/>
          </p:cNvSpPr>
          <p:nvPr/>
        </p:nvSpPr>
        <p:spPr bwMode="auto">
          <a:xfrm>
            <a:off x="2173645" y="528885"/>
            <a:ext cx="8708850"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"Career Choice" program offers full scholarships.</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Uses online platforms for skill development (</a:t>
            </a:r>
            <a:r>
              <a:rPr kumimoji="0" lang="en-US" altLang="en-US" sz="2400" b="0" i="0" u="none" strike="noStrike" cap="none" normalizeH="0" baseline="0" dirty="0" err="1">
                <a:ln>
                  <a:noFill/>
                </a:ln>
                <a:solidFill>
                  <a:schemeClr val="tx1"/>
                </a:solidFill>
                <a:effectLst/>
                <a:latin typeface="Arial" panose="020B0604020202020204" pitchFamily="34" charset="0"/>
              </a:rPr>
              <a:t>Oguanobi</a:t>
            </a:r>
            <a:r>
              <a:rPr kumimoji="0" lang="en-US" altLang="en-US" sz="2400" b="0" i="0" u="none" strike="noStrike" cap="none" normalizeH="0" baseline="0" dirty="0">
                <a:ln>
                  <a:noFill/>
                </a:ln>
                <a:solidFill>
                  <a:schemeClr val="tx1"/>
                </a:solidFill>
                <a:effectLst/>
                <a:latin typeface="Arial" panose="020B0604020202020204" pitchFamily="34" charset="0"/>
              </a:rPr>
              <a:t> and Joel,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Reduces employee turnover and associated costs.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Builds a qualified pool of human capital.</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Enhances Amazon’s reputation as an employer. </a:t>
            </a:r>
          </a:p>
        </p:txBody>
      </p:sp>
    </p:spTree>
    <p:extLst>
      <p:ext uri="{BB962C8B-B14F-4D97-AF65-F5344CB8AC3E}">
        <p14:creationId xmlns:p14="http://schemas.microsoft.com/office/powerpoint/2010/main" val="892409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897"/>
        <p:cNvGrpSpPr/>
        <p:nvPr/>
      </p:nvGrpSpPr>
      <p:grpSpPr>
        <a:xfrm>
          <a:off x="0" y="0"/>
          <a:ext cx="0" cy="0"/>
          <a:chOff x="0" y="0"/>
          <a:chExt cx="0" cy="0"/>
        </a:xfrm>
      </p:grpSpPr>
      <p:sp>
        <p:nvSpPr>
          <p:cNvPr id="4898" name="Google Shape;4898;p43"/>
          <p:cNvSpPr/>
          <p:nvPr/>
        </p:nvSpPr>
        <p:spPr>
          <a:xfrm flipH="1">
            <a:off x="6163462" y="4829585"/>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899" name="Google Shape;4899;p43"/>
          <p:cNvSpPr/>
          <p:nvPr/>
        </p:nvSpPr>
        <p:spPr>
          <a:xfrm flipH="1">
            <a:off x="166" y="4829585"/>
            <a:ext cx="6163297" cy="1160772"/>
          </a:xfrm>
          <a:custGeom>
            <a:avLst/>
            <a:gdLst/>
            <a:ahLst/>
            <a:cxnLst/>
            <a:rect l="l" t="t" r="r" b="b"/>
            <a:pathLst>
              <a:path w="46968" h="8846" extrusionOk="0">
                <a:moveTo>
                  <a:pt x="24680" y="0"/>
                </a:moveTo>
                <a:lnTo>
                  <a:pt x="24680" y="2554"/>
                </a:lnTo>
                <a:lnTo>
                  <a:pt x="23147" y="2554"/>
                </a:lnTo>
                <a:lnTo>
                  <a:pt x="23147" y="6060"/>
                </a:lnTo>
                <a:lnTo>
                  <a:pt x="21801" y="6060"/>
                </a:lnTo>
                <a:lnTo>
                  <a:pt x="21801" y="2066"/>
                </a:lnTo>
                <a:lnTo>
                  <a:pt x="20059" y="2066"/>
                </a:lnTo>
                <a:lnTo>
                  <a:pt x="20059" y="929"/>
                </a:lnTo>
                <a:lnTo>
                  <a:pt x="17854" y="929"/>
                </a:lnTo>
                <a:lnTo>
                  <a:pt x="17854" y="3065"/>
                </a:lnTo>
                <a:lnTo>
                  <a:pt x="16577" y="3065"/>
                </a:lnTo>
                <a:lnTo>
                  <a:pt x="16577" y="2345"/>
                </a:lnTo>
                <a:lnTo>
                  <a:pt x="15346" y="2345"/>
                </a:lnTo>
                <a:lnTo>
                  <a:pt x="15346" y="5224"/>
                </a:lnTo>
                <a:lnTo>
                  <a:pt x="13907" y="5224"/>
                </a:lnTo>
                <a:lnTo>
                  <a:pt x="13048" y="3738"/>
                </a:lnTo>
                <a:lnTo>
                  <a:pt x="12050" y="3738"/>
                </a:lnTo>
                <a:lnTo>
                  <a:pt x="12050" y="2066"/>
                </a:lnTo>
                <a:lnTo>
                  <a:pt x="10285" y="2066"/>
                </a:lnTo>
                <a:lnTo>
                  <a:pt x="10285" y="6710"/>
                </a:lnTo>
                <a:lnTo>
                  <a:pt x="8498" y="6710"/>
                </a:lnTo>
                <a:lnTo>
                  <a:pt x="8498" y="5038"/>
                </a:lnTo>
                <a:lnTo>
                  <a:pt x="6988" y="5038"/>
                </a:lnTo>
                <a:lnTo>
                  <a:pt x="6988" y="2740"/>
                </a:lnTo>
                <a:lnTo>
                  <a:pt x="4644" y="2740"/>
                </a:lnTo>
                <a:lnTo>
                  <a:pt x="4644" y="3854"/>
                </a:lnTo>
                <a:lnTo>
                  <a:pt x="1811" y="3854"/>
                </a:lnTo>
                <a:lnTo>
                  <a:pt x="1811" y="5247"/>
                </a:lnTo>
                <a:lnTo>
                  <a:pt x="0" y="5247"/>
                </a:lnTo>
                <a:lnTo>
                  <a:pt x="0" y="8845"/>
                </a:lnTo>
                <a:lnTo>
                  <a:pt x="46967" y="8845"/>
                </a:lnTo>
                <a:lnTo>
                  <a:pt x="46967" y="6385"/>
                </a:lnTo>
                <a:lnTo>
                  <a:pt x="43462" y="6385"/>
                </a:lnTo>
                <a:lnTo>
                  <a:pt x="43462" y="4411"/>
                </a:lnTo>
                <a:lnTo>
                  <a:pt x="42022" y="4411"/>
                </a:lnTo>
                <a:lnTo>
                  <a:pt x="42022" y="209"/>
                </a:lnTo>
                <a:lnTo>
                  <a:pt x="39608" y="209"/>
                </a:lnTo>
                <a:lnTo>
                  <a:pt x="39608" y="2925"/>
                </a:lnTo>
                <a:lnTo>
                  <a:pt x="38261" y="2925"/>
                </a:lnTo>
                <a:lnTo>
                  <a:pt x="38261" y="6268"/>
                </a:lnTo>
                <a:lnTo>
                  <a:pt x="36149" y="6268"/>
                </a:lnTo>
                <a:lnTo>
                  <a:pt x="36149" y="5108"/>
                </a:lnTo>
                <a:lnTo>
                  <a:pt x="34082" y="5108"/>
                </a:lnTo>
                <a:lnTo>
                  <a:pt x="32504" y="3552"/>
                </a:lnTo>
                <a:lnTo>
                  <a:pt x="30344" y="3552"/>
                </a:lnTo>
                <a:lnTo>
                  <a:pt x="30344" y="1068"/>
                </a:lnTo>
                <a:lnTo>
                  <a:pt x="27117" y="1068"/>
                </a:lnTo>
                <a:lnTo>
                  <a:pt x="27117"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0" name="Google Shape;4900;p43"/>
          <p:cNvSpPr/>
          <p:nvPr/>
        </p:nvSpPr>
        <p:spPr>
          <a:xfrm>
            <a:off x="133" y="5529867"/>
            <a:ext cx="12192000" cy="608800"/>
          </a:xfrm>
          <a:prstGeom prst="rect">
            <a:avLst/>
          </a:pr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nvGrpSpPr>
          <p:cNvPr id="4901" name="Google Shape;4901;p43"/>
          <p:cNvGrpSpPr/>
          <p:nvPr/>
        </p:nvGrpSpPr>
        <p:grpSpPr>
          <a:xfrm>
            <a:off x="4976231" y="4882749"/>
            <a:ext cx="3711399" cy="2122236"/>
            <a:chOff x="-2150675" y="3642792"/>
            <a:chExt cx="2044472" cy="1169062"/>
          </a:xfrm>
        </p:grpSpPr>
        <p:sp>
          <p:nvSpPr>
            <p:cNvPr id="4902" name="Google Shape;4902;p43"/>
            <p:cNvSpPr/>
            <p:nvPr/>
          </p:nvSpPr>
          <p:spPr>
            <a:xfrm flipH="1">
              <a:off x="-671747" y="4306283"/>
              <a:ext cx="189397" cy="227004"/>
            </a:xfrm>
            <a:custGeom>
              <a:avLst/>
              <a:gdLst/>
              <a:ahLst/>
              <a:cxnLst/>
              <a:rect l="l" t="t" r="r" b="b"/>
              <a:pathLst>
                <a:path w="3971" h="4760" extrusionOk="0">
                  <a:moveTo>
                    <a:pt x="47" y="0"/>
                  </a:moveTo>
                  <a:lnTo>
                    <a:pt x="0" y="46"/>
                  </a:lnTo>
                  <a:lnTo>
                    <a:pt x="3901" y="4759"/>
                  </a:lnTo>
                  <a:lnTo>
                    <a:pt x="3970" y="4713"/>
                  </a:lnTo>
                  <a:lnTo>
                    <a:pt x="47"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3" name="Google Shape;4903;p43"/>
            <p:cNvSpPr/>
            <p:nvPr/>
          </p:nvSpPr>
          <p:spPr>
            <a:xfrm flipH="1">
              <a:off x="-665067" y="4300700"/>
              <a:ext cx="170553" cy="132911"/>
            </a:xfrm>
            <a:custGeom>
              <a:avLst/>
              <a:gdLst/>
              <a:ahLst/>
              <a:cxnLst/>
              <a:rect l="l" t="t" r="r" b="b"/>
              <a:pathLst>
                <a:path w="3553" h="2695" extrusionOk="0">
                  <a:moveTo>
                    <a:pt x="70" y="1"/>
                  </a:moveTo>
                  <a:lnTo>
                    <a:pt x="1" y="71"/>
                  </a:lnTo>
                  <a:lnTo>
                    <a:pt x="3506" y="2694"/>
                  </a:lnTo>
                  <a:lnTo>
                    <a:pt x="3553" y="2624"/>
                  </a:lnTo>
                  <a:lnTo>
                    <a:pt x="7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4" name="Google Shape;4904;p43"/>
            <p:cNvSpPr/>
            <p:nvPr/>
          </p:nvSpPr>
          <p:spPr>
            <a:xfrm flipH="1">
              <a:off x="-458024" y="4300703"/>
              <a:ext cx="149524" cy="192715"/>
            </a:xfrm>
            <a:custGeom>
              <a:avLst/>
              <a:gdLst/>
              <a:ahLst/>
              <a:cxnLst/>
              <a:rect l="l" t="t" r="r" b="b"/>
              <a:pathLst>
                <a:path w="3135" h="4041" extrusionOk="0">
                  <a:moveTo>
                    <a:pt x="3065" y="1"/>
                  </a:moveTo>
                  <a:lnTo>
                    <a:pt x="0" y="3994"/>
                  </a:lnTo>
                  <a:lnTo>
                    <a:pt x="47" y="4041"/>
                  </a:lnTo>
                  <a:lnTo>
                    <a:pt x="3135" y="71"/>
                  </a:lnTo>
                  <a:lnTo>
                    <a:pt x="306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5" name="Google Shape;4905;p43"/>
            <p:cNvSpPr/>
            <p:nvPr/>
          </p:nvSpPr>
          <p:spPr>
            <a:xfrm flipH="1">
              <a:off x="-470187" y="4306283"/>
              <a:ext cx="103021" cy="187136"/>
            </a:xfrm>
            <a:custGeom>
              <a:avLst/>
              <a:gdLst/>
              <a:ahLst/>
              <a:cxnLst/>
              <a:rect l="l" t="t" r="r" b="b"/>
              <a:pathLst>
                <a:path w="2160" h="3924" extrusionOk="0">
                  <a:moveTo>
                    <a:pt x="2090" y="0"/>
                  </a:moveTo>
                  <a:lnTo>
                    <a:pt x="1" y="3877"/>
                  </a:lnTo>
                  <a:lnTo>
                    <a:pt x="71" y="3924"/>
                  </a:lnTo>
                  <a:lnTo>
                    <a:pt x="2160" y="46"/>
                  </a:lnTo>
                  <a:lnTo>
                    <a:pt x="209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6" name="Google Shape;4906;p43"/>
            <p:cNvSpPr/>
            <p:nvPr/>
          </p:nvSpPr>
          <p:spPr>
            <a:xfrm flipH="1">
              <a:off x="-1998417" y="3727618"/>
              <a:ext cx="233825" cy="277386"/>
            </a:xfrm>
            <a:custGeom>
              <a:avLst/>
              <a:gdLst/>
              <a:ahLst/>
              <a:cxnLst/>
              <a:rect l="l" t="t" r="r" b="b"/>
              <a:pathLst>
                <a:path w="4992" h="5922" extrusionOk="0">
                  <a:moveTo>
                    <a:pt x="418" y="1"/>
                  </a:moveTo>
                  <a:lnTo>
                    <a:pt x="0" y="94"/>
                  </a:lnTo>
                  <a:lnTo>
                    <a:pt x="186" y="303"/>
                  </a:lnTo>
                  <a:lnTo>
                    <a:pt x="534" y="744"/>
                  </a:lnTo>
                  <a:lnTo>
                    <a:pt x="1115" y="1463"/>
                  </a:lnTo>
                  <a:lnTo>
                    <a:pt x="1486" y="1881"/>
                  </a:lnTo>
                  <a:lnTo>
                    <a:pt x="2020" y="2555"/>
                  </a:lnTo>
                  <a:lnTo>
                    <a:pt x="2368" y="2973"/>
                  </a:lnTo>
                  <a:lnTo>
                    <a:pt x="2902" y="3623"/>
                  </a:lnTo>
                  <a:lnTo>
                    <a:pt x="3250" y="4041"/>
                  </a:lnTo>
                  <a:lnTo>
                    <a:pt x="4063" y="5016"/>
                  </a:lnTo>
                  <a:lnTo>
                    <a:pt x="4992" y="5921"/>
                  </a:lnTo>
                  <a:lnTo>
                    <a:pt x="4620" y="4528"/>
                  </a:lnTo>
                  <a:lnTo>
                    <a:pt x="4388" y="4296"/>
                  </a:lnTo>
                  <a:lnTo>
                    <a:pt x="3993" y="3855"/>
                  </a:lnTo>
                  <a:lnTo>
                    <a:pt x="3970" y="3855"/>
                  </a:lnTo>
                  <a:lnTo>
                    <a:pt x="3367" y="3182"/>
                  </a:lnTo>
                  <a:lnTo>
                    <a:pt x="2949" y="2740"/>
                  </a:lnTo>
                  <a:lnTo>
                    <a:pt x="2322" y="2067"/>
                  </a:lnTo>
                  <a:lnTo>
                    <a:pt x="1927" y="1626"/>
                  </a:lnTo>
                  <a:lnTo>
                    <a:pt x="1231" y="883"/>
                  </a:lnTo>
                  <a:lnTo>
                    <a:pt x="836" y="465"/>
                  </a:lnTo>
                  <a:lnTo>
                    <a:pt x="418"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7" name="Google Shape;4907;p43"/>
            <p:cNvSpPr/>
            <p:nvPr/>
          </p:nvSpPr>
          <p:spPr>
            <a:xfrm flipH="1">
              <a:off x="-2003847" y="3921204"/>
              <a:ext cx="34849" cy="101174"/>
            </a:xfrm>
            <a:custGeom>
              <a:avLst/>
              <a:gdLst/>
              <a:ahLst/>
              <a:cxnLst/>
              <a:rect l="l" t="t" r="r" b="b"/>
              <a:pathLst>
                <a:path w="744" h="2160" extrusionOk="0">
                  <a:moveTo>
                    <a:pt x="349" y="0"/>
                  </a:moveTo>
                  <a:lnTo>
                    <a:pt x="47" y="1068"/>
                  </a:lnTo>
                  <a:lnTo>
                    <a:pt x="47" y="1579"/>
                  </a:lnTo>
                  <a:lnTo>
                    <a:pt x="349" y="1579"/>
                  </a:lnTo>
                  <a:lnTo>
                    <a:pt x="419" y="1602"/>
                  </a:lnTo>
                  <a:lnTo>
                    <a:pt x="442" y="1672"/>
                  </a:lnTo>
                  <a:lnTo>
                    <a:pt x="419" y="1718"/>
                  </a:lnTo>
                  <a:lnTo>
                    <a:pt x="349" y="1742"/>
                  </a:lnTo>
                  <a:lnTo>
                    <a:pt x="1" y="1742"/>
                  </a:lnTo>
                  <a:lnTo>
                    <a:pt x="1" y="2160"/>
                  </a:lnTo>
                  <a:lnTo>
                    <a:pt x="744" y="2160"/>
                  </a:lnTo>
                  <a:lnTo>
                    <a:pt x="744" y="442"/>
                  </a:lnTo>
                  <a:lnTo>
                    <a:pt x="744" y="302"/>
                  </a:lnTo>
                  <a:lnTo>
                    <a:pt x="744"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8" name="Google Shape;4908;p43"/>
            <p:cNvSpPr/>
            <p:nvPr/>
          </p:nvSpPr>
          <p:spPr>
            <a:xfrm flipH="1">
              <a:off x="-1246972"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09" name="Google Shape;4909;p43"/>
            <p:cNvSpPr/>
            <p:nvPr/>
          </p:nvSpPr>
          <p:spPr>
            <a:xfrm flipH="1">
              <a:off x="-127418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0" name="Google Shape;4910;p43"/>
            <p:cNvSpPr/>
            <p:nvPr/>
          </p:nvSpPr>
          <p:spPr>
            <a:xfrm flipH="1">
              <a:off x="-1299197"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1" name="Google Shape;4911;p43"/>
            <p:cNvSpPr/>
            <p:nvPr/>
          </p:nvSpPr>
          <p:spPr>
            <a:xfrm flipH="1">
              <a:off x="-1326364"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2" name="Google Shape;4912;p43"/>
            <p:cNvSpPr/>
            <p:nvPr/>
          </p:nvSpPr>
          <p:spPr>
            <a:xfrm flipH="1">
              <a:off x="-682065"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3" name="Google Shape;4913;p43"/>
            <p:cNvSpPr/>
            <p:nvPr/>
          </p:nvSpPr>
          <p:spPr>
            <a:xfrm flipH="1">
              <a:off x="-709232"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4" name="Google Shape;4914;p43"/>
            <p:cNvSpPr/>
            <p:nvPr/>
          </p:nvSpPr>
          <p:spPr>
            <a:xfrm flipH="1">
              <a:off x="-733166" y="4406763"/>
              <a:ext cx="14193" cy="21781"/>
            </a:xfrm>
            <a:custGeom>
              <a:avLst/>
              <a:gdLst/>
              <a:ahLst/>
              <a:cxnLst/>
              <a:rect l="l" t="t" r="r" b="b"/>
              <a:pathLst>
                <a:path w="303" h="465" extrusionOk="0">
                  <a:moveTo>
                    <a:pt x="1" y="1"/>
                  </a:moveTo>
                  <a:lnTo>
                    <a:pt x="1" y="465"/>
                  </a:lnTo>
                  <a:lnTo>
                    <a:pt x="303" y="465"/>
                  </a:lnTo>
                  <a:lnTo>
                    <a:pt x="303"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5" name="Google Shape;4915;p43"/>
            <p:cNvSpPr/>
            <p:nvPr/>
          </p:nvSpPr>
          <p:spPr>
            <a:xfrm flipH="1">
              <a:off x="-761457"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6" name="Google Shape;4916;p43"/>
            <p:cNvSpPr/>
            <p:nvPr/>
          </p:nvSpPr>
          <p:spPr>
            <a:xfrm flipH="1">
              <a:off x="-828326"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7" name="Google Shape;4917;p43"/>
            <p:cNvSpPr/>
            <p:nvPr/>
          </p:nvSpPr>
          <p:spPr>
            <a:xfrm flipH="1">
              <a:off x="-854416" y="4406763"/>
              <a:ext cx="14146" cy="21781"/>
            </a:xfrm>
            <a:custGeom>
              <a:avLst/>
              <a:gdLst/>
              <a:ahLst/>
              <a:cxnLst/>
              <a:rect l="l" t="t" r="r" b="b"/>
              <a:pathLst>
                <a:path w="302"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8" name="Google Shape;4918;p43"/>
            <p:cNvSpPr/>
            <p:nvPr/>
          </p:nvSpPr>
          <p:spPr>
            <a:xfrm flipH="1">
              <a:off x="-879428"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19" name="Google Shape;4919;p43"/>
            <p:cNvSpPr/>
            <p:nvPr/>
          </p:nvSpPr>
          <p:spPr>
            <a:xfrm flipH="1">
              <a:off x="-906641"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0" name="Google Shape;4920;p43"/>
            <p:cNvSpPr/>
            <p:nvPr/>
          </p:nvSpPr>
          <p:spPr>
            <a:xfrm flipH="1">
              <a:off x="-1055587" y="4406763"/>
              <a:ext cx="15270" cy="21781"/>
            </a:xfrm>
            <a:custGeom>
              <a:avLst/>
              <a:gdLst/>
              <a:ahLst/>
              <a:cxnLst/>
              <a:rect l="l" t="t" r="r" b="b"/>
              <a:pathLst>
                <a:path w="326" h="465" extrusionOk="0">
                  <a:moveTo>
                    <a:pt x="1" y="1"/>
                  </a:moveTo>
                  <a:lnTo>
                    <a:pt x="1" y="465"/>
                  </a:lnTo>
                  <a:lnTo>
                    <a:pt x="326" y="465"/>
                  </a:lnTo>
                  <a:lnTo>
                    <a:pt x="32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1" name="Google Shape;4921;p43"/>
            <p:cNvSpPr/>
            <p:nvPr/>
          </p:nvSpPr>
          <p:spPr>
            <a:xfrm flipH="1">
              <a:off x="-1081723" y="4406763"/>
              <a:ext cx="14193" cy="21781"/>
            </a:xfrm>
            <a:custGeom>
              <a:avLst/>
              <a:gdLst/>
              <a:ahLst/>
              <a:cxnLst/>
              <a:rect l="l" t="t" r="r" b="b"/>
              <a:pathLst>
                <a:path w="303" h="465" extrusionOk="0">
                  <a:moveTo>
                    <a:pt x="0" y="1"/>
                  </a:moveTo>
                  <a:lnTo>
                    <a:pt x="0"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2" name="Google Shape;4922;p43"/>
            <p:cNvSpPr/>
            <p:nvPr/>
          </p:nvSpPr>
          <p:spPr>
            <a:xfrm flipH="1">
              <a:off x="-1106735" y="4406763"/>
              <a:ext cx="15270" cy="21781"/>
            </a:xfrm>
            <a:custGeom>
              <a:avLst/>
              <a:gdLst/>
              <a:ahLst/>
              <a:cxnLst/>
              <a:rect l="l" t="t" r="r" b="b"/>
              <a:pathLst>
                <a:path w="326" h="465" extrusionOk="0">
                  <a:moveTo>
                    <a:pt x="0" y="1"/>
                  </a:moveTo>
                  <a:lnTo>
                    <a:pt x="0" y="465"/>
                  </a:lnTo>
                  <a:lnTo>
                    <a:pt x="325" y="465"/>
                  </a:lnTo>
                  <a:lnTo>
                    <a:pt x="32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3" name="Google Shape;4923;p43"/>
            <p:cNvSpPr/>
            <p:nvPr/>
          </p:nvSpPr>
          <p:spPr>
            <a:xfrm flipH="1">
              <a:off x="-1133902" y="4406763"/>
              <a:ext cx="14193" cy="21781"/>
            </a:xfrm>
            <a:custGeom>
              <a:avLst/>
              <a:gdLst/>
              <a:ahLst/>
              <a:cxnLst/>
              <a:rect l="l" t="t" r="r" b="b"/>
              <a:pathLst>
                <a:path w="303" h="465" extrusionOk="0">
                  <a:moveTo>
                    <a:pt x="1" y="1"/>
                  </a:moveTo>
                  <a:lnTo>
                    <a:pt x="1" y="465"/>
                  </a:lnTo>
                  <a:lnTo>
                    <a:pt x="302" y="465"/>
                  </a:lnTo>
                  <a:lnTo>
                    <a:pt x="302"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4" name="Google Shape;4924;p43"/>
            <p:cNvSpPr/>
            <p:nvPr/>
          </p:nvSpPr>
          <p:spPr>
            <a:xfrm flipH="1">
              <a:off x="-1518873" y="3903780"/>
              <a:ext cx="20703" cy="28338"/>
            </a:xfrm>
            <a:custGeom>
              <a:avLst/>
              <a:gdLst/>
              <a:ahLst/>
              <a:cxnLst/>
              <a:rect l="l" t="t" r="r" b="b"/>
              <a:pathLst>
                <a:path w="442" h="605" extrusionOk="0">
                  <a:moveTo>
                    <a:pt x="116" y="1"/>
                  </a:moveTo>
                  <a:lnTo>
                    <a:pt x="139" y="47"/>
                  </a:lnTo>
                  <a:lnTo>
                    <a:pt x="116" y="140"/>
                  </a:lnTo>
                  <a:lnTo>
                    <a:pt x="93" y="187"/>
                  </a:lnTo>
                  <a:lnTo>
                    <a:pt x="70" y="233"/>
                  </a:lnTo>
                  <a:lnTo>
                    <a:pt x="23" y="280"/>
                  </a:lnTo>
                  <a:lnTo>
                    <a:pt x="0" y="372"/>
                  </a:lnTo>
                  <a:lnTo>
                    <a:pt x="0" y="442"/>
                  </a:lnTo>
                  <a:lnTo>
                    <a:pt x="46" y="512"/>
                  </a:lnTo>
                  <a:lnTo>
                    <a:pt x="93" y="558"/>
                  </a:lnTo>
                  <a:lnTo>
                    <a:pt x="139" y="605"/>
                  </a:lnTo>
                  <a:lnTo>
                    <a:pt x="325" y="605"/>
                  </a:lnTo>
                  <a:lnTo>
                    <a:pt x="395" y="535"/>
                  </a:lnTo>
                  <a:lnTo>
                    <a:pt x="418" y="512"/>
                  </a:lnTo>
                  <a:lnTo>
                    <a:pt x="441" y="465"/>
                  </a:lnTo>
                  <a:lnTo>
                    <a:pt x="441" y="372"/>
                  </a:lnTo>
                  <a:lnTo>
                    <a:pt x="418" y="326"/>
                  </a:lnTo>
                  <a:lnTo>
                    <a:pt x="395" y="303"/>
                  </a:lnTo>
                  <a:lnTo>
                    <a:pt x="348" y="396"/>
                  </a:lnTo>
                  <a:lnTo>
                    <a:pt x="325" y="442"/>
                  </a:lnTo>
                  <a:lnTo>
                    <a:pt x="279" y="465"/>
                  </a:lnTo>
                  <a:lnTo>
                    <a:pt x="255" y="465"/>
                  </a:lnTo>
                  <a:lnTo>
                    <a:pt x="186" y="442"/>
                  </a:lnTo>
                  <a:lnTo>
                    <a:pt x="139" y="396"/>
                  </a:lnTo>
                  <a:lnTo>
                    <a:pt x="139" y="326"/>
                  </a:lnTo>
                  <a:lnTo>
                    <a:pt x="163" y="280"/>
                  </a:lnTo>
                  <a:lnTo>
                    <a:pt x="232" y="233"/>
                  </a:lnTo>
                  <a:lnTo>
                    <a:pt x="255" y="163"/>
                  </a:lnTo>
                  <a:lnTo>
                    <a:pt x="302" y="94"/>
                  </a:lnTo>
                  <a:lnTo>
                    <a:pt x="302"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5" name="Google Shape;4925;p43"/>
            <p:cNvSpPr/>
            <p:nvPr/>
          </p:nvSpPr>
          <p:spPr>
            <a:xfrm flipH="1">
              <a:off x="-1526461" y="3765698"/>
              <a:ext cx="4403" cy="85951"/>
            </a:xfrm>
            <a:custGeom>
              <a:avLst/>
              <a:gdLst/>
              <a:ahLst/>
              <a:cxnLst/>
              <a:rect l="l" t="t" r="r" b="b"/>
              <a:pathLst>
                <a:path w="94" h="1835" extrusionOk="0">
                  <a:moveTo>
                    <a:pt x="1" y="0"/>
                  </a:moveTo>
                  <a:lnTo>
                    <a:pt x="1" y="1835"/>
                  </a:lnTo>
                  <a:lnTo>
                    <a:pt x="94" y="1835"/>
                  </a:lnTo>
                  <a:lnTo>
                    <a:pt x="94"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6" name="Google Shape;4926;p43"/>
            <p:cNvSpPr/>
            <p:nvPr/>
          </p:nvSpPr>
          <p:spPr>
            <a:xfrm flipH="1">
              <a:off x="-1499294" y="3765698"/>
              <a:ext cx="4403" cy="85951"/>
            </a:xfrm>
            <a:custGeom>
              <a:avLst/>
              <a:gdLst/>
              <a:ahLst/>
              <a:cxnLst/>
              <a:rect l="l" t="t" r="r" b="b"/>
              <a:pathLst>
                <a:path w="94" h="1835" extrusionOk="0">
                  <a:moveTo>
                    <a:pt x="0" y="0"/>
                  </a:moveTo>
                  <a:lnTo>
                    <a:pt x="0" y="1835"/>
                  </a:lnTo>
                  <a:lnTo>
                    <a:pt x="93" y="1835"/>
                  </a:lnTo>
                  <a:lnTo>
                    <a:pt x="93"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7" name="Google Shape;4927;p43"/>
            <p:cNvSpPr/>
            <p:nvPr/>
          </p:nvSpPr>
          <p:spPr>
            <a:xfrm flipH="1">
              <a:off x="-1515595" y="3901626"/>
              <a:ext cx="13115" cy="4403"/>
            </a:xfrm>
            <a:custGeom>
              <a:avLst/>
              <a:gdLst/>
              <a:ahLst/>
              <a:cxnLst/>
              <a:rect l="l" t="t" r="r" b="b"/>
              <a:pathLst>
                <a:path w="280" h="94" extrusionOk="0">
                  <a:moveTo>
                    <a:pt x="1" y="0"/>
                  </a:moveTo>
                  <a:lnTo>
                    <a:pt x="24" y="93"/>
                  </a:lnTo>
                  <a:lnTo>
                    <a:pt x="256" y="93"/>
                  </a:lnTo>
                  <a:lnTo>
                    <a:pt x="28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8" name="Google Shape;4928;p43"/>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rgbClr val="2C2D2D"/>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29" name="Google Shape;4929;p43"/>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0" name="Google Shape;4930;p43"/>
            <p:cNvSpPr/>
            <p:nvPr/>
          </p:nvSpPr>
          <p:spPr>
            <a:xfrm flipH="1">
              <a:off x="-1525384" y="3888558"/>
              <a:ext cx="31570" cy="13115"/>
            </a:xfrm>
            <a:custGeom>
              <a:avLst/>
              <a:gdLst/>
              <a:ahLst/>
              <a:cxnLst/>
              <a:rect l="l" t="t" r="r" b="b"/>
              <a:pathLst>
                <a:path w="674" h="280" extrusionOk="0">
                  <a:moveTo>
                    <a:pt x="0" y="1"/>
                  </a:moveTo>
                  <a:lnTo>
                    <a:pt x="93" y="279"/>
                  </a:lnTo>
                  <a:lnTo>
                    <a:pt x="581" y="279"/>
                  </a:lnTo>
                  <a:lnTo>
                    <a:pt x="673"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1" name="Google Shape;4931;p43"/>
            <p:cNvSpPr/>
            <p:nvPr/>
          </p:nvSpPr>
          <p:spPr>
            <a:xfrm flipH="1">
              <a:off x="-1525384" y="3888558"/>
              <a:ext cx="31570" cy="13115"/>
            </a:xfrm>
            <a:custGeom>
              <a:avLst/>
              <a:gdLst/>
              <a:ahLst/>
              <a:cxnLst/>
              <a:rect l="l" t="t" r="r" b="b"/>
              <a:pathLst>
                <a:path w="674" h="280" fill="none" extrusionOk="0">
                  <a:moveTo>
                    <a:pt x="0" y="1"/>
                  </a:moveTo>
                  <a:lnTo>
                    <a:pt x="93" y="279"/>
                  </a:lnTo>
                  <a:lnTo>
                    <a:pt x="186" y="279"/>
                  </a:lnTo>
                  <a:lnTo>
                    <a:pt x="465" y="279"/>
                  </a:lnTo>
                  <a:lnTo>
                    <a:pt x="581" y="279"/>
                  </a:lnTo>
                  <a:lnTo>
                    <a:pt x="673" y="1"/>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2" name="Google Shape;4932;p43"/>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rgbClr val="4B4B4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3" name="Google Shape;4933;p43"/>
            <p:cNvSpPr/>
            <p:nvPr/>
          </p:nvSpPr>
          <p:spPr>
            <a:xfrm flipH="1">
              <a:off x="-1528663" y="3845091"/>
              <a:ext cx="37050" cy="43514"/>
            </a:xfrm>
            <a:custGeom>
              <a:avLst/>
              <a:gdLst/>
              <a:ahLst/>
              <a:cxnLst/>
              <a:rect l="l" t="t" r="r" b="b"/>
              <a:pathLst>
                <a:path w="791" h="929" fill="none" extrusionOk="0">
                  <a:moveTo>
                    <a:pt x="1" y="0"/>
                  </a:moveTo>
                  <a:lnTo>
                    <a:pt x="47" y="929"/>
                  </a:lnTo>
                  <a:lnTo>
                    <a:pt x="720" y="929"/>
                  </a:lnTo>
                  <a:lnTo>
                    <a:pt x="790" y="0"/>
                  </a:lnTo>
                  <a:lnTo>
                    <a:pt x="1"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4" name="Google Shape;4934;p43"/>
            <p:cNvSpPr/>
            <p:nvPr/>
          </p:nvSpPr>
          <p:spPr>
            <a:xfrm flipH="1">
              <a:off x="-1528663" y="3845091"/>
              <a:ext cx="37050" cy="43514"/>
            </a:xfrm>
            <a:custGeom>
              <a:avLst/>
              <a:gdLst/>
              <a:ahLst/>
              <a:cxnLst/>
              <a:rect l="l" t="t" r="r" b="b"/>
              <a:pathLst>
                <a:path w="791" h="929" extrusionOk="0">
                  <a:moveTo>
                    <a:pt x="1" y="0"/>
                  </a:moveTo>
                  <a:lnTo>
                    <a:pt x="47" y="929"/>
                  </a:lnTo>
                  <a:lnTo>
                    <a:pt x="720" y="929"/>
                  </a:lnTo>
                  <a:lnTo>
                    <a:pt x="79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5" name="Google Shape;4935;p43"/>
            <p:cNvSpPr/>
            <p:nvPr/>
          </p:nvSpPr>
          <p:spPr>
            <a:xfrm flipH="1">
              <a:off x="-1525384" y="3861391"/>
              <a:ext cx="32694" cy="27214"/>
            </a:xfrm>
            <a:custGeom>
              <a:avLst/>
              <a:gdLst/>
              <a:ahLst/>
              <a:cxnLst/>
              <a:rect l="l" t="t" r="r" b="b"/>
              <a:pathLst>
                <a:path w="698" h="581" extrusionOk="0">
                  <a:moveTo>
                    <a:pt x="1" y="0"/>
                  </a:moveTo>
                  <a:lnTo>
                    <a:pt x="24" y="302"/>
                  </a:lnTo>
                  <a:lnTo>
                    <a:pt x="512" y="581"/>
                  </a:lnTo>
                  <a:lnTo>
                    <a:pt x="697" y="581"/>
                  </a:lnTo>
                  <a:lnTo>
                    <a:pt x="697" y="418"/>
                  </a:lnTo>
                  <a:lnTo>
                    <a:pt x="1"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6" name="Google Shape;4936;p43"/>
            <p:cNvSpPr/>
            <p:nvPr/>
          </p:nvSpPr>
          <p:spPr>
            <a:xfrm flipH="1">
              <a:off x="-1527539" y="3845091"/>
              <a:ext cx="35926" cy="25059"/>
            </a:xfrm>
            <a:custGeom>
              <a:avLst/>
              <a:gdLst/>
              <a:ahLst/>
              <a:cxnLst/>
              <a:rect l="l" t="t" r="r" b="b"/>
              <a:pathLst>
                <a:path w="767" h="535" extrusionOk="0">
                  <a:moveTo>
                    <a:pt x="1" y="0"/>
                  </a:moveTo>
                  <a:lnTo>
                    <a:pt x="1" y="70"/>
                  </a:lnTo>
                  <a:lnTo>
                    <a:pt x="744" y="534"/>
                  </a:lnTo>
                  <a:lnTo>
                    <a:pt x="767" y="232"/>
                  </a:lnTo>
                  <a:lnTo>
                    <a:pt x="395"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7" name="Google Shape;4937;p43"/>
            <p:cNvSpPr/>
            <p:nvPr/>
          </p:nvSpPr>
          <p:spPr>
            <a:xfrm flipH="1">
              <a:off x="-1525384"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8" name="Google Shape;4938;p43"/>
            <p:cNvSpPr/>
            <p:nvPr/>
          </p:nvSpPr>
          <p:spPr>
            <a:xfrm flipH="1">
              <a:off x="-1500372" y="3847245"/>
              <a:ext cx="6558" cy="6558"/>
            </a:xfrm>
            <a:custGeom>
              <a:avLst/>
              <a:gdLst/>
              <a:ahLst/>
              <a:cxnLst/>
              <a:rect l="l" t="t" r="r" b="b"/>
              <a:pathLst>
                <a:path w="140" h="140" extrusionOk="0">
                  <a:moveTo>
                    <a:pt x="70" y="1"/>
                  </a:moveTo>
                  <a:lnTo>
                    <a:pt x="23" y="24"/>
                  </a:lnTo>
                  <a:lnTo>
                    <a:pt x="0" y="70"/>
                  </a:lnTo>
                  <a:lnTo>
                    <a:pt x="23" y="117"/>
                  </a:lnTo>
                  <a:lnTo>
                    <a:pt x="70" y="140"/>
                  </a:lnTo>
                  <a:lnTo>
                    <a:pt x="116" y="117"/>
                  </a:lnTo>
                  <a:lnTo>
                    <a:pt x="139" y="70"/>
                  </a:lnTo>
                  <a:lnTo>
                    <a:pt x="116" y="24"/>
                  </a:lnTo>
                  <a:lnTo>
                    <a:pt x="70"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39" name="Google Shape;4939;p43"/>
            <p:cNvSpPr/>
            <p:nvPr/>
          </p:nvSpPr>
          <p:spPr>
            <a:xfrm flipH="1">
              <a:off x="-1780944" y="3642792"/>
              <a:ext cx="304554" cy="124032"/>
            </a:xfrm>
            <a:custGeom>
              <a:avLst/>
              <a:gdLst/>
              <a:ahLst/>
              <a:cxnLst/>
              <a:rect l="l" t="t" r="r" b="b"/>
              <a:pathLst>
                <a:path w="6502" h="2648" extrusionOk="0">
                  <a:moveTo>
                    <a:pt x="4876" y="1"/>
                  </a:moveTo>
                  <a:lnTo>
                    <a:pt x="1" y="2648"/>
                  </a:lnTo>
                  <a:lnTo>
                    <a:pt x="442" y="2555"/>
                  </a:lnTo>
                  <a:lnTo>
                    <a:pt x="2322" y="1556"/>
                  </a:lnTo>
                  <a:lnTo>
                    <a:pt x="4853" y="163"/>
                  </a:lnTo>
                  <a:lnTo>
                    <a:pt x="4876" y="187"/>
                  </a:lnTo>
                  <a:lnTo>
                    <a:pt x="6339" y="1464"/>
                  </a:lnTo>
                  <a:lnTo>
                    <a:pt x="6501" y="1440"/>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0" name="Google Shape;4940;p43"/>
            <p:cNvSpPr/>
            <p:nvPr/>
          </p:nvSpPr>
          <p:spPr>
            <a:xfrm flipH="1">
              <a:off x="-1779861" y="3715674"/>
              <a:ext cx="6604" cy="6558"/>
            </a:xfrm>
            <a:custGeom>
              <a:avLst/>
              <a:gdLst/>
              <a:ahLst/>
              <a:cxnLst/>
              <a:rect l="l" t="t" r="r" b="b"/>
              <a:pathLst>
                <a:path w="141" h="140" extrusionOk="0">
                  <a:moveTo>
                    <a:pt x="71" y="0"/>
                  </a:moveTo>
                  <a:lnTo>
                    <a:pt x="24" y="24"/>
                  </a:lnTo>
                  <a:lnTo>
                    <a:pt x="1" y="70"/>
                  </a:lnTo>
                  <a:lnTo>
                    <a:pt x="24" y="140"/>
                  </a:lnTo>
                  <a:lnTo>
                    <a:pt x="117" y="140"/>
                  </a:lnTo>
                  <a:lnTo>
                    <a:pt x="140" y="70"/>
                  </a:lnTo>
                  <a:lnTo>
                    <a:pt x="117" y="24"/>
                  </a:lnTo>
                  <a:lnTo>
                    <a:pt x="7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1" name="Google Shape;4941;p43"/>
            <p:cNvSpPr/>
            <p:nvPr/>
          </p:nvSpPr>
          <p:spPr>
            <a:xfrm flipH="1">
              <a:off x="-1734193" y="3742841"/>
              <a:ext cx="6604" cy="6604"/>
            </a:xfrm>
            <a:custGeom>
              <a:avLst/>
              <a:gdLst/>
              <a:ahLst/>
              <a:cxnLst/>
              <a:rect l="l" t="t" r="r" b="b"/>
              <a:pathLst>
                <a:path w="141" h="141" extrusionOk="0">
                  <a:moveTo>
                    <a:pt x="70" y="1"/>
                  </a:moveTo>
                  <a:lnTo>
                    <a:pt x="24" y="24"/>
                  </a:lnTo>
                  <a:lnTo>
                    <a:pt x="1" y="71"/>
                  </a:lnTo>
                  <a:lnTo>
                    <a:pt x="24" y="140"/>
                  </a:lnTo>
                  <a:lnTo>
                    <a:pt x="117" y="140"/>
                  </a:lnTo>
                  <a:lnTo>
                    <a:pt x="140" y="71"/>
                  </a:lnTo>
                  <a:lnTo>
                    <a:pt x="117" y="24"/>
                  </a:lnTo>
                  <a:lnTo>
                    <a:pt x="7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2" name="Google Shape;4942;p43"/>
            <p:cNvSpPr/>
            <p:nvPr/>
          </p:nvSpPr>
          <p:spPr>
            <a:xfrm flipH="1">
              <a:off x="-1516672" y="3773286"/>
              <a:ext cx="9836" cy="9836"/>
            </a:xfrm>
            <a:custGeom>
              <a:avLst/>
              <a:gdLst/>
              <a:ahLst/>
              <a:cxnLst/>
              <a:rect l="l" t="t" r="r" b="b"/>
              <a:pathLst>
                <a:path w="210" h="210" extrusionOk="0">
                  <a:moveTo>
                    <a:pt x="70" y="1"/>
                  </a:moveTo>
                  <a:lnTo>
                    <a:pt x="47" y="24"/>
                  </a:lnTo>
                  <a:lnTo>
                    <a:pt x="24" y="47"/>
                  </a:lnTo>
                  <a:lnTo>
                    <a:pt x="1" y="94"/>
                  </a:lnTo>
                  <a:lnTo>
                    <a:pt x="24" y="140"/>
                  </a:lnTo>
                  <a:lnTo>
                    <a:pt x="47" y="163"/>
                  </a:lnTo>
                  <a:lnTo>
                    <a:pt x="70" y="187"/>
                  </a:lnTo>
                  <a:lnTo>
                    <a:pt x="117" y="210"/>
                  </a:lnTo>
                  <a:lnTo>
                    <a:pt x="163" y="187"/>
                  </a:lnTo>
                  <a:lnTo>
                    <a:pt x="187" y="163"/>
                  </a:lnTo>
                  <a:lnTo>
                    <a:pt x="210" y="140"/>
                  </a:lnTo>
                  <a:lnTo>
                    <a:pt x="210" y="94"/>
                  </a:lnTo>
                  <a:lnTo>
                    <a:pt x="210" y="47"/>
                  </a:lnTo>
                  <a:lnTo>
                    <a:pt x="187" y="24"/>
                  </a:lnTo>
                  <a:lnTo>
                    <a:pt x="163"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3" name="Google Shape;4943;p43"/>
            <p:cNvSpPr/>
            <p:nvPr/>
          </p:nvSpPr>
          <p:spPr>
            <a:xfrm flipH="1">
              <a:off x="-1933169" y="3768977"/>
              <a:ext cx="214246" cy="429570"/>
            </a:xfrm>
            <a:custGeom>
              <a:avLst/>
              <a:gdLst/>
              <a:ahLst/>
              <a:cxnLst/>
              <a:rect l="l" t="t" r="r" b="b"/>
              <a:pathLst>
                <a:path w="4574" h="9171" extrusionOk="0">
                  <a:moveTo>
                    <a:pt x="697" y="0"/>
                  </a:moveTo>
                  <a:lnTo>
                    <a:pt x="511" y="47"/>
                  </a:lnTo>
                  <a:lnTo>
                    <a:pt x="163" y="139"/>
                  </a:lnTo>
                  <a:lnTo>
                    <a:pt x="0" y="163"/>
                  </a:lnTo>
                  <a:lnTo>
                    <a:pt x="4272" y="9171"/>
                  </a:lnTo>
                  <a:lnTo>
                    <a:pt x="4272" y="8335"/>
                  </a:lnTo>
                  <a:lnTo>
                    <a:pt x="4272" y="7429"/>
                  </a:lnTo>
                  <a:lnTo>
                    <a:pt x="4272" y="7220"/>
                  </a:lnTo>
                  <a:lnTo>
                    <a:pt x="4574" y="7220"/>
                  </a:lnTo>
                  <a:lnTo>
                    <a:pt x="4434" y="6269"/>
                  </a:lnTo>
                  <a:lnTo>
                    <a:pt x="4342" y="5642"/>
                  </a:lnTo>
                  <a:lnTo>
                    <a:pt x="3993" y="5108"/>
                  </a:lnTo>
                  <a:lnTo>
                    <a:pt x="697"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4" name="Google Shape;4944;p43"/>
            <p:cNvSpPr/>
            <p:nvPr/>
          </p:nvSpPr>
          <p:spPr>
            <a:xfrm flipH="1">
              <a:off x="-1786377" y="3710241"/>
              <a:ext cx="325210" cy="87029"/>
            </a:xfrm>
            <a:custGeom>
              <a:avLst/>
              <a:gdLst/>
              <a:ahLst/>
              <a:cxnLst/>
              <a:rect l="l" t="t" r="r" b="b"/>
              <a:pathLst>
                <a:path w="6943" h="1858" extrusionOk="0">
                  <a:moveTo>
                    <a:pt x="6734" y="116"/>
                  </a:moveTo>
                  <a:lnTo>
                    <a:pt x="6780" y="140"/>
                  </a:lnTo>
                  <a:lnTo>
                    <a:pt x="6803" y="186"/>
                  </a:lnTo>
                  <a:lnTo>
                    <a:pt x="6780" y="256"/>
                  </a:lnTo>
                  <a:lnTo>
                    <a:pt x="6687" y="256"/>
                  </a:lnTo>
                  <a:lnTo>
                    <a:pt x="6664" y="186"/>
                  </a:lnTo>
                  <a:lnTo>
                    <a:pt x="6687" y="140"/>
                  </a:lnTo>
                  <a:lnTo>
                    <a:pt x="6734" y="116"/>
                  </a:lnTo>
                  <a:close/>
                  <a:moveTo>
                    <a:pt x="1138" y="1347"/>
                  </a:moveTo>
                  <a:lnTo>
                    <a:pt x="1162" y="1370"/>
                  </a:lnTo>
                  <a:lnTo>
                    <a:pt x="1185" y="1393"/>
                  </a:lnTo>
                  <a:lnTo>
                    <a:pt x="1185" y="1440"/>
                  </a:lnTo>
                  <a:lnTo>
                    <a:pt x="1185" y="1486"/>
                  </a:lnTo>
                  <a:lnTo>
                    <a:pt x="1162" y="1509"/>
                  </a:lnTo>
                  <a:lnTo>
                    <a:pt x="1138" y="1533"/>
                  </a:lnTo>
                  <a:lnTo>
                    <a:pt x="1092" y="1556"/>
                  </a:lnTo>
                  <a:lnTo>
                    <a:pt x="1045" y="1533"/>
                  </a:lnTo>
                  <a:lnTo>
                    <a:pt x="1022" y="1509"/>
                  </a:lnTo>
                  <a:lnTo>
                    <a:pt x="999" y="1486"/>
                  </a:lnTo>
                  <a:lnTo>
                    <a:pt x="976" y="1440"/>
                  </a:lnTo>
                  <a:lnTo>
                    <a:pt x="999" y="1393"/>
                  </a:lnTo>
                  <a:lnTo>
                    <a:pt x="1022" y="1370"/>
                  </a:lnTo>
                  <a:lnTo>
                    <a:pt x="1045" y="1347"/>
                  </a:lnTo>
                  <a:close/>
                  <a:moveTo>
                    <a:pt x="6826" y="0"/>
                  </a:moveTo>
                  <a:lnTo>
                    <a:pt x="6664" y="24"/>
                  </a:lnTo>
                  <a:lnTo>
                    <a:pt x="5457" y="256"/>
                  </a:lnTo>
                  <a:lnTo>
                    <a:pt x="2763" y="743"/>
                  </a:lnTo>
                  <a:lnTo>
                    <a:pt x="767" y="1115"/>
                  </a:lnTo>
                  <a:lnTo>
                    <a:pt x="326" y="1208"/>
                  </a:lnTo>
                  <a:lnTo>
                    <a:pt x="1" y="1277"/>
                  </a:lnTo>
                  <a:lnTo>
                    <a:pt x="47" y="1440"/>
                  </a:lnTo>
                  <a:lnTo>
                    <a:pt x="581" y="1347"/>
                  </a:lnTo>
                  <a:lnTo>
                    <a:pt x="674" y="1533"/>
                  </a:lnTo>
                  <a:lnTo>
                    <a:pt x="720" y="1649"/>
                  </a:lnTo>
                  <a:lnTo>
                    <a:pt x="790" y="1718"/>
                  </a:lnTo>
                  <a:lnTo>
                    <a:pt x="883" y="1788"/>
                  </a:lnTo>
                  <a:lnTo>
                    <a:pt x="976" y="1834"/>
                  </a:lnTo>
                  <a:lnTo>
                    <a:pt x="1115" y="1858"/>
                  </a:lnTo>
                  <a:lnTo>
                    <a:pt x="1208" y="1834"/>
                  </a:lnTo>
                  <a:lnTo>
                    <a:pt x="1324" y="1788"/>
                  </a:lnTo>
                  <a:lnTo>
                    <a:pt x="1417" y="1718"/>
                  </a:lnTo>
                  <a:lnTo>
                    <a:pt x="1487" y="1649"/>
                  </a:lnTo>
                  <a:lnTo>
                    <a:pt x="1579" y="1556"/>
                  </a:lnTo>
                  <a:lnTo>
                    <a:pt x="1695" y="1486"/>
                  </a:lnTo>
                  <a:lnTo>
                    <a:pt x="1951" y="1347"/>
                  </a:lnTo>
                  <a:lnTo>
                    <a:pt x="2276" y="1254"/>
                  </a:lnTo>
                  <a:lnTo>
                    <a:pt x="2601" y="1161"/>
                  </a:lnTo>
                  <a:lnTo>
                    <a:pt x="5364" y="674"/>
                  </a:lnTo>
                  <a:lnTo>
                    <a:pt x="6107" y="534"/>
                  </a:lnTo>
                  <a:lnTo>
                    <a:pt x="6478" y="465"/>
                  </a:lnTo>
                  <a:lnTo>
                    <a:pt x="6896" y="372"/>
                  </a:lnTo>
                  <a:lnTo>
                    <a:pt x="6942" y="302"/>
                  </a:lnTo>
                  <a:lnTo>
                    <a:pt x="6942" y="233"/>
                  </a:lnTo>
                  <a:lnTo>
                    <a:pt x="6942" y="163"/>
                  </a:lnTo>
                  <a:lnTo>
                    <a:pt x="6919" y="93"/>
                  </a:lnTo>
                  <a:lnTo>
                    <a:pt x="6873" y="24"/>
                  </a:lnTo>
                  <a:lnTo>
                    <a:pt x="6826"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5" name="Google Shape;4945;p43"/>
            <p:cNvSpPr/>
            <p:nvPr/>
          </p:nvSpPr>
          <p:spPr>
            <a:xfrm flipH="1">
              <a:off x="-1749416" y="3735253"/>
              <a:ext cx="38128" cy="27214"/>
            </a:xfrm>
            <a:custGeom>
              <a:avLst/>
              <a:gdLst/>
              <a:ahLst/>
              <a:cxnLst/>
              <a:rect l="l" t="t" r="r" b="b"/>
              <a:pathLst>
                <a:path w="814" h="581" extrusionOk="0">
                  <a:moveTo>
                    <a:pt x="418" y="163"/>
                  </a:moveTo>
                  <a:lnTo>
                    <a:pt x="465" y="186"/>
                  </a:lnTo>
                  <a:lnTo>
                    <a:pt x="488" y="233"/>
                  </a:lnTo>
                  <a:lnTo>
                    <a:pt x="465" y="302"/>
                  </a:lnTo>
                  <a:lnTo>
                    <a:pt x="372" y="302"/>
                  </a:lnTo>
                  <a:lnTo>
                    <a:pt x="349" y="233"/>
                  </a:lnTo>
                  <a:lnTo>
                    <a:pt x="372" y="186"/>
                  </a:lnTo>
                  <a:lnTo>
                    <a:pt x="418" y="163"/>
                  </a:lnTo>
                  <a:close/>
                  <a:moveTo>
                    <a:pt x="767" y="0"/>
                  </a:moveTo>
                  <a:lnTo>
                    <a:pt x="24" y="140"/>
                  </a:lnTo>
                  <a:lnTo>
                    <a:pt x="1" y="186"/>
                  </a:lnTo>
                  <a:lnTo>
                    <a:pt x="24" y="302"/>
                  </a:lnTo>
                  <a:lnTo>
                    <a:pt x="70" y="395"/>
                  </a:lnTo>
                  <a:lnTo>
                    <a:pt x="140" y="488"/>
                  </a:lnTo>
                  <a:lnTo>
                    <a:pt x="233" y="534"/>
                  </a:lnTo>
                  <a:lnTo>
                    <a:pt x="326" y="581"/>
                  </a:lnTo>
                  <a:lnTo>
                    <a:pt x="395" y="581"/>
                  </a:lnTo>
                  <a:lnTo>
                    <a:pt x="534" y="558"/>
                  </a:lnTo>
                  <a:lnTo>
                    <a:pt x="674" y="488"/>
                  </a:lnTo>
                  <a:lnTo>
                    <a:pt x="720" y="418"/>
                  </a:lnTo>
                  <a:lnTo>
                    <a:pt x="767" y="349"/>
                  </a:lnTo>
                  <a:lnTo>
                    <a:pt x="790" y="279"/>
                  </a:lnTo>
                  <a:lnTo>
                    <a:pt x="813" y="186"/>
                  </a:lnTo>
                  <a:lnTo>
                    <a:pt x="790" y="93"/>
                  </a:lnTo>
                  <a:lnTo>
                    <a:pt x="767" y="0"/>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6" name="Google Shape;4946;p43"/>
            <p:cNvSpPr/>
            <p:nvPr/>
          </p:nvSpPr>
          <p:spPr>
            <a:xfrm flipH="1">
              <a:off x="-1745060" y="3758064"/>
              <a:ext cx="23982" cy="17471"/>
            </a:xfrm>
            <a:custGeom>
              <a:avLst/>
              <a:gdLst/>
              <a:ahLst/>
              <a:cxnLst/>
              <a:rect l="l" t="t" r="r" b="b"/>
              <a:pathLst>
                <a:path w="512" h="373" extrusionOk="0">
                  <a:moveTo>
                    <a:pt x="465" y="1"/>
                  </a:moveTo>
                  <a:lnTo>
                    <a:pt x="325" y="71"/>
                  </a:lnTo>
                  <a:lnTo>
                    <a:pt x="186" y="94"/>
                  </a:lnTo>
                  <a:lnTo>
                    <a:pt x="117" y="94"/>
                  </a:lnTo>
                  <a:lnTo>
                    <a:pt x="24" y="47"/>
                  </a:lnTo>
                  <a:lnTo>
                    <a:pt x="0" y="163"/>
                  </a:lnTo>
                  <a:lnTo>
                    <a:pt x="24" y="210"/>
                  </a:lnTo>
                  <a:lnTo>
                    <a:pt x="47" y="280"/>
                  </a:lnTo>
                  <a:lnTo>
                    <a:pt x="70" y="326"/>
                  </a:lnTo>
                  <a:lnTo>
                    <a:pt x="117" y="372"/>
                  </a:lnTo>
                  <a:lnTo>
                    <a:pt x="465" y="280"/>
                  </a:lnTo>
                  <a:lnTo>
                    <a:pt x="488" y="233"/>
                  </a:lnTo>
                  <a:lnTo>
                    <a:pt x="511" y="163"/>
                  </a:lnTo>
                  <a:lnTo>
                    <a:pt x="488" y="71"/>
                  </a:lnTo>
                  <a:lnTo>
                    <a:pt x="46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7" name="Google Shape;4947;p43"/>
            <p:cNvSpPr/>
            <p:nvPr/>
          </p:nvSpPr>
          <p:spPr>
            <a:xfrm flipH="1">
              <a:off x="-1811385" y="4081067"/>
              <a:ext cx="44639" cy="21781"/>
            </a:xfrm>
            <a:custGeom>
              <a:avLst/>
              <a:gdLst/>
              <a:ahLst/>
              <a:cxnLst/>
              <a:rect l="l" t="t" r="r" b="b"/>
              <a:pathLst>
                <a:path w="953" h="465" extrusionOk="0">
                  <a:moveTo>
                    <a:pt x="1" y="0"/>
                  </a:moveTo>
                  <a:lnTo>
                    <a:pt x="1" y="465"/>
                  </a:lnTo>
                  <a:lnTo>
                    <a:pt x="952" y="465"/>
                  </a:lnTo>
                  <a:lnTo>
                    <a:pt x="952"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8" name="Google Shape;4948;p43"/>
            <p:cNvSpPr/>
            <p:nvPr/>
          </p:nvSpPr>
          <p:spPr>
            <a:xfrm flipH="1">
              <a:off x="-1872276"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49" name="Google Shape;4949;p43"/>
            <p:cNvSpPr/>
            <p:nvPr/>
          </p:nvSpPr>
          <p:spPr>
            <a:xfrm flipH="1">
              <a:off x="-1933167"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0" name="Google Shape;4950;p43"/>
            <p:cNvSpPr/>
            <p:nvPr/>
          </p:nvSpPr>
          <p:spPr>
            <a:xfrm flipH="1">
              <a:off x="-1994058" y="4081067"/>
              <a:ext cx="44639" cy="21781"/>
            </a:xfrm>
            <a:custGeom>
              <a:avLst/>
              <a:gdLst/>
              <a:ahLst/>
              <a:cxnLst/>
              <a:rect l="l" t="t" r="r" b="b"/>
              <a:pathLst>
                <a:path w="953" h="465" extrusionOk="0">
                  <a:moveTo>
                    <a:pt x="1" y="0"/>
                  </a:moveTo>
                  <a:lnTo>
                    <a:pt x="1" y="465"/>
                  </a:lnTo>
                  <a:lnTo>
                    <a:pt x="953" y="465"/>
                  </a:lnTo>
                  <a:lnTo>
                    <a:pt x="953"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1" name="Google Shape;4951;p43"/>
            <p:cNvSpPr/>
            <p:nvPr/>
          </p:nvSpPr>
          <p:spPr>
            <a:xfrm flipH="1">
              <a:off x="-2054949" y="4081067"/>
              <a:ext cx="44592" cy="21781"/>
            </a:xfrm>
            <a:custGeom>
              <a:avLst/>
              <a:gdLst/>
              <a:ahLst/>
              <a:cxnLst/>
              <a:rect l="l" t="t" r="r" b="b"/>
              <a:pathLst>
                <a:path w="952" h="465" extrusionOk="0">
                  <a:moveTo>
                    <a:pt x="0" y="0"/>
                  </a:moveTo>
                  <a:lnTo>
                    <a:pt x="0" y="465"/>
                  </a:lnTo>
                  <a:lnTo>
                    <a:pt x="952" y="465"/>
                  </a:lnTo>
                  <a:lnTo>
                    <a:pt x="952" y="0"/>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2" name="Google Shape;4952;p43"/>
            <p:cNvSpPr/>
            <p:nvPr/>
          </p:nvSpPr>
          <p:spPr>
            <a:xfrm flipH="1">
              <a:off x="-2023425" y="3921204"/>
              <a:ext cx="19626" cy="20703"/>
            </a:xfrm>
            <a:custGeom>
              <a:avLst/>
              <a:gdLst/>
              <a:ahLst/>
              <a:cxnLst/>
              <a:rect l="l" t="t" r="r" b="b"/>
              <a:pathLst>
                <a:path w="419" h="442" extrusionOk="0">
                  <a:moveTo>
                    <a:pt x="279" y="0"/>
                  </a:moveTo>
                  <a:lnTo>
                    <a:pt x="210" y="302"/>
                  </a:lnTo>
                  <a:lnTo>
                    <a:pt x="1" y="302"/>
                  </a:lnTo>
                  <a:lnTo>
                    <a:pt x="1" y="442"/>
                  </a:lnTo>
                  <a:lnTo>
                    <a:pt x="419" y="442"/>
                  </a:lnTo>
                  <a:lnTo>
                    <a:pt x="419"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3" name="Google Shape;4953;p43"/>
            <p:cNvSpPr/>
            <p:nvPr/>
          </p:nvSpPr>
          <p:spPr>
            <a:xfrm flipH="1">
              <a:off x="-1989702" y="3995164"/>
              <a:ext cx="52227" cy="7635"/>
            </a:xfrm>
            <a:custGeom>
              <a:avLst/>
              <a:gdLst/>
              <a:ahLst/>
              <a:cxnLst/>
              <a:rect l="l" t="t" r="r" b="b"/>
              <a:pathLst>
                <a:path w="1115" h="163" extrusionOk="0">
                  <a:moveTo>
                    <a:pt x="70" y="0"/>
                  </a:moveTo>
                  <a:lnTo>
                    <a:pt x="24" y="23"/>
                  </a:lnTo>
                  <a:lnTo>
                    <a:pt x="1" y="93"/>
                  </a:lnTo>
                  <a:lnTo>
                    <a:pt x="24" y="139"/>
                  </a:lnTo>
                  <a:lnTo>
                    <a:pt x="70" y="163"/>
                  </a:lnTo>
                  <a:lnTo>
                    <a:pt x="1022" y="163"/>
                  </a:lnTo>
                  <a:lnTo>
                    <a:pt x="1092" y="139"/>
                  </a:lnTo>
                  <a:lnTo>
                    <a:pt x="1115" y="93"/>
                  </a:lnTo>
                  <a:lnTo>
                    <a:pt x="1092" y="23"/>
                  </a:lnTo>
                  <a:lnTo>
                    <a:pt x="1022"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4" name="Google Shape;4954;p43"/>
            <p:cNvSpPr/>
            <p:nvPr/>
          </p:nvSpPr>
          <p:spPr>
            <a:xfrm flipH="1">
              <a:off x="-1956024" y="3962517"/>
              <a:ext cx="45716" cy="9836"/>
            </a:xfrm>
            <a:custGeom>
              <a:avLst/>
              <a:gdLst/>
              <a:ahLst/>
              <a:cxnLst/>
              <a:rect l="l" t="t" r="r" b="b"/>
              <a:pathLst>
                <a:path w="976" h="210" extrusionOk="0">
                  <a:moveTo>
                    <a:pt x="0" y="1"/>
                  </a:moveTo>
                  <a:lnTo>
                    <a:pt x="93" y="210"/>
                  </a:lnTo>
                  <a:lnTo>
                    <a:pt x="975" y="210"/>
                  </a:lnTo>
                  <a:lnTo>
                    <a:pt x="975" y="1"/>
                  </a:lnTo>
                  <a:close/>
                </a:path>
              </a:pathLst>
            </a:custGeom>
            <a:solidFill>
              <a:srgbClr val="6AA4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5" name="Google Shape;4955;p43"/>
            <p:cNvSpPr/>
            <p:nvPr/>
          </p:nvSpPr>
          <p:spPr>
            <a:xfrm flipH="1">
              <a:off x="-1971246" y="3957083"/>
              <a:ext cx="15270" cy="38128"/>
            </a:xfrm>
            <a:custGeom>
              <a:avLst/>
              <a:gdLst/>
              <a:ahLst/>
              <a:cxnLst/>
              <a:rect l="l" t="t" r="r" b="b"/>
              <a:pathLst>
                <a:path w="326" h="814" extrusionOk="0">
                  <a:moveTo>
                    <a:pt x="0" y="1"/>
                  </a:moveTo>
                  <a:lnTo>
                    <a:pt x="0" y="117"/>
                  </a:lnTo>
                  <a:lnTo>
                    <a:pt x="0" y="326"/>
                  </a:lnTo>
                  <a:lnTo>
                    <a:pt x="0" y="813"/>
                  </a:lnTo>
                  <a:lnTo>
                    <a:pt x="325" y="813"/>
                  </a:lnTo>
                  <a:lnTo>
                    <a:pt x="325" y="302"/>
                  </a:lnTo>
                  <a:lnTo>
                    <a:pt x="325" y="1"/>
                  </a:lnTo>
                  <a:close/>
                </a:path>
              </a:pathLst>
            </a:custGeom>
            <a:solidFill>
              <a:srgbClr val="6AA4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6" name="Google Shape;4956;p43"/>
            <p:cNvSpPr/>
            <p:nvPr/>
          </p:nvSpPr>
          <p:spPr>
            <a:xfrm flipH="1">
              <a:off x="-1971244" y="4002748"/>
              <a:ext cx="15196" cy="19631"/>
            </a:xfrm>
            <a:custGeom>
              <a:avLst/>
              <a:gdLst/>
              <a:ahLst/>
              <a:cxnLst/>
              <a:rect l="l" t="t" r="r" b="b"/>
              <a:pathLst>
                <a:path w="233" h="419" extrusionOk="0">
                  <a:moveTo>
                    <a:pt x="1" y="1"/>
                  </a:moveTo>
                  <a:lnTo>
                    <a:pt x="1" y="326"/>
                  </a:lnTo>
                  <a:lnTo>
                    <a:pt x="1" y="419"/>
                  </a:lnTo>
                  <a:lnTo>
                    <a:pt x="233" y="419"/>
                  </a:lnTo>
                  <a:lnTo>
                    <a:pt x="233" y="1"/>
                  </a:lnTo>
                  <a:close/>
                </a:path>
              </a:pathLst>
            </a:custGeom>
            <a:solidFill>
              <a:srgbClr val="6AA4A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7" name="Google Shape;4957;p43"/>
            <p:cNvSpPr/>
            <p:nvPr/>
          </p:nvSpPr>
          <p:spPr>
            <a:xfrm flipH="1">
              <a:off x="-1818972" y="3966873"/>
              <a:ext cx="35926" cy="11991"/>
            </a:xfrm>
            <a:custGeom>
              <a:avLst/>
              <a:gdLst/>
              <a:ahLst/>
              <a:cxnLst/>
              <a:rect l="l" t="t" r="r" b="b"/>
              <a:pathLst>
                <a:path w="767" h="256" extrusionOk="0">
                  <a:moveTo>
                    <a:pt x="140" y="0"/>
                  </a:moveTo>
                  <a:lnTo>
                    <a:pt x="94" y="24"/>
                  </a:lnTo>
                  <a:lnTo>
                    <a:pt x="47" y="47"/>
                  </a:lnTo>
                  <a:lnTo>
                    <a:pt x="24" y="70"/>
                  </a:lnTo>
                  <a:lnTo>
                    <a:pt x="1" y="140"/>
                  </a:lnTo>
                  <a:lnTo>
                    <a:pt x="24" y="186"/>
                  </a:lnTo>
                  <a:lnTo>
                    <a:pt x="47" y="209"/>
                  </a:lnTo>
                  <a:lnTo>
                    <a:pt x="94" y="233"/>
                  </a:lnTo>
                  <a:lnTo>
                    <a:pt x="140" y="256"/>
                  </a:lnTo>
                  <a:lnTo>
                    <a:pt x="651" y="256"/>
                  </a:lnTo>
                  <a:lnTo>
                    <a:pt x="697" y="233"/>
                  </a:lnTo>
                  <a:lnTo>
                    <a:pt x="721" y="209"/>
                  </a:lnTo>
                  <a:lnTo>
                    <a:pt x="767" y="186"/>
                  </a:lnTo>
                  <a:lnTo>
                    <a:pt x="767" y="140"/>
                  </a:lnTo>
                  <a:lnTo>
                    <a:pt x="767" y="70"/>
                  </a:lnTo>
                  <a:lnTo>
                    <a:pt x="721" y="47"/>
                  </a:lnTo>
                  <a:lnTo>
                    <a:pt x="697" y="24"/>
                  </a:lnTo>
                  <a:lnTo>
                    <a:pt x="651"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8" name="Google Shape;4958;p43"/>
            <p:cNvSpPr/>
            <p:nvPr/>
          </p:nvSpPr>
          <p:spPr>
            <a:xfrm flipH="1">
              <a:off x="-1824453" y="3992962"/>
              <a:ext cx="46840" cy="10914"/>
            </a:xfrm>
            <a:custGeom>
              <a:avLst/>
              <a:gdLst/>
              <a:ahLst/>
              <a:cxnLst/>
              <a:rect l="l" t="t" r="r" b="b"/>
              <a:pathLst>
                <a:path w="1000" h="233" extrusionOk="0">
                  <a:moveTo>
                    <a:pt x="1" y="1"/>
                  </a:moveTo>
                  <a:lnTo>
                    <a:pt x="1" y="186"/>
                  </a:lnTo>
                  <a:lnTo>
                    <a:pt x="256" y="233"/>
                  </a:lnTo>
                  <a:lnTo>
                    <a:pt x="744" y="233"/>
                  </a:lnTo>
                  <a:lnTo>
                    <a:pt x="999" y="186"/>
                  </a:lnTo>
                  <a:lnTo>
                    <a:pt x="999"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59" name="Google Shape;4959;p43"/>
            <p:cNvSpPr/>
            <p:nvPr/>
          </p:nvSpPr>
          <p:spPr>
            <a:xfrm flipH="1">
              <a:off x="-2003848" y="4022330"/>
              <a:ext cx="76162" cy="13115"/>
            </a:xfrm>
            <a:custGeom>
              <a:avLst/>
              <a:gdLst/>
              <a:ahLst/>
              <a:cxnLst/>
              <a:rect l="l" t="t" r="r" b="b"/>
              <a:pathLst>
                <a:path w="1626" h="280" extrusionOk="0">
                  <a:moveTo>
                    <a:pt x="93" y="1"/>
                  </a:moveTo>
                  <a:lnTo>
                    <a:pt x="47" y="24"/>
                  </a:lnTo>
                  <a:lnTo>
                    <a:pt x="24" y="70"/>
                  </a:lnTo>
                  <a:lnTo>
                    <a:pt x="1" y="140"/>
                  </a:lnTo>
                  <a:lnTo>
                    <a:pt x="24" y="186"/>
                  </a:lnTo>
                  <a:lnTo>
                    <a:pt x="47" y="233"/>
                  </a:lnTo>
                  <a:lnTo>
                    <a:pt x="93" y="279"/>
                  </a:lnTo>
                  <a:lnTo>
                    <a:pt x="1626" y="279"/>
                  </a:lnTo>
                  <a:lnTo>
                    <a:pt x="162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0" name="Google Shape;4960;p43"/>
            <p:cNvSpPr/>
            <p:nvPr/>
          </p:nvSpPr>
          <p:spPr>
            <a:xfrm flipH="1">
              <a:off x="-1811384" y="3959238"/>
              <a:ext cx="19626" cy="7682"/>
            </a:xfrm>
            <a:custGeom>
              <a:avLst/>
              <a:gdLst/>
              <a:ahLst/>
              <a:cxnLst/>
              <a:rect l="l" t="t" r="r" b="b"/>
              <a:pathLst>
                <a:path w="419" h="164" extrusionOk="0">
                  <a:moveTo>
                    <a:pt x="1" y="1"/>
                  </a:moveTo>
                  <a:lnTo>
                    <a:pt x="1" y="163"/>
                  </a:lnTo>
                  <a:lnTo>
                    <a:pt x="418" y="163"/>
                  </a:lnTo>
                  <a:lnTo>
                    <a:pt x="418"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1" name="Google Shape;4961;p43"/>
            <p:cNvSpPr/>
            <p:nvPr/>
          </p:nvSpPr>
          <p:spPr>
            <a:xfrm flipH="1">
              <a:off x="-1811384" y="3978817"/>
              <a:ext cx="20703" cy="14193"/>
            </a:xfrm>
            <a:custGeom>
              <a:avLst/>
              <a:gdLst/>
              <a:ahLst/>
              <a:cxnLst/>
              <a:rect l="l" t="t" r="r" b="b"/>
              <a:pathLst>
                <a:path w="442" h="303" extrusionOk="0">
                  <a:moveTo>
                    <a:pt x="70" y="1"/>
                  </a:moveTo>
                  <a:lnTo>
                    <a:pt x="0" y="303"/>
                  </a:lnTo>
                  <a:lnTo>
                    <a:pt x="441" y="303"/>
                  </a:lnTo>
                  <a:lnTo>
                    <a:pt x="39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2" name="Google Shape;4962;p43"/>
            <p:cNvSpPr/>
            <p:nvPr/>
          </p:nvSpPr>
          <p:spPr>
            <a:xfrm flipH="1">
              <a:off x="-1823329" y="4003829"/>
              <a:ext cx="44639" cy="60939"/>
            </a:xfrm>
            <a:custGeom>
              <a:avLst/>
              <a:gdLst/>
              <a:ahLst/>
              <a:cxnLst/>
              <a:rect l="l" t="t" r="r" b="b"/>
              <a:pathLst>
                <a:path w="953" h="1301" extrusionOk="0">
                  <a:moveTo>
                    <a:pt x="233" y="1"/>
                  </a:moveTo>
                  <a:lnTo>
                    <a:pt x="1" y="1301"/>
                  </a:lnTo>
                  <a:lnTo>
                    <a:pt x="953" y="1301"/>
                  </a:lnTo>
                  <a:lnTo>
                    <a:pt x="930" y="1185"/>
                  </a:lnTo>
                  <a:lnTo>
                    <a:pt x="721"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3" name="Google Shape;4963;p43"/>
            <p:cNvSpPr/>
            <p:nvPr/>
          </p:nvSpPr>
          <p:spPr>
            <a:xfrm flipH="1">
              <a:off x="-2003847" y="4035398"/>
              <a:ext cx="58737" cy="29369"/>
            </a:xfrm>
            <a:custGeom>
              <a:avLst/>
              <a:gdLst/>
              <a:ahLst/>
              <a:cxnLst/>
              <a:rect l="l" t="t" r="r" b="b"/>
              <a:pathLst>
                <a:path w="1254" h="627" extrusionOk="0">
                  <a:moveTo>
                    <a:pt x="186" y="0"/>
                  </a:moveTo>
                  <a:lnTo>
                    <a:pt x="0" y="627"/>
                  </a:lnTo>
                  <a:lnTo>
                    <a:pt x="1254" y="627"/>
                  </a:lnTo>
                  <a:lnTo>
                    <a:pt x="1254" y="0"/>
                  </a:lnTo>
                  <a:close/>
                </a:path>
              </a:pathLst>
            </a:custGeom>
            <a:solidFill>
              <a:srgbClr val="96C8C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4" name="Google Shape;4964;p43"/>
            <p:cNvSpPr/>
            <p:nvPr/>
          </p:nvSpPr>
          <p:spPr>
            <a:xfrm flipH="1">
              <a:off x="-2063661" y="3978817"/>
              <a:ext cx="40282" cy="85951"/>
            </a:xfrm>
            <a:custGeom>
              <a:avLst/>
              <a:gdLst/>
              <a:ahLst/>
              <a:cxnLst/>
              <a:rect l="l" t="t" r="r" b="b"/>
              <a:pathLst>
                <a:path w="860" h="1835" extrusionOk="0">
                  <a:moveTo>
                    <a:pt x="419" y="1"/>
                  </a:moveTo>
                  <a:lnTo>
                    <a:pt x="419" y="419"/>
                  </a:lnTo>
                  <a:lnTo>
                    <a:pt x="1" y="419"/>
                  </a:lnTo>
                  <a:lnTo>
                    <a:pt x="1" y="1835"/>
                  </a:lnTo>
                  <a:lnTo>
                    <a:pt x="860" y="1835"/>
                  </a:lnTo>
                  <a:lnTo>
                    <a:pt x="860"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5" name="Google Shape;4965;p43"/>
            <p:cNvSpPr/>
            <p:nvPr/>
          </p:nvSpPr>
          <p:spPr>
            <a:xfrm flipH="1">
              <a:off x="-2073455" y="4064720"/>
              <a:ext cx="326287" cy="38128"/>
            </a:xfrm>
            <a:custGeom>
              <a:avLst/>
              <a:gdLst/>
              <a:ahLst/>
              <a:cxnLst/>
              <a:rect l="l" t="t" r="r" b="b"/>
              <a:pathLst>
                <a:path w="6966" h="814" extrusionOk="0">
                  <a:moveTo>
                    <a:pt x="1" y="1"/>
                  </a:moveTo>
                  <a:lnTo>
                    <a:pt x="1" y="814"/>
                  </a:lnTo>
                  <a:lnTo>
                    <a:pt x="419" y="814"/>
                  </a:lnTo>
                  <a:lnTo>
                    <a:pt x="419" y="349"/>
                  </a:lnTo>
                  <a:lnTo>
                    <a:pt x="1370" y="349"/>
                  </a:lnTo>
                  <a:lnTo>
                    <a:pt x="1370" y="814"/>
                  </a:lnTo>
                  <a:lnTo>
                    <a:pt x="1719" y="814"/>
                  </a:lnTo>
                  <a:lnTo>
                    <a:pt x="1719" y="349"/>
                  </a:lnTo>
                  <a:lnTo>
                    <a:pt x="2671" y="349"/>
                  </a:lnTo>
                  <a:lnTo>
                    <a:pt x="2671" y="814"/>
                  </a:lnTo>
                  <a:lnTo>
                    <a:pt x="3019" y="814"/>
                  </a:lnTo>
                  <a:lnTo>
                    <a:pt x="3019" y="349"/>
                  </a:lnTo>
                  <a:lnTo>
                    <a:pt x="3971" y="349"/>
                  </a:lnTo>
                  <a:lnTo>
                    <a:pt x="3971" y="814"/>
                  </a:lnTo>
                  <a:lnTo>
                    <a:pt x="4319" y="814"/>
                  </a:lnTo>
                  <a:lnTo>
                    <a:pt x="4319" y="349"/>
                  </a:lnTo>
                  <a:lnTo>
                    <a:pt x="5271" y="349"/>
                  </a:lnTo>
                  <a:lnTo>
                    <a:pt x="5271" y="814"/>
                  </a:lnTo>
                  <a:lnTo>
                    <a:pt x="5619" y="814"/>
                  </a:lnTo>
                  <a:lnTo>
                    <a:pt x="5619" y="349"/>
                  </a:lnTo>
                  <a:lnTo>
                    <a:pt x="6571" y="349"/>
                  </a:lnTo>
                  <a:lnTo>
                    <a:pt x="6571" y="814"/>
                  </a:lnTo>
                  <a:lnTo>
                    <a:pt x="6966" y="814"/>
                  </a:lnTo>
                  <a:lnTo>
                    <a:pt x="696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6" name="Google Shape;4966;p43"/>
            <p:cNvSpPr/>
            <p:nvPr/>
          </p:nvSpPr>
          <p:spPr>
            <a:xfrm flipH="1">
              <a:off x="-2121326" y="4102800"/>
              <a:ext cx="425260" cy="19626"/>
            </a:xfrm>
            <a:custGeom>
              <a:avLst/>
              <a:gdLst/>
              <a:ahLst/>
              <a:cxnLst/>
              <a:rect l="l" t="t" r="r" b="b"/>
              <a:pathLst>
                <a:path w="9079" h="419" extrusionOk="0">
                  <a:moveTo>
                    <a:pt x="0" y="1"/>
                  </a:moveTo>
                  <a:lnTo>
                    <a:pt x="0" y="418"/>
                  </a:lnTo>
                  <a:lnTo>
                    <a:pt x="9078" y="418"/>
                  </a:lnTo>
                  <a:lnTo>
                    <a:pt x="907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7" name="Google Shape;4967;p43"/>
            <p:cNvSpPr/>
            <p:nvPr/>
          </p:nvSpPr>
          <p:spPr>
            <a:xfrm flipH="1">
              <a:off x="-2112614" y="4122379"/>
              <a:ext cx="407836" cy="30493"/>
            </a:xfrm>
            <a:custGeom>
              <a:avLst/>
              <a:gdLst/>
              <a:ahLst/>
              <a:cxnLst/>
              <a:rect l="l" t="t" r="r" b="b"/>
              <a:pathLst>
                <a:path w="8707" h="651" extrusionOk="0">
                  <a:moveTo>
                    <a:pt x="0" y="0"/>
                  </a:moveTo>
                  <a:lnTo>
                    <a:pt x="140" y="24"/>
                  </a:lnTo>
                  <a:lnTo>
                    <a:pt x="279" y="70"/>
                  </a:lnTo>
                  <a:lnTo>
                    <a:pt x="418" y="93"/>
                  </a:lnTo>
                  <a:lnTo>
                    <a:pt x="604" y="209"/>
                  </a:lnTo>
                  <a:lnTo>
                    <a:pt x="743" y="325"/>
                  </a:lnTo>
                  <a:lnTo>
                    <a:pt x="836" y="442"/>
                  </a:lnTo>
                  <a:lnTo>
                    <a:pt x="882" y="534"/>
                  </a:lnTo>
                  <a:lnTo>
                    <a:pt x="906" y="651"/>
                  </a:lnTo>
                  <a:lnTo>
                    <a:pt x="7778" y="651"/>
                  </a:lnTo>
                  <a:lnTo>
                    <a:pt x="7824" y="534"/>
                  </a:lnTo>
                  <a:lnTo>
                    <a:pt x="7871" y="442"/>
                  </a:lnTo>
                  <a:lnTo>
                    <a:pt x="7964" y="325"/>
                  </a:lnTo>
                  <a:lnTo>
                    <a:pt x="8103" y="209"/>
                  </a:lnTo>
                  <a:lnTo>
                    <a:pt x="8289" y="93"/>
                  </a:lnTo>
                  <a:lnTo>
                    <a:pt x="8405" y="70"/>
                  </a:lnTo>
                  <a:lnTo>
                    <a:pt x="8544" y="24"/>
                  </a:lnTo>
                  <a:lnTo>
                    <a:pt x="8706"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8" name="Google Shape;4968;p43"/>
            <p:cNvSpPr/>
            <p:nvPr/>
          </p:nvSpPr>
          <p:spPr>
            <a:xfrm flipH="1">
              <a:off x="-2003846" y="4035398"/>
              <a:ext cx="3279" cy="29369"/>
            </a:xfrm>
            <a:custGeom>
              <a:avLst/>
              <a:gdLst/>
              <a:ahLst/>
              <a:cxnLst/>
              <a:rect l="l" t="t" r="r" b="b"/>
              <a:pathLst>
                <a:path w="70" h="627" extrusionOk="0">
                  <a:moveTo>
                    <a:pt x="0" y="0"/>
                  </a:moveTo>
                  <a:lnTo>
                    <a:pt x="47" y="627"/>
                  </a:lnTo>
                  <a:lnTo>
                    <a:pt x="70" y="627"/>
                  </a:lnTo>
                  <a:lnTo>
                    <a:pt x="70" y="0"/>
                  </a:lnTo>
                  <a:close/>
                </a:path>
              </a:pathLst>
            </a:custGeom>
            <a:solidFill>
              <a:srgbClr val="BBDBD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69" name="Google Shape;4969;p43"/>
            <p:cNvSpPr/>
            <p:nvPr/>
          </p:nvSpPr>
          <p:spPr>
            <a:xfrm flipH="1">
              <a:off x="-1957101" y="4035398"/>
              <a:ext cx="11991" cy="29369"/>
            </a:xfrm>
            <a:custGeom>
              <a:avLst/>
              <a:gdLst/>
              <a:ahLst/>
              <a:cxnLst/>
              <a:rect l="l" t="t" r="r" b="b"/>
              <a:pathLst>
                <a:path w="256" h="627" extrusionOk="0">
                  <a:moveTo>
                    <a:pt x="186" y="0"/>
                  </a:moveTo>
                  <a:lnTo>
                    <a:pt x="0" y="627"/>
                  </a:lnTo>
                  <a:lnTo>
                    <a:pt x="23" y="627"/>
                  </a:lnTo>
                  <a:lnTo>
                    <a:pt x="163" y="256"/>
                  </a:lnTo>
                  <a:lnTo>
                    <a:pt x="255" y="0"/>
                  </a:lnTo>
                  <a:close/>
                </a:path>
              </a:pathLst>
            </a:custGeom>
            <a:solidFill>
              <a:srgbClr val="7BBAB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0" name="Google Shape;4970;p43"/>
            <p:cNvSpPr/>
            <p:nvPr/>
          </p:nvSpPr>
          <p:spPr>
            <a:xfrm flipH="1">
              <a:off x="-1945159" y="4001674"/>
              <a:ext cx="124032" cy="58784"/>
            </a:xfrm>
            <a:custGeom>
              <a:avLst/>
              <a:gdLst/>
              <a:ahLst/>
              <a:cxnLst/>
              <a:rect l="l" t="t" r="r" b="b"/>
              <a:pathLst>
                <a:path w="2648" h="1255" extrusionOk="0">
                  <a:moveTo>
                    <a:pt x="2624" y="0"/>
                  </a:moveTo>
                  <a:lnTo>
                    <a:pt x="0" y="1208"/>
                  </a:lnTo>
                  <a:lnTo>
                    <a:pt x="24" y="1254"/>
                  </a:lnTo>
                  <a:lnTo>
                    <a:pt x="2647" y="47"/>
                  </a:lnTo>
                  <a:lnTo>
                    <a:pt x="2624"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1" name="Google Shape;4971;p43"/>
            <p:cNvSpPr/>
            <p:nvPr/>
          </p:nvSpPr>
          <p:spPr>
            <a:xfrm flipH="1">
              <a:off x="-2058227" y="4078865"/>
              <a:ext cx="50072" cy="23982"/>
            </a:xfrm>
            <a:custGeom>
              <a:avLst/>
              <a:gdLst/>
              <a:ahLst/>
              <a:cxnLst/>
              <a:rect l="l" t="t" r="r" b="b"/>
              <a:pathLst>
                <a:path w="1069" h="512" extrusionOk="0">
                  <a:moveTo>
                    <a:pt x="1" y="1"/>
                  </a:moveTo>
                  <a:lnTo>
                    <a:pt x="1" y="512"/>
                  </a:lnTo>
                  <a:lnTo>
                    <a:pt x="94" y="512"/>
                  </a:lnTo>
                  <a:lnTo>
                    <a:pt x="94" y="94"/>
                  </a:lnTo>
                  <a:lnTo>
                    <a:pt x="953" y="94"/>
                  </a:lnTo>
                  <a:lnTo>
                    <a:pt x="953" y="512"/>
                  </a:lnTo>
                  <a:lnTo>
                    <a:pt x="1069" y="512"/>
                  </a:lnTo>
                  <a:lnTo>
                    <a:pt x="1069"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2" name="Google Shape;4972;p43"/>
            <p:cNvSpPr/>
            <p:nvPr/>
          </p:nvSpPr>
          <p:spPr>
            <a:xfrm flipH="1">
              <a:off x="-1997336" y="4078865"/>
              <a:ext cx="50072" cy="23982"/>
            </a:xfrm>
            <a:custGeom>
              <a:avLst/>
              <a:gdLst/>
              <a:ahLst/>
              <a:cxnLst/>
              <a:rect l="l" t="t" r="r" b="b"/>
              <a:pathLst>
                <a:path w="1069" h="512" extrusionOk="0">
                  <a:moveTo>
                    <a:pt x="1" y="1"/>
                  </a:moveTo>
                  <a:lnTo>
                    <a:pt x="1"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3" name="Google Shape;4973;p43"/>
            <p:cNvSpPr/>
            <p:nvPr/>
          </p:nvSpPr>
          <p:spPr>
            <a:xfrm flipH="1">
              <a:off x="-1936445"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4" name="Google Shape;4974;p43"/>
            <p:cNvSpPr/>
            <p:nvPr/>
          </p:nvSpPr>
          <p:spPr>
            <a:xfrm flipH="1">
              <a:off x="-1875554" y="4078865"/>
              <a:ext cx="50072" cy="23982"/>
            </a:xfrm>
            <a:custGeom>
              <a:avLst/>
              <a:gdLst/>
              <a:ahLst/>
              <a:cxnLst/>
              <a:rect l="l" t="t" r="r" b="b"/>
              <a:pathLst>
                <a:path w="1069" h="512" extrusionOk="0">
                  <a:moveTo>
                    <a:pt x="0" y="1"/>
                  </a:moveTo>
                  <a:lnTo>
                    <a:pt x="0" y="512"/>
                  </a:lnTo>
                  <a:lnTo>
                    <a:pt x="93" y="512"/>
                  </a:lnTo>
                  <a:lnTo>
                    <a:pt x="93" y="94"/>
                  </a:lnTo>
                  <a:lnTo>
                    <a:pt x="952" y="94"/>
                  </a:lnTo>
                  <a:lnTo>
                    <a:pt x="952" y="512"/>
                  </a:lnTo>
                  <a:lnTo>
                    <a:pt x="1068" y="512"/>
                  </a:lnTo>
                  <a:lnTo>
                    <a:pt x="1068"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5" name="Google Shape;4975;p43"/>
            <p:cNvSpPr/>
            <p:nvPr/>
          </p:nvSpPr>
          <p:spPr>
            <a:xfrm flipH="1">
              <a:off x="-1814664" y="4078865"/>
              <a:ext cx="51196" cy="23982"/>
            </a:xfrm>
            <a:custGeom>
              <a:avLst/>
              <a:gdLst/>
              <a:ahLst/>
              <a:cxnLst/>
              <a:rect l="l" t="t" r="r" b="b"/>
              <a:pathLst>
                <a:path w="1093" h="512" extrusionOk="0">
                  <a:moveTo>
                    <a:pt x="1" y="1"/>
                  </a:moveTo>
                  <a:lnTo>
                    <a:pt x="1" y="512"/>
                  </a:lnTo>
                  <a:lnTo>
                    <a:pt x="117" y="512"/>
                  </a:lnTo>
                  <a:lnTo>
                    <a:pt x="117" y="94"/>
                  </a:lnTo>
                  <a:lnTo>
                    <a:pt x="976" y="94"/>
                  </a:lnTo>
                  <a:lnTo>
                    <a:pt x="976" y="512"/>
                  </a:lnTo>
                  <a:lnTo>
                    <a:pt x="1092" y="512"/>
                  </a:lnTo>
                  <a:lnTo>
                    <a:pt x="1092"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6" name="Google Shape;4976;p43"/>
            <p:cNvSpPr/>
            <p:nvPr/>
          </p:nvSpPr>
          <p:spPr>
            <a:xfrm flipH="1">
              <a:off x="-1871198" y="3900548"/>
              <a:ext cx="5480" cy="164221"/>
            </a:xfrm>
            <a:custGeom>
              <a:avLst/>
              <a:gdLst/>
              <a:ahLst/>
              <a:cxnLst/>
              <a:rect l="l" t="t" r="r" b="b"/>
              <a:pathLst>
                <a:path w="117" h="3506" extrusionOk="0">
                  <a:moveTo>
                    <a:pt x="70" y="0"/>
                  </a:moveTo>
                  <a:lnTo>
                    <a:pt x="0" y="3506"/>
                  </a:lnTo>
                  <a:lnTo>
                    <a:pt x="116" y="3506"/>
                  </a:lnTo>
                  <a:lnTo>
                    <a:pt x="70"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7" name="Google Shape;4977;p43"/>
            <p:cNvSpPr/>
            <p:nvPr/>
          </p:nvSpPr>
          <p:spPr>
            <a:xfrm flipH="1">
              <a:off x="-2070176" y="4152824"/>
              <a:ext cx="323009" cy="293640"/>
            </a:xfrm>
            <a:custGeom>
              <a:avLst/>
              <a:gdLst/>
              <a:ahLst/>
              <a:cxnLst/>
              <a:rect l="l" t="t" r="r" b="b"/>
              <a:pathLst>
                <a:path w="6896" h="6269" extrusionOk="0">
                  <a:moveTo>
                    <a:pt x="2020" y="511"/>
                  </a:moveTo>
                  <a:lnTo>
                    <a:pt x="2020" y="976"/>
                  </a:lnTo>
                  <a:lnTo>
                    <a:pt x="1603" y="976"/>
                  </a:lnTo>
                  <a:lnTo>
                    <a:pt x="1603" y="511"/>
                  </a:lnTo>
                  <a:close/>
                  <a:moveTo>
                    <a:pt x="3088" y="511"/>
                  </a:moveTo>
                  <a:lnTo>
                    <a:pt x="3088" y="976"/>
                  </a:lnTo>
                  <a:lnTo>
                    <a:pt x="2671" y="976"/>
                  </a:lnTo>
                  <a:lnTo>
                    <a:pt x="2671" y="511"/>
                  </a:lnTo>
                  <a:close/>
                  <a:moveTo>
                    <a:pt x="4180" y="511"/>
                  </a:moveTo>
                  <a:lnTo>
                    <a:pt x="4180" y="976"/>
                  </a:lnTo>
                  <a:lnTo>
                    <a:pt x="3739" y="976"/>
                  </a:lnTo>
                  <a:lnTo>
                    <a:pt x="3739" y="511"/>
                  </a:lnTo>
                  <a:close/>
                  <a:moveTo>
                    <a:pt x="5248" y="511"/>
                  </a:moveTo>
                  <a:lnTo>
                    <a:pt x="5248" y="976"/>
                  </a:lnTo>
                  <a:lnTo>
                    <a:pt x="4830" y="976"/>
                  </a:lnTo>
                  <a:lnTo>
                    <a:pt x="4830" y="511"/>
                  </a:lnTo>
                  <a:close/>
                  <a:moveTo>
                    <a:pt x="6316" y="511"/>
                  </a:moveTo>
                  <a:lnTo>
                    <a:pt x="6316" y="976"/>
                  </a:lnTo>
                  <a:lnTo>
                    <a:pt x="5898" y="976"/>
                  </a:lnTo>
                  <a:lnTo>
                    <a:pt x="5898" y="511"/>
                  </a:lnTo>
                  <a:close/>
                  <a:moveTo>
                    <a:pt x="3088" y="1974"/>
                  </a:moveTo>
                  <a:lnTo>
                    <a:pt x="3088" y="2438"/>
                  </a:lnTo>
                  <a:lnTo>
                    <a:pt x="2671" y="2438"/>
                  </a:lnTo>
                  <a:lnTo>
                    <a:pt x="2671" y="1974"/>
                  </a:lnTo>
                  <a:close/>
                  <a:moveTo>
                    <a:pt x="4180" y="1974"/>
                  </a:moveTo>
                  <a:lnTo>
                    <a:pt x="4180" y="2438"/>
                  </a:lnTo>
                  <a:lnTo>
                    <a:pt x="3739" y="2438"/>
                  </a:lnTo>
                  <a:lnTo>
                    <a:pt x="3739" y="1974"/>
                  </a:lnTo>
                  <a:close/>
                  <a:moveTo>
                    <a:pt x="5248" y="1974"/>
                  </a:moveTo>
                  <a:lnTo>
                    <a:pt x="5248" y="2438"/>
                  </a:lnTo>
                  <a:lnTo>
                    <a:pt x="4830" y="2438"/>
                  </a:lnTo>
                  <a:lnTo>
                    <a:pt x="4830" y="1974"/>
                  </a:lnTo>
                  <a:close/>
                  <a:moveTo>
                    <a:pt x="1" y="1"/>
                  </a:moveTo>
                  <a:lnTo>
                    <a:pt x="1" y="6246"/>
                  </a:lnTo>
                  <a:lnTo>
                    <a:pt x="6896" y="6269"/>
                  </a:lnTo>
                  <a:lnTo>
                    <a:pt x="6873"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8" name="Google Shape;4978;p43"/>
            <p:cNvSpPr/>
            <p:nvPr/>
          </p:nvSpPr>
          <p:spPr>
            <a:xfrm flipH="1">
              <a:off x="-1841830"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79" name="Google Shape;4979;p43"/>
            <p:cNvSpPr/>
            <p:nvPr/>
          </p:nvSpPr>
          <p:spPr>
            <a:xfrm flipH="1">
              <a:off x="-1789651" y="4176759"/>
              <a:ext cx="19626" cy="21781"/>
            </a:xfrm>
            <a:custGeom>
              <a:avLst/>
              <a:gdLst/>
              <a:ahLst/>
              <a:cxnLst/>
              <a:rect l="l" t="t" r="r" b="b"/>
              <a:pathLst>
                <a:path w="419" h="465" extrusionOk="0">
                  <a:moveTo>
                    <a:pt x="0" y="0"/>
                  </a:moveTo>
                  <a:lnTo>
                    <a:pt x="0" y="465"/>
                  </a:lnTo>
                  <a:lnTo>
                    <a:pt x="418" y="465"/>
                  </a:lnTo>
                  <a:lnTo>
                    <a:pt x="418"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80" name="Google Shape;4980;p43"/>
            <p:cNvSpPr/>
            <p:nvPr/>
          </p:nvSpPr>
          <p:spPr>
            <a:xfrm flipH="1">
              <a:off x="-1891854"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81" name="Google Shape;4981;p43"/>
            <p:cNvSpPr/>
            <p:nvPr/>
          </p:nvSpPr>
          <p:spPr>
            <a:xfrm flipH="1">
              <a:off x="-1841830" y="4245238"/>
              <a:ext cx="19626" cy="21827"/>
            </a:xfrm>
            <a:custGeom>
              <a:avLst/>
              <a:gdLst/>
              <a:ahLst/>
              <a:cxnLst/>
              <a:rect l="l" t="t" r="r" b="b"/>
              <a:pathLst>
                <a:path w="419" h="466" extrusionOk="0">
                  <a:moveTo>
                    <a:pt x="1" y="1"/>
                  </a:moveTo>
                  <a:lnTo>
                    <a:pt x="1" y="465"/>
                  </a:lnTo>
                  <a:lnTo>
                    <a:pt x="418" y="465"/>
                  </a:lnTo>
                  <a:lnTo>
                    <a:pt x="418"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82" name="Google Shape;4982;p43"/>
            <p:cNvSpPr/>
            <p:nvPr/>
          </p:nvSpPr>
          <p:spPr>
            <a:xfrm flipH="1">
              <a:off x="-1791805" y="4245238"/>
              <a:ext cx="20703" cy="21827"/>
            </a:xfrm>
            <a:custGeom>
              <a:avLst/>
              <a:gdLst/>
              <a:ahLst/>
              <a:cxnLst/>
              <a:rect l="l" t="t" r="r" b="b"/>
              <a:pathLst>
                <a:path w="442" h="466" extrusionOk="0">
                  <a:moveTo>
                    <a:pt x="0" y="1"/>
                  </a:moveTo>
                  <a:lnTo>
                    <a:pt x="0" y="465"/>
                  </a:lnTo>
                  <a:lnTo>
                    <a:pt x="442" y="465"/>
                  </a:lnTo>
                  <a:lnTo>
                    <a:pt x="442"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83" name="Google Shape;4983;p43"/>
            <p:cNvSpPr/>
            <p:nvPr/>
          </p:nvSpPr>
          <p:spPr>
            <a:xfrm flipH="1">
              <a:off x="-1891854" y="4176759"/>
              <a:ext cx="19626" cy="21781"/>
            </a:xfrm>
            <a:custGeom>
              <a:avLst/>
              <a:gdLst/>
              <a:ahLst/>
              <a:cxnLst/>
              <a:rect l="l" t="t" r="r" b="b"/>
              <a:pathLst>
                <a:path w="419" h="465" extrusionOk="0">
                  <a:moveTo>
                    <a:pt x="1" y="0"/>
                  </a:moveTo>
                  <a:lnTo>
                    <a:pt x="1" y="465"/>
                  </a:lnTo>
                  <a:lnTo>
                    <a:pt x="418" y="465"/>
                  </a:lnTo>
                  <a:lnTo>
                    <a:pt x="418"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84" name="Google Shape;4984;p43"/>
            <p:cNvSpPr/>
            <p:nvPr/>
          </p:nvSpPr>
          <p:spPr>
            <a:xfrm flipH="1">
              <a:off x="-1942956" y="4245238"/>
              <a:ext cx="20703" cy="21827"/>
            </a:xfrm>
            <a:custGeom>
              <a:avLst/>
              <a:gdLst/>
              <a:ahLst/>
              <a:cxnLst/>
              <a:rect l="l" t="t" r="r" b="b"/>
              <a:pathLst>
                <a:path w="442" h="466" extrusionOk="0">
                  <a:moveTo>
                    <a:pt x="1" y="1"/>
                  </a:moveTo>
                  <a:lnTo>
                    <a:pt x="1" y="465"/>
                  </a:lnTo>
                  <a:lnTo>
                    <a:pt x="442" y="465"/>
                  </a:lnTo>
                  <a:lnTo>
                    <a:pt x="442"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85" name="Google Shape;4985;p43"/>
            <p:cNvSpPr/>
            <p:nvPr/>
          </p:nvSpPr>
          <p:spPr>
            <a:xfrm flipH="1">
              <a:off x="-1942956" y="4176759"/>
              <a:ext cx="20703" cy="21781"/>
            </a:xfrm>
            <a:custGeom>
              <a:avLst/>
              <a:gdLst/>
              <a:ahLst/>
              <a:cxnLst/>
              <a:rect l="l" t="t" r="r" b="b"/>
              <a:pathLst>
                <a:path w="442" h="465" extrusionOk="0">
                  <a:moveTo>
                    <a:pt x="1" y="0"/>
                  </a:moveTo>
                  <a:lnTo>
                    <a:pt x="1" y="465"/>
                  </a:lnTo>
                  <a:lnTo>
                    <a:pt x="442" y="465"/>
                  </a:lnTo>
                  <a:lnTo>
                    <a:pt x="442"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86" name="Google Shape;4986;p43"/>
            <p:cNvSpPr/>
            <p:nvPr/>
          </p:nvSpPr>
          <p:spPr>
            <a:xfrm flipH="1">
              <a:off x="-1992980"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87" name="Google Shape;4987;p43"/>
            <p:cNvSpPr/>
            <p:nvPr/>
          </p:nvSpPr>
          <p:spPr>
            <a:xfrm flipH="1">
              <a:off x="-1992980"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88" name="Google Shape;4988;p43"/>
            <p:cNvSpPr/>
            <p:nvPr/>
          </p:nvSpPr>
          <p:spPr>
            <a:xfrm flipH="1">
              <a:off x="-2043004" y="4245238"/>
              <a:ext cx="19626" cy="21827"/>
            </a:xfrm>
            <a:custGeom>
              <a:avLst/>
              <a:gdLst/>
              <a:ahLst/>
              <a:cxnLst/>
              <a:rect l="l" t="t" r="r" b="b"/>
              <a:pathLst>
                <a:path w="419" h="466" extrusionOk="0">
                  <a:moveTo>
                    <a:pt x="1" y="1"/>
                  </a:moveTo>
                  <a:lnTo>
                    <a:pt x="1" y="465"/>
                  </a:lnTo>
                  <a:lnTo>
                    <a:pt x="419" y="465"/>
                  </a:lnTo>
                  <a:lnTo>
                    <a:pt x="419"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89" name="Google Shape;4989;p43"/>
            <p:cNvSpPr/>
            <p:nvPr/>
          </p:nvSpPr>
          <p:spPr>
            <a:xfrm flipH="1">
              <a:off x="-2043004" y="4176759"/>
              <a:ext cx="19626" cy="21781"/>
            </a:xfrm>
            <a:custGeom>
              <a:avLst/>
              <a:gdLst/>
              <a:ahLst/>
              <a:cxnLst/>
              <a:rect l="l" t="t" r="r" b="b"/>
              <a:pathLst>
                <a:path w="419" h="465" extrusionOk="0">
                  <a:moveTo>
                    <a:pt x="1" y="0"/>
                  </a:moveTo>
                  <a:lnTo>
                    <a:pt x="1" y="465"/>
                  </a:lnTo>
                  <a:lnTo>
                    <a:pt x="419" y="465"/>
                  </a:lnTo>
                  <a:lnTo>
                    <a:pt x="419" y="0"/>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90" name="Google Shape;4990;p43"/>
            <p:cNvSpPr/>
            <p:nvPr/>
          </p:nvSpPr>
          <p:spPr>
            <a:xfrm flipH="1">
              <a:off x="-2100669" y="4442103"/>
              <a:ext cx="392660" cy="159865"/>
            </a:xfrm>
            <a:custGeom>
              <a:avLst/>
              <a:gdLst/>
              <a:ahLst/>
              <a:cxnLst/>
              <a:rect l="l" t="t" r="r" b="b"/>
              <a:pathLst>
                <a:path w="8383" h="3413" extrusionOk="0">
                  <a:moveTo>
                    <a:pt x="1" y="0"/>
                  </a:moveTo>
                  <a:lnTo>
                    <a:pt x="1" y="3413"/>
                  </a:lnTo>
                  <a:lnTo>
                    <a:pt x="8382" y="3413"/>
                  </a:lnTo>
                  <a:lnTo>
                    <a:pt x="8382"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91" name="Google Shape;4991;p43"/>
            <p:cNvSpPr/>
            <p:nvPr/>
          </p:nvSpPr>
          <p:spPr>
            <a:xfrm flipH="1">
              <a:off x="-1342713" y="4425756"/>
              <a:ext cx="120754" cy="14193"/>
            </a:xfrm>
            <a:custGeom>
              <a:avLst/>
              <a:gdLst/>
              <a:ahLst/>
              <a:cxnLst/>
              <a:rect l="l" t="t" r="r" b="b"/>
              <a:pathLst>
                <a:path w="2578" h="303" extrusionOk="0">
                  <a:moveTo>
                    <a:pt x="93" y="1"/>
                  </a:moveTo>
                  <a:lnTo>
                    <a:pt x="23" y="47"/>
                  </a:lnTo>
                  <a:lnTo>
                    <a:pt x="0" y="94"/>
                  </a:lnTo>
                  <a:lnTo>
                    <a:pt x="0" y="140"/>
                  </a:lnTo>
                  <a:lnTo>
                    <a:pt x="0" y="210"/>
                  </a:lnTo>
                  <a:lnTo>
                    <a:pt x="23" y="256"/>
                  </a:lnTo>
                  <a:lnTo>
                    <a:pt x="93" y="303"/>
                  </a:lnTo>
                  <a:lnTo>
                    <a:pt x="2484" y="303"/>
                  </a:lnTo>
                  <a:lnTo>
                    <a:pt x="2531" y="256"/>
                  </a:lnTo>
                  <a:lnTo>
                    <a:pt x="2577" y="210"/>
                  </a:lnTo>
                  <a:lnTo>
                    <a:pt x="2577" y="140"/>
                  </a:lnTo>
                  <a:lnTo>
                    <a:pt x="2577" y="94"/>
                  </a:lnTo>
                  <a:lnTo>
                    <a:pt x="2531" y="47"/>
                  </a:lnTo>
                  <a:lnTo>
                    <a:pt x="248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92" name="Google Shape;4992;p43"/>
            <p:cNvSpPr/>
            <p:nvPr/>
          </p:nvSpPr>
          <p:spPr>
            <a:xfrm flipH="1">
              <a:off x="-1253530" y="4425756"/>
              <a:ext cx="94664" cy="168624"/>
            </a:xfrm>
            <a:custGeom>
              <a:avLst/>
              <a:gdLst/>
              <a:ahLst/>
              <a:cxnLst/>
              <a:rect l="l" t="t" r="r" b="b"/>
              <a:pathLst>
                <a:path w="2021" h="3600" extrusionOk="0">
                  <a:moveTo>
                    <a:pt x="0" y="1"/>
                  </a:moveTo>
                  <a:lnTo>
                    <a:pt x="0" y="3599"/>
                  </a:lnTo>
                  <a:lnTo>
                    <a:pt x="2020" y="3599"/>
                  </a:lnTo>
                  <a:lnTo>
                    <a:pt x="2020"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93" name="Google Shape;4993;p43"/>
            <p:cNvSpPr/>
            <p:nvPr/>
          </p:nvSpPr>
          <p:spPr>
            <a:xfrm flipH="1">
              <a:off x="-1253530" y="4425756"/>
              <a:ext cx="94664" cy="168624"/>
            </a:xfrm>
            <a:custGeom>
              <a:avLst/>
              <a:gdLst/>
              <a:ahLst/>
              <a:cxnLst/>
              <a:rect l="l" t="t" r="r" b="b"/>
              <a:pathLst>
                <a:path w="2021" h="3600" fill="none" extrusionOk="0">
                  <a:moveTo>
                    <a:pt x="2020" y="3599"/>
                  </a:moveTo>
                  <a:lnTo>
                    <a:pt x="0" y="3599"/>
                  </a:lnTo>
                  <a:lnTo>
                    <a:pt x="0" y="1"/>
                  </a:lnTo>
                  <a:lnTo>
                    <a:pt x="2020" y="1"/>
                  </a:lnTo>
                  <a:lnTo>
                    <a:pt x="2020" y="3599"/>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94" name="Google Shape;4994;p43"/>
            <p:cNvSpPr/>
            <p:nvPr/>
          </p:nvSpPr>
          <p:spPr>
            <a:xfrm flipH="1">
              <a:off x="-777759" y="4425756"/>
              <a:ext cx="121831" cy="14193"/>
            </a:xfrm>
            <a:custGeom>
              <a:avLst/>
              <a:gdLst/>
              <a:ahLst/>
              <a:cxnLst/>
              <a:rect l="l" t="t" r="r" b="b"/>
              <a:pathLst>
                <a:path w="2601" h="303" extrusionOk="0">
                  <a:moveTo>
                    <a:pt x="93" y="1"/>
                  </a:moveTo>
                  <a:lnTo>
                    <a:pt x="47" y="47"/>
                  </a:lnTo>
                  <a:lnTo>
                    <a:pt x="23" y="94"/>
                  </a:lnTo>
                  <a:lnTo>
                    <a:pt x="0" y="140"/>
                  </a:lnTo>
                  <a:lnTo>
                    <a:pt x="23" y="210"/>
                  </a:lnTo>
                  <a:lnTo>
                    <a:pt x="47" y="256"/>
                  </a:lnTo>
                  <a:lnTo>
                    <a:pt x="93" y="303"/>
                  </a:lnTo>
                  <a:lnTo>
                    <a:pt x="2508" y="303"/>
                  </a:lnTo>
                  <a:lnTo>
                    <a:pt x="2554" y="256"/>
                  </a:lnTo>
                  <a:lnTo>
                    <a:pt x="2577" y="210"/>
                  </a:lnTo>
                  <a:lnTo>
                    <a:pt x="2600" y="140"/>
                  </a:lnTo>
                  <a:lnTo>
                    <a:pt x="2577" y="94"/>
                  </a:lnTo>
                  <a:lnTo>
                    <a:pt x="2554" y="47"/>
                  </a:lnTo>
                  <a:lnTo>
                    <a:pt x="250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95" name="Google Shape;4995;p43"/>
            <p:cNvSpPr/>
            <p:nvPr/>
          </p:nvSpPr>
          <p:spPr>
            <a:xfrm flipH="1">
              <a:off x="-76033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96" name="Google Shape;4996;p43"/>
            <p:cNvSpPr/>
            <p:nvPr/>
          </p:nvSpPr>
          <p:spPr>
            <a:xfrm flipH="1">
              <a:off x="-673353"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97" name="Google Shape;4997;p43"/>
            <p:cNvSpPr/>
            <p:nvPr/>
          </p:nvSpPr>
          <p:spPr>
            <a:xfrm flipH="1">
              <a:off x="-703798"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98" name="Google Shape;4998;p43"/>
            <p:cNvSpPr/>
            <p:nvPr/>
          </p:nvSpPr>
          <p:spPr>
            <a:xfrm flipH="1">
              <a:off x="-728810" y="4439902"/>
              <a:ext cx="5480" cy="88153"/>
            </a:xfrm>
            <a:custGeom>
              <a:avLst/>
              <a:gdLst/>
              <a:ahLst/>
              <a:cxnLst/>
              <a:rect l="l" t="t" r="r" b="b"/>
              <a:pathLst>
                <a:path w="117" h="1882" extrusionOk="0">
                  <a:moveTo>
                    <a:pt x="1" y="1"/>
                  </a:moveTo>
                  <a:lnTo>
                    <a:pt x="1" y="1881"/>
                  </a:lnTo>
                  <a:lnTo>
                    <a:pt x="117" y="1881"/>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4999" name="Google Shape;4999;p43"/>
            <p:cNvSpPr/>
            <p:nvPr/>
          </p:nvSpPr>
          <p:spPr>
            <a:xfrm flipH="1">
              <a:off x="-787013" y="4528006"/>
              <a:ext cx="159912" cy="66372"/>
            </a:xfrm>
            <a:custGeom>
              <a:avLst/>
              <a:gdLst/>
              <a:ahLst/>
              <a:cxnLst/>
              <a:rect l="l" t="t" r="r" b="b"/>
              <a:pathLst>
                <a:path w="3414" h="1417" extrusionOk="0">
                  <a:moveTo>
                    <a:pt x="1" y="0"/>
                  </a:moveTo>
                  <a:lnTo>
                    <a:pt x="1" y="1416"/>
                  </a:lnTo>
                  <a:lnTo>
                    <a:pt x="3413" y="1416"/>
                  </a:lnTo>
                  <a:lnTo>
                    <a:pt x="3413"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00" name="Google Shape;5000;p43"/>
            <p:cNvSpPr/>
            <p:nvPr/>
          </p:nvSpPr>
          <p:spPr>
            <a:xfrm flipH="1">
              <a:off x="-787013" y="4528006"/>
              <a:ext cx="159912" cy="66372"/>
            </a:xfrm>
            <a:custGeom>
              <a:avLst/>
              <a:gdLst/>
              <a:ahLst/>
              <a:cxnLst/>
              <a:rect l="l" t="t" r="r" b="b"/>
              <a:pathLst>
                <a:path w="3414" h="1417" fill="none" extrusionOk="0">
                  <a:moveTo>
                    <a:pt x="3413" y="1416"/>
                  </a:moveTo>
                  <a:lnTo>
                    <a:pt x="1" y="1416"/>
                  </a:lnTo>
                  <a:lnTo>
                    <a:pt x="1" y="0"/>
                  </a:lnTo>
                  <a:lnTo>
                    <a:pt x="3413" y="0"/>
                  </a:lnTo>
                  <a:lnTo>
                    <a:pt x="3413" y="1416"/>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01" name="Google Shape;5001;p43"/>
            <p:cNvSpPr/>
            <p:nvPr/>
          </p:nvSpPr>
          <p:spPr>
            <a:xfrm flipH="1">
              <a:off x="-922943" y="4425756"/>
              <a:ext cx="120754" cy="14193"/>
            </a:xfrm>
            <a:custGeom>
              <a:avLst/>
              <a:gdLst/>
              <a:ahLst/>
              <a:cxnLst/>
              <a:rect l="l" t="t" r="r" b="b"/>
              <a:pathLst>
                <a:path w="2578" h="303" extrusionOk="0">
                  <a:moveTo>
                    <a:pt x="93" y="1"/>
                  </a:moveTo>
                  <a:lnTo>
                    <a:pt x="47" y="47"/>
                  </a:lnTo>
                  <a:lnTo>
                    <a:pt x="0" y="94"/>
                  </a:lnTo>
                  <a:lnTo>
                    <a:pt x="0" y="140"/>
                  </a:lnTo>
                  <a:lnTo>
                    <a:pt x="0" y="210"/>
                  </a:lnTo>
                  <a:lnTo>
                    <a:pt x="47" y="256"/>
                  </a:lnTo>
                  <a:lnTo>
                    <a:pt x="93"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02" name="Google Shape;5002;p43"/>
            <p:cNvSpPr/>
            <p:nvPr/>
          </p:nvSpPr>
          <p:spPr>
            <a:xfrm flipH="1">
              <a:off x="-906641" y="4439902"/>
              <a:ext cx="5480" cy="29416"/>
            </a:xfrm>
            <a:custGeom>
              <a:avLst/>
              <a:gdLst/>
              <a:ahLst/>
              <a:cxnLst/>
              <a:rect l="l" t="t" r="r" b="b"/>
              <a:pathLst>
                <a:path w="117" h="628" extrusionOk="0">
                  <a:moveTo>
                    <a:pt x="0" y="1"/>
                  </a:moveTo>
                  <a:lnTo>
                    <a:pt x="0" y="628"/>
                  </a:lnTo>
                  <a:lnTo>
                    <a:pt x="116" y="628"/>
                  </a:lnTo>
                  <a:lnTo>
                    <a:pt x="11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03" name="Google Shape;5003;p43"/>
            <p:cNvSpPr/>
            <p:nvPr/>
          </p:nvSpPr>
          <p:spPr>
            <a:xfrm flipH="1">
              <a:off x="-818537"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04" name="Google Shape;5004;p43"/>
            <p:cNvSpPr/>
            <p:nvPr/>
          </p:nvSpPr>
          <p:spPr>
            <a:xfrm flipH="1">
              <a:off x="-850059"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05" name="Google Shape;5005;p43"/>
            <p:cNvSpPr/>
            <p:nvPr/>
          </p:nvSpPr>
          <p:spPr>
            <a:xfrm flipH="1">
              <a:off x="-873994" y="4439902"/>
              <a:ext cx="5480" cy="29416"/>
            </a:xfrm>
            <a:custGeom>
              <a:avLst/>
              <a:gdLst/>
              <a:ahLst/>
              <a:cxnLst/>
              <a:rect l="l" t="t" r="r" b="b"/>
              <a:pathLst>
                <a:path w="117" h="628" extrusionOk="0">
                  <a:moveTo>
                    <a:pt x="1" y="1"/>
                  </a:moveTo>
                  <a:lnTo>
                    <a:pt x="1" y="628"/>
                  </a:lnTo>
                  <a:lnTo>
                    <a:pt x="117" y="628"/>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06" name="Google Shape;5006;p43"/>
            <p:cNvSpPr/>
            <p:nvPr/>
          </p:nvSpPr>
          <p:spPr>
            <a:xfrm flipH="1">
              <a:off x="-516233" y="4199570"/>
              <a:ext cx="33772" cy="55505"/>
            </a:xfrm>
            <a:custGeom>
              <a:avLst/>
              <a:gdLst/>
              <a:ahLst/>
              <a:cxnLst/>
              <a:rect l="l" t="t" r="r" b="b"/>
              <a:pathLst>
                <a:path w="721" h="1185" extrusionOk="0">
                  <a:moveTo>
                    <a:pt x="349" y="1"/>
                  </a:moveTo>
                  <a:lnTo>
                    <a:pt x="1" y="24"/>
                  </a:lnTo>
                  <a:lnTo>
                    <a:pt x="1" y="1185"/>
                  </a:lnTo>
                  <a:lnTo>
                    <a:pt x="488" y="1185"/>
                  </a:lnTo>
                  <a:lnTo>
                    <a:pt x="628" y="1162"/>
                  </a:lnTo>
                  <a:lnTo>
                    <a:pt x="674" y="1138"/>
                  </a:lnTo>
                  <a:lnTo>
                    <a:pt x="720" y="1092"/>
                  </a:lnTo>
                  <a:lnTo>
                    <a:pt x="720" y="1046"/>
                  </a:lnTo>
                  <a:lnTo>
                    <a:pt x="720" y="976"/>
                  </a:lnTo>
                  <a:lnTo>
                    <a:pt x="697" y="721"/>
                  </a:lnTo>
                  <a:lnTo>
                    <a:pt x="674" y="372"/>
                  </a:lnTo>
                  <a:lnTo>
                    <a:pt x="674" y="187"/>
                  </a:lnTo>
                  <a:lnTo>
                    <a:pt x="697" y="70"/>
                  </a:lnTo>
                  <a:lnTo>
                    <a:pt x="697" y="47"/>
                  </a:lnTo>
                  <a:lnTo>
                    <a:pt x="674" y="24"/>
                  </a:lnTo>
                  <a:lnTo>
                    <a:pt x="604"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07" name="Google Shape;5007;p43"/>
            <p:cNvSpPr/>
            <p:nvPr/>
          </p:nvSpPr>
          <p:spPr>
            <a:xfrm flipH="1">
              <a:off x="-540168" y="4208282"/>
              <a:ext cx="42484" cy="54428"/>
            </a:xfrm>
            <a:custGeom>
              <a:avLst/>
              <a:gdLst/>
              <a:ahLst/>
              <a:cxnLst/>
              <a:rect l="l" t="t" r="r" b="b"/>
              <a:pathLst>
                <a:path w="907" h="1162" extrusionOk="0">
                  <a:moveTo>
                    <a:pt x="349" y="1"/>
                  </a:moveTo>
                  <a:lnTo>
                    <a:pt x="349" y="186"/>
                  </a:lnTo>
                  <a:lnTo>
                    <a:pt x="372" y="535"/>
                  </a:lnTo>
                  <a:lnTo>
                    <a:pt x="395" y="790"/>
                  </a:lnTo>
                  <a:lnTo>
                    <a:pt x="395" y="860"/>
                  </a:lnTo>
                  <a:lnTo>
                    <a:pt x="395" y="906"/>
                  </a:lnTo>
                  <a:lnTo>
                    <a:pt x="349" y="952"/>
                  </a:lnTo>
                  <a:lnTo>
                    <a:pt x="303" y="976"/>
                  </a:lnTo>
                  <a:lnTo>
                    <a:pt x="163" y="999"/>
                  </a:lnTo>
                  <a:lnTo>
                    <a:pt x="1" y="999"/>
                  </a:lnTo>
                  <a:lnTo>
                    <a:pt x="1" y="1069"/>
                  </a:lnTo>
                  <a:lnTo>
                    <a:pt x="1" y="1092"/>
                  </a:lnTo>
                  <a:lnTo>
                    <a:pt x="47" y="1115"/>
                  </a:lnTo>
                  <a:lnTo>
                    <a:pt x="256" y="1138"/>
                  </a:lnTo>
                  <a:lnTo>
                    <a:pt x="419" y="1161"/>
                  </a:lnTo>
                  <a:lnTo>
                    <a:pt x="697" y="1138"/>
                  </a:lnTo>
                  <a:lnTo>
                    <a:pt x="860" y="1115"/>
                  </a:lnTo>
                  <a:lnTo>
                    <a:pt x="906" y="1092"/>
                  </a:lnTo>
                  <a:lnTo>
                    <a:pt x="860" y="1022"/>
                  </a:lnTo>
                  <a:lnTo>
                    <a:pt x="837" y="929"/>
                  </a:lnTo>
                  <a:lnTo>
                    <a:pt x="813" y="836"/>
                  </a:lnTo>
                  <a:lnTo>
                    <a:pt x="813" y="720"/>
                  </a:lnTo>
                  <a:lnTo>
                    <a:pt x="813" y="488"/>
                  </a:lnTo>
                  <a:lnTo>
                    <a:pt x="883" y="302"/>
                  </a:lnTo>
                  <a:lnTo>
                    <a:pt x="906" y="163"/>
                  </a:lnTo>
                  <a:lnTo>
                    <a:pt x="906" y="70"/>
                  </a:lnTo>
                  <a:lnTo>
                    <a:pt x="883" y="24"/>
                  </a:lnTo>
                  <a:lnTo>
                    <a:pt x="88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08" name="Google Shape;5008;p43"/>
            <p:cNvSpPr/>
            <p:nvPr/>
          </p:nvSpPr>
          <p:spPr>
            <a:xfrm flipH="1">
              <a:off x="-1527538" y="4581263"/>
              <a:ext cx="9836" cy="9836"/>
            </a:xfrm>
            <a:custGeom>
              <a:avLst/>
              <a:gdLst/>
              <a:ahLst/>
              <a:cxnLst/>
              <a:rect l="l" t="t" r="r" b="b"/>
              <a:pathLst>
                <a:path w="210" h="210" extrusionOk="0">
                  <a:moveTo>
                    <a:pt x="1" y="1"/>
                  </a:moveTo>
                  <a:lnTo>
                    <a:pt x="1" y="210"/>
                  </a:lnTo>
                  <a:lnTo>
                    <a:pt x="210" y="210"/>
                  </a:lnTo>
                  <a:lnTo>
                    <a:pt x="1" y="1"/>
                  </a:lnTo>
                  <a:close/>
                </a:path>
              </a:pathLst>
            </a:custGeom>
            <a:solidFill>
              <a:srgbClr val="96C8C8"/>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09" name="Google Shape;5009;p43"/>
            <p:cNvSpPr/>
            <p:nvPr/>
          </p:nvSpPr>
          <p:spPr>
            <a:xfrm flipH="1">
              <a:off x="-1527538" y="4581263"/>
              <a:ext cx="9836" cy="9836"/>
            </a:xfrm>
            <a:custGeom>
              <a:avLst/>
              <a:gdLst/>
              <a:ahLst/>
              <a:cxnLst/>
              <a:rect l="l" t="t" r="r" b="b"/>
              <a:pathLst>
                <a:path w="210" h="210" fill="none" extrusionOk="0">
                  <a:moveTo>
                    <a:pt x="1" y="1"/>
                  </a:moveTo>
                  <a:lnTo>
                    <a:pt x="1" y="210"/>
                  </a:lnTo>
                  <a:lnTo>
                    <a:pt x="1" y="210"/>
                  </a:lnTo>
                  <a:lnTo>
                    <a:pt x="210" y="210"/>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10" name="Google Shape;5010;p43"/>
            <p:cNvSpPr/>
            <p:nvPr/>
          </p:nvSpPr>
          <p:spPr>
            <a:xfrm flipH="1">
              <a:off x="-417267" y="4488849"/>
              <a:ext cx="311064" cy="10914"/>
            </a:xfrm>
            <a:custGeom>
              <a:avLst/>
              <a:gdLst/>
              <a:ahLst/>
              <a:cxnLst/>
              <a:rect l="l" t="t" r="r" b="b"/>
              <a:pathLst>
                <a:path w="6641" h="233" extrusionOk="0">
                  <a:moveTo>
                    <a:pt x="117" y="0"/>
                  </a:moveTo>
                  <a:lnTo>
                    <a:pt x="70" y="24"/>
                  </a:lnTo>
                  <a:lnTo>
                    <a:pt x="24" y="47"/>
                  </a:lnTo>
                  <a:lnTo>
                    <a:pt x="1" y="70"/>
                  </a:lnTo>
                  <a:lnTo>
                    <a:pt x="1" y="116"/>
                  </a:lnTo>
                  <a:lnTo>
                    <a:pt x="1" y="163"/>
                  </a:lnTo>
                  <a:lnTo>
                    <a:pt x="24" y="209"/>
                  </a:lnTo>
                  <a:lnTo>
                    <a:pt x="70" y="233"/>
                  </a:lnTo>
                  <a:lnTo>
                    <a:pt x="6571" y="233"/>
                  </a:lnTo>
                  <a:lnTo>
                    <a:pt x="6618" y="209"/>
                  </a:lnTo>
                  <a:lnTo>
                    <a:pt x="6641" y="163"/>
                  </a:lnTo>
                  <a:lnTo>
                    <a:pt x="6641" y="116"/>
                  </a:lnTo>
                  <a:lnTo>
                    <a:pt x="6641" y="70"/>
                  </a:lnTo>
                  <a:lnTo>
                    <a:pt x="6618" y="47"/>
                  </a:lnTo>
                  <a:lnTo>
                    <a:pt x="6571" y="24"/>
                  </a:lnTo>
                  <a:lnTo>
                    <a:pt x="6525"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11" name="Google Shape;5011;p43"/>
            <p:cNvSpPr/>
            <p:nvPr/>
          </p:nvSpPr>
          <p:spPr>
            <a:xfrm flipH="1">
              <a:off x="-486865" y="4179991"/>
              <a:ext cx="14193" cy="105531"/>
            </a:xfrm>
            <a:custGeom>
              <a:avLst/>
              <a:gdLst/>
              <a:ahLst/>
              <a:cxnLst/>
              <a:rect l="l" t="t" r="r" b="b"/>
              <a:pathLst>
                <a:path w="303" h="2253" extrusionOk="0">
                  <a:moveTo>
                    <a:pt x="94" y="1"/>
                  </a:moveTo>
                  <a:lnTo>
                    <a:pt x="47" y="47"/>
                  </a:lnTo>
                  <a:lnTo>
                    <a:pt x="1" y="94"/>
                  </a:lnTo>
                  <a:lnTo>
                    <a:pt x="1" y="140"/>
                  </a:lnTo>
                  <a:lnTo>
                    <a:pt x="1" y="2253"/>
                  </a:lnTo>
                  <a:lnTo>
                    <a:pt x="303" y="2253"/>
                  </a:lnTo>
                  <a:lnTo>
                    <a:pt x="303" y="1603"/>
                  </a:lnTo>
                  <a:lnTo>
                    <a:pt x="303" y="442"/>
                  </a:lnTo>
                  <a:lnTo>
                    <a:pt x="303" y="140"/>
                  </a:lnTo>
                  <a:lnTo>
                    <a:pt x="303" y="94"/>
                  </a:lnTo>
                  <a:lnTo>
                    <a:pt x="256" y="47"/>
                  </a:lnTo>
                  <a:lnTo>
                    <a:pt x="21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12" name="Google Shape;5012;p43"/>
            <p:cNvSpPr/>
            <p:nvPr/>
          </p:nvSpPr>
          <p:spPr>
            <a:xfrm flipH="1">
              <a:off x="-486865" y="4307253"/>
              <a:ext cx="14193" cy="258838"/>
            </a:xfrm>
            <a:custGeom>
              <a:avLst/>
              <a:gdLst/>
              <a:ahLst/>
              <a:cxnLst/>
              <a:rect l="l" t="t" r="r" b="b"/>
              <a:pathLst>
                <a:path w="303" h="5526" extrusionOk="0">
                  <a:moveTo>
                    <a:pt x="1" y="0"/>
                  </a:moveTo>
                  <a:lnTo>
                    <a:pt x="1" y="5526"/>
                  </a:lnTo>
                  <a:lnTo>
                    <a:pt x="303" y="5526"/>
                  </a:lnTo>
                  <a:lnTo>
                    <a:pt x="303"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13" name="Google Shape;5013;p43"/>
            <p:cNvSpPr/>
            <p:nvPr/>
          </p:nvSpPr>
          <p:spPr>
            <a:xfrm flipH="1">
              <a:off x="-1150204" y="4425756"/>
              <a:ext cx="120754" cy="14193"/>
            </a:xfrm>
            <a:custGeom>
              <a:avLst/>
              <a:gdLst/>
              <a:ahLst/>
              <a:cxnLst/>
              <a:rect l="l" t="t" r="r" b="b"/>
              <a:pathLst>
                <a:path w="2578" h="303" extrusionOk="0">
                  <a:moveTo>
                    <a:pt x="94" y="1"/>
                  </a:moveTo>
                  <a:lnTo>
                    <a:pt x="47" y="47"/>
                  </a:lnTo>
                  <a:lnTo>
                    <a:pt x="1" y="94"/>
                  </a:lnTo>
                  <a:lnTo>
                    <a:pt x="1" y="140"/>
                  </a:lnTo>
                  <a:lnTo>
                    <a:pt x="1" y="210"/>
                  </a:lnTo>
                  <a:lnTo>
                    <a:pt x="47" y="256"/>
                  </a:lnTo>
                  <a:lnTo>
                    <a:pt x="94" y="303"/>
                  </a:lnTo>
                  <a:lnTo>
                    <a:pt x="2485" y="303"/>
                  </a:lnTo>
                  <a:lnTo>
                    <a:pt x="2531" y="256"/>
                  </a:lnTo>
                  <a:lnTo>
                    <a:pt x="2578" y="210"/>
                  </a:lnTo>
                  <a:lnTo>
                    <a:pt x="2578" y="140"/>
                  </a:lnTo>
                  <a:lnTo>
                    <a:pt x="2578" y="94"/>
                  </a:lnTo>
                  <a:lnTo>
                    <a:pt x="2531" y="47"/>
                  </a:lnTo>
                  <a:lnTo>
                    <a:pt x="2485"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14" name="Google Shape;5014;p43"/>
            <p:cNvSpPr/>
            <p:nvPr/>
          </p:nvSpPr>
          <p:spPr>
            <a:xfrm flipH="1">
              <a:off x="-1834195" y="4556251"/>
              <a:ext cx="19579" cy="26184"/>
            </a:xfrm>
            <a:custGeom>
              <a:avLst/>
              <a:gdLst/>
              <a:ahLst/>
              <a:cxnLst/>
              <a:rect l="l" t="t" r="r" b="b"/>
              <a:pathLst>
                <a:path w="418" h="559" extrusionOk="0">
                  <a:moveTo>
                    <a:pt x="0" y="1"/>
                  </a:moveTo>
                  <a:lnTo>
                    <a:pt x="0" y="558"/>
                  </a:lnTo>
                  <a:lnTo>
                    <a:pt x="209" y="279"/>
                  </a:lnTo>
                  <a:lnTo>
                    <a:pt x="41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15" name="Google Shape;5015;p43"/>
            <p:cNvSpPr/>
            <p:nvPr/>
          </p:nvSpPr>
          <p:spPr>
            <a:xfrm flipH="1">
              <a:off x="-1895134"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16" name="Google Shape;5016;p43"/>
            <p:cNvSpPr/>
            <p:nvPr/>
          </p:nvSpPr>
          <p:spPr>
            <a:xfrm flipH="1">
              <a:off x="-1895134" y="4456202"/>
              <a:ext cx="80518" cy="90308"/>
            </a:xfrm>
            <a:custGeom>
              <a:avLst/>
              <a:gdLst/>
              <a:ahLst/>
              <a:cxnLst/>
              <a:rect l="l" t="t" r="r" b="b"/>
              <a:pathLst>
                <a:path w="1719" h="1928" fill="none" extrusionOk="0">
                  <a:moveTo>
                    <a:pt x="0" y="1"/>
                  </a:moveTo>
                  <a:lnTo>
                    <a:pt x="0" y="1928"/>
                  </a:lnTo>
                  <a:lnTo>
                    <a:pt x="580" y="1928"/>
                  </a:lnTo>
                  <a:lnTo>
                    <a:pt x="1718" y="1928"/>
                  </a:lnTo>
                  <a:lnTo>
                    <a:pt x="1718" y="1"/>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17" name="Google Shape;5017;p43"/>
            <p:cNvSpPr/>
            <p:nvPr/>
          </p:nvSpPr>
          <p:spPr>
            <a:xfrm flipH="1">
              <a:off x="-1989702"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18" name="Google Shape;5018;p43"/>
            <p:cNvSpPr/>
            <p:nvPr/>
          </p:nvSpPr>
          <p:spPr>
            <a:xfrm flipH="1">
              <a:off x="-1989702"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19" name="Google Shape;5019;p43"/>
            <p:cNvSpPr/>
            <p:nvPr/>
          </p:nvSpPr>
          <p:spPr>
            <a:xfrm flipH="1">
              <a:off x="-2084317" y="4456202"/>
              <a:ext cx="81595" cy="90308"/>
            </a:xfrm>
            <a:custGeom>
              <a:avLst/>
              <a:gdLst/>
              <a:ahLst/>
              <a:cxnLst/>
              <a:rect l="l" t="t" r="r" b="b"/>
              <a:pathLst>
                <a:path w="1742" h="1928" extrusionOk="0">
                  <a:moveTo>
                    <a:pt x="1" y="1"/>
                  </a:moveTo>
                  <a:lnTo>
                    <a:pt x="1" y="1928"/>
                  </a:lnTo>
                  <a:lnTo>
                    <a:pt x="1742" y="1928"/>
                  </a:lnTo>
                  <a:lnTo>
                    <a:pt x="1742"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20" name="Google Shape;5020;p43"/>
            <p:cNvSpPr/>
            <p:nvPr/>
          </p:nvSpPr>
          <p:spPr>
            <a:xfrm flipH="1">
              <a:off x="-2084317" y="4456202"/>
              <a:ext cx="81595" cy="90308"/>
            </a:xfrm>
            <a:custGeom>
              <a:avLst/>
              <a:gdLst/>
              <a:ahLst/>
              <a:cxnLst/>
              <a:rect l="l" t="t" r="r" b="b"/>
              <a:pathLst>
                <a:path w="1742" h="1928" fill="none" extrusionOk="0">
                  <a:moveTo>
                    <a:pt x="1" y="1"/>
                  </a:moveTo>
                  <a:lnTo>
                    <a:pt x="1" y="1928"/>
                  </a:lnTo>
                  <a:lnTo>
                    <a:pt x="1742" y="1928"/>
                  </a:lnTo>
                  <a:lnTo>
                    <a:pt x="1742" y="1"/>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21" name="Google Shape;5021;p43"/>
            <p:cNvSpPr/>
            <p:nvPr/>
          </p:nvSpPr>
          <p:spPr>
            <a:xfrm flipH="1">
              <a:off x="-1895134" y="4524728"/>
              <a:ext cx="80518" cy="21781"/>
            </a:xfrm>
            <a:custGeom>
              <a:avLst/>
              <a:gdLst/>
              <a:ahLst/>
              <a:cxnLst/>
              <a:rect l="l" t="t" r="r" b="b"/>
              <a:pathLst>
                <a:path w="1719" h="465" extrusionOk="0">
                  <a:moveTo>
                    <a:pt x="0" y="1"/>
                  </a:moveTo>
                  <a:lnTo>
                    <a:pt x="0" y="465"/>
                  </a:lnTo>
                  <a:lnTo>
                    <a:pt x="1718" y="465"/>
                  </a:lnTo>
                  <a:lnTo>
                    <a:pt x="1718" y="418"/>
                  </a:lnTo>
                  <a:lnTo>
                    <a:pt x="0"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22" name="Google Shape;5022;p43"/>
            <p:cNvSpPr/>
            <p:nvPr/>
          </p:nvSpPr>
          <p:spPr>
            <a:xfrm flipH="1">
              <a:off x="-1895134" y="4524728"/>
              <a:ext cx="80518" cy="21781"/>
            </a:xfrm>
            <a:custGeom>
              <a:avLst/>
              <a:gdLst/>
              <a:ahLst/>
              <a:cxnLst/>
              <a:rect l="l" t="t" r="r" b="b"/>
              <a:pathLst>
                <a:path w="1719" h="465" fill="none" extrusionOk="0">
                  <a:moveTo>
                    <a:pt x="0" y="1"/>
                  </a:moveTo>
                  <a:lnTo>
                    <a:pt x="0" y="465"/>
                  </a:lnTo>
                  <a:lnTo>
                    <a:pt x="580" y="465"/>
                  </a:lnTo>
                  <a:lnTo>
                    <a:pt x="580" y="465"/>
                  </a:lnTo>
                  <a:lnTo>
                    <a:pt x="1718" y="465"/>
                  </a:lnTo>
                  <a:lnTo>
                    <a:pt x="1718" y="418"/>
                  </a:lnTo>
                  <a:lnTo>
                    <a:pt x="1718" y="418"/>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23" name="Google Shape;5023;p43"/>
            <p:cNvSpPr/>
            <p:nvPr/>
          </p:nvSpPr>
          <p:spPr>
            <a:xfrm flipH="1">
              <a:off x="-1895134" y="4460558"/>
              <a:ext cx="80518" cy="65295"/>
            </a:xfrm>
            <a:custGeom>
              <a:avLst/>
              <a:gdLst/>
              <a:ahLst/>
              <a:cxnLst/>
              <a:rect l="l" t="t" r="r" b="b"/>
              <a:pathLst>
                <a:path w="1719" h="1394" extrusionOk="0">
                  <a:moveTo>
                    <a:pt x="0" y="1"/>
                  </a:moveTo>
                  <a:lnTo>
                    <a:pt x="0" y="720"/>
                  </a:lnTo>
                  <a:lnTo>
                    <a:pt x="1718" y="1394"/>
                  </a:lnTo>
                  <a:lnTo>
                    <a:pt x="1718" y="837"/>
                  </a:lnTo>
                  <a:lnTo>
                    <a:pt x="859" y="419"/>
                  </a:lnTo>
                  <a:lnTo>
                    <a:pt x="0"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24" name="Google Shape;5024;p43"/>
            <p:cNvSpPr/>
            <p:nvPr/>
          </p:nvSpPr>
          <p:spPr>
            <a:xfrm flipH="1">
              <a:off x="-1989702" y="4456202"/>
              <a:ext cx="81595" cy="66419"/>
            </a:xfrm>
            <a:custGeom>
              <a:avLst/>
              <a:gdLst/>
              <a:ahLst/>
              <a:cxnLst/>
              <a:rect l="l" t="t" r="r" b="b"/>
              <a:pathLst>
                <a:path w="1742" h="1418" extrusionOk="0">
                  <a:moveTo>
                    <a:pt x="1" y="1"/>
                  </a:moveTo>
                  <a:lnTo>
                    <a:pt x="1" y="721"/>
                  </a:lnTo>
                  <a:lnTo>
                    <a:pt x="1742" y="1417"/>
                  </a:lnTo>
                  <a:lnTo>
                    <a:pt x="1742" y="697"/>
                  </a:lnTo>
                  <a:lnTo>
                    <a:pt x="976" y="372"/>
                  </a:lnTo>
                  <a:lnTo>
                    <a:pt x="210"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25" name="Google Shape;5025;p43"/>
            <p:cNvSpPr/>
            <p:nvPr/>
          </p:nvSpPr>
          <p:spPr>
            <a:xfrm flipH="1">
              <a:off x="-1989702" y="4456202"/>
              <a:ext cx="81595" cy="66419"/>
            </a:xfrm>
            <a:custGeom>
              <a:avLst/>
              <a:gdLst/>
              <a:ahLst/>
              <a:cxnLst/>
              <a:rect l="l" t="t" r="r" b="b"/>
              <a:pathLst>
                <a:path w="1742" h="1418" fill="none" extrusionOk="0">
                  <a:moveTo>
                    <a:pt x="210" y="1"/>
                  </a:moveTo>
                  <a:lnTo>
                    <a:pt x="1" y="1"/>
                  </a:lnTo>
                  <a:lnTo>
                    <a:pt x="1" y="721"/>
                  </a:lnTo>
                  <a:lnTo>
                    <a:pt x="1" y="721"/>
                  </a:lnTo>
                  <a:lnTo>
                    <a:pt x="1742" y="1417"/>
                  </a:lnTo>
                  <a:lnTo>
                    <a:pt x="1742" y="697"/>
                  </a:lnTo>
                  <a:lnTo>
                    <a:pt x="1742" y="697"/>
                  </a:lnTo>
                  <a:lnTo>
                    <a:pt x="976" y="372"/>
                  </a:lnTo>
                  <a:lnTo>
                    <a:pt x="21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26" name="Google Shape;5026;p43"/>
            <p:cNvSpPr/>
            <p:nvPr/>
          </p:nvSpPr>
          <p:spPr>
            <a:xfrm flipH="1">
              <a:off x="-1989702" y="4504072"/>
              <a:ext cx="81595" cy="42437"/>
            </a:xfrm>
            <a:custGeom>
              <a:avLst/>
              <a:gdLst/>
              <a:ahLst/>
              <a:cxnLst/>
              <a:rect l="l" t="t" r="r" b="b"/>
              <a:pathLst>
                <a:path w="1742" h="906" extrusionOk="0">
                  <a:moveTo>
                    <a:pt x="1" y="0"/>
                  </a:moveTo>
                  <a:lnTo>
                    <a:pt x="1" y="465"/>
                  </a:lnTo>
                  <a:lnTo>
                    <a:pt x="744" y="674"/>
                  </a:lnTo>
                  <a:lnTo>
                    <a:pt x="1487" y="906"/>
                  </a:lnTo>
                  <a:lnTo>
                    <a:pt x="1742" y="906"/>
                  </a:lnTo>
                  <a:lnTo>
                    <a:pt x="1742" y="558"/>
                  </a:lnTo>
                  <a:lnTo>
                    <a:pt x="883" y="256"/>
                  </a:lnTo>
                  <a:lnTo>
                    <a:pt x="1" y="0"/>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27" name="Google Shape;5027;p43"/>
            <p:cNvSpPr/>
            <p:nvPr/>
          </p:nvSpPr>
          <p:spPr>
            <a:xfrm flipH="1">
              <a:off x="-1989702" y="4504072"/>
              <a:ext cx="81595" cy="42437"/>
            </a:xfrm>
            <a:custGeom>
              <a:avLst/>
              <a:gdLst/>
              <a:ahLst/>
              <a:cxnLst/>
              <a:rect l="l" t="t" r="r" b="b"/>
              <a:pathLst>
                <a:path w="1742" h="906" fill="none" extrusionOk="0">
                  <a:moveTo>
                    <a:pt x="1" y="0"/>
                  </a:moveTo>
                  <a:lnTo>
                    <a:pt x="1" y="465"/>
                  </a:lnTo>
                  <a:lnTo>
                    <a:pt x="1" y="465"/>
                  </a:lnTo>
                  <a:lnTo>
                    <a:pt x="744" y="674"/>
                  </a:lnTo>
                  <a:lnTo>
                    <a:pt x="1487" y="906"/>
                  </a:lnTo>
                  <a:lnTo>
                    <a:pt x="1742" y="906"/>
                  </a:lnTo>
                  <a:lnTo>
                    <a:pt x="1742" y="558"/>
                  </a:lnTo>
                  <a:lnTo>
                    <a:pt x="1742" y="558"/>
                  </a:lnTo>
                  <a:lnTo>
                    <a:pt x="883" y="256"/>
                  </a:lnTo>
                  <a:lnTo>
                    <a:pt x="1"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28" name="Google Shape;5028;p43"/>
            <p:cNvSpPr/>
            <p:nvPr/>
          </p:nvSpPr>
          <p:spPr>
            <a:xfrm flipH="1">
              <a:off x="-2084317" y="4460558"/>
              <a:ext cx="81595" cy="76162"/>
            </a:xfrm>
            <a:custGeom>
              <a:avLst/>
              <a:gdLst/>
              <a:ahLst/>
              <a:cxnLst/>
              <a:rect l="l" t="t" r="r" b="b"/>
              <a:pathLst>
                <a:path w="1742" h="1626" extrusionOk="0">
                  <a:moveTo>
                    <a:pt x="1" y="1"/>
                  </a:moveTo>
                  <a:lnTo>
                    <a:pt x="1" y="837"/>
                  </a:lnTo>
                  <a:lnTo>
                    <a:pt x="860" y="1254"/>
                  </a:lnTo>
                  <a:lnTo>
                    <a:pt x="1742" y="1626"/>
                  </a:lnTo>
                  <a:lnTo>
                    <a:pt x="1742" y="837"/>
                  </a:lnTo>
                  <a:lnTo>
                    <a:pt x="1"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29" name="Google Shape;5029;p43"/>
            <p:cNvSpPr/>
            <p:nvPr/>
          </p:nvSpPr>
          <p:spPr>
            <a:xfrm flipH="1">
              <a:off x="-2084317" y="4460558"/>
              <a:ext cx="81595" cy="76162"/>
            </a:xfrm>
            <a:custGeom>
              <a:avLst/>
              <a:gdLst/>
              <a:ahLst/>
              <a:cxnLst/>
              <a:rect l="l" t="t" r="r" b="b"/>
              <a:pathLst>
                <a:path w="1742" h="1626" fill="none" extrusionOk="0">
                  <a:moveTo>
                    <a:pt x="1" y="1"/>
                  </a:moveTo>
                  <a:lnTo>
                    <a:pt x="1" y="837"/>
                  </a:lnTo>
                  <a:lnTo>
                    <a:pt x="1" y="837"/>
                  </a:lnTo>
                  <a:lnTo>
                    <a:pt x="860" y="1254"/>
                  </a:lnTo>
                  <a:lnTo>
                    <a:pt x="1742" y="1626"/>
                  </a:lnTo>
                  <a:lnTo>
                    <a:pt x="1742" y="837"/>
                  </a:lnTo>
                  <a:lnTo>
                    <a:pt x="1742" y="837"/>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30" name="Google Shape;5030;p43"/>
            <p:cNvSpPr/>
            <p:nvPr/>
          </p:nvSpPr>
          <p:spPr>
            <a:xfrm flipH="1">
              <a:off x="-2084317" y="4512784"/>
              <a:ext cx="81595" cy="33725"/>
            </a:xfrm>
            <a:custGeom>
              <a:avLst/>
              <a:gdLst/>
              <a:ahLst/>
              <a:cxnLst/>
              <a:rect l="l" t="t" r="r" b="b"/>
              <a:pathLst>
                <a:path w="1742" h="720" extrusionOk="0">
                  <a:moveTo>
                    <a:pt x="1" y="0"/>
                  </a:moveTo>
                  <a:lnTo>
                    <a:pt x="1" y="720"/>
                  </a:lnTo>
                  <a:lnTo>
                    <a:pt x="1742" y="720"/>
                  </a:lnTo>
                  <a:lnTo>
                    <a:pt x="860" y="372"/>
                  </a:lnTo>
                  <a:lnTo>
                    <a:pt x="1" y="0"/>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31" name="Google Shape;5031;p43"/>
            <p:cNvSpPr/>
            <p:nvPr/>
          </p:nvSpPr>
          <p:spPr>
            <a:xfrm flipH="1">
              <a:off x="-2084317" y="4512784"/>
              <a:ext cx="81595" cy="33725"/>
            </a:xfrm>
            <a:custGeom>
              <a:avLst/>
              <a:gdLst/>
              <a:ahLst/>
              <a:cxnLst/>
              <a:rect l="l" t="t" r="r" b="b"/>
              <a:pathLst>
                <a:path w="1742" h="720" fill="none" extrusionOk="0">
                  <a:moveTo>
                    <a:pt x="1" y="0"/>
                  </a:moveTo>
                  <a:lnTo>
                    <a:pt x="1" y="720"/>
                  </a:lnTo>
                  <a:lnTo>
                    <a:pt x="1742" y="720"/>
                  </a:lnTo>
                  <a:lnTo>
                    <a:pt x="1742" y="720"/>
                  </a:lnTo>
                  <a:lnTo>
                    <a:pt x="1742" y="720"/>
                  </a:lnTo>
                  <a:lnTo>
                    <a:pt x="860" y="372"/>
                  </a:lnTo>
                  <a:lnTo>
                    <a:pt x="1"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32" name="Google Shape;5032;p43"/>
            <p:cNvSpPr/>
            <p:nvPr/>
          </p:nvSpPr>
          <p:spPr>
            <a:xfrm flipH="1">
              <a:off x="-2084348" y="4710679"/>
              <a:ext cx="1875895" cy="101174"/>
            </a:xfrm>
            <a:custGeom>
              <a:avLst/>
              <a:gdLst/>
              <a:ahLst/>
              <a:cxnLst/>
              <a:rect l="l" t="t" r="r" b="b"/>
              <a:pathLst>
                <a:path w="40049" h="2160" extrusionOk="0">
                  <a:moveTo>
                    <a:pt x="488" y="1"/>
                  </a:moveTo>
                  <a:lnTo>
                    <a:pt x="511" y="256"/>
                  </a:lnTo>
                  <a:lnTo>
                    <a:pt x="511" y="511"/>
                  </a:lnTo>
                  <a:lnTo>
                    <a:pt x="488" y="790"/>
                  </a:lnTo>
                  <a:lnTo>
                    <a:pt x="441" y="1069"/>
                  </a:lnTo>
                  <a:lnTo>
                    <a:pt x="372" y="1324"/>
                  </a:lnTo>
                  <a:lnTo>
                    <a:pt x="279" y="1603"/>
                  </a:lnTo>
                  <a:lnTo>
                    <a:pt x="139" y="1881"/>
                  </a:lnTo>
                  <a:lnTo>
                    <a:pt x="0" y="2160"/>
                  </a:lnTo>
                  <a:lnTo>
                    <a:pt x="38702" y="2160"/>
                  </a:lnTo>
                  <a:lnTo>
                    <a:pt x="38818" y="1997"/>
                  </a:lnTo>
                  <a:lnTo>
                    <a:pt x="39120" y="1556"/>
                  </a:lnTo>
                  <a:lnTo>
                    <a:pt x="39538" y="883"/>
                  </a:lnTo>
                  <a:lnTo>
                    <a:pt x="40049"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33" name="Google Shape;5033;p43"/>
            <p:cNvSpPr/>
            <p:nvPr/>
          </p:nvSpPr>
          <p:spPr>
            <a:xfrm flipH="1">
              <a:off x="-925391" y="4467116"/>
              <a:ext cx="142487" cy="130543"/>
            </a:xfrm>
            <a:custGeom>
              <a:avLst/>
              <a:gdLst/>
              <a:ahLst/>
              <a:cxnLst/>
              <a:rect l="l" t="t" r="r" b="b"/>
              <a:pathLst>
                <a:path w="3042" h="2787" extrusionOk="0">
                  <a:moveTo>
                    <a:pt x="0" y="0"/>
                  </a:moveTo>
                  <a:lnTo>
                    <a:pt x="0" y="2786"/>
                  </a:lnTo>
                  <a:lnTo>
                    <a:pt x="3042" y="2786"/>
                  </a:lnTo>
                  <a:lnTo>
                    <a:pt x="3042"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34" name="Google Shape;5034;p43"/>
            <p:cNvSpPr/>
            <p:nvPr/>
          </p:nvSpPr>
          <p:spPr>
            <a:xfrm flipH="1">
              <a:off x="-929451" y="4467116"/>
              <a:ext cx="142487" cy="130543"/>
            </a:xfrm>
            <a:custGeom>
              <a:avLst/>
              <a:gdLst/>
              <a:ahLst/>
              <a:cxnLst/>
              <a:rect l="l" t="t" r="r" b="b"/>
              <a:pathLst>
                <a:path w="3042" h="2787" fill="none" extrusionOk="0">
                  <a:moveTo>
                    <a:pt x="3042" y="2786"/>
                  </a:moveTo>
                  <a:lnTo>
                    <a:pt x="0" y="2786"/>
                  </a:lnTo>
                  <a:lnTo>
                    <a:pt x="0" y="0"/>
                  </a:lnTo>
                  <a:lnTo>
                    <a:pt x="3042" y="0"/>
                  </a:lnTo>
                  <a:lnTo>
                    <a:pt x="3042" y="2786"/>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35" name="Google Shape;5035;p43"/>
            <p:cNvSpPr/>
            <p:nvPr/>
          </p:nvSpPr>
          <p:spPr>
            <a:xfrm flipH="1">
              <a:off x="-1193718" y="4482338"/>
              <a:ext cx="167500" cy="107685"/>
            </a:xfrm>
            <a:custGeom>
              <a:avLst/>
              <a:gdLst/>
              <a:ahLst/>
              <a:cxnLst/>
              <a:rect l="l" t="t" r="r" b="b"/>
              <a:pathLst>
                <a:path w="3576" h="2299" extrusionOk="0">
                  <a:moveTo>
                    <a:pt x="0" y="0"/>
                  </a:moveTo>
                  <a:lnTo>
                    <a:pt x="0" y="2299"/>
                  </a:lnTo>
                  <a:lnTo>
                    <a:pt x="3575" y="2299"/>
                  </a:lnTo>
                  <a:lnTo>
                    <a:pt x="3575"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36" name="Google Shape;5036;p43"/>
            <p:cNvSpPr/>
            <p:nvPr/>
          </p:nvSpPr>
          <p:spPr>
            <a:xfrm flipH="1">
              <a:off x="-1193718" y="4482338"/>
              <a:ext cx="167500" cy="107685"/>
            </a:xfrm>
            <a:custGeom>
              <a:avLst/>
              <a:gdLst/>
              <a:ahLst/>
              <a:cxnLst/>
              <a:rect l="l" t="t" r="r" b="b"/>
              <a:pathLst>
                <a:path w="3576" h="2299" fill="none" extrusionOk="0">
                  <a:moveTo>
                    <a:pt x="0" y="0"/>
                  </a:moveTo>
                  <a:lnTo>
                    <a:pt x="0" y="2299"/>
                  </a:lnTo>
                  <a:lnTo>
                    <a:pt x="3575" y="2299"/>
                  </a:lnTo>
                  <a:lnTo>
                    <a:pt x="3575" y="0"/>
                  </a:lnTo>
                  <a:lnTo>
                    <a:pt x="2856" y="0"/>
                  </a:lnTo>
                  <a:lnTo>
                    <a:pt x="2229" y="0"/>
                  </a:lnTo>
                  <a:lnTo>
                    <a:pt x="1556" y="0"/>
                  </a:lnTo>
                  <a:lnTo>
                    <a:pt x="1022" y="0"/>
                  </a:lnTo>
                  <a:lnTo>
                    <a:pt x="372" y="0"/>
                  </a:lnTo>
                  <a:lnTo>
                    <a:pt x="0"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37" name="Google Shape;5037;p43"/>
            <p:cNvSpPr/>
            <p:nvPr/>
          </p:nvSpPr>
          <p:spPr>
            <a:xfrm flipH="1">
              <a:off x="-1335078" y="4494282"/>
              <a:ext cx="93586" cy="95741"/>
            </a:xfrm>
            <a:custGeom>
              <a:avLst/>
              <a:gdLst/>
              <a:ahLst/>
              <a:cxnLst/>
              <a:rect l="l" t="t" r="r" b="b"/>
              <a:pathLst>
                <a:path w="1998" h="2044" extrusionOk="0">
                  <a:moveTo>
                    <a:pt x="1" y="0"/>
                  </a:moveTo>
                  <a:lnTo>
                    <a:pt x="1" y="2044"/>
                  </a:lnTo>
                  <a:lnTo>
                    <a:pt x="1998" y="2044"/>
                  </a:lnTo>
                  <a:lnTo>
                    <a:pt x="1998" y="0"/>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38" name="Google Shape;5038;p43"/>
            <p:cNvSpPr/>
            <p:nvPr/>
          </p:nvSpPr>
          <p:spPr>
            <a:xfrm flipH="1">
              <a:off x="-1335078" y="4494282"/>
              <a:ext cx="93586" cy="95741"/>
            </a:xfrm>
            <a:custGeom>
              <a:avLst/>
              <a:gdLst/>
              <a:ahLst/>
              <a:cxnLst/>
              <a:rect l="l" t="t" r="r" b="b"/>
              <a:pathLst>
                <a:path w="1998" h="2044" fill="none" extrusionOk="0">
                  <a:moveTo>
                    <a:pt x="1" y="0"/>
                  </a:moveTo>
                  <a:lnTo>
                    <a:pt x="1" y="2044"/>
                  </a:lnTo>
                  <a:lnTo>
                    <a:pt x="1998" y="2044"/>
                  </a:lnTo>
                  <a:lnTo>
                    <a:pt x="1998" y="0"/>
                  </a:lnTo>
                  <a:lnTo>
                    <a:pt x="1696" y="0"/>
                  </a:lnTo>
                  <a:lnTo>
                    <a:pt x="1022" y="0"/>
                  </a:lnTo>
                  <a:lnTo>
                    <a:pt x="488" y="0"/>
                  </a:lnTo>
                  <a:lnTo>
                    <a:pt x="210" y="0"/>
                  </a:lnTo>
                  <a:lnTo>
                    <a:pt x="1"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39" name="Google Shape;5039;p43"/>
            <p:cNvSpPr/>
            <p:nvPr/>
          </p:nvSpPr>
          <p:spPr>
            <a:xfrm flipH="1">
              <a:off x="-1379668" y="4556251"/>
              <a:ext cx="44639" cy="34849"/>
            </a:xfrm>
            <a:custGeom>
              <a:avLst/>
              <a:gdLst/>
              <a:ahLst/>
              <a:cxnLst/>
              <a:rect l="l" t="t" r="r" b="b"/>
              <a:pathLst>
                <a:path w="953" h="744" fill="none" extrusionOk="0">
                  <a:moveTo>
                    <a:pt x="1" y="721"/>
                  </a:moveTo>
                  <a:lnTo>
                    <a:pt x="1" y="744"/>
                  </a:lnTo>
                  <a:lnTo>
                    <a:pt x="1" y="744"/>
                  </a:lnTo>
                  <a:lnTo>
                    <a:pt x="952" y="744"/>
                  </a:lnTo>
                  <a:lnTo>
                    <a:pt x="952" y="744"/>
                  </a:lnTo>
                  <a:lnTo>
                    <a:pt x="233" y="1"/>
                  </a:lnTo>
                  <a:lnTo>
                    <a:pt x="1" y="1"/>
                  </a:lnTo>
                  <a:lnTo>
                    <a:pt x="1" y="72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40" name="Google Shape;5040;p43"/>
            <p:cNvSpPr/>
            <p:nvPr/>
          </p:nvSpPr>
          <p:spPr>
            <a:xfrm flipH="1">
              <a:off x="-1406294" y="4451897"/>
              <a:ext cx="76160" cy="139198"/>
            </a:xfrm>
            <a:custGeom>
              <a:avLst/>
              <a:gdLst/>
              <a:ahLst/>
              <a:cxnLst/>
              <a:rect l="l" t="t" r="r" b="b"/>
              <a:pathLst>
                <a:path w="1417" h="2020" extrusionOk="0">
                  <a:moveTo>
                    <a:pt x="1" y="0"/>
                  </a:moveTo>
                  <a:lnTo>
                    <a:pt x="1" y="905"/>
                  </a:lnTo>
                  <a:lnTo>
                    <a:pt x="1" y="2020"/>
                  </a:lnTo>
                  <a:lnTo>
                    <a:pt x="1417" y="2020"/>
                  </a:lnTo>
                  <a:lnTo>
                    <a:pt x="1417" y="511"/>
                  </a:lnTo>
                  <a:lnTo>
                    <a:pt x="1417" y="0"/>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41" name="Google Shape;5041;p43"/>
            <p:cNvSpPr/>
            <p:nvPr/>
          </p:nvSpPr>
          <p:spPr>
            <a:xfrm flipH="1">
              <a:off x="-1517751" y="4475781"/>
              <a:ext cx="116397" cy="114243"/>
            </a:xfrm>
            <a:custGeom>
              <a:avLst/>
              <a:gdLst/>
              <a:ahLst/>
              <a:cxnLst/>
              <a:rect l="l" t="t" r="r" b="b"/>
              <a:pathLst>
                <a:path w="2485" h="2439" extrusionOk="0">
                  <a:moveTo>
                    <a:pt x="1" y="1"/>
                  </a:moveTo>
                  <a:lnTo>
                    <a:pt x="1" y="2439"/>
                  </a:lnTo>
                  <a:lnTo>
                    <a:pt x="2485" y="2439"/>
                  </a:lnTo>
                  <a:lnTo>
                    <a:pt x="2485"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42" name="Google Shape;5042;p43"/>
            <p:cNvSpPr/>
            <p:nvPr/>
          </p:nvSpPr>
          <p:spPr>
            <a:xfrm flipH="1">
              <a:off x="-1623232" y="4556251"/>
              <a:ext cx="98973" cy="34849"/>
            </a:xfrm>
            <a:custGeom>
              <a:avLst/>
              <a:gdLst/>
              <a:ahLst/>
              <a:cxnLst/>
              <a:rect l="l" t="t" r="r" b="b"/>
              <a:pathLst>
                <a:path w="2113" h="744" extrusionOk="0">
                  <a:moveTo>
                    <a:pt x="0" y="1"/>
                  </a:moveTo>
                  <a:lnTo>
                    <a:pt x="743" y="744"/>
                  </a:lnTo>
                  <a:lnTo>
                    <a:pt x="2113" y="744"/>
                  </a:lnTo>
                  <a:lnTo>
                    <a:pt x="2113" y="721"/>
                  </a:lnTo>
                  <a:lnTo>
                    <a:pt x="2113"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43" name="Google Shape;5043;p43"/>
            <p:cNvSpPr/>
            <p:nvPr/>
          </p:nvSpPr>
          <p:spPr>
            <a:xfrm flipH="1">
              <a:off x="-1623232" y="4556251"/>
              <a:ext cx="98973" cy="34849"/>
            </a:xfrm>
            <a:custGeom>
              <a:avLst/>
              <a:gdLst/>
              <a:ahLst/>
              <a:cxnLst/>
              <a:rect l="l" t="t" r="r" b="b"/>
              <a:pathLst>
                <a:path w="2113" h="744" fill="none" extrusionOk="0">
                  <a:moveTo>
                    <a:pt x="0" y="1"/>
                  </a:moveTo>
                  <a:lnTo>
                    <a:pt x="743" y="744"/>
                  </a:lnTo>
                  <a:lnTo>
                    <a:pt x="743" y="744"/>
                  </a:lnTo>
                  <a:lnTo>
                    <a:pt x="2113" y="744"/>
                  </a:lnTo>
                  <a:lnTo>
                    <a:pt x="2113" y="721"/>
                  </a:lnTo>
                  <a:lnTo>
                    <a:pt x="2113" y="1"/>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44" name="Google Shape;5044;p43"/>
            <p:cNvSpPr/>
            <p:nvPr/>
          </p:nvSpPr>
          <p:spPr>
            <a:xfrm flipH="1">
              <a:off x="-1675457" y="4556251"/>
              <a:ext cx="52273" cy="34849"/>
            </a:xfrm>
            <a:custGeom>
              <a:avLst/>
              <a:gdLst/>
              <a:ahLst/>
              <a:cxnLst/>
              <a:rect l="l" t="t" r="r" b="b"/>
              <a:pathLst>
                <a:path w="1116" h="744" fill="none" extrusionOk="0">
                  <a:moveTo>
                    <a:pt x="1" y="721"/>
                  </a:moveTo>
                  <a:lnTo>
                    <a:pt x="1" y="744"/>
                  </a:lnTo>
                  <a:lnTo>
                    <a:pt x="1" y="744"/>
                  </a:lnTo>
                  <a:lnTo>
                    <a:pt x="1115" y="744"/>
                  </a:lnTo>
                  <a:lnTo>
                    <a:pt x="396" y="1"/>
                  </a:lnTo>
                  <a:lnTo>
                    <a:pt x="1" y="1"/>
                  </a:lnTo>
                  <a:lnTo>
                    <a:pt x="1" y="72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45" name="Google Shape;5045;p43"/>
            <p:cNvSpPr/>
            <p:nvPr/>
          </p:nvSpPr>
          <p:spPr>
            <a:xfrm flipH="1">
              <a:off x="-1711288" y="4505145"/>
              <a:ext cx="88104" cy="85958"/>
            </a:xfrm>
            <a:custGeom>
              <a:avLst/>
              <a:gdLst/>
              <a:ahLst/>
              <a:cxnLst/>
              <a:rect l="l" t="t" r="r" b="b"/>
              <a:pathLst>
                <a:path w="1789" h="883" extrusionOk="0">
                  <a:moveTo>
                    <a:pt x="1" y="1"/>
                  </a:moveTo>
                  <a:lnTo>
                    <a:pt x="1" y="883"/>
                  </a:lnTo>
                  <a:lnTo>
                    <a:pt x="1789" y="883"/>
                  </a:lnTo>
                  <a:lnTo>
                    <a:pt x="1789" y="1"/>
                  </a:lnTo>
                  <a:close/>
                </a:path>
              </a:pathLst>
            </a:custGeom>
            <a:solidFill>
              <a:schemeClr val="accent3"/>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46" name="Google Shape;5046;p43"/>
            <p:cNvSpPr/>
            <p:nvPr/>
          </p:nvSpPr>
          <p:spPr>
            <a:xfrm flipH="1">
              <a:off x="-1706980" y="4556251"/>
              <a:ext cx="34849" cy="34849"/>
            </a:xfrm>
            <a:custGeom>
              <a:avLst/>
              <a:gdLst/>
              <a:ahLst/>
              <a:cxnLst/>
              <a:rect l="l" t="t" r="r" b="b"/>
              <a:pathLst>
                <a:path w="744" h="744" fill="none" extrusionOk="0">
                  <a:moveTo>
                    <a:pt x="1" y="1"/>
                  </a:moveTo>
                  <a:lnTo>
                    <a:pt x="720" y="744"/>
                  </a:lnTo>
                  <a:lnTo>
                    <a:pt x="744" y="744"/>
                  </a:lnTo>
                  <a:lnTo>
                    <a:pt x="744" y="1"/>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47" name="Google Shape;5047;p43"/>
            <p:cNvSpPr/>
            <p:nvPr/>
          </p:nvSpPr>
          <p:spPr>
            <a:xfrm flipH="1">
              <a:off x="-1675457" y="4556251"/>
              <a:ext cx="52273" cy="34849"/>
            </a:xfrm>
            <a:custGeom>
              <a:avLst/>
              <a:gdLst/>
              <a:ahLst/>
              <a:cxnLst/>
              <a:rect l="l" t="t" r="r" b="b"/>
              <a:pathLst>
                <a:path w="1116" h="744" fill="none" extrusionOk="0">
                  <a:moveTo>
                    <a:pt x="396" y="1"/>
                  </a:moveTo>
                  <a:lnTo>
                    <a:pt x="1" y="1"/>
                  </a:lnTo>
                  <a:lnTo>
                    <a:pt x="1" y="1"/>
                  </a:lnTo>
                  <a:lnTo>
                    <a:pt x="71" y="1"/>
                  </a:lnTo>
                  <a:lnTo>
                    <a:pt x="71" y="721"/>
                  </a:lnTo>
                  <a:lnTo>
                    <a:pt x="1" y="721"/>
                  </a:lnTo>
                  <a:lnTo>
                    <a:pt x="1" y="744"/>
                  </a:lnTo>
                  <a:lnTo>
                    <a:pt x="1" y="744"/>
                  </a:lnTo>
                  <a:lnTo>
                    <a:pt x="1" y="744"/>
                  </a:lnTo>
                  <a:lnTo>
                    <a:pt x="1115" y="744"/>
                  </a:lnTo>
                  <a:lnTo>
                    <a:pt x="396"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48" name="Google Shape;5048;p43"/>
            <p:cNvSpPr/>
            <p:nvPr/>
          </p:nvSpPr>
          <p:spPr>
            <a:xfrm flipH="1">
              <a:off x="-1706980" y="4556251"/>
              <a:ext cx="34849" cy="34849"/>
            </a:xfrm>
            <a:custGeom>
              <a:avLst/>
              <a:gdLst/>
              <a:ahLst/>
              <a:cxnLst/>
              <a:rect l="l" t="t" r="r" b="b"/>
              <a:pathLst>
                <a:path w="744" h="744" fill="none" extrusionOk="0">
                  <a:moveTo>
                    <a:pt x="744" y="1"/>
                  </a:moveTo>
                  <a:lnTo>
                    <a:pt x="1" y="1"/>
                  </a:lnTo>
                  <a:lnTo>
                    <a:pt x="720" y="744"/>
                  </a:lnTo>
                  <a:lnTo>
                    <a:pt x="720" y="744"/>
                  </a:lnTo>
                  <a:lnTo>
                    <a:pt x="744" y="744"/>
                  </a:lnTo>
                  <a:lnTo>
                    <a:pt x="744"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49" name="Google Shape;5049;p43"/>
            <p:cNvSpPr/>
            <p:nvPr/>
          </p:nvSpPr>
          <p:spPr>
            <a:xfrm flipH="1">
              <a:off x="-1800519" y="4556251"/>
              <a:ext cx="80518" cy="33772"/>
            </a:xfrm>
            <a:custGeom>
              <a:avLst/>
              <a:gdLst/>
              <a:ahLst/>
              <a:cxnLst/>
              <a:rect l="l" t="t" r="r" b="b"/>
              <a:pathLst>
                <a:path w="1719" h="721" extrusionOk="0">
                  <a:moveTo>
                    <a:pt x="0" y="1"/>
                  </a:moveTo>
                  <a:lnTo>
                    <a:pt x="0" y="721"/>
                  </a:lnTo>
                  <a:lnTo>
                    <a:pt x="1091" y="721"/>
                  </a:lnTo>
                  <a:lnTo>
                    <a:pt x="1718" y="697"/>
                  </a:lnTo>
                  <a:lnTo>
                    <a:pt x="171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50" name="Google Shape;5050;p43"/>
            <p:cNvSpPr/>
            <p:nvPr/>
          </p:nvSpPr>
          <p:spPr>
            <a:xfrm flipH="1">
              <a:off x="-1800519" y="4556251"/>
              <a:ext cx="80518" cy="33772"/>
            </a:xfrm>
            <a:custGeom>
              <a:avLst/>
              <a:gdLst/>
              <a:ahLst/>
              <a:cxnLst/>
              <a:rect l="l" t="t" r="r" b="b"/>
              <a:pathLst>
                <a:path w="1719" h="721" fill="none" extrusionOk="0">
                  <a:moveTo>
                    <a:pt x="0" y="721"/>
                  </a:moveTo>
                  <a:lnTo>
                    <a:pt x="0" y="721"/>
                  </a:lnTo>
                  <a:lnTo>
                    <a:pt x="0" y="721"/>
                  </a:lnTo>
                  <a:lnTo>
                    <a:pt x="1091" y="721"/>
                  </a:lnTo>
                  <a:lnTo>
                    <a:pt x="1718" y="697"/>
                  </a:lnTo>
                  <a:lnTo>
                    <a:pt x="1718" y="1"/>
                  </a:lnTo>
                  <a:lnTo>
                    <a:pt x="0" y="1"/>
                  </a:lnTo>
                  <a:lnTo>
                    <a:pt x="0" y="72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51" name="Google Shape;5051;p43"/>
            <p:cNvSpPr/>
            <p:nvPr/>
          </p:nvSpPr>
          <p:spPr>
            <a:xfrm flipH="1">
              <a:off x="-1800519" y="4456202"/>
              <a:ext cx="80518" cy="90308"/>
            </a:xfrm>
            <a:custGeom>
              <a:avLst/>
              <a:gdLst/>
              <a:ahLst/>
              <a:cxnLst/>
              <a:rect l="l" t="t" r="r" b="b"/>
              <a:pathLst>
                <a:path w="1719" h="1928" extrusionOk="0">
                  <a:moveTo>
                    <a:pt x="0" y="1"/>
                  </a:moveTo>
                  <a:lnTo>
                    <a:pt x="0" y="1928"/>
                  </a:lnTo>
                  <a:lnTo>
                    <a:pt x="1718" y="1928"/>
                  </a:lnTo>
                  <a:lnTo>
                    <a:pt x="171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52" name="Google Shape;5052;p43"/>
            <p:cNvSpPr/>
            <p:nvPr/>
          </p:nvSpPr>
          <p:spPr>
            <a:xfrm flipH="1">
              <a:off x="-15411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53" name="Google Shape;5053;p43"/>
            <p:cNvSpPr/>
            <p:nvPr/>
          </p:nvSpPr>
          <p:spPr>
            <a:xfrm flipH="1">
              <a:off x="-186719"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54" name="Google Shape;5054;p43"/>
            <p:cNvSpPr/>
            <p:nvPr/>
          </p:nvSpPr>
          <p:spPr>
            <a:xfrm flipH="1">
              <a:off x="-218289"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55" name="Google Shape;5055;p43"/>
            <p:cNvSpPr/>
            <p:nvPr/>
          </p:nvSpPr>
          <p:spPr>
            <a:xfrm flipH="1">
              <a:off x="-24981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56" name="Google Shape;5056;p43"/>
            <p:cNvSpPr/>
            <p:nvPr/>
          </p:nvSpPr>
          <p:spPr>
            <a:xfrm flipH="1">
              <a:off x="-281334"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57" name="Google Shape;5057;p43"/>
            <p:cNvSpPr/>
            <p:nvPr/>
          </p:nvSpPr>
          <p:spPr>
            <a:xfrm flipH="1">
              <a:off x="-313981"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58" name="Google Shape;5058;p43"/>
            <p:cNvSpPr/>
            <p:nvPr/>
          </p:nvSpPr>
          <p:spPr>
            <a:xfrm flipH="1">
              <a:off x="-345504" y="4499716"/>
              <a:ext cx="5480" cy="46793"/>
            </a:xfrm>
            <a:custGeom>
              <a:avLst/>
              <a:gdLst/>
              <a:ahLst/>
              <a:cxnLst/>
              <a:rect l="l" t="t" r="r" b="b"/>
              <a:pathLst>
                <a:path w="117" h="999" extrusionOk="0">
                  <a:moveTo>
                    <a:pt x="0" y="1"/>
                  </a:moveTo>
                  <a:lnTo>
                    <a:pt x="0" y="999"/>
                  </a:lnTo>
                  <a:lnTo>
                    <a:pt x="116" y="999"/>
                  </a:lnTo>
                  <a:lnTo>
                    <a:pt x="11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59" name="Google Shape;5059;p43"/>
            <p:cNvSpPr/>
            <p:nvPr/>
          </p:nvSpPr>
          <p:spPr>
            <a:xfrm flipH="1">
              <a:off x="-377027" y="4499716"/>
              <a:ext cx="5480" cy="46793"/>
            </a:xfrm>
            <a:custGeom>
              <a:avLst/>
              <a:gdLst/>
              <a:ahLst/>
              <a:cxnLst/>
              <a:rect l="l" t="t" r="r" b="b"/>
              <a:pathLst>
                <a:path w="117" h="999" extrusionOk="0">
                  <a:moveTo>
                    <a:pt x="1" y="1"/>
                  </a:moveTo>
                  <a:lnTo>
                    <a:pt x="1" y="999"/>
                  </a:lnTo>
                  <a:lnTo>
                    <a:pt x="117" y="999"/>
                  </a:lnTo>
                  <a:lnTo>
                    <a:pt x="11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60" name="Google Shape;5060;p43"/>
            <p:cNvSpPr/>
            <p:nvPr/>
          </p:nvSpPr>
          <p:spPr>
            <a:xfrm flipH="1">
              <a:off x="-374876" y="4520372"/>
              <a:ext cx="223005" cy="5480"/>
            </a:xfrm>
            <a:custGeom>
              <a:avLst/>
              <a:gdLst/>
              <a:ahLst/>
              <a:cxnLst/>
              <a:rect l="l" t="t" r="r" b="b"/>
              <a:pathLst>
                <a:path w="4761" h="117" extrusionOk="0">
                  <a:moveTo>
                    <a:pt x="1" y="1"/>
                  </a:moveTo>
                  <a:lnTo>
                    <a:pt x="1" y="117"/>
                  </a:lnTo>
                  <a:lnTo>
                    <a:pt x="4760" y="117"/>
                  </a:lnTo>
                  <a:lnTo>
                    <a:pt x="476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61" name="Google Shape;5061;p43"/>
            <p:cNvSpPr/>
            <p:nvPr/>
          </p:nvSpPr>
          <p:spPr>
            <a:xfrm flipH="1">
              <a:off x="-1133902"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62" name="Google Shape;5062;p43"/>
            <p:cNvSpPr/>
            <p:nvPr/>
          </p:nvSpPr>
          <p:spPr>
            <a:xfrm flipH="1">
              <a:off x="-1045797"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63" name="Google Shape;5063;p43"/>
            <p:cNvSpPr/>
            <p:nvPr/>
          </p:nvSpPr>
          <p:spPr>
            <a:xfrm flipH="1">
              <a:off x="-1077367" y="4439902"/>
              <a:ext cx="5480" cy="42484"/>
            </a:xfrm>
            <a:custGeom>
              <a:avLst/>
              <a:gdLst/>
              <a:ahLst/>
              <a:cxnLst/>
              <a:rect l="l" t="t" r="r" b="b"/>
              <a:pathLst>
                <a:path w="117" h="907" extrusionOk="0">
                  <a:moveTo>
                    <a:pt x="0" y="1"/>
                  </a:moveTo>
                  <a:lnTo>
                    <a:pt x="0" y="906"/>
                  </a:lnTo>
                  <a:lnTo>
                    <a:pt x="116" y="906"/>
                  </a:lnTo>
                  <a:lnTo>
                    <a:pt x="11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64" name="Google Shape;5064;p43"/>
            <p:cNvSpPr/>
            <p:nvPr/>
          </p:nvSpPr>
          <p:spPr>
            <a:xfrm flipH="1">
              <a:off x="-1101255" y="4439902"/>
              <a:ext cx="5480" cy="42484"/>
            </a:xfrm>
            <a:custGeom>
              <a:avLst/>
              <a:gdLst/>
              <a:ahLst/>
              <a:cxnLst/>
              <a:rect l="l" t="t" r="r" b="b"/>
              <a:pathLst>
                <a:path w="117" h="907" extrusionOk="0">
                  <a:moveTo>
                    <a:pt x="1" y="1"/>
                  </a:moveTo>
                  <a:lnTo>
                    <a:pt x="1" y="906"/>
                  </a:lnTo>
                  <a:lnTo>
                    <a:pt x="117" y="906"/>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65" name="Google Shape;5065;p43"/>
            <p:cNvSpPr/>
            <p:nvPr/>
          </p:nvSpPr>
          <p:spPr>
            <a:xfrm flipH="1">
              <a:off x="-1324209"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66" name="Google Shape;5066;p43"/>
            <p:cNvSpPr/>
            <p:nvPr/>
          </p:nvSpPr>
          <p:spPr>
            <a:xfrm flipH="1">
              <a:off x="-1267674" y="4439902"/>
              <a:ext cx="5480" cy="54428"/>
            </a:xfrm>
            <a:custGeom>
              <a:avLst/>
              <a:gdLst/>
              <a:ahLst/>
              <a:cxnLst/>
              <a:rect l="l" t="t" r="r" b="b"/>
              <a:pathLst>
                <a:path w="117" h="1162" extrusionOk="0">
                  <a:moveTo>
                    <a:pt x="0" y="1"/>
                  </a:moveTo>
                  <a:lnTo>
                    <a:pt x="0" y="1161"/>
                  </a:lnTo>
                  <a:lnTo>
                    <a:pt x="116" y="1161"/>
                  </a:lnTo>
                  <a:lnTo>
                    <a:pt x="11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67" name="Google Shape;5067;p43"/>
            <p:cNvSpPr/>
            <p:nvPr/>
          </p:nvSpPr>
          <p:spPr>
            <a:xfrm flipH="1">
              <a:off x="-1291562" y="4439902"/>
              <a:ext cx="5480" cy="54428"/>
            </a:xfrm>
            <a:custGeom>
              <a:avLst/>
              <a:gdLst/>
              <a:ahLst/>
              <a:cxnLst/>
              <a:rect l="l" t="t" r="r" b="b"/>
              <a:pathLst>
                <a:path w="117" h="1162" extrusionOk="0">
                  <a:moveTo>
                    <a:pt x="1" y="1"/>
                  </a:moveTo>
                  <a:lnTo>
                    <a:pt x="1" y="1161"/>
                  </a:lnTo>
                  <a:lnTo>
                    <a:pt x="117" y="1161"/>
                  </a:lnTo>
                  <a:lnTo>
                    <a:pt x="117"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68" name="Google Shape;5068;p43"/>
            <p:cNvSpPr/>
            <p:nvPr/>
          </p:nvSpPr>
          <p:spPr>
            <a:xfrm flipH="1">
              <a:off x="-1559109" y="4556251"/>
              <a:ext cx="65295" cy="34849"/>
            </a:xfrm>
            <a:custGeom>
              <a:avLst/>
              <a:gdLst/>
              <a:ahLst/>
              <a:cxnLst/>
              <a:rect l="l" t="t" r="r" b="b"/>
              <a:pathLst>
                <a:path w="1394" h="744" extrusionOk="0">
                  <a:moveTo>
                    <a:pt x="0" y="1"/>
                  </a:moveTo>
                  <a:lnTo>
                    <a:pt x="511" y="535"/>
                  </a:lnTo>
                  <a:lnTo>
                    <a:pt x="720" y="744"/>
                  </a:lnTo>
                  <a:lnTo>
                    <a:pt x="1393" y="744"/>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69" name="Google Shape;5069;p43"/>
            <p:cNvSpPr/>
            <p:nvPr/>
          </p:nvSpPr>
          <p:spPr>
            <a:xfrm flipH="1">
              <a:off x="-1559109" y="4556251"/>
              <a:ext cx="65295" cy="34849"/>
            </a:xfrm>
            <a:custGeom>
              <a:avLst/>
              <a:gdLst/>
              <a:ahLst/>
              <a:cxnLst/>
              <a:rect l="l" t="t" r="r" b="b"/>
              <a:pathLst>
                <a:path w="1394" h="744" fill="none" extrusionOk="0">
                  <a:moveTo>
                    <a:pt x="0" y="1"/>
                  </a:moveTo>
                  <a:lnTo>
                    <a:pt x="511" y="535"/>
                  </a:lnTo>
                  <a:lnTo>
                    <a:pt x="720" y="744"/>
                  </a:lnTo>
                  <a:lnTo>
                    <a:pt x="720" y="744"/>
                  </a:lnTo>
                  <a:lnTo>
                    <a:pt x="1393" y="744"/>
                  </a:lnTo>
                  <a:lnTo>
                    <a:pt x="650" y="1"/>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70" name="Google Shape;5070;p43"/>
            <p:cNvSpPr/>
            <p:nvPr/>
          </p:nvSpPr>
          <p:spPr>
            <a:xfrm flipH="1">
              <a:off x="-1411191" y="4556251"/>
              <a:ext cx="65295" cy="34849"/>
            </a:xfrm>
            <a:custGeom>
              <a:avLst/>
              <a:gdLst/>
              <a:ahLst/>
              <a:cxnLst/>
              <a:rect l="l" t="t" r="r" b="b"/>
              <a:pathLst>
                <a:path w="1394" h="744" extrusionOk="0">
                  <a:moveTo>
                    <a:pt x="1" y="1"/>
                  </a:moveTo>
                  <a:lnTo>
                    <a:pt x="720" y="744"/>
                  </a:lnTo>
                  <a:lnTo>
                    <a:pt x="1394" y="744"/>
                  </a:lnTo>
                  <a:lnTo>
                    <a:pt x="1185" y="535"/>
                  </a:lnTo>
                  <a:lnTo>
                    <a:pt x="651"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71" name="Google Shape;5071;p43"/>
            <p:cNvSpPr/>
            <p:nvPr/>
          </p:nvSpPr>
          <p:spPr>
            <a:xfrm flipH="1">
              <a:off x="-1411191" y="4556251"/>
              <a:ext cx="65295" cy="34849"/>
            </a:xfrm>
            <a:custGeom>
              <a:avLst/>
              <a:gdLst/>
              <a:ahLst/>
              <a:cxnLst/>
              <a:rect l="l" t="t" r="r" b="b"/>
              <a:pathLst>
                <a:path w="1394" h="744" fill="none" extrusionOk="0">
                  <a:moveTo>
                    <a:pt x="1" y="1"/>
                  </a:moveTo>
                  <a:lnTo>
                    <a:pt x="720" y="744"/>
                  </a:lnTo>
                  <a:lnTo>
                    <a:pt x="720" y="744"/>
                  </a:lnTo>
                  <a:lnTo>
                    <a:pt x="720" y="744"/>
                  </a:lnTo>
                  <a:lnTo>
                    <a:pt x="1394" y="744"/>
                  </a:lnTo>
                  <a:lnTo>
                    <a:pt x="1185" y="535"/>
                  </a:lnTo>
                  <a:lnTo>
                    <a:pt x="651" y="1"/>
                  </a:lnTo>
                  <a:lnTo>
                    <a:pt x="1"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72" name="Google Shape;5072;p43"/>
            <p:cNvSpPr/>
            <p:nvPr/>
          </p:nvSpPr>
          <p:spPr>
            <a:xfrm flipH="1">
              <a:off x="-2150675" y="4546461"/>
              <a:ext cx="2039039" cy="92509"/>
            </a:xfrm>
            <a:custGeom>
              <a:avLst/>
              <a:gdLst/>
              <a:ahLst/>
              <a:cxnLst/>
              <a:rect l="l" t="t" r="r" b="b"/>
              <a:pathLst>
                <a:path w="43532" h="1975" extrusionOk="0">
                  <a:moveTo>
                    <a:pt x="1" y="1"/>
                  </a:moveTo>
                  <a:lnTo>
                    <a:pt x="465" y="372"/>
                  </a:lnTo>
                  <a:lnTo>
                    <a:pt x="906" y="744"/>
                  </a:lnTo>
                  <a:lnTo>
                    <a:pt x="1301" y="1138"/>
                  </a:lnTo>
                  <a:lnTo>
                    <a:pt x="1649" y="1533"/>
                  </a:lnTo>
                  <a:lnTo>
                    <a:pt x="6827" y="1510"/>
                  </a:lnTo>
                  <a:lnTo>
                    <a:pt x="11331" y="1533"/>
                  </a:lnTo>
                  <a:lnTo>
                    <a:pt x="15858" y="1556"/>
                  </a:lnTo>
                  <a:lnTo>
                    <a:pt x="24866" y="1672"/>
                  </a:lnTo>
                  <a:lnTo>
                    <a:pt x="33851" y="1835"/>
                  </a:lnTo>
                  <a:lnTo>
                    <a:pt x="42836" y="1974"/>
                  </a:lnTo>
                  <a:lnTo>
                    <a:pt x="43044" y="1487"/>
                  </a:lnTo>
                  <a:lnTo>
                    <a:pt x="43230" y="999"/>
                  </a:lnTo>
                  <a:lnTo>
                    <a:pt x="43393" y="512"/>
                  </a:lnTo>
                  <a:lnTo>
                    <a:pt x="43532" y="1"/>
                  </a:lnTo>
                  <a:lnTo>
                    <a:pt x="42464" y="1"/>
                  </a:lnTo>
                  <a:lnTo>
                    <a:pt x="42464" y="1185"/>
                  </a:lnTo>
                  <a:lnTo>
                    <a:pt x="34083" y="1185"/>
                  </a:lnTo>
                  <a:lnTo>
                    <a:pt x="34083" y="953"/>
                  </a:lnTo>
                  <a:lnTo>
                    <a:pt x="24378" y="953"/>
                  </a:lnTo>
                  <a:lnTo>
                    <a:pt x="24378" y="1022"/>
                  </a:lnTo>
                  <a:lnTo>
                    <a:pt x="22358" y="1022"/>
                  </a:lnTo>
                  <a:lnTo>
                    <a:pt x="22358" y="930"/>
                  </a:lnTo>
                  <a:lnTo>
                    <a:pt x="17460" y="930"/>
                  </a:lnTo>
                  <a:lnTo>
                    <a:pt x="17460" y="1092"/>
                  </a:lnTo>
                  <a:lnTo>
                    <a:pt x="14418" y="1092"/>
                  </a:lnTo>
                  <a:lnTo>
                    <a:pt x="14418" y="1022"/>
                  </a:lnTo>
                  <a:lnTo>
                    <a:pt x="11006" y="1022"/>
                  </a:lnTo>
                  <a:lnTo>
                    <a:pt x="11006" y="419"/>
                  </a:lnTo>
                  <a:lnTo>
                    <a:pt x="7105" y="419"/>
                  </a:lnTo>
                  <a:lnTo>
                    <a:pt x="6687" y="1"/>
                  </a:lnTo>
                  <a:close/>
                </a:path>
              </a:pathLst>
            </a:custGeom>
            <a:solidFill>
              <a:srgbClr val="D2030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73" name="Google Shape;5073;p43"/>
            <p:cNvSpPr/>
            <p:nvPr/>
          </p:nvSpPr>
          <p:spPr>
            <a:xfrm flipH="1">
              <a:off x="-2150675" y="4546461"/>
              <a:ext cx="2039039" cy="92509"/>
            </a:xfrm>
            <a:custGeom>
              <a:avLst/>
              <a:gdLst/>
              <a:ahLst/>
              <a:cxnLst/>
              <a:rect l="l" t="t" r="r" b="b"/>
              <a:pathLst>
                <a:path w="43532" h="1975" fill="none" extrusionOk="0">
                  <a:moveTo>
                    <a:pt x="43532" y="1"/>
                  </a:moveTo>
                  <a:lnTo>
                    <a:pt x="42464" y="1"/>
                  </a:lnTo>
                  <a:lnTo>
                    <a:pt x="42464" y="1185"/>
                  </a:lnTo>
                  <a:lnTo>
                    <a:pt x="34083" y="1185"/>
                  </a:lnTo>
                  <a:lnTo>
                    <a:pt x="34083" y="953"/>
                  </a:lnTo>
                  <a:lnTo>
                    <a:pt x="34083" y="953"/>
                  </a:lnTo>
                  <a:lnTo>
                    <a:pt x="34060" y="953"/>
                  </a:lnTo>
                  <a:lnTo>
                    <a:pt x="34060" y="953"/>
                  </a:lnTo>
                  <a:lnTo>
                    <a:pt x="34036" y="953"/>
                  </a:lnTo>
                  <a:lnTo>
                    <a:pt x="34036" y="953"/>
                  </a:lnTo>
                  <a:lnTo>
                    <a:pt x="33386" y="953"/>
                  </a:lnTo>
                  <a:lnTo>
                    <a:pt x="33386" y="953"/>
                  </a:lnTo>
                  <a:lnTo>
                    <a:pt x="33386" y="953"/>
                  </a:lnTo>
                  <a:lnTo>
                    <a:pt x="33386" y="953"/>
                  </a:lnTo>
                  <a:lnTo>
                    <a:pt x="32272" y="953"/>
                  </a:lnTo>
                  <a:lnTo>
                    <a:pt x="32272" y="953"/>
                  </a:lnTo>
                  <a:lnTo>
                    <a:pt x="32272" y="953"/>
                  </a:lnTo>
                  <a:lnTo>
                    <a:pt x="32272" y="953"/>
                  </a:lnTo>
                  <a:lnTo>
                    <a:pt x="30902" y="953"/>
                  </a:lnTo>
                  <a:lnTo>
                    <a:pt x="30902" y="953"/>
                  </a:lnTo>
                  <a:lnTo>
                    <a:pt x="30902" y="953"/>
                  </a:lnTo>
                  <a:lnTo>
                    <a:pt x="30229" y="953"/>
                  </a:lnTo>
                  <a:lnTo>
                    <a:pt x="30229" y="953"/>
                  </a:lnTo>
                  <a:lnTo>
                    <a:pt x="30229" y="953"/>
                  </a:lnTo>
                  <a:lnTo>
                    <a:pt x="30229" y="953"/>
                  </a:lnTo>
                  <a:lnTo>
                    <a:pt x="30020" y="953"/>
                  </a:lnTo>
                  <a:lnTo>
                    <a:pt x="30020" y="953"/>
                  </a:lnTo>
                  <a:lnTo>
                    <a:pt x="30020" y="953"/>
                  </a:lnTo>
                  <a:lnTo>
                    <a:pt x="27745" y="953"/>
                  </a:lnTo>
                  <a:lnTo>
                    <a:pt x="27745" y="953"/>
                  </a:lnTo>
                  <a:lnTo>
                    <a:pt x="27745" y="953"/>
                  </a:lnTo>
                  <a:lnTo>
                    <a:pt x="27071" y="953"/>
                  </a:lnTo>
                  <a:lnTo>
                    <a:pt x="27071" y="953"/>
                  </a:lnTo>
                  <a:lnTo>
                    <a:pt x="27071" y="953"/>
                  </a:lnTo>
                  <a:lnTo>
                    <a:pt x="27071" y="953"/>
                  </a:lnTo>
                  <a:lnTo>
                    <a:pt x="26120" y="953"/>
                  </a:lnTo>
                  <a:lnTo>
                    <a:pt x="26120" y="953"/>
                  </a:lnTo>
                  <a:lnTo>
                    <a:pt x="26120" y="953"/>
                  </a:lnTo>
                  <a:lnTo>
                    <a:pt x="24564" y="953"/>
                  </a:lnTo>
                  <a:lnTo>
                    <a:pt x="24564" y="953"/>
                  </a:lnTo>
                  <a:lnTo>
                    <a:pt x="24378" y="953"/>
                  </a:lnTo>
                  <a:lnTo>
                    <a:pt x="24378" y="1022"/>
                  </a:lnTo>
                  <a:lnTo>
                    <a:pt x="22358" y="1022"/>
                  </a:lnTo>
                  <a:lnTo>
                    <a:pt x="22358" y="930"/>
                  </a:lnTo>
                  <a:lnTo>
                    <a:pt x="22358" y="930"/>
                  </a:lnTo>
                  <a:lnTo>
                    <a:pt x="21407" y="930"/>
                  </a:lnTo>
                  <a:lnTo>
                    <a:pt x="21407" y="930"/>
                  </a:lnTo>
                  <a:lnTo>
                    <a:pt x="20733" y="930"/>
                  </a:lnTo>
                  <a:lnTo>
                    <a:pt x="20733" y="930"/>
                  </a:lnTo>
                  <a:lnTo>
                    <a:pt x="19526" y="930"/>
                  </a:lnTo>
                  <a:lnTo>
                    <a:pt x="19526" y="930"/>
                  </a:lnTo>
                  <a:lnTo>
                    <a:pt x="18226" y="930"/>
                  </a:lnTo>
                  <a:lnTo>
                    <a:pt x="18226" y="930"/>
                  </a:lnTo>
                  <a:lnTo>
                    <a:pt x="17576" y="930"/>
                  </a:lnTo>
                  <a:lnTo>
                    <a:pt x="17576" y="930"/>
                  </a:lnTo>
                  <a:lnTo>
                    <a:pt x="17460" y="930"/>
                  </a:lnTo>
                  <a:lnTo>
                    <a:pt x="17460" y="1092"/>
                  </a:lnTo>
                  <a:lnTo>
                    <a:pt x="14418" y="1092"/>
                  </a:lnTo>
                  <a:lnTo>
                    <a:pt x="14418" y="906"/>
                  </a:lnTo>
                  <a:lnTo>
                    <a:pt x="14418" y="906"/>
                  </a:lnTo>
                  <a:lnTo>
                    <a:pt x="14418" y="1022"/>
                  </a:lnTo>
                  <a:lnTo>
                    <a:pt x="11006" y="1022"/>
                  </a:lnTo>
                  <a:lnTo>
                    <a:pt x="11006" y="419"/>
                  </a:lnTo>
                  <a:lnTo>
                    <a:pt x="10982" y="419"/>
                  </a:lnTo>
                  <a:lnTo>
                    <a:pt x="8011" y="419"/>
                  </a:lnTo>
                  <a:lnTo>
                    <a:pt x="7709" y="419"/>
                  </a:lnTo>
                  <a:lnTo>
                    <a:pt x="7105" y="419"/>
                  </a:lnTo>
                  <a:lnTo>
                    <a:pt x="6687" y="1"/>
                  </a:lnTo>
                  <a:lnTo>
                    <a:pt x="5619" y="1"/>
                  </a:lnTo>
                  <a:lnTo>
                    <a:pt x="4923" y="1"/>
                  </a:lnTo>
                  <a:lnTo>
                    <a:pt x="4250" y="1"/>
                  </a:lnTo>
                  <a:lnTo>
                    <a:pt x="3576" y="1"/>
                  </a:lnTo>
                  <a:lnTo>
                    <a:pt x="2903" y="1"/>
                  </a:lnTo>
                  <a:lnTo>
                    <a:pt x="2206" y="1"/>
                  </a:lnTo>
                  <a:lnTo>
                    <a:pt x="1533" y="1"/>
                  </a:lnTo>
                  <a:lnTo>
                    <a:pt x="860" y="1"/>
                  </a:lnTo>
                  <a:lnTo>
                    <a:pt x="1" y="1"/>
                  </a:lnTo>
                  <a:lnTo>
                    <a:pt x="1" y="1"/>
                  </a:lnTo>
                  <a:lnTo>
                    <a:pt x="465" y="372"/>
                  </a:lnTo>
                  <a:lnTo>
                    <a:pt x="906" y="744"/>
                  </a:lnTo>
                  <a:lnTo>
                    <a:pt x="1301" y="1138"/>
                  </a:lnTo>
                  <a:lnTo>
                    <a:pt x="1649" y="1533"/>
                  </a:lnTo>
                  <a:lnTo>
                    <a:pt x="1649" y="1533"/>
                  </a:lnTo>
                  <a:lnTo>
                    <a:pt x="6827" y="1510"/>
                  </a:lnTo>
                  <a:lnTo>
                    <a:pt x="6827" y="1510"/>
                  </a:lnTo>
                  <a:lnTo>
                    <a:pt x="11331" y="1533"/>
                  </a:lnTo>
                  <a:lnTo>
                    <a:pt x="15858" y="1556"/>
                  </a:lnTo>
                  <a:lnTo>
                    <a:pt x="24866" y="1672"/>
                  </a:lnTo>
                  <a:lnTo>
                    <a:pt x="33851" y="1835"/>
                  </a:lnTo>
                  <a:lnTo>
                    <a:pt x="42836" y="1974"/>
                  </a:lnTo>
                  <a:lnTo>
                    <a:pt x="42836" y="1974"/>
                  </a:lnTo>
                  <a:lnTo>
                    <a:pt x="43044" y="1487"/>
                  </a:lnTo>
                  <a:lnTo>
                    <a:pt x="43230" y="999"/>
                  </a:lnTo>
                  <a:lnTo>
                    <a:pt x="43393" y="512"/>
                  </a:lnTo>
                  <a:lnTo>
                    <a:pt x="43532"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74" name="Google Shape;5074;p43"/>
            <p:cNvSpPr/>
            <p:nvPr/>
          </p:nvSpPr>
          <p:spPr>
            <a:xfrm flipH="1">
              <a:off x="-2100669" y="4546461"/>
              <a:ext cx="392660" cy="55505"/>
            </a:xfrm>
            <a:custGeom>
              <a:avLst/>
              <a:gdLst/>
              <a:ahLst/>
              <a:cxnLst/>
              <a:rect l="l" t="t" r="r" b="b"/>
              <a:pathLst>
                <a:path w="8383" h="1185" extrusionOk="0">
                  <a:moveTo>
                    <a:pt x="2856" y="1"/>
                  </a:moveTo>
                  <a:lnTo>
                    <a:pt x="2694" y="210"/>
                  </a:lnTo>
                  <a:lnTo>
                    <a:pt x="2485" y="488"/>
                  </a:lnTo>
                  <a:lnTo>
                    <a:pt x="2276" y="767"/>
                  </a:lnTo>
                  <a:lnTo>
                    <a:pt x="2183" y="837"/>
                  </a:lnTo>
                  <a:lnTo>
                    <a:pt x="2090" y="906"/>
                  </a:lnTo>
                  <a:lnTo>
                    <a:pt x="1974" y="906"/>
                  </a:lnTo>
                  <a:lnTo>
                    <a:pt x="1347" y="930"/>
                  </a:lnTo>
                  <a:lnTo>
                    <a:pt x="256" y="930"/>
                  </a:lnTo>
                  <a:lnTo>
                    <a:pt x="1" y="953"/>
                  </a:lnTo>
                  <a:lnTo>
                    <a:pt x="1" y="1185"/>
                  </a:lnTo>
                  <a:lnTo>
                    <a:pt x="8382" y="1185"/>
                  </a:lnTo>
                  <a:lnTo>
                    <a:pt x="8382" y="1"/>
                  </a:lnTo>
                  <a:close/>
                </a:path>
              </a:pathLst>
            </a:custGeom>
            <a:solidFill>
              <a:srgbClr val="D7797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75" name="Google Shape;5075;p43"/>
            <p:cNvSpPr/>
            <p:nvPr/>
          </p:nvSpPr>
          <p:spPr>
            <a:xfrm flipH="1">
              <a:off x="-2100669" y="4546461"/>
              <a:ext cx="392660" cy="55505"/>
            </a:xfrm>
            <a:custGeom>
              <a:avLst/>
              <a:gdLst/>
              <a:ahLst/>
              <a:cxnLst/>
              <a:rect l="l" t="t" r="r" b="b"/>
              <a:pathLst>
                <a:path w="8383" h="1185" fill="none" extrusionOk="0">
                  <a:moveTo>
                    <a:pt x="8382" y="1"/>
                  </a:moveTo>
                  <a:lnTo>
                    <a:pt x="8359" y="1"/>
                  </a:lnTo>
                  <a:lnTo>
                    <a:pt x="8034" y="1"/>
                  </a:lnTo>
                  <a:lnTo>
                    <a:pt x="6293" y="1"/>
                  </a:lnTo>
                  <a:lnTo>
                    <a:pt x="6014" y="1"/>
                  </a:lnTo>
                  <a:lnTo>
                    <a:pt x="4273" y="1"/>
                  </a:lnTo>
                  <a:lnTo>
                    <a:pt x="3994" y="1"/>
                  </a:lnTo>
                  <a:lnTo>
                    <a:pt x="2856" y="1"/>
                  </a:lnTo>
                  <a:lnTo>
                    <a:pt x="2856" y="1"/>
                  </a:lnTo>
                  <a:lnTo>
                    <a:pt x="2694" y="210"/>
                  </a:lnTo>
                  <a:lnTo>
                    <a:pt x="2694" y="210"/>
                  </a:lnTo>
                  <a:lnTo>
                    <a:pt x="2694" y="210"/>
                  </a:lnTo>
                  <a:lnTo>
                    <a:pt x="2694" y="210"/>
                  </a:lnTo>
                  <a:lnTo>
                    <a:pt x="2485" y="488"/>
                  </a:lnTo>
                  <a:lnTo>
                    <a:pt x="2276" y="767"/>
                  </a:lnTo>
                  <a:lnTo>
                    <a:pt x="2276" y="767"/>
                  </a:lnTo>
                  <a:lnTo>
                    <a:pt x="2276" y="767"/>
                  </a:lnTo>
                  <a:lnTo>
                    <a:pt x="2183" y="837"/>
                  </a:lnTo>
                  <a:lnTo>
                    <a:pt x="2090" y="906"/>
                  </a:lnTo>
                  <a:lnTo>
                    <a:pt x="2090" y="906"/>
                  </a:lnTo>
                  <a:lnTo>
                    <a:pt x="1974" y="906"/>
                  </a:lnTo>
                  <a:lnTo>
                    <a:pt x="1974" y="906"/>
                  </a:lnTo>
                  <a:lnTo>
                    <a:pt x="1974" y="906"/>
                  </a:lnTo>
                  <a:lnTo>
                    <a:pt x="1347" y="930"/>
                  </a:lnTo>
                  <a:lnTo>
                    <a:pt x="256" y="930"/>
                  </a:lnTo>
                  <a:lnTo>
                    <a:pt x="256" y="930"/>
                  </a:lnTo>
                  <a:lnTo>
                    <a:pt x="256" y="930"/>
                  </a:lnTo>
                  <a:lnTo>
                    <a:pt x="1" y="953"/>
                  </a:lnTo>
                  <a:lnTo>
                    <a:pt x="1" y="1185"/>
                  </a:lnTo>
                  <a:lnTo>
                    <a:pt x="8382" y="1185"/>
                  </a:lnTo>
                  <a:lnTo>
                    <a:pt x="8382"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76" name="Google Shape;5076;p43"/>
            <p:cNvSpPr/>
            <p:nvPr/>
          </p:nvSpPr>
          <p:spPr>
            <a:xfrm flipH="1">
              <a:off x="-1253530" y="4589975"/>
              <a:ext cx="94664" cy="4403"/>
            </a:xfrm>
            <a:custGeom>
              <a:avLst/>
              <a:gdLst/>
              <a:ahLst/>
              <a:cxnLst/>
              <a:rect l="l" t="t" r="r" b="b"/>
              <a:pathLst>
                <a:path w="2021" h="94" extrusionOk="0">
                  <a:moveTo>
                    <a:pt x="0" y="1"/>
                  </a:moveTo>
                  <a:lnTo>
                    <a:pt x="0" y="93"/>
                  </a:lnTo>
                  <a:lnTo>
                    <a:pt x="2020" y="93"/>
                  </a:lnTo>
                  <a:lnTo>
                    <a:pt x="2020" y="24"/>
                  </a:lnTo>
                  <a:lnTo>
                    <a:pt x="743" y="24"/>
                  </a:lnTo>
                  <a:lnTo>
                    <a:pt x="0" y="1"/>
                  </a:lnTo>
                  <a:close/>
                </a:path>
              </a:pathLst>
            </a:custGeom>
            <a:solidFill>
              <a:srgbClr val="D7797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77" name="Google Shape;5077;p43"/>
            <p:cNvSpPr/>
            <p:nvPr/>
          </p:nvSpPr>
          <p:spPr>
            <a:xfrm flipH="1">
              <a:off x="-1253530" y="4589975"/>
              <a:ext cx="94664" cy="4403"/>
            </a:xfrm>
            <a:custGeom>
              <a:avLst/>
              <a:gdLst/>
              <a:ahLst/>
              <a:cxnLst/>
              <a:rect l="l" t="t" r="r" b="b"/>
              <a:pathLst>
                <a:path w="2021" h="94" fill="none" extrusionOk="0">
                  <a:moveTo>
                    <a:pt x="0" y="1"/>
                  </a:moveTo>
                  <a:lnTo>
                    <a:pt x="0" y="93"/>
                  </a:lnTo>
                  <a:lnTo>
                    <a:pt x="2020" y="93"/>
                  </a:lnTo>
                  <a:lnTo>
                    <a:pt x="2020" y="24"/>
                  </a:lnTo>
                  <a:lnTo>
                    <a:pt x="2020" y="24"/>
                  </a:lnTo>
                  <a:lnTo>
                    <a:pt x="1556" y="24"/>
                  </a:lnTo>
                  <a:lnTo>
                    <a:pt x="1556" y="24"/>
                  </a:lnTo>
                  <a:lnTo>
                    <a:pt x="743" y="24"/>
                  </a:lnTo>
                  <a:lnTo>
                    <a:pt x="743" y="24"/>
                  </a:lnTo>
                  <a:lnTo>
                    <a:pt x="0"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78" name="Google Shape;5078;p43"/>
            <p:cNvSpPr/>
            <p:nvPr/>
          </p:nvSpPr>
          <p:spPr>
            <a:xfrm flipH="1">
              <a:off x="-787013" y="4566040"/>
              <a:ext cx="159912" cy="28338"/>
            </a:xfrm>
            <a:custGeom>
              <a:avLst/>
              <a:gdLst/>
              <a:ahLst/>
              <a:cxnLst/>
              <a:rect l="l" t="t" r="r" b="b"/>
              <a:pathLst>
                <a:path w="3414" h="605" extrusionOk="0">
                  <a:moveTo>
                    <a:pt x="1" y="1"/>
                  </a:moveTo>
                  <a:lnTo>
                    <a:pt x="1" y="604"/>
                  </a:lnTo>
                  <a:lnTo>
                    <a:pt x="3413" y="604"/>
                  </a:lnTo>
                  <a:lnTo>
                    <a:pt x="3413" y="488"/>
                  </a:lnTo>
                  <a:lnTo>
                    <a:pt x="1231" y="488"/>
                  </a:lnTo>
                  <a:lnTo>
                    <a:pt x="929" y="1"/>
                  </a:lnTo>
                  <a:close/>
                </a:path>
              </a:pathLst>
            </a:custGeom>
            <a:solidFill>
              <a:srgbClr val="D7797C"/>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79" name="Google Shape;5079;p43"/>
            <p:cNvSpPr/>
            <p:nvPr/>
          </p:nvSpPr>
          <p:spPr>
            <a:xfrm flipH="1">
              <a:off x="-787013" y="4566040"/>
              <a:ext cx="159912" cy="28338"/>
            </a:xfrm>
            <a:custGeom>
              <a:avLst/>
              <a:gdLst/>
              <a:ahLst/>
              <a:cxnLst/>
              <a:rect l="l" t="t" r="r" b="b"/>
              <a:pathLst>
                <a:path w="3414" h="605" fill="none" extrusionOk="0">
                  <a:moveTo>
                    <a:pt x="929" y="1"/>
                  </a:moveTo>
                  <a:lnTo>
                    <a:pt x="326" y="1"/>
                  </a:lnTo>
                  <a:lnTo>
                    <a:pt x="1" y="1"/>
                  </a:lnTo>
                  <a:lnTo>
                    <a:pt x="1" y="604"/>
                  </a:lnTo>
                  <a:lnTo>
                    <a:pt x="3413" y="604"/>
                  </a:lnTo>
                  <a:lnTo>
                    <a:pt x="3413" y="488"/>
                  </a:lnTo>
                  <a:lnTo>
                    <a:pt x="3413" y="488"/>
                  </a:lnTo>
                  <a:lnTo>
                    <a:pt x="3390" y="488"/>
                  </a:lnTo>
                  <a:lnTo>
                    <a:pt x="3390" y="488"/>
                  </a:lnTo>
                  <a:lnTo>
                    <a:pt x="1231" y="488"/>
                  </a:lnTo>
                  <a:lnTo>
                    <a:pt x="929"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80" name="Google Shape;5080;p43"/>
            <p:cNvSpPr/>
            <p:nvPr/>
          </p:nvSpPr>
          <p:spPr>
            <a:xfrm flipH="1">
              <a:off x="-1989702" y="4546461"/>
              <a:ext cx="81595" cy="47"/>
            </a:xfrm>
            <a:custGeom>
              <a:avLst/>
              <a:gdLst/>
              <a:ahLst/>
              <a:cxnLst/>
              <a:rect l="l" t="t" r="r" b="b"/>
              <a:pathLst>
                <a:path w="1742" h="1" extrusionOk="0">
                  <a:moveTo>
                    <a:pt x="1742" y="1"/>
                  </a:moveTo>
                  <a:lnTo>
                    <a:pt x="1487" y="1"/>
                  </a:lnTo>
                  <a:lnTo>
                    <a:pt x="1487" y="1"/>
                  </a:lnTo>
                  <a:lnTo>
                    <a:pt x="1" y="1"/>
                  </a:lnTo>
                  <a:lnTo>
                    <a:pt x="1742" y="1"/>
                  </a:lnTo>
                  <a:close/>
                </a:path>
              </a:pathLst>
            </a:custGeom>
            <a:solidFill>
              <a:srgbClr val="DF839B"/>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81" name="Google Shape;5081;p43"/>
            <p:cNvSpPr/>
            <p:nvPr/>
          </p:nvSpPr>
          <p:spPr>
            <a:xfrm flipH="1">
              <a:off x="-1989702" y="4546461"/>
              <a:ext cx="81595" cy="47"/>
            </a:xfrm>
            <a:custGeom>
              <a:avLst/>
              <a:gdLst/>
              <a:ahLst/>
              <a:cxnLst/>
              <a:rect l="l" t="t" r="r" b="b"/>
              <a:pathLst>
                <a:path w="1742" h="1" fill="none" extrusionOk="0">
                  <a:moveTo>
                    <a:pt x="1742" y="1"/>
                  </a:moveTo>
                  <a:lnTo>
                    <a:pt x="1487" y="1"/>
                  </a:lnTo>
                  <a:lnTo>
                    <a:pt x="1487" y="1"/>
                  </a:lnTo>
                  <a:lnTo>
                    <a:pt x="1" y="1"/>
                  </a:lnTo>
                  <a:lnTo>
                    <a:pt x="1742" y="1"/>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82" name="Google Shape;5082;p43"/>
            <p:cNvSpPr/>
            <p:nvPr/>
          </p:nvSpPr>
          <p:spPr>
            <a:xfrm flipH="1">
              <a:off x="-929451" y="4588897"/>
              <a:ext cx="142487" cy="8759"/>
            </a:xfrm>
            <a:custGeom>
              <a:avLst/>
              <a:gdLst/>
              <a:ahLst/>
              <a:cxnLst/>
              <a:rect l="l" t="t" r="r" b="b"/>
              <a:pathLst>
                <a:path w="3042" h="187" extrusionOk="0">
                  <a:moveTo>
                    <a:pt x="0" y="0"/>
                  </a:moveTo>
                  <a:lnTo>
                    <a:pt x="0" y="186"/>
                  </a:lnTo>
                  <a:lnTo>
                    <a:pt x="3042" y="186"/>
                  </a:lnTo>
                  <a:lnTo>
                    <a:pt x="3042" y="24"/>
                  </a:lnTo>
                  <a:lnTo>
                    <a:pt x="650" y="0"/>
                  </a:lnTo>
                  <a:close/>
                </a:path>
              </a:pathLst>
            </a:custGeom>
            <a:solidFill>
              <a:srgbClr val="DAAFBA"/>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83" name="Google Shape;5083;p43"/>
            <p:cNvSpPr/>
            <p:nvPr/>
          </p:nvSpPr>
          <p:spPr>
            <a:xfrm flipH="1">
              <a:off x="-929451" y="4588897"/>
              <a:ext cx="142487" cy="8759"/>
            </a:xfrm>
            <a:custGeom>
              <a:avLst/>
              <a:gdLst/>
              <a:ahLst/>
              <a:cxnLst/>
              <a:rect l="l" t="t" r="r" b="b"/>
              <a:pathLst>
                <a:path w="3042" h="187" fill="none" extrusionOk="0">
                  <a:moveTo>
                    <a:pt x="0" y="0"/>
                  </a:moveTo>
                  <a:lnTo>
                    <a:pt x="0" y="186"/>
                  </a:lnTo>
                  <a:lnTo>
                    <a:pt x="3042" y="186"/>
                  </a:lnTo>
                  <a:lnTo>
                    <a:pt x="3042" y="24"/>
                  </a:lnTo>
                  <a:lnTo>
                    <a:pt x="3042" y="24"/>
                  </a:lnTo>
                  <a:lnTo>
                    <a:pt x="650" y="0"/>
                  </a:lnTo>
                  <a:lnTo>
                    <a:pt x="650" y="0"/>
                  </a:lnTo>
                  <a:lnTo>
                    <a:pt x="0" y="0"/>
                  </a:lnTo>
                </a:path>
              </a:pathLst>
            </a:custGeom>
            <a:no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84" name="Google Shape;5084;p43"/>
            <p:cNvSpPr/>
            <p:nvPr/>
          </p:nvSpPr>
          <p:spPr>
            <a:xfrm flipH="1">
              <a:off x="-1705903" y="4556251"/>
              <a:ext cx="64218" cy="34849"/>
            </a:xfrm>
            <a:custGeom>
              <a:avLst/>
              <a:gdLst/>
              <a:ahLst/>
              <a:cxnLst/>
              <a:rect l="l" t="t" r="r" b="b"/>
              <a:pathLst>
                <a:path w="1371" h="744" extrusionOk="0">
                  <a:moveTo>
                    <a:pt x="1" y="1"/>
                  </a:moveTo>
                  <a:lnTo>
                    <a:pt x="720" y="744"/>
                  </a:lnTo>
                  <a:lnTo>
                    <a:pt x="1370" y="744"/>
                  </a:lnTo>
                  <a:lnTo>
                    <a:pt x="651"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85" name="Google Shape;5085;p43"/>
            <p:cNvSpPr/>
            <p:nvPr/>
          </p:nvSpPr>
          <p:spPr>
            <a:xfrm flipH="1">
              <a:off x="-1841850" y="4546461"/>
              <a:ext cx="1199526" cy="9836"/>
            </a:xfrm>
            <a:custGeom>
              <a:avLst/>
              <a:gdLst/>
              <a:ahLst/>
              <a:cxnLst/>
              <a:rect l="l" t="t" r="r" b="b"/>
              <a:pathLst>
                <a:path w="25609" h="210" extrusionOk="0">
                  <a:moveTo>
                    <a:pt x="1" y="1"/>
                  </a:moveTo>
                  <a:lnTo>
                    <a:pt x="1" y="210"/>
                  </a:lnTo>
                  <a:lnTo>
                    <a:pt x="25446" y="210"/>
                  </a:lnTo>
                  <a:lnTo>
                    <a:pt x="2560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86" name="Google Shape;5086;p43"/>
            <p:cNvSpPr/>
            <p:nvPr/>
          </p:nvSpPr>
          <p:spPr>
            <a:xfrm flipH="1">
              <a:off x="-2150675" y="4546461"/>
              <a:ext cx="2039039" cy="164268"/>
            </a:xfrm>
            <a:custGeom>
              <a:avLst/>
              <a:gdLst/>
              <a:ahLst/>
              <a:cxnLst/>
              <a:rect l="l" t="t" r="r" b="b"/>
              <a:pathLst>
                <a:path w="43532" h="3507" extrusionOk="0">
                  <a:moveTo>
                    <a:pt x="1" y="1"/>
                  </a:moveTo>
                  <a:lnTo>
                    <a:pt x="488" y="396"/>
                  </a:lnTo>
                  <a:lnTo>
                    <a:pt x="953" y="790"/>
                  </a:lnTo>
                  <a:lnTo>
                    <a:pt x="1371" y="1208"/>
                  </a:lnTo>
                  <a:lnTo>
                    <a:pt x="1719" y="1649"/>
                  </a:lnTo>
                  <a:lnTo>
                    <a:pt x="1881" y="1858"/>
                  </a:lnTo>
                  <a:lnTo>
                    <a:pt x="2021" y="2090"/>
                  </a:lnTo>
                  <a:lnTo>
                    <a:pt x="2160" y="2323"/>
                  </a:lnTo>
                  <a:lnTo>
                    <a:pt x="2276" y="2555"/>
                  </a:lnTo>
                  <a:lnTo>
                    <a:pt x="2369" y="2787"/>
                  </a:lnTo>
                  <a:lnTo>
                    <a:pt x="2439" y="3019"/>
                  </a:lnTo>
                  <a:lnTo>
                    <a:pt x="2508" y="3251"/>
                  </a:lnTo>
                  <a:lnTo>
                    <a:pt x="2555" y="3507"/>
                  </a:lnTo>
                  <a:lnTo>
                    <a:pt x="42116" y="3507"/>
                  </a:lnTo>
                  <a:lnTo>
                    <a:pt x="42510" y="2717"/>
                  </a:lnTo>
                  <a:lnTo>
                    <a:pt x="42882" y="1858"/>
                  </a:lnTo>
                  <a:lnTo>
                    <a:pt x="43068" y="1417"/>
                  </a:lnTo>
                  <a:lnTo>
                    <a:pt x="43253" y="953"/>
                  </a:lnTo>
                  <a:lnTo>
                    <a:pt x="43393" y="488"/>
                  </a:lnTo>
                  <a:lnTo>
                    <a:pt x="43532" y="1"/>
                  </a:lnTo>
                  <a:lnTo>
                    <a:pt x="36938" y="1"/>
                  </a:lnTo>
                  <a:lnTo>
                    <a:pt x="36776" y="210"/>
                  </a:lnTo>
                  <a:lnTo>
                    <a:pt x="36567" y="488"/>
                  </a:lnTo>
                  <a:lnTo>
                    <a:pt x="36358" y="767"/>
                  </a:lnTo>
                  <a:lnTo>
                    <a:pt x="36265" y="837"/>
                  </a:lnTo>
                  <a:lnTo>
                    <a:pt x="36172" y="906"/>
                  </a:lnTo>
                  <a:lnTo>
                    <a:pt x="36056" y="906"/>
                  </a:lnTo>
                  <a:lnTo>
                    <a:pt x="35429" y="930"/>
                  </a:lnTo>
                  <a:lnTo>
                    <a:pt x="34338" y="930"/>
                  </a:lnTo>
                  <a:lnTo>
                    <a:pt x="34060" y="953"/>
                  </a:lnTo>
                  <a:lnTo>
                    <a:pt x="23101" y="953"/>
                  </a:lnTo>
                  <a:lnTo>
                    <a:pt x="21407" y="930"/>
                  </a:lnTo>
                  <a:lnTo>
                    <a:pt x="17576" y="930"/>
                  </a:lnTo>
                  <a:lnTo>
                    <a:pt x="15068" y="906"/>
                  </a:lnTo>
                  <a:lnTo>
                    <a:pt x="12236" y="906"/>
                  </a:lnTo>
                  <a:lnTo>
                    <a:pt x="11934" y="419"/>
                  </a:lnTo>
                  <a:lnTo>
                    <a:pt x="7105" y="419"/>
                  </a:lnTo>
                  <a:lnTo>
                    <a:pt x="6687"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87" name="Google Shape;5087;p43"/>
            <p:cNvSpPr/>
            <p:nvPr/>
          </p:nvSpPr>
          <p:spPr>
            <a:xfrm flipH="1">
              <a:off x="-817457" y="4556251"/>
              <a:ext cx="64218" cy="32694"/>
            </a:xfrm>
            <a:custGeom>
              <a:avLst/>
              <a:gdLst/>
              <a:ahLst/>
              <a:cxnLst/>
              <a:rect l="l" t="t" r="r" b="b"/>
              <a:pathLst>
                <a:path w="1371" h="698" extrusionOk="0">
                  <a:moveTo>
                    <a:pt x="1" y="1"/>
                  </a:moveTo>
                  <a:lnTo>
                    <a:pt x="697" y="697"/>
                  </a:lnTo>
                  <a:lnTo>
                    <a:pt x="1370" y="697"/>
                  </a:lnTo>
                  <a:lnTo>
                    <a:pt x="929" y="279"/>
                  </a:lnTo>
                  <a:lnTo>
                    <a:pt x="67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88" name="Google Shape;5088;p43"/>
            <p:cNvSpPr/>
            <p:nvPr/>
          </p:nvSpPr>
          <p:spPr>
            <a:xfrm flipH="1">
              <a:off x="-965328" y="4556251"/>
              <a:ext cx="64171" cy="33772"/>
            </a:xfrm>
            <a:custGeom>
              <a:avLst/>
              <a:gdLst/>
              <a:ahLst/>
              <a:cxnLst/>
              <a:rect l="l" t="t" r="r" b="b"/>
              <a:pathLst>
                <a:path w="1370" h="721" extrusionOk="0">
                  <a:moveTo>
                    <a:pt x="0" y="1"/>
                  </a:moveTo>
                  <a:lnTo>
                    <a:pt x="720" y="721"/>
                  </a:lnTo>
                  <a:lnTo>
                    <a:pt x="1370" y="721"/>
                  </a:lnTo>
                  <a:lnTo>
                    <a:pt x="673"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89" name="Google Shape;5089;p43"/>
            <p:cNvSpPr/>
            <p:nvPr/>
          </p:nvSpPr>
          <p:spPr>
            <a:xfrm flipH="1">
              <a:off x="-1114324" y="4556251"/>
              <a:ext cx="65295" cy="33772"/>
            </a:xfrm>
            <a:custGeom>
              <a:avLst/>
              <a:gdLst/>
              <a:ahLst/>
              <a:cxnLst/>
              <a:rect l="l" t="t" r="r" b="b"/>
              <a:pathLst>
                <a:path w="1394" h="721" extrusionOk="0">
                  <a:moveTo>
                    <a:pt x="1" y="1"/>
                  </a:moveTo>
                  <a:lnTo>
                    <a:pt x="720" y="721"/>
                  </a:lnTo>
                  <a:lnTo>
                    <a:pt x="1394" y="721"/>
                  </a:lnTo>
                  <a:lnTo>
                    <a:pt x="674"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90" name="Google Shape;5090;p43"/>
            <p:cNvSpPr/>
            <p:nvPr/>
          </p:nvSpPr>
          <p:spPr>
            <a:xfrm flipH="1">
              <a:off x="-1262242" y="4556251"/>
              <a:ext cx="64218" cy="34849"/>
            </a:xfrm>
            <a:custGeom>
              <a:avLst/>
              <a:gdLst/>
              <a:ahLst/>
              <a:cxnLst/>
              <a:rect l="l" t="t" r="r" b="b"/>
              <a:pathLst>
                <a:path w="1371" h="744" extrusionOk="0">
                  <a:moveTo>
                    <a:pt x="0" y="1"/>
                  </a:moveTo>
                  <a:lnTo>
                    <a:pt x="720" y="744"/>
                  </a:lnTo>
                  <a:lnTo>
                    <a:pt x="1370" y="744"/>
                  </a:lnTo>
                  <a:lnTo>
                    <a:pt x="929" y="303"/>
                  </a:lnTo>
                  <a:lnTo>
                    <a:pt x="650"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91" name="Google Shape;5091;p43"/>
            <p:cNvSpPr/>
            <p:nvPr/>
          </p:nvSpPr>
          <p:spPr>
            <a:xfrm flipH="1">
              <a:off x="-2150675" y="4545384"/>
              <a:ext cx="2039039" cy="57707"/>
            </a:xfrm>
            <a:custGeom>
              <a:avLst/>
              <a:gdLst/>
              <a:ahLst/>
              <a:cxnLst/>
              <a:rect l="l" t="t" r="r" b="b"/>
              <a:pathLst>
                <a:path w="43532" h="1232" extrusionOk="0">
                  <a:moveTo>
                    <a:pt x="1" y="1"/>
                  </a:moveTo>
                  <a:lnTo>
                    <a:pt x="1" y="47"/>
                  </a:lnTo>
                  <a:lnTo>
                    <a:pt x="3344" y="117"/>
                  </a:lnTo>
                  <a:lnTo>
                    <a:pt x="5016" y="163"/>
                  </a:lnTo>
                  <a:lnTo>
                    <a:pt x="6617" y="185"/>
                  </a:lnTo>
                  <a:lnTo>
                    <a:pt x="6617" y="185"/>
                  </a:lnTo>
                  <a:lnTo>
                    <a:pt x="6989" y="558"/>
                  </a:lnTo>
                  <a:lnTo>
                    <a:pt x="7036" y="628"/>
                  </a:lnTo>
                  <a:lnTo>
                    <a:pt x="7105" y="628"/>
                  </a:lnTo>
                  <a:lnTo>
                    <a:pt x="11785" y="673"/>
                  </a:lnTo>
                  <a:lnTo>
                    <a:pt x="11785" y="673"/>
                  </a:lnTo>
                  <a:lnTo>
                    <a:pt x="12027" y="1045"/>
                  </a:lnTo>
                  <a:lnTo>
                    <a:pt x="12097" y="1161"/>
                  </a:lnTo>
                  <a:lnTo>
                    <a:pt x="12236" y="1161"/>
                  </a:lnTo>
                  <a:lnTo>
                    <a:pt x="18505" y="1208"/>
                  </a:lnTo>
                  <a:lnTo>
                    <a:pt x="21662" y="1231"/>
                  </a:lnTo>
                  <a:lnTo>
                    <a:pt x="24796" y="1231"/>
                  </a:lnTo>
                  <a:lnTo>
                    <a:pt x="31065" y="1208"/>
                  </a:lnTo>
                  <a:lnTo>
                    <a:pt x="34222" y="1161"/>
                  </a:lnTo>
                  <a:lnTo>
                    <a:pt x="35801" y="1115"/>
                  </a:lnTo>
                  <a:lnTo>
                    <a:pt x="36079" y="1115"/>
                  </a:lnTo>
                  <a:lnTo>
                    <a:pt x="36149" y="1092"/>
                  </a:lnTo>
                  <a:lnTo>
                    <a:pt x="36242" y="1092"/>
                  </a:lnTo>
                  <a:lnTo>
                    <a:pt x="36265" y="1069"/>
                  </a:lnTo>
                  <a:lnTo>
                    <a:pt x="36288" y="1069"/>
                  </a:lnTo>
                  <a:lnTo>
                    <a:pt x="36312" y="1045"/>
                  </a:lnTo>
                  <a:lnTo>
                    <a:pt x="36358" y="999"/>
                  </a:lnTo>
                  <a:lnTo>
                    <a:pt x="36451" y="929"/>
                  </a:lnTo>
                  <a:lnTo>
                    <a:pt x="36590" y="767"/>
                  </a:lnTo>
                  <a:lnTo>
                    <a:pt x="36846" y="442"/>
                  </a:lnTo>
                  <a:lnTo>
                    <a:pt x="37010" y="185"/>
                  </a:lnTo>
                  <a:lnTo>
                    <a:pt x="37010" y="185"/>
                  </a:lnTo>
                  <a:lnTo>
                    <a:pt x="38587" y="163"/>
                  </a:lnTo>
                  <a:lnTo>
                    <a:pt x="40235" y="117"/>
                  </a:lnTo>
                  <a:lnTo>
                    <a:pt x="43532" y="47"/>
                  </a:lnTo>
                  <a:lnTo>
                    <a:pt x="43532" y="1"/>
                  </a:lnTo>
                  <a:lnTo>
                    <a:pt x="36915" y="1"/>
                  </a:lnTo>
                  <a:lnTo>
                    <a:pt x="36915" y="24"/>
                  </a:lnTo>
                  <a:lnTo>
                    <a:pt x="36683" y="326"/>
                  </a:lnTo>
                  <a:lnTo>
                    <a:pt x="36451" y="651"/>
                  </a:lnTo>
                  <a:lnTo>
                    <a:pt x="36312" y="790"/>
                  </a:lnTo>
                  <a:lnTo>
                    <a:pt x="36242" y="860"/>
                  </a:lnTo>
                  <a:lnTo>
                    <a:pt x="36172" y="906"/>
                  </a:lnTo>
                  <a:lnTo>
                    <a:pt x="35778" y="929"/>
                  </a:lnTo>
                  <a:lnTo>
                    <a:pt x="34222" y="953"/>
                  </a:lnTo>
                  <a:lnTo>
                    <a:pt x="31065" y="953"/>
                  </a:lnTo>
                  <a:lnTo>
                    <a:pt x="24796" y="929"/>
                  </a:lnTo>
                  <a:lnTo>
                    <a:pt x="12243" y="883"/>
                  </a:lnTo>
                  <a:lnTo>
                    <a:pt x="12243" y="883"/>
                  </a:lnTo>
                  <a:lnTo>
                    <a:pt x="11934" y="442"/>
                  </a:lnTo>
                  <a:lnTo>
                    <a:pt x="11934" y="419"/>
                  </a:lnTo>
                  <a:lnTo>
                    <a:pt x="11911" y="419"/>
                  </a:lnTo>
                  <a:lnTo>
                    <a:pt x="7128" y="442"/>
                  </a:lnTo>
                  <a:lnTo>
                    <a:pt x="7128" y="442"/>
                  </a:lnTo>
                  <a:lnTo>
                    <a:pt x="6710"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92" name="Google Shape;5092;p43"/>
            <p:cNvSpPr/>
            <p:nvPr/>
          </p:nvSpPr>
          <p:spPr>
            <a:xfrm flipH="1">
              <a:off x="-471568" y="4283698"/>
              <a:ext cx="15194" cy="25378"/>
            </a:xfrm>
            <a:custGeom>
              <a:avLst/>
              <a:gdLst/>
              <a:ahLst/>
              <a:cxnLst/>
              <a:rect l="l" t="t" r="r" b="b"/>
              <a:pathLst>
                <a:path w="279" h="466" extrusionOk="0">
                  <a:moveTo>
                    <a:pt x="0" y="1"/>
                  </a:moveTo>
                  <a:lnTo>
                    <a:pt x="0" y="372"/>
                  </a:lnTo>
                  <a:lnTo>
                    <a:pt x="279" y="465"/>
                  </a:lnTo>
                  <a:lnTo>
                    <a:pt x="279"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93" name="Google Shape;5093;p43"/>
            <p:cNvSpPr/>
            <p:nvPr/>
          </p:nvSpPr>
          <p:spPr>
            <a:xfrm flipH="1">
              <a:off x="-491171" y="4283694"/>
              <a:ext cx="22814" cy="25383"/>
            </a:xfrm>
            <a:custGeom>
              <a:avLst/>
              <a:gdLst/>
              <a:ahLst/>
              <a:cxnLst/>
              <a:rect l="l" t="t" r="r" b="b"/>
              <a:pathLst>
                <a:path w="303" h="466" extrusionOk="0">
                  <a:moveTo>
                    <a:pt x="1" y="1"/>
                  </a:moveTo>
                  <a:lnTo>
                    <a:pt x="1" y="465"/>
                  </a:lnTo>
                  <a:lnTo>
                    <a:pt x="303" y="465"/>
                  </a:lnTo>
                  <a:lnTo>
                    <a:pt x="303"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094" name="Google Shape;5094;p43"/>
            <p:cNvSpPr/>
            <p:nvPr/>
          </p:nvSpPr>
          <p:spPr>
            <a:xfrm flipH="1">
              <a:off x="-503208" y="4283698"/>
              <a:ext cx="15248" cy="25378"/>
            </a:xfrm>
            <a:custGeom>
              <a:avLst/>
              <a:gdLst/>
              <a:ahLst/>
              <a:cxnLst/>
              <a:rect l="l" t="t" r="r" b="b"/>
              <a:pathLst>
                <a:path w="280" h="466" extrusionOk="0">
                  <a:moveTo>
                    <a:pt x="1" y="1"/>
                  </a:moveTo>
                  <a:lnTo>
                    <a:pt x="1" y="465"/>
                  </a:lnTo>
                  <a:lnTo>
                    <a:pt x="279" y="372"/>
                  </a:lnTo>
                  <a:lnTo>
                    <a:pt x="279"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5106" name="Google Shape;5106;p43"/>
          <p:cNvGrpSpPr/>
          <p:nvPr/>
        </p:nvGrpSpPr>
        <p:grpSpPr>
          <a:xfrm>
            <a:off x="-336033" y="4809031"/>
            <a:ext cx="3286145" cy="1201912"/>
            <a:chOff x="127" y="3525732"/>
            <a:chExt cx="2948097" cy="1078271"/>
          </a:xfrm>
        </p:grpSpPr>
        <p:grpSp>
          <p:nvGrpSpPr>
            <p:cNvPr id="5107" name="Google Shape;5107;p43"/>
            <p:cNvGrpSpPr/>
            <p:nvPr/>
          </p:nvGrpSpPr>
          <p:grpSpPr>
            <a:xfrm flipH="1">
              <a:off x="2185002" y="4244582"/>
              <a:ext cx="763222" cy="359421"/>
              <a:chOff x="811985" y="3296192"/>
              <a:chExt cx="1330582" cy="626605"/>
            </a:xfrm>
          </p:grpSpPr>
          <p:sp>
            <p:nvSpPr>
              <p:cNvPr id="5108" name="Google Shape;5108;p4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09" name="Google Shape;5109;p4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10" name="Google Shape;5110;p4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11" name="Google Shape;5111;p4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12" name="Google Shape;5112;p4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13" name="Google Shape;5113;p4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14" name="Google Shape;5114;p4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15" name="Google Shape;5115;p4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16" name="Google Shape;5116;p4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17" name="Google Shape;5117;p4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18" name="Google Shape;5118;p4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5119" name="Google Shape;5119;p43"/>
            <p:cNvGrpSpPr/>
            <p:nvPr/>
          </p:nvGrpSpPr>
          <p:grpSpPr>
            <a:xfrm flipH="1">
              <a:off x="1712302" y="4244582"/>
              <a:ext cx="763222" cy="359421"/>
              <a:chOff x="811985" y="3296192"/>
              <a:chExt cx="1330582" cy="626605"/>
            </a:xfrm>
          </p:grpSpPr>
          <p:sp>
            <p:nvSpPr>
              <p:cNvPr id="5120" name="Google Shape;5120;p4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21" name="Google Shape;5121;p4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22" name="Google Shape;5122;p4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23" name="Google Shape;5123;p4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24" name="Google Shape;5124;p4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25" name="Google Shape;5125;p4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26" name="Google Shape;5126;p4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27" name="Google Shape;5127;p4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28" name="Google Shape;5128;p4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29" name="Google Shape;5129;p4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30" name="Google Shape;5130;p4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5131" name="Google Shape;5131;p43"/>
            <p:cNvGrpSpPr/>
            <p:nvPr/>
          </p:nvGrpSpPr>
          <p:grpSpPr>
            <a:xfrm flipH="1">
              <a:off x="1712302" y="3885157"/>
              <a:ext cx="763222" cy="359421"/>
              <a:chOff x="811985" y="3296192"/>
              <a:chExt cx="1330582" cy="626605"/>
            </a:xfrm>
          </p:grpSpPr>
          <p:sp>
            <p:nvSpPr>
              <p:cNvPr id="5132" name="Google Shape;5132;p4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33" name="Google Shape;5133;p4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34" name="Google Shape;5134;p4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35" name="Google Shape;5135;p4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36" name="Google Shape;5136;p4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37" name="Google Shape;5137;p4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38" name="Google Shape;5138;p4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39" name="Google Shape;5139;p4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40" name="Google Shape;5140;p4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41" name="Google Shape;5141;p4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42" name="Google Shape;5142;p4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5143" name="Google Shape;5143;p43"/>
            <p:cNvGrpSpPr/>
            <p:nvPr/>
          </p:nvGrpSpPr>
          <p:grpSpPr>
            <a:xfrm flipH="1">
              <a:off x="1236052" y="4244582"/>
              <a:ext cx="763222" cy="359421"/>
              <a:chOff x="811985" y="3296192"/>
              <a:chExt cx="1330582" cy="626605"/>
            </a:xfrm>
          </p:grpSpPr>
          <p:sp>
            <p:nvSpPr>
              <p:cNvPr id="5144" name="Google Shape;5144;p4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45" name="Google Shape;5145;p4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46" name="Google Shape;5146;p4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47" name="Google Shape;5147;p4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48" name="Google Shape;5148;p4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49" name="Google Shape;5149;p4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50" name="Google Shape;5150;p4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51" name="Google Shape;5151;p4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52" name="Google Shape;5152;p4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53" name="Google Shape;5153;p4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54" name="Google Shape;5154;p4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5155" name="Google Shape;5155;p43"/>
            <p:cNvGrpSpPr/>
            <p:nvPr/>
          </p:nvGrpSpPr>
          <p:grpSpPr>
            <a:xfrm flipH="1">
              <a:off x="1236052" y="3885157"/>
              <a:ext cx="763222" cy="359421"/>
              <a:chOff x="811985" y="3296192"/>
              <a:chExt cx="1330582" cy="626605"/>
            </a:xfrm>
          </p:grpSpPr>
          <p:sp>
            <p:nvSpPr>
              <p:cNvPr id="5156" name="Google Shape;5156;p4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57" name="Google Shape;5157;p4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58" name="Google Shape;5158;p4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59" name="Google Shape;5159;p4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60" name="Google Shape;5160;p4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61" name="Google Shape;5161;p4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62" name="Google Shape;5162;p4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63" name="Google Shape;5163;p4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64" name="Google Shape;5164;p4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65" name="Google Shape;5165;p4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66" name="Google Shape;5166;p4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5167" name="Google Shape;5167;p43"/>
            <p:cNvGrpSpPr/>
            <p:nvPr/>
          </p:nvGrpSpPr>
          <p:grpSpPr>
            <a:xfrm flipH="1">
              <a:off x="472827" y="4244582"/>
              <a:ext cx="763222" cy="359421"/>
              <a:chOff x="811985" y="3296192"/>
              <a:chExt cx="1330582" cy="626605"/>
            </a:xfrm>
          </p:grpSpPr>
          <p:sp>
            <p:nvSpPr>
              <p:cNvPr id="5168" name="Google Shape;5168;p4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69" name="Google Shape;5169;p4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70" name="Google Shape;5170;p4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71" name="Google Shape;5171;p4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72" name="Google Shape;5172;p4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73" name="Google Shape;5173;p4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74" name="Google Shape;5174;p4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75" name="Google Shape;5175;p4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76" name="Google Shape;5176;p4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77" name="Google Shape;5177;p4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78" name="Google Shape;5178;p4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5179" name="Google Shape;5179;p43"/>
            <p:cNvGrpSpPr/>
            <p:nvPr/>
          </p:nvGrpSpPr>
          <p:grpSpPr>
            <a:xfrm flipH="1">
              <a:off x="472827" y="3885157"/>
              <a:ext cx="763222" cy="359421"/>
              <a:chOff x="811985" y="3296192"/>
              <a:chExt cx="1330582" cy="626605"/>
            </a:xfrm>
          </p:grpSpPr>
          <p:sp>
            <p:nvSpPr>
              <p:cNvPr id="5180" name="Google Shape;5180;p4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81" name="Google Shape;5181;p4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82" name="Google Shape;5182;p4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83" name="Google Shape;5183;p4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84" name="Google Shape;5184;p4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85" name="Google Shape;5185;p4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86" name="Google Shape;5186;p4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87" name="Google Shape;5187;p4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88" name="Google Shape;5188;p4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89" name="Google Shape;5189;p4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90" name="Google Shape;5190;p4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5191" name="Google Shape;5191;p43"/>
            <p:cNvGrpSpPr/>
            <p:nvPr/>
          </p:nvGrpSpPr>
          <p:grpSpPr>
            <a:xfrm flipH="1">
              <a:off x="127" y="4244582"/>
              <a:ext cx="763222" cy="359421"/>
              <a:chOff x="811985" y="3296192"/>
              <a:chExt cx="1330582" cy="626605"/>
            </a:xfrm>
          </p:grpSpPr>
          <p:sp>
            <p:nvSpPr>
              <p:cNvPr id="5192" name="Google Shape;5192;p4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93" name="Google Shape;5193;p4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94" name="Google Shape;5194;p4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95" name="Google Shape;5195;p4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96" name="Google Shape;5196;p4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97" name="Google Shape;5197;p4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98" name="Google Shape;5198;p4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199" name="Google Shape;5199;p4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00" name="Google Shape;5200;p4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01" name="Google Shape;5201;p4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02" name="Google Shape;5202;p4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5203" name="Google Shape;5203;p43"/>
            <p:cNvGrpSpPr/>
            <p:nvPr/>
          </p:nvGrpSpPr>
          <p:grpSpPr>
            <a:xfrm flipH="1">
              <a:off x="1236052" y="3525732"/>
              <a:ext cx="763222" cy="359421"/>
              <a:chOff x="811985" y="3296192"/>
              <a:chExt cx="1330582" cy="626605"/>
            </a:xfrm>
          </p:grpSpPr>
          <p:sp>
            <p:nvSpPr>
              <p:cNvPr id="5204" name="Google Shape;5204;p4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05" name="Google Shape;5205;p4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06" name="Google Shape;5206;p4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07" name="Google Shape;5207;p4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08" name="Google Shape;5208;p4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09" name="Google Shape;5209;p4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10" name="Google Shape;5210;p4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11" name="Google Shape;5211;p4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12" name="Google Shape;5212;p4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13" name="Google Shape;5213;p4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14" name="Google Shape;5214;p4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5215" name="Google Shape;5215;p43"/>
            <p:cNvGrpSpPr/>
            <p:nvPr/>
          </p:nvGrpSpPr>
          <p:grpSpPr>
            <a:xfrm flipH="1">
              <a:off x="472827" y="3525732"/>
              <a:ext cx="763222" cy="359421"/>
              <a:chOff x="811985" y="3296192"/>
              <a:chExt cx="1330582" cy="626605"/>
            </a:xfrm>
          </p:grpSpPr>
          <p:sp>
            <p:nvSpPr>
              <p:cNvPr id="5216" name="Google Shape;5216;p4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accen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17" name="Google Shape;5217;p4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18" name="Google Shape;5218;p4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19" name="Google Shape;5219;p4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20" name="Google Shape;5220;p4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21" name="Google Shape;5221;p4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22" name="Google Shape;5222;p4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23" name="Google Shape;5223;p4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24" name="Google Shape;5224;p4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25" name="Google Shape;5225;p4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26" name="Google Shape;5226;p4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nvGrpSpPr>
            <p:cNvPr id="5227" name="Google Shape;5227;p43"/>
            <p:cNvGrpSpPr/>
            <p:nvPr/>
          </p:nvGrpSpPr>
          <p:grpSpPr>
            <a:xfrm flipH="1">
              <a:off x="127" y="3885157"/>
              <a:ext cx="763222" cy="359421"/>
              <a:chOff x="811985" y="3296192"/>
              <a:chExt cx="1330582" cy="626605"/>
            </a:xfrm>
          </p:grpSpPr>
          <p:sp>
            <p:nvSpPr>
              <p:cNvPr id="5228" name="Google Shape;5228;p43"/>
              <p:cNvSpPr/>
              <p:nvPr/>
            </p:nvSpPr>
            <p:spPr>
              <a:xfrm>
                <a:off x="811985" y="3296192"/>
                <a:ext cx="1330582" cy="626605"/>
              </a:xfrm>
              <a:custGeom>
                <a:avLst/>
                <a:gdLst/>
                <a:ahLst/>
                <a:cxnLst/>
                <a:rect l="l" t="t" r="r" b="b"/>
                <a:pathLst>
                  <a:path w="26677" h="12561" extrusionOk="0">
                    <a:moveTo>
                      <a:pt x="0" y="1"/>
                    </a:moveTo>
                    <a:lnTo>
                      <a:pt x="0" y="12561"/>
                    </a:lnTo>
                    <a:lnTo>
                      <a:pt x="26676" y="12561"/>
                    </a:lnTo>
                    <a:lnTo>
                      <a:pt x="26676" y="1"/>
                    </a:lnTo>
                    <a:close/>
                  </a:path>
                </a:pathLst>
              </a:custGeom>
              <a:solidFill>
                <a:schemeClr val="lt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29" name="Google Shape;5229;p43"/>
              <p:cNvSpPr/>
              <p:nvPr/>
            </p:nvSpPr>
            <p:spPr>
              <a:xfrm>
                <a:off x="811985" y="3296192"/>
                <a:ext cx="355527" cy="626605"/>
              </a:xfrm>
              <a:custGeom>
                <a:avLst/>
                <a:gdLst/>
                <a:ahLst/>
                <a:cxnLst/>
                <a:rect l="l" t="t" r="r" b="b"/>
                <a:pathLst>
                  <a:path w="7128" h="12561" extrusionOk="0">
                    <a:moveTo>
                      <a:pt x="0" y="1"/>
                    </a:moveTo>
                    <a:lnTo>
                      <a:pt x="0" y="12561"/>
                    </a:lnTo>
                    <a:lnTo>
                      <a:pt x="7128" y="12561"/>
                    </a:lnTo>
                    <a:lnTo>
                      <a:pt x="7128"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30" name="Google Shape;5230;p43"/>
              <p:cNvSpPr/>
              <p:nvPr/>
            </p:nvSpPr>
            <p:spPr>
              <a:xfrm>
                <a:off x="1203365" y="3337896"/>
                <a:ext cx="899790" cy="515412"/>
              </a:xfrm>
              <a:custGeom>
                <a:avLst/>
                <a:gdLst/>
                <a:ahLst/>
                <a:cxnLst/>
                <a:rect l="l" t="t" r="r" b="b"/>
                <a:pathLst>
                  <a:path w="18040" h="10332" extrusionOk="0">
                    <a:moveTo>
                      <a:pt x="0" y="0"/>
                    </a:moveTo>
                    <a:lnTo>
                      <a:pt x="0" y="10332"/>
                    </a:lnTo>
                    <a:lnTo>
                      <a:pt x="442" y="10332"/>
                    </a:lnTo>
                    <a:lnTo>
                      <a:pt x="442" y="0"/>
                    </a:lnTo>
                    <a:close/>
                    <a:moveTo>
                      <a:pt x="1602" y="0"/>
                    </a:moveTo>
                    <a:lnTo>
                      <a:pt x="1602" y="10332"/>
                    </a:lnTo>
                    <a:lnTo>
                      <a:pt x="2043" y="10332"/>
                    </a:lnTo>
                    <a:lnTo>
                      <a:pt x="2043" y="0"/>
                    </a:lnTo>
                    <a:close/>
                    <a:moveTo>
                      <a:pt x="3204" y="0"/>
                    </a:moveTo>
                    <a:lnTo>
                      <a:pt x="3204" y="10332"/>
                    </a:lnTo>
                    <a:lnTo>
                      <a:pt x="3622" y="10332"/>
                    </a:lnTo>
                    <a:lnTo>
                      <a:pt x="3622" y="0"/>
                    </a:lnTo>
                    <a:close/>
                    <a:moveTo>
                      <a:pt x="4806" y="0"/>
                    </a:moveTo>
                    <a:lnTo>
                      <a:pt x="4806" y="10332"/>
                    </a:lnTo>
                    <a:lnTo>
                      <a:pt x="5224" y="10332"/>
                    </a:lnTo>
                    <a:lnTo>
                      <a:pt x="5224" y="0"/>
                    </a:lnTo>
                    <a:close/>
                    <a:moveTo>
                      <a:pt x="6385" y="0"/>
                    </a:moveTo>
                    <a:lnTo>
                      <a:pt x="6385" y="10332"/>
                    </a:lnTo>
                    <a:lnTo>
                      <a:pt x="6826" y="10332"/>
                    </a:lnTo>
                    <a:lnTo>
                      <a:pt x="6826" y="0"/>
                    </a:lnTo>
                    <a:close/>
                    <a:moveTo>
                      <a:pt x="7987" y="0"/>
                    </a:moveTo>
                    <a:lnTo>
                      <a:pt x="7987" y="10332"/>
                    </a:lnTo>
                    <a:lnTo>
                      <a:pt x="8428" y="10332"/>
                    </a:lnTo>
                    <a:lnTo>
                      <a:pt x="8428" y="0"/>
                    </a:lnTo>
                    <a:close/>
                    <a:moveTo>
                      <a:pt x="9589" y="0"/>
                    </a:moveTo>
                    <a:lnTo>
                      <a:pt x="9589" y="10332"/>
                    </a:lnTo>
                    <a:lnTo>
                      <a:pt x="10030" y="10332"/>
                    </a:lnTo>
                    <a:lnTo>
                      <a:pt x="10030" y="0"/>
                    </a:lnTo>
                    <a:close/>
                    <a:moveTo>
                      <a:pt x="11191" y="0"/>
                    </a:moveTo>
                    <a:lnTo>
                      <a:pt x="11191" y="10332"/>
                    </a:lnTo>
                    <a:lnTo>
                      <a:pt x="11632" y="10332"/>
                    </a:lnTo>
                    <a:lnTo>
                      <a:pt x="11632" y="0"/>
                    </a:lnTo>
                    <a:close/>
                    <a:moveTo>
                      <a:pt x="12793" y="0"/>
                    </a:moveTo>
                    <a:lnTo>
                      <a:pt x="12793" y="10332"/>
                    </a:lnTo>
                    <a:lnTo>
                      <a:pt x="13234" y="10332"/>
                    </a:lnTo>
                    <a:lnTo>
                      <a:pt x="13234" y="0"/>
                    </a:lnTo>
                    <a:close/>
                    <a:moveTo>
                      <a:pt x="14395" y="0"/>
                    </a:moveTo>
                    <a:lnTo>
                      <a:pt x="14395" y="10332"/>
                    </a:lnTo>
                    <a:lnTo>
                      <a:pt x="14836" y="10332"/>
                    </a:lnTo>
                    <a:lnTo>
                      <a:pt x="14836" y="0"/>
                    </a:lnTo>
                    <a:close/>
                    <a:moveTo>
                      <a:pt x="15997" y="0"/>
                    </a:moveTo>
                    <a:lnTo>
                      <a:pt x="15997" y="10332"/>
                    </a:lnTo>
                    <a:lnTo>
                      <a:pt x="16438" y="10332"/>
                    </a:lnTo>
                    <a:lnTo>
                      <a:pt x="16438" y="0"/>
                    </a:lnTo>
                    <a:close/>
                    <a:moveTo>
                      <a:pt x="17599" y="0"/>
                    </a:moveTo>
                    <a:lnTo>
                      <a:pt x="17599" y="10332"/>
                    </a:lnTo>
                    <a:lnTo>
                      <a:pt x="18040" y="10332"/>
                    </a:lnTo>
                    <a:lnTo>
                      <a:pt x="18040"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31" name="Google Shape;5231;p43"/>
              <p:cNvSpPr/>
              <p:nvPr/>
            </p:nvSpPr>
            <p:spPr>
              <a:xfrm>
                <a:off x="857123" y="3337896"/>
                <a:ext cx="261757" cy="515412"/>
              </a:xfrm>
              <a:custGeom>
                <a:avLst/>
                <a:gdLst/>
                <a:ahLst/>
                <a:cxnLst/>
                <a:rect l="l" t="t" r="r" b="b"/>
                <a:pathLst>
                  <a:path w="5248" h="10332" extrusionOk="0">
                    <a:moveTo>
                      <a:pt x="1" y="0"/>
                    </a:moveTo>
                    <a:lnTo>
                      <a:pt x="1" y="10332"/>
                    </a:lnTo>
                    <a:lnTo>
                      <a:pt x="442" y="10332"/>
                    </a:lnTo>
                    <a:lnTo>
                      <a:pt x="442" y="0"/>
                    </a:lnTo>
                    <a:close/>
                    <a:moveTo>
                      <a:pt x="1603" y="0"/>
                    </a:moveTo>
                    <a:lnTo>
                      <a:pt x="1603" y="10332"/>
                    </a:lnTo>
                    <a:lnTo>
                      <a:pt x="2044" y="10332"/>
                    </a:lnTo>
                    <a:lnTo>
                      <a:pt x="2044" y="0"/>
                    </a:lnTo>
                    <a:close/>
                    <a:moveTo>
                      <a:pt x="3205" y="0"/>
                    </a:moveTo>
                    <a:lnTo>
                      <a:pt x="3205" y="10332"/>
                    </a:lnTo>
                    <a:lnTo>
                      <a:pt x="3646" y="10332"/>
                    </a:lnTo>
                    <a:lnTo>
                      <a:pt x="3646" y="0"/>
                    </a:lnTo>
                    <a:close/>
                    <a:moveTo>
                      <a:pt x="4806" y="0"/>
                    </a:moveTo>
                    <a:lnTo>
                      <a:pt x="4806" y="10332"/>
                    </a:lnTo>
                    <a:lnTo>
                      <a:pt x="5248" y="10332"/>
                    </a:lnTo>
                    <a:lnTo>
                      <a:pt x="52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32" name="Google Shape;5232;p43"/>
              <p:cNvSpPr/>
              <p:nvPr/>
            </p:nvSpPr>
            <p:spPr>
              <a:xfrm>
                <a:off x="811985" y="3886871"/>
                <a:ext cx="1330582" cy="35917"/>
              </a:xfrm>
              <a:custGeom>
                <a:avLst/>
                <a:gdLst/>
                <a:ahLst/>
                <a:cxnLst/>
                <a:rect l="l" t="t" r="r" b="b"/>
                <a:pathLst>
                  <a:path w="26677" h="720" extrusionOk="0">
                    <a:moveTo>
                      <a:pt x="0" y="0"/>
                    </a:moveTo>
                    <a:lnTo>
                      <a:pt x="0" y="720"/>
                    </a:lnTo>
                    <a:lnTo>
                      <a:pt x="26676" y="720"/>
                    </a:lnTo>
                    <a:lnTo>
                      <a:pt x="26676"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33" name="Google Shape;5233;p43"/>
              <p:cNvSpPr/>
              <p:nvPr/>
            </p:nvSpPr>
            <p:spPr>
              <a:xfrm>
                <a:off x="1008797" y="3319339"/>
                <a:ext cx="16310" cy="552526"/>
              </a:xfrm>
              <a:custGeom>
                <a:avLst/>
                <a:gdLst/>
                <a:ahLst/>
                <a:cxnLst/>
                <a:rect l="l" t="t" r="r" b="b"/>
                <a:pathLst>
                  <a:path w="327" h="11076" extrusionOk="0">
                    <a:moveTo>
                      <a:pt x="1" y="1"/>
                    </a:moveTo>
                    <a:lnTo>
                      <a:pt x="1" y="11075"/>
                    </a:lnTo>
                    <a:lnTo>
                      <a:pt x="326" y="11075"/>
                    </a:lnTo>
                    <a:lnTo>
                      <a:pt x="326"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34" name="Google Shape;5234;p43"/>
              <p:cNvSpPr/>
              <p:nvPr/>
            </p:nvSpPr>
            <p:spPr>
              <a:xfrm>
                <a:off x="930092" y="3319339"/>
                <a:ext cx="16260" cy="552526"/>
              </a:xfrm>
              <a:custGeom>
                <a:avLst/>
                <a:gdLst/>
                <a:ahLst/>
                <a:cxnLst/>
                <a:rect l="l" t="t" r="r" b="b"/>
                <a:pathLst>
                  <a:path w="326" h="11076" extrusionOk="0">
                    <a:moveTo>
                      <a:pt x="0" y="1"/>
                    </a:moveTo>
                    <a:lnTo>
                      <a:pt x="0" y="11075"/>
                    </a:lnTo>
                    <a:lnTo>
                      <a:pt x="325" y="11075"/>
                    </a:lnTo>
                    <a:lnTo>
                      <a:pt x="325" y="1"/>
                    </a:lnTo>
                    <a:close/>
                  </a:path>
                </a:pathLst>
              </a:custGeom>
              <a:solidFill>
                <a:schemeClr val="accent5"/>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35" name="Google Shape;5235;p43"/>
              <p:cNvSpPr/>
              <p:nvPr/>
            </p:nvSpPr>
            <p:spPr>
              <a:xfrm>
                <a:off x="1013435" y="3319339"/>
                <a:ext cx="8180" cy="552526"/>
              </a:xfrm>
              <a:custGeom>
                <a:avLst/>
                <a:gdLst/>
                <a:ahLst/>
                <a:cxnLst/>
                <a:rect l="l" t="t" r="r" b="b"/>
                <a:pathLst>
                  <a:path w="164" h="11076" extrusionOk="0">
                    <a:moveTo>
                      <a:pt x="1" y="1"/>
                    </a:moveTo>
                    <a:lnTo>
                      <a:pt x="1"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36" name="Google Shape;5236;p43"/>
              <p:cNvSpPr/>
              <p:nvPr/>
            </p:nvSpPr>
            <p:spPr>
              <a:xfrm>
                <a:off x="934730" y="3319339"/>
                <a:ext cx="8130" cy="552526"/>
              </a:xfrm>
              <a:custGeom>
                <a:avLst/>
                <a:gdLst/>
                <a:ahLst/>
                <a:cxnLst/>
                <a:rect l="l" t="t" r="r" b="b"/>
                <a:pathLst>
                  <a:path w="163" h="11076" extrusionOk="0">
                    <a:moveTo>
                      <a:pt x="0" y="1"/>
                    </a:moveTo>
                    <a:lnTo>
                      <a:pt x="0" y="11075"/>
                    </a:lnTo>
                    <a:lnTo>
                      <a:pt x="163" y="11075"/>
                    </a:lnTo>
                    <a:lnTo>
                      <a:pt x="163" y="1"/>
                    </a:lnTo>
                    <a:close/>
                  </a:path>
                </a:pathLst>
              </a:custGeom>
              <a:solidFill>
                <a:schemeClr val="accent6"/>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37" name="Google Shape;5237;p43"/>
              <p:cNvSpPr/>
              <p:nvPr/>
            </p:nvSpPr>
            <p:spPr>
              <a:xfrm>
                <a:off x="864056" y="3376107"/>
                <a:ext cx="243253" cy="40606"/>
              </a:xfrm>
              <a:custGeom>
                <a:avLst/>
                <a:gdLst/>
                <a:ahLst/>
                <a:cxnLst/>
                <a:rect l="l" t="t" r="r" b="b"/>
                <a:pathLst>
                  <a:path w="4877" h="814" extrusionOk="0">
                    <a:moveTo>
                      <a:pt x="1" y="1"/>
                    </a:moveTo>
                    <a:lnTo>
                      <a:pt x="1" y="813"/>
                    </a:lnTo>
                    <a:lnTo>
                      <a:pt x="1324" y="813"/>
                    </a:lnTo>
                    <a:lnTo>
                      <a:pt x="1324" y="1"/>
                    </a:lnTo>
                    <a:close/>
                    <a:moveTo>
                      <a:pt x="1649" y="1"/>
                    </a:moveTo>
                    <a:lnTo>
                      <a:pt x="1649" y="813"/>
                    </a:lnTo>
                    <a:lnTo>
                      <a:pt x="2903" y="813"/>
                    </a:lnTo>
                    <a:lnTo>
                      <a:pt x="2903" y="1"/>
                    </a:lnTo>
                    <a:close/>
                    <a:moveTo>
                      <a:pt x="3228" y="1"/>
                    </a:moveTo>
                    <a:lnTo>
                      <a:pt x="3228" y="813"/>
                    </a:lnTo>
                    <a:lnTo>
                      <a:pt x="4876" y="813"/>
                    </a:lnTo>
                    <a:lnTo>
                      <a:pt x="4876"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38" name="Google Shape;5238;p43"/>
              <p:cNvSpPr/>
              <p:nvPr/>
            </p:nvSpPr>
            <p:spPr>
              <a:xfrm>
                <a:off x="811985" y="3296192"/>
                <a:ext cx="1330582" cy="12820"/>
              </a:xfrm>
              <a:custGeom>
                <a:avLst/>
                <a:gdLst/>
                <a:ahLst/>
                <a:cxnLst/>
                <a:rect l="l" t="t" r="r" b="b"/>
                <a:pathLst>
                  <a:path w="26677" h="257" extrusionOk="0">
                    <a:moveTo>
                      <a:pt x="0" y="1"/>
                    </a:moveTo>
                    <a:lnTo>
                      <a:pt x="0" y="256"/>
                    </a:lnTo>
                    <a:lnTo>
                      <a:pt x="26676" y="256"/>
                    </a:lnTo>
                    <a:lnTo>
                      <a:pt x="26676" y="1"/>
                    </a:lnTo>
                    <a:close/>
                  </a:path>
                </a:pathLst>
              </a:custGeom>
              <a:solidFill>
                <a:srgbClr val="FFFFFF">
                  <a:alpha val="2321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grpSp>
      <p:grpSp>
        <p:nvGrpSpPr>
          <p:cNvPr id="5239" name="Google Shape;5239;p43"/>
          <p:cNvGrpSpPr/>
          <p:nvPr/>
        </p:nvGrpSpPr>
        <p:grpSpPr>
          <a:xfrm>
            <a:off x="9980691" y="5125046"/>
            <a:ext cx="3663719" cy="802041"/>
            <a:chOff x="-5289728" y="8265919"/>
            <a:chExt cx="4607292" cy="1008942"/>
          </a:xfrm>
        </p:grpSpPr>
        <p:sp>
          <p:nvSpPr>
            <p:cNvPr id="5240" name="Google Shape;5240;p43"/>
            <p:cNvSpPr/>
            <p:nvPr/>
          </p:nvSpPr>
          <p:spPr>
            <a:xfrm flipH="1">
              <a:off x="-5289728" y="8265919"/>
              <a:ext cx="1368785" cy="1008938"/>
            </a:xfrm>
            <a:custGeom>
              <a:avLst/>
              <a:gdLst/>
              <a:ahLst/>
              <a:cxnLst/>
              <a:rect l="l" t="t" r="r" b="b"/>
              <a:pathLst>
                <a:path w="9450" h="6966" extrusionOk="0">
                  <a:moveTo>
                    <a:pt x="4713" y="1"/>
                  </a:moveTo>
                  <a:lnTo>
                    <a:pt x="0" y="2323"/>
                  </a:lnTo>
                  <a:lnTo>
                    <a:pt x="0" y="6966"/>
                  </a:lnTo>
                  <a:lnTo>
                    <a:pt x="9450" y="6966"/>
                  </a:lnTo>
                  <a:lnTo>
                    <a:pt x="9450" y="2323"/>
                  </a:lnTo>
                  <a:lnTo>
                    <a:pt x="4713"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41" name="Google Shape;5241;p43"/>
            <p:cNvSpPr/>
            <p:nvPr/>
          </p:nvSpPr>
          <p:spPr>
            <a:xfrm flipH="1">
              <a:off x="-5077822"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42" name="Google Shape;5242;p43"/>
            <p:cNvSpPr/>
            <p:nvPr/>
          </p:nvSpPr>
          <p:spPr>
            <a:xfrm flipH="1">
              <a:off x="-5077822"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43" name="Google Shape;5243;p43"/>
            <p:cNvSpPr/>
            <p:nvPr/>
          </p:nvSpPr>
          <p:spPr>
            <a:xfrm flipH="1">
              <a:off x="-4603720" y="8265919"/>
              <a:ext cx="2549127" cy="336458"/>
            </a:xfrm>
            <a:custGeom>
              <a:avLst/>
              <a:gdLst/>
              <a:ahLst/>
              <a:cxnLst/>
              <a:rect l="l" t="t" r="r" b="b"/>
              <a:pathLst>
                <a:path w="17599" h="2323" extrusionOk="0">
                  <a:moveTo>
                    <a:pt x="4736" y="1"/>
                  </a:moveTo>
                  <a:lnTo>
                    <a:pt x="0" y="2323"/>
                  </a:lnTo>
                  <a:lnTo>
                    <a:pt x="12885" y="2323"/>
                  </a:lnTo>
                  <a:lnTo>
                    <a:pt x="1759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44" name="Google Shape;5244;p43"/>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45" name="Google Shape;5245;p43"/>
            <p:cNvSpPr/>
            <p:nvPr/>
          </p:nvSpPr>
          <p:spPr>
            <a:xfrm flipH="1">
              <a:off x="-4697894"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46" name="Google Shape;5246;p43"/>
            <p:cNvSpPr/>
            <p:nvPr/>
          </p:nvSpPr>
          <p:spPr>
            <a:xfrm flipH="1">
              <a:off x="-3921071" y="8265919"/>
              <a:ext cx="1372117" cy="1008938"/>
            </a:xfrm>
            <a:custGeom>
              <a:avLst/>
              <a:gdLst/>
              <a:ahLst/>
              <a:cxnLst/>
              <a:rect l="l" t="t" r="r" b="b"/>
              <a:pathLst>
                <a:path w="9473" h="6966" extrusionOk="0">
                  <a:moveTo>
                    <a:pt x="4736" y="1"/>
                  </a:moveTo>
                  <a:lnTo>
                    <a:pt x="0" y="2323"/>
                  </a:lnTo>
                  <a:lnTo>
                    <a:pt x="0" y="6966"/>
                  </a:lnTo>
                  <a:lnTo>
                    <a:pt x="9472" y="6966"/>
                  </a:lnTo>
                  <a:lnTo>
                    <a:pt x="9472" y="2323"/>
                  </a:lnTo>
                  <a:lnTo>
                    <a:pt x="4736" y="1"/>
                  </a:lnTo>
                  <a:close/>
                </a:path>
              </a:pathLst>
            </a:custGeom>
            <a:solidFill>
              <a:schemeClr val="dk2"/>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47" name="Google Shape;5247;p43"/>
            <p:cNvSpPr/>
            <p:nvPr/>
          </p:nvSpPr>
          <p:spPr>
            <a:xfrm flipH="1">
              <a:off x="-3709165" y="8733457"/>
              <a:ext cx="948445" cy="541403"/>
            </a:xfrm>
            <a:custGeom>
              <a:avLst/>
              <a:gdLst/>
              <a:ahLst/>
              <a:cxnLst/>
              <a:rect l="l" t="t" r="r" b="b"/>
              <a:pathLst>
                <a:path w="6548" h="3738" extrusionOk="0">
                  <a:moveTo>
                    <a:pt x="1" y="0"/>
                  </a:moveTo>
                  <a:lnTo>
                    <a:pt x="1" y="3738"/>
                  </a:lnTo>
                  <a:lnTo>
                    <a:pt x="6548" y="3738"/>
                  </a:lnTo>
                  <a:lnTo>
                    <a:pt x="6548" y="0"/>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48" name="Google Shape;5248;p43"/>
            <p:cNvSpPr/>
            <p:nvPr/>
          </p:nvSpPr>
          <p:spPr>
            <a:xfrm flipH="1">
              <a:off x="-3709165" y="8733457"/>
              <a:ext cx="948445" cy="43741"/>
            </a:xfrm>
            <a:custGeom>
              <a:avLst/>
              <a:gdLst/>
              <a:ahLst/>
              <a:cxnLst/>
              <a:rect l="l" t="t" r="r" b="b"/>
              <a:pathLst>
                <a:path w="6548" h="302" extrusionOk="0">
                  <a:moveTo>
                    <a:pt x="1" y="0"/>
                  </a:moveTo>
                  <a:lnTo>
                    <a:pt x="1" y="302"/>
                  </a:lnTo>
                  <a:lnTo>
                    <a:pt x="6548" y="302"/>
                  </a:lnTo>
                  <a:lnTo>
                    <a:pt x="6548" y="0"/>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49" name="Google Shape;5249;p43"/>
            <p:cNvSpPr/>
            <p:nvPr/>
          </p:nvSpPr>
          <p:spPr>
            <a:xfrm flipH="1">
              <a:off x="-3235063" y="8265919"/>
              <a:ext cx="2549127" cy="336458"/>
            </a:xfrm>
            <a:custGeom>
              <a:avLst/>
              <a:gdLst/>
              <a:ahLst/>
              <a:cxnLst/>
              <a:rect l="l" t="t" r="r" b="b"/>
              <a:pathLst>
                <a:path w="17599" h="2323" extrusionOk="0">
                  <a:moveTo>
                    <a:pt x="4713" y="1"/>
                  </a:moveTo>
                  <a:lnTo>
                    <a:pt x="0" y="2323"/>
                  </a:lnTo>
                  <a:lnTo>
                    <a:pt x="12862" y="2323"/>
                  </a:lnTo>
                  <a:lnTo>
                    <a:pt x="17598" y="1"/>
                  </a:lnTo>
                  <a:close/>
                </a:path>
              </a:pathLst>
            </a:custGeom>
            <a:solidFill>
              <a:schemeClr val="accent4"/>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50" name="Google Shape;5250;p43"/>
            <p:cNvSpPr/>
            <p:nvPr/>
          </p:nvSpPr>
          <p:spPr>
            <a:xfrm flipH="1">
              <a:off x="-3329237" y="8958680"/>
              <a:ext cx="568517" cy="316180"/>
            </a:xfrm>
            <a:custGeom>
              <a:avLst/>
              <a:gdLst/>
              <a:ahLst/>
              <a:cxnLst/>
              <a:rect l="l" t="t" r="r" b="b"/>
              <a:pathLst>
                <a:path w="3925" h="2183" extrusionOk="0">
                  <a:moveTo>
                    <a:pt x="1" y="1"/>
                  </a:moveTo>
                  <a:lnTo>
                    <a:pt x="1" y="2183"/>
                  </a:lnTo>
                  <a:lnTo>
                    <a:pt x="3924" y="2183"/>
                  </a:lnTo>
                  <a:lnTo>
                    <a:pt x="3924" y="1"/>
                  </a:lnTo>
                  <a:close/>
                </a:path>
              </a:pathLst>
            </a:custGeom>
            <a:solidFill>
              <a:schemeClr val="dk1"/>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sp>
          <p:nvSpPr>
            <p:cNvPr id="5251" name="Google Shape;5251;p43"/>
            <p:cNvSpPr/>
            <p:nvPr/>
          </p:nvSpPr>
          <p:spPr>
            <a:xfrm flipH="1">
              <a:off x="-2562310" y="8602227"/>
              <a:ext cx="1879874" cy="672625"/>
            </a:xfrm>
            <a:custGeom>
              <a:avLst/>
              <a:gdLst/>
              <a:ahLst/>
              <a:cxnLst/>
              <a:rect l="l" t="t" r="r" b="b"/>
              <a:pathLst>
                <a:path w="12886" h="4644" extrusionOk="0">
                  <a:moveTo>
                    <a:pt x="0" y="1"/>
                  </a:moveTo>
                  <a:lnTo>
                    <a:pt x="0" y="4644"/>
                  </a:lnTo>
                  <a:lnTo>
                    <a:pt x="12885" y="4644"/>
                  </a:lnTo>
                  <a:lnTo>
                    <a:pt x="12885" y="1"/>
                  </a:lnTo>
                  <a:close/>
                </a:path>
              </a:pathLst>
            </a:custGeom>
            <a:solidFill>
              <a:srgbClr val="1A1F20">
                <a:alpha val="13100"/>
              </a:srgbClr>
            </a:solidFill>
            <a:ln>
              <a:noFill/>
            </a:ln>
          </p:spPr>
          <p:txBody>
            <a:bodyPr spcFirstLastPara="1" wrap="square" lIns="121900" tIns="121900" rIns="121900" bIns="121900" anchor="ctr" anchorCtr="0">
              <a:noAutofit/>
            </a:bodyPr>
            <a:lstStyle/>
            <a:p>
              <a:pPr defTabSz="1219170">
                <a:buClr>
                  <a:srgbClr val="000000"/>
                </a:buClr>
              </a:pPr>
              <a:endParaRPr sz="1867" kern="0">
                <a:solidFill>
                  <a:srgbClr val="000000"/>
                </a:solidFill>
                <a:latin typeface="Arial"/>
                <a:cs typeface="Arial"/>
                <a:sym typeface="Arial"/>
              </a:endParaRPr>
            </a:p>
          </p:txBody>
        </p:sp>
      </p:grpSp>
      <p:sp>
        <p:nvSpPr>
          <p:cNvPr id="2" name="Title 1"/>
          <p:cNvSpPr>
            <a:spLocks noGrp="1"/>
          </p:cNvSpPr>
          <p:nvPr>
            <p:ph type="title"/>
          </p:nvPr>
        </p:nvSpPr>
        <p:spPr>
          <a:xfrm>
            <a:off x="912806" y="640086"/>
            <a:ext cx="11078953" cy="966800"/>
          </a:xfrm>
        </p:spPr>
        <p:txBody>
          <a:bodyPr/>
          <a:lstStyle/>
          <a:p>
            <a:r>
              <a:rPr lang="en-GB" dirty="0"/>
              <a:t>Benefits for Employers - Example 2: Salesforce</a:t>
            </a:r>
          </a:p>
        </p:txBody>
      </p:sp>
      <p:sp>
        <p:nvSpPr>
          <p:cNvPr id="4" name="Rectangle 1"/>
          <p:cNvSpPr>
            <a:spLocks noChangeArrowheads="1"/>
          </p:cNvSpPr>
          <p:nvPr/>
        </p:nvSpPr>
        <p:spPr bwMode="auto">
          <a:xfrm>
            <a:off x="1696129" y="908223"/>
            <a:ext cx="9190336"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8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The "Trailhead" platform offers accredited e-learning.</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Trains individuals in Salesforce skills.</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800" b="0" i="0" u="none" strike="noStrike" cap="none" normalizeH="0" baseline="0" dirty="0">
                <a:ln>
                  <a:noFill/>
                </a:ln>
                <a:solidFill>
                  <a:schemeClr val="tx1"/>
                </a:solidFill>
                <a:effectLst/>
                <a:latin typeface="Arial" panose="020B0604020202020204" pitchFamily="34" charset="0"/>
              </a:rPr>
              <a:t>Ensures a pool of qualified candidates (Al et al., 2024).</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Reduces recruitment and training costs.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800" b="0" i="0" u="none" strike="noStrike" cap="none" normalizeH="0" baseline="0" dirty="0">
                <a:ln>
                  <a:noFill/>
                </a:ln>
                <a:solidFill>
                  <a:schemeClr val="tx1"/>
                </a:solidFill>
                <a:effectLst/>
                <a:latin typeface="Arial" panose="020B0604020202020204" pitchFamily="34" charset="0"/>
              </a:rPr>
              <a:t>Identifies skill gaps and learning preferences. </a:t>
            </a:r>
          </a:p>
        </p:txBody>
      </p:sp>
    </p:spTree>
    <p:extLst>
      <p:ext uri="{BB962C8B-B14F-4D97-AF65-F5344CB8AC3E}">
        <p14:creationId xmlns:p14="http://schemas.microsoft.com/office/powerpoint/2010/main" val="5957853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9918" y="604216"/>
            <a:ext cx="10310648" cy="966800"/>
          </a:xfrm>
        </p:spPr>
        <p:txBody>
          <a:bodyPr/>
          <a:lstStyle/>
          <a:p>
            <a:pPr algn="ctr"/>
            <a:r>
              <a:rPr lang="en-GB" dirty="0"/>
              <a:t>Benefits for Employers - Example 3: Microsoft</a:t>
            </a:r>
          </a:p>
        </p:txBody>
      </p:sp>
      <p:sp>
        <p:nvSpPr>
          <p:cNvPr id="5" name="Rectangle 1"/>
          <p:cNvSpPr>
            <a:spLocks noChangeArrowheads="1"/>
          </p:cNvSpPr>
          <p:nvPr/>
        </p:nvSpPr>
        <p:spPr bwMode="auto">
          <a:xfrm>
            <a:off x="2262998" y="1324700"/>
            <a:ext cx="9020418"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"AI Business School" teaches AI in business.</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Develops employee and client knowledge (</a:t>
            </a:r>
            <a:r>
              <a:rPr kumimoji="0" lang="en-US" altLang="en-US" sz="2400" b="0" i="0" u="none" strike="noStrike" cap="none" normalizeH="0" baseline="0" dirty="0" err="1">
                <a:ln>
                  <a:noFill/>
                </a:ln>
                <a:solidFill>
                  <a:schemeClr val="tx1"/>
                </a:solidFill>
                <a:effectLst/>
                <a:latin typeface="Arial" panose="020B0604020202020204" pitchFamily="34" charset="0"/>
              </a:rPr>
              <a:t>Ancillai</a:t>
            </a:r>
            <a:r>
              <a:rPr kumimoji="0" lang="en-US" altLang="en-US" sz="2400" b="0" i="0" u="none" strike="noStrike" cap="none" normalizeH="0" baseline="0" dirty="0">
                <a:ln>
                  <a:noFill/>
                </a:ln>
                <a:solidFill>
                  <a:schemeClr val="tx1"/>
                </a:solidFill>
                <a:effectLst/>
                <a:latin typeface="Arial" panose="020B0604020202020204" pitchFamily="34" charset="0"/>
              </a:rPr>
              <a:t> et al., 2023).</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Enhances Microsoft’s market perception and reach.</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Supports global market expansion at a low cost.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Positions Microsoft as an AI-savvy leader. </a:t>
            </a:r>
          </a:p>
        </p:txBody>
      </p:sp>
    </p:spTree>
    <p:extLst>
      <p:ext uri="{BB962C8B-B14F-4D97-AF65-F5344CB8AC3E}">
        <p14:creationId xmlns:p14="http://schemas.microsoft.com/office/powerpoint/2010/main" val="1746724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5738" y="593705"/>
            <a:ext cx="9417269" cy="966800"/>
          </a:xfrm>
        </p:spPr>
        <p:txBody>
          <a:bodyPr/>
          <a:lstStyle/>
          <a:p>
            <a:pPr algn="ctr"/>
            <a:r>
              <a:rPr lang="en-GB" dirty="0"/>
              <a:t>Benefits for Employers - Example 4: PwC</a:t>
            </a:r>
          </a:p>
        </p:txBody>
      </p:sp>
      <p:sp>
        <p:nvSpPr>
          <p:cNvPr id="3" name="Rectangle 1"/>
          <p:cNvSpPr>
            <a:spLocks noChangeArrowheads="1"/>
          </p:cNvSpPr>
          <p:nvPr/>
        </p:nvSpPr>
        <p:spPr bwMode="auto">
          <a:xfrm>
            <a:off x="1387365" y="1644641"/>
            <a:ext cx="10855088"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The "New World, New Skills" program uses e-learning, mobile apps, and VR.</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Equips employees with advanced digital skills (</a:t>
            </a:r>
            <a:r>
              <a:rPr kumimoji="0" lang="en-US" altLang="en-US" sz="2400" b="0" i="0" u="none" strike="noStrike" cap="none" normalizeH="0" baseline="0" dirty="0" err="1">
                <a:ln>
                  <a:noFill/>
                </a:ln>
                <a:solidFill>
                  <a:schemeClr val="tx1"/>
                </a:solidFill>
                <a:effectLst/>
                <a:latin typeface="Arial" panose="020B0604020202020204" pitchFamily="34" charset="0"/>
              </a:rPr>
              <a:t>Kubrak</a:t>
            </a:r>
            <a:r>
              <a:rPr kumimoji="0" lang="en-US" altLang="en-US" sz="2400" b="0" i="0" u="none" strike="noStrike" cap="none" normalizeH="0" baseline="0" dirty="0">
                <a:ln>
                  <a:noFill/>
                </a:ln>
                <a:solidFill>
                  <a:schemeClr val="tx1"/>
                </a:solidFill>
                <a:effectLst/>
                <a:latin typeface="Arial" panose="020B0604020202020204" pitchFamily="34" charset="0"/>
              </a:rPr>
              <a:t> et al., 2023).</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Facilitates </a:t>
            </a:r>
            <a:r>
              <a:rPr kumimoji="0" lang="en-US" altLang="en-US" sz="2400" b="0" i="0" u="none" strike="noStrike" cap="none" normalizeH="0" baseline="0" dirty="0" err="1">
                <a:ln>
                  <a:noFill/>
                </a:ln>
                <a:solidFill>
                  <a:schemeClr val="tx1"/>
                </a:solidFill>
                <a:effectLst/>
                <a:latin typeface="Arial" panose="020B0604020202020204" pitchFamily="34" charset="0"/>
              </a:rPr>
              <a:t>standardised</a:t>
            </a:r>
            <a:r>
              <a:rPr kumimoji="0" lang="en-US" altLang="en-US" sz="2400" b="0" i="0" u="none" strike="noStrike" cap="none" normalizeH="0" baseline="0" dirty="0">
                <a:ln>
                  <a:noFill/>
                </a:ln>
                <a:solidFill>
                  <a:schemeClr val="tx1"/>
                </a:solidFill>
                <a:effectLst/>
                <a:latin typeface="Arial" panose="020B0604020202020204" pitchFamily="34" charset="0"/>
              </a:rPr>
              <a:t> training across multinational employees.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Enhances service delivery and market responsiveness.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Attracts tech-savvy clients and employees. </a:t>
            </a:r>
          </a:p>
        </p:txBody>
      </p:sp>
    </p:spTree>
    <p:extLst>
      <p:ext uri="{BB962C8B-B14F-4D97-AF65-F5344CB8AC3E}">
        <p14:creationId xmlns:p14="http://schemas.microsoft.com/office/powerpoint/2010/main" val="2926433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4492" y="1129657"/>
            <a:ext cx="6879482" cy="966800"/>
          </a:xfrm>
        </p:spPr>
        <p:txBody>
          <a:bodyPr/>
          <a:lstStyle/>
          <a:p>
            <a:pPr algn="ctr"/>
            <a:r>
              <a:rPr lang="en-GB" dirty="0"/>
              <a:t>Summary of Benefits</a:t>
            </a:r>
          </a:p>
        </p:txBody>
      </p:sp>
      <p:sp>
        <p:nvSpPr>
          <p:cNvPr id="3" name="Rectangle 1"/>
          <p:cNvSpPr>
            <a:spLocks noChangeArrowheads="1"/>
          </p:cNvSpPr>
          <p:nvPr/>
        </p:nvSpPr>
        <p:spPr bwMode="auto">
          <a:xfrm>
            <a:off x="1051034" y="1578817"/>
            <a:ext cx="10796545"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Technology-based training offers contextual learning and skill development.</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Improves job satisfaction and career advancement.</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Enhances employee performance and reduces turnover (</a:t>
            </a:r>
            <a:r>
              <a:rPr kumimoji="0" lang="en-US" altLang="en-US" sz="2400" b="0" i="0" u="none" strike="noStrike" cap="none" normalizeH="0" baseline="0" dirty="0" err="1">
                <a:ln>
                  <a:noFill/>
                </a:ln>
                <a:solidFill>
                  <a:schemeClr val="tx1"/>
                </a:solidFill>
                <a:effectLst/>
                <a:latin typeface="Arial" panose="020B0604020202020204" pitchFamily="34" charset="0"/>
              </a:rPr>
              <a:t>Lukita</a:t>
            </a:r>
            <a:r>
              <a:rPr kumimoji="0" lang="en-US" altLang="en-US" sz="2400" b="0" i="0" u="none" strike="noStrike" cap="none" normalizeH="0" baseline="0" dirty="0">
                <a:ln>
                  <a:noFill/>
                </a:ln>
                <a:solidFill>
                  <a:schemeClr val="tx1"/>
                </a:solidFill>
                <a:effectLst/>
                <a:latin typeface="Arial" panose="020B0604020202020204" pitchFamily="34" charset="0"/>
              </a:rPr>
              <a:t> et al., 2023).</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Enables mass and repetitive training.</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Serves as a platform for company branding and messaging. </a:t>
            </a:r>
          </a:p>
        </p:txBody>
      </p:sp>
    </p:spTree>
    <p:extLst>
      <p:ext uri="{BB962C8B-B14F-4D97-AF65-F5344CB8AC3E}">
        <p14:creationId xmlns:p14="http://schemas.microsoft.com/office/powerpoint/2010/main" val="2391221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9235" y="604216"/>
            <a:ext cx="3663600" cy="966800"/>
          </a:xfrm>
        </p:spPr>
        <p:txBody>
          <a:bodyPr/>
          <a:lstStyle/>
          <a:p>
            <a:pPr algn="ctr"/>
            <a:r>
              <a:rPr lang="en-US" dirty="0"/>
              <a:t>Future Trends</a:t>
            </a:r>
            <a:br>
              <a:rPr lang="en-US" dirty="0"/>
            </a:br>
            <a:endParaRPr lang="en-GB" dirty="0"/>
          </a:p>
        </p:txBody>
      </p:sp>
      <p:sp>
        <p:nvSpPr>
          <p:cNvPr id="3" name="Rectangle 1"/>
          <p:cNvSpPr>
            <a:spLocks noChangeArrowheads="1"/>
          </p:cNvSpPr>
          <p:nvPr/>
        </p:nvSpPr>
        <p:spPr bwMode="auto">
          <a:xfrm>
            <a:off x="1030014" y="1259777"/>
            <a:ext cx="10300138"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AI will facilitate </a:t>
            </a:r>
            <a:r>
              <a:rPr kumimoji="0" lang="en-US" altLang="en-US" sz="2400" b="0" i="0" u="none" strike="noStrike" cap="none" normalizeH="0" baseline="0" dirty="0" err="1">
                <a:ln>
                  <a:noFill/>
                </a:ln>
                <a:solidFill>
                  <a:schemeClr val="tx1"/>
                </a:solidFill>
                <a:effectLst/>
                <a:latin typeface="Arial" panose="020B0604020202020204" pitchFamily="34" charset="0"/>
              </a:rPr>
              <a:t>personalised</a:t>
            </a:r>
            <a:r>
              <a:rPr kumimoji="0" lang="en-US" altLang="en-US" sz="2400" b="0" i="0" u="none" strike="noStrike" cap="none" normalizeH="0" baseline="0" dirty="0">
                <a:ln>
                  <a:noFill/>
                </a:ln>
                <a:solidFill>
                  <a:schemeClr val="tx1"/>
                </a:solidFill>
                <a:effectLst/>
                <a:latin typeface="Arial" panose="020B0604020202020204" pitchFamily="34" charset="0"/>
              </a:rPr>
              <a:t> learning and skill forecasting.</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VR and AR will provide realistic training scenarios.</a:t>
            </a:r>
          </a:p>
          <a:p>
            <a:pPr marL="285750" lvl="0" indent="-285750" eaLnBrk="0" fontAlgn="base" hangingPunct="0">
              <a:lnSpc>
                <a:spcPct val="150000"/>
              </a:lnSpc>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Adaptive learning systems will tailor learning paths in real time (</a:t>
            </a:r>
            <a:r>
              <a:rPr kumimoji="0" lang="en-US" altLang="en-US" sz="2400" b="0" i="0" u="none" strike="noStrike" cap="none" normalizeH="0" baseline="0" dirty="0" err="1">
                <a:ln>
                  <a:noFill/>
                </a:ln>
                <a:solidFill>
                  <a:schemeClr val="tx1"/>
                </a:solidFill>
                <a:effectLst/>
                <a:latin typeface="Arial" panose="020B0604020202020204" pitchFamily="34" charset="0"/>
              </a:rPr>
              <a:t>Rosemalatriasari</a:t>
            </a:r>
            <a:r>
              <a:rPr kumimoji="0" lang="en-US" altLang="en-US" sz="2400" b="0" i="0" u="none" strike="noStrike" cap="none" normalizeH="0" baseline="0" dirty="0">
                <a:ln>
                  <a:noFill/>
                </a:ln>
                <a:solidFill>
                  <a:schemeClr val="tx1"/>
                </a:solidFill>
                <a:effectLst/>
                <a:latin typeface="Arial" panose="020B0604020202020204" pitchFamily="34" charset="0"/>
              </a:rPr>
              <a:t>, 2023).</a:t>
            </a:r>
          </a:p>
          <a:p>
            <a:pPr marL="285750" lvl="0" indent="-285750" eaLnBrk="0" fontAlgn="base" hangingPunct="0">
              <a:lnSpc>
                <a:spcPct val="150000"/>
              </a:lnSpc>
              <a:spcBef>
                <a:spcPct val="0"/>
              </a:spcBef>
              <a:spcAft>
                <a:spcPct val="0"/>
              </a:spcAft>
              <a:buFont typeface="Arial" panose="020B0604020202020204" pitchFamily="34" charset="0"/>
              <a:buChar char="•"/>
            </a:pPr>
            <a:r>
              <a:rPr lang="en-US" altLang="en-US" sz="2400" dirty="0" err="1">
                <a:latin typeface="Arial" panose="020B0604020202020204" pitchFamily="34" charset="0"/>
              </a:rPr>
              <a:t>Microlearning</a:t>
            </a:r>
            <a:r>
              <a:rPr lang="en-US" altLang="en-US" sz="2400" dirty="0">
                <a:latin typeface="Arial" panose="020B0604020202020204" pitchFamily="34" charset="0"/>
              </a:rPr>
              <a:t> and performance support will be integrated </a:t>
            </a:r>
            <a:r>
              <a:rPr kumimoji="0" lang="en-US" altLang="en-US" sz="2400" b="0" i="0" u="none" strike="noStrike" cap="none" normalizeH="0" baseline="0" dirty="0">
                <a:ln>
                  <a:noFill/>
                </a:ln>
                <a:solidFill>
                  <a:schemeClr val="tx1"/>
                </a:solidFill>
                <a:effectLst/>
                <a:latin typeface="Arial" panose="020B0604020202020204" pitchFamily="34" charset="0"/>
              </a:rPr>
              <a:t>into daily work.</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Continuous technological advancements will shape future L&amp;D. </a:t>
            </a:r>
          </a:p>
        </p:txBody>
      </p:sp>
    </p:spTree>
    <p:extLst>
      <p:ext uri="{BB962C8B-B14F-4D97-AF65-F5344CB8AC3E}">
        <p14:creationId xmlns:p14="http://schemas.microsoft.com/office/powerpoint/2010/main" val="4212158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9235" y="604216"/>
            <a:ext cx="3663600" cy="966800"/>
          </a:xfrm>
        </p:spPr>
        <p:txBody>
          <a:bodyPr/>
          <a:lstStyle/>
          <a:p>
            <a:pPr algn="ctr"/>
            <a:r>
              <a:rPr lang="en-GB" dirty="0"/>
              <a:t>Conclusion</a:t>
            </a:r>
          </a:p>
        </p:txBody>
      </p:sp>
      <p:sp>
        <p:nvSpPr>
          <p:cNvPr id="3" name="Rectangle 1"/>
          <p:cNvSpPr>
            <a:spLocks noChangeArrowheads="1"/>
          </p:cNvSpPr>
          <p:nvPr/>
        </p:nvSpPr>
        <p:spPr bwMode="auto">
          <a:xfrm>
            <a:off x="1019504" y="1444946"/>
            <a:ext cx="10182788"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Technology enhances learning and development in the UK retail sector.</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Offers </a:t>
            </a:r>
            <a:r>
              <a:rPr kumimoji="0" lang="en-US" altLang="en-US" sz="2400" b="0" i="0" u="none" strike="noStrike" cap="none" normalizeH="0" baseline="0" dirty="0" err="1">
                <a:ln>
                  <a:noFill/>
                </a:ln>
                <a:solidFill>
                  <a:schemeClr val="tx1"/>
                </a:solidFill>
                <a:effectLst/>
                <a:latin typeface="Arial" panose="020B0604020202020204" pitchFamily="34" charset="0"/>
              </a:rPr>
              <a:t>customised</a:t>
            </a:r>
            <a:r>
              <a:rPr kumimoji="0" lang="en-US" altLang="en-US" sz="2400" b="0" i="0" u="none" strike="noStrike" cap="none" normalizeH="0" baseline="0" dirty="0">
                <a:ln>
                  <a:noFill/>
                </a:ln>
                <a:solidFill>
                  <a:schemeClr val="tx1"/>
                </a:solidFill>
                <a:effectLst/>
                <a:latin typeface="Arial" panose="020B0604020202020204" pitchFamily="34" charset="0"/>
              </a:rPr>
              <a:t> courses and scalable training solutions.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Benefits include improved change readiness and talent retention.</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Recommend expanding Tesco Academy with advanced digital tools.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Strengthens Tesco’s position as an innovative employer in retail. </a:t>
            </a:r>
          </a:p>
        </p:txBody>
      </p:sp>
    </p:spTree>
    <p:extLst>
      <p:ext uri="{BB962C8B-B14F-4D97-AF65-F5344CB8AC3E}">
        <p14:creationId xmlns:p14="http://schemas.microsoft.com/office/powerpoint/2010/main" val="3503117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09235" y="604216"/>
            <a:ext cx="3663600" cy="966800"/>
          </a:xfrm>
        </p:spPr>
        <p:txBody>
          <a:bodyPr/>
          <a:lstStyle/>
          <a:p>
            <a:pPr algn="ctr"/>
            <a:r>
              <a:rPr lang="en-GB" sz="2800" dirty="0"/>
              <a:t>References</a:t>
            </a:r>
          </a:p>
        </p:txBody>
      </p:sp>
      <p:sp>
        <p:nvSpPr>
          <p:cNvPr id="3" name="Rectangle 2"/>
          <p:cNvSpPr/>
          <p:nvPr/>
        </p:nvSpPr>
        <p:spPr>
          <a:xfrm>
            <a:off x="304800" y="1368288"/>
            <a:ext cx="11592910" cy="5934958"/>
          </a:xfrm>
          <a:prstGeom prst="rect">
            <a:avLst/>
          </a:prstGeom>
        </p:spPr>
        <p:txBody>
          <a:bodyPr wrap="square">
            <a:spAutoFit/>
          </a:bodyPr>
          <a:lstStyle/>
          <a:p>
            <a:pPr algn="just">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Ahmad, A. Y. B. (2024). Firm Determinants that Influence Implementation of Accounting Technologies in Business Organizations.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WSEAS Transactions on Business and Economics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21</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1-11.</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Al Wahid, S. A., Mohammad, N., Islam, R., Faisal, M. H., and Rana, M. S. (2024). Evaluation of Information Technology Implementation for Business Goal Improvement under Process Functionality in Economic Development.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Journal of Data Analysis and Information Processing</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12</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(2), 304-317.</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Ancillai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C., Sabatini, A.,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Gatti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Perna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(2023). Digital technology and business model innovation: A systematic literature review and future research agenda.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Technological Forecasting and Social Change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188</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122307.</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Ani, N.,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Millah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S.,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Sunarya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P. A. (2024). Optimising Online Business Security with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Blockchain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Technology.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Startupreneur</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 Business Digital (SABDA Journal)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3</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 67-80.</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Dalton, P. S.,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Pamuk</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H.,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Ramrattan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R.,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Uras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B., and van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Soest</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D. (2024). Electronic payment technology and business finance: A randomized, controlled trial with mobile money.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Management Science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70</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(4), 2590–2625.</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Kubrak</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K.,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Milani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F., and Nava, J. (2023). Digital technology-driven business process redesign: A classification framework. In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International Conference on Research Challenges in Information Science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(pp. 205-221). Cham: Springer Nature Switzerland.</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Lukita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C.,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Chakim</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 H. R.,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Supriati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R.,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Santoso</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N. P. L.,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Kamil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 F. (2023). Exploration of perceived use of technology using a digital business perspective.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ADI Journal on Recent Innovation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(1Sp), 87-96.</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Oguanobi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V. U., and Joel, O. T. (2024). Scalable business models for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startups</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in renewable energy: strategies for using GIS technology to enhance SME scaling.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Engineering Science and Technology Journal</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5</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(5), 1571-1587.</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Raji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M. A.,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Olodo</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H. B.,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Oke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T. T., Addy, W. A.,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Ofodile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 C.,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Oyewole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T. (2024). Business strategies in virtual reality: a review of market opportunities and consumer experience</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Rosemalatriasari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(2023). Implementation of Augmented Reality Technology on Business Cards Using Blender and OpenSpace 3D.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Jurnal</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Inovatif</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Inovasi</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Teknologi</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Informasi</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dan</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err="1">
                <a:effectLst/>
                <a:latin typeface="Times New Roman" panose="02020603050405020304" pitchFamily="18" charset="0"/>
                <a:ea typeface="Calibri" panose="020F0502020204030204" pitchFamily="34" charset="0"/>
                <a:cs typeface="Times New Roman" panose="02020603050405020304" pitchFamily="18" charset="0"/>
              </a:rPr>
              <a:t>Informatika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6</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 49-56.</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Siagian</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N. (2024). Economic policies' role in adopting renewable energy and digital technology on business decisions and HR management in the Indonesian mining sector.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Energy Economics and Policy</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14</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(2), 632–641.</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10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Usman, F. O.,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Kess-Momoh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J.,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Ibeh</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C. V.,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Elufioye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 E.,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Ilojianya</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V. I., and </a:t>
            </a:r>
            <a:r>
              <a:rPr lang="en-GB" sz="1200" dirty="0" err="1">
                <a:effectLst/>
                <a:latin typeface="Times New Roman" panose="02020603050405020304" pitchFamily="18" charset="0"/>
                <a:ea typeface="Calibri" panose="020F0502020204030204" pitchFamily="34" charset="0"/>
                <a:cs typeface="Times New Roman" panose="02020603050405020304" pitchFamily="18" charset="0"/>
              </a:rPr>
              <a:t>Oyeyemi</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O. P. (2024). Entrepreneurial innovations and trends: A global review: Examining emerging trends, challenges, and opportunities in the field of entrepreneurship, with a focus on how technology and globalisation are shaping new business ventures.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Science and Research Archive</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200" i="1" dirty="0">
                <a:effectLst/>
                <a:latin typeface="Times New Roman" panose="02020603050405020304" pitchFamily="18" charset="0"/>
                <a:ea typeface="Calibri" panose="020F0502020204030204" pitchFamily="34" charset="0"/>
                <a:cs typeface="Times New Roman" panose="02020603050405020304" pitchFamily="18" charset="0"/>
              </a:rPr>
              <a:t>11</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(1), 552-569.</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6616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nternational Trade Business Plan by Slidesgo">
  <a:themeElements>
    <a:clrScheme name="Simple Light">
      <a:dk1>
        <a:srgbClr val="252C35"/>
      </a:dk1>
      <a:lt1>
        <a:srgbClr val="6EE4FF"/>
      </a:lt1>
      <a:dk2>
        <a:srgbClr val="FFDA8F"/>
      </a:dk2>
      <a:lt2>
        <a:srgbClr val="EC4C58"/>
      </a:lt2>
      <a:accent1>
        <a:srgbClr val="FF7800"/>
      </a:accent1>
      <a:accent2>
        <a:srgbClr val="26A269"/>
      </a:accent2>
      <a:accent3>
        <a:srgbClr val="146C87"/>
      </a:accent3>
      <a:accent4>
        <a:srgbClr val="3D4950"/>
      </a:accent4>
      <a:accent5>
        <a:srgbClr val="96C8C8"/>
      </a:accent5>
      <a:accent6>
        <a:srgbClr val="FFFFFF"/>
      </a:accent6>
      <a:hlink>
        <a:srgbClr val="252C3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International Trade Business Plan by Slidesgo">
  <a:themeElements>
    <a:clrScheme name="Simple Light">
      <a:dk1>
        <a:srgbClr val="252C35"/>
      </a:dk1>
      <a:lt1>
        <a:srgbClr val="6EE4FF"/>
      </a:lt1>
      <a:dk2>
        <a:srgbClr val="FFDA8F"/>
      </a:dk2>
      <a:lt2>
        <a:srgbClr val="EC4C58"/>
      </a:lt2>
      <a:accent1>
        <a:srgbClr val="FF7800"/>
      </a:accent1>
      <a:accent2>
        <a:srgbClr val="26A269"/>
      </a:accent2>
      <a:accent3>
        <a:srgbClr val="146C87"/>
      </a:accent3>
      <a:accent4>
        <a:srgbClr val="3D4950"/>
      </a:accent4>
      <a:accent5>
        <a:srgbClr val="96C8C8"/>
      </a:accent5>
      <a:accent6>
        <a:srgbClr val="FFFFFF"/>
      </a:accent6>
      <a:hlink>
        <a:srgbClr val="252C35"/>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2783</Words>
  <Application>Microsoft Office PowerPoint</Application>
  <PresentationFormat>Widescreen</PresentationFormat>
  <Paragraphs>142</Paragraphs>
  <Slides>15</Slides>
  <Notes>14</Notes>
  <HiddenSlides>0</HiddenSlides>
  <MMClips>0</MMClips>
  <ScaleCrop>false</ScaleCrop>
  <HeadingPairs>
    <vt:vector size="4" baseType="variant">
      <vt:variant>
        <vt:lpstr>Theme</vt:lpstr>
      </vt:variant>
      <vt:variant>
        <vt:i4>3</vt:i4>
      </vt:variant>
      <vt:variant>
        <vt:lpstr>Slide Titles</vt:lpstr>
      </vt:variant>
      <vt:variant>
        <vt:i4>15</vt:i4>
      </vt:variant>
    </vt:vector>
  </HeadingPairs>
  <TitlesOfParts>
    <vt:vector size="18" baseType="lpstr">
      <vt:lpstr>Office Theme</vt:lpstr>
      <vt:lpstr>International Trade Business Plan by Slidesgo</vt:lpstr>
      <vt:lpstr>1_International Trade Business Plan by Slidesgo</vt:lpstr>
      <vt:lpstr>PowerPoint Presentation</vt:lpstr>
      <vt:lpstr>Introduction</vt:lpstr>
      <vt:lpstr>Importance of Technology in Training and Development</vt:lpstr>
      <vt:lpstr>Benefits for Employees - Example 1: Google</vt:lpstr>
      <vt:lpstr>Benefits for Employees - Example 2: IBM</vt:lpstr>
      <vt:lpstr>Benefits for Employees - Example 3: Walmart</vt:lpstr>
      <vt:lpstr>Benefits for Employees - Example 4: Deloitte</vt:lpstr>
      <vt:lpstr>PowerPoint Presentation</vt:lpstr>
      <vt:lpstr>Benefits for Employers - Example 2: Salesforce</vt:lpstr>
      <vt:lpstr>Benefits for Employers - Example 3: Microsoft</vt:lpstr>
      <vt:lpstr>Benefits for Employers - Example 4: PwC</vt:lpstr>
      <vt:lpstr>Summary of Benefits</vt:lpstr>
      <vt:lpstr>Future Trends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Ioana C</cp:lastModifiedBy>
  <cp:revision>2</cp:revision>
  <dcterms:created xsi:type="dcterms:W3CDTF">2024-07-11T08:49:39Z</dcterms:created>
  <dcterms:modified xsi:type="dcterms:W3CDTF">2024-07-24T08:11:41Z</dcterms:modified>
</cp:coreProperties>
</file>