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54B88-0029-13AF-2C1B-48F71D7EC0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AFB90C-B586-1CDC-B30D-85A75D8422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F8645-DA24-8752-BF14-E0506E68A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51BE-3261-4D96-9D26-F54FE697E6C3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4386C-2789-5144-8FF7-1811585A2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B2A97-9C42-69D0-8226-7F256C342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76DE-49E3-4E52-8D87-52BE2C38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76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5F56E-222E-049B-54AE-671ECEDE7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B5E4D-E3F2-F13D-6BE7-A7BC0A246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8B4126-22E1-E390-FCBA-5F964596F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51BE-3261-4D96-9D26-F54FE697E6C3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BF001-6FFE-81F5-BA86-3D86E98AA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F8330-825A-1BB1-2286-FF8ED4B7A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76DE-49E3-4E52-8D87-52BE2C38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32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520D6-4AC2-D338-11B3-E7AAFFD01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E9E3E9-CA1C-F08D-C217-DCD8B39A24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E253E-D005-EE5D-C8C2-591059342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51BE-3261-4D96-9D26-F54FE697E6C3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B3A47-A5E2-7BE2-F171-AEE6B981E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E44B1-FE75-11FE-278F-AD2810F1F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76DE-49E3-4E52-8D87-52BE2C38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821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48018-2D7D-92DB-3B52-7633B99C5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1176F-E157-59D4-EBC2-99C9BCC78E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00D525-BB63-5FB8-7FE9-0AE2D0CF7A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9A0C55-BB48-1B6C-2222-6A84DF712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51BE-3261-4D96-9D26-F54FE697E6C3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5ABCB4-C5BA-17E0-BAA5-EEFFB0275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6BC35B-9C69-7BA0-57F0-A2A976428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76DE-49E3-4E52-8D87-52BE2C38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86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4DBF5-3C71-55E4-D020-C7E1B5AE5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67C03-0110-8D09-96E4-89407FFBB1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E5E975-4367-69C6-C0CC-D611DDBDF2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97C50B-C2B1-D4A0-AFE1-CD2F66BE2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419E61-8186-7FDA-C80E-E226F6E53E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55B9DB-6532-F365-BC32-B3B18A092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51BE-3261-4D96-9D26-F54FE697E6C3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DF16B-7C74-7E24-5442-85C25D114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2E1F8E-0A98-3BCF-BB47-2F212F0FD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76DE-49E3-4E52-8D87-52BE2C38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863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691F8-498F-5B0C-88AC-C501348F9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D9CDB3-D262-7162-1FBB-ECAE2E7AB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51BE-3261-4D96-9D26-F54FE697E6C3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CEB003-C913-41D8-CE12-100972A69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0BE0AD-51BC-0EA0-7C16-4E283E82A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76DE-49E3-4E52-8D87-52BE2C38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832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2D8E7E-FDE0-69AA-6870-F1652964F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51BE-3261-4D96-9D26-F54FE697E6C3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FB84AF-37C1-35B3-F164-9E49E0A85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FE9FCE-72CC-E601-1C25-6A33D4B4F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76DE-49E3-4E52-8D87-52BE2C38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459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E4124-D5F5-1513-2FCB-C0EB0A561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5A61D-7870-BFF8-575D-D73BDDB3C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BC9096-0D13-9248-6E8E-2C3EA564FC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36F8F1-B22B-9185-D4D9-043880B19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51BE-3261-4D96-9D26-F54FE697E6C3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C3C291-88FF-FA77-4C58-7C66BAF48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329E1E-BE66-384C-22A7-D5B7642F7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76DE-49E3-4E52-8D87-52BE2C38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440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3D60A-25E6-A1A9-4FA4-9A1225219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10A1E0-8379-5B7B-9C95-6139019335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2DADC7-798A-3BD8-BC26-004FD01CDC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EA0C17-B6C6-B65A-C32E-F1FB20ED9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51BE-3261-4D96-9D26-F54FE697E6C3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892287-6201-A79B-7A35-E676D6763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98C853-9E3B-7582-22EB-8204D27C3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76DE-49E3-4E52-8D87-52BE2C38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08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1CB37-8E3B-4D45-8B94-C2D9297F6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6A3EEE-3A49-4F40-95AA-83755FBEEA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7EABA-842C-6133-411A-632658D4E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51BE-3261-4D96-9D26-F54FE697E6C3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4BF254-2F4D-9C72-9126-E478BE3B6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82CEE-FCD6-7247-0BAC-0690AFEF0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76DE-49E3-4E52-8D87-52BE2C38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343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EFD84D-73CB-8AD7-C751-EC276D8771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582D30-4987-D6B5-11A0-F8AA781E8A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620963-D656-79DE-67C9-531BBCDAD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51BE-3261-4D96-9D26-F54FE697E6C3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955997-195F-E64D-3D14-ABAA1B9EC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583A9B-5B78-AF7E-1F55-27532CFD0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76DE-49E3-4E52-8D87-52BE2C38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105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71C68F-5F20-6592-8391-63211523D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DDC3F9-E5F0-5F5E-DB59-AECC49403C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C6127-379D-D620-6A0E-69CB4A8E3E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0A51BE-3261-4D96-9D26-F54FE697E6C3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29449F-D7C8-AD78-9517-78AD040946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28721-BC6F-6F36-B91F-E74EDD83F5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D076DE-49E3-4E52-8D87-52BE2C38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810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449F0A46-4D0C-1622-A39F-F43729FDD6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88E735F7-46F5-843F-229F-570E58DC1D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7200"/>
            <a:ext cx="32131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42DCE5B8-05B2-0793-B1EE-555CB77CA4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76561" y="705265"/>
            <a:ext cx="5038880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2565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2565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2565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2565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2565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2565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2565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2565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2565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Title :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French Introduction Video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endParaRPr kumimoji="0" lang="en-GB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endParaRPr lang="en-GB" altLang="en-US" sz="28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e: Dillu Miah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endParaRPr kumimoji="0" lang="en-GB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endParaRPr lang="en-GB" altLang="en-US" sz="28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: 2118854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endParaRPr kumimoji="0" lang="en-GB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endParaRPr lang="en-GB" altLang="en-US" sz="28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BMIH5003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endParaRPr kumimoji="0" lang="en-GB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endParaRPr lang="en-GB" altLang="en-US" sz="28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654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 Lead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Fernandez Aguilera</a:t>
            </a: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19589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37885_Dillu_Miah_Title_Page_and_Video_499511_741877010 (6)">
            <a:hlinkClick r:id="" action="ppaction://media"/>
            <a:extLst>
              <a:ext uri="{FF2B5EF4-FFF2-40B4-BE49-F238E27FC236}">
                <a16:creationId xmlns:a16="http://schemas.microsoft.com/office/drawing/2014/main" id="{42699AD0-04A3-9BF8-9B5F-09B670CE71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1040" y="500062"/>
            <a:ext cx="10414000" cy="585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666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6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23</Words>
  <Application>Microsoft Office PowerPoint</Application>
  <PresentationFormat>Widescreen</PresentationFormat>
  <Paragraphs>13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Dillu Miah</dc:creator>
  <cp:lastModifiedBy>Dillu Miah</cp:lastModifiedBy>
  <cp:revision>1</cp:revision>
  <dcterms:created xsi:type="dcterms:W3CDTF">2023-05-18T18:23:06Z</dcterms:created>
  <dcterms:modified xsi:type="dcterms:W3CDTF">2023-05-18T18:25:02Z</dcterms:modified>
</cp:coreProperties>
</file>