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4"/>
  </p:sldMasterIdLst>
  <p:notesMasterIdLst>
    <p:notesMasterId r:id="rId32"/>
  </p:notesMasterIdLst>
  <p:sldIdLst>
    <p:sldId id="256" r:id="rId5"/>
    <p:sldId id="257" r:id="rId6"/>
    <p:sldId id="259" r:id="rId7"/>
    <p:sldId id="261" r:id="rId8"/>
    <p:sldId id="262" r:id="rId9"/>
    <p:sldId id="263" r:id="rId10"/>
    <p:sldId id="264" r:id="rId11"/>
    <p:sldId id="265" r:id="rId12"/>
    <p:sldId id="266" r:id="rId13"/>
    <p:sldId id="267" r:id="rId14"/>
    <p:sldId id="268" r:id="rId15"/>
    <p:sldId id="290" r:id="rId16"/>
    <p:sldId id="269" r:id="rId17"/>
    <p:sldId id="271" r:id="rId18"/>
    <p:sldId id="272" r:id="rId19"/>
    <p:sldId id="274" r:id="rId20"/>
    <p:sldId id="275" r:id="rId21"/>
    <p:sldId id="291" r:id="rId22"/>
    <p:sldId id="277" r:id="rId23"/>
    <p:sldId id="278" r:id="rId24"/>
    <p:sldId id="279" r:id="rId25"/>
    <p:sldId id="280" r:id="rId26"/>
    <p:sldId id="281" r:id="rId27"/>
    <p:sldId id="282" r:id="rId28"/>
    <p:sldId id="283" r:id="rId29"/>
    <p:sldId id="284" r:id="rId30"/>
    <p:sldId id="285" r:id="rId3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69701" autoAdjust="0"/>
  </p:normalViewPr>
  <p:slideViewPr>
    <p:cSldViewPr snapToGrid="0">
      <p:cViewPr varScale="1">
        <p:scale>
          <a:sx n="79" d="100"/>
          <a:sy n="79" d="100"/>
        </p:scale>
        <p:origin x="852"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Phillips" userId="c604230b-847d-4cb1-9e23-f810d4c0fde1" providerId="ADAL" clId="{5D6D1456-B423-4F40-8301-9794E838E1DE}"/>
    <pc:docChg chg="custSel addSld modSld">
      <pc:chgData name="Ross Phillips" userId="c604230b-847d-4cb1-9e23-f810d4c0fde1" providerId="ADAL" clId="{5D6D1456-B423-4F40-8301-9794E838E1DE}" dt="2023-07-14T09:27:49.609" v="33" actId="1076"/>
      <pc:docMkLst>
        <pc:docMk/>
      </pc:docMkLst>
      <pc:sldChg chg="addSp delSp modSp mod">
        <pc:chgData name="Ross Phillips" userId="c604230b-847d-4cb1-9e23-f810d4c0fde1" providerId="ADAL" clId="{5D6D1456-B423-4F40-8301-9794E838E1DE}" dt="2023-07-14T09:09:26.386" v="21" actId="1076"/>
        <pc:sldMkLst>
          <pc:docMk/>
          <pc:sldMk cId="109857222" sldId="256"/>
        </pc:sldMkLst>
        <pc:spChg chg="mod">
          <ac:chgData name="Ross Phillips" userId="c604230b-847d-4cb1-9e23-f810d4c0fde1" providerId="ADAL" clId="{5D6D1456-B423-4F40-8301-9794E838E1DE}" dt="2023-07-14T09:09:26.386" v="21" actId="1076"/>
          <ac:spMkLst>
            <pc:docMk/>
            <pc:sldMk cId="109857222" sldId="256"/>
            <ac:spMk id="2" creationId="{00000000-0000-0000-0000-000000000000}"/>
          </ac:spMkLst>
        </pc:spChg>
        <pc:spChg chg="mod">
          <ac:chgData name="Ross Phillips" userId="c604230b-847d-4cb1-9e23-f810d4c0fde1" providerId="ADAL" clId="{5D6D1456-B423-4F40-8301-9794E838E1DE}" dt="2023-07-14T09:09:17.493" v="20"/>
          <ac:spMkLst>
            <pc:docMk/>
            <pc:sldMk cId="109857222" sldId="256"/>
            <ac:spMk id="3" creationId="{00000000-0000-0000-0000-000000000000}"/>
          </ac:spMkLst>
        </pc:spChg>
        <pc:spChg chg="add del mod">
          <ac:chgData name="Ross Phillips" userId="c604230b-847d-4cb1-9e23-f810d4c0fde1" providerId="ADAL" clId="{5D6D1456-B423-4F40-8301-9794E838E1DE}" dt="2023-07-14T09:09:17.493" v="20"/>
          <ac:spMkLst>
            <pc:docMk/>
            <pc:sldMk cId="109857222" sldId="256"/>
            <ac:spMk id="4" creationId="{9C99DE7F-1E4F-0BC0-53EB-1F2344CE19C7}"/>
          </ac:spMkLst>
        </pc:spChg>
        <pc:spChg chg="add del mod">
          <ac:chgData name="Ross Phillips" userId="c604230b-847d-4cb1-9e23-f810d4c0fde1" providerId="ADAL" clId="{5D6D1456-B423-4F40-8301-9794E838E1DE}" dt="2023-07-14T09:09:17.493" v="20"/>
          <ac:spMkLst>
            <pc:docMk/>
            <pc:sldMk cId="109857222" sldId="256"/>
            <ac:spMk id="5" creationId="{4BA14300-C9CB-FC73-135F-92BF904DCB4C}"/>
          </ac:spMkLst>
        </pc:spChg>
      </pc:sldChg>
      <pc:sldChg chg="modSp mod">
        <pc:chgData name="Ross Phillips" userId="c604230b-847d-4cb1-9e23-f810d4c0fde1" providerId="ADAL" clId="{5D6D1456-B423-4F40-8301-9794E838E1DE}" dt="2023-07-14T09:09:07.200" v="1" actId="27636"/>
        <pc:sldMkLst>
          <pc:docMk/>
          <pc:sldMk cId="2485721343" sldId="261"/>
        </pc:sldMkLst>
        <pc:spChg chg="mod">
          <ac:chgData name="Ross Phillips" userId="c604230b-847d-4cb1-9e23-f810d4c0fde1" providerId="ADAL" clId="{5D6D1456-B423-4F40-8301-9794E838E1DE}" dt="2023-07-14T09:09:07.200" v="0" actId="27636"/>
          <ac:spMkLst>
            <pc:docMk/>
            <pc:sldMk cId="2485721343" sldId="261"/>
            <ac:spMk id="3" creationId="{00000000-0000-0000-0000-000000000000}"/>
          </ac:spMkLst>
        </pc:spChg>
        <pc:spChg chg="mod">
          <ac:chgData name="Ross Phillips" userId="c604230b-847d-4cb1-9e23-f810d4c0fde1" providerId="ADAL" clId="{5D6D1456-B423-4F40-8301-9794E838E1DE}" dt="2023-07-14T09:09:07.200" v="1" actId="27636"/>
          <ac:spMkLst>
            <pc:docMk/>
            <pc:sldMk cId="2485721343" sldId="261"/>
            <ac:spMk id="4" creationId="{07321037-DC0A-4FB2-8EEE-9BAA701615C9}"/>
          </ac:spMkLst>
        </pc:spChg>
      </pc:sldChg>
      <pc:sldChg chg="modSp mod">
        <pc:chgData name="Ross Phillips" userId="c604230b-847d-4cb1-9e23-f810d4c0fde1" providerId="ADAL" clId="{5D6D1456-B423-4F40-8301-9794E838E1DE}" dt="2023-07-14T09:09:07.272" v="3" actId="27636"/>
        <pc:sldMkLst>
          <pc:docMk/>
          <pc:sldMk cId="3875626831" sldId="267"/>
        </pc:sldMkLst>
        <pc:spChg chg="mod">
          <ac:chgData name="Ross Phillips" userId="c604230b-847d-4cb1-9e23-f810d4c0fde1" providerId="ADAL" clId="{5D6D1456-B423-4F40-8301-9794E838E1DE}" dt="2023-07-14T09:09:07.272" v="2" actId="27636"/>
          <ac:spMkLst>
            <pc:docMk/>
            <pc:sldMk cId="3875626831" sldId="267"/>
            <ac:spMk id="3" creationId="{00000000-0000-0000-0000-000000000000}"/>
          </ac:spMkLst>
        </pc:spChg>
        <pc:spChg chg="mod">
          <ac:chgData name="Ross Phillips" userId="c604230b-847d-4cb1-9e23-f810d4c0fde1" providerId="ADAL" clId="{5D6D1456-B423-4F40-8301-9794E838E1DE}" dt="2023-07-14T09:09:07.272" v="3" actId="27636"/>
          <ac:spMkLst>
            <pc:docMk/>
            <pc:sldMk cId="3875626831" sldId="267"/>
            <ac:spMk id="4" creationId="{794001F2-AA9B-4956-888E-7C755E6AEBAE}"/>
          </ac:spMkLst>
        </pc:spChg>
      </pc:sldChg>
      <pc:sldChg chg="modSp mod">
        <pc:chgData name="Ross Phillips" userId="c604230b-847d-4cb1-9e23-f810d4c0fde1" providerId="ADAL" clId="{5D6D1456-B423-4F40-8301-9794E838E1DE}" dt="2023-07-14T09:09:07.287" v="5" actId="27636"/>
        <pc:sldMkLst>
          <pc:docMk/>
          <pc:sldMk cId="1673619002" sldId="268"/>
        </pc:sldMkLst>
        <pc:spChg chg="mod">
          <ac:chgData name="Ross Phillips" userId="c604230b-847d-4cb1-9e23-f810d4c0fde1" providerId="ADAL" clId="{5D6D1456-B423-4F40-8301-9794E838E1DE}" dt="2023-07-14T09:09:07.287" v="4" actId="27636"/>
          <ac:spMkLst>
            <pc:docMk/>
            <pc:sldMk cId="1673619002" sldId="268"/>
            <ac:spMk id="3" creationId="{00000000-0000-0000-0000-000000000000}"/>
          </ac:spMkLst>
        </pc:spChg>
        <pc:spChg chg="mod">
          <ac:chgData name="Ross Phillips" userId="c604230b-847d-4cb1-9e23-f810d4c0fde1" providerId="ADAL" clId="{5D6D1456-B423-4F40-8301-9794E838E1DE}" dt="2023-07-14T09:09:07.287" v="5" actId="27636"/>
          <ac:spMkLst>
            <pc:docMk/>
            <pc:sldMk cId="1673619002" sldId="268"/>
            <ac:spMk id="4" creationId="{22BD9A35-EF86-4C17-9E5E-D744D23233B6}"/>
          </ac:spMkLst>
        </pc:spChg>
      </pc:sldChg>
      <pc:sldChg chg="modSp mod">
        <pc:chgData name="Ross Phillips" userId="c604230b-847d-4cb1-9e23-f810d4c0fde1" providerId="ADAL" clId="{5D6D1456-B423-4F40-8301-9794E838E1DE}" dt="2023-07-14T09:09:07.318" v="7" actId="27636"/>
        <pc:sldMkLst>
          <pc:docMk/>
          <pc:sldMk cId="2304215956" sldId="272"/>
        </pc:sldMkLst>
        <pc:spChg chg="mod">
          <ac:chgData name="Ross Phillips" userId="c604230b-847d-4cb1-9e23-f810d4c0fde1" providerId="ADAL" clId="{5D6D1456-B423-4F40-8301-9794E838E1DE}" dt="2023-07-14T09:09:07.318" v="6" actId="27636"/>
          <ac:spMkLst>
            <pc:docMk/>
            <pc:sldMk cId="2304215956" sldId="272"/>
            <ac:spMk id="3" creationId="{00000000-0000-0000-0000-000000000000}"/>
          </ac:spMkLst>
        </pc:spChg>
        <pc:spChg chg="mod">
          <ac:chgData name="Ross Phillips" userId="c604230b-847d-4cb1-9e23-f810d4c0fde1" providerId="ADAL" clId="{5D6D1456-B423-4F40-8301-9794E838E1DE}" dt="2023-07-14T09:09:07.318" v="7" actId="27636"/>
          <ac:spMkLst>
            <pc:docMk/>
            <pc:sldMk cId="2304215956" sldId="272"/>
            <ac:spMk id="4" creationId="{BEA16BA6-A740-4E52-82F0-A915A8F6010A}"/>
          </ac:spMkLst>
        </pc:spChg>
      </pc:sldChg>
      <pc:sldChg chg="modSp mod">
        <pc:chgData name="Ross Phillips" userId="c604230b-847d-4cb1-9e23-f810d4c0fde1" providerId="ADAL" clId="{5D6D1456-B423-4F40-8301-9794E838E1DE}" dt="2023-07-14T09:09:07.334" v="8" actId="27636"/>
        <pc:sldMkLst>
          <pc:docMk/>
          <pc:sldMk cId="1188059242" sldId="274"/>
        </pc:sldMkLst>
        <pc:spChg chg="mod">
          <ac:chgData name="Ross Phillips" userId="c604230b-847d-4cb1-9e23-f810d4c0fde1" providerId="ADAL" clId="{5D6D1456-B423-4F40-8301-9794E838E1DE}" dt="2023-07-14T09:09:07.334" v="8" actId="27636"/>
          <ac:spMkLst>
            <pc:docMk/>
            <pc:sldMk cId="1188059242" sldId="274"/>
            <ac:spMk id="2" creationId="{00000000-0000-0000-0000-000000000000}"/>
          </ac:spMkLst>
        </pc:spChg>
      </pc:sldChg>
      <pc:sldChg chg="modSp mod">
        <pc:chgData name="Ross Phillips" userId="c604230b-847d-4cb1-9e23-f810d4c0fde1" providerId="ADAL" clId="{5D6D1456-B423-4F40-8301-9794E838E1DE}" dt="2023-07-14T09:09:07.356" v="9" actId="27636"/>
        <pc:sldMkLst>
          <pc:docMk/>
          <pc:sldMk cId="1138814399" sldId="276"/>
        </pc:sldMkLst>
        <pc:spChg chg="mod">
          <ac:chgData name="Ross Phillips" userId="c604230b-847d-4cb1-9e23-f810d4c0fde1" providerId="ADAL" clId="{5D6D1456-B423-4F40-8301-9794E838E1DE}" dt="2023-07-14T09:09:07.356" v="9" actId="27636"/>
          <ac:spMkLst>
            <pc:docMk/>
            <pc:sldMk cId="1138814399" sldId="276"/>
            <ac:spMk id="3" creationId="{00000000-0000-0000-0000-000000000000}"/>
          </ac:spMkLst>
        </pc:spChg>
      </pc:sldChg>
      <pc:sldChg chg="modSp mod">
        <pc:chgData name="Ross Phillips" userId="c604230b-847d-4cb1-9e23-f810d4c0fde1" providerId="ADAL" clId="{5D6D1456-B423-4F40-8301-9794E838E1DE}" dt="2023-07-14T09:09:07.387" v="10" actId="27636"/>
        <pc:sldMkLst>
          <pc:docMk/>
          <pc:sldMk cId="2175933891" sldId="278"/>
        </pc:sldMkLst>
        <pc:spChg chg="mod">
          <ac:chgData name="Ross Phillips" userId="c604230b-847d-4cb1-9e23-f810d4c0fde1" providerId="ADAL" clId="{5D6D1456-B423-4F40-8301-9794E838E1DE}" dt="2023-07-14T09:09:07.387" v="10" actId="27636"/>
          <ac:spMkLst>
            <pc:docMk/>
            <pc:sldMk cId="2175933891" sldId="278"/>
            <ac:spMk id="5" creationId="{00000000-0000-0000-0000-000000000000}"/>
          </ac:spMkLst>
        </pc:spChg>
      </pc:sldChg>
      <pc:sldChg chg="modSp mod">
        <pc:chgData name="Ross Phillips" userId="c604230b-847d-4cb1-9e23-f810d4c0fde1" providerId="ADAL" clId="{5D6D1456-B423-4F40-8301-9794E838E1DE}" dt="2023-07-14T09:09:07.419" v="12" actId="27636"/>
        <pc:sldMkLst>
          <pc:docMk/>
          <pc:sldMk cId="4176825195" sldId="279"/>
        </pc:sldMkLst>
        <pc:spChg chg="mod">
          <ac:chgData name="Ross Phillips" userId="c604230b-847d-4cb1-9e23-f810d4c0fde1" providerId="ADAL" clId="{5D6D1456-B423-4F40-8301-9794E838E1DE}" dt="2023-07-14T09:09:07.403" v="11" actId="27636"/>
          <ac:spMkLst>
            <pc:docMk/>
            <pc:sldMk cId="4176825195" sldId="279"/>
            <ac:spMk id="3" creationId="{00000000-0000-0000-0000-000000000000}"/>
          </ac:spMkLst>
        </pc:spChg>
        <pc:spChg chg="mod">
          <ac:chgData name="Ross Phillips" userId="c604230b-847d-4cb1-9e23-f810d4c0fde1" providerId="ADAL" clId="{5D6D1456-B423-4F40-8301-9794E838E1DE}" dt="2023-07-14T09:09:07.419" v="12" actId="27636"/>
          <ac:spMkLst>
            <pc:docMk/>
            <pc:sldMk cId="4176825195" sldId="279"/>
            <ac:spMk id="4" creationId="{C8C038B9-35EA-40D4-89DE-29E517692E66}"/>
          </ac:spMkLst>
        </pc:spChg>
      </pc:sldChg>
      <pc:sldChg chg="modSp mod">
        <pc:chgData name="Ross Phillips" userId="c604230b-847d-4cb1-9e23-f810d4c0fde1" providerId="ADAL" clId="{5D6D1456-B423-4F40-8301-9794E838E1DE}" dt="2023-07-14T09:09:07.441" v="14" actId="27636"/>
        <pc:sldMkLst>
          <pc:docMk/>
          <pc:sldMk cId="3634074859" sldId="280"/>
        </pc:sldMkLst>
        <pc:spChg chg="mod">
          <ac:chgData name="Ross Phillips" userId="c604230b-847d-4cb1-9e23-f810d4c0fde1" providerId="ADAL" clId="{5D6D1456-B423-4F40-8301-9794E838E1DE}" dt="2023-07-14T09:09:07.441" v="13" actId="27636"/>
          <ac:spMkLst>
            <pc:docMk/>
            <pc:sldMk cId="3634074859" sldId="280"/>
            <ac:spMk id="3" creationId="{00000000-0000-0000-0000-000000000000}"/>
          </ac:spMkLst>
        </pc:spChg>
        <pc:spChg chg="mod">
          <ac:chgData name="Ross Phillips" userId="c604230b-847d-4cb1-9e23-f810d4c0fde1" providerId="ADAL" clId="{5D6D1456-B423-4F40-8301-9794E838E1DE}" dt="2023-07-14T09:09:07.441" v="14" actId="27636"/>
          <ac:spMkLst>
            <pc:docMk/>
            <pc:sldMk cId="3634074859" sldId="280"/>
            <ac:spMk id="4" creationId="{ACD38826-7030-4E9C-A26B-B0DD1AE9C9FD}"/>
          </ac:spMkLst>
        </pc:spChg>
      </pc:sldChg>
      <pc:sldChg chg="modSp mod">
        <pc:chgData name="Ross Phillips" userId="c604230b-847d-4cb1-9e23-f810d4c0fde1" providerId="ADAL" clId="{5D6D1456-B423-4F40-8301-9794E838E1DE}" dt="2023-07-14T09:09:07.456" v="16" actId="27636"/>
        <pc:sldMkLst>
          <pc:docMk/>
          <pc:sldMk cId="305912408" sldId="281"/>
        </pc:sldMkLst>
        <pc:spChg chg="mod">
          <ac:chgData name="Ross Phillips" userId="c604230b-847d-4cb1-9e23-f810d4c0fde1" providerId="ADAL" clId="{5D6D1456-B423-4F40-8301-9794E838E1DE}" dt="2023-07-14T09:09:07.456" v="15" actId="27636"/>
          <ac:spMkLst>
            <pc:docMk/>
            <pc:sldMk cId="305912408" sldId="281"/>
            <ac:spMk id="3" creationId="{00000000-0000-0000-0000-000000000000}"/>
          </ac:spMkLst>
        </pc:spChg>
        <pc:spChg chg="mod">
          <ac:chgData name="Ross Phillips" userId="c604230b-847d-4cb1-9e23-f810d4c0fde1" providerId="ADAL" clId="{5D6D1456-B423-4F40-8301-9794E838E1DE}" dt="2023-07-14T09:09:07.456" v="16" actId="27636"/>
          <ac:spMkLst>
            <pc:docMk/>
            <pc:sldMk cId="305912408" sldId="281"/>
            <ac:spMk id="4" creationId="{FC87DDA2-D2C9-4B3E-B021-6C968A1C95B4}"/>
          </ac:spMkLst>
        </pc:spChg>
      </pc:sldChg>
      <pc:sldChg chg="modSp mod">
        <pc:chgData name="Ross Phillips" userId="c604230b-847d-4cb1-9e23-f810d4c0fde1" providerId="ADAL" clId="{5D6D1456-B423-4F40-8301-9794E838E1DE}" dt="2023-07-14T09:09:07.468" v="18" actId="27636"/>
        <pc:sldMkLst>
          <pc:docMk/>
          <pc:sldMk cId="1746506288" sldId="282"/>
        </pc:sldMkLst>
        <pc:spChg chg="mod">
          <ac:chgData name="Ross Phillips" userId="c604230b-847d-4cb1-9e23-f810d4c0fde1" providerId="ADAL" clId="{5D6D1456-B423-4F40-8301-9794E838E1DE}" dt="2023-07-14T09:09:07.468" v="17" actId="27636"/>
          <ac:spMkLst>
            <pc:docMk/>
            <pc:sldMk cId="1746506288" sldId="282"/>
            <ac:spMk id="3" creationId="{00000000-0000-0000-0000-000000000000}"/>
          </ac:spMkLst>
        </pc:spChg>
        <pc:spChg chg="mod">
          <ac:chgData name="Ross Phillips" userId="c604230b-847d-4cb1-9e23-f810d4c0fde1" providerId="ADAL" clId="{5D6D1456-B423-4F40-8301-9794E838E1DE}" dt="2023-07-14T09:09:07.468" v="18" actId="27636"/>
          <ac:spMkLst>
            <pc:docMk/>
            <pc:sldMk cId="1746506288" sldId="282"/>
            <ac:spMk id="4" creationId="{8A4C4055-1DBE-4799-8092-075BA750F503}"/>
          </ac:spMkLst>
        </pc:spChg>
      </pc:sldChg>
      <pc:sldChg chg="add">
        <pc:chgData name="Ross Phillips" userId="c604230b-847d-4cb1-9e23-f810d4c0fde1" providerId="ADAL" clId="{5D6D1456-B423-4F40-8301-9794E838E1DE}" dt="2023-07-14T09:09:45.783" v="22"/>
        <pc:sldMkLst>
          <pc:docMk/>
          <pc:sldMk cId="1765089561" sldId="286"/>
        </pc:sldMkLst>
      </pc:sldChg>
      <pc:sldChg chg="add">
        <pc:chgData name="Ross Phillips" userId="c604230b-847d-4cb1-9e23-f810d4c0fde1" providerId="ADAL" clId="{5D6D1456-B423-4F40-8301-9794E838E1DE}" dt="2023-07-14T09:09:45.783" v="22"/>
        <pc:sldMkLst>
          <pc:docMk/>
          <pc:sldMk cId="2324293940" sldId="287"/>
        </pc:sldMkLst>
      </pc:sldChg>
      <pc:sldChg chg="add">
        <pc:chgData name="Ross Phillips" userId="c604230b-847d-4cb1-9e23-f810d4c0fde1" providerId="ADAL" clId="{5D6D1456-B423-4F40-8301-9794E838E1DE}" dt="2023-07-14T09:09:45.783" v="22"/>
        <pc:sldMkLst>
          <pc:docMk/>
          <pc:sldMk cId="3814254270" sldId="288"/>
        </pc:sldMkLst>
      </pc:sldChg>
      <pc:sldChg chg="add">
        <pc:chgData name="Ross Phillips" userId="c604230b-847d-4cb1-9e23-f810d4c0fde1" providerId="ADAL" clId="{5D6D1456-B423-4F40-8301-9794E838E1DE}" dt="2023-07-14T09:09:45.783" v="22"/>
        <pc:sldMkLst>
          <pc:docMk/>
          <pc:sldMk cId="2750728834" sldId="289"/>
        </pc:sldMkLst>
      </pc:sldChg>
      <pc:sldChg chg="addSp delSp modSp add mod">
        <pc:chgData name="Ross Phillips" userId="c604230b-847d-4cb1-9e23-f810d4c0fde1" providerId="ADAL" clId="{5D6D1456-B423-4F40-8301-9794E838E1DE}" dt="2023-07-14T09:27:49.609" v="33" actId="1076"/>
        <pc:sldMkLst>
          <pc:docMk/>
          <pc:sldMk cId="1974948211" sldId="290"/>
        </pc:sldMkLst>
        <pc:spChg chg="add del mod">
          <ac:chgData name="Ross Phillips" userId="c604230b-847d-4cb1-9e23-f810d4c0fde1" providerId="ADAL" clId="{5D6D1456-B423-4F40-8301-9794E838E1DE}" dt="2023-07-14T09:27:30.121" v="25"/>
          <ac:spMkLst>
            <pc:docMk/>
            <pc:sldMk cId="1974948211" sldId="290"/>
            <ac:spMk id="2" creationId="{8403445B-A8FD-D196-1B2D-FB99B164D604}"/>
          </ac:spMkLst>
        </pc:spChg>
        <pc:spChg chg="add del mod">
          <ac:chgData name="Ross Phillips" userId="c604230b-847d-4cb1-9e23-f810d4c0fde1" providerId="ADAL" clId="{5D6D1456-B423-4F40-8301-9794E838E1DE}" dt="2023-07-14T09:27:30.121" v="25"/>
          <ac:spMkLst>
            <pc:docMk/>
            <pc:sldMk cId="1974948211" sldId="290"/>
            <ac:spMk id="3" creationId="{75ECFA17-ED8D-8747-D5C1-BFE72636ADE3}"/>
          </ac:spMkLst>
        </pc:spChg>
        <pc:spChg chg="mod">
          <ac:chgData name="Ross Phillips" userId="c604230b-847d-4cb1-9e23-f810d4c0fde1" providerId="ADAL" clId="{5D6D1456-B423-4F40-8301-9794E838E1DE}" dt="2023-07-14T09:27:30.190" v="28" actId="27636"/>
          <ac:spMkLst>
            <pc:docMk/>
            <pc:sldMk cId="1974948211" sldId="290"/>
            <ac:spMk id="4" creationId="{00000000-0000-0000-0000-000000000000}"/>
          </ac:spMkLst>
        </pc:spChg>
        <pc:spChg chg="del mod">
          <ac:chgData name="Ross Phillips" userId="c604230b-847d-4cb1-9e23-f810d4c0fde1" providerId="ADAL" clId="{5D6D1456-B423-4F40-8301-9794E838E1DE}" dt="2023-07-14T09:27:45.013" v="31" actId="478"/>
          <ac:spMkLst>
            <pc:docMk/>
            <pc:sldMk cId="1974948211" sldId="290"/>
            <ac:spMk id="6" creationId="{00000000-0000-0000-0000-000000000000}"/>
          </ac:spMkLst>
        </pc:spChg>
        <pc:spChg chg="mod">
          <ac:chgData name="Ross Phillips" userId="c604230b-847d-4cb1-9e23-f810d4c0fde1" providerId="ADAL" clId="{5D6D1456-B423-4F40-8301-9794E838E1DE}" dt="2023-07-14T09:27:30.190" v="27" actId="27636"/>
          <ac:spMkLst>
            <pc:docMk/>
            <pc:sldMk cId="1974948211" sldId="290"/>
            <ac:spMk id="7" creationId="{00000000-0000-0000-0000-000000000000}"/>
          </ac:spMkLst>
        </pc:spChg>
        <pc:spChg chg="add mod">
          <ac:chgData name="Ross Phillips" userId="c604230b-847d-4cb1-9e23-f810d4c0fde1" providerId="ADAL" clId="{5D6D1456-B423-4F40-8301-9794E838E1DE}" dt="2023-07-14T09:27:39.735" v="30"/>
          <ac:spMkLst>
            <pc:docMk/>
            <pc:sldMk cId="1974948211" sldId="290"/>
            <ac:spMk id="8" creationId="{1FA2EB24-049E-40AE-CAC6-7F4F44DB2A43}"/>
          </ac:spMkLst>
        </pc:spChg>
        <pc:picChg chg="mod">
          <ac:chgData name="Ross Phillips" userId="c604230b-847d-4cb1-9e23-f810d4c0fde1" providerId="ADAL" clId="{5D6D1456-B423-4F40-8301-9794E838E1DE}" dt="2023-07-14T09:27:49.609" v="33" actId="1076"/>
          <ac:picMkLst>
            <pc:docMk/>
            <pc:sldMk cId="1974948211" sldId="290"/>
            <ac:picMk id="22534" creationId="{00000000-0000-0000-0000-000000000000}"/>
          </ac:picMkLst>
        </pc:picChg>
      </pc:sldChg>
    </pc:docChg>
  </pc:docChgLst>
  <pc:docChgLst>
    <pc:chgData name="Ross" userId="c604230b-847d-4cb1-9e23-f810d4c0fde1" providerId="ADAL" clId="{7F64096D-9B4B-4B23-A21D-8799FBDF070B}"/>
    <pc:docChg chg="delSld">
      <pc:chgData name="Ross" userId="c604230b-847d-4cb1-9e23-f810d4c0fde1" providerId="ADAL" clId="{7F64096D-9B4B-4B23-A21D-8799FBDF070B}" dt="2024-07-08T13:47:42.356" v="3" actId="47"/>
      <pc:docMkLst>
        <pc:docMk/>
      </pc:docMkLst>
      <pc:sldChg chg="del">
        <pc:chgData name="Ross" userId="c604230b-847d-4cb1-9e23-f810d4c0fde1" providerId="ADAL" clId="{7F64096D-9B4B-4B23-A21D-8799FBDF070B}" dt="2024-07-08T13:47:38.481" v="0" actId="47"/>
        <pc:sldMkLst>
          <pc:docMk/>
          <pc:sldMk cId="1765089561" sldId="286"/>
        </pc:sldMkLst>
      </pc:sldChg>
      <pc:sldChg chg="del">
        <pc:chgData name="Ross" userId="c604230b-847d-4cb1-9e23-f810d4c0fde1" providerId="ADAL" clId="{7F64096D-9B4B-4B23-A21D-8799FBDF070B}" dt="2024-07-08T13:47:39.689" v="1" actId="47"/>
        <pc:sldMkLst>
          <pc:docMk/>
          <pc:sldMk cId="2324293940" sldId="287"/>
        </pc:sldMkLst>
      </pc:sldChg>
      <pc:sldChg chg="del">
        <pc:chgData name="Ross" userId="c604230b-847d-4cb1-9e23-f810d4c0fde1" providerId="ADAL" clId="{7F64096D-9B4B-4B23-A21D-8799FBDF070B}" dt="2024-07-08T13:47:41.175" v="2" actId="47"/>
        <pc:sldMkLst>
          <pc:docMk/>
          <pc:sldMk cId="3814254270" sldId="288"/>
        </pc:sldMkLst>
      </pc:sldChg>
      <pc:sldChg chg="del">
        <pc:chgData name="Ross" userId="c604230b-847d-4cb1-9e23-f810d4c0fde1" providerId="ADAL" clId="{7F64096D-9B4B-4B23-A21D-8799FBDF070B}" dt="2024-07-08T13:47:42.356" v="3" actId="47"/>
        <pc:sldMkLst>
          <pc:docMk/>
          <pc:sldMk cId="2750728834" sldId="289"/>
        </pc:sldMkLst>
      </pc:sldChg>
    </pc:docChg>
  </pc:docChgLst>
  <pc:docChgLst>
    <pc:chgData name="Ross Phillips" userId="c604230b-847d-4cb1-9e23-f810d4c0fde1" providerId="ADAL" clId="{825D66AD-72F3-4380-876F-90BE114B0FE1}"/>
    <pc:docChg chg="undo custSel addSld delSld modSld">
      <pc:chgData name="Ross Phillips" userId="c604230b-847d-4cb1-9e23-f810d4c0fde1" providerId="ADAL" clId="{825D66AD-72F3-4380-876F-90BE114B0FE1}" dt="2023-09-14T10:45:41.685" v="364"/>
      <pc:docMkLst>
        <pc:docMk/>
      </pc:docMkLst>
      <pc:sldChg chg="modSp mod">
        <pc:chgData name="Ross Phillips" userId="c604230b-847d-4cb1-9e23-f810d4c0fde1" providerId="ADAL" clId="{825D66AD-72F3-4380-876F-90BE114B0FE1}" dt="2023-09-14T10:44:09.385" v="347"/>
        <pc:sldMkLst>
          <pc:docMk/>
          <pc:sldMk cId="2957600538" sldId="259"/>
        </pc:sldMkLst>
        <pc:spChg chg="ord">
          <ac:chgData name="Ross Phillips" userId="c604230b-847d-4cb1-9e23-f810d4c0fde1" providerId="ADAL" clId="{825D66AD-72F3-4380-876F-90BE114B0FE1}" dt="2023-09-14T10:44:09.385" v="347"/>
          <ac:spMkLst>
            <pc:docMk/>
            <pc:sldMk cId="2957600538" sldId="259"/>
            <ac:spMk id="4" creationId="{11BE8E00-6BDA-49D2-91E2-24E31ED3E09F}"/>
          </ac:spMkLst>
        </pc:spChg>
      </pc:sldChg>
      <pc:sldChg chg="modSp mod">
        <pc:chgData name="Ross Phillips" userId="c604230b-847d-4cb1-9e23-f810d4c0fde1" providerId="ADAL" clId="{825D66AD-72F3-4380-876F-90BE114B0FE1}" dt="2023-09-14T10:44:15.514" v="348"/>
        <pc:sldMkLst>
          <pc:docMk/>
          <pc:sldMk cId="2485721343" sldId="261"/>
        </pc:sldMkLst>
        <pc:spChg chg="ord">
          <ac:chgData name="Ross Phillips" userId="c604230b-847d-4cb1-9e23-f810d4c0fde1" providerId="ADAL" clId="{825D66AD-72F3-4380-876F-90BE114B0FE1}" dt="2023-09-14T10:44:15.514" v="348"/>
          <ac:spMkLst>
            <pc:docMk/>
            <pc:sldMk cId="2485721343" sldId="261"/>
            <ac:spMk id="4" creationId="{07321037-DC0A-4FB2-8EEE-9BAA701615C9}"/>
          </ac:spMkLst>
        </pc:spChg>
      </pc:sldChg>
      <pc:sldChg chg="modSp mod">
        <pc:chgData name="Ross Phillips" userId="c604230b-847d-4cb1-9e23-f810d4c0fde1" providerId="ADAL" clId="{825D66AD-72F3-4380-876F-90BE114B0FE1}" dt="2023-09-14T10:44:19.562" v="349"/>
        <pc:sldMkLst>
          <pc:docMk/>
          <pc:sldMk cId="3457266029" sldId="264"/>
        </pc:sldMkLst>
        <pc:spChg chg="ord">
          <ac:chgData name="Ross Phillips" userId="c604230b-847d-4cb1-9e23-f810d4c0fde1" providerId="ADAL" clId="{825D66AD-72F3-4380-876F-90BE114B0FE1}" dt="2023-09-14T10:44:19.562" v="349"/>
          <ac:spMkLst>
            <pc:docMk/>
            <pc:sldMk cId="3457266029" sldId="264"/>
            <ac:spMk id="4" creationId="{A8E7C8CA-D76C-4F61-8DE1-6AAB6CFC1B25}"/>
          </ac:spMkLst>
        </pc:spChg>
      </pc:sldChg>
      <pc:sldChg chg="modSp mod">
        <pc:chgData name="Ross Phillips" userId="c604230b-847d-4cb1-9e23-f810d4c0fde1" providerId="ADAL" clId="{825D66AD-72F3-4380-876F-90BE114B0FE1}" dt="2023-09-14T10:44:26.920" v="350"/>
        <pc:sldMkLst>
          <pc:docMk/>
          <pc:sldMk cId="4041609202" sldId="265"/>
        </pc:sldMkLst>
        <pc:spChg chg="ord">
          <ac:chgData name="Ross Phillips" userId="c604230b-847d-4cb1-9e23-f810d4c0fde1" providerId="ADAL" clId="{825D66AD-72F3-4380-876F-90BE114B0FE1}" dt="2023-09-14T10:44:26.920" v="350"/>
          <ac:spMkLst>
            <pc:docMk/>
            <pc:sldMk cId="4041609202" sldId="265"/>
            <ac:spMk id="4" creationId="{78366A44-174D-4515-B204-8A80F7A33A1A}"/>
          </ac:spMkLst>
        </pc:spChg>
        <pc:picChg chg="mod">
          <ac:chgData name="Ross Phillips" userId="c604230b-847d-4cb1-9e23-f810d4c0fde1" providerId="ADAL" clId="{825D66AD-72F3-4380-876F-90BE114B0FE1}" dt="2023-09-14T09:53:25.240" v="101" actId="962"/>
          <ac:picMkLst>
            <pc:docMk/>
            <pc:sldMk cId="4041609202" sldId="265"/>
            <ac:picMk id="1026" creationId="{00000000-0000-0000-0000-000000000000}"/>
          </ac:picMkLst>
        </pc:picChg>
      </pc:sldChg>
      <pc:sldChg chg="modSp mod">
        <pc:chgData name="Ross Phillips" userId="c604230b-847d-4cb1-9e23-f810d4c0fde1" providerId="ADAL" clId="{825D66AD-72F3-4380-876F-90BE114B0FE1}" dt="2023-09-14T10:44:33.021" v="351"/>
        <pc:sldMkLst>
          <pc:docMk/>
          <pc:sldMk cId="2550987483" sldId="266"/>
        </pc:sldMkLst>
        <pc:spChg chg="ord">
          <ac:chgData name="Ross Phillips" userId="c604230b-847d-4cb1-9e23-f810d4c0fde1" providerId="ADAL" clId="{825D66AD-72F3-4380-876F-90BE114B0FE1}" dt="2023-09-14T10:44:33.021" v="351"/>
          <ac:spMkLst>
            <pc:docMk/>
            <pc:sldMk cId="2550987483" sldId="266"/>
            <ac:spMk id="4" creationId="{81FE5C5D-33BF-4206-9F21-4F637E551C00}"/>
          </ac:spMkLst>
        </pc:spChg>
      </pc:sldChg>
      <pc:sldChg chg="modSp mod">
        <pc:chgData name="Ross Phillips" userId="c604230b-847d-4cb1-9e23-f810d4c0fde1" providerId="ADAL" clId="{825D66AD-72F3-4380-876F-90BE114B0FE1}" dt="2023-09-14T10:44:37.494" v="352"/>
        <pc:sldMkLst>
          <pc:docMk/>
          <pc:sldMk cId="3875626831" sldId="267"/>
        </pc:sldMkLst>
        <pc:spChg chg="ord">
          <ac:chgData name="Ross Phillips" userId="c604230b-847d-4cb1-9e23-f810d4c0fde1" providerId="ADAL" clId="{825D66AD-72F3-4380-876F-90BE114B0FE1}" dt="2023-09-14T10:44:37.494" v="352"/>
          <ac:spMkLst>
            <pc:docMk/>
            <pc:sldMk cId="3875626831" sldId="267"/>
            <ac:spMk id="4" creationId="{794001F2-AA9B-4956-888E-7C755E6AEBAE}"/>
          </ac:spMkLst>
        </pc:spChg>
      </pc:sldChg>
      <pc:sldChg chg="modSp mod">
        <pc:chgData name="Ross Phillips" userId="c604230b-847d-4cb1-9e23-f810d4c0fde1" providerId="ADAL" clId="{825D66AD-72F3-4380-876F-90BE114B0FE1}" dt="2023-09-14T10:44:42.305" v="353"/>
        <pc:sldMkLst>
          <pc:docMk/>
          <pc:sldMk cId="1673619002" sldId="268"/>
        </pc:sldMkLst>
        <pc:spChg chg="ord">
          <ac:chgData name="Ross Phillips" userId="c604230b-847d-4cb1-9e23-f810d4c0fde1" providerId="ADAL" clId="{825D66AD-72F3-4380-876F-90BE114B0FE1}" dt="2023-09-14T10:44:42.305" v="353"/>
          <ac:spMkLst>
            <pc:docMk/>
            <pc:sldMk cId="1673619002" sldId="268"/>
            <ac:spMk id="4" creationId="{22BD9A35-EF86-4C17-9E5E-D744D23233B6}"/>
          </ac:spMkLst>
        </pc:spChg>
        <pc:picChg chg="mod">
          <ac:chgData name="Ross Phillips" userId="c604230b-847d-4cb1-9e23-f810d4c0fde1" providerId="ADAL" clId="{825D66AD-72F3-4380-876F-90BE114B0FE1}" dt="2023-09-14T09:54:18.880" v="223" actId="962"/>
          <ac:picMkLst>
            <pc:docMk/>
            <pc:sldMk cId="1673619002" sldId="268"/>
            <ac:picMk id="2050" creationId="{00000000-0000-0000-0000-000000000000}"/>
          </ac:picMkLst>
        </pc:picChg>
      </pc:sldChg>
      <pc:sldChg chg="modSp mod">
        <pc:chgData name="Ross Phillips" userId="c604230b-847d-4cb1-9e23-f810d4c0fde1" providerId="ADAL" clId="{825D66AD-72F3-4380-876F-90BE114B0FE1}" dt="2023-09-14T10:45:41.685" v="364"/>
        <pc:sldMkLst>
          <pc:docMk/>
          <pc:sldMk cId="1880302395" sldId="270"/>
        </pc:sldMkLst>
        <pc:spChg chg="ord">
          <ac:chgData name="Ross Phillips" userId="c604230b-847d-4cb1-9e23-f810d4c0fde1" providerId="ADAL" clId="{825D66AD-72F3-4380-876F-90BE114B0FE1}" dt="2023-09-14T10:45:41.685" v="364"/>
          <ac:spMkLst>
            <pc:docMk/>
            <pc:sldMk cId="1880302395" sldId="270"/>
            <ac:spMk id="4" creationId="{E2E620DA-3383-4B94-B781-85F869FEF31E}"/>
          </ac:spMkLst>
        </pc:spChg>
      </pc:sldChg>
      <pc:sldChg chg="modSp mod">
        <pc:chgData name="Ross Phillips" userId="c604230b-847d-4cb1-9e23-f810d4c0fde1" providerId="ADAL" clId="{825D66AD-72F3-4380-876F-90BE114B0FE1}" dt="2023-09-14T10:44:47.790" v="354"/>
        <pc:sldMkLst>
          <pc:docMk/>
          <pc:sldMk cId="2304215956" sldId="272"/>
        </pc:sldMkLst>
        <pc:spChg chg="ord">
          <ac:chgData name="Ross Phillips" userId="c604230b-847d-4cb1-9e23-f810d4c0fde1" providerId="ADAL" clId="{825D66AD-72F3-4380-876F-90BE114B0FE1}" dt="2023-09-14T10:44:47.790" v="354"/>
          <ac:spMkLst>
            <pc:docMk/>
            <pc:sldMk cId="2304215956" sldId="272"/>
            <ac:spMk id="4" creationId="{BEA16BA6-A740-4E52-82F0-A915A8F6010A}"/>
          </ac:spMkLst>
        </pc:spChg>
      </pc:sldChg>
      <pc:sldChg chg="modSp mod">
        <pc:chgData name="Ross Phillips" userId="c604230b-847d-4cb1-9e23-f810d4c0fde1" providerId="ADAL" clId="{825D66AD-72F3-4380-876F-90BE114B0FE1}" dt="2023-09-14T10:44:51.895" v="355"/>
        <pc:sldMkLst>
          <pc:docMk/>
          <pc:sldMk cId="1188059242" sldId="274"/>
        </pc:sldMkLst>
        <pc:spChg chg="ord">
          <ac:chgData name="Ross Phillips" userId="c604230b-847d-4cb1-9e23-f810d4c0fde1" providerId="ADAL" clId="{825D66AD-72F3-4380-876F-90BE114B0FE1}" dt="2023-09-14T10:44:51.895" v="355"/>
          <ac:spMkLst>
            <pc:docMk/>
            <pc:sldMk cId="1188059242" sldId="274"/>
            <ac:spMk id="4" creationId="{44A9A8FD-CD7D-4AE1-B359-633E30DEC5A3}"/>
          </ac:spMkLst>
        </pc:spChg>
      </pc:sldChg>
      <pc:sldChg chg="modSp mod">
        <pc:chgData name="Ross Phillips" userId="c604230b-847d-4cb1-9e23-f810d4c0fde1" providerId="ADAL" clId="{825D66AD-72F3-4380-876F-90BE114B0FE1}" dt="2023-09-14T10:44:56.285" v="356"/>
        <pc:sldMkLst>
          <pc:docMk/>
          <pc:sldMk cId="3131143916" sldId="275"/>
        </pc:sldMkLst>
        <pc:spChg chg="ord">
          <ac:chgData name="Ross Phillips" userId="c604230b-847d-4cb1-9e23-f810d4c0fde1" providerId="ADAL" clId="{825D66AD-72F3-4380-876F-90BE114B0FE1}" dt="2023-09-14T10:44:56.285" v="356"/>
          <ac:spMkLst>
            <pc:docMk/>
            <pc:sldMk cId="3131143916" sldId="275"/>
            <ac:spMk id="4" creationId="{CFC3C3A1-625A-4A5C-89DF-014CA4D8CC66}"/>
          </ac:spMkLst>
        </pc:spChg>
      </pc:sldChg>
      <pc:sldChg chg="addSp delSp modSp del mod chgLayout">
        <pc:chgData name="Ross Phillips" userId="c604230b-847d-4cb1-9e23-f810d4c0fde1" providerId="ADAL" clId="{825D66AD-72F3-4380-876F-90BE114B0FE1}" dt="2023-09-14T10:43:34.999" v="340" actId="47"/>
        <pc:sldMkLst>
          <pc:docMk/>
          <pc:sldMk cId="1138814399" sldId="276"/>
        </pc:sldMkLst>
        <pc:spChg chg="mod ord">
          <ac:chgData name="Ross Phillips" userId="c604230b-847d-4cb1-9e23-f810d4c0fde1" providerId="ADAL" clId="{825D66AD-72F3-4380-876F-90BE114B0FE1}" dt="2023-09-14T10:42:56.307" v="320" actId="27636"/>
          <ac:spMkLst>
            <pc:docMk/>
            <pc:sldMk cId="1138814399" sldId="276"/>
            <ac:spMk id="2" creationId="{00000000-0000-0000-0000-000000000000}"/>
          </ac:spMkLst>
        </pc:spChg>
        <pc:spChg chg="mod ord">
          <ac:chgData name="Ross Phillips" userId="c604230b-847d-4cb1-9e23-f810d4c0fde1" providerId="ADAL" clId="{825D66AD-72F3-4380-876F-90BE114B0FE1}" dt="2023-09-14T10:43:20.864" v="331" actId="27636"/>
          <ac:spMkLst>
            <pc:docMk/>
            <pc:sldMk cId="1138814399" sldId="276"/>
            <ac:spMk id="3" creationId="{00000000-0000-0000-0000-000000000000}"/>
          </ac:spMkLst>
        </pc:spChg>
        <pc:spChg chg="del">
          <ac:chgData name="Ross Phillips" userId="c604230b-847d-4cb1-9e23-f810d4c0fde1" providerId="ADAL" clId="{825D66AD-72F3-4380-876F-90BE114B0FE1}" dt="2023-09-14T10:43:17.546" v="329" actId="478"/>
          <ac:spMkLst>
            <pc:docMk/>
            <pc:sldMk cId="1138814399" sldId="276"/>
            <ac:spMk id="4" creationId="{5D3F6D21-E352-461B-A19B-C913D452773C}"/>
          </ac:spMkLst>
        </pc:spChg>
        <pc:spChg chg="del mod">
          <ac:chgData name="Ross Phillips" userId="c604230b-847d-4cb1-9e23-f810d4c0fde1" providerId="ADAL" clId="{825D66AD-72F3-4380-876F-90BE114B0FE1}" dt="2023-09-14T10:42:29.741" v="316" actId="478"/>
          <ac:spMkLst>
            <pc:docMk/>
            <pc:sldMk cId="1138814399" sldId="276"/>
            <ac:spMk id="6" creationId="{00000000-0000-0000-0000-000000000000}"/>
          </ac:spMkLst>
        </pc:spChg>
        <pc:spChg chg="del mod">
          <ac:chgData name="Ross Phillips" userId="c604230b-847d-4cb1-9e23-f810d4c0fde1" providerId="ADAL" clId="{825D66AD-72F3-4380-876F-90BE114B0FE1}" dt="2023-09-14T10:43:06.560" v="325"/>
          <ac:spMkLst>
            <pc:docMk/>
            <pc:sldMk cId="1138814399" sldId="276"/>
            <ac:spMk id="8" creationId="{47664EFE-D37B-4D30-9138-522C501DF7F9}"/>
          </ac:spMkLst>
        </pc:spChg>
        <pc:spChg chg="add mod">
          <ac:chgData name="Ross Phillips" userId="c604230b-847d-4cb1-9e23-f810d4c0fde1" providerId="ADAL" clId="{825D66AD-72F3-4380-876F-90BE114B0FE1}" dt="2023-09-14T10:43:31.428" v="339" actId="21"/>
          <ac:spMkLst>
            <pc:docMk/>
            <pc:sldMk cId="1138814399" sldId="276"/>
            <ac:spMk id="9" creationId="{69D32A32-CE6E-772A-7349-847BA5F0D868}"/>
          </ac:spMkLst>
        </pc:spChg>
        <pc:picChg chg="del mod ord">
          <ac:chgData name="Ross Phillips" userId="c604230b-847d-4cb1-9e23-f810d4c0fde1" providerId="ADAL" clId="{825D66AD-72F3-4380-876F-90BE114B0FE1}" dt="2023-09-14T10:43:31.428" v="339" actId="21"/>
          <ac:picMkLst>
            <pc:docMk/>
            <pc:sldMk cId="1138814399" sldId="276"/>
            <ac:picMk id="5" creationId="{00000000-0000-0000-0000-000000000000}"/>
          </ac:picMkLst>
        </pc:picChg>
      </pc:sldChg>
      <pc:sldChg chg="modSp mod">
        <pc:chgData name="Ross Phillips" userId="c604230b-847d-4cb1-9e23-f810d4c0fde1" providerId="ADAL" clId="{825D66AD-72F3-4380-876F-90BE114B0FE1}" dt="2023-09-14T10:45:00.816" v="357"/>
        <pc:sldMkLst>
          <pc:docMk/>
          <pc:sldMk cId="64931330" sldId="277"/>
        </pc:sldMkLst>
        <pc:spChg chg="ord">
          <ac:chgData name="Ross Phillips" userId="c604230b-847d-4cb1-9e23-f810d4c0fde1" providerId="ADAL" clId="{825D66AD-72F3-4380-876F-90BE114B0FE1}" dt="2023-09-14T10:45:00.816" v="357"/>
          <ac:spMkLst>
            <pc:docMk/>
            <pc:sldMk cId="64931330" sldId="277"/>
            <ac:spMk id="4" creationId="{9E6E5FEA-8F73-41BF-B18A-EF466651D347}"/>
          </ac:spMkLst>
        </pc:spChg>
      </pc:sldChg>
      <pc:sldChg chg="modSp mod">
        <pc:chgData name="Ross Phillips" userId="c604230b-847d-4cb1-9e23-f810d4c0fde1" providerId="ADAL" clId="{825D66AD-72F3-4380-876F-90BE114B0FE1}" dt="2023-09-14T10:45:06.516" v="358"/>
        <pc:sldMkLst>
          <pc:docMk/>
          <pc:sldMk cId="2175933891" sldId="278"/>
        </pc:sldMkLst>
        <pc:spChg chg="ord">
          <ac:chgData name="Ross Phillips" userId="c604230b-847d-4cb1-9e23-f810d4c0fde1" providerId="ADAL" clId="{825D66AD-72F3-4380-876F-90BE114B0FE1}" dt="2023-09-14T10:45:06.516" v="358"/>
          <ac:spMkLst>
            <pc:docMk/>
            <pc:sldMk cId="2175933891" sldId="278"/>
            <ac:spMk id="2" creationId="{B90AE489-FD5C-4A1D-9B62-FF5F74DD2FFA}"/>
          </ac:spMkLst>
        </pc:spChg>
      </pc:sldChg>
      <pc:sldChg chg="modSp mod">
        <pc:chgData name="Ross Phillips" userId="c604230b-847d-4cb1-9e23-f810d4c0fde1" providerId="ADAL" clId="{825D66AD-72F3-4380-876F-90BE114B0FE1}" dt="2023-09-14T10:45:15.252" v="359"/>
        <pc:sldMkLst>
          <pc:docMk/>
          <pc:sldMk cId="4176825195" sldId="279"/>
        </pc:sldMkLst>
        <pc:spChg chg="ord">
          <ac:chgData name="Ross Phillips" userId="c604230b-847d-4cb1-9e23-f810d4c0fde1" providerId="ADAL" clId="{825D66AD-72F3-4380-876F-90BE114B0FE1}" dt="2023-09-14T10:45:15.252" v="359"/>
          <ac:spMkLst>
            <pc:docMk/>
            <pc:sldMk cId="4176825195" sldId="279"/>
            <ac:spMk id="4" creationId="{C8C038B9-35EA-40D4-89DE-29E517692E66}"/>
          </ac:spMkLst>
        </pc:spChg>
      </pc:sldChg>
      <pc:sldChg chg="modSp mod">
        <pc:chgData name="Ross Phillips" userId="c604230b-847d-4cb1-9e23-f810d4c0fde1" providerId="ADAL" clId="{825D66AD-72F3-4380-876F-90BE114B0FE1}" dt="2023-09-14T10:45:20.145" v="360"/>
        <pc:sldMkLst>
          <pc:docMk/>
          <pc:sldMk cId="3634074859" sldId="280"/>
        </pc:sldMkLst>
        <pc:spChg chg="ord">
          <ac:chgData name="Ross Phillips" userId="c604230b-847d-4cb1-9e23-f810d4c0fde1" providerId="ADAL" clId="{825D66AD-72F3-4380-876F-90BE114B0FE1}" dt="2023-09-14T10:45:20.145" v="360"/>
          <ac:spMkLst>
            <pc:docMk/>
            <pc:sldMk cId="3634074859" sldId="280"/>
            <ac:spMk id="4" creationId="{ACD38826-7030-4E9C-A26B-B0DD1AE9C9FD}"/>
          </ac:spMkLst>
        </pc:spChg>
      </pc:sldChg>
      <pc:sldChg chg="modSp mod">
        <pc:chgData name="Ross Phillips" userId="c604230b-847d-4cb1-9e23-f810d4c0fde1" providerId="ADAL" clId="{825D66AD-72F3-4380-876F-90BE114B0FE1}" dt="2023-09-14T10:45:25.002" v="361"/>
        <pc:sldMkLst>
          <pc:docMk/>
          <pc:sldMk cId="305912408" sldId="281"/>
        </pc:sldMkLst>
        <pc:spChg chg="ord">
          <ac:chgData name="Ross Phillips" userId="c604230b-847d-4cb1-9e23-f810d4c0fde1" providerId="ADAL" clId="{825D66AD-72F3-4380-876F-90BE114B0FE1}" dt="2023-09-14T10:45:25.002" v="361"/>
          <ac:spMkLst>
            <pc:docMk/>
            <pc:sldMk cId="305912408" sldId="281"/>
            <ac:spMk id="4" creationId="{FC87DDA2-D2C9-4B3E-B021-6C968A1C95B4}"/>
          </ac:spMkLst>
        </pc:spChg>
      </pc:sldChg>
      <pc:sldChg chg="modSp mod">
        <pc:chgData name="Ross Phillips" userId="c604230b-847d-4cb1-9e23-f810d4c0fde1" providerId="ADAL" clId="{825D66AD-72F3-4380-876F-90BE114B0FE1}" dt="2023-09-14T10:45:30.067" v="362"/>
        <pc:sldMkLst>
          <pc:docMk/>
          <pc:sldMk cId="1746506288" sldId="282"/>
        </pc:sldMkLst>
        <pc:spChg chg="ord">
          <ac:chgData name="Ross Phillips" userId="c604230b-847d-4cb1-9e23-f810d4c0fde1" providerId="ADAL" clId="{825D66AD-72F3-4380-876F-90BE114B0FE1}" dt="2023-09-14T10:45:30.067" v="362"/>
          <ac:spMkLst>
            <pc:docMk/>
            <pc:sldMk cId="1746506288" sldId="282"/>
            <ac:spMk id="4" creationId="{8A4C4055-1DBE-4799-8092-075BA750F503}"/>
          </ac:spMkLst>
        </pc:spChg>
      </pc:sldChg>
      <pc:sldChg chg="modSp mod">
        <pc:chgData name="Ross Phillips" userId="c604230b-847d-4cb1-9e23-f810d4c0fde1" providerId="ADAL" clId="{825D66AD-72F3-4380-876F-90BE114B0FE1}" dt="2023-09-14T10:45:34.853" v="363"/>
        <pc:sldMkLst>
          <pc:docMk/>
          <pc:sldMk cId="3475682710" sldId="283"/>
        </pc:sldMkLst>
        <pc:spChg chg="ord">
          <ac:chgData name="Ross Phillips" userId="c604230b-847d-4cb1-9e23-f810d4c0fde1" providerId="ADAL" clId="{825D66AD-72F3-4380-876F-90BE114B0FE1}" dt="2023-09-14T10:45:34.853" v="363"/>
          <ac:spMkLst>
            <pc:docMk/>
            <pc:sldMk cId="3475682710" sldId="283"/>
            <ac:spMk id="4" creationId="{95F7429E-7962-47A1-ACDF-F8B2FEA89085}"/>
          </ac:spMkLst>
        </pc:spChg>
      </pc:sldChg>
      <pc:sldChg chg="delSp modSp mod">
        <pc:chgData name="Ross Phillips" userId="c604230b-847d-4cb1-9e23-f810d4c0fde1" providerId="ADAL" clId="{825D66AD-72F3-4380-876F-90BE114B0FE1}" dt="2023-09-14T09:58:02.618" v="225" actId="962"/>
        <pc:sldMkLst>
          <pc:docMk/>
          <pc:sldMk cId="1974948211" sldId="290"/>
        </pc:sldMkLst>
        <pc:spChg chg="del">
          <ac:chgData name="Ross Phillips" userId="c604230b-847d-4cb1-9e23-f810d4c0fde1" providerId="ADAL" clId="{825D66AD-72F3-4380-876F-90BE114B0FE1}" dt="2023-09-14T09:57:57.690" v="224" actId="478"/>
          <ac:spMkLst>
            <pc:docMk/>
            <pc:sldMk cId="1974948211" sldId="290"/>
            <ac:spMk id="5" creationId="{00000000-0000-0000-0000-000000000000}"/>
          </ac:spMkLst>
        </pc:spChg>
        <pc:picChg chg="mod">
          <ac:chgData name="Ross Phillips" userId="c604230b-847d-4cb1-9e23-f810d4c0fde1" providerId="ADAL" clId="{825D66AD-72F3-4380-876F-90BE114B0FE1}" dt="2023-09-14T09:58:02.618" v="225" actId="962"/>
          <ac:picMkLst>
            <pc:docMk/>
            <pc:sldMk cId="1974948211" sldId="290"/>
            <ac:picMk id="22534" creationId="{00000000-0000-0000-0000-000000000000}"/>
          </ac:picMkLst>
        </pc:picChg>
      </pc:sldChg>
      <pc:sldChg chg="addSp modSp new mod">
        <pc:chgData name="Ross Phillips" userId="c604230b-847d-4cb1-9e23-f810d4c0fde1" providerId="ADAL" clId="{825D66AD-72F3-4380-876F-90BE114B0FE1}" dt="2023-09-14T10:43:50.673" v="346" actId="14100"/>
        <pc:sldMkLst>
          <pc:docMk/>
          <pc:sldMk cId="1638838768" sldId="291"/>
        </pc:sldMkLst>
        <pc:spChg chg="mod">
          <ac:chgData name="Ross Phillips" userId="c604230b-847d-4cb1-9e23-f810d4c0fde1" providerId="ADAL" clId="{825D66AD-72F3-4380-876F-90BE114B0FE1}" dt="2023-09-14T10:42:59.276" v="322" actId="27636"/>
          <ac:spMkLst>
            <pc:docMk/>
            <pc:sldMk cId="1638838768" sldId="291"/>
            <ac:spMk id="2" creationId="{C5682DC1-7B29-58F5-483E-6ECA88848452}"/>
          </ac:spMkLst>
        </pc:spChg>
        <pc:spChg chg="mod">
          <ac:chgData name="Ross Phillips" userId="c604230b-847d-4cb1-9e23-f810d4c0fde1" providerId="ADAL" clId="{825D66AD-72F3-4380-876F-90BE114B0FE1}" dt="2023-09-14T10:43:28.300" v="337" actId="27636"/>
          <ac:spMkLst>
            <pc:docMk/>
            <pc:sldMk cId="1638838768" sldId="291"/>
            <ac:spMk id="3" creationId="{0D91C486-18C0-4976-C0AE-08FA463E5A4A}"/>
          </ac:spMkLst>
        </pc:spChg>
        <pc:spChg chg="mod">
          <ac:chgData name="Ross Phillips" userId="c604230b-847d-4cb1-9e23-f810d4c0fde1" providerId="ADAL" clId="{825D66AD-72F3-4380-876F-90BE114B0FE1}" dt="2023-09-14T10:43:28.300" v="338" actId="27636"/>
          <ac:spMkLst>
            <pc:docMk/>
            <pc:sldMk cId="1638838768" sldId="291"/>
            <ac:spMk id="4" creationId="{28D8F5D5-098B-1134-0D13-7B5B7F1B1E71}"/>
          </ac:spMkLst>
        </pc:spChg>
        <pc:picChg chg="add mod">
          <ac:chgData name="Ross Phillips" userId="c604230b-847d-4cb1-9e23-f810d4c0fde1" providerId="ADAL" clId="{825D66AD-72F3-4380-876F-90BE114B0FE1}" dt="2023-09-14T10:43:50.673" v="346" actId="14100"/>
          <ac:picMkLst>
            <pc:docMk/>
            <pc:sldMk cId="1638838768" sldId="291"/>
            <ac:picMk id="5" creationId="{66F87088-EADE-541B-5ADB-1A6AA7EE131E}"/>
          </ac:picMkLst>
        </pc:picChg>
      </pc:sldChg>
    </pc:docChg>
  </pc:docChgLst>
  <pc:docChgLst>
    <pc:chgData name="Ross Phillips" userId="c604230b-847d-4cb1-9e23-f810d4c0fde1" providerId="ADAL" clId="{B20C2941-638E-42F0-AC00-2DC59479FB18}"/>
    <pc:docChg chg="undo custSel delSld modSld">
      <pc:chgData name="Ross Phillips" userId="c604230b-847d-4cb1-9e23-f810d4c0fde1" providerId="ADAL" clId="{B20C2941-638E-42F0-AC00-2DC59479FB18}" dt="2024-08-20T10:17:25.613" v="173" actId="26606"/>
      <pc:docMkLst>
        <pc:docMk/>
      </pc:docMkLst>
      <pc:sldChg chg="addSp modSp mod setBg addAnim setClrOvrMap">
        <pc:chgData name="Ross Phillips" userId="c604230b-847d-4cb1-9e23-f810d4c0fde1" providerId="ADAL" clId="{B20C2941-638E-42F0-AC00-2DC59479FB18}" dt="2024-08-20T10:13:36.948" v="139"/>
        <pc:sldMkLst>
          <pc:docMk/>
          <pc:sldMk cId="109857222" sldId="256"/>
        </pc:sldMkLst>
        <pc:spChg chg="mod">
          <ac:chgData name="Ross Phillips" userId="c604230b-847d-4cb1-9e23-f810d4c0fde1" providerId="ADAL" clId="{B20C2941-638E-42F0-AC00-2DC59479FB18}" dt="2024-08-20T10:13:36.944" v="137" actId="26606"/>
          <ac:spMkLst>
            <pc:docMk/>
            <pc:sldMk cId="109857222" sldId="256"/>
            <ac:spMk id="2" creationId="{00000000-0000-0000-0000-000000000000}"/>
          </ac:spMkLst>
        </pc:spChg>
        <pc:spChg chg="mod">
          <ac:chgData name="Ross Phillips" userId="c604230b-847d-4cb1-9e23-f810d4c0fde1" providerId="ADAL" clId="{B20C2941-638E-42F0-AC00-2DC59479FB18}" dt="2024-08-20T10:13:36.944" v="137" actId="26606"/>
          <ac:spMkLst>
            <pc:docMk/>
            <pc:sldMk cId="109857222" sldId="256"/>
            <ac:spMk id="3" creationId="{00000000-0000-0000-0000-000000000000}"/>
          </ac:spMkLst>
        </pc:spChg>
        <pc:spChg chg="add">
          <ac:chgData name="Ross Phillips" userId="c604230b-847d-4cb1-9e23-f810d4c0fde1" providerId="ADAL" clId="{B20C2941-638E-42F0-AC00-2DC59479FB18}" dt="2024-08-20T10:13:36.944" v="137" actId="26606"/>
          <ac:spMkLst>
            <pc:docMk/>
            <pc:sldMk cId="109857222" sldId="256"/>
            <ac:spMk id="9" creationId="{FDF8837B-BAE2-489A-8F93-69216307D5A5}"/>
          </ac:spMkLst>
        </pc:spChg>
        <pc:picChg chg="add">
          <ac:chgData name="Ross Phillips" userId="c604230b-847d-4cb1-9e23-f810d4c0fde1" providerId="ADAL" clId="{B20C2941-638E-42F0-AC00-2DC59479FB18}" dt="2024-08-20T10:13:36.944" v="137" actId="26606"/>
          <ac:picMkLst>
            <pc:docMk/>
            <pc:sldMk cId="109857222" sldId="256"/>
            <ac:picMk id="6" creationId="{D210B553-F460-2AD0-FD3E-20614B502FE6}"/>
          </ac:picMkLst>
        </pc:picChg>
        <pc:cxnChg chg="add">
          <ac:chgData name="Ross Phillips" userId="c604230b-847d-4cb1-9e23-f810d4c0fde1" providerId="ADAL" clId="{B20C2941-638E-42F0-AC00-2DC59479FB18}" dt="2024-08-20T10:13:36.944" v="137" actId="26606"/>
          <ac:cxnSpMkLst>
            <pc:docMk/>
            <pc:sldMk cId="109857222" sldId="256"/>
            <ac:cxnSpMk id="11" creationId="{B48BEE9B-A2F4-4BF3-9EAD-16E1A7FC2DC6}"/>
          </ac:cxnSpMkLst>
        </pc:cxnChg>
      </pc:sldChg>
      <pc:sldChg chg="addSp delSp modSp mod setBg">
        <pc:chgData name="Ross Phillips" userId="c604230b-847d-4cb1-9e23-f810d4c0fde1" providerId="ADAL" clId="{B20C2941-638E-42F0-AC00-2DC59479FB18}" dt="2024-08-20T10:13:42.813" v="140" actId="26606"/>
        <pc:sldMkLst>
          <pc:docMk/>
          <pc:sldMk cId="3763659909" sldId="257"/>
        </pc:sldMkLst>
        <pc:spChg chg="mod">
          <ac:chgData name="Ross Phillips" userId="c604230b-847d-4cb1-9e23-f810d4c0fde1" providerId="ADAL" clId="{B20C2941-638E-42F0-AC00-2DC59479FB18}" dt="2024-08-20T10:13:42.813" v="140" actId="26606"/>
          <ac:spMkLst>
            <pc:docMk/>
            <pc:sldMk cId="3763659909" sldId="257"/>
            <ac:spMk id="2" creationId="{00000000-0000-0000-0000-000000000000}"/>
          </ac:spMkLst>
        </pc:spChg>
        <pc:spChg chg="del mod">
          <ac:chgData name="Ross Phillips" userId="c604230b-847d-4cb1-9e23-f810d4c0fde1" providerId="ADAL" clId="{B20C2941-638E-42F0-AC00-2DC59479FB18}" dt="2024-08-20T10:13:42.813" v="140" actId="26606"/>
          <ac:spMkLst>
            <pc:docMk/>
            <pc:sldMk cId="3763659909" sldId="257"/>
            <ac:spMk id="3" creationId="{00000000-0000-0000-0000-000000000000}"/>
          </ac:spMkLst>
        </pc:spChg>
        <pc:graphicFrameChg chg="add">
          <ac:chgData name="Ross Phillips" userId="c604230b-847d-4cb1-9e23-f810d4c0fde1" providerId="ADAL" clId="{B20C2941-638E-42F0-AC00-2DC59479FB18}" dt="2024-08-20T10:13:42.813" v="140" actId="26606"/>
          <ac:graphicFrameMkLst>
            <pc:docMk/>
            <pc:sldMk cId="3763659909" sldId="257"/>
            <ac:graphicFrameMk id="5" creationId="{78D557BA-95AE-8F4C-08D3-DECBCC256D30}"/>
          </ac:graphicFrameMkLst>
        </pc:graphicFrameChg>
      </pc:sldChg>
      <pc:sldChg chg="addSp delSp modSp mod setBg modClrScheme chgLayout">
        <pc:chgData name="Ross Phillips" userId="c604230b-847d-4cb1-9e23-f810d4c0fde1" providerId="ADAL" clId="{B20C2941-638E-42F0-AC00-2DC59479FB18}" dt="2024-08-20T10:13:54.968" v="141" actId="26606"/>
        <pc:sldMkLst>
          <pc:docMk/>
          <pc:sldMk cId="2957600538" sldId="259"/>
        </pc:sldMkLst>
        <pc:spChg chg="mod ord">
          <ac:chgData name="Ross Phillips" userId="c604230b-847d-4cb1-9e23-f810d4c0fde1" providerId="ADAL" clId="{B20C2941-638E-42F0-AC00-2DC59479FB18}" dt="2024-08-20T10:13:54.968" v="141" actId="26606"/>
          <ac:spMkLst>
            <pc:docMk/>
            <pc:sldMk cId="2957600538" sldId="259"/>
            <ac:spMk id="2" creationId="{00000000-0000-0000-0000-000000000000}"/>
          </ac:spMkLst>
        </pc:spChg>
        <pc:spChg chg="del mod ord">
          <ac:chgData name="Ross Phillips" userId="c604230b-847d-4cb1-9e23-f810d4c0fde1" providerId="ADAL" clId="{B20C2941-638E-42F0-AC00-2DC59479FB18}" dt="2024-08-20T10:13:54.968" v="141" actId="26606"/>
          <ac:spMkLst>
            <pc:docMk/>
            <pc:sldMk cId="2957600538" sldId="259"/>
            <ac:spMk id="3" creationId="{00000000-0000-0000-0000-000000000000}"/>
          </ac:spMkLst>
        </pc:spChg>
        <pc:spChg chg="del mod">
          <ac:chgData name="Ross Phillips" userId="c604230b-847d-4cb1-9e23-f810d4c0fde1" providerId="ADAL" clId="{B20C2941-638E-42F0-AC00-2DC59479FB18}" dt="2024-08-19T13:01:27.294" v="8" actId="700"/>
          <ac:spMkLst>
            <pc:docMk/>
            <pc:sldMk cId="2957600538" sldId="259"/>
            <ac:spMk id="4" creationId="{11BE8E00-6BDA-49D2-91E2-24E31ED3E09F}"/>
          </ac:spMkLst>
        </pc:spChg>
        <pc:graphicFrameChg chg="add">
          <ac:chgData name="Ross Phillips" userId="c604230b-847d-4cb1-9e23-f810d4c0fde1" providerId="ADAL" clId="{B20C2941-638E-42F0-AC00-2DC59479FB18}" dt="2024-08-20T10:13:54.968" v="141" actId="26606"/>
          <ac:graphicFrameMkLst>
            <pc:docMk/>
            <pc:sldMk cId="2957600538" sldId="259"/>
            <ac:graphicFrameMk id="5" creationId="{CB05A362-481C-E0D3-C010-B9EE3412D3FD}"/>
          </ac:graphicFrameMkLst>
        </pc:graphicFrameChg>
      </pc:sldChg>
      <pc:sldChg chg="addSp delSp modSp mod setBg modClrScheme chgLayout">
        <pc:chgData name="Ross Phillips" userId="c604230b-847d-4cb1-9e23-f810d4c0fde1" providerId="ADAL" clId="{B20C2941-638E-42F0-AC00-2DC59479FB18}" dt="2024-08-20T10:14:03.292" v="142" actId="26606"/>
        <pc:sldMkLst>
          <pc:docMk/>
          <pc:sldMk cId="2485721343" sldId="261"/>
        </pc:sldMkLst>
        <pc:spChg chg="mod ord">
          <ac:chgData name="Ross Phillips" userId="c604230b-847d-4cb1-9e23-f810d4c0fde1" providerId="ADAL" clId="{B20C2941-638E-42F0-AC00-2DC59479FB18}" dt="2024-08-20T10:14:03.292" v="142" actId="26606"/>
          <ac:spMkLst>
            <pc:docMk/>
            <pc:sldMk cId="2485721343" sldId="261"/>
            <ac:spMk id="2" creationId="{00000000-0000-0000-0000-000000000000}"/>
          </ac:spMkLst>
        </pc:spChg>
        <pc:spChg chg="mod ord">
          <ac:chgData name="Ross Phillips" userId="c604230b-847d-4cb1-9e23-f810d4c0fde1" providerId="ADAL" clId="{B20C2941-638E-42F0-AC00-2DC59479FB18}" dt="2024-08-20T10:14:03.292" v="142" actId="26606"/>
          <ac:spMkLst>
            <pc:docMk/>
            <pc:sldMk cId="2485721343" sldId="261"/>
            <ac:spMk id="3" creationId="{00000000-0000-0000-0000-000000000000}"/>
          </ac:spMkLst>
        </pc:spChg>
        <pc:spChg chg="del mod">
          <ac:chgData name="Ross Phillips" userId="c604230b-847d-4cb1-9e23-f810d4c0fde1" providerId="ADAL" clId="{B20C2941-638E-42F0-AC00-2DC59479FB18}" dt="2024-08-19T13:01:46.213" v="14" actId="700"/>
          <ac:spMkLst>
            <pc:docMk/>
            <pc:sldMk cId="2485721343" sldId="261"/>
            <ac:spMk id="4" creationId="{07321037-DC0A-4FB2-8EEE-9BAA701615C9}"/>
          </ac:spMkLst>
        </pc:spChg>
        <pc:spChg chg="add">
          <ac:chgData name="Ross Phillips" userId="c604230b-847d-4cb1-9e23-f810d4c0fde1" providerId="ADAL" clId="{B20C2941-638E-42F0-AC00-2DC59479FB18}" dt="2024-08-20T10:14:03.292" v="142" actId="26606"/>
          <ac:spMkLst>
            <pc:docMk/>
            <pc:sldMk cId="2485721343" sldId="261"/>
            <ac:spMk id="8" creationId="{DC878D9A-77BE-4701-AE3D-EEFC53CD50BC}"/>
          </ac:spMkLst>
        </pc:spChg>
        <pc:spChg chg="add">
          <ac:chgData name="Ross Phillips" userId="c604230b-847d-4cb1-9e23-f810d4c0fde1" providerId="ADAL" clId="{B20C2941-638E-42F0-AC00-2DC59479FB18}" dt="2024-08-20T10:14:03.292" v="142" actId="26606"/>
          <ac:spMkLst>
            <pc:docMk/>
            <pc:sldMk cId="2485721343" sldId="261"/>
            <ac:spMk id="10" creationId="{F643BE08-0ED1-4B73-AC6D-B7E26A59CDAA}"/>
          </ac:spMkLst>
        </pc:spChg>
        <pc:spChg chg="add">
          <ac:chgData name="Ross Phillips" userId="c604230b-847d-4cb1-9e23-f810d4c0fde1" providerId="ADAL" clId="{B20C2941-638E-42F0-AC00-2DC59479FB18}" dt="2024-08-20T10:14:03.292" v="142" actId="26606"/>
          <ac:spMkLst>
            <pc:docMk/>
            <pc:sldMk cId="2485721343" sldId="261"/>
            <ac:spMk id="12" creationId="{956B2094-7FC0-45FC-BFED-3CB88CEE63F5}"/>
          </ac:spMkLst>
        </pc:spChg>
        <pc:spChg chg="add">
          <ac:chgData name="Ross Phillips" userId="c604230b-847d-4cb1-9e23-f810d4c0fde1" providerId="ADAL" clId="{B20C2941-638E-42F0-AC00-2DC59479FB18}" dt="2024-08-20T10:14:03.292" v="142" actId="26606"/>
          <ac:spMkLst>
            <pc:docMk/>
            <pc:sldMk cId="2485721343" sldId="261"/>
            <ac:spMk id="14" creationId="{07A4B640-BB7F-4272-A710-068DBA9F9A6E}"/>
          </ac:spMkLst>
        </pc:spChg>
      </pc:sldChg>
      <pc:sldChg chg="addSp modSp mod setBg setClrOvrMap">
        <pc:chgData name="Ross Phillips" userId="c604230b-847d-4cb1-9e23-f810d4c0fde1" providerId="ADAL" clId="{B20C2941-638E-42F0-AC00-2DC59479FB18}" dt="2024-08-20T10:14:08.303" v="143" actId="26606"/>
        <pc:sldMkLst>
          <pc:docMk/>
          <pc:sldMk cId="435577777" sldId="262"/>
        </pc:sldMkLst>
        <pc:spChg chg="mod">
          <ac:chgData name="Ross Phillips" userId="c604230b-847d-4cb1-9e23-f810d4c0fde1" providerId="ADAL" clId="{B20C2941-638E-42F0-AC00-2DC59479FB18}" dt="2024-08-20T10:14:08.303" v="143" actId="26606"/>
          <ac:spMkLst>
            <pc:docMk/>
            <pc:sldMk cId="435577777" sldId="262"/>
            <ac:spMk id="2" creationId="{00000000-0000-0000-0000-000000000000}"/>
          </ac:spMkLst>
        </pc:spChg>
        <pc:spChg chg="mod">
          <ac:chgData name="Ross Phillips" userId="c604230b-847d-4cb1-9e23-f810d4c0fde1" providerId="ADAL" clId="{B20C2941-638E-42F0-AC00-2DC59479FB18}" dt="2024-08-20T10:14:08.303" v="143" actId="26606"/>
          <ac:spMkLst>
            <pc:docMk/>
            <pc:sldMk cId="435577777" sldId="262"/>
            <ac:spMk id="4" creationId="{00000000-0000-0000-0000-000000000000}"/>
          </ac:spMkLst>
        </pc:spChg>
        <pc:spChg chg="add">
          <ac:chgData name="Ross Phillips" userId="c604230b-847d-4cb1-9e23-f810d4c0fde1" providerId="ADAL" clId="{B20C2941-638E-42F0-AC00-2DC59479FB18}" dt="2024-08-20T10:14:08.303" v="143" actId="26606"/>
          <ac:spMkLst>
            <pc:docMk/>
            <pc:sldMk cId="435577777" sldId="262"/>
            <ac:spMk id="18" creationId="{FDF8837B-BAE2-489A-8F93-69216307D5A5}"/>
          </ac:spMkLst>
        </pc:spChg>
        <pc:grpChg chg="add">
          <ac:chgData name="Ross Phillips" userId="c604230b-847d-4cb1-9e23-f810d4c0fde1" providerId="ADAL" clId="{B20C2941-638E-42F0-AC00-2DC59479FB18}" dt="2024-08-20T10:14:08.303" v="143" actId="26606"/>
          <ac:grpSpMkLst>
            <pc:docMk/>
            <pc:sldMk cId="435577777" sldId="262"/>
            <ac:grpSpMk id="10" creationId="{03E8C8A2-D2DA-42F8-84AA-AC5AB4251D29}"/>
          </ac:grpSpMkLst>
        </pc:grpChg>
        <pc:picChg chg="add">
          <ac:chgData name="Ross Phillips" userId="c604230b-847d-4cb1-9e23-f810d4c0fde1" providerId="ADAL" clId="{B20C2941-638E-42F0-AC00-2DC59479FB18}" dt="2024-08-20T10:14:08.303" v="143" actId="26606"/>
          <ac:picMkLst>
            <pc:docMk/>
            <pc:sldMk cId="435577777" sldId="262"/>
            <ac:picMk id="6" creationId="{ECF03BFF-A55D-3E79-B112-13A87717355E}"/>
          </ac:picMkLst>
        </pc:picChg>
        <pc:cxnChg chg="add">
          <ac:chgData name="Ross Phillips" userId="c604230b-847d-4cb1-9e23-f810d4c0fde1" providerId="ADAL" clId="{B20C2941-638E-42F0-AC00-2DC59479FB18}" dt="2024-08-20T10:14:08.303" v="143" actId="26606"/>
          <ac:cxnSpMkLst>
            <pc:docMk/>
            <pc:sldMk cId="435577777" sldId="262"/>
            <ac:cxnSpMk id="16" creationId="{0DFD28A6-39F3-425F-8050-E5BF1B4523B2}"/>
          </ac:cxnSpMkLst>
        </pc:cxnChg>
        <pc:cxnChg chg="add">
          <ac:chgData name="Ross Phillips" userId="c604230b-847d-4cb1-9e23-f810d4c0fde1" providerId="ADAL" clId="{B20C2941-638E-42F0-AC00-2DC59479FB18}" dt="2024-08-20T10:14:08.303" v="143" actId="26606"/>
          <ac:cxnSpMkLst>
            <pc:docMk/>
            <pc:sldMk cId="435577777" sldId="262"/>
            <ac:cxnSpMk id="20" creationId="{B48BEE9B-A2F4-4BF3-9EAD-16E1A7FC2DC6}"/>
          </ac:cxnSpMkLst>
        </pc:cxnChg>
      </pc:sldChg>
      <pc:sldChg chg="modSp mod">
        <pc:chgData name="Ross Phillips" userId="c604230b-847d-4cb1-9e23-f810d4c0fde1" providerId="ADAL" clId="{B20C2941-638E-42F0-AC00-2DC59479FB18}" dt="2024-08-19T13:02:07.283" v="23" actId="27636"/>
        <pc:sldMkLst>
          <pc:docMk/>
          <pc:sldMk cId="155090470" sldId="263"/>
        </pc:sldMkLst>
        <pc:spChg chg="mod">
          <ac:chgData name="Ross Phillips" userId="c604230b-847d-4cb1-9e23-f810d4c0fde1" providerId="ADAL" clId="{B20C2941-638E-42F0-AC00-2DC59479FB18}" dt="2024-08-19T13:02:07.283" v="23" actId="27636"/>
          <ac:spMkLst>
            <pc:docMk/>
            <pc:sldMk cId="155090470" sldId="263"/>
            <ac:spMk id="2" creationId="{00000000-0000-0000-0000-000000000000}"/>
          </ac:spMkLst>
        </pc:spChg>
        <pc:spChg chg="mod">
          <ac:chgData name="Ross Phillips" userId="c604230b-847d-4cb1-9e23-f810d4c0fde1" providerId="ADAL" clId="{B20C2941-638E-42F0-AC00-2DC59479FB18}" dt="2024-08-19T13:02:02.756" v="20" actId="27636"/>
          <ac:spMkLst>
            <pc:docMk/>
            <pc:sldMk cId="155090470" sldId="263"/>
            <ac:spMk id="3" creationId="{FE3F056E-458A-4111-8E33-FF5E31CE6FB7}"/>
          </ac:spMkLst>
        </pc:spChg>
        <pc:spChg chg="mod">
          <ac:chgData name="Ross Phillips" userId="c604230b-847d-4cb1-9e23-f810d4c0fde1" providerId="ADAL" clId="{B20C2941-638E-42F0-AC00-2DC59479FB18}" dt="2024-08-19T13:02:02.756" v="19" actId="27636"/>
          <ac:spMkLst>
            <pc:docMk/>
            <pc:sldMk cId="155090470" sldId="263"/>
            <ac:spMk id="8" creationId="{00000000-0000-0000-0000-000000000000}"/>
          </ac:spMkLst>
        </pc:spChg>
      </pc:sldChg>
      <pc:sldChg chg="addSp delSp modSp mod setBg modClrScheme chgLayout">
        <pc:chgData name="Ross Phillips" userId="c604230b-847d-4cb1-9e23-f810d4c0fde1" providerId="ADAL" clId="{B20C2941-638E-42F0-AC00-2DC59479FB18}" dt="2024-08-20T10:14:46.571" v="144" actId="26606"/>
        <pc:sldMkLst>
          <pc:docMk/>
          <pc:sldMk cId="3457266029" sldId="264"/>
        </pc:sldMkLst>
        <pc:spChg chg="mod ord">
          <ac:chgData name="Ross Phillips" userId="c604230b-847d-4cb1-9e23-f810d4c0fde1" providerId="ADAL" clId="{B20C2941-638E-42F0-AC00-2DC59479FB18}" dt="2024-08-20T10:14:46.571" v="144" actId="26606"/>
          <ac:spMkLst>
            <pc:docMk/>
            <pc:sldMk cId="3457266029" sldId="264"/>
            <ac:spMk id="2" creationId="{00000000-0000-0000-0000-000000000000}"/>
          </ac:spMkLst>
        </pc:spChg>
        <pc:spChg chg="mod ord">
          <ac:chgData name="Ross Phillips" userId="c604230b-847d-4cb1-9e23-f810d4c0fde1" providerId="ADAL" clId="{B20C2941-638E-42F0-AC00-2DC59479FB18}" dt="2024-08-20T10:14:46.571" v="144" actId="26606"/>
          <ac:spMkLst>
            <pc:docMk/>
            <pc:sldMk cId="3457266029" sldId="264"/>
            <ac:spMk id="3" creationId="{00000000-0000-0000-0000-000000000000}"/>
          </ac:spMkLst>
        </pc:spChg>
        <pc:spChg chg="del mod">
          <ac:chgData name="Ross Phillips" userId="c604230b-847d-4cb1-9e23-f810d4c0fde1" providerId="ADAL" clId="{B20C2941-638E-42F0-AC00-2DC59479FB18}" dt="2024-08-19T13:02:18.514" v="26" actId="700"/>
          <ac:spMkLst>
            <pc:docMk/>
            <pc:sldMk cId="3457266029" sldId="264"/>
            <ac:spMk id="4" creationId="{A8E7C8CA-D76C-4F61-8DE1-6AAB6CFC1B25}"/>
          </ac:spMkLst>
        </pc:spChg>
        <pc:spChg chg="add">
          <ac:chgData name="Ross Phillips" userId="c604230b-847d-4cb1-9e23-f810d4c0fde1" providerId="ADAL" clId="{B20C2941-638E-42F0-AC00-2DC59479FB18}" dt="2024-08-20T10:14:46.571" v="144" actId="26606"/>
          <ac:spMkLst>
            <pc:docMk/>
            <pc:sldMk cId="3457266029" sldId="264"/>
            <ac:spMk id="8" creationId="{DC878D9A-77BE-4701-AE3D-EEFC53CD50BC}"/>
          </ac:spMkLst>
        </pc:spChg>
        <pc:spChg chg="add">
          <ac:chgData name="Ross Phillips" userId="c604230b-847d-4cb1-9e23-f810d4c0fde1" providerId="ADAL" clId="{B20C2941-638E-42F0-AC00-2DC59479FB18}" dt="2024-08-20T10:14:46.571" v="144" actId="26606"/>
          <ac:spMkLst>
            <pc:docMk/>
            <pc:sldMk cId="3457266029" sldId="264"/>
            <ac:spMk id="10" creationId="{F643BE08-0ED1-4B73-AC6D-B7E26A59CDAA}"/>
          </ac:spMkLst>
        </pc:spChg>
        <pc:spChg chg="add">
          <ac:chgData name="Ross Phillips" userId="c604230b-847d-4cb1-9e23-f810d4c0fde1" providerId="ADAL" clId="{B20C2941-638E-42F0-AC00-2DC59479FB18}" dt="2024-08-20T10:14:46.571" v="144" actId="26606"/>
          <ac:spMkLst>
            <pc:docMk/>
            <pc:sldMk cId="3457266029" sldId="264"/>
            <ac:spMk id="12" creationId="{956B2094-7FC0-45FC-BFED-3CB88CEE63F5}"/>
          </ac:spMkLst>
        </pc:spChg>
        <pc:spChg chg="add">
          <ac:chgData name="Ross Phillips" userId="c604230b-847d-4cb1-9e23-f810d4c0fde1" providerId="ADAL" clId="{B20C2941-638E-42F0-AC00-2DC59479FB18}" dt="2024-08-20T10:14:46.571" v="144" actId="26606"/>
          <ac:spMkLst>
            <pc:docMk/>
            <pc:sldMk cId="3457266029" sldId="264"/>
            <ac:spMk id="14" creationId="{07A4B640-BB7F-4272-A710-068DBA9F9A6E}"/>
          </ac:spMkLst>
        </pc:spChg>
      </pc:sldChg>
      <pc:sldChg chg="addSp delSp modSp mod setBg modClrScheme chgLayout">
        <pc:chgData name="Ross Phillips" userId="c604230b-847d-4cb1-9e23-f810d4c0fde1" providerId="ADAL" clId="{B20C2941-638E-42F0-AC00-2DC59479FB18}" dt="2024-08-20T10:14:49.747" v="145" actId="26606"/>
        <pc:sldMkLst>
          <pc:docMk/>
          <pc:sldMk cId="4041609202" sldId="265"/>
        </pc:sldMkLst>
        <pc:spChg chg="mod ord">
          <ac:chgData name="Ross Phillips" userId="c604230b-847d-4cb1-9e23-f810d4c0fde1" providerId="ADAL" clId="{B20C2941-638E-42F0-AC00-2DC59479FB18}" dt="2024-08-20T10:14:49.747" v="145" actId="26606"/>
          <ac:spMkLst>
            <pc:docMk/>
            <pc:sldMk cId="4041609202" sldId="265"/>
            <ac:spMk id="2" creationId="{00000000-0000-0000-0000-000000000000}"/>
          </ac:spMkLst>
        </pc:spChg>
        <pc:spChg chg="mod ord">
          <ac:chgData name="Ross Phillips" userId="c604230b-847d-4cb1-9e23-f810d4c0fde1" providerId="ADAL" clId="{B20C2941-638E-42F0-AC00-2DC59479FB18}" dt="2024-08-20T10:14:49.747" v="145" actId="26606"/>
          <ac:spMkLst>
            <pc:docMk/>
            <pc:sldMk cId="4041609202" sldId="265"/>
            <ac:spMk id="3" creationId="{00000000-0000-0000-0000-000000000000}"/>
          </ac:spMkLst>
        </pc:spChg>
        <pc:spChg chg="del mod">
          <ac:chgData name="Ross Phillips" userId="c604230b-847d-4cb1-9e23-f810d4c0fde1" providerId="ADAL" clId="{B20C2941-638E-42F0-AC00-2DC59479FB18}" dt="2024-08-19T13:02:31.953" v="31" actId="700"/>
          <ac:spMkLst>
            <pc:docMk/>
            <pc:sldMk cId="4041609202" sldId="265"/>
            <ac:spMk id="4" creationId="{78366A44-174D-4515-B204-8A80F7A33A1A}"/>
          </ac:spMkLst>
        </pc:spChg>
        <pc:spChg chg="add">
          <ac:chgData name="Ross Phillips" userId="c604230b-847d-4cb1-9e23-f810d4c0fde1" providerId="ADAL" clId="{B20C2941-638E-42F0-AC00-2DC59479FB18}" dt="2024-08-20T10:14:49.747" v="145" actId="26606"/>
          <ac:spMkLst>
            <pc:docMk/>
            <pc:sldMk cId="4041609202" sldId="265"/>
            <ac:spMk id="1031" creationId="{11C7711F-3983-4AB1-AFDE-96F7C06514D3}"/>
          </ac:spMkLst>
        </pc:spChg>
        <pc:spChg chg="add">
          <ac:chgData name="Ross Phillips" userId="c604230b-847d-4cb1-9e23-f810d4c0fde1" providerId="ADAL" clId="{B20C2941-638E-42F0-AC00-2DC59479FB18}" dt="2024-08-20T10:14:49.747" v="145" actId="26606"/>
          <ac:spMkLst>
            <pc:docMk/>
            <pc:sldMk cId="4041609202" sldId="265"/>
            <ac:spMk id="1039" creationId="{B3085476-B49E-49ED-87D2-1165E69D2605}"/>
          </ac:spMkLst>
        </pc:spChg>
        <pc:grpChg chg="add">
          <ac:chgData name="Ross Phillips" userId="c604230b-847d-4cb1-9e23-f810d4c0fde1" providerId="ADAL" clId="{B20C2941-638E-42F0-AC00-2DC59479FB18}" dt="2024-08-20T10:14:49.747" v="145" actId="26606"/>
          <ac:grpSpMkLst>
            <pc:docMk/>
            <pc:sldMk cId="4041609202" sldId="265"/>
            <ac:grpSpMk id="1033" creationId="{89BC9D38-9241-4F71-9B45-73827299E4C5}"/>
          </ac:grpSpMkLst>
        </pc:grpChg>
        <pc:picChg chg="mod">
          <ac:chgData name="Ross Phillips" userId="c604230b-847d-4cb1-9e23-f810d4c0fde1" providerId="ADAL" clId="{B20C2941-638E-42F0-AC00-2DC59479FB18}" dt="2024-08-20T10:14:49.747" v="145" actId="26606"/>
          <ac:picMkLst>
            <pc:docMk/>
            <pc:sldMk cId="4041609202" sldId="265"/>
            <ac:picMk id="1026" creationId="{00000000-0000-0000-0000-000000000000}"/>
          </ac:picMkLst>
        </pc:picChg>
        <pc:cxnChg chg="add">
          <ac:chgData name="Ross Phillips" userId="c604230b-847d-4cb1-9e23-f810d4c0fde1" providerId="ADAL" clId="{B20C2941-638E-42F0-AC00-2DC59479FB18}" dt="2024-08-20T10:14:49.747" v="145" actId="26606"/>
          <ac:cxnSpMkLst>
            <pc:docMk/>
            <pc:sldMk cId="4041609202" sldId="265"/>
            <ac:cxnSpMk id="1041" creationId="{59BA5C68-DFCC-4101-8403-F96781CDDD7A}"/>
          </ac:cxnSpMkLst>
        </pc:cxnChg>
      </pc:sldChg>
      <pc:sldChg chg="addSp delSp modSp mod setBg modClrScheme chgLayout">
        <pc:chgData name="Ross Phillips" userId="c604230b-847d-4cb1-9e23-f810d4c0fde1" providerId="ADAL" clId="{B20C2941-638E-42F0-AC00-2DC59479FB18}" dt="2024-08-20T10:14:53.742" v="146" actId="26606"/>
        <pc:sldMkLst>
          <pc:docMk/>
          <pc:sldMk cId="2550987483" sldId="266"/>
        </pc:sldMkLst>
        <pc:spChg chg="mod ord">
          <ac:chgData name="Ross Phillips" userId="c604230b-847d-4cb1-9e23-f810d4c0fde1" providerId="ADAL" clId="{B20C2941-638E-42F0-AC00-2DC59479FB18}" dt="2024-08-20T10:14:53.742" v="146" actId="26606"/>
          <ac:spMkLst>
            <pc:docMk/>
            <pc:sldMk cId="2550987483" sldId="266"/>
            <ac:spMk id="2" creationId="{00000000-0000-0000-0000-000000000000}"/>
          </ac:spMkLst>
        </pc:spChg>
        <pc:spChg chg="mod ord">
          <ac:chgData name="Ross Phillips" userId="c604230b-847d-4cb1-9e23-f810d4c0fde1" providerId="ADAL" clId="{B20C2941-638E-42F0-AC00-2DC59479FB18}" dt="2024-08-20T10:14:53.742" v="146" actId="26606"/>
          <ac:spMkLst>
            <pc:docMk/>
            <pc:sldMk cId="2550987483" sldId="266"/>
            <ac:spMk id="3" creationId="{00000000-0000-0000-0000-000000000000}"/>
          </ac:spMkLst>
        </pc:spChg>
        <pc:spChg chg="del mod">
          <ac:chgData name="Ross Phillips" userId="c604230b-847d-4cb1-9e23-f810d4c0fde1" providerId="ADAL" clId="{B20C2941-638E-42F0-AC00-2DC59479FB18}" dt="2024-08-19T13:02:42.309" v="35" actId="700"/>
          <ac:spMkLst>
            <pc:docMk/>
            <pc:sldMk cId="2550987483" sldId="266"/>
            <ac:spMk id="4" creationId="{81FE5C5D-33BF-4206-9F21-4F637E551C00}"/>
          </ac:spMkLst>
        </pc:spChg>
        <pc:spChg chg="add">
          <ac:chgData name="Ross Phillips" userId="c604230b-847d-4cb1-9e23-f810d4c0fde1" providerId="ADAL" clId="{B20C2941-638E-42F0-AC00-2DC59479FB18}" dt="2024-08-20T10:14:53.742" v="146" actId="26606"/>
          <ac:spMkLst>
            <pc:docMk/>
            <pc:sldMk cId="2550987483" sldId="266"/>
            <ac:spMk id="8" creationId="{DC878D9A-77BE-4701-AE3D-EEFC53CD50BC}"/>
          </ac:spMkLst>
        </pc:spChg>
        <pc:spChg chg="add">
          <ac:chgData name="Ross Phillips" userId="c604230b-847d-4cb1-9e23-f810d4c0fde1" providerId="ADAL" clId="{B20C2941-638E-42F0-AC00-2DC59479FB18}" dt="2024-08-20T10:14:53.742" v="146" actId="26606"/>
          <ac:spMkLst>
            <pc:docMk/>
            <pc:sldMk cId="2550987483" sldId="266"/>
            <ac:spMk id="10" creationId="{F643BE08-0ED1-4B73-AC6D-B7E26A59CDAA}"/>
          </ac:spMkLst>
        </pc:spChg>
        <pc:spChg chg="add">
          <ac:chgData name="Ross Phillips" userId="c604230b-847d-4cb1-9e23-f810d4c0fde1" providerId="ADAL" clId="{B20C2941-638E-42F0-AC00-2DC59479FB18}" dt="2024-08-20T10:14:53.742" v="146" actId="26606"/>
          <ac:spMkLst>
            <pc:docMk/>
            <pc:sldMk cId="2550987483" sldId="266"/>
            <ac:spMk id="12" creationId="{956B2094-7FC0-45FC-BFED-3CB88CEE63F5}"/>
          </ac:spMkLst>
        </pc:spChg>
        <pc:spChg chg="add">
          <ac:chgData name="Ross Phillips" userId="c604230b-847d-4cb1-9e23-f810d4c0fde1" providerId="ADAL" clId="{B20C2941-638E-42F0-AC00-2DC59479FB18}" dt="2024-08-20T10:14:53.742" v="146" actId="26606"/>
          <ac:spMkLst>
            <pc:docMk/>
            <pc:sldMk cId="2550987483" sldId="266"/>
            <ac:spMk id="14" creationId="{07A4B640-BB7F-4272-A710-068DBA9F9A6E}"/>
          </ac:spMkLst>
        </pc:spChg>
      </pc:sldChg>
      <pc:sldChg chg="addSp delSp modSp mod setBg modClrScheme chgLayout">
        <pc:chgData name="Ross Phillips" userId="c604230b-847d-4cb1-9e23-f810d4c0fde1" providerId="ADAL" clId="{B20C2941-638E-42F0-AC00-2DC59479FB18}" dt="2024-08-20T10:14:57.972" v="147" actId="26606"/>
        <pc:sldMkLst>
          <pc:docMk/>
          <pc:sldMk cId="3875626831" sldId="267"/>
        </pc:sldMkLst>
        <pc:spChg chg="mod ord">
          <ac:chgData name="Ross Phillips" userId="c604230b-847d-4cb1-9e23-f810d4c0fde1" providerId="ADAL" clId="{B20C2941-638E-42F0-AC00-2DC59479FB18}" dt="2024-08-20T10:14:57.972" v="147" actId="26606"/>
          <ac:spMkLst>
            <pc:docMk/>
            <pc:sldMk cId="3875626831" sldId="267"/>
            <ac:spMk id="2" creationId="{00000000-0000-0000-0000-000000000000}"/>
          </ac:spMkLst>
        </pc:spChg>
        <pc:spChg chg="del mod ord">
          <ac:chgData name="Ross Phillips" userId="c604230b-847d-4cb1-9e23-f810d4c0fde1" providerId="ADAL" clId="{B20C2941-638E-42F0-AC00-2DC59479FB18}" dt="2024-08-20T10:14:57.972" v="147" actId="26606"/>
          <ac:spMkLst>
            <pc:docMk/>
            <pc:sldMk cId="3875626831" sldId="267"/>
            <ac:spMk id="3" creationId="{00000000-0000-0000-0000-000000000000}"/>
          </ac:spMkLst>
        </pc:spChg>
        <pc:spChg chg="del mod">
          <ac:chgData name="Ross Phillips" userId="c604230b-847d-4cb1-9e23-f810d4c0fde1" providerId="ADAL" clId="{B20C2941-638E-42F0-AC00-2DC59479FB18}" dt="2024-08-19T13:02:55.210" v="43" actId="700"/>
          <ac:spMkLst>
            <pc:docMk/>
            <pc:sldMk cId="3875626831" sldId="267"/>
            <ac:spMk id="4" creationId="{794001F2-AA9B-4956-888E-7C755E6AEBAE}"/>
          </ac:spMkLst>
        </pc:spChg>
        <pc:spChg chg="add">
          <ac:chgData name="Ross Phillips" userId="c604230b-847d-4cb1-9e23-f810d4c0fde1" providerId="ADAL" clId="{B20C2941-638E-42F0-AC00-2DC59479FB18}" dt="2024-08-20T10:14:57.972" v="147" actId="26606"/>
          <ac:spMkLst>
            <pc:docMk/>
            <pc:sldMk cId="3875626831" sldId="267"/>
            <ac:spMk id="9" creationId="{52BE4420-3B5F-4549-8B4A-77855B8215EC}"/>
          </ac:spMkLst>
        </pc:spChg>
        <pc:spChg chg="add">
          <ac:chgData name="Ross Phillips" userId="c604230b-847d-4cb1-9e23-f810d4c0fde1" providerId="ADAL" clId="{B20C2941-638E-42F0-AC00-2DC59479FB18}" dt="2024-08-20T10:14:57.972" v="147" actId="26606"/>
          <ac:spMkLst>
            <pc:docMk/>
            <pc:sldMk cId="3875626831" sldId="267"/>
            <ac:spMk id="11" creationId="{A75876F6-95D4-48CB-8E3E-4401A96E25A4}"/>
          </ac:spMkLst>
        </pc:spChg>
        <pc:spChg chg="add">
          <ac:chgData name="Ross Phillips" userId="c604230b-847d-4cb1-9e23-f810d4c0fde1" providerId="ADAL" clId="{B20C2941-638E-42F0-AC00-2DC59479FB18}" dt="2024-08-20T10:14:57.972" v="147" actId="26606"/>
          <ac:spMkLst>
            <pc:docMk/>
            <pc:sldMk cId="3875626831" sldId="267"/>
            <ac:spMk id="13" creationId="{D1B84719-90BB-4D0C-92D8-61DC5512B34B}"/>
          </ac:spMkLst>
        </pc:spChg>
        <pc:spChg chg="add">
          <ac:chgData name="Ross Phillips" userId="c604230b-847d-4cb1-9e23-f810d4c0fde1" providerId="ADAL" clId="{B20C2941-638E-42F0-AC00-2DC59479FB18}" dt="2024-08-20T10:14:57.972" v="147" actId="26606"/>
          <ac:spMkLst>
            <pc:docMk/>
            <pc:sldMk cId="3875626831" sldId="267"/>
            <ac:spMk id="15" creationId="{7B407EC4-5D16-4845-9840-4E28622B6568}"/>
          </ac:spMkLst>
        </pc:spChg>
        <pc:graphicFrameChg chg="add">
          <ac:chgData name="Ross Phillips" userId="c604230b-847d-4cb1-9e23-f810d4c0fde1" providerId="ADAL" clId="{B20C2941-638E-42F0-AC00-2DC59479FB18}" dt="2024-08-20T10:14:57.972" v="147" actId="26606"/>
          <ac:graphicFrameMkLst>
            <pc:docMk/>
            <pc:sldMk cId="3875626831" sldId="267"/>
            <ac:graphicFrameMk id="5" creationId="{3423FAE6-52FB-7DF3-CA09-4A93C5AA2177}"/>
          </ac:graphicFrameMkLst>
        </pc:graphicFrameChg>
      </pc:sldChg>
      <pc:sldChg chg="addSp delSp modSp mod setBg modClrScheme chgLayout">
        <pc:chgData name="Ross Phillips" userId="c604230b-847d-4cb1-9e23-f810d4c0fde1" providerId="ADAL" clId="{B20C2941-638E-42F0-AC00-2DC59479FB18}" dt="2024-08-20T10:15:06.197" v="148" actId="26606"/>
        <pc:sldMkLst>
          <pc:docMk/>
          <pc:sldMk cId="1673619002" sldId="268"/>
        </pc:sldMkLst>
        <pc:spChg chg="mod ord">
          <ac:chgData name="Ross Phillips" userId="c604230b-847d-4cb1-9e23-f810d4c0fde1" providerId="ADAL" clId="{B20C2941-638E-42F0-AC00-2DC59479FB18}" dt="2024-08-20T10:15:06.197" v="148" actId="26606"/>
          <ac:spMkLst>
            <pc:docMk/>
            <pc:sldMk cId="1673619002" sldId="268"/>
            <ac:spMk id="2" creationId="{00000000-0000-0000-0000-000000000000}"/>
          </ac:spMkLst>
        </pc:spChg>
        <pc:spChg chg="mod ord">
          <ac:chgData name="Ross Phillips" userId="c604230b-847d-4cb1-9e23-f810d4c0fde1" providerId="ADAL" clId="{B20C2941-638E-42F0-AC00-2DC59479FB18}" dt="2024-08-20T10:15:06.197" v="148" actId="26606"/>
          <ac:spMkLst>
            <pc:docMk/>
            <pc:sldMk cId="1673619002" sldId="268"/>
            <ac:spMk id="3" creationId="{00000000-0000-0000-0000-000000000000}"/>
          </ac:spMkLst>
        </pc:spChg>
        <pc:spChg chg="del mod">
          <ac:chgData name="Ross Phillips" userId="c604230b-847d-4cb1-9e23-f810d4c0fde1" providerId="ADAL" clId="{B20C2941-638E-42F0-AC00-2DC59479FB18}" dt="2024-08-19T13:03:09.256" v="48" actId="700"/>
          <ac:spMkLst>
            <pc:docMk/>
            <pc:sldMk cId="1673619002" sldId="268"/>
            <ac:spMk id="4" creationId="{22BD9A35-EF86-4C17-9E5E-D744D23233B6}"/>
          </ac:spMkLst>
        </pc:spChg>
        <pc:spChg chg="add">
          <ac:chgData name="Ross Phillips" userId="c604230b-847d-4cb1-9e23-f810d4c0fde1" providerId="ADAL" clId="{B20C2941-638E-42F0-AC00-2DC59479FB18}" dt="2024-08-20T10:15:06.197" v="148" actId="26606"/>
          <ac:spMkLst>
            <pc:docMk/>
            <pc:sldMk cId="1673619002" sldId="268"/>
            <ac:spMk id="2055" creationId="{11C7711F-3983-4AB1-AFDE-96F7C06514D3}"/>
          </ac:spMkLst>
        </pc:spChg>
        <pc:spChg chg="add">
          <ac:chgData name="Ross Phillips" userId="c604230b-847d-4cb1-9e23-f810d4c0fde1" providerId="ADAL" clId="{B20C2941-638E-42F0-AC00-2DC59479FB18}" dt="2024-08-20T10:15:06.197" v="148" actId="26606"/>
          <ac:spMkLst>
            <pc:docMk/>
            <pc:sldMk cId="1673619002" sldId="268"/>
            <ac:spMk id="2063" creationId="{B3085476-B49E-49ED-87D2-1165E69D2605}"/>
          </ac:spMkLst>
        </pc:spChg>
        <pc:grpChg chg="add">
          <ac:chgData name="Ross Phillips" userId="c604230b-847d-4cb1-9e23-f810d4c0fde1" providerId="ADAL" clId="{B20C2941-638E-42F0-AC00-2DC59479FB18}" dt="2024-08-20T10:15:06.197" v="148" actId="26606"/>
          <ac:grpSpMkLst>
            <pc:docMk/>
            <pc:sldMk cId="1673619002" sldId="268"/>
            <ac:grpSpMk id="2057" creationId="{89BC9D38-9241-4F71-9B45-73827299E4C5}"/>
          </ac:grpSpMkLst>
        </pc:grpChg>
        <pc:picChg chg="mod">
          <ac:chgData name="Ross Phillips" userId="c604230b-847d-4cb1-9e23-f810d4c0fde1" providerId="ADAL" clId="{B20C2941-638E-42F0-AC00-2DC59479FB18}" dt="2024-08-20T10:15:06.197" v="148" actId="26606"/>
          <ac:picMkLst>
            <pc:docMk/>
            <pc:sldMk cId="1673619002" sldId="268"/>
            <ac:picMk id="2050" creationId="{00000000-0000-0000-0000-000000000000}"/>
          </ac:picMkLst>
        </pc:picChg>
        <pc:cxnChg chg="add">
          <ac:chgData name="Ross Phillips" userId="c604230b-847d-4cb1-9e23-f810d4c0fde1" providerId="ADAL" clId="{B20C2941-638E-42F0-AC00-2DC59479FB18}" dt="2024-08-20T10:15:06.197" v="148" actId="26606"/>
          <ac:cxnSpMkLst>
            <pc:docMk/>
            <pc:sldMk cId="1673619002" sldId="268"/>
            <ac:cxnSpMk id="2065" creationId="{59BA5C68-DFCC-4101-8403-F96781CDDD7A}"/>
          </ac:cxnSpMkLst>
        </pc:cxnChg>
      </pc:sldChg>
      <pc:sldChg chg="addSp modSp mod setBg setClrOvrMap">
        <pc:chgData name="Ross Phillips" userId="c604230b-847d-4cb1-9e23-f810d4c0fde1" providerId="ADAL" clId="{B20C2941-638E-42F0-AC00-2DC59479FB18}" dt="2024-08-20T10:15:18.404" v="150" actId="26606"/>
        <pc:sldMkLst>
          <pc:docMk/>
          <pc:sldMk cId="2183351629" sldId="269"/>
        </pc:sldMkLst>
        <pc:spChg chg="mod">
          <ac:chgData name="Ross Phillips" userId="c604230b-847d-4cb1-9e23-f810d4c0fde1" providerId="ADAL" clId="{B20C2941-638E-42F0-AC00-2DC59479FB18}" dt="2024-08-20T10:15:18.404" v="150" actId="26606"/>
          <ac:spMkLst>
            <pc:docMk/>
            <pc:sldMk cId="2183351629" sldId="269"/>
            <ac:spMk id="2" creationId="{00000000-0000-0000-0000-000000000000}"/>
          </ac:spMkLst>
        </pc:spChg>
        <pc:spChg chg="mod">
          <ac:chgData name="Ross Phillips" userId="c604230b-847d-4cb1-9e23-f810d4c0fde1" providerId="ADAL" clId="{B20C2941-638E-42F0-AC00-2DC59479FB18}" dt="2024-08-20T10:15:18.404" v="150" actId="26606"/>
          <ac:spMkLst>
            <pc:docMk/>
            <pc:sldMk cId="2183351629" sldId="269"/>
            <ac:spMk id="3" creationId="{00000000-0000-0000-0000-000000000000}"/>
          </ac:spMkLst>
        </pc:spChg>
        <pc:spChg chg="add">
          <ac:chgData name="Ross Phillips" userId="c604230b-847d-4cb1-9e23-f810d4c0fde1" providerId="ADAL" clId="{B20C2941-638E-42F0-AC00-2DC59479FB18}" dt="2024-08-20T10:15:18.404" v="150" actId="26606"/>
          <ac:spMkLst>
            <pc:docMk/>
            <pc:sldMk cId="2183351629" sldId="269"/>
            <ac:spMk id="17" creationId="{FDF8837B-BAE2-489A-8F93-69216307D5A5}"/>
          </ac:spMkLst>
        </pc:spChg>
        <pc:grpChg chg="add">
          <ac:chgData name="Ross Phillips" userId="c604230b-847d-4cb1-9e23-f810d4c0fde1" providerId="ADAL" clId="{B20C2941-638E-42F0-AC00-2DC59479FB18}" dt="2024-08-20T10:15:18.404" v="150" actId="26606"/>
          <ac:grpSpMkLst>
            <pc:docMk/>
            <pc:sldMk cId="2183351629" sldId="269"/>
            <ac:grpSpMk id="9" creationId="{03E8C8A2-D2DA-42F8-84AA-AC5AB4251D29}"/>
          </ac:grpSpMkLst>
        </pc:grpChg>
        <pc:picChg chg="add">
          <ac:chgData name="Ross Phillips" userId="c604230b-847d-4cb1-9e23-f810d4c0fde1" providerId="ADAL" clId="{B20C2941-638E-42F0-AC00-2DC59479FB18}" dt="2024-08-20T10:15:18.404" v="150" actId="26606"/>
          <ac:picMkLst>
            <pc:docMk/>
            <pc:sldMk cId="2183351629" sldId="269"/>
            <ac:picMk id="5" creationId="{271FC707-041B-95FC-E65D-2EA3743FE2C7}"/>
          </ac:picMkLst>
        </pc:picChg>
        <pc:cxnChg chg="add">
          <ac:chgData name="Ross Phillips" userId="c604230b-847d-4cb1-9e23-f810d4c0fde1" providerId="ADAL" clId="{B20C2941-638E-42F0-AC00-2DC59479FB18}" dt="2024-08-20T10:15:18.404" v="150" actId="26606"/>
          <ac:cxnSpMkLst>
            <pc:docMk/>
            <pc:sldMk cId="2183351629" sldId="269"/>
            <ac:cxnSpMk id="15" creationId="{0DFD28A6-39F3-425F-8050-E5BF1B4523B2}"/>
          </ac:cxnSpMkLst>
        </pc:cxnChg>
        <pc:cxnChg chg="add">
          <ac:chgData name="Ross Phillips" userId="c604230b-847d-4cb1-9e23-f810d4c0fde1" providerId="ADAL" clId="{B20C2941-638E-42F0-AC00-2DC59479FB18}" dt="2024-08-20T10:15:18.404" v="150" actId="26606"/>
          <ac:cxnSpMkLst>
            <pc:docMk/>
            <pc:sldMk cId="2183351629" sldId="269"/>
            <ac:cxnSpMk id="19" creationId="{B48BEE9B-A2F4-4BF3-9EAD-16E1A7FC2DC6}"/>
          </ac:cxnSpMkLst>
        </pc:cxnChg>
      </pc:sldChg>
      <pc:sldChg chg="del">
        <pc:chgData name="Ross Phillips" userId="c604230b-847d-4cb1-9e23-f810d4c0fde1" providerId="ADAL" clId="{B20C2941-638E-42F0-AC00-2DC59479FB18}" dt="2024-08-19T13:06:36.989" v="136" actId="47"/>
        <pc:sldMkLst>
          <pc:docMk/>
          <pc:sldMk cId="1880302395" sldId="270"/>
        </pc:sldMkLst>
      </pc:sldChg>
      <pc:sldChg chg="addSp modSp mod setBg addAnim setClrOvrMap">
        <pc:chgData name="Ross Phillips" userId="c604230b-847d-4cb1-9e23-f810d4c0fde1" providerId="ADAL" clId="{B20C2941-638E-42F0-AC00-2DC59479FB18}" dt="2024-08-20T10:15:22.791" v="153"/>
        <pc:sldMkLst>
          <pc:docMk/>
          <pc:sldMk cId="1555305398" sldId="271"/>
        </pc:sldMkLst>
        <pc:spChg chg="mod">
          <ac:chgData name="Ross Phillips" userId="c604230b-847d-4cb1-9e23-f810d4c0fde1" providerId="ADAL" clId="{B20C2941-638E-42F0-AC00-2DC59479FB18}" dt="2024-08-20T10:15:22.791" v="151" actId="26606"/>
          <ac:spMkLst>
            <pc:docMk/>
            <pc:sldMk cId="1555305398" sldId="271"/>
            <ac:spMk id="6" creationId="{00000000-0000-0000-0000-000000000000}"/>
          </ac:spMkLst>
        </pc:spChg>
        <pc:spChg chg="mod">
          <ac:chgData name="Ross Phillips" userId="c604230b-847d-4cb1-9e23-f810d4c0fde1" providerId="ADAL" clId="{B20C2941-638E-42F0-AC00-2DC59479FB18}" dt="2024-08-20T10:15:22.791" v="151" actId="26606"/>
          <ac:spMkLst>
            <pc:docMk/>
            <pc:sldMk cId="1555305398" sldId="271"/>
            <ac:spMk id="7" creationId="{00000000-0000-0000-0000-000000000000}"/>
          </ac:spMkLst>
        </pc:spChg>
        <pc:spChg chg="add">
          <ac:chgData name="Ross Phillips" userId="c604230b-847d-4cb1-9e23-f810d4c0fde1" providerId="ADAL" clId="{B20C2941-638E-42F0-AC00-2DC59479FB18}" dt="2024-08-20T10:15:22.791" v="151" actId="26606"/>
          <ac:spMkLst>
            <pc:docMk/>
            <pc:sldMk cId="1555305398" sldId="271"/>
            <ac:spMk id="20" creationId="{FDF8837B-BAE2-489A-8F93-69216307D5A5}"/>
          </ac:spMkLst>
        </pc:spChg>
        <pc:grpChg chg="add">
          <ac:chgData name="Ross Phillips" userId="c604230b-847d-4cb1-9e23-f810d4c0fde1" providerId="ADAL" clId="{B20C2941-638E-42F0-AC00-2DC59479FB18}" dt="2024-08-20T10:15:22.791" v="151" actId="26606"/>
          <ac:grpSpMkLst>
            <pc:docMk/>
            <pc:sldMk cId="1555305398" sldId="271"/>
            <ac:grpSpMk id="12" creationId="{03E8C8A2-D2DA-42F8-84AA-AC5AB4251D29}"/>
          </ac:grpSpMkLst>
        </pc:grpChg>
        <pc:picChg chg="mod ord">
          <ac:chgData name="Ross Phillips" userId="c604230b-847d-4cb1-9e23-f810d4c0fde1" providerId="ADAL" clId="{B20C2941-638E-42F0-AC00-2DC59479FB18}" dt="2024-08-20T10:15:22.791" v="151" actId="26606"/>
          <ac:picMkLst>
            <pc:docMk/>
            <pc:sldMk cId="1555305398" sldId="271"/>
            <ac:picMk id="4" creationId="{00000000-0000-0000-0000-000000000000}"/>
          </ac:picMkLst>
        </pc:picChg>
        <pc:cxnChg chg="add">
          <ac:chgData name="Ross Phillips" userId="c604230b-847d-4cb1-9e23-f810d4c0fde1" providerId="ADAL" clId="{B20C2941-638E-42F0-AC00-2DC59479FB18}" dt="2024-08-20T10:15:22.791" v="151" actId="26606"/>
          <ac:cxnSpMkLst>
            <pc:docMk/>
            <pc:sldMk cId="1555305398" sldId="271"/>
            <ac:cxnSpMk id="18" creationId="{0DFD28A6-39F3-425F-8050-E5BF1B4523B2}"/>
          </ac:cxnSpMkLst>
        </pc:cxnChg>
        <pc:cxnChg chg="add">
          <ac:chgData name="Ross Phillips" userId="c604230b-847d-4cb1-9e23-f810d4c0fde1" providerId="ADAL" clId="{B20C2941-638E-42F0-AC00-2DC59479FB18}" dt="2024-08-20T10:15:22.791" v="151" actId="26606"/>
          <ac:cxnSpMkLst>
            <pc:docMk/>
            <pc:sldMk cId="1555305398" sldId="271"/>
            <ac:cxnSpMk id="22" creationId="{B48BEE9B-A2F4-4BF3-9EAD-16E1A7FC2DC6}"/>
          </ac:cxnSpMkLst>
        </pc:cxnChg>
      </pc:sldChg>
      <pc:sldChg chg="addSp delSp modSp mod setBg modClrScheme chgLayout">
        <pc:chgData name="Ross Phillips" userId="c604230b-847d-4cb1-9e23-f810d4c0fde1" providerId="ADAL" clId="{B20C2941-638E-42F0-AC00-2DC59479FB18}" dt="2024-08-20T10:15:28.305" v="154" actId="26606"/>
        <pc:sldMkLst>
          <pc:docMk/>
          <pc:sldMk cId="2304215956" sldId="272"/>
        </pc:sldMkLst>
        <pc:spChg chg="mod ord">
          <ac:chgData name="Ross Phillips" userId="c604230b-847d-4cb1-9e23-f810d4c0fde1" providerId="ADAL" clId="{B20C2941-638E-42F0-AC00-2DC59479FB18}" dt="2024-08-20T10:15:28.305" v="154" actId="26606"/>
          <ac:spMkLst>
            <pc:docMk/>
            <pc:sldMk cId="2304215956" sldId="272"/>
            <ac:spMk id="2" creationId="{00000000-0000-0000-0000-000000000000}"/>
          </ac:spMkLst>
        </pc:spChg>
        <pc:spChg chg="del mod ord">
          <ac:chgData name="Ross Phillips" userId="c604230b-847d-4cb1-9e23-f810d4c0fde1" providerId="ADAL" clId="{B20C2941-638E-42F0-AC00-2DC59479FB18}" dt="2024-08-20T10:15:28.305" v="154" actId="26606"/>
          <ac:spMkLst>
            <pc:docMk/>
            <pc:sldMk cId="2304215956" sldId="272"/>
            <ac:spMk id="3" creationId="{00000000-0000-0000-0000-000000000000}"/>
          </ac:spMkLst>
        </pc:spChg>
        <pc:spChg chg="del mod">
          <ac:chgData name="Ross Phillips" userId="c604230b-847d-4cb1-9e23-f810d4c0fde1" providerId="ADAL" clId="{B20C2941-638E-42F0-AC00-2DC59479FB18}" dt="2024-08-19T13:03:50.150" v="66" actId="700"/>
          <ac:spMkLst>
            <pc:docMk/>
            <pc:sldMk cId="2304215956" sldId="272"/>
            <ac:spMk id="4" creationId="{BEA16BA6-A740-4E52-82F0-A915A8F6010A}"/>
          </ac:spMkLst>
        </pc:spChg>
        <pc:spChg chg="add">
          <ac:chgData name="Ross Phillips" userId="c604230b-847d-4cb1-9e23-f810d4c0fde1" providerId="ADAL" clId="{B20C2941-638E-42F0-AC00-2DC59479FB18}" dt="2024-08-20T10:15:28.305" v="154" actId="26606"/>
          <ac:spMkLst>
            <pc:docMk/>
            <pc:sldMk cId="2304215956" sldId="272"/>
            <ac:spMk id="9" creationId="{52BE4420-3B5F-4549-8B4A-77855B8215EC}"/>
          </ac:spMkLst>
        </pc:spChg>
        <pc:spChg chg="add">
          <ac:chgData name="Ross Phillips" userId="c604230b-847d-4cb1-9e23-f810d4c0fde1" providerId="ADAL" clId="{B20C2941-638E-42F0-AC00-2DC59479FB18}" dt="2024-08-20T10:15:28.305" v="154" actId="26606"/>
          <ac:spMkLst>
            <pc:docMk/>
            <pc:sldMk cId="2304215956" sldId="272"/>
            <ac:spMk id="11" creationId="{A75876F6-95D4-48CB-8E3E-4401A96E25A4}"/>
          </ac:spMkLst>
        </pc:spChg>
        <pc:spChg chg="add">
          <ac:chgData name="Ross Phillips" userId="c604230b-847d-4cb1-9e23-f810d4c0fde1" providerId="ADAL" clId="{B20C2941-638E-42F0-AC00-2DC59479FB18}" dt="2024-08-20T10:15:28.305" v="154" actId="26606"/>
          <ac:spMkLst>
            <pc:docMk/>
            <pc:sldMk cId="2304215956" sldId="272"/>
            <ac:spMk id="13" creationId="{D1B84719-90BB-4D0C-92D8-61DC5512B34B}"/>
          </ac:spMkLst>
        </pc:spChg>
        <pc:spChg chg="add">
          <ac:chgData name="Ross Phillips" userId="c604230b-847d-4cb1-9e23-f810d4c0fde1" providerId="ADAL" clId="{B20C2941-638E-42F0-AC00-2DC59479FB18}" dt="2024-08-20T10:15:28.305" v="154" actId="26606"/>
          <ac:spMkLst>
            <pc:docMk/>
            <pc:sldMk cId="2304215956" sldId="272"/>
            <ac:spMk id="15" creationId="{7B407EC4-5D16-4845-9840-4E28622B6568}"/>
          </ac:spMkLst>
        </pc:spChg>
        <pc:graphicFrameChg chg="add">
          <ac:chgData name="Ross Phillips" userId="c604230b-847d-4cb1-9e23-f810d4c0fde1" providerId="ADAL" clId="{B20C2941-638E-42F0-AC00-2DC59479FB18}" dt="2024-08-20T10:15:28.305" v="154" actId="26606"/>
          <ac:graphicFrameMkLst>
            <pc:docMk/>
            <pc:sldMk cId="2304215956" sldId="272"/>
            <ac:graphicFrameMk id="5" creationId="{E4B418CE-0A5C-E1F1-1E02-4DB99699829D}"/>
          </ac:graphicFrameMkLst>
        </pc:graphicFrameChg>
      </pc:sldChg>
      <pc:sldChg chg="modSp del mod">
        <pc:chgData name="Ross Phillips" userId="c604230b-847d-4cb1-9e23-f810d4c0fde1" providerId="ADAL" clId="{B20C2941-638E-42F0-AC00-2DC59479FB18}" dt="2024-08-20T10:15:43.109" v="155" actId="47"/>
        <pc:sldMkLst>
          <pc:docMk/>
          <pc:sldMk cId="2719398225" sldId="273"/>
        </pc:sldMkLst>
        <pc:spChg chg="mod">
          <ac:chgData name="Ross Phillips" userId="c604230b-847d-4cb1-9e23-f810d4c0fde1" providerId="ADAL" clId="{B20C2941-638E-42F0-AC00-2DC59479FB18}" dt="2024-08-19T13:03:54.213" v="68" actId="6549"/>
          <ac:spMkLst>
            <pc:docMk/>
            <pc:sldMk cId="2719398225" sldId="273"/>
            <ac:spMk id="2" creationId="{00000000-0000-0000-0000-000000000000}"/>
          </ac:spMkLst>
        </pc:spChg>
        <pc:spChg chg="mod">
          <ac:chgData name="Ross Phillips" userId="c604230b-847d-4cb1-9e23-f810d4c0fde1" providerId="ADAL" clId="{B20C2941-638E-42F0-AC00-2DC59479FB18}" dt="2024-08-19T13:03:56.196" v="70" actId="27636"/>
          <ac:spMkLst>
            <pc:docMk/>
            <pc:sldMk cId="2719398225" sldId="273"/>
            <ac:spMk id="3" creationId="{00000000-0000-0000-0000-000000000000}"/>
          </ac:spMkLst>
        </pc:spChg>
      </pc:sldChg>
      <pc:sldChg chg="addSp delSp modSp mod setBg modClrScheme chgLayout">
        <pc:chgData name="Ross Phillips" userId="c604230b-847d-4cb1-9e23-f810d4c0fde1" providerId="ADAL" clId="{B20C2941-638E-42F0-AC00-2DC59479FB18}" dt="2024-08-20T10:15:46.476" v="156" actId="26606"/>
        <pc:sldMkLst>
          <pc:docMk/>
          <pc:sldMk cId="1188059242" sldId="274"/>
        </pc:sldMkLst>
        <pc:spChg chg="mod ord">
          <ac:chgData name="Ross Phillips" userId="c604230b-847d-4cb1-9e23-f810d4c0fde1" providerId="ADAL" clId="{B20C2941-638E-42F0-AC00-2DC59479FB18}" dt="2024-08-20T10:15:46.476" v="156" actId="26606"/>
          <ac:spMkLst>
            <pc:docMk/>
            <pc:sldMk cId="1188059242" sldId="274"/>
            <ac:spMk id="2" creationId="{00000000-0000-0000-0000-000000000000}"/>
          </ac:spMkLst>
        </pc:spChg>
        <pc:spChg chg="del mod ord">
          <ac:chgData name="Ross Phillips" userId="c604230b-847d-4cb1-9e23-f810d4c0fde1" providerId="ADAL" clId="{B20C2941-638E-42F0-AC00-2DC59479FB18}" dt="2024-08-20T10:15:46.476" v="156" actId="26606"/>
          <ac:spMkLst>
            <pc:docMk/>
            <pc:sldMk cId="1188059242" sldId="274"/>
            <ac:spMk id="3" creationId="{00000000-0000-0000-0000-000000000000}"/>
          </ac:spMkLst>
        </pc:spChg>
        <pc:spChg chg="del mod">
          <ac:chgData name="Ross Phillips" userId="c604230b-847d-4cb1-9e23-f810d4c0fde1" providerId="ADAL" clId="{B20C2941-638E-42F0-AC00-2DC59479FB18}" dt="2024-08-19T13:04:06.773" v="77" actId="700"/>
          <ac:spMkLst>
            <pc:docMk/>
            <pc:sldMk cId="1188059242" sldId="274"/>
            <ac:spMk id="4" creationId="{44A9A8FD-CD7D-4AE1-B359-633E30DEC5A3}"/>
          </ac:spMkLst>
        </pc:spChg>
        <pc:spChg chg="add">
          <ac:chgData name="Ross Phillips" userId="c604230b-847d-4cb1-9e23-f810d4c0fde1" providerId="ADAL" clId="{B20C2941-638E-42F0-AC00-2DC59479FB18}" dt="2024-08-20T10:15:46.476" v="156" actId="26606"/>
          <ac:spMkLst>
            <pc:docMk/>
            <pc:sldMk cId="1188059242" sldId="274"/>
            <ac:spMk id="9" creationId="{52BE4420-3B5F-4549-8B4A-77855B8215EC}"/>
          </ac:spMkLst>
        </pc:spChg>
        <pc:spChg chg="add">
          <ac:chgData name="Ross Phillips" userId="c604230b-847d-4cb1-9e23-f810d4c0fde1" providerId="ADAL" clId="{B20C2941-638E-42F0-AC00-2DC59479FB18}" dt="2024-08-20T10:15:46.476" v="156" actId="26606"/>
          <ac:spMkLst>
            <pc:docMk/>
            <pc:sldMk cId="1188059242" sldId="274"/>
            <ac:spMk id="11" creationId="{A75876F6-95D4-48CB-8E3E-4401A96E25A4}"/>
          </ac:spMkLst>
        </pc:spChg>
        <pc:spChg chg="add">
          <ac:chgData name="Ross Phillips" userId="c604230b-847d-4cb1-9e23-f810d4c0fde1" providerId="ADAL" clId="{B20C2941-638E-42F0-AC00-2DC59479FB18}" dt="2024-08-20T10:15:46.476" v="156" actId="26606"/>
          <ac:spMkLst>
            <pc:docMk/>
            <pc:sldMk cId="1188059242" sldId="274"/>
            <ac:spMk id="13" creationId="{D1B84719-90BB-4D0C-92D8-61DC5512B34B}"/>
          </ac:spMkLst>
        </pc:spChg>
        <pc:spChg chg="add">
          <ac:chgData name="Ross Phillips" userId="c604230b-847d-4cb1-9e23-f810d4c0fde1" providerId="ADAL" clId="{B20C2941-638E-42F0-AC00-2DC59479FB18}" dt="2024-08-20T10:15:46.476" v="156" actId="26606"/>
          <ac:spMkLst>
            <pc:docMk/>
            <pc:sldMk cId="1188059242" sldId="274"/>
            <ac:spMk id="15" creationId="{7B407EC4-5D16-4845-9840-4E28622B6568}"/>
          </ac:spMkLst>
        </pc:spChg>
        <pc:graphicFrameChg chg="add">
          <ac:chgData name="Ross Phillips" userId="c604230b-847d-4cb1-9e23-f810d4c0fde1" providerId="ADAL" clId="{B20C2941-638E-42F0-AC00-2DC59479FB18}" dt="2024-08-20T10:15:46.476" v="156" actId="26606"/>
          <ac:graphicFrameMkLst>
            <pc:docMk/>
            <pc:sldMk cId="1188059242" sldId="274"/>
            <ac:graphicFrameMk id="5" creationId="{19E603F1-5202-4F96-F42B-7A5C9F701B5D}"/>
          </ac:graphicFrameMkLst>
        </pc:graphicFrameChg>
      </pc:sldChg>
      <pc:sldChg chg="addSp delSp modSp mod setBg modClrScheme chgLayout">
        <pc:chgData name="Ross Phillips" userId="c604230b-847d-4cb1-9e23-f810d4c0fde1" providerId="ADAL" clId="{B20C2941-638E-42F0-AC00-2DC59479FB18}" dt="2024-08-20T10:15:54.162" v="157" actId="26606"/>
        <pc:sldMkLst>
          <pc:docMk/>
          <pc:sldMk cId="3131143916" sldId="275"/>
        </pc:sldMkLst>
        <pc:spChg chg="mod ord">
          <ac:chgData name="Ross Phillips" userId="c604230b-847d-4cb1-9e23-f810d4c0fde1" providerId="ADAL" clId="{B20C2941-638E-42F0-AC00-2DC59479FB18}" dt="2024-08-20T10:15:54.162" v="157" actId="26606"/>
          <ac:spMkLst>
            <pc:docMk/>
            <pc:sldMk cId="3131143916" sldId="275"/>
            <ac:spMk id="2" creationId="{00000000-0000-0000-0000-000000000000}"/>
          </ac:spMkLst>
        </pc:spChg>
        <pc:spChg chg="del mod ord">
          <ac:chgData name="Ross Phillips" userId="c604230b-847d-4cb1-9e23-f810d4c0fde1" providerId="ADAL" clId="{B20C2941-638E-42F0-AC00-2DC59479FB18}" dt="2024-08-20T10:15:54.162" v="157" actId="26606"/>
          <ac:spMkLst>
            <pc:docMk/>
            <pc:sldMk cId="3131143916" sldId="275"/>
            <ac:spMk id="3" creationId="{00000000-0000-0000-0000-000000000000}"/>
          </ac:spMkLst>
        </pc:spChg>
        <pc:spChg chg="del mod">
          <ac:chgData name="Ross Phillips" userId="c604230b-847d-4cb1-9e23-f810d4c0fde1" providerId="ADAL" clId="{B20C2941-638E-42F0-AC00-2DC59479FB18}" dt="2024-08-19T13:04:18.850" v="84" actId="700"/>
          <ac:spMkLst>
            <pc:docMk/>
            <pc:sldMk cId="3131143916" sldId="275"/>
            <ac:spMk id="4" creationId="{CFC3C3A1-625A-4A5C-89DF-014CA4D8CC66}"/>
          </ac:spMkLst>
        </pc:spChg>
        <pc:graphicFrameChg chg="add">
          <ac:chgData name="Ross Phillips" userId="c604230b-847d-4cb1-9e23-f810d4c0fde1" providerId="ADAL" clId="{B20C2941-638E-42F0-AC00-2DC59479FB18}" dt="2024-08-20T10:15:54.162" v="157" actId="26606"/>
          <ac:graphicFrameMkLst>
            <pc:docMk/>
            <pc:sldMk cId="3131143916" sldId="275"/>
            <ac:graphicFrameMk id="5" creationId="{A7F3366E-25B4-B60A-260B-C9CFB3BF4D77}"/>
          </ac:graphicFrameMkLst>
        </pc:graphicFrameChg>
      </pc:sldChg>
      <pc:sldChg chg="addSp delSp modSp mod setBg modClrScheme chgLayout">
        <pc:chgData name="Ross Phillips" userId="c604230b-847d-4cb1-9e23-f810d4c0fde1" providerId="ADAL" clId="{B20C2941-638E-42F0-AC00-2DC59479FB18}" dt="2024-08-20T10:16:06.240" v="159" actId="26606"/>
        <pc:sldMkLst>
          <pc:docMk/>
          <pc:sldMk cId="64931330" sldId="277"/>
        </pc:sldMkLst>
        <pc:spChg chg="mod ord">
          <ac:chgData name="Ross Phillips" userId="c604230b-847d-4cb1-9e23-f810d4c0fde1" providerId="ADAL" clId="{B20C2941-638E-42F0-AC00-2DC59479FB18}" dt="2024-08-20T10:16:06.240" v="159" actId="26606"/>
          <ac:spMkLst>
            <pc:docMk/>
            <pc:sldMk cId="64931330" sldId="277"/>
            <ac:spMk id="2" creationId="{00000000-0000-0000-0000-000000000000}"/>
          </ac:spMkLst>
        </pc:spChg>
        <pc:spChg chg="del mod ord">
          <ac:chgData name="Ross Phillips" userId="c604230b-847d-4cb1-9e23-f810d4c0fde1" providerId="ADAL" clId="{B20C2941-638E-42F0-AC00-2DC59479FB18}" dt="2024-08-20T10:16:06.240" v="159" actId="26606"/>
          <ac:spMkLst>
            <pc:docMk/>
            <pc:sldMk cId="64931330" sldId="277"/>
            <ac:spMk id="3" creationId="{00000000-0000-0000-0000-000000000000}"/>
          </ac:spMkLst>
        </pc:spChg>
        <pc:spChg chg="del mod">
          <ac:chgData name="Ross Phillips" userId="c604230b-847d-4cb1-9e23-f810d4c0fde1" providerId="ADAL" clId="{B20C2941-638E-42F0-AC00-2DC59479FB18}" dt="2024-08-19T13:04:39.617" v="93" actId="700"/>
          <ac:spMkLst>
            <pc:docMk/>
            <pc:sldMk cId="64931330" sldId="277"/>
            <ac:spMk id="4" creationId="{9E6E5FEA-8F73-41BF-B18A-EF466651D347}"/>
          </ac:spMkLst>
        </pc:spChg>
        <pc:graphicFrameChg chg="add">
          <ac:chgData name="Ross Phillips" userId="c604230b-847d-4cb1-9e23-f810d4c0fde1" providerId="ADAL" clId="{B20C2941-638E-42F0-AC00-2DC59479FB18}" dt="2024-08-20T10:16:06.240" v="159" actId="26606"/>
          <ac:graphicFrameMkLst>
            <pc:docMk/>
            <pc:sldMk cId="64931330" sldId="277"/>
            <ac:graphicFrameMk id="5" creationId="{4D543984-192A-F706-5ADF-262979037CFC}"/>
          </ac:graphicFrameMkLst>
        </pc:graphicFrameChg>
      </pc:sldChg>
      <pc:sldChg chg="addSp delSp modSp mod setBg modClrScheme setClrOvrMap chgLayout">
        <pc:chgData name="Ross Phillips" userId="c604230b-847d-4cb1-9e23-f810d4c0fde1" providerId="ADAL" clId="{B20C2941-638E-42F0-AC00-2DC59479FB18}" dt="2024-08-20T10:16:19.119" v="162" actId="26606"/>
        <pc:sldMkLst>
          <pc:docMk/>
          <pc:sldMk cId="2175933891" sldId="278"/>
        </pc:sldMkLst>
        <pc:spChg chg="del mod">
          <ac:chgData name="Ross Phillips" userId="c604230b-847d-4cb1-9e23-f810d4c0fde1" providerId="ADAL" clId="{B20C2941-638E-42F0-AC00-2DC59479FB18}" dt="2024-08-19T13:04:56.557" v="98" actId="700"/>
          <ac:spMkLst>
            <pc:docMk/>
            <pc:sldMk cId="2175933891" sldId="278"/>
            <ac:spMk id="2" creationId="{B90AE489-FD5C-4A1D-9B62-FF5F74DD2FFA}"/>
          </ac:spMkLst>
        </pc:spChg>
        <pc:spChg chg="mod ord">
          <ac:chgData name="Ross Phillips" userId="c604230b-847d-4cb1-9e23-f810d4c0fde1" providerId="ADAL" clId="{B20C2941-638E-42F0-AC00-2DC59479FB18}" dt="2024-08-20T10:16:19.119" v="162" actId="26606"/>
          <ac:spMkLst>
            <pc:docMk/>
            <pc:sldMk cId="2175933891" sldId="278"/>
            <ac:spMk id="5" creationId="{00000000-0000-0000-0000-000000000000}"/>
          </ac:spMkLst>
        </pc:spChg>
        <pc:spChg chg="mod ord">
          <ac:chgData name="Ross Phillips" userId="c604230b-847d-4cb1-9e23-f810d4c0fde1" providerId="ADAL" clId="{B20C2941-638E-42F0-AC00-2DC59479FB18}" dt="2024-08-20T10:16:19.119" v="162" actId="26606"/>
          <ac:spMkLst>
            <pc:docMk/>
            <pc:sldMk cId="2175933891" sldId="278"/>
            <ac:spMk id="6" creationId="{00000000-0000-0000-0000-000000000000}"/>
          </ac:spMkLst>
        </pc:spChg>
        <pc:spChg chg="add">
          <ac:chgData name="Ross Phillips" userId="c604230b-847d-4cb1-9e23-f810d4c0fde1" providerId="ADAL" clId="{B20C2941-638E-42F0-AC00-2DC59479FB18}" dt="2024-08-20T10:16:19.119" v="162" actId="26606"/>
          <ac:spMkLst>
            <pc:docMk/>
            <pc:sldMk cId="2175933891" sldId="278"/>
            <ac:spMk id="11" creationId="{DC878D9A-77BE-4701-AE3D-EEFC53CD50BC}"/>
          </ac:spMkLst>
        </pc:spChg>
        <pc:spChg chg="add del">
          <ac:chgData name="Ross Phillips" userId="c604230b-847d-4cb1-9e23-f810d4c0fde1" providerId="ADAL" clId="{B20C2941-638E-42F0-AC00-2DC59479FB18}" dt="2024-08-20T10:16:19.073" v="161" actId="26606"/>
          <ac:spMkLst>
            <pc:docMk/>
            <pc:sldMk cId="2175933891" sldId="278"/>
            <ac:spMk id="12" creationId="{5EB8E3BF-F464-4900-8994-851061A9AD60}"/>
          </ac:spMkLst>
        </pc:spChg>
        <pc:spChg chg="add">
          <ac:chgData name="Ross Phillips" userId="c604230b-847d-4cb1-9e23-f810d4c0fde1" providerId="ADAL" clId="{B20C2941-638E-42F0-AC00-2DC59479FB18}" dt="2024-08-20T10:16:19.119" v="162" actId="26606"/>
          <ac:spMkLst>
            <pc:docMk/>
            <pc:sldMk cId="2175933891" sldId="278"/>
            <ac:spMk id="13" creationId="{F643BE08-0ED1-4B73-AC6D-B7E26A59CDAA}"/>
          </ac:spMkLst>
        </pc:spChg>
        <pc:spChg chg="add">
          <ac:chgData name="Ross Phillips" userId="c604230b-847d-4cb1-9e23-f810d4c0fde1" providerId="ADAL" clId="{B20C2941-638E-42F0-AC00-2DC59479FB18}" dt="2024-08-20T10:16:19.119" v="162" actId="26606"/>
          <ac:spMkLst>
            <pc:docMk/>
            <pc:sldMk cId="2175933891" sldId="278"/>
            <ac:spMk id="15" creationId="{956B2094-7FC0-45FC-BFED-3CB88CEE63F5}"/>
          </ac:spMkLst>
        </pc:spChg>
        <pc:spChg chg="add">
          <ac:chgData name="Ross Phillips" userId="c604230b-847d-4cb1-9e23-f810d4c0fde1" providerId="ADAL" clId="{B20C2941-638E-42F0-AC00-2DC59479FB18}" dt="2024-08-20T10:16:19.119" v="162" actId="26606"/>
          <ac:spMkLst>
            <pc:docMk/>
            <pc:sldMk cId="2175933891" sldId="278"/>
            <ac:spMk id="17" creationId="{07A4B640-BB7F-4272-A710-068DBA9F9A6E}"/>
          </ac:spMkLst>
        </pc:spChg>
        <pc:picChg chg="add del">
          <ac:chgData name="Ross Phillips" userId="c604230b-847d-4cb1-9e23-f810d4c0fde1" providerId="ADAL" clId="{B20C2941-638E-42F0-AC00-2DC59479FB18}" dt="2024-08-20T10:16:19.073" v="161" actId="26606"/>
          <ac:picMkLst>
            <pc:docMk/>
            <pc:sldMk cId="2175933891" sldId="278"/>
            <ac:picMk id="8" creationId="{4ED6ACE2-6625-B4BE-8F58-9F561135CD8C}"/>
          </ac:picMkLst>
        </pc:picChg>
        <pc:cxnChg chg="add del">
          <ac:chgData name="Ross Phillips" userId="c604230b-847d-4cb1-9e23-f810d4c0fde1" providerId="ADAL" clId="{B20C2941-638E-42F0-AC00-2DC59479FB18}" dt="2024-08-20T10:16:19.073" v="161" actId="26606"/>
          <ac:cxnSpMkLst>
            <pc:docMk/>
            <pc:sldMk cId="2175933891" sldId="278"/>
            <ac:cxnSpMk id="14" creationId="{8E0602D6-3A81-42F8-AE67-1BAAFC967CB0}"/>
          </ac:cxnSpMkLst>
        </pc:cxnChg>
      </pc:sldChg>
      <pc:sldChg chg="addSp delSp modSp mod setBg modClrScheme chgLayout">
        <pc:chgData name="Ross Phillips" userId="c604230b-847d-4cb1-9e23-f810d4c0fde1" providerId="ADAL" clId="{B20C2941-638E-42F0-AC00-2DC59479FB18}" dt="2024-08-20T10:16:23.657" v="163" actId="26606"/>
        <pc:sldMkLst>
          <pc:docMk/>
          <pc:sldMk cId="4176825195" sldId="279"/>
        </pc:sldMkLst>
        <pc:spChg chg="mod ord">
          <ac:chgData name="Ross Phillips" userId="c604230b-847d-4cb1-9e23-f810d4c0fde1" providerId="ADAL" clId="{B20C2941-638E-42F0-AC00-2DC59479FB18}" dt="2024-08-20T10:16:23.657" v="163" actId="26606"/>
          <ac:spMkLst>
            <pc:docMk/>
            <pc:sldMk cId="4176825195" sldId="279"/>
            <ac:spMk id="2" creationId="{00000000-0000-0000-0000-000000000000}"/>
          </ac:spMkLst>
        </pc:spChg>
        <pc:spChg chg="del mod ord">
          <ac:chgData name="Ross Phillips" userId="c604230b-847d-4cb1-9e23-f810d4c0fde1" providerId="ADAL" clId="{B20C2941-638E-42F0-AC00-2DC59479FB18}" dt="2024-08-20T10:16:23.657" v="163" actId="26606"/>
          <ac:spMkLst>
            <pc:docMk/>
            <pc:sldMk cId="4176825195" sldId="279"/>
            <ac:spMk id="3" creationId="{00000000-0000-0000-0000-000000000000}"/>
          </ac:spMkLst>
        </pc:spChg>
        <pc:spChg chg="del mod">
          <ac:chgData name="Ross Phillips" userId="c604230b-847d-4cb1-9e23-f810d4c0fde1" providerId="ADAL" clId="{B20C2941-638E-42F0-AC00-2DC59479FB18}" dt="2024-08-19T13:05:08.185" v="105" actId="700"/>
          <ac:spMkLst>
            <pc:docMk/>
            <pc:sldMk cId="4176825195" sldId="279"/>
            <ac:spMk id="4" creationId="{C8C038B9-35EA-40D4-89DE-29E517692E66}"/>
          </ac:spMkLst>
        </pc:spChg>
        <pc:spChg chg="add">
          <ac:chgData name="Ross Phillips" userId="c604230b-847d-4cb1-9e23-f810d4c0fde1" providerId="ADAL" clId="{B20C2941-638E-42F0-AC00-2DC59479FB18}" dt="2024-08-20T10:16:23.657" v="163" actId="26606"/>
          <ac:spMkLst>
            <pc:docMk/>
            <pc:sldMk cId="4176825195" sldId="279"/>
            <ac:spMk id="9" creationId="{52BE4420-3B5F-4549-8B4A-77855B8215EC}"/>
          </ac:spMkLst>
        </pc:spChg>
        <pc:spChg chg="add">
          <ac:chgData name="Ross Phillips" userId="c604230b-847d-4cb1-9e23-f810d4c0fde1" providerId="ADAL" clId="{B20C2941-638E-42F0-AC00-2DC59479FB18}" dt="2024-08-20T10:16:23.657" v="163" actId="26606"/>
          <ac:spMkLst>
            <pc:docMk/>
            <pc:sldMk cId="4176825195" sldId="279"/>
            <ac:spMk id="11" creationId="{A75876F6-95D4-48CB-8E3E-4401A96E25A4}"/>
          </ac:spMkLst>
        </pc:spChg>
        <pc:spChg chg="add">
          <ac:chgData name="Ross Phillips" userId="c604230b-847d-4cb1-9e23-f810d4c0fde1" providerId="ADAL" clId="{B20C2941-638E-42F0-AC00-2DC59479FB18}" dt="2024-08-20T10:16:23.657" v="163" actId="26606"/>
          <ac:spMkLst>
            <pc:docMk/>
            <pc:sldMk cId="4176825195" sldId="279"/>
            <ac:spMk id="13" creationId="{D1B84719-90BB-4D0C-92D8-61DC5512B34B}"/>
          </ac:spMkLst>
        </pc:spChg>
        <pc:spChg chg="add">
          <ac:chgData name="Ross Phillips" userId="c604230b-847d-4cb1-9e23-f810d4c0fde1" providerId="ADAL" clId="{B20C2941-638E-42F0-AC00-2DC59479FB18}" dt="2024-08-20T10:16:23.657" v="163" actId="26606"/>
          <ac:spMkLst>
            <pc:docMk/>
            <pc:sldMk cId="4176825195" sldId="279"/>
            <ac:spMk id="15" creationId="{7B407EC4-5D16-4845-9840-4E28622B6568}"/>
          </ac:spMkLst>
        </pc:spChg>
        <pc:graphicFrameChg chg="add">
          <ac:chgData name="Ross Phillips" userId="c604230b-847d-4cb1-9e23-f810d4c0fde1" providerId="ADAL" clId="{B20C2941-638E-42F0-AC00-2DC59479FB18}" dt="2024-08-20T10:16:23.657" v="163" actId="26606"/>
          <ac:graphicFrameMkLst>
            <pc:docMk/>
            <pc:sldMk cId="4176825195" sldId="279"/>
            <ac:graphicFrameMk id="5" creationId="{84713ACE-C166-63A3-359D-769D771768DC}"/>
          </ac:graphicFrameMkLst>
        </pc:graphicFrameChg>
      </pc:sldChg>
      <pc:sldChg chg="addSp delSp modSp mod setBg modClrScheme chgLayout">
        <pc:chgData name="Ross Phillips" userId="c604230b-847d-4cb1-9e23-f810d4c0fde1" providerId="ADAL" clId="{B20C2941-638E-42F0-AC00-2DC59479FB18}" dt="2024-08-20T10:16:32.850" v="164" actId="26606"/>
        <pc:sldMkLst>
          <pc:docMk/>
          <pc:sldMk cId="3634074859" sldId="280"/>
        </pc:sldMkLst>
        <pc:spChg chg="mod ord">
          <ac:chgData name="Ross Phillips" userId="c604230b-847d-4cb1-9e23-f810d4c0fde1" providerId="ADAL" clId="{B20C2941-638E-42F0-AC00-2DC59479FB18}" dt="2024-08-20T10:16:32.850" v="164" actId="26606"/>
          <ac:spMkLst>
            <pc:docMk/>
            <pc:sldMk cId="3634074859" sldId="280"/>
            <ac:spMk id="2" creationId="{00000000-0000-0000-0000-000000000000}"/>
          </ac:spMkLst>
        </pc:spChg>
        <pc:spChg chg="del mod ord">
          <ac:chgData name="Ross Phillips" userId="c604230b-847d-4cb1-9e23-f810d4c0fde1" providerId="ADAL" clId="{B20C2941-638E-42F0-AC00-2DC59479FB18}" dt="2024-08-20T10:16:32.850" v="164" actId="26606"/>
          <ac:spMkLst>
            <pc:docMk/>
            <pc:sldMk cId="3634074859" sldId="280"/>
            <ac:spMk id="3" creationId="{00000000-0000-0000-0000-000000000000}"/>
          </ac:spMkLst>
        </pc:spChg>
        <pc:spChg chg="del mod">
          <ac:chgData name="Ross Phillips" userId="c604230b-847d-4cb1-9e23-f810d4c0fde1" providerId="ADAL" clId="{B20C2941-638E-42F0-AC00-2DC59479FB18}" dt="2024-08-19T13:05:21.259" v="113" actId="700"/>
          <ac:spMkLst>
            <pc:docMk/>
            <pc:sldMk cId="3634074859" sldId="280"/>
            <ac:spMk id="4" creationId="{ACD38826-7030-4E9C-A26B-B0DD1AE9C9FD}"/>
          </ac:spMkLst>
        </pc:spChg>
        <pc:spChg chg="add">
          <ac:chgData name="Ross Phillips" userId="c604230b-847d-4cb1-9e23-f810d4c0fde1" providerId="ADAL" clId="{B20C2941-638E-42F0-AC00-2DC59479FB18}" dt="2024-08-20T10:16:32.850" v="164" actId="26606"/>
          <ac:spMkLst>
            <pc:docMk/>
            <pc:sldMk cId="3634074859" sldId="280"/>
            <ac:spMk id="9" creationId="{52BE4420-3B5F-4549-8B4A-77855B8215EC}"/>
          </ac:spMkLst>
        </pc:spChg>
        <pc:spChg chg="add">
          <ac:chgData name="Ross Phillips" userId="c604230b-847d-4cb1-9e23-f810d4c0fde1" providerId="ADAL" clId="{B20C2941-638E-42F0-AC00-2DC59479FB18}" dt="2024-08-20T10:16:32.850" v="164" actId="26606"/>
          <ac:spMkLst>
            <pc:docMk/>
            <pc:sldMk cId="3634074859" sldId="280"/>
            <ac:spMk id="11" creationId="{A75876F6-95D4-48CB-8E3E-4401A96E25A4}"/>
          </ac:spMkLst>
        </pc:spChg>
        <pc:spChg chg="add">
          <ac:chgData name="Ross Phillips" userId="c604230b-847d-4cb1-9e23-f810d4c0fde1" providerId="ADAL" clId="{B20C2941-638E-42F0-AC00-2DC59479FB18}" dt="2024-08-20T10:16:32.850" v="164" actId="26606"/>
          <ac:spMkLst>
            <pc:docMk/>
            <pc:sldMk cId="3634074859" sldId="280"/>
            <ac:spMk id="13" creationId="{D1B84719-90BB-4D0C-92D8-61DC5512B34B}"/>
          </ac:spMkLst>
        </pc:spChg>
        <pc:spChg chg="add">
          <ac:chgData name="Ross Phillips" userId="c604230b-847d-4cb1-9e23-f810d4c0fde1" providerId="ADAL" clId="{B20C2941-638E-42F0-AC00-2DC59479FB18}" dt="2024-08-20T10:16:32.850" v="164" actId="26606"/>
          <ac:spMkLst>
            <pc:docMk/>
            <pc:sldMk cId="3634074859" sldId="280"/>
            <ac:spMk id="15" creationId="{7B407EC4-5D16-4845-9840-4E28622B6568}"/>
          </ac:spMkLst>
        </pc:spChg>
        <pc:graphicFrameChg chg="add">
          <ac:chgData name="Ross Phillips" userId="c604230b-847d-4cb1-9e23-f810d4c0fde1" providerId="ADAL" clId="{B20C2941-638E-42F0-AC00-2DC59479FB18}" dt="2024-08-20T10:16:32.850" v="164" actId="26606"/>
          <ac:graphicFrameMkLst>
            <pc:docMk/>
            <pc:sldMk cId="3634074859" sldId="280"/>
            <ac:graphicFrameMk id="5" creationId="{FA15FD26-36D8-C196-57D1-1F3292B100B5}"/>
          </ac:graphicFrameMkLst>
        </pc:graphicFrameChg>
      </pc:sldChg>
      <pc:sldChg chg="addSp delSp modSp mod setBg modClrScheme chgLayout">
        <pc:chgData name="Ross Phillips" userId="c604230b-847d-4cb1-9e23-f810d4c0fde1" providerId="ADAL" clId="{B20C2941-638E-42F0-AC00-2DC59479FB18}" dt="2024-08-20T10:16:43.195" v="165" actId="26606"/>
        <pc:sldMkLst>
          <pc:docMk/>
          <pc:sldMk cId="305912408" sldId="281"/>
        </pc:sldMkLst>
        <pc:spChg chg="mod ord">
          <ac:chgData name="Ross Phillips" userId="c604230b-847d-4cb1-9e23-f810d4c0fde1" providerId="ADAL" clId="{B20C2941-638E-42F0-AC00-2DC59479FB18}" dt="2024-08-20T10:16:43.195" v="165" actId="26606"/>
          <ac:spMkLst>
            <pc:docMk/>
            <pc:sldMk cId="305912408" sldId="281"/>
            <ac:spMk id="2" creationId="{00000000-0000-0000-0000-000000000000}"/>
          </ac:spMkLst>
        </pc:spChg>
        <pc:spChg chg="del mod ord">
          <ac:chgData name="Ross Phillips" userId="c604230b-847d-4cb1-9e23-f810d4c0fde1" providerId="ADAL" clId="{B20C2941-638E-42F0-AC00-2DC59479FB18}" dt="2024-08-20T10:16:43.195" v="165" actId="26606"/>
          <ac:spMkLst>
            <pc:docMk/>
            <pc:sldMk cId="305912408" sldId="281"/>
            <ac:spMk id="3" creationId="{00000000-0000-0000-0000-000000000000}"/>
          </ac:spMkLst>
        </pc:spChg>
        <pc:spChg chg="del mod">
          <ac:chgData name="Ross Phillips" userId="c604230b-847d-4cb1-9e23-f810d4c0fde1" providerId="ADAL" clId="{B20C2941-638E-42F0-AC00-2DC59479FB18}" dt="2024-08-19T13:05:35.624" v="118" actId="700"/>
          <ac:spMkLst>
            <pc:docMk/>
            <pc:sldMk cId="305912408" sldId="281"/>
            <ac:spMk id="4" creationId="{FC87DDA2-D2C9-4B3E-B021-6C968A1C95B4}"/>
          </ac:spMkLst>
        </pc:spChg>
        <pc:spChg chg="add">
          <ac:chgData name="Ross Phillips" userId="c604230b-847d-4cb1-9e23-f810d4c0fde1" providerId="ADAL" clId="{B20C2941-638E-42F0-AC00-2DC59479FB18}" dt="2024-08-20T10:16:43.195" v="165" actId="26606"/>
          <ac:spMkLst>
            <pc:docMk/>
            <pc:sldMk cId="305912408" sldId="281"/>
            <ac:spMk id="9" creationId="{52BE4420-3B5F-4549-8B4A-77855B8215EC}"/>
          </ac:spMkLst>
        </pc:spChg>
        <pc:spChg chg="add">
          <ac:chgData name="Ross Phillips" userId="c604230b-847d-4cb1-9e23-f810d4c0fde1" providerId="ADAL" clId="{B20C2941-638E-42F0-AC00-2DC59479FB18}" dt="2024-08-20T10:16:43.195" v="165" actId="26606"/>
          <ac:spMkLst>
            <pc:docMk/>
            <pc:sldMk cId="305912408" sldId="281"/>
            <ac:spMk id="11" creationId="{A75876F6-95D4-48CB-8E3E-4401A96E25A4}"/>
          </ac:spMkLst>
        </pc:spChg>
        <pc:spChg chg="add">
          <ac:chgData name="Ross Phillips" userId="c604230b-847d-4cb1-9e23-f810d4c0fde1" providerId="ADAL" clId="{B20C2941-638E-42F0-AC00-2DC59479FB18}" dt="2024-08-20T10:16:43.195" v="165" actId="26606"/>
          <ac:spMkLst>
            <pc:docMk/>
            <pc:sldMk cId="305912408" sldId="281"/>
            <ac:spMk id="13" creationId="{D1B84719-90BB-4D0C-92D8-61DC5512B34B}"/>
          </ac:spMkLst>
        </pc:spChg>
        <pc:spChg chg="add">
          <ac:chgData name="Ross Phillips" userId="c604230b-847d-4cb1-9e23-f810d4c0fde1" providerId="ADAL" clId="{B20C2941-638E-42F0-AC00-2DC59479FB18}" dt="2024-08-20T10:16:43.195" v="165" actId="26606"/>
          <ac:spMkLst>
            <pc:docMk/>
            <pc:sldMk cId="305912408" sldId="281"/>
            <ac:spMk id="15" creationId="{7B407EC4-5D16-4845-9840-4E28622B6568}"/>
          </ac:spMkLst>
        </pc:spChg>
        <pc:graphicFrameChg chg="add">
          <ac:chgData name="Ross Phillips" userId="c604230b-847d-4cb1-9e23-f810d4c0fde1" providerId="ADAL" clId="{B20C2941-638E-42F0-AC00-2DC59479FB18}" dt="2024-08-20T10:16:43.195" v="165" actId="26606"/>
          <ac:graphicFrameMkLst>
            <pc:docMk/>
            <pc:sldMk cId="305912408" sldId="281"/>
            <ac:graphicFrameMk id="5" creationId="{12EC484E-D5E1-458E-B9E1-BF8E0F264C43}"/>
          </ac:graphicFrameMkLst>
        </pc:graphicFrameChg>
      </pc:sldChg>
      <pc:sldChg chg="addSp delSp modSp mod setBg modClrScheme chgLayout">
        <pc:chgData name="Ross Phillips" userId="c604230b-847d-4cb1-9e23-f810d4c0fde1" providerId="ADAL" clId="{B20C2941-638E-42F0-AC00-2DC59479FB18}" dt="2024-08-20T10:17:16.903" v="172" actId="26606"/>
        <pc:sldMkLst>
          <pc:docMk/>
          <pc:sldMk cId="1746506288" sldId="282"/>
        </pc:sldMkLst>
        <pc:spChg chg="mod ord">
          <ac:chgData name="Ross Phillips" userId="c604230b-847d-4cb1-9e23-f810d4c0fde1" providerId="ADAL" clId="{B20C2941-638E-42F0-AC00-2DC59479FB18}" dt="2024-08-20T10:17:16.903" v="172" actId="26606"/>
          <ac:spMkLst>
            <pc:docMk/>
            <pc:sldMk cId="1746506288" sldId="282"/>
            <ac:spMk id="2" creationId="{00000000-0000-0000-0000-000000000000}"/>
          </ac:spMkLst>
        </pc:spChg>
        <pc:spChg chg="add del mod ord">
          <ac:chgData name="Ross Phillips" userId="c604230b-847d-4cb1-9e23-f810d4c0fde1" providerId="ADAL" clId="{B20C2941-638E-42F0-AC00-2DC59479FB18}" dt="2024-08-20T10:17:16.903" v="172" actId="26606"/>
          <ac:spMkLst>
            <pc:docMk/>
            <pc:sldMk cId="1746506288" sldId="282"/>
            <ac:spMk id="3" creationId="{00000000-0000-0000-0000-000000000000}"/>
          </ac:spMkLst>
        </pc:spChg>
        <pc:spChg chg="del mod">
          <ac:chgData name="Ross Phillips" userId="c604230b-847d-4cb1-9e23-f810d4c0fde1" providerId="ADAL" clId="{B20C2941-638E-42F0-AC00-2DC59479FB18}" dt="2024-08-19T13:05:47.844" v="122" actId="700"/>
          <ac:spMkLst>
            <pc:docMk/>
            <pc:sldMk cId="1746506288" sldId="282"/>
            <ac:spMk id="4" creationId="{8A4C4055-1DBE-4799-8092-075BA750F503}"/>
          </ac:spMkLst>
        </pc:spChg>
        <pc:spChg chg="add">
          <ac:chgData name="Ross Phillips" userId="c604230b-847d-4cb1-9e23-f810d4c0fde1" providerId="ADAL" clId="{B20C2941-638E-42F0-AC00-2DC59479FB18}" dt="2024-08-20T10:17:16.903" v="172" actId="26606"/>
          <ac:spMkLst>
            <pc:docMk/>
            <pc:sldMk cId="1746506288" sldId="282"/>
            <ac:spMk id="8" creationId="{52723366-C73B-4ED6-ADEF-29911C6BC55F}"/>
          </ac:spMkLst>
        </pc:spChg>
        <pc:spChg chg="add del">
          <ac:chgData name="Ross Phillips" userId="c604230b-847d-4cb1-9e23-f810d4c0fde1" providerId="ADAL" clId="{B20C2941-638E-42F0-AC00-2DC59479FB18}" dt="2024-08-20T10:17:12.441" v="169" actId="26606"/>
          <ac:spMkLst>
            <pc:docMk/>
            <pc:sldMk cId="1746506288" sldId="282"/>
            <ac:spMk id="9" creationId="{52BE4420-3B5F-4549-8B4A-77855B8215EC}"/>
          </ac:spMkLst>
        </pc:spChg>
        <pc:spChg chg="add">
          <ac:chgData name="Ross Phillips" userId="c604230b-847d-4cb1-9e23-f810d4c0fde1" providerId="ADAL" clId="{B20C2941-638E-42F0-AC00-2DC59479FB18}" dt="2024-08-20T10:17:16.903" v="172" actId="26606"/>
          <ac:spMkLst>
            <pc:docMk/>
            <pc:sldMk cId="1746506288" sldId="282"/>
            <ac:spMk id="10" creationId="{847A4152-8E41-4D1C-B88C-57C5C430A69E}"/>
          </ac:spMkLst>
        </pc:spChg>
        <pc:spChg chg="add del">
          <ac:chgData name="Ross Phillips" userId="c604230b-847d-4cb1-9e23-f810d4c0fde1" providerId="ADAL" clId="{B20C2941-638E-42F0-AC00-2DC59479FB18}" dt="2024-08-20T10:17:12.441" v="169" actId="26606"/>
          <ac:spMkLst>
            <pc:docMk/>
            <pc:sldMk cId="1746506288" sldId="282"/>
            <ac:spMk id="11" creationId="{A75876F6-95D4-48CB-8E3E-4401A96E25A4}"/>
          </ac:spMkLst>
        </pc:spChg>
        <pc:spChg chg="add">
          <ac:chgData name="Ross Phillips" userId="c604230b-847d-4cb1-9e23-f810d4c0fde1" providerId="ADAL" clId="{B20C2941-638E-42F0-AC00-2DC59479FB18}" dt="2024-08-20T10:17:16.903" v="172" actId="26606"/>
          <ac:spMkLst>
            <pc:docMk/>
            <pc:sldMk cId="1746506288" sldId="282"/>
            <ac:spMk id="12" creationId="{999F76F5-72D4-4814-9169-8F535AEEB809}"/>
          </ac:spMkLst>
        </pc:spChg>
        <pc:spChg chg="add del">
          <ac:chgData name="Ross Phillips" userId="c604230b-847d-4cb1-9e23-f810d4c0fde1" providerId="ADAL" clId="{B20C2941-638E-42F0-AC00-2DC59479FB18}" dt="2024-08-20T10:17:12.441" v="169" actId="26606"/>
          <ac:spMkLst>
            <pc:docMk/>
            <pc:sldMk cId="1746506288" sldId="282"/>
            <ac:spMk id="13" creationId="{D1B84719-90BB-4D0C-92D8-61DC5512B34B}"/>
          </ac:spMkLst>
        </pc:spChg>
        <pc:spChg chg="add">
          <ac:chgData name="Ross Phillips" userId="c604230b-847d-4cb1-9e23-f810d4c0fde1" providerId="ADAL" clId="{B20C2941-638E-42F0-AC00-2DC59479FB18}" dt="2024-08-20T10:17:16.903" v="172" actId="26606"/>
          <ac:spMkLst>
            <pc:docMk/>
            <pc:sldMk cId="1746506288" sldId="282"/>
            <ac:spMk id="14" creationId="{C6202988-4466-42C5-B33A-AFABF051B4FE}"/>
          </ac:spMkLst>
        </pc:spChg>
        <pc:spChg chg="add del">
          <ac:chgData name="Ross Phillips" userId="c604230b-847d-4cb1-9e23-f810d4c0fde1" providerId="ADAL" clId="{B20C2941-638E-42F0-AC00-2DC59479FB18}" dt="2024-08-20T10:17:12.441" v="169" actId="26606"/>
          <ac:spMkLst>
            <pc:docMk/>
            <pc:sldMk cId="1746506288" sldId="282"/>
            <ac:spMk id="15" creationId="{7B407EC4-5D16-4845-9840-4E28622B6568}"/>
          </ac:spMkLst>
        </pc:spChg>
        <pc:spChg chg="add del">
          <ac:chgData name="Ross Phillips" userId="c604230b-847d-4cb1-9e23-f810d4c0fde1" providerId="ADAL" clId="{B20C2941-638E-42F0-AC00-2DC59479FB18}" dt="2024-08-20T10:17:16.856" v="171" actId="26606"/>
          <ac:spMkLst>
            <pc:docMk/>
            <pc:sldMk cId="1746506288" sldId="282"/>
            <ac:spMk id="17" creationId="{52BE4420-3B5F-4549-8B4A-77855B8215EC}"/>
          </ac:spMkLst>
        </pc:spChg>
        <pc:spChg chg="add del">
          <ac:chgData name="Ross Phillips" userId="c604230b-847d-4cb1-9e23-f810d4c0fde1" providerId="ADAL" clId="{B20C2941-638E-42F0-AC00-2DC59479FB18}" dt="2024-08-20T10:17:16.856" v="171" actId="26606"/>
          <ac:spMkLst>
            <pc:docMk/>
            <pc:sldMk cId="1746506288" sldId="282"/>
            <ac:spMk id="18" creationId="{A75876F6-95D4-48CB-8E3E-4401A96E25A4}"/>
          </ac:spMkLst>
        </pc:spChg>
        <pc:spChg chg="add del">
          <ac:chgData name="Ross Phillips" userId="c604230b-847d-4cb1-9e23-f810d4c0fde1" providerId="ADAL" clId="{B20C2941-638E-42F0-AC00-2DC59479FB18}" dt="2024-08-20T10:17:16.856" v="171" actId="26606"/>
          <ac:spMkLst>
            <pc:docMk/>
            <pc:sldMk cId="1746506288" sldId="282"/>
            <ac:spMk id="19" creationId="{D1B84719-90BB-4D0C-92D8-61DC5512B34B}"/>
          </ac:spMkLst>
        </pc:spChg>
        <pc:spChg chg="add del">
          <ac:chgData name="Ross Phillips" userId="c604230b-847d-4cb1-9e23-f810d4c0fde1" providerId="ADAL" clId="{B20C2941-638E-42F0-AC00-2DC59479FB18}" dt="2024-08-20T10:17:16.856" v="171" actId="26606"/>
          <ac:spMkLst>
            <pc:docMk/>
            <pc:sldMk cId="1746506288" sldId="282"/>
            <ac:spMk id="20" creationId="{7B407EC4-5D16-4845-9840-4E28622B6568}"/>
          </ac:spMkLst>
        </pc:spChg>
        <pc:spChg chg="add">
          <ac:chgData name="Ross Phillips" userId="c604230b-847d-4cb1-9e23-f810d4c0fde1" providerId="ADAL" clId="{B20C2941-638E-42F0-AC00-2DC59479FB18}" dt="2024-08-20T10:17:16.903" v="172" actId="26606"/>
          <ac:spMkLst>
            <pc:docMk/>
            <pc:sldMk cId="1746506288" sldId="282"/>
            <ac:spMk id="23" creationId="{00000000-0000-0000-0000-000000000000}"/>
          </ac:spMkLst>
        </pc:spChg>
        <pc:graphicFrameChg chg="add del">
          <ac:chgData name="Ross Phillips" userId="c604230b-847d-4cb1-9e23-f810d4c0fde1" providerId="ADAL" clId="{B20C2941-638E-42F0-AC00-2DC59479FB18}" dt="2024-08-20T10:17:09.965" v="167" actId="26606"/>
          <ac:graphicFrameMkLst>
            <pc:docMk/>
            <pc:sldMk cId="1746506288" sldId="282"/>
            <ac:graphicFrameMk id="5" creationId="{CF4310D9-FCFE-4B06-7A75-88296B515CD9}"/>
          </ac:graphicFrameMkLst>
        </pc:graphicFrameChg>
        <pc:graphicFrameChg chg="add del">
          <ac:chgData name="Ross Phillips" userId="c604230b-847d-4cb1-9e23-f810d4c0fde1" providerId="ADAL" clId="{B20C2941-638E-42F0-AC00-2DC59479FB18}" dt="2024-08-20T10:17:12.441" v="169" actId="26606"/>
          <ac:graphicFrameMkLst>
            <pc:docMk/>
            <pc:sldMk cId="1746506288" sldId="282"/>
            <ac:graphicFrameMk id="7" creationId="{E475C457-D368-A580-5AAA-FF7CA7200E5C}"/>
          </ac:graphicFrameMkLst>
        </pc:graphicFrameChg>
        <pc:graphicFrameChg chg="add del">
          <ac:chgData name="Ross Phillips" userId="c604230b-847d-4cb1-9e23-f810d4c0fde1" providerId="ADAL" clId="{B20C2941-638E-42F0-AC00-2DC59479FB18}" dt="2024-08-20T10:17:16.856" v="171" actId="26606"/>
          <ac:graphicFrameMkLst>
            <pc:docMk/>
            <pc:sldMk cId="1746506288" sldId="282"/>
            <ac:graphicFrameMk id="21" creationId="{56F2518D-6E3F-6608-EFF9-BE8446676FCA}"/>
          </ac:graphicFrameMkLst>
        </pc:graphicFrameChg>
      </pc:sldChg>
      <pc:sldChg chg="addSp delSp modSp mod setBg modClrScheme chgLayout">
        <pc:chgData name="Ross Phillips" userId="c604230b-847d-4cb1-9e23-f810d4c0fde1" providerId="ADAL" clId="{B20C2941-638E-42F0-AC00-2DC59479FB18}" dt="2024-08-20T10:17:25.613" v="173" actId="26606"/>
        <pc:sldMkLst>
          <pc:docMk/>
          <pc:sldMk cId="3475682710" sldId="283"/>
        </pc:sldMkLst>
        <pc:spChg chg="mod ord">
          <ac:chgData name="Ross Phillips" userId="c604230b-847d-4cb1-9e23-f810d4c0fde1" providerId="ADAL" clId="{B20C2941-638E-42F0-AC00-2DC59479FB18}" dt="2024-08-20T10:17:25.613" v="173" actId="26606"/>
          <ac:spMkLst>
            <pc:docMk/>
            <pc:sldMk cId="3475682710" sldId="283"/>
            <ac:spMk id="2" creationId="{00000000-0000-0000-0000-000000000000}"/>
          </ac:spMkLst>
        </pc:spChg>
        <pc:spChg chg="mod ord">
          <ac:chgData name="Ross Phillips" userId="c604230b-847d-4cb1-9e23-f810d4c0fde1" providerId="ADAL" clId="{B20C2941-638E-42F0-AC00-2DC59479FB18}" dt="2024-08-20T10:17:25.613" v="173" actId="26606"/>
          <ac:spMkLst>
            <pc:docMk/>
            <pc:sldMk cId="3475682710" sldId="283"/>
            <ac:spMk id="3" creationId="{00000000-0000-0000-0000-000000000000}"/>
          </ac:spMkLst>
        </pc:spChg>
        <pc:spChg chg="del mod">
          <ac:chgData name="Ross Phillips" userId="c604230b-847d-4cb1-9e23-f810d4c0fde1" providerId="ADAL" clId="{B20C2941-638E-42F0-AC00-2DC59479FB18}" dt="2024-08-19T13:05:58.958" v="126" actId="700"/>
          <ac:spMkLst>
            <pc:docMk/>
            <pc:sldMk cId="3475682710" sldId="283"/>
            <ac:spMk id="4" creationId="{95F7429E-7962-47A1-ACDF-F8B2FEA89085}"/>
          </ac:spMkLst>
        </pc:spChg>
        <pc:spChg chg="add">
          <ac:chgData name="Ross Phillips" userId="c604230b-847d-4cb1-9e23-f810d4c0fde1" providerId="ADAL" clId="{B20C2941-638E-42F0-AC00-2DC59479FB18}" dt="2024-08-20T10:17:25.613" v="173" actId="26606"/>
          <ac:spMkLst>
            <pc:docMk/>
            <pc:sldMk cId="3475682710" sldId="283"/>
            <ac:spMk id="8" creationId="{52723366-C73B-4ED6-ADEF-29911C6BC55F}"/>
          </ac:spMkLst>
        </pc:spChg>
        <pc:spChg chg="add">
          <ac:chgData name="Ross Phillips" userId="c604230b-847d-4cb1-9e23-f810d4c0fde1" providerId="ADAL" clId="{B20C2941-638E-42F0-AC00-2DC59479FB18}" dt="2024-08-20T10:17:25.613" v="173" actId="26606"/>
          <ac:spMkLst>
            <pc:docMk/>
            <pc:sldMk cId="3475682710" sldId="283"/>
            <ac:spMk id="10" creationId="{847A4152-8E41-4D1C-B88C-57C5C430A69E}"/>
          </ac:spMkLst>
        </pc:spChg>
        <pc:spChg chg="add">
          <ac:chgData name="Ross Phillips" userId="c604230b-847d-4cb1-9e23-f810d4c0fde1" providerId="ADAL" clId="{B20C2941-638E-42F0-AC00-2DC59479FB18}" dt="2024-08-20T10:17:25.613" v="173" actId="26606"/>
          <ac:spMkLst>
            <pc:docMk/>
            <pc:sldMk cId="3475682710" sldId="283"/>
            <ac:spMk id="12" creationId="{999F76F5-72D4-4814-9169-8F535AEEB809}"/>
          </ac:spMkLst>
        </pc:spChg>
        <pc:spChg chg="add">
          <ac:chgData name="Ross Phillips" userId="c604230b-847d-4cb1-9e23-f810d4c0fde1" providerId="ADAL" clId="{B20C2941-638E-42F0-AC00-2DC59479FB18}" dt="2024-08-20T10:17:25.613" v="173" actId="26606"/>
          <ac:spMkLst>
            <pc:docMk/>
            <pc:sldMk cId="3475682710" sldId="283"/>
            <ac:spMk id="14" creationId="{C6202988-4466-42C5-B33A-AFABF051B4FE}"/>
          </ac:spMkLst>
        </pc:spChg>
      </pc:sldChg>
      <pc:sldChg chg="modSp mod">
        <pc:chgData name="Ross Phillips" userId="c604230b-847d-4cb1-9e23-f810d4c0fde1" providerId="ADAL" clId="{B20C2941-638E-42F0-AC00-2DC59479FB18}" dt="2024-08-19T13:06:14.254" v="127" actId="6549"/>
        <pc:sldMkLst>
          <pc:docMk/>
          <pc:sldMk cId="2523190811" sldId="284"/>
        </pc:sldMkLst>
        <pc:spChg chg="mod">
          <ac:chgData name="Ross Phillips" userId="c604230b-847d-4cb1-9e23-f810d4c0fde1" providerId="ADAL" clId="{B20C2941-638E-42F0-AC00-2DC59479FB18}" dt="2024-08-19T13:06:14.254" v="127" actId="6549"/>
          <ac:spMkLst>
            <pc:docMk/>
            <pc:sldMk cId="2523190811" sldId="284"/>
            <ac:spMk id="2" creationId="{00000000-0000-0000-0000-000000000000}"/>
          </ac:spMkLst>
        </pc:spChg>
      </pc:sldChg>
      <pc:sldChg chg="delSp modSp mod modClrScheme chgLayout">
        <pc:chgData name="Ross Phillips" userId="c604230b-847d-4cb1-9e23-f810d4c0fde1" providerId="ADAL" clId="{B20C2941-638E-42F0-AC00-2DC59479FB18}" dt="2024-08-19T13:06:27.104" v="135" actId="27636"/>
        <pc:sldMkLst>
          <pc:docMk/>
          <pc:sldMk cId="2377491478" sldId="285"/>
        </pc:sldMkLst>
        <pc:spChg chg="mod ord">
          <ac:chgData name="Ross Phillips" userId="c604230b-847d-4cb1-9e23-f810d4c0fde1" providerId="ADAL" clId="{B20C2941-638E-42F0-AC00-2DC59479FB18}" dt="2024-08-19T13:06:27.082" v="134" actId="700"/>
          <ac:spMkLst>
            <pc:docMk/>
            <pc:sldMk cId="2377491478" sldId="285"/>
            <ac:spMk id="2" creationId="{00000000-0000-0000-0000-000000000000}"/>
          </ac:spMkLst>
        </pc:spChg>
        <pc:spChg chg="mod ord">
          <ac:chgData name="Ross Phillips" userId="c604230b-847d-4cb1-9e23-f810d4c0fde1" providerId="ADAL" clId="{B20C2941-638E-42F0-AC00-2DC59479FB18}" dt="2024-08-19T13:06:27.104" v="135" actId="27636"/>
          <ac:spMkLst>
            <pc:docMk/>
            <pc:sldMk cId="2377491478" sldId="285"/>
            <ac:spMk id="3" creationId="{00000000-0000-0000-0000-000000000000}"/>
          </ac:spMkLst>
        </pc:spChg>
        <pc:spChg chg="del mod">
          <ac:chgData name="Ross Phillips" userId="c604230b-847d-4cb1-9e23-f810d4c0fde1" providerId="ADAL" clId="{B20C2941-638E-42F0-AC00-2DC59479FB18}" dt="2024-08-19T13:06:27.082" v="134" actId="700"/>
          <ac:spMkLst>
            <pc:docMk/>
            <pc:sldMk cId="2377491478" sldId="285"/>
            <ac:spMk id="4" creationId="{5C985232-C94B-4BB2-B461-B43FDA403C1B}"/>
          </ac:spMkLst>
        </pc:spChg>
      </pc:sldChg>
      <pc:sldChg chg="addSp delSp modSp mod setBg modClrScheme chgLayout">
        <pc:chgData name="Ross Phillips" userId="c604230b-847d-4cb1-9e23-f810d4c0fde1" providerId="ADAL" clId="{B20C2941-638E-42F0-AC00-2DC59479FB18}" dt="2024-08-20T10:15:12.872" v="149" actId="26606"/>
        <pc:sldMkLst>
          <pc:docMk/>
          <pc:sldMk cId="1974948211" sldId="290"/>
        </pc:sldMkLst>
        <pc:spChg chg="mod ord">
          <ac:chgData name="Ross Phillips" userId="c604230b-847d-4cb1-9e23-f810d4c0fde1" providerId="ADAL" clId="{B20C2941-638E-42F0-AC00-2DC59479FB18}" dt="2024-08-20T10:15:12.872" v="149" actId="26606"/>
          <ac:spMkLst>
            <pc:docMk/>
            <pc:sldMk cId="1974948211" sldId="290"/>
            <ac:spMk id="4" creationId="{00000000-0000-0000-0000-000000000000}"/>
          </ac:spMkLst>
        </pc:spChg>
        <pc:spChg chg="mod ord">
          <ac:chgData name="Ross Phillips" userId="c604230b-847d-4cb1-9e23-f810d4c0fde1" providerId="ADAL" clId="{B20C2941-638E-42F0-AC00-2DC59479FB18}" dt="2024-08-20T10:15:12.872" v="149" actId="26606"/>
          <ac:spMkLst>
            <pc:docMk/>
            <pc:sldMk cId="1974948211" sldId="290"/>
            <ac:spMk id="7" creationId="{00000000-0000-0000-0000-000000000000}"/>
          </ac:spMkLst>
        </pc:spChg>
        <pc:spChg chg="del mod ord">
          <ac:chgData name="Ross Phillips" userId="c604230b-847d-4cb1-9e23-f810d4c0fde1" providerId="ADAL" clId="{B20C2941-638E-42F0-AC00-2DC59479FB18}" dt="2024-08-19T13:03:19.600" v="54" actId="700"/>
          <ac:spMkLst>
            <pc:docMk/>
            <pc:sldMk cId="1974948211" sldId="290"/>
            <ac:spMk id="8" creationId="{1FA2EB24-049E-40AE-CAC6-7F4F44DB2A43}"/>
          </ac:spMkLst>
        </pc:spChg>
        <pc:spChg chg="add">
          <ac:chgData name="Ross Phillips" userId="c604230b-847d-4cb1-9e23-f810d4c0fde1" providerId="ADAL" clId="{B20C2941-638E-42F0-AC00-2DC59479FB18}" dt="2024-08-20T10:15:12.872" v="149" actId="26606"/>
          <ac:spMkLst>
            <pc:docMk/>
            <pc:sldMk cId="1974948211" sldId="290"/>
            <ac:spMk id="22539" creationId="{F5F01BD1-E3CB-4562-A77C-00A3ED24624B}"/>
          </ac:spMkLst>
        </pc:spChg>
        <pc:spChg chg="add">
          <ac:chgData name="Ross Phillips" userId="c604230b-847d-4cb1-9e23-f810d4c0fde1" providerId="ADAL" clId="{B20C2941-638E-42F0-AC00-2DC59479FB18}" dt="2024-08-20T10:15:12.872" v="149" actId="26606"/>
          <ac:spMkLst>
            <pc:docMk/>
            <pc:sldMk cId="1974948211" sldId="290"/>
            <ac:spMk id="22547" creationId="{75325209-1BB3-4A1C-97C2-17DCDC1659EE}"/>
          </ac:spMkLst>
        </pc:spChg>
        <pc:grpChg chg="add">
          <ac:chgData name="Ross Phillips" userId="c604230b-847d-4cb1-9e23-f810d4c0fde1" providerId="ADAL" clId="{B20C2941-638E-42F0-AC00-2DC59479FB18}" dt="2024-08-20T10:15:12.872" v="149" actId="26606"/>
          <ac:grpSpMkLst>
            <pc:docMk/>
            <pc:sldMk cId="1974948211" sldId="290"/>
            <ac:grpSpMk id="22541" creationId="{492030E9-8BC2-4840-8C6B-991B68C51E4B}"/>
          </ac:grpSpMkLst>
        </pc:grpChg>
        <pc:picChg chg="mod">
          <ac:chgData name="Ross Phillips" userId="c604230b-847d-4cb1-9e23-f810d4c0fde1" providerId="ADAL" clId="{B20C2941-638E-42F0-AC00-2DC59479FB18}" dt="2024-08-20T10:15:12.872" v="149" actId="26606"/>
          <ac:picMkLst>
            <pc:docMk/>
            <pc:sldMk cId="1974948211" sldId="290"/>
            <ac:picMk id="22534" creationId="{00000000-0000-0000-0000-000000000000}"/>
          </ac:picMkLst>
        </pc:picChg>
        <pc:cxnChg chg="add">
          <ac:chgData name="Ross Phillips" userId="c604230b-847d-4cb1-9e23-f810d4c0fde1" providerId="ADAL" clId="{B20C2941-638E-42F0-AC00-2DC59479FB18}" dt="2024-08-20T10:15:12.872" v="149" actId="26606"/>
          <ac:cxnSpMkLst>
            <pc:docMk/>
            <pc:sldMk cId="1974948211" sldId="290"/>
            <ac:cxnSpMk id="22549" creationId="{043EE5F5-AF73-46E3-90B6-27EEFDAC3591}"/>
          </ac:cxnSpMkLst>
        </pc:cxnChg>
      </pc:sldChg>
      <pc:sldChg chg="delSp modSp mod setBg modClrScheme chgLayout">
        <pc:chgData name="Ross Phillips" userId="c604230b-847d-4cb1-9e23-f810d4c0fde1" providerId="ADAL" clId="{B20C2941-638E-42F0-AC00-2DC59479FB18}" dt="2024-08-20T10:16:00.297" v="158" actId="26606"/>
        <pc:sldMkLst>
          <pc:docMk/>
          <pc:sldMk cId="1638838768" sldId="291"/>
        </pc:sldMkLst>
        <pc:spChg chg="mod ord">
          <ac:chgData name="Ross Phillips" userId="c604230b-847d-4cb1-9e23-f810d4c0fde1" providerId="ADAL" clId="{B20C2941-638E-42F0-AC00-2DC59479FB18}" dt="2024-08-20T10:16:00.297" v="158" actId="26606"/>
          <ac:spMkLst>
            <pc:docMk/>
            <pc:sldMk cId="1638838768" sldId="291"/>
            <ac:spMk id="2" creationId="{C5682DC1-7B29-58F5-483E-6ECA88848452}"/>
          </ac:spMkLst>
        </pc:spChg>
        <pc:spChg chg="del mod ord">
          <ac:chgData name="Ross Phillips" userId="c604230b-847d-4cb1-9e23-f810d4c0fde1" providerId="ADAL" clId="{B20C2941-638E-42F0-AC00-2DC59479FB18}" dt="2024-08-19T13:04:30.476" v="89" actId="700"/>
          <ac:spMkLst>
            <pc:docMk/>
            <pc:sldMk cId="1638838768" sldId="291"/>
            <ac:spMk id="3" creationId="{0D91C486-18C0-4976-C0AE-08FA463E5A4A}"/>
          </ac:spMkLst>
        </pc:spChg>
        <pc:spChg chg="mod ord">
          <ac:chgData name="Ross Phillips" userId="c604230b-847d-4cb1-9e23-f810d4c0fde1" providerId="ADAL" clId="{B20C2941-638E-42F0-AC00-2DC59479FB18}" dt="2024-08-20T10:16:00.297" v="158" actId="26606"/>
          <ac:spMkLst>
            <pc:docMk/>
            <pc:sldMk cId="1638838768" sldId="291"/>
            <ac:spMk id="4" creationId="{28D8F5D5-098B-1134-0D13-7B5B7F1B1E71}"/>
          </ac:spMkLst>
        </pc:spChg>
        <pc:picChg chg="mod">
          <ac:chgData name="Ross Phillips" userId="c604230b-847d-4cb1-9e23-f810d4c0fde1" providerId="ADAL" clId="{B20C2941-638E-42F0-AC00-2DC59479FB18}" dt="2024-08-20T10:16:00.297" v="158" actId="26606"/>
          <ac:picMkLst>
            <pc:docMk/>
            <pc:sldMk cId="1638838768" sldId="291"/>
            <ac:picMk id="5" creationId="{66F87088-EADE-541B-5ADB-1A6AA7EE131E}"/>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ata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4" Type="http://schemas.openxmlformats.org/officeDocument/2006/relationships/image" Target="../media/image27.svg"/></Relationships>
</file>

<file path=ppt/diagrams/_rels/data5.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17.png"/><Relationship Id="rId7" Type="http://schemas.openxmlformats.org/officeDocument/2006/relationships/image" Target="../media/image30.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18.svg"/></Relationships>
</file>

<file path=ppt/diagrams/_rels/data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ata8.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40.svg"/><Relationship Id="rId7" Type="http://schemas.openxmlformats.org/officeDocument/2006/relationships/image" Target="../media/image44.svg"/><Relationship Id="rId2" Type="http://schemas.openxmlformats.org/officeDocument/2006/relationships/image" Target="../media/image39.png"/><Relationship Id="rId1" Type="http://schemas.openxmlformats.org/officeDocument/2006/relationships/hyperlink" Target="https://online.clickview.co.uk/exchange/videos/35121829/chris-woodhead" TargetMode="External"/><Relationship Id="rId6" Type="http://schemas.openxmlformats.org/officeDocument/2006/relationships/image" Target="../media/image43.png"/><Relationship Id="rId5" Type="http://schemas.openxmlformats.org/officeDocument/2006/relationships/image" Target="../media/image42.svg"/><Relationship Id="rId4" Type="http://schemas.openxmlformats.org/officeDocument/2006/relationships/image" Target="../media/image41.png"/><Relationship Id="rId9" Type="http://schemas.openxmlformats.org/officeDocument/2006/relationships/image" Target="../media/image25.svg"/></Relationships>
</file>

<file path=ppt/diagrams/_rels/data9.xml.rels><?xml version="1.0" encoding="UTF-8" standalone="yes"?>
<Relationships xmlns="http://schemas.openxmlformats.org/package/2006/relationships"><Relationship Id="rId8" Type="http://schemas.openxmlformats.org/officeDocument/2006/relationships/image" Target="../media/image50.svg"/><Relationship Id="rId3" Type="http://schemas.openxmlformats.org/officeDocument/2006/relationships/image" Target="../media/image24.png"/><Relationship Id="rId7" Type="http://schemas.openxmlformats.org/officeDocument/2006/relationships/image" Target="../media/image49.png"/><Relationship Id="rId2" Type="http://schemas.openxmlformats.org/officeDocument/2006/relationships/image" Target="../media/image46.svg"/><Relationship Id="rId1" Type="http://schemas.openxmlformats.org/officeDocument/2006/relationships/image" Target="../media/image45.png"/><Relationship Id="rId6" Type="http://schemas.openxmlformats.org/officeDocument/2006/relationships/image" Target="../media/image48.svg"/><Relationship Id="rId5" Type="http://schemas.openxmlformats.org/officeDocument/2006/relationships/image" Target="../media/image47.png"/><Relationship Id="rId10" Type="http://schemas.openxmlformats.org/officeDocument/2006/relationships/image" Target="../media/image52.svg"/><Relationship Id="rId4" Type="http://schemas.openxmlformats.org/officeDocument/2006/relationships/image" Target="../media/image25.svg"/><Relationship Id="rId9" Type="http://schemas.openxmlformats.org/officeDocument/2006/relationships/image" Target="../media/image51.png"/></Relationships>
</file>

<file path=ppt/diagrams/_rels/drawing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4" Type="http://schemas.openxmlformats.org/officeDocument/2006/relationships/image" Target="../media/image27.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17.png"/><Relationship Id="rId7" Type="http://schemas.openxmlformats.org/officeDocument/2006/relationships/image" Target="../media/image30.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18.svg"/></Relationships>
</file>

<file path=ppt/diagrams/_rels/drawing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rawing8.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hyperlink" Target="https://online.clickview.co.uk/exchange/videos/35121829/chris-woodhead" TargetMode="External"/><Relationship Id="rId7" Type="http://schemas.openxmlformats.org/officeDocument/2006/relationships/image" Target="../media/image44.sv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3.png"/><Relationship Id="rId5" Type="http://schemas.openxmlformats.org/officeDocument/2006/relationships/image" Target="../media/image42.svg"/><Relationship Id="rId4" Type="http://schemas.openxmlformats.org/officeDocument/2006/relationships/image" Target="../media/image41.png"/><Relationship Id="rId9" Type="http://schemas.openxmlformats.org/officeDocument/2006/relationships/image" Target="../media/image25.svg"/></Relationships>
</file>

<file path=ppt/diagrams/_rels/drawing9.xml.rels><?xml version="1.0" encoding="UTF-8" standalone="yes"?>
<Relationships xmlns="http://schemas.openxmlformats.org/package/2006/relationships"><Relationship Id="rId8" Type="http://schemas.openxmlformats.org/officeDocument/2006/relationships/image" Target="../media/image50.svg"/><Relationship Id="rId3" Type="http://schemas.openxmlformats.org/officeDocument/2006/relationships/image" Target="../media/image24.png"/><Relationship Id="rId7" Type="http://schemas.openxmlformats.org/officeDocument/2006/relationships/image" Target="../media/image49.png"/><Relationship Id="rId2" Type="http://schemas.openxmlformats.org/officeDocument/2006/relationships/image" Target="../media/image46.svg"/><Relationship Id="rId1" Type="http://schemas.openxmlformats.org/officeDocument/2006/relationships/image" Target="../media/image45.png"/><Relationship Id="rId6" Type="http://schemas.openxmlformats.org/officeDocument/2006/relationships/image" Target="../media/image48.svg"/><Relationship Id="rId5" Type="http://schemas.openxmlformats.org/officeDocument/2006/relationships/image" Target="../media/image47.png"/><Relationship Id="rId10" Type="http://schemas.openxmlformats.org/officeDocument/2006/relationships/image" Target="../media/image52.svg"/><Relationship Id="rId4" Type="http://schemas.openxmlformats.org/officeDocument/2006/relationships/image" Target="../media/image25.svg"/><Relationship Id="rId9" Type="http://schemas.openxmlformats.org/officeDocument/2006/relationships/image" Target="../media/image51.png"/></Relationships>
</file>

<file path=ppt/diagrams/_rels/drawing10.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4EA724-5AFA-48DA-AE8A-8094F46869AE}"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E191F65-2AB6-4238-9BA0-4DD9E85D73C0}">
      <dgm:prSet/>
      <dgm:spPr/>
      <dgm:t>
        <a:bodyPr/>
        <a:lstStyle/>
        <a:p>
          <a:r>
            <a:rPr lang="en-GB"/>
            <a:t>What have we covered so far?                 </a:t>
          </a:r>
          <a:endParaRPr lang="en-US"/>
        </a:p>
      </dgm:t>
    </dgm:pt>
    <dgm:pt modelId="{39B22B96-05FA-4562-9242-292A677ED088}" type="parTrans" cxnId="{C44696BD-A525-4957-AF24-6DD6B7279CC4}">
      <dgm:prSet/>
      <dgm:spPr/>
      <dgm:t>
        <a:bodyPr/>
        <a:lstStyle/>
        <a:p>
          <a:endParaRPr lang="en-US"/>
        </a:p>
      </dgm:t>
    </dgm:pt>
    <dgm:pt modelId="{1D1A444A-6293-48BE-9EF9-3BB39E116A7D}" type="sibTrans" cxnId="{C44696BD-A525-4957-AF24-6DD6B7279CC4}">
      <dgm:prSet/>
      <dgm:spPr/>
      <dgm:t>
        <a:bodyPr/>
        <a:lstStyle/>
        <a:p>
          <a:endParaRPr lang="en-US"/>
        </a:p>
      </dgm:t>
    </dgm:pt>
    <dgm:pt modelId="{F0EE453B-8F44-4EAE-9E44-2123BE6CEEF0}">
      <dgm:prSet/>
      <dgm:spPr/>
      <dgm:t>
        <a:bodyPr/>
        <a:lstStyle/>
        <a:p>
          <a:r>
            <a:rPr lang="en-GB"/>
            <a:t>Do you have any questions?</a:t>
          </a:r>
          <a:endParaRPr lang="en-US"/>
        </a:p>
      </dgm:t>
    </dgm:pt>
    <dgm:pt modelId="{41DAFEE8-7FA9-4AFD-9888-13DBC35E0FCD}" type="parTrans" cxnId="{988B91C4-0FDB-4893-B677-757EECD7B159}">
      <dgm:prSet/>
      <dgm:spPr/>
      <dgm:t>
        <a:bodyPr/>
        <a:lstStyle/>
        <a:p>
          <a:endParaRPr lang="en-US"/>
        </a:p>
      </dgm:t>
    </dgm:pt>
    <dgm:pt modelId="{8555C094-6A37-4538-8111-773BA80B1194}" type="sibTrans" cxnId="{988B91C4-0FDB-4893-B677-757EECD7B159}">
      <dgm:prSet/>
      <dgm:spPr/>
      <dgm:t>
        <a:bodyPr/>
        <a:lstStyle/>
        <a:p>
          <a:endParaRPr lang="en-US"/>
        </a:p>
      </dgm:t>
    </dgm:pt>
    <dgm:pt modelId="{F0A38D20-F344-45F9-BF22-F569F650D5E3}" type="pres">
      <dgm:prSet presAssocID="{604EA724-5AFA-48DA-AE8A-8094F46869AE}" presName="root" presStyleCnt="0">
        <dgm:presLayoutVars>
          <dgm:dir/>
          <dgm:resizeHandles val="exact"/>
        </dgm:presLayoutVars>
      </dgm:prSet>
      <dgm:spPr/>
    </dgm:pt>
    <dgm:pt modelId="{E041A93A-1C82-4E08-990B-175B1552A01E}" type="pres">
      <dgm:prSet presAssocID="{4E191F65-2AB6-4238-9BA0-4DD9E85D73C0}" presName="compNode" presStyleCnt="0"/>
      <dgm:spPr/>
    </dgm:pt>
    <dgm:pt modelId="{CBB5B215-98DA-488D-88FC-C7B3B2C291FE}" type="pres">
      <dgm:prSet presAssocID="{4E191F65-2AB6-4238-9BA0-4DD9E85D73C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esentation with Checklist"/>
        </a:ext>
      </dgm:extLst>
    </dgm:pt>
    <dgm:pt modelId="{874976EF-834E-4899-9D9E-C0E67E1527D3}" type="pres">
      <dgm:prSet presAssocID="{4E191F65-2AB6-4238-9BA0-4DD9E85D73C0}" presName="spaceRect" presStyleCnt="0"/>
      <dgm:spPr/>
    </dgm:pt>
    <dgm:pt modelId="{40596D84-02F5-44FB-89DC-E6B86CCE3281}" type="pres">
      <dgm:prSet presAssocID="{4E191F65-2AB6-4238-9BA0-4DD9E85D73C0}" presName="textRect" presStyleLbl="revTx" presStyleIdx="0" presStyleCnt="2">
        <dgm:presLayoutVars>
          <dgm:chMax val="1"/>
          <dgm:chPref val="1"/>
        </dgm:presLayoutVars>
      </dgm:prSet>
      <dgm:spPr/>
    </dgm:pt>
    <dgm:pt modelId="{3B0464EB-5398-44EF-84D5-A785755F87F1}" type="pres">
      <dgm:prSet presAssocID="{1D1A444A-6293-48BE-9EF9-3BB39E116A7D}" presName="sibTrans" presStyleCnt="0"/>
      <dgm:spPr/>
    </dgm:pt>
    <dgm:pt modelId="{002DBB8F-D4DC-4799-B089-F1EB90B4CAFA}" type="pres">
      <dgm:prSet presAssocID="{F0EE453B-8F44-4EAE-9E44-2123BE6CEEF0}" presName="compNode" presStyleCnt="0"/>
      <dgm:spPr/>
    </dgm:pt>
    <dgm:pt modelId="{E95ADDDE-120F-41CC-84FC-D1E0F21809AF}" type="pres">
      <dgm:prSet presAssocID="{F0EE453B-8F44-4EAE-9E44-2123BE6CEEF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B6DEF38A-A206-4821-8D4F-C0F2F16C292D}" type="pres">
      <dgm:prSet presAssocID="{F0EE453B-8F44-4EAE-9E44-2123BE6CEEF0}" presName="spaceRect" presStyleCnt="0"/>
      <dgm:spPr/>
    </dgm:pt>
    <dgm:pt modelId="{83678146-56FF-4DA4-9C09-8C8A5522C7D5}" type="pres">
      <dgm:prSet presAssocID="{F0EE453B-8F44-4EAE-9E44-2123BE6CEEF0}" presName="textRect" presStyleLbl="revTx" presStyleIdx="1" presStyleCnt="2">
        <dgm:presLayoutVars>
          <dgm:chMax val="1"/>
          <dgm:chPref val="1"/>
        </dgm:presLayoutVars>
      </dgm:prSet>
      <dgm:spPr/>
    </dgm:pt>
  </dgm:ptLst>
  <dgm:cxnLst>
    <dgm:cxn modelId="{35BA7A90-1DC7-4964-819D-D9789BF4DFCE}" type="presOf" srcId="{604EA724-5AFA-48DA-AE8A-8094F46869AE}" destId="{F0A38D20-F344-45F9-BF22-F569F650D5E3}" srcOrd="0" destOrd="0" presId="urn:microsoft.com/office/officeart/2018/2/layout/IconLabelList"/>
    <dgm:cxn modelId="{C44696BD-A525-4957-AF24-6DD6B7279CC4}" srcId="{604EA724-5AFA-48DA-AE8A-8094F46869AE}" destId="{4E191F65-2AB6-4238-9BA0-4DD9E85D73C0}" srcOrd="0" destOrd="0" parTransId="{39B22B96-05FA-4562-9242-292A677ED088}" sibTransId="{1D1A444A-6293-48BE-9EF9-3BB39E116A7D}"/>
    <dgm:cxn modelId="{988B91C4-0FDB-4893-B677-757EECD7B159}" srcId="{604EA724-5AFA-48DA-AE8A-8094F46869AE}" destId="{F0EE453B-8F44-4EAE-9E44-2123BE6CEEF0}" srcOrd="1" destOrd="0" parTransId="{41DAFEE8-7FA9-4AFD-9888-13DBC35E0FCD}" sibTransId="{8555C094-6A37-4538-8111-773BA80B1194}"/>
    <dgm:cxn modelId="{1D91ADD3-4954-45E4-985B-8FFF6D299644}" type="presOf" srcId="{F0EE453B-8F44-4EAE-9E44-2123BE6CEEF0}" destId="{83678146-56FF-4DA4-9C09-8C8A5522C7D5}" srcOrd="0" destOrd="0" presId="urn:microsoft.com/office/officeart/2018/2/layout/IconLabelList"/>
    <dgm:cxn modelId="{282F73FD-1C56-43D0-B267-E0F88220CA61}" type="presOf" srcId="{4E191F65-2AB6-4238-9BA0-4DD9E85D73C0}" destId="{40596D84-02F5-44FB-89DC-E6B86CCE3281}" srcOrd="0" destOrd="0" presId="urn:microsoft.com/office/officeart/2018/2/layout/IconLabelList"/>
    <dgm:cxn modelId="{EB839822-FD65-4157-A46F-06B6F2A25A27}" type="presParOf" srcId="{F0A38D20-F344-45F9-BF22-F569F650D5E3}" destId="{E041A93A-1C82-4E08-990B-175B1552A01E}" srcOrd="0" destOrd="0" presId="urn:microsoft.com/office/officeart/2018/2/layout/IconLabelList"/>
    <dgm:cxn modelId="{E2084C24-56B7-41EB-A439-50FE9E5E8584}" type="presParOf" srcId="{E041A93A-1C82-4E08-990B-175B1552A01E}" destId="{CBB5B215-98DA-488D-88FC-C7B3B2C291FE}" srcOrd="0" destOrd="0" presId="urn:microsoft.com/office/officeart/2018/2/layout/IconLabelList"/>
    <dgm:cxn modelId="{624FA640-3C5A-43DA-BE64-DCE177979A06}" type="presParOf" srcId="{E041A93A-1C82-4E08-990B-175B1552A01E}" destId="{874976EF-834E-4899-9D9E-C0E67E1527D3}" srcOrd="1" destOrd="0" presId="urn:microsoft.com/office/officeart/2018/2/layout/IconLabelList"/>
    <dgm:cxn modelId="{FA9560AD-1A4D-49BD-9136-9C0D60F0980D}" type="presParOf" srcId="{E041A93A-1C82-4E08-990B-175B1552A01E}" destId="{40596D84-02F5-44FB-89DC-E6B86CCE3281}" srcOrd="2" destOrd="0" presId="urn:microsoft.com/office/officeart/2018/2/layout/IconLabelList"/>
    <dgm:cxn modelId="{60BF4079-9B91-49C3-A9AE-A5750585876D}" type="presParOf" srcId="{F0A38D20-F344-45F9-BF22-F569F650D5E3}" destId="{3B0464EB-5398-44EF-84D5-A785755F87F1}" srcOrd="1" destOrd="0" presId="urn:microsoft.com/office/officeart/2018/2/layout/IconLabelList"/>
    <dgm:cxn modelId="{A86D26B2-D987-4B3D-89EB-F793675F6CE4}" type="presParOf" srcId="{F0A38D20-F344-45F9-BF22-F569F650D5E3}" destId="{002DBB8F-D4DC-4799-B089-F1EB90B4CAFA}" srcOrd="2" destOrd="0" presId="urn:microsoft.com/office/officeart/2018/2/layout/IconLabelList"/>
    <dgm:cxn modelId="{76754C84-D747-469C-9827-0F71F2160166}" type="presParOf" srcId="{002DBB8F-D4DC-4799-B089-F1EB90B4CAFA}" destId="{E95ADDDE-120F-41CC-84FC-D1E0F21809AF}" srcOrd="0" destOrd="0" presId="urn:microsoft.com/office/officeart/2018/2/layout/IconLabelList"/>
    <dgm:cxn modelId="{25042252-A8FC-4D96-A987-CFB08E4DCB1F}" type="presParOf" srcId="{002DBB8F-D4DC-4799-B089-F1EB90B4CAFA}" destId="{B6DEF38A-A206-4821-8D4F-C0F2F16C292D}" srcOrd="1" destOrd="0" presId="urn:microsoft.com/office/officeart/2018/2/layout/IconLabelList"/>
    <dgm:cxn modelId="{76DBDD43-F72D-44EF-B7B3-C95140539756}" type="presParOf" srcId="{002DBB8F-D4DC-4799-B089-F1EB90B4CAFA}" destId="{83678146-56FF-4DA4-9C09-8C8A5522C7D5}"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6356CCE-2E52-4203-AC65-809F115D6CA1}"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5973EE38-97B8-45C8-95B6-8930FE5E15B6}">
      <dgm:prSet/>
      <dgm:spPr/>
      <dgm:t>
        <a:bodyPr/>
        <a:lstStyle/>
        <a:p>
          <a:r>
            <a:rPr lang="en-GB"/>
            <a:t>Circular 10/65</a:t>
          </a:r>
          <a:endParaRPr lang="en-US"/>
        </a:p>
      </dgm:t>
    </dgm:pt>
    <dgm:pt modelId="{99945BBF-9E3D-4215-B089-657C1E807E0D}" type="parTrans" cxnId="{F6F8EE44-3753-4AF8-BDBB-C010959E3CD4}">
      <dgm:prSet/>
      <dgm:spPr/>
      <dgm:t>
        <a:bodyPr/>
        <a:lstStyle/>
        <a:p>
          <a:endParaRPr lang="en-US"/>
        </a:p>
      </dgm:t>
    </dgm:pt>
    <dgm:pt modelId="{FABE58D5-9A34-49D7-A886-A3F6F9A01436}" type="sibTrans" cxnId="{F6F8EE44-3753-4AF8-BDBB-C010959E3CD4}">
      <dgm:prSet/>
      <dgm:spPr/>
      <dgm:t>
        <a:bodyPr/>
        <a:lstStyle/>
        <a:p>
          <a:endParaRPr lang="en-US"/>
        </a:p>
      </dgm:t>
    </dgm:pt>
    <dgm:pt modelId="{1E398423-6429-470D-B80D-D5859BBD65E5}">
      <dgm:prSet/>
      <dgm:spPr/>
      <dgm:t>
        <a:bodyPr/>
        <a:lstStyle/>
        <a:p>
          <a:r>
            <a:rPr lang="en-GB"/>
            <a:t>The William Tyndale Affair</a:t>
          </a:r>
          <a:endParaRPr lang="en-US"/>
        </a:p>
      </dgm:t>
    </dgm:pt>
    <dgm:pt modelId="{428E6BE9-B159-4E07-919D-FAA087B6825B}" type="parTrans" cxnId="{F1A6170C-F332-49A8-A9FB-9C97CCAC05BB}">
      <dgm:prSet/>
      <dgm:spPr/>
      <dgm:t>
        <a:bodyPr/>
        <a:lstStyle/>
        <a:p>
          <a:endParaRPr lang="en-US"/>
        </a:p>
      </dgm:t>
    </dgm:pt>
    <dgm:pt modelId="{B56BA747-E443-4481-A255-2903C0D7E192}" type="sibTrans" cxnId="{F1A6170C-F332-49A8-A9FB-9C97CCAC05BB}">
      <dgm:prSet/>
      <dgm:spPr/>
      <dgm:t>
        <a:bodyPr/>
        <a:lstStyle/>
        <a:p>
          <a:endParaRPr lang="en-US"/>
        </a:p>
      </dgm:t>
    </dgm:pt>
    <dgm:pt modelId="{882840FE-4626-483D-8E85-1F2F96E6C793}">
      <dgm:prSet/>
      <dgm:spPr/>
      <dgm:t>
        <a:bodyPr/>
        <a:lstStyle/>
        <a:p>
          <a:r>
            <a:rPr lang="en-GB"/>
            <a:t>The Secret Garden Speech</a:t>
          </a:r>
          <a:endParaRPr lang="en-US"/>
        </a:p>
      </dgm:t>
    </dgm:pt>
    <dgm:pt modelId="{32EEF044-5196-45D0-87B5-510A68A860A9}" type="parTrans" cxnId="{94860083-5048-459F-9A84-FD2165A87427}">
      <dgm:prSet/>
      <dgm:spPr/>
      <dgm:t>
        <a:bodyPr/>
        <a:lstStyle/>
        <a:p>
          <a:endParaRPr lang="en-US"/>
        </a:p>
      </dgm:t>
    </dgm:pt>
    <dgm:pt modelId="{E4F4E6F0-CEC4-4C06-8407-4AD4CD9E26F0}" type="sibTrans" cxnId="{94860083-5048-459F-9A84-FD2165A87427}">
      <dgm:prSet/>
      <dgm:spPr/>
      <dgm:t>
        <a:bodyPr/>
        <a:lstStyle/>
        <a:p>
          <a:endParaRPr lang="en-US"/>
        </a:p>
      </dgm:t>
    </dgm:pt>
    <dgm:pt modelId="{8D98036E-5BB1-4C98-B256-4987051495C4}" type="pres">
      <dgm:prSet presAssocID="{76356CCE-2E52-4203-AC65-809F115D6CA1}" presName="hierChild1" presStyleCnt="0">
        <dgm:presLayoutVars>
          <dgm:chPref val="1"/>
          <dgm:dir/>
          <dgm:animOne val="branch"/>
          <dgm:animLvl val="lvl"/>
          <dgm:resizeHandles/>
        </dgm:presLayoutVars>
      </dgm:prSet>
      <dgm:spPr/>
    </dgm:pt>
    <dgm:pt modelId="{6FAB6AAE-4A01-490E-8B08-481F02CD4764}" type="pres">
      <dgm:prSet presAssocID="{5973EE38-97B8-45C8-95B6-8930FE5E15B6}" presName="hierRoot1" presStyleCnt="0"/>
      <dgm:spPr/>
    </dgm:pt>
    <dgm:pt modelId="{5AC048A9-8843-45CE-99FC-BD37C06E8CBA}" type="pres">
      <dgm:prSet presAssocID="{5973EE38-97B8-45C8-95B6-8930FE5E15B6}" presName="composite" presStyleCnt="0"/>
      <dgm:spPr/>
    </dgm:pt>
    <dgm:pt modelId="{A1408BF9-1D1D-47BD-8B58-26CE37B3EDF1}" type="pres">
      <dgm:prSet presAssocID="{5973EE38-97B8-45C8-95B6-8930FE5E15B6}" presName="background" presStyleLbl="node0" presStyleIdx="0" presStyleCnt="3"/>
      <dgm:spPr/>
    </dgm:pt>
    <dgm:pt modelId="{57D5706F-BDAD-496A-9026-EB40121E0609}" type="pres">
      <dgm:prSet presAssocID="{5973EE38-97B8-45C8-95B6-8930FE5E15B6}" presName="text" presStyleLbl="fgAcc0" presStyleIdx="0" presStyleCnt="3">
        <dgm:presLayoutVars>
          <dgm:chPref val="3"/>
        </dgm:presLayoutVars>
      </dgm:prSet>
      <dgm:spPr/>
    </dgm:pt>
    <dgm:pt modelId="{B00772A6-95A3-4A32-8562-483E294524A9}" type="pres">
      <dgm:prSet presAssocID="{5973EE38-97B8-45C8-95B6-8930FE5E15B6}" presName="hierChild2" presStyleCnt="0"/>
      <dgm:spPr/>
    </dgm:pt>
    <dgm:pt modelId="{A5D9E03C-CBC6-4C47-9A6F-4F6AFA715C36}" type="pres">
      <dgm:prSet presAssocID="{1E398423-6429-470D-B80D-D5859BBD65E5}" presName="hierRoot1" presStyleCnt="0"/>
      <dgm:spPr/>
    </dgm:pt>
    <dgm:pt modelId="{0CAD5A85-FB6A-4ECF-89A0-9EEAA19B6766}" type="pres">
      <dgm:prSet presAssocID="{1E398423-6429-470D-B80D-D5859BBD65E5}" presName="composite" presStyleCnt="0"/>
      <dgm:spPr/>
    </dgm:pt>
    <dgm:pt modelId="{5ABEA99F-4AAF-4C80-A307-761C6E5CA820}" type="pres">
      <dgm:prSet presAssocID="{1E398423-6429-470D-B80D-D5859BBD65E5}" presName="background" presStyleLbl="node0" presStyleIdx="1" presStyleCnt="3"/>
      <dgm:spPr/>
    </dgm:pt>
    <dgm:pt modelId="{8862F379-AAD5-406B-A653-CA61FB21BD96}" type="pres">
      <dgm:prSet presAssocID="{1E398423-6429-470D-B80D-D5859BBD65E5}" presName="text" presStyleLbl="fgAcc0" presStyleIdx="1" presStyleCnt="3">
        <dgm:presLayoutVars>
          <dgm:chPref val="3"/>
        </dgm:presLayoutVars>
      </dgm:prSet>
      <dgm:spPr/>
    </dgm:pt>
    <dgm:pt modelId="{C5DD5A12-CC2C-4A90-B4D7-C741CE878ABC}" type="pres">
      <dgm:prSet presAssocID="{1E398423-6429-470D-B80D-D5859BBD65E5}" presName="hierChild2" presStyleCnt="0"/>
      <dgm:spPr/>
    </dgm:pt>
    <dgm:pt modelId="{23CE2282-A9E9-48BB-83AF-573ECF1E1E41}" type="pres">
      <dgm:prSet presAssocID="{882840FE-4626-483D-8E85-1F2F96E6C793}" presName="hierRoot1" presStyleCnt="0"/>
      <dgm:spPr/>
    </dgm:pt>
    <dgm:pt modelId="{811F0455-AFCB-4B84-800E-7345AA9E912D}" type="pres">
      <dgm:prSet presAssocID="{882840FE-4626-483D-8E85-1F2F96E6C793}" presName="composite" presStyleCnt="0"/>
      <dgm:spPr/>
    </dgm:pt>
    <dgm:pt modelId="{719D9FC0-2006-4637-A096-A42CDEA8B88C}" type="pres">
      <dgm:prSet presAssocID="{882840FE-4626-483D-8E85-1F2F96E6C793}" presName="background" presStyleLbl="node0" presStyleIdx="2" presStyleCnt="3"/>
      <dgm:spPr/>
    </dgm:pt>
    <dgm:pt modelId="{4EF46AC0-E2DF-430F-971D-018247A0F94F}" type="pres">
      <dgm:prSet presAssocID="{882840FE-4626-483D-8E85-1F2F96E6C793}" presName="text" presStyleLbl="fgAcc0" presStyleIdx="2" presStyleCnt="3">
        <dgm:presLayoutVars>
          <dgm:chPref val="3"/>
        </dgm:presLayoutVars>
      </dgm:prSet>
      <dgm:spPr/>
    </dgm:pt>
    <dgm:pt modelId="{96DCE805-6F8B-4043-875A-2D46C74DD538}" type="pres">
      <dgm:prSet presAssocID="{882840FE-4626-483D-8E85-1F2F96E6C793}" presName="hierChild2" presStyleCnt="0"/>
      <dgm:spPr/>
    </dgm:pt>
  </dgm:ptLst>
  <dgm:cxnLst>
    <dgm:cxn modelId="{00770C0B-81EA-47F4-9185-53A1485E9C9C}" type="presOf" srcId="{76356CCE-2E52-4203-AC65-809F115D6CA1}" destId="{8D98036E-5BB1-4C98-B256-4987051495C4}" srcOrd="0" destOrd="0" presId="urn:microsoft.com/office/officeart/2005/8/layout/hierarchy1"/>
    <dgm:cxn modelId="{F1A6170C-F332-49A8-A9FB-9C97CCAC05BB}" srcId="{76356CCE-2E52-4203-AC65-809F115D6CA1}" destId="{1E398423-6429-470D-B80D-D5859BBD65E5}" srcOrd="1" destOrd="0" parTransId="{428E6BE9-B159-4E07-919D-FAA087B6825B}" sibTransId="{B56BA747-E443-4481-A255-2903C0D7E192}"/>
    <dgm:cxn modelId="{CA88B15F-5691-4E5D-ADA4-4A56BADA6691}" type="presOf" srcId="{1E398423-6429-470D-B80D-D5859BBD65E5}" destId="{8862F379-AAD5-406B-A653-CA61FB21BD96}" srcOrd="0" destOrd="0" presId="urn:microsoft.com/office/officeart/2005/8/layout/hierarchy1"/>
    <dgm:cxn modelId="{F6F8EE44-3753-4AF8-BDBB-C010959E3CD4}" srcId="{76356CCE-2E52-4203-AC65-809F115D6CA1}" destId="{5973EE38-97B8-45C8-95B6-8930FE5E15B6}" srcOrd="0" destOrd="0" parTransId="{99945BBF-9E3D-4215-B089-657C1E807E0D}" sibTransId="{FABE58D5-9A34-49D7-A886-A3F6F9A01436}"/>
    <dgm:cxn modelId="{94860083-5048-459F-9A84-FD2165A87427}" srcId="{76356CCE-2E52-4203-AC65-809F115D6CA1}" destId="{882840FE-4626-483D-8E85-1F2F96E6C793}" srcOrd="2" destOrd="0" parTransId="{32EEF044-5196-45D0-87B5-510A68A860A9}" sibTransId="{E4F4E6F0-CEC4-4C06-8407-4AD4CD9E26F0}"/>
    <dgm:cxn modelId="{C180CDDD-7908-42B0-87D1-3A2CD5909A15}" type="presOf" srcId="{5973EE38-97B8-45C8-95B6-8930FE5E15B6}" destId="{57D5706F-BDAD-496A-9026-EB40121E0609}" srcOrd="0" destOrd="0" presId="urn:microsoft.com/office/officeart/2005/8/layout/hierarchy1"/>
    <dgm:cxn modelId="{D1C18AE4-4823-47CB-92AF-C250F30BAD0A}" type="presOf" srcId="{882840FE-4626-483D-8E85-1F2F96E6C793}" destId="{4EF46AC0-E2DF-430F-971D-018247A0F94F}" srcOrd="0" destOrd="0" presId="urn:microsoft.com/office/officeart/2005/8/layout/hierarchy1"/>
    <dgm:cxn modelId="{D2B8F6A1-075F-44A0-BCBE-50C54384CF55}" type="presParOf" srcId="{8D98036E-5BB1-4C98-B256-4987051495C4}" destId="{6FAB6AAE-4A01-490E-8B08-481F02CD4764}" srcOrd="0" destOrd="0" presId="urn:microsoft.com/office/officeart/2005/8/layout/hierarchy1"/>
    <dgm:cxn modelId="{B7F3CDC2-1FB6-4B91-94FA-54D60EFD2C91}" type="presParOf" srcId="{6FAB6AAE-4A01-490E-8B08-481F02CD4764}" destId="{5AC048A9-8843-45CE-99FC-BD37C06E8CBA}" srcOrd="0" destOrd="0" presId="urn:microsoft.com/office/officeart/2005/8/layout/hierarchy1"/>
    <dgm:cxn modelId="{0FFC85F3-180F-4F13-96D5-4A17BA2DDE71}" type="presParOf" srcId="{5AC048A9-8843-45CE-99FC-BD37C06E8CBA}" destId="{A1408BF9-1D1D-47BD-8B58-26CE37B3EDF1}" srcOrd="0" destOrd="0" presId="urn:microsoft.com/office/officeart/2005/8/layout/hierarchy1"/>
    <dgm:cxn modelId="{33B5FE22-CD47-4419-91E7-202C8BA9B420}" type="presParOf" srcId="{5AC048A9-8843-45CE-99FC-BD37C06E8CBA}" destId="{57D5706F-BDAD-496A-9026-EB40121E0609}" srcOrd="1" destOrd="0" presId="urn:microsoft.com/office/officeart/2005/8/layout/hierarchy1"/>
    <dgm:cxn modelId="{361084DE-1AA9-4A4F-867F-21036893A6E7}" type="presParOf" srcId="{6FAB6AAE-4A01-490E-8B08-481F02CD4764}" destId="{B00772A6-95A3-4A32-8562-483E294524A9}" srcOrd="1" destOrd="0" presId="urn:microsoft.com/office/officeart/2005/8/layout/hierarchy1"/>
    <dgm:cxn modelId="{F1B7423E-58DB-4EEE-8853-F3B757C96EF4}" type="presParOf" srcId="{8D98036E-5BB1-4C98-B256-4987051495C4}" destId="{A5D9E03C-CBC6-4C47-9A6F-4F6AFA715C36}" srcOrd="1" destOrd="0" presId="urn:microsoft.com/office/officeart/2005/8/layout/hierarchy1"/>
    <dgm:cxn modelId="{A3121AA7-BD61-4610-B255-7C1E6F6E0CDC}" type="presParOf" srcId="{A5D9E03C-CBC6-4C47-9A6F-4F6AFA715C36}" destId="{0CAD5A85-FB6A-4ECF-89A0-9EEAA19B6766}" srcOrd="0" destOrd="0" presId="urn:microsoft.com/office/officeart/2005/8/layout/hierarchy1"/>
    <dgm:cxn modelId="{468B493C-C421-4522-B76F-A05B75B41EA9}" type="presParOf" srcId="{0CAD5A85-FB6A-4ECF-89A0-9EEAA19B6766}" destId="{5ABEA99F-4AAF-4C80-A307-761C6E5CA820}" srcOrd="0" destOrd="0" presId="urn:microsoft.com/office/officeart/2005/8/layout/hierarchy1"/>
    <dgm:cxn modelId="{637503E5-4F75-4C8F-BBDC-9D0C6069A72C}" type="presParOf" srcId="{0CAD5A85-FB6A-4ECF-89A0-9EEAA19B6766}" destId="{8862F379-AAD5-406B-A653-CA61FB21BD96}" srcOrd="1" destOrd="0" presId="urn:microsoft.com/office/officeart/2005/8/layout/hierarchy1"/>
    <dgm:cxn modelId="{7305DF3C-8EAD-41CD-9E6A-CEC4B0588AB0}" type="presParOf" srcId="{A5D9E03C-CBC6-4C47-9A6F-4F6AFA715C36}" destId="{C5DD5A12-CC2C-4A90-B4D7-C741CE878ABC}" srcOrd="1" destOrd="0" presId="urn:microsoft.com/office/officeart/2005/8/layout/hierarchy1"/>
    <dgm:cxn modelId="{EE0CC005-51F1-409B-848D-DAA0A954FAC4}" type="presParOf" srcId="{8D98036E-5BB1-4C98-B256-4987051495C4}" destId="{23CE2282-A9E9-48BB-83AF-573ECF1E1E41}" srcOrd="2" destOrd="0" presId="urn:microsoft.com/office/officeart/2005/8/layout/hierarchy1"/>
    <dgm:cxn modelId="{5B69CE04-A011-4094-8E35-5E7711615C89}" type="presParOf" srcId="{23CE2282-A9E9-48BB-83AF-573ECF1E1E41}" destId="{811F0455-AFCB-4B84-800E-7345AA9E912D}" srcOrd="0" destOrd="0" presId="urn:microsoft.com/office/officeart/2005/8/layout/hierarchy1"/>
    <dgm:cxn modelId="{AE24DDB4-A3E5-40FB-A58C-67E4F584370B}" type="presParOf" srcId="{811F0455-AFCB-4B84-800E-7345AA9E912D}" destId="{719D9FC0-2006-4637-A096-A42CDEA8B88C}" srcOrd="0" destOrd="0" presId="urn:microsoft.com/office/officeart/2005/8/layout/hierarchy1"/>
    <dgm:cxn modelId="{1587EA20-06CD-48B9-BD3D-502402CCC948}" type="presParOf" srcId="{811F0455-AFCB-4B84-800E-7345AA9E912D}" destId="{4EF46AC0-E2DF-430F-971D-018247A0F94F}" srcOrd="1" destOrd="0" presId="urn:microsoft.com/office/officeart/2005/8/layout/hierarchy1"/>
    <dgm:cxn modelId="{6F534015-BC05-4819-B8F7-05EA0280E713}" type="presParOf" srcId="{23CE2282-A9E9-48BB-83AF-573ECF1E1E41}" destId="{96DCE805-6F8B-4043-875A-2D46C74DD538}"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37EA855-105B-4FE5-B714-D7DA3F9197F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2F69DB2-5E1F-4CD6-8FBD-A0BB823C3F54}">
      <dgm:prSet/>
      <dgm:spPr/>
      <dgm:t>
        <a:bodyPr/>
        <a:lstStyle/>
        <a:p>
          <a:r>
            <a:rPr lang="en-GB"/>
            <a:t>17 Booklets Published by HMI</a:t>
          </a:r>
          <a:endParaRPr lang="en-US"/>
        </a:p>
      </dgm:t>
    </dgm:pt>
    <dgm:pt modelId="{61EC2530-7A27-443C-A32A-B00E704D731A}" type="parTrans" cxnId="{57365637-C48A-4012-8DBC-D42F4CC40039}">
      <dgm:prSet/>
      <dgm:spPr/>
      <dgm:t>
        <a:bodyPr/>
        <a:lstStyle/>
        <a:p>
          <a:endParaRPr lang="en-US"/>
        </a:p>
      </dgm:t>
    </dgm:pt>
    <dgm:pt modelId="{EA86861C-7523-48AF-9505-30C77823DC6A}" type="sibTrans" cxnId="{57365637-C48A-4012-8DBC-D42F4CC40039}">
      <dgm:prSet/>
      <dgm:spPr/>
      <dgm:t>
        <a:bodyPr/>
        <a:lstStyle/>
        <a:p>
          <a:endParaRPr lang="en-US"/>
        </a:p>
      </dgm:t>
    </dgm:pt>
    <dgm:pt modelId="{8BB24234-4FC0-42E8-B3AD-9C87BD1D47D7}">
      <dgm:prSet/>
      <dgm:spPr/>
      <dgm:t>
        <a:bodyPr/>
        <a:lstStyle/>
        <a:p>
          <a:r>
            <a:rPr lang="en-GB"/>
            <a:t>Covered Most of the School Curriculum</a:t>
          </a:r>
          <a:endParaRPr lang="en-US"/>
        </a:p>
      </dgm:t>
    </dgm:pt>
    <dgm:pt modelId="{540B0897-0B69-4961-971A-87B709443A30}" type="parTrans" cxnId="{F6948FA0-E268-4EF9-839E-D01A2874C411}">
      <dgm:prSet/>
      <dgm:spPr/>
      <dgm:t>
        <a:bodyPr/>
        <a:lstStyle/>
        <a:p>
          <a:endParaRPr lang="en-US"/>
        </a:p>
      </dgm:t>
    </dgm:pt>
    <dgm:pt modelId="{5387E15D-B757-4154-8573-23C93EDFFF2F}" type="sibTrans" cxnId="{F6948FA0-E268-4EF9-839E-D01A2874C411}">
      <dgm:prSet/>
      <dgm:spPr/>
      <dgm:t>
        <a:bodyPr/>
        <a:lstStyle/>
        <a:p>
          <a:endParaRPr lang="en-US"/>
        </a:p>
      </dgm:t>
    </dgm:pt>
    <dgm:pt modelId="{389B23BE-CF62-4034-BAF4-FD7C3BD143EB}">
      <dgm:prSet/>
      <dgm:spPr/>
      <dgm:t>
        <a:bodyPr/>
        <a:lstStyle/>
        <a:p>
          <a:r>
            <a:rPr lang="en-GB"/>
            <a:t>Laid the Groundwork for the incoming National Curriculum</a:t>
          </a:r>
          <a:endParaRPr lang="en-US"/>
        </a:p>
      </dgm:t>
    </dgm:pt>
    <dgm:pt modelId="{9A363B0D-8568-4149-A451-62E580D77CF0}" type="parTrans" cxnId="{5280F79B-BBB4-4915-9864-3F984C2306E2}">
      <dgm:prSet/>
      <dgm:spPr/>
      <dgm:t>
        <a:bodyPr/>
        <a:lstStyle/>
        <a:p>
          <a:endParaRPr lang="en-US"/>
        </a:p>
      </dgm:t>
    </dgm:pt>
    <dgm:pt modelId="{FF71CF83-6754-4A09-BC95-DA39A3717D1E}" type="sibTrans" cxnId="{5280F79B-BBB4-4915-9864-3F984C2306E2}">
      <dgm:prSet/>
      <dgm:spPr/>
      <dgm:t>
        <a:bodyPr/>
        <a:lstStyle/>
        <a:p>
          <a:endParaRPr lang="en-US"/>
        </a:p>
      </dgm:t>
    </dgm:pt>
    <dgm:pt modelId="{6F4D9D0B-D242-400C-9DD9-C89FD41882F9}" type="pres">
      <dgm:prSet presAssocID="{837EA855-105B-4FE5-B714-D7DA3F9197F9}" presName="root" presStyleCnt="0">
        <dgm:presLayoutVars>
          <dgm:dir/>
          <dgm:resizeHandles val="exact"/>
        </dgm:presLayoutVars>
      </dgm:prSet>
      <dgm:spPr/>
    </dgm:pt>
    <dgm:pt modelId="{6FCED2C5-3B4A-4F33-A384-C01EE4017958}" type="pres">
      <dgm:prSet presAssocID="{B2F69DB2-5E1F-4CD6-8FBD-A0BB823C3F54}" presName="compNode" presStyleCnt="0"/>
      <dgm:spPr/>
    </dgm:pt>
    <dgm:pt modelId="{791C311E-BDD3-4751-B486-4E1711514E8A}" type="pres">
      <dgm:prSet presAssocID="{B2F69DB2-5E1F-4CD6-8FBD-A0BB823C3F54}" presName="bgRect" presStyleLbl="bgShp" presStyleIdx="0" presStyleCnt="3"/>
      <dgm:spPr/>
    </dgm:pt>
    <dgm:pt modelId="{25290354-6A0E-47F4-ADCA-698E5FE32D84}" type="pres">
      <dgm:prSet presAssocID="{B2F69DB2-5E1F-4CD6-8FBD-A0BB823C3F5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A95B5E57-0673-4C4D-94CF-B2533A26907C}" type="pres">
      <dgm:prSet presAssocID="{B2F69DB2-5E1F-4CD6-8FBD-A0BB823C3F54}" presName="spaceRect" presStyleCnt="0"/>
      <dgm:spPr/>
    </dgm:pt>
    <dgm:pt modelId="{BD6F735B-E319-4137-9693-42E0A3968333}" type="pres">
      <dgm:prSet presAssocID="{B2F69DB2-5E1F-4CD6-8FBD-A0BB823C3F54}" presName="parTx" presStyleLbl="revTx" presStyleIdx="0" presStyleCnt="3">
        <dgm:presLayoutVars>
          <dgm:chMax val="0"/>
          <dgm:chPref val="0"/>
        </dgm:presLayoutVars>
      </dgm:prSet>
      <dgm:spPr/>
    </dgm:pt>
    <dgm:pt modelId="{715FE797-BD66-4E5F-AACC-6C490F4D6D97}" type="pres">
      <dgm:prSet presAssocID="{EA86861C-7523-48AF-9505-30C77823DC6A}" presName="sibTrans" presStyleCnt="0"/>
      <dgm:spPr/>
    </dgm:pt>
    <dgm:pt modelId="{C5D1E1CF-0372-41DA-9E9F-C44B661DF754}" type="pres">
      <dgm:prSet presAssocID="{8BB24234-4FC0-42E8-B3AD-9C87BD1D47D7}" presName="compNode" presStyleCnt="0"/>
      <dgm:spPr/>
    </dgm:pt>
    <dgm:pt modelId="{668D7A50-573E-4DB4-B1F8-93382A12DA18}" type="pres">
      <dgm:prSet presAssocID="{8BB24234-4FC0-42E8-B3AD-9C87BD1D47D7}" presName="bgRect" presStyleLbl="bgShp" presStyleIdx="1" presStyleCnt="3"/>
      <dgm:spPr/>
    </dgm:pt>
    <dgm:pt modelId="{285B74C9-CEE3-4937-B666-09063C4CC7F8}" type="pres">
      <dgm:prSet presAssocID="{8BB24234-4FC0-42E8-B3AD-9C87BD1D47D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hoolhouse"/>
        </a:ext>
      </dgm:extLst>
    </dgm:pt>
    <dgm:pt modelId="{A25C9A0F-DBAA-404D-B1FA-08414819DADB}" type="pres">
      <dgm:prSet presAssocID="{8BB24234-4FC0-42E8-B3AD-9C87BD1D47D7}" presName="spaceRect" presStyleCnt="0"/>
      <dgm:spPr/>
    </dgm:pt>
    <dgm:pt modelId="{F5CCF192-0D59-47B7-90F1-81A458807BDE}" type="pres">
      <dgm:prSet presAssocID="{8BB24234-4FC0-42E8-B3AD-9C87BD1D47D7}" presName="parTx" presStyleLbl="revTx" presStyleIdx="1" presStyleCnt="3">
        <dgm:presLayoutVars>
          <dgm:chMax val="0"/>
          <dgm:chPref val="0"/>
        </dgm:presLayoutVars>
      </dgm:prSet>
      <dgm:spPr/>
    </dgm:pt>
    <dgm:pt modelId="{E47B50AA-9537-4AEB-81AF-65F48557CB60}" type="pres">
      <dgm:prSet presAssocID="{5387E15D-B757-4154-8573-23C93EDFFF2F}" presName="sibTrans" presStyleCnt="0"/>
      <dgm:spPr/>
    </dgm:pt>
    <dgm:pt modelId="{68D1FD3A-CF77-4C52-8408-63EFF3FA3805}" type="pres">
      <dgm:prSet presAssocID="{389B23BE-CF62-4034-BAF4-FD7C3BD143EB}" presName="compNode" presStyleCnt="0"/>
      <dgm:spPr/>
    </dgm:pt>
    <dgm:pt modelId="{3633AE15-111C-4BE3-82B4-189CD352D815}" type="pres">
      <dgm:prSet presAssocID="{389B23BE-CF62-4034-BAF4-FD7C3BD143EB}" presName="bgRect" presStyleLbl="bgShp" presStyleIdx="2" presStyleCnt="3"/>
      <dgm:spPr/>
    </dgm:pt>
    <dgm:pt modelId="{C8E7FE1F-AB7B-4CA3-A7C8-E0208BA4B10B}" type="pres">
      <dgm:prSet presAssocID="{389B23BE-CF62-4034-BAF4-FD7C3BD143E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4AA124E9-0D21-4B2A-9786-CA3956B43F77}" type="pres">
      <dgm:prSet presAssocID="{389B23BE-CF62-4034-BAF4-FD7C3BD143EB}" presName="spaceRect" presStyleCnt="0"/>
      <dgm:spPr/>
    </dgm:pt>
    <dgm:pt modelId="{ABC948CA-A713-454A-8AD2-8F57CD872A4D}" type="pres">
      <dgm:prSet presAssocID="{389B23BE-CF62-4034-BAF4-FD7C3BD143EB}" presName="parTx" presStyleLbl="revTx" presStyleIdx="2" presStyleCnt="3">
        <dgm:presLayoutVars>
          <dgm:chMax val="0"/>
          <dgm:chPref val="0"/>
        </dgm:presLayoutVars>
      </dgm:prSet>
      <dgm:spPr/>
    </dgm:pt>
  </dgm:ptLst>
  <dgm:cxnLst>
    <dgm:cxn modelId="{C0DB3703-1D1E-4E4F-BB34-7ED3B70DD6C1}" type="presOf" srcId="{8BB24234-4FC0-42E8-B3AD-9C87BD1D47D7}" destId="{F5CCF192-0D59-47B7-90F1-81A458807BDE}" srcOrd="0" destOrd="0" presId="urn:microsoft.com/office/officeart/2018/2/layout/IconVerticalSolidList"/>
    <dgm:cxn modelId="{C29DA205-D0F9-489D-902E-896EDA1A3B72}" type="presOf" srcId="{837EA855-105B-4FE5-B714-D7DA3F9197F9}" destId="{6F4D9D0B-D242-400C-9DD9-C89FD41882F9}" srcOrd="0" destOrd="0" presId="urn:microsoft.com/office/officeart/2018/2/layout/IconVerticalSolidList"/>
    <dgm:cxn modelId="{57365637-C48A-4012-8DBC-D42F4CC40039}" srcId="{837EA855-105B-4FE5-B714-D7DA3F9197F9}" destId="{B2F69DB2-5E1F-4CD6-8FBD-A0BB823C3F54}" srcOrd="0" destOrd="0" parTransId="{61EC2530-7A27-443C-A32A-B00E704D731A}" sibTransId="{EA86861C-7523-48AF-9505-30C77823DC6A}"/>
    <dgm:cxn modelId="{B987C859-AA85-4E58-922A-4B75A4DE2F70}" type="presOf" srcId="{389B23BE-CF62-4034-BAF4-FD7C3BD143EB}" destId="{ABC948CA-A713-454A-8AD2-8F57CD872A4D}" srcOrd="0" destOrd="0" presId="urn:microsoft.com/office/officeart/2018/2/layout/IconVerticalSolidList"/>
    <dgm:cxn modelId="{B89BEA8F-78B0-4634-86C1-9386949729E8}" type="presOf" srcId="{B2F69DB2-5E1F-4CD6-8FBD-A0BB823C3F54}" destId="{BD6F735B-E319-4137-9693-42E0A3968333}" srcOrd="0" destOrd="0" presId="urn:microsoft.com/office/officeart/2018/2/layout/IconVerticalSolidList"/>
    <dgm:cxn modelId="{5280F79B-BBB4-4915-9864-3F984C2306E2}" srcId="{837EA855-105B-4FE5-B714-D7DA3F9197F9}" destId="{389B23BE-CF62-4034-BAF4-FD7C3BD143EB}" srcOrd="2" destOrd="0" parTransId="{9A363B0D-8568-4149-A451-62E580D77CF0}" sibTransId="{FF71CF83-6754-4A09-BC95-DA39A3717D1E}"/>
    <dgm:cxn modelId="{F6948FA0-E268-4EF9-839E-D01A2874C411}" srcId="{837EA855-105B-4FE5-B714-D7DA3F9197F9}" destId="{8BB24234-4FC0-42E8-B3AD-9C87BD1D47D7}" srcOrd="1" destOrd="0" parTransId="{540B0897-0B69-4961-971A-87B709443A30}" sibTransId="{5387E15D-B757-4154-8573-23C93EDFFF2F}"/>
    <dgm:cxn modelId="{CD96D471-054A-4B8B-8729-B7DC6076D450}" type="presParOf" srcId="{6F4D9D0B-D242-400C-9DD9-C89FD41882F9}" destId="{6FCED2C5-3B4A-4F33-A384-C01EE4017958}" srcOrd="0" destOrd="0" presId="urn:microsoft.com/office/officeart/2018/2/layout/IconVerticalSolidList"/>
    <dgm:cxn modelId="{85CC57B6-5032-4C74-ABAD-51699678DA3F}" type="presParOf" srcId="{6FCED2C5-3B4A-4F33-A384-C01EE4017958}" destId="{791C311E-BDD3-4751-B486-4E1711514E8A}" srcOrd="0" destOrd="0" presId="urn:microsoft.com/office/officeart/2018/2/layout/IconVerticalSolidList"/>
    <dgm:cxn modelId="{6DE75774-9E49-4F14-8DB2-7361722BC4CC}" type="presParOf" srcId="{6FCED2C5-3B4A-4F33-A384-C01EE4017958}" destId="{25290354-6A0E-47F4-ADCA-698E5FE32D84}" srcOrd="1" destOrd="0" presId="urn:microsoft.com/office/officeart/2018/2/layout/IconVerticalSolidList"/>
    <dgm:cxn modelId="{2C53F4B5-4290-414D-A3FA-32232069D68D}" type="presParOf" srcId="{6FCED2C5-3B4A-4F33-A384-C01EE4017958}" destId="{A95B5E57-0673-4C4D-94CF-B2533A26907C}" srcOrd="2" destOrd="0" presId="urn:microsoft.com/office/officeart/2018/2/layout/IconVerticalSolidList"/>
    <dgm:cxn modelId="{11564C4D-D271-4FF9-9A0B-D04FB32435C9}" type="presParOf" srcId="{6FCED2C5-3B4A-4F33-A384-C01EE4017958}" destId="{BD6F735B-E319-4137-9693-42E0A3968333}" srcOrd="3" destOrd="0" presId="urn:microsoft.com/office/officeart/2018/2/layout/IconVerticalSolidList"/>
    <dgm:cxn modelId="{C7A8991E-D7BB-42CF-B50F-764A6C48C242}" type="presParOf" srcId="{6F4D9D0B-D242-400C-9DD9-C89FD41882F9}" destId="{715FE797-BD66-4E5F-AACC-6C490F4D6D97}" srcOrd="1" destOrd="0" presId="urn:microsoft.com/office/officeart/2018/2/layout/IconVerticalSolidList"/>
    <dgm:cxn modelId="{C8A8F05E-622B-4688-80D1-9A80F4766077}" type="presParOf" srcId="{6F4D9D0B-D242-400C-9DD9-C89FD41882F9}" destId="{C5D1E1CF-0372-41DA-9E9F-C44B661DF754}" srcOrd="2" destOrd="0" presId="urn:microsoft.com/office/officeart/2018/2/layout/IconVerticalSolidList"/>
    <dgm:cxn modelId="{6E053AC2-B146-40D3-8E91-959A306D0FB7}" type="presParOf" srcId="{C5D1E1CF-0372-41DA-9E9F-C44B661DF754}" destId="{668D7A50-573E-4DB4-B1F8-93382A12DA18}" srcOrd="0" destOrd="0" presId="urn:microsoft.com/office/officeart/2018/2/layout/IconVerticalSolidList"/>
    <dgm:cxn modelId="{D9B89C26-D326-4783-BC35-F419A0AC6AEA}" type="presParOf" srcId="{C5D1E1CF-0372-41DA-9E9F-C44B661DF754}" destId="{285B74C9-CEE3-4937-B666-09063C4CC7F8}" srcOrd="1" destOrd="0" presId="urn:microsoft.com/office/officeart/2018/2/layout/IconVerticalSolidList"/>
    <dgm:cxn modelId="{AA9EF14E-0B46-46EF-816D-3745943ADD62}" type="presParOf" srcId="{C5D1E1CF-0372-41DA-9E9F-C44B661DF754}" destId="{A25C9A0F-DBAA-404D-B1FA-08414819DADB}" srcOrd="2" destOrd="0" presId="urn:microsoft.com/office/officeart/2018/2/layout/IconVerticalSolidList"/>
    <dgm:cxn modelId="{BF418CA9-EE49-43A4-BC9A-CFB790CBF55D}" type="presParOf" srcId="{C5D1E1CF-0372-41DA-9E9F-C44B661DF754}" destId="{F5CCF192-0D59-47B7-90F1-81A458807BDE}" srcOrd="3" destOrd="0" presId="urn:microsoft.com/office/officeart/2018/2/layout/IconVerticalSolidList"/>
    <dgm:cxn modelId="{E51E8469-0056-4FC1-A49E-CDAA03AC6C3E}" type="presParOf" srcId="{6F4D9D0B-D242-400C-9DD9-C89FD41882F9}" destId="{E47B50AA-9537-4AEB-81AF-65F48557CB60}" srcOrd="3" destOrd="0" presId="urn:microsoft.com/office/officeart/2018/2/layout/IconVerticalSolidList"/>
    <dgm:cxn modelId="{FDB873E9-E55C-4F24-815B-0BED8382E3C2}" type="presParOf" srcId="{6F4D9D0B-D242-400C-9DD9-C89FD41882F9}" destId="{68D1FD3A-CF77-4C52-8408-63EFF3FA3805}" srcOrd="4" destOrd="0" presId="urn:microsoft.com/office/officeart/2018/2/layout/IconVerticalSolidList"/>
    <dgm:cxn modelId="{19A03071-FF07-4E52-9F57-D9CC49F8D60A}" type="presParOf" srcId="{68D1FD3A-CF77-4C52-8408-63EFF3FA3805}" destId="{3633AE15-111C-4BE3-82B4-189CD352D815}" srcOrd="0" destOrd="0" presId="urn:microsoft.com/office/officeart/2018/2/layout/IconVerticalSolidList"/>
    <dgm:cxn modelId="{FF46B8EF-2809-46FC-8901-4AA0F9CF2164}" type="presParOf" srcId="{68D1FD3A-CF77-4C52-8408-63EFF3FA3805}" destId="{C8E7FE1F-AB7B-4CA3-A7C8-E0208BA4B10B}" srcOrd="1" destOrd="0" presId="urn:microsoft.com/office/officeart/2018/2/layout/IconVerticalSolidList"/>
    <dgm:cxn modelId="{CB43FBE7-EC3A-4F1F-BD90-24EEF8E58652}" type="presParOf" srcId="{68D1FD3A-CF77-4C52-8408-63EFF3FA3805}" destId="{4AA124E9-0D21-4B2A-9786-CA3956B43F77}" srcOrd="2" destOrd="0" presId="urn:microsoft.com/office/officeart/2018/2/layout/IconVerticalSolidList"/>
    <dgm:cxn modelId="{2AE9CEA3-CA44-4E9D-A119-B80C965C6EDB}" type="presParOf" srcId="{68D1FD3A-CF77-4C52-8408-63EFF3FA3805}" destId="{ABC948CA-A713-454A-8AD2-8F57CD872A4D}"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4F12968-5773-4DDC-94CC-4693C01E5FE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6A1AB26-C843-40AA-902F-4303B4BD06D9}">
      <dgm:prSet/>
      <dgm:spPr/>
      <dgm:t>
        <a:bodyPr/>
        <a:lstStyle/>
        <a:p>
          <a:r>
            <a:rPr lang="en-GB"/>
            <a:t>At the end of this session you will be able to recall the key education changes in the 1990s</a:t>
          </a:r>
          <a:endParaRPr lang="en-US"/>
        </a:p>
      </dgm:t>
    </dgm:pt>
    <dgm:pt modelId="{F81A80EE-1713-469B-8B5E-C7E172E4F1CC}" type="parTrans" cxnId="{095E0D35-E332-4978-8E2A-7380E682F440}">
      <dgm:prSet/>
      <dgm:spPr/>
      <dgm:t>
        <a:bodyPr/>
        <a:lstStyle/>
        <a:p>
          <a:endParaRPr lang="en-US"/>
        </a:p>
      </dgm:t>
    </dgm:pt>
    <dgm:pt modelId="{E684DDC1-E8C6-46A9-BFF6-F5E4692FC844}" type="sibTrans" cxnId="{095E0D35-E332-4978-8E2A-7380E682F440}">
      <dgm:prSet/>
      <dgm:spPr/>
      <dgm:t>
        <a:bodyPr/>
        <a:lstStyle/>
        <a:p>
          <a:endParaRPr lang="en-US"/>
        </a:p>
      </dgm:t>
    </dgm:pt>
    <dgm:pt modelId="{6A51F686-FDBE-463D-BDB5-E91698A0922E}">
      <dgm:prSet/>
      <dgm:spPr/>
      <dgm:t>
        <a:bodyPr/>
        <a:lstStyle/>
        <a:p>
          <a:r>
            <a:rPr lang="en-GB"/>
            <a:t>At the end of this session you will be able to critically evaluate the inspection process for compulsory education</a:t>
          </a:r>
          <a:endParaRPr lang="en-US"/>
        </a:p>
      </dgm:t>
    </dgm:pt>
    <dgm:pt modelId="{70059044-1B5A-4FA0-A56B-2CBAFFD47489}" type="parTrans" cxnId="{CA2A5E24-EB77-490A-9EC3-BB1FF69E34DF}">
      <dgm:prSet/>
      <dgm:spPr/>
      <dgm:t>
        <a:bodyPr/>
        <a:lstStyle/>
        <a:p>
          <a:endParaRPr lang="en-US"/>
        </a:p>
      </dgm:t>
    </dgm:pt>
    <dgm:pt modelId="{05D44E2E-6C75-403C-B2CE-B9E0A27E684F}" type="sibTrans" cxnId="{CA2A5E24-EB77-490A-9EC3-BB1FF69E34DF}">
      <dgm:prSet/>
      <dgm:spPr/>
      <dgm:t>
        <a:bodyPr/>
        <a:lstStyle/>
        <a:p>
          <a:endParaRPr lang="en-US"/>
        </a:p>
      </dgm:t>
    </dgm:pt>
    <dgm:pt modelId="{E2EF9958-57E9-4DFC-AE7D-E06B480F17D4}" type="pres">
      <dgm:prSet presAssocID="{94F12968-5773-4DDC-94CC-4693C01E5FE2}" presName="root" presStyleCnt="0">
        <dgm:presLayoutVars>
          <dgm:dir/>
          <dgm:resizeHandles val="exact"/>
        </dgm:presLayoutVars>
      </dgm:prSet>
      <dgm:spPr/>
    </dgm:pt>
    <dgm:pt modelId="{1C2D1BB9-5B07-43EE-A5D8-E4A03B7F76F5}" type="pres">
      <dgm:prSet presAssocID="{26A1AB26-C843-40AA-902F-4303B4BD06D9}" presName="compNode" presStyleCnt="0"/>
      <dgm:spPr/>
    </dgm:pt>
    <dgm:pt modelId="{E182B357-B4CE-45CE-A4A3-9AEB3AEEA12B}" type="pres">
      <dgm:prSet presAssocID="{26A1AB26-C843-40AA-902F-4303B4BD06D9}" presName="bgRect" presStyleLbl="bgShp" presStyleIdx="0" presStyleCnt="2"/>
      <dgm:spPr/>
    </dgm:pt>
    <dgm:pt modelId="{9835594C-C60C-41C7-ADAA-6300EE804992}" type="pres">
      <dgm:prSet presAssocID="{26A1AB26-C843-40AA-902F-4303B4BD06D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9F48E11C-A9B5-48BD-B00A-5BEECABB777C}" type="pres">
      <dgm:prSet presAssocID="{26A1AB26-C843-40AA-902F-4303B4BD06D9}" presName="spaceRect" presStyleCnt="0"/>
      <dgm:spPr/>
    </dgm:pt>
    <dgm:pt modelId="{2829342E-1C3D-45A9-A12B-666E3F1AAF05}" type="pres">
      <dgm:prSet presAssocID="{26A1AB26-C843-40AA-902F-4303B4BD06D9}" presName="parTx" presStyleLbl="revTx" presStyleIdx="0" presStyleCnt="2">
        <dgm:presLayoutVars>
          <dgm:chMax val="0"/>
          <dgm:chPref val="0"/>
        </dgm:presLayoutVars>
      </dgm:prSet>
      <dgm:spPr/>
    </dgm:pt>
    <dgm:pt modelId="{03BF849B-9A73-4E2D-84B1-02FE4B089532}" type="pres">
      <dgm:prSet presAssocID="{E684DDC1-E8C6-46A9-BFF6-F5E4692FC844}" presName="sibTrans" presStyleCnt="0"/>
      <dgm:spPr/>
    </dgm:pt>
    <dgm:pt modelId="{050EF6B1-635F-447B-B1B4-A7048F471F6A}" type="pres">
      <dgm:prSet presAssocID="{6A51F686-FDBE-463D-BDB5-E91698A0922E}" presName="compNode" presStyleCnt="0"/>
      <dgm:spPr/>
    </dgm:pt>
    <dgm:pt modelId="{4674E5B4-1D09-408B-8120-6DA567612378}" type="pres">
      <dgm:prSet presAssocID="{6A51F686-FDBE-463D-BDB5-E91698A0922E}" presName="bgRect" presStyleLbl="bgShp" presStyleIdx="1" presStyleCnt="2"/>
      <dgm:spPr/>
    </dgm:pt>
    <dgm:pt modelId="{5084B880-17C9-43A8-9270-1D88CBE1EFEF}" type="pres">
      <dgm:prSet presAssocID="{6A51F686-FDBE-463D-BDB5-E91698A0922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B27DBE2C-70B4-4237-AA73-B1425CE86F96}" type="pres">
      <dgm:prSet presAssocID="{6A51F686-FDBE-463D-BDB5-E91698A0922E}" presName="spaceRect" presStyleCnt="0"/>
      <dgm:spPr/>
    </dgm:pt>
    <dgm:pt modelId="{92E01C8D-5349-46D9-A9BC-65BBCD7384B6}" type="pres">
      <dgm:prSet presAssocID="{6A51F686-FDBE-463D-BDB5-E91698A0922E}" presName="parTx" presStyleLbl="revTx" presStyleIdx="1" presStyleCnt="2">
        <dgm:presLayoutVars>
          <dgm:chMax val="0"/>
          <dgm:chPref val="0"/>
        </dgm:presLayoutVars>
      </dgm:prSet>
      <dgm:spPr/>
    </dgm:pt>
  </dgm:ptLst>
  <dgm:cxnLst>
    <dgm:cxn modelId="{CA2A5E24-EB77-490A-9EC3-BB1FF69E34DF}" srcId="{94F12968-5773-4DDC-94CC-4693C01E5FE2}" destId="{6A51F686-FDBE-463D-BDB5-E91698A0922E}" srcOrd="1" destOrd="0" parTransId="{70059044-1B5A-4FA0-A56B-2CBAFFD47489}" sibTransId="{05D44E2E-6C75-403C-B2CE-B9E0A27E684F}"/>
    <dgm:cxn modelId="{095E0D35-E332-4978-8E2A-7380E682F440}" srcId="{94F12968-5773-4DDC-94CC-4693C01E5FE2}" destId="{26A1AB26-C843-40AA-902F-4303B4BD06D9}" srcOrd="0" destOrd="0" parTransId="{F81A80EE-1713-469B-8B5E-C7E172E4F1CC}" sibTransId="{E684DDC1-E8C6-46A9-BFF6-F5E4692FC844}"/>
    <dgm:cxn modelId="{DADBAD7E-85BE-4EA6-9DAB-7E127E2B1AFF}" type="presOf" srcId="{26A1AB26-C843-40AA-902F-4303B4BD06D9}" destId="{2829342E-1C3D-45A9-A12B-666E3F1AAF05}" srcOrd="0" destOrd="0" presId="urn:microsoft.com/office/officeart/2018/2/layout/IconVerticalSolidList"/>
    <dgm:cxn modelId="{09082881-7B42-4887-A419-E3B1759E44D0}" type="presOf" srcId="{6A51F686-FDBE-463D-BDB5-E91698A0922E}" destId="{92E01C8D-5349-46D9-A9BC-65BBCD7384B6}" srcOrd="0" destOrd="0" presId="urn:microsoft.com/office/officeart/2018/2/layout/IconVerticalSolidList"/>
    <dgm:cxn modelId="{5546C3A7-4BC9-42AC-9E0A-FF60789DA0A4}" type="presOf" srcId="{94F12968-5773-4DDC-94CC-4693C01E5FE2}" destId="{E2EF9958-57E9-4DFC-AE7D-E06B480F17D4}" srcOrd="0" destOrd="0" presId="urn:microsoft.com/office/officeart/2018/2/layout/IconVerticalSolidList"/>
    <dgm:cxn modelId="{9C277CC6-EC7F-4643-B033-2753FF838D25}" type="presParOf" srcId="{E2EF9958-57E9-4DFC-AE7D-E06B480F17D4}" destId="{1C2D1BB9-5B07-43EE-A5D8-E4A03B7F76F5}" srcOrd="0" destOrd="0" presId="urn:microsoft.com/office/officeart/2018/2/layout/IconVerticalSolidList"/>
    <dgm:cxn modelId="{0A6ACD62-6CBC-477B-824E-1BBBBB02B63A}" type="presParOf" srcId="{1C2D1BB9-5B07-43EE-A5D8-E4A03B7F76F5}" destId="{E182B357-B4CE-45CE-A4A3-9AEB3AEEA12B}" srcOrd="0" destOrd="0" presId="urn:microsoft.com/office/officeart/2018/2/layout/IconVerticalSolidList"/>
    <dgm:cxn modelId="{E368FEB6-369C-4020-9FC5-2390DCA2B618}" type="presParOf" srcId="{1C2D1BB9-5B07-43EE-A5D8-E4A03B7F76F5}" destId="{9835594C-C60C-41C7-ADAA-6300EE804992}" srcOrd="1" destOrd="0" presId="urn:microsoft.com/office/officeart/2018/2/layout/IconVerticalSolidList"/>
    <dgm:cxn modelId="{DBAE2BAE-BA3A-455F-AE6B-8DC31F144338}" type="presParOf" srcId="{1C2D1BB9-5B07-43EE-A5D8-E4A03B7F76F5}" destId="{9F48E11C-A9B5-48BD-B00A-5BEECABB777C}" srcOrd="2" destOrd="0" presId="urn:microsoft.com/office/officeart/2018/2/layout/IconVerticalSolidList"/>
    <dgm:cxn modelId="{18EC73DD-4626-404F-8C27-A13E35B5ECCD}" type="presParOf" srcId="{1C2D1BB9-5B07-43EE-A5D8-E4A03B7F76F5}" destId="{2829342E-1C3D-45A9-A12B-666E3F1AAF05}" srcOrd="3" destOrd="0" presId="urn:microsoft.com/office/officeart/2018/2/layout/IconVerticalSolidList"/>
    <dgm:cxn modelId="{C6CC02E8-577C-4E08-AE9B-9420247728D9}" type="presParOf" srcId="{E2EF9958-57E9-4DFC-AE7D-E06B480F17D4}" destId="{03BF849B-9A73-4E2D-84B1-02FE4B089532}" srcOrd="1" destOrd="0" presId="urn:microsoft.com/office/officeart/2018/2/layout/IconVerticalSolidList"/>
    <dgm:cxn modelId="{7312D0A2-08FE-45CC-A757-AEA8D50575D2}" type="presParOf" srcId="{E2EF9958-57E9-4DFC-AE7D-E06B480F17D4}" destId="{050EF6B1-635F-447B-B1B4-A7048F471F6A}" srcOrd="2" destOrd="0" presId="urn:microsoft.com/office/officeart/2018/2/layout/IconVerticalSolidList"/>
    <dgm:cxn modelId="{44AE0998-ADB0-4D82-B3D5-3B4D29E0152A}" type="presParOf" srcId="{050EF6B1-635F-447B-B1B4-A7048F471F6A}" destId="{4674E5B4-1D09-408B-8120-6DA567612378}" srcOrd="0" destOrd="0" presId="urn:microsoft.com/office/officeart/2018/2/layout/IconVerticalSolidList"/>
    <dgm:cxn modelId="{ADCF4777-2493-4BA5-B832-64E0FD146292}" type="presParOf" srcId="{050EF6B1-635F-447B-B1B4-A7048F471F6A}" destId="{5084B880-17C9-43A8-9270-1D88CBE1EFEF}" srcOrd="1" destOrd="0" presId="urn:microsoft.com/office/officeart/2018/2/layout/IconVerticalSolidList"/>
    <dgm:cxn modelId="{797FFEED-9CF4-4E21-9A50-222DD14E8E93}" type="presParOf" srcId="{050EF6B1-635F-447B-B1B4-A7048F471F6A}" destId="{B27DBE2C-70B4-4237-AA73-B1425CE86F96}" srcOrd="2" destOrd="0" presId="urn:microsoft.com/office/officeart/2018/2/layout/IconVerticalSolidList"/>
    <dgm:cxn modelId="{43DBCC22-3666-4A87-978D-294B626536C2}" type="presParOf" srcId="{050EF6B1-635F-447B-B1B4-A7048F471F6A}" destId="{92E01C8D-5349-46D9-A9BC-65BBCD7384B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2C3B600-A435-4A65-9A0E-6C1F223DF48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89609D7-A1C6-4D56-8A9B-313452D57EEA}">
      <dgm:prSet/>
      <dgm:spPr/>
      <dgm:t>
        <a:bodyPr/>
        <a:lstStyle/>
        <a:p>
          <a:r>
            <a:rPr lang="en-GB"/>
            <a:t>Little curriculum change</a:t>
          </a:r>
          <a:endParaRPr lang="en-US"/>
        </a:p>
      </dgm:t>
    </dgm:pt>
    <dgm:pt modelId="{36727706-04EC-47E4-BC79-242953A91DD5}" type="parTrans" cxnId="{DE9D69F1-7FF3-4912-8BAA-0E13C99F6BBF}">
      <dgm:prSet/>
      <dgm:spPr/>
      <dgm:t>
        <a:bodyPr/>
        <a:lstStyle/>
        <a:p>
          <a:endParaRPr lang="en-US"/>
        </a:p>
      </dgm:t>
    </dgm:pt>
    <dgm:pt modelId="{759ABFE7-71C0-45A1-94F8-B6787C44C2C2}" type="sibTrans" cxnId="{DE9D69F1-7FF3-4912-8BAA-0E13C99F6BBF}">
      <dgm:prSet/>
      <dgm:spPr/>
      <dgm:t>
        <a:bodyPr/>
        <a:lstStyle/>
        <a:p>
          <a:endParaRPr lang="en-US"/>
        </a:p>
      </dgm:t>
    </dgm:pt>
    <dgm:pt modelId="{94C0113B-FEEF-4375-89D1-36CFCA92D24F}">
      <dgm:prSet/>
      <dgm:spPr/>
      <dgm:t>
        <a:bodyPr/>
        <a:lstStyle/>
        <a:p>
          <a:r>
            <a:rPr lang="en-GB"/>
            <a:t>Capital spending on schools remained low</a:t>
          </a:r>
          <a:endParaRPr lang="en-US"/>
        </a:p>
      </dgm:t>
    </dgm:pt>
    <dgm:pt modelId="{E05DF09C-B422-4CB9-91F6-5C9081454F84}" type="parTrans" cxnId="{E25490BB-B5F5-4EC8-939A-1E3BC7AB1F27}">
      <dgm:prSet/>
      <dgm:spPr/>
      <dgm:t>
        <a:bodyPr/>
        <a:lstStyle/>
        <a:p>
          <a:endParaRPr lang="en-US"/>
        </a:p>
      </dgm:t>
    </dgm:pt>
    <dgm:pt modelId="{E46CF0C1-CED5-4FD1-8E2F-DEF899FC2E5B}" type="sibTrans" cxnId="{E25490BB-B5F5-4EC8-939A-1E3BC7AB1F27}">
      <dgm:prSet/>
      <dgm:spPr/>
      <dgm:t>
        <a:bodyPr/>
        <a:lstStyle/>
        <a:p>
          <a:endParaRPr lang="en-US"/>
        </a:p>
      </dgm:t>
    </dgm:pt>
    <dgm:pt modelId="{3A4CEEC1-B4E5-447D-8FBA-E03CF2313761}">
      <dgm:prSet/>
      <dgm:spPr/>
      <dgm:t>
        <a:bodyPr/>
        <a:lstStyle/>
        <a:p>
          <a:r>
            <a:rPr lang="en-GB"/>
            <a:t>Increasing polarisation of performing and underperforming schools</a:t>
          </a:r>
          <a:endParaRPr lang="en-US"/>
        </a:p>
      </dgm:t>
    </dgm:pt>
    <dgm:pt modelId="{B159D9FA-E3B7-48EC-A54A-7039499D16F4}" type="parTrans" cxnId="{A8F107A9-DDCE-446D-9A58-E1E836AEB0C3}">
      <dgm:prSet/>
      <dgm:spPr/>
      <dgm:t>
        <a:bodyPr/>
        <a:lstStyle/>
        <a:p>
          <a:endParaRPr lang="en-US"/>
        </a:p>
      </dgm:t>
    </dgm:pt>
    <dgm:pt modelId="{4D4C0250-700E-4D5C-905C-27E07F009360}" type="sibTrans" cxnId="{A8F107A9-DDCE-446D-9A58-E1E836AEB0C3}">
      <dgm:prSet/>
      <dgm:spPr/>
      <dgm:t>
        <a:bodyPr/>
        <a:lstStyle/>
        <a:p>
          <a:endParaRPr lang="en-US"/>
        </a:p>
      </dgm:t>
    </dgm:pt>
    <dgm:pt modelId="{410A83CF-27C7-4ABF-9D4E-3B1F5833EB06}">
      <dgm:prSet/>
      <dgm:spPr/>
      <dgm:t>
        <a:bodyPr/>
        <a:lstStyle/>
        <a:p>
          <a:r>
            <a:rPr lang="en-GB"/>
            <a:t>Inspection seen as the way to improve standards </a:t>
          </a:r>
          <a:endParaRPr lang="en-US"/>
        </a:p>
      </dgm:t>
    </dgm:pt>
    <dgm:pt modelId="{3659D955-F6D8-4AA5-8D90-632DB61510D1}" type="parTrans" cxnId="{4B669D75-6773-4956-BA3C-F2E03974FEE8}">
      <dgm:prSet/>
      <dgm:spPr/>
      <dgm:t>
        <a:bodyPr/>
        <a:lstStyle/>
        <a:p>
          <a:endParaRPr lang="en-US"/>
        </a:p>
      </dgm:t>
    </dgm:pt>
    <dgm:pt modelId="{F4C37563-7F12-49D8-A30C-D3AECC4D7E6C}" type="sibTrans" cxnId="{4B669D75-6773-4956-BA3C-F2E03974FEE8}">
      <dgm:prSet/>
      <dgm:spPr/>
      <dgm:t>
        <a:bodyPr/>
        <a:lstStyle/>
        <a:p>
          <a:endParaRPr lang="en-US"/>
        </a:p>
      </dgm:t>
    </dgm:pt>
    <dgm:pt modelId="{53356877-445D-4E9B-AA0B-F0139E1FCEBD}" type="pres">
      <dgm:prSet presAssocID="{E2C3B600-A435-4A65-9A0E-6C1F223DF481}" presName="root" presStyleCnt="0">
        <dgm:presLayoutVars>
          <dgm:dir/>
          <dgm:resizeHandles val="exact"/>
        </dgm:presLayoutVars>
      </dgm:prSet>
      <dgm:spPr/>
    </dgm:pt>
    <dgm:pt modelId="{3E80EE32-454B-4598-8142-A3634E28D5AD}" type="pres">
      <dgm:prSet presAssocID="{E89609D7-A1C6-4D56-8A9B-313452D57EEA}" presName="compNode" presStyleCnt="0"/>
      <dgm:spPr/>
    </dgm:pt>
    <dgm:pt modelId="{8D31D7E8-3C8B-4FFB-B5B4-8F92324EC42D}" type="pres">
      <dgm:prSet presAssocID="{E89609D7-A1C6-4D56-8A9B-313452D57EEA}" presName="bgRect" presStyleLbl="bgShp" presStyleIdx="0" presStyleCnt="4"/>
      <dgm:spPr/>
    </dgm:pt>
    <dgm:pt modelId="{05A6E331-0F4A-4A26-9AF1-E6C28B6D604A}" type="pres">
      <dgm:prSet presAssocID="{E89609D7-A1C6-4D56-8A9B-313452D57EE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13EA8165-9D9D-4486-A4E3-00E29F8F5F7D}" type="pres">
      <dgm:prSet presAssocID="{E89609D7-A1C6-4D56-8A9B-313452D57EEA}" presName="spaceRect" presStyleCnt="0"/>
      <dgm:spPr/>
    </dgm:pt>
    <dgm:pt modelId="{AF9CC81A-10FA-4438-8BAC-C70D40D88BE5}" type="pres">
      <dgm:prSet presAssocID="{E89609D7-A1C6-4D56-8A9B-313452D57EEA}" presName="parTx" presStyleLbl="revTx" presStyleIdx="0" presStyleCnt="4">
        <dgm:presLayoutVars>
          <dgm:chMax val="0"/>
          <dgm:chPref val="0"/>
        </dgm:presLayoutVars>
      </dgm:prSet>
      <dgm:spPr/>
    </dgm:pt>
    <dgm:pt modelId="{E477F42C-1E8C-4248-832B-90B9B6218BDD}" type="pres">
      <dgm:prSet presAssocID="{759ABFE7-71C0-45A1-94F8-B6787C44C2C2}" presName="sibTrans" presStyleCnt="0"/>
      <dgm:spPr/>
    </dgm:pt>
    <dgm:pt modelId="{25B1E039-24A2-40AB-BF23-19DEA9F903C3}" type="pres">
      <dgm:prSet presAssocID="{94C0113B-FEEF-4375-89D1-36CFCA92D24F}" presName="compNode" presStyleCnt="0"/>
      <dgm:spPr/>
    </dgm:pt>
    <dgm:pt modelId="{DDE4C039-284E-45AB-8B18-1BF250D68607}" type="pres">
      <dgm:prSet presAssocID="{94C0113B-FEEF-4375-89D1-36CFCA92D24F}" presName="bgRect" presStyleLbl="bgShp" presStyleIdx="1" presStyleCnt="4"/>
      <dgm:spPr/>
    </dgm:pt>
    <dgm:pt modelId="{EEF84FBB-8EB2-40D5-97D6-87B4FE939B88}" type="pres">
      <dgm:prSet presAssocID="{94C0113B-FEEF-4375-89D1-36CFCA92D24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hoolhouse"/>
        </a:ext>
      </dgm:extLst>
    </dgm:pt>
    <dgm:pt modelId="{0D0D9E49-86F3-4A27-B105-4369E7ACAD00}" type="pres">
      <dgm:prSet presAssocID="{94C0113B-FEEF-4375-89D1-36CFCA92D24F}" presName="spaceRect" presStyleCnt="0"/>
      <dgm:spPr/>
    </dgm:pt>
    <dgm:pt modelId="{DF6EE6D4-EC0F-403B-9408-83C849BA0FAC}" type="pres">
      <dgm:prSet presAssocID="{94C0113B-FEEF-4375-89D1-36CFCA92D24F}" presName="parTx" presStyleLbl="revTx" presStyleIdx="1" presStyleCnt="4">
        <dgm:presLayoutVars>
          <dgm:chMax val="0"/>
          <dgm:chPref val="0"/>
        </dgm:presLayoutVars>
      </dgm:prSet>
      <dgm:spPr/>
    </dgm:pt>
    <dgm:pt modelId="{5953D224-FF6A-46E8-8268-C81D610BDD37}" type="pres">
      <dgm:prSet presAssocID="{E46CF0C1-CED5-4FD1-8E2F-DEF899FC2E5B}" presName="sibTrans" presStyleCnt="0"/>
      <dgm:spPr/>
    </dgm:pt>
    <dgm:pt modelId="{E91B0F78-AF4B-47D3-8A61-10D9315AC33B}" type="pres">
      <dgm:prSet presAssocID="{3A4CEEC1-B4E5-447D-8FBA-E03CF2313761}" presName="compNode" presStyleCnt="0"/>
      <dgm:spPr/>
    </dgm:pt>
    <dgm:pt modelId="{9715E479-45E2-4477-974D-A09A6D73C8A2}" type="pres">
      <dgm:prSet presAssocID="{3A4CEEC1-B4E5-447D-8FBA-E03CF2313761}" presName="bgRect" presStyleLbl="bgShp" presStyleIdx="2" presStyleCnt="4"/>
      <dgm:spPr/>
    </dgm:pt>
    <dgm:pt modelId="{BEB1AEC9-121E-4511-800A-C883F43B48BC}" type="pres">
      <dgm:prSet presAssocID="{3A4CEEC1-B4E5-447D-8FBA-E03CF231376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6F951CB8-4BFF-461D-B3CF-D24B685FA31C}" type="pres">
      <dgm:prSet presAssocID="{3A4CEEC1-B4E5-447D-8FBA-E03CF2313761}" presName="spaceRect" presStyleCnt="0"/>
      <dgm:spPr/>
    </dgm:pt>
    <dgm:pt modelId="{81376BD6-7D04-49E7-9953-E4D13CB7BB30}" type="pres">
      <dgm:prSet presAssocID="{3A4CEEC1-B4E5-447D-8FBA-E03CF2313761}" presName="parTx" presStyleLbl="revTx" presStyleIdx="2" presStyleCnt="4">
        <dgm:presLayoutVars>
          <dgm:chMax val="0"/>
          <dgm:chPref val="0"/>
        </dgm:presLayoutVars>
      </dgm:prSet>
      <dgm:spPr/>
    </dgm:pt>
    <dgm:pt modelId="{7C4D6B4B-371F-4C4B-83E4-D9595B41F1C8}" type="pres">
      <dgm:prSet presAssocID="{4D4C0250-700E-4D5C-905C-27E07F009360}" presName="sibTrans" presStyleCnt="0"/>
      <dgm:spPr/>
    </dgm:pt>
    <dgm:pt modelId="{1E7424CD-BC51-4F38-88FF-52EE40BD696B}" type="pres">
      <dgm:prSet presAssocID="{410A83CF-27C7-4ABF-9D4E-3B1F5833EB06}" presName="compNode" presStyleCnt="0"/>
      <dgm:spPr/>
    </dgm:pt>
    <dgm:pt modelId="{9DCB3DDF-05EA-4E8B-B48F-32E30AF41169}" type="pres">
      <dgm:prSet presAssocID="{410A83CF-27C7-4ABF-9D4E-3B1F5833EB06}" presName="bgRect" presStyleLbl="bgShp" presStyleIdx="3" presStyleCnt="4"/>
      <dgm:spPr/>
    </dgm:pt>
    <dgm:pt modelId="{523F4683-C14F-407D-85ED-6BB093FE75EC}" type="pres">
      <dgm:prSet presAssocID="{410A83CF-27C7-4ABF-9D4E-3B1F5833EB0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ye"/>
        </a:ext>
      </dgm:extLst>
    </dgm:pt>
    <dgm:pt modelId="{C7896203-EDBB-46B3-9B80-E99E7882806E}" type="pres">
      <dgm:prSet presAssocID="{410A83CF-27C7-4ABF-9D4E-3B1F5833EB06}" presName="spaceRect" presStyleCnt="0"/>
      <dgm:spPr/>
    </dgm:pt>
    <dgm:pt modelId="{94A1A421-7F91-4F8B-A928-ACE920DB0A01}" type="pres">
      <dgm:prSet presAssocID="{410A83CF-27C7-4ABF-9D4E-3B1F5833EB06}" presName="parTx" presStyleLbl="revTx" presStyleIdx="3" presStyleCnt="4">
        <dgm:presLayoutVars>
          <dgm:chMax val="0"/>
          <dgm:chPref val="0"/>
        </dgm:presLayoutVars>
      </dgm:prSet>
      <dgm:spPr/>
    </dgm:pt>
  </dgm:ptLst>
  <dgm:cxnLst>
    <dgm:cxn modelId="{63E81104-3D19-4C4B-B323-9FBC5D57BC00}" type="presOf" srcId="{E2C3B600-A435-4A65-9A0E-6C1F223DF481}" destId="{53356877-445D-4E9B-AA0B-F0139E1FCEBD}" srcOrd="0" destOrd="0" presId="urn:microsoft.com/office/officeart/2018/2/layout/IconVerticalSolidList"/>
    <dgm:cxn modelId="{147B3964-A62B-44FF-8BF1-0FF237386BF9}" type="presOf" srcId="{E89609D7-A1C6-4D56-8A9B-313452D57EEA}" destId="{AF9CC81A-10FA-4438-8BAC-C70D40D88BE5}" srcOrd="0" destOrd="0" presId="urn:microsoft.com/office/officeart/2018/2/layout/IconVerticalSolidList"/>
    <dgm:cxn modelId="{4B669D75-6773-4956-BA3C-F2E03974FEE8}" srcId="{E2C3B600-A435-4A65-9A0E-6C1F223DF481}" destId="{410A83CF-27C7-4ABF-9D4E-3B1F5833EB06}" srcOrd="3" destOrd="0" parTransId="{3659D955-F6D8-4AA5-8D90-632DB61510D1}" sibTransId="{F4C37563-7F12-49D8-A30C-D3AECC4D7E6C}"/>
    <dgm:cxn modelId="{CAD54F76-0CB7-43E7-ACF5-55FE42BF61F1}" type="presOf" srcId="{3A4CEEC1-B4E5-447D-8FBA-E03CF2313761}" destId="{81376BD6-7D04-49E7-9953-E4D13CB7BB30}" srcOrd="0" destOrd="0" presId="urn:microsoft.com/office/officeart/2018/2/layout/IconVerticalSolidList"/>
    <dgm:cxn modelId="{A8F107A9-DDCE-446D-9A58-E1E836AEB0C3}" srcId="{E2C3B600-A435-4A65-9A0E-6C1F223DF481}" destId="{3A4CEEC1-B4E5-447D-8FBA-E03CF2313761}" srcOrd="2" destOrd="0" parTransId="{B159D9FA-E3B7-48EC-A54A-7039499D16F4}" sibTransId="{4D4C0250-700E-4D5C-905C-27E07F009360}"/>
    <dgm:cxn modelId="{E25490BB-B5F5-4EC8-939A-1E3BC7AB1F27}" srcId="{E2C3B600-A435-4A65-9A0E-6C1F223DF481}" destId="{94C0113B-FEEF-4375-89D1-36CFCA92D24F}" srcOrd="1" destOrd="0" parTransId="{E05DF09C-B422-4CB9-91F6-5C9081454F84}" sibTransId="{E46CF0C1-CED5-4FD1-8E2F-DEF899FC2E5B}"/>
    <dgm:cxn modelId="{03D53BBC-C1C7-44E2-8228-AFBB8E1E78CA}" type="presOf" srcId="{410A83CF-27C7-4ABF-9D4E-3B1F5833EB06}" destId="{94A1A421-7F91-4F8B-A928-ACE920DB0A01}" srcOrd="0" destOrd="0" presId="urn:microsoft.com/office/officeart/2018/2/layout/IconVerticalSolidList"/>
    <dgm:cxn modelId="{DE9D69F1-7FF3-4912-8BAA-0E13C99F6BBF}" srcId="{E2C3B600-A435-4A65-9A0E-6C1F223DF481}" destId="{E89609D7-A1C6-4D56-8A9B-313452D57EEA}" srcOrd="0" destOrd="0" parTransId="{36727706-04EC-47E4-BC79-242953A91DD5}" sibTransId="{759ABFE7-71C0-45A1-94F8-B6787C44C2C2}"/>
    <dgm:cxn modelId="{0DB78DF5-3194-4F18-B215-FC60DF9E8381}" type="presOf" srcId="{94C0113B-FEEF-4375-89D1-36CFCA92D24F}" destId="{DF6EE6D4-EC0F-403B-9408-83C849BA0FAC}" srcOrd="0" destOrd="0" presId="urn:microsoft.com/office/officeart/2018/2/layout/IconVerticalSolidList"/>
    <dgm:cxn modelId="{42BC41C0-ACB8-4C04-A76E-79712A9F0228}" type="presParOf" srcId="{53356877-445D-4E9B-AA0B-F0139E1FCEBD}" destId="{3E80EE32-454B-4598-8142-A3634E28D5AD}" srcOrd="0" destOrd="0" presId="urn:microsoft.com/office/officeart/2018/2/layout/IconVerticalSolidList"/>
    <dgm:cxn modelId="{15FB7296-7355-483C-83A9-59B6E4B69B99}" type="presParOf" srcId="{3E80EE32-454B-4598-8142-A3634E28D5AD}" destId="{8D31D7E8-3C8B-4FFB-B5B4-8F92324EC42D}" srcOrd="0" destOrd="0" presId="urn:microsoft.com/office/officeart/2018/2/layout/IconVerticalSolidList"/>
    <dgm:cxn modelId="{207D994C-D748-4756-AE3C-4F95EF1D2397}" type="presParOf" srcId="{3E80EE32-454B-4598-8142-A3634E28D5AD}" destId="{05A6E331-0F4A-4A26-9AF1-E6C28B6D604A}" srcOrd="1" destOrd="0" presId="urn:microsoft.com/office/officeart/2018/2/layout/IconVerticalSolidList"/>
    <dgm:cxn modelId="{C94604CF-1C02-41A1-8C09-D5F0B6925E23}" type="presParOf" srcId="{3E80EE32-454B-4598-8142-A3634E28D5AD}" destId="{13EA8165-9D9D-4486-A4E3-00E29F8F5F7D}" srcOrd="2" destOrd="0" presId="urn:microsoft.com/office/officeart/2018/2/layout/IconVerticalSolidList"/>
    <dgm:cxn modelId="{A55BC082-741F-4D54-ADA6-BB2CF4139D35}" type="presParOf" srcId="{3E80EE32-454B-4598-8142-A3634E28D5AD}" destId="{AF9CC81A-10FA-4438-8BAC-C70D40D88BE5}" srcOrd="3" destOrd="0" presId="urn:microsoft.com/office/officeart/2018/2/layout/IconVerticalSolidList"/>
    <dgm:cxn modelId="{F40192BA-A10B-43C8-99DC-714244F6B6D4}" type="presParOf" srcId="{53356877-445D-4E9B-AA0B-F0139E1FCEBD}" destId="{E477F42C-1E8C-4248-832B-90B9B6218BDD}" srcOrd="1" destOrd="0" presId="urn:microsoft.com/office/officeart/2018/2/layout/IconVerticalSolidList"/>
    <dgm:cxn modelId="{3273A45C-529F-4CF5-9460-461FF4BD0F38}" type="presParOf" srcId="{53356877-445D-4E9B-AA0B-F0139E1FCEBD}" destId="{25B1E039-24A2-40AB-BF23-19DEA9F903C3}" srcOrd="2" destOrd="0" presId="urn:microsoft.com/office/officeart/2018/2/layout/IconVerticalSolidList"/>
    <dgm:cxn modelId="{747790A7-1F8C-4F67-A8BD-71046D5CB640}" type="presParOf" srcId="{25B1E039-24A2-40AB-BF23-19DEA9F903C3}" destId="{DDE4C039-284E-45AB-8B18-1BF250D68607}" srcOrd="0" destOrd="0" presId="urn:microsoft.com/office/officeart/2018/2/layout/IconVerticalSolidList"/>
    <dgm:cxn modelId="{44CC46F9-6D97-4391-8E3D-26AE95473C19}" type="presParOf" srcId="{25B1E039-24A2-40AB-BF23-19DEA9F903C3}" destId="{EEF84FBB-8EB2-40D5-97D6-87B4FE939B88}" srcOrd="1" destOrd="0" presId="urn:microsoft.com/office/officeart/2018/2/layout/IconVerticalSolidList"/>
    <dgm:cxn modelId="{B8A59AF3-C17C-4384-B1FA-DE95BF554713}" type="presParOf" srcId="{25B1E039-24A2-40AB-BF23-19DEA9F903C3}" destId="{0D0D9E49-86F3-4A27-B105-4369E7ACAD00}" srcOrd="2" destOrd="0" presId="urn:microsoft.com/office/officeart/2018/2/layout/IconVerticalSolidList"/>
    <dgm:cxn modelId="{AD536052-0916-46DD-BDFC-32A6A2ADC600}" type="presParOf" srcId="{25B1E039-24A2-40AB-BF23-19DEA9F903C3}" destId="{DF6EE6D4-EC0F-403B-9408-83C849BA0FAC}" srcOrd="3" destOrd="0" presId="urn:microsoft.com/office/officeart/2018/2/layout/IconVerticalSolidList"/>
    <dgm:cxn modelId="{803F10BD-72F2-403E-A036-800C8029E236}" type="presParOf" srcId="{53356877-445D-4E9B-AA0B-F0139E1FCEBD}" destId="{5953D224-FF6A-46E8-8268-C81D610BDD37}" srcOrd="3" destOrd="0" presId="urn:microsoft.com/office/officeart/2018/2/layout/IconVerticalSolidList"/>
    <dgm:cxn modelId="{0BA60353-0984-4485-AC3B-0FE9C82C647B}" type="presParOf" srcId="{53356877-445D-4E9B-AA0B-F0139E1FCEBD}" destId="{E91B0F78-AF4B-47D3-8A61-10D9315AC33B}" srcOrd="4" destOrd="0" presId="urn:microsoft.com/office/officeart/2018/2/layout/IconVerticalSolidList"/>
    <dgm:cxn modelId="{9175A0A5-237B-480A-9073-3DD50BACEE94}" type="presParOf" srcId="{E91B0F78-AF4B-47D3-8A61-10D9315AC33B}" destId="{9715E479-45E2-4477-974D-A09A6D73C8A2}" srcOrd="0" destOrd="0" presId="urn:microsoft.com/office/officeart/2018/2/layout/IconVerticalSolidList"/>
    <dgm:cxn modelId="{5CAFCCCE-031B-4204-8B2D-C931EFD19EE9}" type="presParOf" srcId="{E91B0F78-AF4B-47D3-8A61-10D9315AC33B}" destId="{BEB1AEC9-121E-4511-800A-C883F43B48BC}" srcOrd="1" destOrd="0" presId="urn:microsoft.com/office/officeart/2018/2/layout/IconVerticalSolidList"/>
    <dgm:cxn modelId="{F5F7C950-99F1-49D1-AB91-4FDDAEA51F53}" type="presParOf" srcId="{E91B0F78-AF4B-47D3-8A61-10D9315AC33B}" destId="{6F951CB8-4BFF-461D-B3CF-D24B685FA31C}" srcOrd="2" destOrd="0" presId="urn:microsoft.com/office/officeart/2018/2/layout/IconVerticalSolidList"/>
    <dgm:cxn modelId="{C25B7369-0439-4E19-9F94-1B6D2A569AB6}" type="presParOf" srcId="{E91B0F78-AF4B-47D3-8A61-10D9315AC33B}" destId="{81376BD6-7D04-49E7-9953-E4D13CB7BB30}" srcOrd="3" destOrd="0" presId="urn:microsoft.com/office/officeart/2018/2/layout/IconVerticalSolidList"/>
    <dgm:cxn modelId="{307148EE-3B84-43DF-AC20-E7F3C6572B85}" type="presParOf" srcId="{53356877-445D-4E9B-AA0B-F0139E1FCEBD}" destId="{7C4D6B4B-371F-4C4B-83E4-D9595B41F1C8}" srcOrd="5" destOrd="0" presId="urn:microsoft.com/office/officeart/2018/2/layout/IconVerticalSolidList"/>
    <dgm:cxn modelId="{230591BA-BFAF-44BB-BE20-70E069F5E3E8}" type="presParOf" srcId="{53356877-445D-4E9B-AA0B-F0139E1FCEBD}" destId="{1E7424CD-BC51-4F38-88FF-52EE40BD696B}" srcOrd="6" destOrd="0" presId="urn:microsoft.com/office/officeart/2018/2/layout/IconVerticalSolidList"/>
    <dgm:cxn modelId="{3865A4A2-9E77-4AD5-85DE-BE814DCAB13F}" type="presParOf" srcId="{1E7424CD-BC51-4F38-88FF-52EE40BD696B}" destId="{9DCB3DDF-05EA-4E8B-B48F-32E30AF41169}" srcOrd="0" destOrd="0" presId="urn:microsoft.com/office/officeart/2018/2/layout/IconVerticalSolidList"/>
    <dgm:cxn modelId="{650D9BD7-F58A-4012-B9D3-696E9BA10953}" type="presParOf" srcId="{1E7424CD-BC51-4F38-88FF-52EE40BD696B}" destId="{523F4683-C14F-407D-85ED-6BB093FE75EC}" srcOrd="1" destOrd="0" presId="urn:microsoft.com/office/officeart/2018/2/layout/IconVerticalSolidList"/>
    <dgm:cxn modelId="{5D2EE421-9F0F-4048-B8DC-51C97EC6BCD3}" type="presParOf" srcId="{1E7424CD-BC51-4F38-88FF-52EE40BD696B}" destId="{C7896203-EDBB-46B3-9B80-E99E7882806E}" srcOrd="2" destOrd="0" presId="urn:microsoft.com/office/officeart/2018/2/layout/IconVerticalSolidList"/>
    <dgm:cxn modelId="{B28C7D39-C852-41A9-969B-C85FE9D857F2}" type="presParOf" srcId="{1E7424CD-BC51-4F38-88FF-52EE40BD696B}" destId="{94A1A421-7F91-4F8B-A928-ACE920DB0A0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B26C222-7711-4A7F-A948-73F58C7A06DA}"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EFEE9F78-525E-4B32-8D10-51F7D038DCB5}">
      <dgm:prSet/>
      <dgm:spPr/>
      <dgm:t>
        <a:bodyPr/>
        <a:lstStyle/>
        <a:p>
          <a:r>
            <a:rPr lang="en-GB"/>
            <a:t>Carried out by teams of inspectors ‘Her Majesty’s Inspectors’ on a national basis with LEA responsible for management of inspections at a local level</a:t>
          </a:r>
          <a:endParaRPr lang="en-US"/>
        </a:p>
      </dgm:t>
    </dgm:pt>
    <dgm:pt modelId="{4AF1C548-D9EF-49D9-B1B9-834D44F3D578}" type="parTrans" cxnId="{06A1A6B9-F066-4705-8164-BFCDC4B32253}">
      <dgm:prSet/>
      <dgm:spPr/>
      <dgm:t>
        <a:bodyPr/>
        <a:lstStyle/>
        <a:p>
          <a:endParaRPr lang="en-US"/>
        </a:p>
      </dgm:t>
    </dgm:pt>
    <dgm:pt modelId="{341E4B56-87DB-4E59-98C9-94E744938554}" type="sibTrans" cxnId="{06A1A6B9-F066-4705-8164-BFCDC4B32253}">
      <dgm:prSet/>
      <dgm:spPr/>
      <dgm:t>
        <a:bodyPr/>
        <a:lstStyle/>
        <a:p>
          <a:endParaRPr lang="en-US"/>
        </a:p>
      </dgm:t>
    </dgm:pt>
    <dgm:pt modelId="{50741EDF-8A10-43F3-8C84-AB305B035D02}">
      <dgm:prSet/>
      <dgm:spPr/>
      <dgm:t>
        <a:bodyPr/>
        <a:lstStyle/>
        <a:p>
          <a:r>
            <a:rPr lang="en-GB"/>
            <a:t>Both full and short inspections undertaken</a:t>
          </a:r>
          <a:endParaRPr lang="en-US"/>
        </a:p>
      </dgm:t>
    </dgm:pt>
    <dgm:pt modelId="{E17C35C7-B891-400F-AB8D-C8C57515A415}" type="parTrans" cxnId="{1FCA021C-5572-42BB-A12E-B75CDEC1A1CF}">
      <dgm:prSet/>
      <dgm:spPr/>
      <dgm:t>
        <a:bodyPr/>
        <a:lstStyle/>
        <a:p>
          <a:endParaRPr lang="en-US"/>
        </a:p>
      </dgm:t>
    </dgm:pt>
    <dgm:pt modelId="{476E7DEC-BA1F-4EA8-95C0-2412D9906A72}" type="sibTrans" cxnId="{1FCA021C-5572-42BB-A12E-B75CDEC1A1CF}">
      <dgm:prSet/>
      <dgm:spPr/>
      <dgm:t>
        <a:bodyPr/>
        <a:lstStyle/>
        <a:p>
          <a:endParaRPr lang="en-US"/>
        </a:p>
      </dgm:t>
    </dgm:pt>
    <dgm:pt modelId="{B4E3D266-07BF-4A01-A761-6ED7EABA884C}">
      <dgm:prSet/>
      <dgm:spPr/>
      <dgm:t>
        <a:bodyPr/>
        <a:lstStyle/>
        <a:p>
          <a:r>
            <a:rPr lang="en-GB"/>
            <a:t>Published reports from 1983 onwards, annual report published annually by the Chief Inspector</a:t>
          </a:r>
          <a:endParaRPr lang="en-US"/>
        </a:p>
      </dgm:t>
    </dgm:pt>
    <dgm:pt modelId="{6B68758F-B6D0-4128-96FF-2DABAA250D58}" type="parTrans" cxnId="{B2BD6E28-8859-4E97-9C29-D9016EB05288}">
      <dgm:prSet/>
      <dgm:spPr/>
      <dgm:t>
        <a:bodyPr/>
        <a:lstStyle/>
        <a:p>
          <a:endParaRPr lang="en-US"/>
        </a:p>
      </dgm:t>
    </dgm:pt>
    <dgm:pt modelId="{554CF26D-9007-421E-A7A4-9C2D65936D50}" type="sibTrans" cxnId="{B2BD6E28-8859-4E97-9C29-D9016EB05288}">
      <dgm:prSet/>
      <dgm:spPr/>
      <dgm:t>
        <a:bodyPr/>
        <a:lstStyle/>
        <a:p>
          <a:endParaRPr lang="en-US"/>
        </a:p>
      </dgm:t>
    </dgm:pt>
    <dgm:pt modelId="{C135602C-CDBA-4ADC-8C6A-D589C4526EFE}">
      <dgm:prSet/>
      <dgm:spPr/>
      <dgm:t>
        <a:bodyPr/>
        <a:lstStyle/>
        <a:p>
          <a:r>
            <a:rPr lang="en-GB"/>
            <a:t>Conservative government under John Major wanted 4 yearly inspection system, not possible under current system </a:t>
          </a:r>
          <a:endParaRPr lang="en-US"/>
        </a:p>
      </dgm:t>
    </dgm:pt>
    <dgm:pt modelId="{4ED7376B-B3B3-4BBB-9F89-41C4294A8286}" type="parTrans" cxnId="{B3C61D22-215A-4BF4-8E7B-4DF302242C8E}">
      <dgm:prSet/>
      <dgm:spPr/>
      <dgm:t>
        <a:bodyPr/>
        <a:lstStyle/>
        <a:p>
          <a:endParaRPr lang="en-US"/>
        </a:p>
      </dgm:t>
    </dgm:pt>
    <dgm:pt modelId="{9684E223-E9FB-4BED-997B-73ED6A74F0FC}" type="sibTrans" cxnId="{B3C61D22-215A-4BF4-8E7B-4DF302242C8E}">
      <dgm:prSet/>
      <dgm:spPr/>
      <dgm:t>
        <a:bodyPr/>
        <a:lstStyle/>
        <a:p>
          <a:endParaRPr lang="en-US"/>
        </a:p>
      </dgm:t>
    </dgm:pt>
    <dgm:pt modelId="{A36883E4-C61B-4581-BA1B-A50943BD16D7}" type="pres">
      <dgm:prSet presAssocID="{9B26C222-7711-4A7F-A948-73F58C7A06DA}" presName="hierChild1" presStyleCnt="0">
        <dgm:presLayoutVars>
          <dgm:chPref val="1"/>
          <dgm:dir/>
          <dgm:animOne val="branch"/>
          <dgm:animLvl val="lvl"/>
          <dgm:resizeHandles/>
        </dgm:presLayoutVars>
      </dgm:prSet>
      <dgm:spPr/>
    </dgm:pt>
    <dgm:pt modelId="{EC738860-3A28-4E51-AF18-FF5B99FF721F}" type="pres">
      <dgm:prSet presAssocID="{EFEE9F78-525E-4B32-8D10-51F7D038DCB5}" presName="hierRoot1" presStyleCnt="0"/>
      <dgm:spPr/>
    </dgm:pt>
    <dgm:pt modelId="{2ED09055-1B00-42B2-86D4-2A3C8AB00C9C}" type="pres">
      <dgm:prSet presAssocID="{EFEE9F78-525E-4B32-8D10-51F7D038DCB5}" presName="composite" presStyleCnt="0"/>
      <dgm:spPr/>
    </dgm:pt>
    <dgm:pt modelId="{477BE55A-55E0-4CAE-ABF1-E7EB83AB70BC}" type="pres">
      <dgm:prSet presAssocID="{EFEE9F78-525E-4B32-8D10-51F7D038DCB5}" presName="background" presStyleLbl="node0" presStyleIdx="0" presStyleCnt="4"/>
      <dgm:spPr/>
    </dgm:pt>
    <dgm:pt modelId="{9C8527DC-1E67-4F41-B631-E548E9CE90C2}" type="pres">
      <dgm:prSet presAssocID="{EFEE9F78-525E-4B32-8D10-51F7D038DCB5}" presName="text" presStyleLbl="fgAcc0" presStyleIdx="0" presStyleCnt="4">
        <dgm:presLayoutVars>
          <dgm:chPref val="3"/>
        </dgm:presLayoutVars>
      </dgm:prSet>
      <dgm:spPr/>
    </dgm:pt>
    <dgm:pt modelId="{E630FC5A-B05D-4088-83F9-FBDA83D27E29}" type="pres">
      <dgm:prSet presAssocID="{EFEE9F78-525E-4B32-8D10-51F7D038DCB5}" presName="hierChild2" presStyleCnt="0"/>
      <dgm:spPr/>
    </dgm:pt>
    <dgm:pt modelId="{95C7E513-0748-473F-B185-76E8D34B1C7B}" type="pres">
      <dgm:prSet presAssocID="{50741EDF-8A10-43F3-8C84-AB305B035D02}" presName="hierRoot1" presStyleCnt="0"/>
      <dgm:spPr/>
    </dgm:pt>
    <dgm:pt modelId="{EBE6FEDF-C264-422F-9873-31E0B62BDB24}" type="pres">
      <dgm:prSet presAssocID="{50741EDF-8A10-43F3-8C84-AB305B035D02}" presName="composite" presStyleCnt="0"/>
      <dgm:spPr/>
    </dgm:pt>
    <dgm:pt modelId="{8EADBA31-BD30-497A-9448-9E3E100BC3C7}" type="pres">
      <dgm:prSet presAssocID="{50741EDF-8A10-43F3-8C84-AB305B035D02}" presName="background" presStyleLbl="node0" presStyleIdx="1" presStyleCnt="4"/>
      <dgm:spPr/>
    </dgm:pt>
    <dgm:pt modelId="{8386D1A9-B79B-4467-982B-4E879565D1A3}" type="pres">
      <dgm:prSet presAssocID="{50741EDF-8A10-43F3-8C84-AB305B035D02}" presName="text" presStyleLbl="fgAcc0" presStyleIdx="1" presStyleCnt="4">
        <dgm:presLayoutVars>
          <dgm:chPref val="3"/>
        </dgm:presLayoutVars>
      </dgm:prSet>
      <dgm:spPr/>
    </dgm:pt>
    <dgm:pt modelId="{90ECA37E-A059-45AF-A75B-A9C3EF80D44E}" type="pres">
      <dgm:prSet presAssocID="{50741EDF-8A10-43F3-8C84-AB305B035D02}" presName="hierChild2" presStyleCnt="0"/>
      <dgm:spPr/>
    </dgm:pt>
    <dgm:pt modelId="{1157F771-9CA9-4480-BED1-C75A8EC7A00E}" type="pres">
      <dgm:prSet presAssocID="{B4E3D266-07BF-4A01-A761-6ED7EABA884C}" presName="hierRoot1" presStyleCnt="0"/>
      <dgm:spPr/>
    </dgm:pt>
    <dgm:pt modelId="{C0685386-04FA-411E-8240-E11CDB1BA6B2}" type="pres">
      <dgm:prSet presAssocID="{B4E3D266-07BF-4A01-A761-6ED7EABA884C}" presName="composite" presStyleCnt="0"/>
      <dgm:spPr/>
    </dgm:pt>
    <dgm:pt modelId="{BD560FB2-6BFF-4C4F-82F2-3D42D4C21D79}" type="pres">
      <dgm:prSet presAssocID="{B4E3D266-07BF-4A01-A761-6ED7EABA884C}" presName="background" presStyleLbl="node0" presStyleIdx="2" presStyleCnt="4"/>
      <dgm:spPr/>
    </dgm:pt>
    <dgm:pt modelId="{CDCACFDC-4B17-4AB1-9D35-26F64CE09F3C}" type="pres">
      <dgm:prSet presAssocID="{B4E3D266-07BF-4A01-A761-6ED7EABA884C}" presName="text" presStyleLbl="fgAcc0" presStyleIdx="2" presStyleCnt="4">
        <dgm:presLayoutVars>
          <dgm:chPref val="3"/>
        </dgm:presLayoutVars>
      </dgm:prSet>
      <dgm:spPr/>
    </dgm:pt>
    <dgm:pt modelId="{CCB52DD1-C3D3-4E46-9971-09DD30353722}" type="pres">
      <dgm:prSet presAssocID="{B4E3D266-07BF-4A01-A761-6ED7EABA884C}" presName="hierChild2" presStyleCnt="0"/>
      <dgm:spPr/>
    </dgm:pt>
    <dgm:pt modelId="{A63F01D9-0BB1-47DC-B74D-D8A381AB74CD}" type="pres">
      <dgm:prSet presAssocID="{C135602C-CDBA-4ADC-8C6A-D589C4526EFE}" presName="hierRoot1" presStyleCnt="0"/>
      <dgm:spPr/>
    </dgm:pt>
    <dgm:pt modelId="{32860A4F-F8BE-4392-8C00-2A992DB4E4FA}" type="pres">
      <dgm:prSet presAssocID="{C135602C-CDBA-4ADC-8C6A-D589C4526EFE}" presName="composite" presStyleCnt="0"/>
      <dgm:spPr/>
    </dgm:pt>
    <dgm:pt modelId="{8456EDA4-1A40-4F76-9B7C-3B77AE2D2903}" type="pres">
      <dgm:prSet presAssocID="{C135602C-CDBA-4ADC-8C6A-D589C4526EFE}" presName="background" presStyleLbl="node0" presStyleIdx="3" presStyleCnt="4"/>
      <dgm:spPr/>
    </dgm:pt>
    <dgm:pt modelId="{6A196463-9A65-4ABD-BC7B-3F76593D4F0E}" type="pres">
      <dgm:prSet presAssocID="{C135602C-CDBA-4ADC-8C6A-D589C4526EFE}" presName="text" presStyleLbl="fgAcc0" presStyleIdx="3" presStyleCnt="4">
        <dgm:presLayoutVars>
          <dgm:chPref val="3"/>
        </dgm:presLayoutVars>
      </dgm:prSet>
      <dgm:spPr/>
    </dgm:pt>
    <dgm:pt modelId="{5F4E9DED-E567-4BFF-AC49-7F662C15C5BB}" type="pres">
      <dgm:prSet presAssocID="{C135602C-CDBA-4ADC-8C6A-D589C4526EFE}" presName="hierChild2" presStyleCnt="0"/>
      <dgm:spPr/>
    </dgm:pt>
  </dgm:ptLst>
  <dgm:cxnLst>
    <dgm:cxn modelId="{256FC519-E433-44AA-9A1E-AC9163D453DD}" type="presOf" srcId="{C135602C-CDBA-4ADC-8C6A-D589C4526EFE}" destId="{6A196463-9A65-4ABD-BC7B-3F76593D4F0E}" srcOrd="0" destOrd="0" presId="urn:microsoft.com/office/officeart/2005/8/layout/hierarchy1"/>
    <dgm:cxn modelId="{1FCA021C-5572-42BB-A12E-B75CDEC1A1CF}" srcId="{9B26C222-7711-4A7F-A948-73F58C7A06DA}" destId="{50741EDF-8A10-43F3-8C84-AB305B035D02}" srcOrd="1" destOrd="0" parTransId="{E17C35C7-B891-400F-AB8D-C8C57515A415}" sibTransId="{476E7DEC-BA1F-4EA8-95C0-2412D9906A72}"/>
    <dgm:cxn modelId="{B3C61D22-215A-4BF4-8E7B-4DF302242C8E}" srcId="{9B26C222-7711-4A7F-A948-73F58C7A06DA}" destId="{C135602C-CDBA-4ADC-8C6A-D589C4526EFE}" srcOrd="3" destOrd="0" parTransId="{4ED7376B-B3B3-4BBB-9F89-41C4294A8286}" sibTransId="{9684E223-E9FB-4BED-997B-73ED6A74F0FC}"/>
    <dgm:cxn modelId="{B2BD6E28-8859-4E97-9C29-D9016EB05288}" srcId="{9B26C222-7711-4A7F-A948-73F58C7A06DA}" destId="{B4E3D266-07BF-4A01-A761-6ED7EABA884C}" srcOrd="2" destOrd="0" parTransId="{6B68758F-B6D0-4128-96FF-2DABAA250D58}" sibTransId="{554CF26D-9007-421E-A7A4-9C2D65936D50}"/>
    <dgm:cxn modelId="{57443A50-D5B0-4AEE-8032-D5F9E01E8847}" type="presOf" srcId="{50741EDF-8A10-43F3-8C84-AB305B035D02}" destId="{8386D1A9-B79B-4467-982B-4E879565D1A3}" srcOrd="0" destOrd="0" presId="urn:microsoft.com/office/officeart/2005/8/layout/hierarchy1"/>
    <dgm:cxn modelId="{E8FE029E-3C08-4777-9187-77B7F0CEF21D}" type="presOf" srcId="{B4E3D266-07BF-4A01-A761-6ED7EABA884C}" destId="{CDCACFDC-4B17-4AB1-9D35-26F64CE09F3C}" srcOrd="0" destOrd="0" presId="urn:microsoft.com/office/officeart/2005/8/layout/hierarchy1"/>
    <dgm:cxn modelId="{30829BA4-D320-4D45-BAD1-66878FDD667C}" type="presOf" srcId="{9B26C222-7711-4A7F-A948-73F58C7A06DA}" destId="{A36883E4-C61B-4581-BA1B-A50943BD16D7}" srcOrd="0" destOrd="0" presId="urn:microsoft.com/office/officeart/2005/8/layout/hierarchy1"/>
    <dgm:cxn modelId="{06A1A6B9-F066-4705-8164-BFCDC4B32253}" srcId="{9B26C222-7711-4A7F-A948-73F58C7A06DA}" destId="{EFEE9F78-525E-4B32-8D10-51F7D038DCB5}" srcOrd="0" destOrd="0" parTransId="{4AF1C548-D9EF-49D9-B1B9-834D44F3D578}" sibTransId="{341E4B56-87DB-4E59-98C9-94E744938554}"/>
    <dgm:cxn modelId="{952896D1-9616-4684-813D-458F4EB4C1CC}" type="presOf" srcId="{EFEE9F78-525E-4B32-8D10-51F7D038DCB5}" destId="{9C8527DC-1E67-4F41-B631-E548E9CE90C2}" srcOrd="0" destOrd="0" presId="urn:microsoft.com/office/officeart/2005/8/layout/hierarchy1"/>
    <dgm:cxn modelId="{EC852311-8B47-438B-A6FB-ABC2AFE76C7F}" type="presParOf" srcId="{A36883E4-C61B-4581-BA1B-A50943BD16D7}" destId="{EC738860-3A28-4E51-AF18-FF5B99FF721F}" srcOrd="0" destOrd="0" presId="urn:microsoft.com/office/officeart/2005/8/layout/hierarchy1"/>
    <dgm:cxn modelId="{4E0466CE-CBC8-43B4-847F-683282377B0D}" type="presParOf" srcId="{EC738860-3A28-4E51-AF18-FF5B99FF721F}" destId="{2ED09055-1B00-42B2-86D4-2A3C8AB00C9C}" srcOrd="0" destOrd="0" presId="urn:microsoft.com/office/officeart/2005/8/layout/hierarchy1"/>
    <dgm:cxn modelId="{2436F23A-F3A9-44A0-9D87-630ED3BE9242}" type="presParOf" srcId="{2ED09055-1B00-42B2-86D4-2A3C8AB00C9C}" destId="{477BE55A-55E0-4CAE-ABF1-E7EB83AB70BC}" srcOrd="0" destOrd="0" presId="urn:microsoft.com/office/officeart/2005/8/layout/hierarchy1"/>
    <dgm:cxn modelId="{4544BD57-06E3-4A5C-8C05-7EABEAA00D26}" type="presParOf" srcId="{2ED09055-1B00-42B2-86D4-2A3C8AB00C9C}" destId="{9C8527DC-1E67-4F41-B631-E548E9CE90C2}" srcOrd="1" destOrd="0" presId="urn:microsoft.com/office/officeart/2005/8/layout/hierarchy1"/>
    <dgm:cxn modelId="{4346011F-B948-4F33-AC7A-2D63ABA2D0C4}" type="presParOf" srcId="{EC738860-3A28-4E51-AF18-FF5B99FF721F}" destId="{E630FC5A-B05D-4088-83F9-FBDA83D27E29}" srcOrd="1" destOrd="0" presId="urn:microsoft.com/office/officeart/2005/8/layout/hierarchy1"/>
    <dgm:cxn modelId="{FD179ED6-AAB4-4CD7-A3F9-C411F1EB0462}" type="presParOf" srcId="{A36883E4-C61B-4581-BA1B-A50943BD16D7}" destId="{95C7E513-0748-473F-B185-76E8D34B1C7B}" srcOrd="1" destOrd="0" presId="urn:microsoft.com/office/officeart/2005/8/layout/hierarchy1"/>
    <dgm:cxn modelId="{EDBA76DD-FF6F-4035-8B81-10C77DF4BA74}" type="presParOf" srcId="{95C7E513-0748-473F-B185-76E8D34B1C7B}" destId="{EBE6FEDF-C264-422F-9873-31E0B62BDB24}" srcOrd="0" destOrd="0" presId="urn:microsoft.com/office/officeart/2005/8/layout/hierarchy1"/>
    <dgm:cxn modelId="{3C81D2B1-9B47-4439-86B6-38720F65A1BC}" type="presParOf" srcId="{EBE6FEDF-C264-422F-9873-31E0B62BDB24}" destId="{8EADBA31-BD30-497A-9448-9E3E100BC3C7}" srcOrd="0" destOrd="0" presId="urn:microsoft.com/office/officeart/2005/8/layout/hierarchy1"/>
    <dgm:cxn modelId="{761B0546-6240-4C53-ACA6-7812B3D550DC}" type="presParOf" srcId="{EBE6FEDF-C264-422F-9873-31E0B62BDB24}" destId="{8386D1A9-B79B-4467-982B-4E879565D1A3}" srcOrd="1" destOrd="0" presId="urn:microsoft.com/office/officeart/2005/8/layout/hierarchy1"/>
    <dgm:cxn modelId="{CB6AABBE-4096-4ECD-B16F-05257F7782E7}" type="presParOf" srcId="{95C7E513-0748-473F-B185-76E8D34B1C7B}" destId="{90ECA37E-A059-45AF-A75B-A9C3EF80D44E}" srcOrd="1" destOrd="0" presId="urn:microsoft.com/office/officeart/2005/8/layout/hierarchy1"/>
    <dgm:cxn modelId="{78FFE157-4F40-4499-90D6-EE671884B2F0}" type="presParOf" srcId="{A36883E4-C61B-4581-BA1B-A50943BD16D7}" destId="{1157F771-9CA9-4480-BED1-C75A8EC7A00E}" srcOrd="2" destOrd="0" presId="urn:microsoft.com/office/officeart/2005/8/layout/hierarchy1"/>
    <dgm:cxn modelId="{5BBB4570-4CE9-43E7-B9AD-4A56C272619E}" type="presParOf" srcId="{1157F771-9CA9-4480-BED1-C75A8EC7A00E}" destId="{C0685386-04FA-411E-8240-E11CDB1BA6B2}" srcOrd="0" destOrd="0" presId="urn:microsoft.com/office/officeart/2005/8/layout/hierarchy1"/>
    <dgm:cxn modelId="{FCC8A8B2-4B11-4580-AD47-5DF3E4A1A908}" type="presParOf" srcId="{C0685386-04FA-411E-8240-E11CDB1BA6B2}" destId="{BD560FB2-6BFF-4C4F-82F2-3D42D4C21D79}" srcOrd="0" destOrd="0" presId="urn:microsoft.com/office/officeart/2005/8/layout/hierarchy1"/>
    <dgm:cxn modelId="{7B709A96-C7E0-4073-B782-A31BB0A2B263}" type="presParOf" srcId="{C0685386-04FA-411E-8240-E11CDB1BA6B2}" destId="{CDCACFDC-4B17-4AB1-9D35-26F64CE09F3C}" srcOrd="1" destOrd="0" presId="urn:microsoft.com/office/officeart/2005/8/layout/hierarchy1"/>
    <dgm:cxn modelId="{BA6EC02A-82CF-43F9-BA56-D1BEDFFE7BA0}" type="presParOf" srcId="{1157F771-9CA9-4480-BED1-C75A8EC7A00E}" destId="{CCB52DD1-C3D3-4E46-9971-09DD30353722}" srcOrd="1" destOrd="0" presId="urn:microsoft.com/office/officeart/2005/8/layout/hierarchy1"/>
    <dgm:cxn modelId="{A66694E9-7845-44B8-BEC7-C86BD06EB0A7}" type="presParOf" srcId="{A36883E4-C61B-4581-BA1B-A50943BD16D7}" destId="{A63F01D9-0BB1-47DC-B74D-D8A381AB74CD}" srcOrd="3" destOrd="0" presId="urn:microsoft.com/office/officeart/2005/8/layout/hierarchy1"/>
    <dgm:cxn modelId="{7004E74D-5160-4260-AFE0-974EEB1D63E5}" type="presParOf" srcId="{A63F01D9-0BB1-47DC-B74D-D8A381AB74CD}" destId="{32860A4F-F8BE-4392-8C00-2A992DB4E4FA}" srcOrd="0" destOrd="0" presId="urn:microsoft.com/office/officeart/2005/8/layout/hierarchy1"/>
    <dgm:cxn modelId="{FF23F445-BBAB-4CB6-AEA7-E0D3DAD3D69A}" type="presParOf" srcId="{32860A4F-F8BE-4392-8C00-2A992DB4E4FA}" destId="{8456EDA4-1A40-4F76-9B7C-3B77AE2D2903}" srcOrd="0" destOrd="0" presId="urn:microsoft.com/office/officeart/2005/8/layout/hierarchy1"/>
    <dgm:cxn modelId="{FB9DD94F-FAEE-4742-AAEA-B5A9A1F4906C}" type="presParOf" srcId="{32860A4F-F8BE-4392-8C00-2A992DB4E4FA}" destId="{6A196463-9A65-4ABD-BC7B-3F76593D4F0E}" srcOrd="1" destOrd="0" presId="urn:microsoft.com/office/officeart/2005/8/layout/hierarchy1"/>
    <dgm:cxn modelId="{38B902E9-65C4-4557-854E-70F7896EAB2C}" type="presParOf" srcId="{A63F01D9-0BB1-47DC-B74D-D8A381AB74CD}" destId="{5F4E9DED-E567-4BFF-AC49-7F662C15C5BB}"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E3D654C-8F94-4E96-82D8-3228187EAAB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3646AB3-034D-479E-9371-14FF76524F9F}">
      <dgm:prSet/>
      <dgm:spPr/>
      <dgm:t>
        <a:bodyPr/>
        <a:lstStyle/>
        <a:p>
          <a:pPr>
            <a:defRPr cap="all"/>
          </a:pPr>
          <a:r>
            <a:rPr lang="en-GB"/>
            <a:t>In groups discuss and compare the inspection reports you have looked at.</a:t>
          </a:r>
          <a:endParaRPr lang="en-US"/>
        </a:p>
      </dgm:t>
    </dgm:pt>
    <dgm:pt modelId="{782F7B09-D170-48D8-B3AB-D4BC5655A228}" type="parTrans" cxnId="{97CFE021-9587-4F66-BC8E-792547E7DD8D}">
      <dgm:prSet/>
      <dgm:spPr/>
      <dgm:t>
        <a:bodyPr/>
        <a:lstStyle/>
        <a:p>
          <a:endParaRPr lang="en-US"/>
        </a:p>
      </dgm:t>
    </dgm:pt>
    <dgm:pt modelId="{EA6987B2-90CF-4423-B03F-FB8FA3AF3DB9}" type="sibTrans" cxnId="{97CFE021-9587-4F66-BC8E-792547E7DD8D}">
      <dgm:prSet/>
      <dgm:spPr/>
      <dgm:t>
        <a:bodyPr/>
        <a:lstStyle/>
        <a:p>
          <a:endParaRPr lang="en-US"/>
        </a:p>
      </dgm:t>
    </dgm:pt>
    <dgm:pt modelId="{E4A4BC75-91D2-4477-A260-12FA7BA047E1}">
      <dgm:prSet/>
      <dgm:spPr/>
      <dgm:t>
        <a:bodyPr/>
        <a:lstStyle/>
        <a:p>
          <a:pPr>
            <a:defRPr cap="all"/>
          </a:pPr>
          <a:r>
            <a:rPr lang="en-GB"/>
            <a:t>Are they positive or negative in nature?</a:t>
          </a:r>
          <a:endParaRPr lang="en-US"/>
        </a:p>
      </dgm:t>
    </dgm:pt>
    <dgm:pt modelId="{23DBFA7A-17FA-4512-9994-541DB15348EF}" type="parTrans" cxnId="{9E029814-BC2B-4261-A461-27D19CF2F742}">
      <dgm:prSet/>
      <dgm:spPr/>
      <dgm:t>
        <a:bodyPr/>
        <a:lstStyle/>
        <a:p>
          <a:endParaRPr lang="en-US"/>
        </a:p>
      </dgm:t>
    </dgm:pt>
    <dgm:pt modelId="{D814C0C7-1DCF-49D2-8652-9BF497B80C62}" type="sibTrans" cxnId="{9E029814-BC2B-4261-A461-27D19CF2F742}">
      <dgm:prSet/>
      <dgm:spPr/>
      <dgm:t>
        <a:bodyPr/>
        <a:lstStyle/>
        <a:p>
          <a:endParaRPr lang="en-US"/>
        </a:p>
      </dgm:t>
    </dgm:pt>
    <dgm:pt modelId="{DF8897F2-4B50-4935-9DE8-DC27163B9DAE}">
      <dgm:prSet/>
      <dgm:spPr/>
      <dgm:t>
        <a:bodyPr/>
        <a:lstStyle/>
        <a:p>
          <a:pPr>
            <a:defRPr cap="all"/>
          </a:pPr>
          <a:r>
            <a:rPr lang="en-GB"/>
            <a:t>What are the key areas they are considering?</a:t>
          </a:r>
          <a:endParaRPr lang="en-US"/>
        </a:p>
      </dgm:t>
    </dgm:pt>
    <dgm:pt modelId="{A3438BBF-C090-4784-A5D9-403383D6DA41}" type="parTrans" cxnId="{24694109-B3C4-456B-B990-A74DBA393119}">
      <dgm:prSet/>
      <dgm:spPr/>
      <dgm:t>
        <a:bodyPr/>
        <a:lstStyle/>
        <a:p>
          <a:endParaRPr lang="en-US"/>
        </a:p>
      </dgm:t>
    </dgm:pt>
    <dgm:pt modelId="{75AE2E0E-E7DA-4D1A-9B93-490A30FED293}" type="sibTrans" cxnId="{24694109-B3C4-456B-B990-A74DBA393119}">
      <dgm:prSet/>
      <dgm:spPr/>
      <dgm:t>
        <a:bodyPr/>
        <a:lstStyle/>
        <a:p>
          <a:endParaRPr lang="en-US"/>
        </a:p>
      </dgm:t>
    </dgm:pt>
    <dgm:pt modelId="{D020EE7D-09EA-486C-9B68-8A7A11232F7E}" type="pres">
      <dgm:prSet presAssocID="{AE3D654C-8F94-4E96-82D8-3228187EAABB}" presName="root" presStyleCnt="0">
        <dgm:presLayoutVars>
          <dgm:dir/>
          <dgm:resizeHandles val="exact"/>
        </dgm:presLayoutVars>
      </dgm:prSet>
      <dgm:spPr/>
    </dgm:pt>
    <dgm:pt modelId="{6A71C568-81C5-4BF0-8D40-AF699B7BE7BE}" type="pres">
      <dgm:prSet presAssocID="{83646AB3-034D-479E-9371-14FF76524F9F}" presName="compNode" presStyleCnt="0"/>
      <dgm:spPr/>
    </dgm:pt>
    <dgm:pt modelId="{DE26A4D4-EBB8-433F-8092-9A521E80A96F}" type="pres">
      <dgm:prSet presAssocID="{83646AB3-034D-479E-9371-14FF76524F9F}" presName="iconBgRect" presStyleLbl="bgShp" presStyleIdx="0" presStyleCnt="3"/>
      <dgm:spPr/>
    </dgm:pt>
    <dgm:pt modelId="{3FDD4BD4-08F6-4A39-9A22-1BCA91CDC0EF}" type="pres">
      <dgm:prSet presAssocID="{83646AB3-034D-479E-9371-14FF76524F9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CE488164-2D97-4D3E-8AC6-610B702719D6}" type="pres">
      <dgm:prSet presAssocID="{83646AB3-034D-479E-9371-14FF76524F9F}" presName="spaceRect" presStyleCnt="0"/>
      <dgm:spPr/>
    </dgm:pt>
    <dgm:pt modelId="{E4C0896B-3285-497D-ACFC-B311CF98C1C6}" type="pres">
      <dgm:prSet presAssocID="{83646AB3-034D-479E-9371-14FF76524F9F}" presName="textRect" presStyleLbl="revTx" presStyleIdx="0" presStyleCnt="3">
        <dgm:presLayoutVars>
          <dgm:chMax val="1"/>
          <dgm:chPref val="1"/>
        </dgm:presLayoutVars>
      </dgm:prSet>
      <dgm:spPr/>
    </dgm:pt>
    <dgm:pt modelId="{ADCBD05A-BBFC-4CF4-9B78-463A97DCFAB2}" type="pres">
      <dgm:prSet presAssocID="{EA6987B2-90CF-4423-B03F-FB8FA3AF3DB9}" presName="sibTrans" presStyleCnt="0"/>
      <dgm:spPr/>
    </dgm:pt>
    <dgm:pt modelId="{66DE900E-C5C7-4A4C-BE90-5625A504375F}" type="pres">
      <dgm:prSet presAssocID="{E4A4BC75-91D2-4477-A260-12FA7BA047E1}" presName="compNode" presStyleCnt="0"/>
      <dgm:spPr/>
    </dgm:pt>
    <dgm:pt modelId="{70256090-C64A-487D-8AFC-737CCD99DE3B}" type="pres">
      <dgm:prSet presAssocID="{E4A4BC75-91D2-4477-A260-12FA7BA047E1}" presName="iconBgRect" presStyleLbl="bgShp" presStyleIdx="1" presStyleCnt="3"/>
      <dgm:spPr/>
    </dgm:pt>
    <dgm:pt modelId="{1DDC9BD9-8336-4C97-A20D-9B0C0FE2CF7E}" type="pres">
      <dgm:prSet presAssocID="{E4A4BC75-91D2-4477-A260-12FA7BA047E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umbs Up Sign"/>
        </a:ext>
      </dgm:extLst>
    </dgm:pt>
    <dgm:pt modelId="{5E88236D-76D6-4B65-A004-21EDA1333613}" type="pres">
      <dgm:prSet presAssocID="{E4A4BC75-91D2-4477-A260-12FA7BA047E1}" presName="spaceRect" presStyleCnt="0"/>
      <dgm:spPr/>
    </dgm:pt>
    <dgm:pt modelId="{A1572CCE-8CEE-49F4-9206-099149227F90}" type="pres">
      <dgm:prSet presAssocID="{E4A4BC75-91D2-4477-A260-12FA7BA047E1}" presName="textRect" presStyleLbl="revTx" presStyleIdx="1" presStyleCnt="3">
        <dgm:presLayoutVars>
          <dgm:chMax val="1"/>
          <dgm:chPref val="1"/>
        </dgm:presLayoutVars>
      </dgm:prSet>
      <dgm:spPr/>
    </dgm:pt>
    <dgm:pt modelId="{99F38D72-A978-4097-A349-E9E10C7737D0}" type="pres">
      <dgm:prSet presAssocID="{D814C0C7-1DCF-49D2-8652-9BF497B80C62}" presName="sibTrans" presStyleCnt="0"/>
      <dgm:spPr/>
    </dgm:pt>
    <dgm:pt modelId="{7FA652E8-A102-4322-B1B1-5ED848DD957F}" type="pres">
      <dgm:prSet presAssocID="{DF8897F2-4B50-4935-9DE8-DC27163B9DAE}" presName="compNode" presStyleCnt="0"/>
      <dgm:spPr/>
    </dgm:pt>
    <dgm:pt modelId="{79D7166C-67D8-445D-830D-EFB68A89680F}" type="pres">
      <dgm:prSet presAssocID="{DF8897F2-4B50-4935-9DE8-DC27163B9DAE}" presName="iconBgRect" presStyleLbl="bgShp" presStyleIdx="2" presStyleCnt="3"/>
      <dgm:spPr/>
    </dgm:pt>
    <dgm:pt modelId="{F5F01333-45AE-4A3C-A8D9-F6058D3B5CFE}" type="pres">
      <dgm:prSet presAssocID="{DF8897F2-4B50-4935-9DE8-DC27163B9DA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Key"/>
        </a:ext>
      </dgm:extLst>
    </dgm:pt>
    <dgm:pt modelId="{8A7B8549-A729-4417-9098-4CF873296913}" type="pres">
      <dgm:prSet presAssocID="{DF8897F2-4B50-4935-9DE8-DC27163B9DAE}" presName="spaceRect" presStyleCnt="0"/>
      <dgm:spPr/>
    </dgm:pt>
    <dgm:pt modelId="{2B062269-AC5F-4F66-8939-1C0B747B793D}" type="pres">
      <dgm:prSet presAssocID="{DF8897F2-4B50-4935-9DE8-DC27163B9DAE}" presName="textRect" presStyleLbl="revTx" presStyleIdx="2" presStyleCnt="3">
        <dgm:presLayoutVars>
          <dgm:chMax val="1"/>
          <dgm:chPref val="1"/>
        </dgm:presLayoutVars>
      </dgm:prSet>
      <dgm:spPr/>
    </dgm:pt>
  </dgm:ptLst>
  <dgm:cxnLst>
    <dgm:cxn modelId="{24694109-B3C4-456B-B990-A74DBA393119}" srcId="{AE3D654C-8F94-4E96-82D8-3228187EAABB}" destId="{DF8897F2-4B50-4935-9DE8-DC27163B9DAE}" srcOrd="2" destOrd="0" parTransId="{A3438BBF-C090-4784-A5D9-403383D6DA41}" sibTransId="{75AE2E0E-E7DA-4D1A-9B93-490A30FED293}"/>
    <dgm:cxn modelId="{9E029814-BC2B-4261-A461-27D19CF2F742}" srcId="{AE3D654C-8F94-4E96-82D8-3228187EAABB}" destId="{E4A4BC75-91D2-4477-A260-12FA7BA047E1}" srcOrd="1" destOrd="0" parTransId="{23DBFA7A-17FA-4512-9994-541DB15348EF}" sibTransId="{D814C0C7-1DCF-49D2-8652-9BF497B80C62}"/>
    <dgm:cxn modelId="{97CFE021-9587-4F66-BC8E-792547E7DD8D}" srcId="{AE3D654C-8F94-4E96-82D8-3228187EAABB}" destId="{83646AB3-034D-479E-9371-14FF76524F9F}" srcOrd="0" destOrd="0" parTransId="{782F7B09-D170-48D8-B3AB-D4BC5655A228}" sibTransId="{EA6987B2-90CF-4423-B03F-FB8FA3AF3DB9}"/>
    <dgm:cxn modelId="{5E92F135-7154-4C0A-9683-B8188DAC69BE}" type="presOf" srcId="{DF8897F2-4B50-4935-9DE8-DC27163B9DAE}" destId="{2B062269-AC5F-4F66-8939-1C0B747B793D}" srcOrd="0" destOrd="0" presId="urn:microsoft.com/office/officeart/2018/5/layout/IconCircleLabelList"/>
    <dgm:cxn modelId="{0C42557F-8554-4DA2-8FCE-C8B1F7C3F386}" type="presOf" srcId="{E4A4BC75-91D2-4477-A260-12FA7BA047E1}" destId="{A1572CCE-8CEE-49F4-9206-099149227F90}" srcOrd="0" destOrd="0" presId="urn:microsoft.com/office/officeart/2018/5/layout/IconCircleLabelList"/>
    <dgm:cxn modelId="{8380989F-283A-43E8-83A0-139D77A8DF60}" type="presOf" srcId="{AE3D654C-8F94-4E96-82D8-3228187EAABB}" destId="{D020EE7D-09EA-486C-9B68-8A7A11232F7E}" srcOrd="0" destOrd="0" presId="urn:microsoft.com/office/officeart/2018/5/layout/IconCircleLabelList"/>
    <dgm:cxn modelId="{677C3DF1-C72E-48B8-B8A8-A30186959D22}" type="presOf" srcId="{83646AB3-034D-479E-9371-14FF76524F9F}" destId="{E4C0896B-3285-497D-ACFC-B311CF98C1C6}" srcOrd="0" destOrd="0" presId="urn:microsoft.com/office/officeart/2018/5/layout/IconCircleLabelList"/>
    <dgm:cxn modelId="{4E2922F6-5B3A-4C21-9FFA-A29817D19EAD}" type="presParOf" srcId="{D020EE7D-09EA-486C-9B68-8A7A11232F7E}" destId="{6A71C568-81C5-4BF0-8D40-AF699B7BE7BE}" srcOrd="0" destOrd="0" presId="urn:microsoft.com/office/officeart/2018/5/layout/IconCircleLabelList"/>
    <dgm:cxn modelId="{45698F90-F5D8-46D4-9C43-D11C22A6ED20}" type="presParOf" srcId="{6A71C568-81C5-4BF0-8D40-AF699B7BE7BE}" destId="{DE26A4D4-EBB8-433F-8092-9A521E80A96F}" srcOrd="0" destOrd="0" presId="urn:microsoft.com/office/officeart/2018/5/layout/IconCircleLabelList"/>
    <dgm:cxn modelId="{BDEB7D94-D1CB-4F9C-95F3-62FCFDCF2189}" type="presParOf" srcId="{6A71C568-81C5-4BF0-8D40-AF699B7BE7BE}" destId="{3FDD4BD4-08F6-4A39-9A22-1BCA91CDC0EF}" srcOrd="1" destOrd="0" presId="urn:microsoft.com/office/officeart/2018/5/layout/IconCircleLabelList"/>
    <dgm:cxn modelId="{494459E6-24DE-40C3-BF84-7E351B30F0DE}" type="presParOf" srcId="{6A71C568-81C5-4BF0-8D40-AF699B7BE7BE}" destId="{CE488164-2D97-4D3E-8AC6-610B702719D6}" srcOrd="2" destOrd="0" presId="urn:microsoft.com/office/officeart/2018/5/layout/IconCircleLabelList"/>
    <dgm:cxn modelId="{C905BECD-A1B9-4091-AC5B-1C4DF4ADC8BC}" type="presParOf" srcId="{6A71C568-81C5-4BF0-8D40-AF699B7BE7BE}" destId="{E4C0896B-3285-497D-ACFC-B311CF98C1C6}" srcOrd="3" destOrd="0" presId="urn:microsoft.com/office/officeart/2018/5/layout/IconCircleLabelList"/>
    <dgm:cxn modelId="{FBA3CD7C-EB5B-4F8E-8017-87896B7D9564}" type="presParOf" srcId="{D020EE7D-09EA-486C-9B68-8A7A11232F7E}" destId="{ADCBD05A-BBFC-4CF4-9B78-463A97DCFAB2}" srcOrd="1" destOrd="0" presId="urn:microsoft.com/office/officeart/2018/5/layout/IconCircleLabelList"/>
    <dgm:cxn modelId="{31F40356-E325-4AB7-980B-E791145AA1F5}" type="presParOf" srcId="{D020EE7D-09EA-486C-9B68-8A7A11232F7E}" destId="{66DE900E-C5C7-4A4C-BE90-5625A504375F}" srcOrd="2" destOrd="0" presId="urn:microsoft.com/office/officeart/2018/5/layout/IconCircleLabelList"/>
    <dgm:cxn modelId="{9B2696AC-94DC-445E-BD08-0E42274E8FCD}" type="presParOf" srcId="{66DE900E-C5C7-4A4C-BE90-5625A504375F}" destId="{70256090-C64A-487D-8AFC-737CCD99DE3B}" srcOrd="0" destOrd="0" presId="urn:microsoft.com/office/officeart/2018/5/layout/IconCircleLabelList"/>
    <dgm:cxn modelId="{34E0A56E-7913-408B-9B03-BA9348920C14}" type="presParOf" srcId="{66DE900E-C5C7-4A4C-BE90-5625A504375F}" destId="{1DDC9BD9-8336-4C97-A20D-9B0C0FE2CF7E}" srcOrd="1" destOrd="0" presId="urn:microsoft.com/office/officeart/2018/5/layout/IconCircleLabelList"/>
    <dgm:cxn modelId="{E6F5A465-E54B-4308-9E64-ED89FA35059A}" type="presParOf" srcId="{66DE900E-C5C7-4A4C-BE90-5625A504375F}" destId="{5E88236D-76D6-4B65-A004-21EDA1333613}" srcOrd="2" destOrd="0" presId="urn:microsoft.com/office/officeart/2018/5/layout/IconCircleLabelList"/>
    <dgm:cxn modelId="{69047718-6348-4B96-B85C-FE6E119897D8}" type="presParOf" srcId="{66DE900E-C5C7-4A4C-BE90-5625A504375F}" destId="{A1572CCE-8CEE-49F4-9206-099149227F90}" srcOrd="3" destOrd="0" presId="urn:microsoft.com/office/officeart/2018/5/layout/IconCircleLabelList"/>
    <dgm:cxn modelId="{7DED526E-FCE7-48E0-8653-AFDEC7DB2C1F}" type="presParOf" srcId="{D020EE7D-09EA-486C-9B68-8A7A11232F7E}" destId="{99F38D72-A978-4097-A349-E9E10C7737D0}" srcOrd="3" destOrd="0" presId="urn:microsoft.com/office/officeart/2018/5/layout/IconCircleLabelList"/>
    <dgm:cxn modelId="{302D73C4-0F94-4808-857E-844AB0905DFA}" type="presParOf" srcId="{D020EE7D-09EA-486C-9B68-8A7A11232F7E}" destId="{7FA652E8-A102-4322-B1B1-5ED848DD957F}" srcOrd="4" destOrd="0" presId="urn:microsoft.com/office/officeart/2018/5/layout/IconCircleLabelList"/>
    <dgm:cxn modelId="{8F7E964C-07A6-4CA6-9054-ACA3F20BA0B8}" type="presParOf" srcId="{7FA652E8-A102-4322-B1B1-5ED848DD957F}" destId="{79D7166C-67D8-445D-830D-EFB68A89680F}" srcOrd="0" destOrd="0" presId="urn:microsoft.com/office/officeart/2018/5/layout/IconCircleLabelList"/>
    <dgm:cxn modelId="{F22EE1E8-9237-4EA5-9CBD-AC626EFB45D5}" type="presParOf" srcId="{7FA652E8-A102-4322-B1B1-5ED848DD957F}" destId="{F5F01333-45AE-4A3C-A8D9-F6058D3B5CFE}" srcOrd="1" destOrd="0" presId="urn:microsoft.com/office/officeart/2018/5/layout/IconCircleLabelList"/>
    <dgm:cxn modelId="{CBD5FBF4-6B22-4E1B-B758-17285344FAE0}" type="presParOf" srcId="{7FA652E8-A102-4322-B1B1-5ED848DD957F}" destId="{8A7B8549-A729-4417-9098-4CF873296913}" srcOrd="2" destOrd="0" presId="urn:microsoft.com/office/officeart/2018/5/layout/IconCircleLabelList"/>
    <dgm:cxn modelId="{49F35946-C9E6-40DD-B43A-AB9716644D9E}" type="presParOf" srcId="{7FA652E8-A102-4322-B1B1-5ED848DD957F}" destId="{2B062269-AC5F-4F66-8939-1C0B747B793D}"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5A75F8B-AC41-4758-BA91-FE2DE3729315}"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0A56B0B-9809-4B77-9225-A2B239148539}">
      <dgm:prSet/>
      <dgm:spPr/>
      <dgm:t>
        <a:bodyPr/>
        <a:lstStyle/>
        <a:p>
          <a:r>
            <a:rPr lang="en-GB">
              <a:hlinkClick xmlns:r="http://schemas.openxmlformats.org/officeDocument/2006/relationships" r:id="rId1"/>
            </a:rPr>
            <a:t>https://online.clickview.co.uk/exchange/videos/35121829/chris-woodhead</a:t>
          </a:r>
          <a:r>
            <a:rPr lang="en-GB"/>
            <a:t> </a:t>
          </a:r>
          <a:endParaRPr lang="en-US"/>
        </a:p>
      </dgm:t>
    </dgm:pt>
    <dgm:pt modelId="{BB1654D2-32B2-4B60-ABFA-EE994C3498E5}" type="parTrans" cxnId="{13374887-CC9B-4B4C-8644-A99D79E6C2B5}">
      <dgm:prSet/>
      <dgm:spPr/>
      <dgm:t>
        <a:bodyPr/>
        <a:lstStyle/>
        <a:p>
          <a:endParaRPr lang="en-US"/>
        </a:p>
      </dgm:t>
    </dgm:pt>
    <dgm:pt modelId="{DA38E3E3-C947-4B12-BCAF-2034B79FC8B5}" type="sibTrans" cxnId="{13374887-CC9B-4B4C-8644-A99D79E6C2B5}">
      <dgm:prSet/>
      <dgm:spPr/>
      <dgm:t>
        <a:bodyPr/>
        <a:lstStyle/>
        <a:p>
          <a:endParaRPr lang="en-US"/>
        </a:p>
      </dgm:t>
    </dgm:pt>
    <dgm:pt modelId="{8D8D6C37-A1FC-42C1-BFBB-356806E1D935}">
      <dgm:prSet/>
      <dgm:spPr/>
      <dgm:t>
        <a:bodyPr/>
        <a:lstStyle/>
        <a:p>
          <a:r>
            <a:rPr lang="en-GB"/>
            <a:t>Watch the video then discuss the following points</a:t>
          </a:r>
          <a:endParaRPr lang="en-US"/>
        </a:p>
      </dgm:t>
    </dgm:pt>
    <dgm:pt modelId="{C8B756A4-368C-4440-9853-74949DD6D6D8}" type="parTrans" cxnId="{66B2CB44-26C2-4CD0-9A69-05DEB7FC24C9}">
      <dgm:prSet/>
      <dgm:spPr/>
      <dgm:t>
        <a:bodyPr/>
        <a:lstStyle/>
        <a:p>
          <a:endParaRPr lang="en-US"/>
        </a:p>
      </dgm:t>
    </dgm:pt>
    <dgm:pt modelId="{195F090A-FECA-43EE-81BA-BDA0129FB0A3}" type="sibTrans" cxnId="{66B2CB44-26C2-4CD0-9A69-05DEB7FC24C9}">
      <dgm:prSet/>
      <dgm:spPr/>
      <dgm:t>
        <a:bodyPr/>
        <a:lstStyle/>
        <a:p>
          <a:endParaRPr lang="en-US"/>
        </a:p>
      </dgm:t>
    </dgm:pt>
    <dgm:pt modelId="{1BB4677C-4E26-4899-8B33-F8A1021795C0}">
      <dgm:prSet/>
      <dgm:spPr/>
      <dgm:t>
        <a:bodyPr/>
        <a:lstStyle/>
        <a:p>
          <a:r>
            <a:rPr lang="en-GB"/>
            <a:t>To what extent to you agree/disagree with his views on education?</a:t>
          </a:r>
          <a:endParaRPr lang="en-US"/>
        </a:p>
      </dgm:t>
    </dgm:pt>
    <dgm:pt modelId="{DF2F0480-2D22-4B6A-8B06-1A7A2815B1B3}" type="parTrans" cxnId="{8FD4524F-F941-4C0F-9102-9C8794275E9E}">
      <dgm:prSet/>
      <dgm:spPr/>
      <dgm:t>
        <a:bodyPr/>
        <a:lstStyle/>
        <a:p>
          <a:endParaRPr lang="en-US"/>
        </a:p>
      </dgm:t>
    </dgm:pt>
    <dgm:pt modelId="{90E6ADAD-91C2-401E-85CE-182834052766}" type="sibTrans" cxnId="{8FD4524F-F941-4C0F-9102-9C8794275E9E}">
      <dgm:prSet/>
      <dgm:spPr/>
      <dgm:t>
        <a:bodyPr/>
        <a:lstStyle/>
        <a:p>
          <a:endParaRPr lang="en-US"/>
        </a:p>
      </dgm:t>
    </dgm:pt>
    <dgm:pt modelId="{08AFBD77-850D-468D-A93F-00AC22E3CABE}">
      <dgm:prSet/>
      <dgm:spPr/>
      <dgm:t>
        <a:bodyPr/>
        <a:lstStyle/>
        <a:p>
          <a:r>
            <a:rPr lang="en-GB"/>
            <a:t>How does his vision of education compare to other points of view we have considered such as Plowden?</a:t>
          </a:r>
          <a:endParaRPr lang="en-US"/>
        </a:p>
      </dgm:t>
    </dgm:pt>
    <dgm:pt modelId="{2325340A-8353-45EE-9FDA-B51160B0208C}" type="parTrans" cxnId="{DAE82132-BE54-42D0-ABAA-12DD1AC38780}">
      <dgm:prSet/>
      <dgm:spPr/>
      <dgm:t>
        <a:bodyPr/>
        <a:lstStyle/>
        <a:p>
          <a:endParaRPr lang="en-US"/>
        </a:p>
      </dgm:t>
    </dgm:pt>
    <dgm:pt modelId="{B29D22DF-9B7D-4936-B7C7-507706D29A1F}" type="sibTrans" cxnId="{DAE82132-BE54-42D0-ABAA-12DD1AC38780}">
      <dgm:prSet/>
      <dgm:spPr/>
      <dgm:t>
        <a:bodyPr/>
        <a:lstStyle/>
        <a:p>
          <a:endParaRPr lang="en-US"/>
        </a:p>
      </dgm:t>
    </dgm:pt>
    <dgm:pt modelId="{EC91FC50-16F5-4F52-8764-807B524D397C}" type="pres">
      <dgm:prSet presAssocID="{B5A75F8B-AC41-4758-BA91-FE2DE3729315}" presName="root" presStyleCnt="0">
        <dgm:presLayoutVars>
          <dgm:dir/>
          <dgm:resizeHandles val="exact"/>
        </dgm:presLayoutVars>
      </dgm:prSet>
      <dgm:spPr/>
    </dgm:pt>
    <dgm:pt modelId="{01BC055E-FAA6-4E60-BB2F-65D61258AAD5}" type="pres">
      <dgm:prSet presAssocID="{E0A56B0B-9809-4B77-9225-A2B239148539}" presName="compNode" presStyleCnt="0"/>
      <dgm:spPr/>
    </dgm:pt>
    <dgm:pt modelId="{1D0C7DDC-07AE-484D-82AD-FC3D2355FED8}" type="pres">
      <dgm:prSet presAssocID="{E0A56B0B-9809-4B77-9225-A2B239148539}" presName="bgRect" presStyleLbl="bgShp" presStyleIdx="0" presStyleCnt="4"/>
      <dgm:spPr/>
    </dgm:pt>
    <dgm:pt modelId="{492F867E-E2CC-481E-94B3-AA220EE32464}" type="pres">
      <dgm:prSet presAssocID="{E0A56B0B-9809-4B77-9225-A2B239148539}" presName="iconRect" presStyleLbl="node1" presStyleIdx="0" presStyleCnt="4"/>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Earth Globe Americas"/>
        </a:ext>
      </dgm:extLst>
    </dgm:pt>
    <dgm:pt modelId="{E7AC88CD-028E-4D97-9604-75D65F90C451}" type="pres">
      <dgm:prSet presAssocID="{E0A56B0B-9809-4B77-9225-A2B239148539}" presName="spaceRect" presStyleCnt="0"/>
      <dgm:spPr/>
    </dgm:pt>
    <dgm:pt modelId="{4F25EF8E-D40B-449E-BD66-3F277455F7DF}" type="pres">
      <dgm:prSet presAssocID="{E0A56B0B-9809-4B77-9225-A2B239148539}" presName="parTx" presStyleLbl="revTx" presStyleIdx="0" presStyleCnt="4">
        <dgm:presLayoutVars>
          <dgm:chMax val="0"/>
          <dgm:chPref val="0"/>
        </dgm:presLayoutVars>
      </dgm:prSet>
      <dgm:spPr/>
    </dgm:pt>
    <dgm:pt modelId="{44B51968-A292-4FE8-BAEC-94F31D75F2CD}" type="pres">
      <dgm:prSet presAssocID="{DA38E3E3-C947-4B12-BCAF-2034B79FC8B5}" presName="sibTrans" presStyleCnt="0"/>
      <dgm:spPr/>
    </dgm:pt>
    <dgm:pt modelId="{40257322-F1C0-4AE4-BAF0-4739F8FE6B7D}" type="pres">
      <dgm:prSet presAssocID="{8D8D6C37-A1FC-42C1-BFBB-356806E1D935}" presName="compNode" presStyleCnt="0"/>
      <dgm:spPr/>
    </dgm:pt>
    <dgm:pt modelId="{D6292E37-6317-4513-B679-32ECD07AD875}" type="pres">
      <dgm:prSet presAssocID="{8D8D6C37-A1FC-42C1-BFBB-356806E1D935}" presName="bgRect" presStyleLbl="bgShp" presStyleIdx="1" presStyleCnt="4"/>
      <dgm:spPr/>
    </dgm:pt>
    <dgm:pt modelId="{C0D2FD95-6F04-4912-B0B2-993E1578B8B3}" type="pres">
      <dgm:prSet presAssocID="{8D8D6C37-A1FC-42C1-BFBB-356806E1D935}" presName="iconRect" presStyleLbl="node1" presStyleIdx="1" presStyleCnt="4"/>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Video camera"/>
        </a:ext>
      </dgm:extLst>
    </dgm:pt>
    <dgm:pt modelId="{5B91A521-2C15-435C-B28D-07B7FD68E861}" type="pres">
      <dgm:prSet presAssocID="{8D8D6C37-A1FC-42C1-BFBB-356806E1D935}" presName="spaceRect" presStyleCnt="0"/>
      <dgm:spPr/>
    </dgm:pt>
    <dgm:pt modelId="{4683E8F9-6F00-4168-A16A-3C5D7ABBA1D6}" type="pres">
      <dgm:prSet presAssocID="{8D8D6C37-A1FC-42C1-BFBB-356806E1D935}" presName="parTx" presStyleLbl="revTx" presStyleIdx="1" presStyleCnt="4">
        <dgm:presLayoutVars>
          <dgm:chMax val="0"/>
          <dgm:chPref val="0"/>
        </dgm:presLayoutVars>
      </dgm:prSet>
      <dgm:spPr/>
    </dgm:pt>
    <dgm:pt modelId="{2BA818F2-F157-4E6F-8B2C-DDB1DF9AF14C}" type="pres">
      <dgm:prSet presAssocID="{195F090A-FECA-43EE-81BA-BDA0129FB0A3}" presName="sibTrans" presStyleCnt="0"/>
      <dgm:spPr/>
    </dgm:pt>
    <dgm:pt modelId="{477E97C2-4287-48BA-8C53-F546C1F11390}" type="pres">
      <dgm:prSet presAssocID="{1BB4677C-4E26-4899-8B33-F8A1021795C0}" presName="compNode" presStyleCnt="0"/>
      <dgm:spPr/>
    </dgm:pt>
    <dgm:pt modelId="{49D42642-10A5-43A2-A061-201B0C4A3F44}" type="pres">
      <dgm:prSet presAssocID="{1BB4677C-4E26-4899-8B33-F8A1021795C0}" presName="bgRect" presStyleLbl="bgShp" presStyleIdx="2" presStyleCnt="4"/>
      <dgm:spPr/>
    </dgm:pt>
    <dgm:pt modelId="{94ECB3BB-A19B-49F8-9566-7E1AFE6BEDAF}" type="pres">
      <dgm:prSet presAssocID="{1BB4677C-4E26-4899-8B33-F8A1021795C0}" presName="iconRect" presStyleLbl="node1" presStyleIdx="2" presStyleCnt="4"/>
      <dgm:spPr>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Questions"/>
        </a:ext>
      </dgm:extLst>
    </dgm:pt>
    <dgm:pt modelId="{CAA1E135-C865-4FA1-AC5D-005A8DA66C8E}" type="pres">
      <dgm:prSet presAssocID="{1BB4677C-4E26-4899-8B33-F8A1021795C0}" presName="spaceRect" presStyleCnt="0"/>
      <dgm:spPr/>
    </dgm:pt>
    <dgm:pt modelId="{E69191D5-9558-45F6-89C5-E95CBD1300D4}" type="pres">
      <dgm:prSet presAssocID="{1BB4677C-4E26-4899-8B33-F8A1021795C0}" presName="parTx" presStyleLbl="revTx" presStyleIdx="2" presStyleCnt="4">
        <dgm:presLayoutVars>
          <dgm:chMax val="0"/>
          <dgm:chPref val="0"/>
        </dgm:presLayoutVars>
      </dgm:prSet>
      <dgm:spPr/>
    </dgm:pt>
    <dgm:pt modelId="{0C544893-9E49-49E7-B1E9-1EE27586288E}" type="pres">
      <dgm:prSet presAssocID="{90E6ADAD-91C2-401E-85CE-182834052766}" presName="sibTrans" presStyleCnt="0"/>
      <dgm:spPr/>
    </dgm:pt>
    <dgm:pt modelId="{BD24A54D-4E43-4D48-8F35-B664A26C8AEE}" type="pres">
      <dgm:prSet presAssocID="{08AFBD77-850D-468D-A93F-00AC22E3CABE}" presName="compNode" presStyleCnt="0"/>
      <dgm:spPr/>
    </dgm:pt>
    <dgm:pt modelId="{D9B4E7C6-E980-402E-AA3C-6A71B1F1AC3B}" type="pres">
      <dgm:prSet presAssocID="{08AFBD77-850D-468D-A93F-00AC22E3CABE}" presName="bgRect" presStyleLbl="bgShp" presStyleIdx="3" presStyleCnt="4"/>
      <dgm:spPr/>
    </dgm:pt>
    <dgm:pt modelId="{3D6ED3EF-E8DA-4D5E-BF58-AFE65EB2E929}" type="pres">
      <dgm:prSet presAssocID="{08AFBD77-850D-468D-A93F-00AC22E3CABE}" presName="iconRect" presStyleLbl="node1" presStyleIdx="3" presStyleCnt="4"/>
      <dgm:spPr>
        <a:blipFill>
          <a:blip xmlns:r="http://schemas.openxmlformats.org/officeDocument/2006/relationships"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a:noFill/>
        </a:ln>
      </dgm:spPr>
      <dgm:extLst>
        <a:ext uri="{E40237B7-FDA0-4F09-8148-C483321AD2D9}">
          <dgm14:cNvPr xmlns:dgm14="http://schemas.microsoft.com/office/drawing/2010/diagram" id="0" name="" descr="Books"/>
        </a:ext>
      </dgm:extLst>
    </dgm:pt>
    <dgm:pt modelId="{AEFF794B-98AB-4DC8-973F-14E539C4BC75}" type="pres">
      <dgm:prSet presAssocID="{08AFBD77-850D-468D-A93F-00AC22E3CABE}" presName="spaceRect" presStyleCnt="0"/>
      <dgm:spPr/>
    </dgm:pt>
    <dgm:pt modelId="{57B457BB-1C3D-492F-9407-8ADA780E8AC4}" type="pres">
      <dgm:prSet presAssocID="{08AFBD77-850D-468D-A93F-00AC22E3CABE}" presName="parTx" presStyleLbl="revTx" presStyleIdx="3" presStyleCnt="4">
        <dgm:presLayoutVars>
          <dgm:chMax val="0"/>
          <dgm:chPref val="0"/>
        </dgm:presLayoutVars>
      </dgm:prSet>
      <dgm:spPr/>
    </dgm:pt>
  </dgm:ptLst>
  <dgm:cxnLst>
    <dgm:cxn modelId="{DED20F2E-7F30-49A1-8E08-88362FA17858}" type="presOf" srcId="{1BB4677C-4E26-4899-8B33-F8A1021795C0}" destId="{E69191D5-9558-45F6-89C5-E95CBD1300D4}" srcOrd="0" destOrd="0" presId="urn:microsoft.com/office/officeart/2018/2/layout/IconVerticalSolidList"/>
    <dgm:cxn modelId="{DAE82132-BE54-42D0-ABAA-12DD1AC38780}" srcId="{B5A75F8B-AC41-4758-BA91-FE2DE3729315}" destId="{08AFBD77-850D-468D-A93F-00AC22E3CABE}" srcOrd="3" destOrd="0" parTransId="{2325340A-8353-45EE-9FDA-B51160B0208C}" sibTransId="{B29D22DF-9B7D-4936-B7C7-507706D29A1F}"/>
    <dgm:cxn modelId="{0B176D3D-3C42-49D1-A8AE-168EE559D3A9}" type="presOf" srcId="{B5A75F8B-AC41-4758-BA91-FE2DE3729315}" destId="{EC91FC50-16F5-4F52-8764-807B524D397C}" srcOrd="0" destOrd="0" presId="urn:microsoft.com/office/officeart/2018/2/layout/IconVerticalSolidList"/>
    <dgm:cxn modelId="{66B2CB44-26C2-4CD0-9A69-05DEB7FC24C9}" srcId="{B5A75F8B-AC41-4758-BA91-FE2DE3729315}" destId="{8D8D6C37-A1FC-42C1-BFBB-356806E1D935}" srcOrd="1" destOrd="0" parTransId="{C8B756A4-368C-4440-9853-74949DD6D6D8}" sibTransId="{195F090A-FECA-43EE-81BA-BDA0129FB0A3}"/>
    <dgm:cxn modelId="{8FD4524F-F941-4C0F-9102-9C8794275E9E}" srcId="{B5A75F8B-AC41-4758-BA91-FE2DE3729315}" destId="{1BB4677C-4E26-4899-8B33-F8A1021795C0}" srcOrd="2" destOrd="0" parTransId="{DF2F0480-2D22-4B6A-8B06-1A7A2815B1B3}" sibTransId="{90E6ADAD-91C2-401E-85CE-182834052766}"/>
    <dgm:cxn modelId="{5D93FF7D-619E-4742-9676-C05AF9A0B122}" type="presOf" srcId="{08AFBD77-850D-468D-A93F-00AC22E3CABE}" destId="{57B457BB-1C3D-492F-9407-8ADA780E8AC4}" srcOrd="0" destOrd="0" presId="urn:microsoft.com/office/officeart/2018/2/layout/IconVerticalSolidList"/>
    <dgm:cxn modelId="{B2F55586-62DB-4156-A7B1-AF869990B3F3}" type="presOf" srcId="{E0A56B0B-9809-4B77-9225-A2B239148539}" destId="{4F25EF8E-D40B-449E-BD66-3F277455F7DF}" srcOrd="0" destOrd="0" presId="urn:microsoft.com/office/officeart/2018/2/layout/IconVerticalSolidList"/>
    <dgm:cxn modelId="{13374887-CC9B-4B4C-8644-A99D79E6C2B5}" srcId="{B5A75F8B-AC41-4758-BA91-FE2DE3729315}" destId="{E0A56B0B-9809-4B77-9225-A2B239148539}" srcOrd="0" destOrd="0" parTransId="{BB1654D2-32B2-4B60-ABFA-EE994C3498E5}" sibTransId="{DA38E3E3-C947-4B12-BCAF-2034B79FC8B5}"/>
    <dgm:cxn modelId="{214A58F9-A535-4B0A-BCD2-0ED2689936CF}" type="presOf" srcId="{8D8D6C37-A1FC-42C1-BFBB-356806E1D935}" destId="{4683E8F9-6F00-4168-A16A-3C5D7ABBA1D6}" srcOrd="0" destOrd="0" presId="urn:microsoft.com/office/officeart/2018/2/layout/IconVerticalSolidList"/>
    <dgm:cxn modelId="{AC3CE4B8-6D2E-43B0-83E4-0268B4F90946}" type="presParOf" srcId="{EC91FC50-16F5-4F52-8764-807B524D397C}" destId="{01BC055E-FAA6-4E60-BB2F-65D61258AAD5}" srcOrd="0" destOrd="0" presId="urn:microsoft.com/office/officeart/2018/2/layout/IconVerticalSolidList"/>
    <dgm:cxn modelId="{BCCAC133-4D28-4D43-B903-E3179D0C8FBA}" type="presParOf" srcId="{01BC055E-FAA6-4E60-BB2F-65D61258AAD5}" destId="{1D0C7DDC-07AE-484D-82AD-FC3D2355FED8}" srcOrd="0" destOrd="0" presId="urn:microsoft.com/office/officeart/2018/2/layout/IconVerticalSolidList"/>
    <dgm:cxn modelId="{F4E95CCD-4154-40D6-AE1F-6126BB8C28FD}" type="presParOf" srcId="{01BC055E-FAA6-4E60-BB2F-65D61258AAD5}" destId="{492F867E-E2CC-481E-94B3-AA220EE32464}" srcOrd="1" destOrd="0" presId="urn:microsoft.com/office/officeart/2018/2/layout/IconVerticalSolidList"/>
    <dgm:cxn modelId="{C9EB49B7-484B-4369-80C1-50E6791CE413}" type="presParOf" srcId="{01BC055E-FAA6-4E60-BB2F-65D61258AAD5}" destId="{E7AC88CD-028E-4D97-9604-75D65F90C451}" srcOrd="2" destOrd="0" presId="urn:microsoft.com/office/officeart/2018/2/layout/IconVerticalSolidList"/>
    <dgm:cxn modelId="{9CE0B29D-D1ED-433C-B335-BA035D75748B}" type="presParOf" srcId="{01BC055E-FAA6-4E60-BB2F-65D61258AAD5}" destId="{4F25EF8E-D40B-449E-BD66-3F277455F7DF}" srcOrd="3" destOrd="0" presId="urn:microsoft.com/office/officeart/2018/2/layout/IconVerticalSolidList"/>
    <dgm:cxn modelId="{86D09A35-E077-4C3D-95D6-E9953CDC20AC}" type="presParOf" srcId="{EC91FC50-16F5-4F52-8764-807B524D397C}" destId="{44B51968-A292-4FE8-BAEC-94F31D75F2CD}" srcOrd="1" destOrd="0" presId="urn:microsoft.com/office/officeart/2018/2/layout/IconVerticalSolidList"/>
    <dgm:cxn modelId="{BC091C2F-BCF9-416A-9B82-2F28BD81D0A6}" type="presParOf" srcId="{EC91FC50-16F5-4F52-8764-807B524D397C}" destId="{40257322-F1C0-4AE4-BAF0-4739F8FE6B7D}" srcOrd="2" destOrd="0" presId="urn:microsoft.com/office/officeart/2018/2/layout/IconVerticalSolidList"/>
    <dgm:cxn modelId="{CA947F72-0EBA-4CDC-992E-CEADDC8AF81D}" type="presParOf" srcId="{40257322-F1C0-4AE4-BAF0-4739F8FE6B7D}" destId="{D6292E37-6317-4513-B679-32ECD07AD875}" srcOrd="0" destOrd="0" presId="urn:microsoft.com/office/officeart/2018/2/layout/IconVerticalSolidList"/>
    <dgm:cxn modelId="{22560042-7E4B-41A7-8908-6C5A89852999}" type="presParOf" srcId="{40257322-F1C0-4AE4-BAF0-4739F8FE6B7D}" destId="{C0D2FD95-6F04-4912-B0B2-993E1578B8B3}" srcOrd="1" destOrd="0" presId="urn:microsoft.com/office/officeart/2018/2/layout/IconVerticalSolidList"/>
    <dgm:cxn modelId="{F51D6387-5DED-4B00-B766-169F0D33B340}" type="presParOf" srcId="{40257322-F1C0-4AE4-BAF0-4739F8FE6B7D}" destId="{5B91A521-2C15-435C-B28D-07B7FD68E861}" srcOrd="2" destOrd="0" presId="urn:microsoft.com/office/officeart/2018/2/layout/IconVerticalSolidList"/>
    <dgm:cxn modelId="{C3F26BCC-8575-4DA0-A5D1-C549391C03D4}" type="presParOf" srcId="{40257322-F1C0-4AE4-BAF0-4739F8FE6B7D}" destId="{4683E8F9-6F00-4168-A16A-3C5D7ABBA1D6}" srcOrd="3" destOrd="0" presId="urn:microsoft.com/office/officeart/2018/2/layout/IconVerticalSolidList"/>
    <dgm:cxn modelId="{EF7DD775-60A9-48C3-9649-53D68ACF520F}" type="presParOf" srcId="{EC91FC50-16F5-4F52-8764-807B524D397C}" destId="{2BA818F2-F157-4E6F-8B2C-DDB1DF9AF14C}" srcOrd="3" destOrd="0" presId="urn:microsoft.com/office/officeart/2018/2/layout/IconVerticalSolidList"/>
    <dgm:cxn modelId="{CE16FA6E-0111-46C6-9FAB-32AD0ACFC8A2}" type="presParOf" srcId="{EC91FC50-16F5-4F52-8764-807B524D397C}" destId="{477E97C2-4287-48BA-8C53-F546C1F11390}" srcOrd="4" destOrd="0" presId="urn:microsoft.com/office/officeart/2018/2/layout/IconVerticalSolidList"/>
    <dgm:cxn modelId="{89EEB770-6804-420A-A0DB-4D51A587B193}" type="presParOf" srcId="{477E97C2-4287-48BA-8C53-F546C1F11390}" destId="{49D42642-10A5-43A2-A061-201B0C4A3F44}" srcOrd="0" destOrd="0" presId="urn:microsoft.com/office/officeart/2018/2/layout/IconVerticalSolidList"/>
    <dgm:cxn modelId="{312B30C2-6CB1-40EB-9B70-AB55593C6D43}" type="presParOf" srcId="{477E97C2-4287-48BA-8C53-F546C1F11390}" destId="{94ECB3BB-A19B-49F8-9566-7E1AFE6BEDAF}" srcOrd="1" destOrd="0" presId="urn:microsoft.com/office/officeart/2018/2/layout/IconVerticalSolidList"/>
    <dgm:cxn modelId="{8AD77DC5-8A6A-4B03-B3A0-9B88F99C4DC4}" type="presParOf" srcId="{477E97C2-4287-48BA-8C53-F546C1F11390}" destId="{CAA1E135-C865-4FA1-AC5D-005A8DA66C8E}" srcOrd="2" destOrd="0" presId="urn:microsoft.com/office/officeart/2018/2/layout/IconVerticalSolidList"/>
    <dgm:cxn modelId="{E3468DD8-2BD1-40B8-AEF8-0EA9F16F70A6}" type="presParOf" srcId="{477E97C2-4287-48BA-8C53-F546C1F11390}" destId="{E69191D5-9558-45F6-89C5-E95CBD1300D4}" srcOrd="3" destOrd="0" presId="urn:microsoft.com/office/officeart/2018/2/layout/IconVerticalSolidList"/>
    <dgm:cxn modelId="{919A25BC-5A88-42BA-BE76-3EE6002AB37D}" type="presParOf" srcId="{EC91FC50-16F5-4F52-8764-807B524D397C}" destId="{0C544893-9E49-49E7-B1E9-1EE27586288E}" srcOrd="5" destOrd="0" presId="urn:microsoft.com/office/officeart/2018/2/layout/IconVerticalSolidList"/>
    <dgm:cxn modelId="{09FB314C-BA77-4375-8BD1-AF748CC0FE81}" type="presParOf" srcId="{EC91FC50-16F5-4F52-8764-807B524D397C}" destId="{BD24A54D-4E43-4D48-8F35-B664A26C8AEE}" srcOrd="6" destOrd="0" presId="urn:microsoft.com/office/officeart/2018/2/layout/IconVerticalSolidList"/>
    <dgm:cxn modelId="{92FDAA88-8D13-46DD-8CA7-D342318AC119}" type="presParOf" srcId="{BD24A54D-4E43-4D48-8F35-B664A26C8AEE}" destId="{D9B4E7C6-E980-402E-AA3C-6A71B1F1AC3B}" srcOrd="0" destOrd="0" presId="urn:microsoft.com/office/officeart/2018/2/layout/IconVerticalSolidList"/>
    <dgm:cxn modelId="{FFABE845-BD58-4464-BFC0-3AC5FE42AB39}" type="presParOf" srcId="{BD24A54D-4E43-4D48-8F35-B664A26C8AEE}" destId="{3D6ED3EF-E8DA-4D5E-BF58-AFE65EB2E929}" srcOrd="1" destOrd="0" presId="urn:microsoft.com/office/officeart/2018/2/layout/IconVerticalSolidList"/>
    <dgm:cxn modelId="{28DD11E3-4297-40BB-A0B2-C6AE3DB56E35}" type="presParOf" srcId="{BD24A54D-4E43-4D48-8F35-B664A26C8AEE}" destId="{AEFF794B-98AB-4DC8-973F-14E539C4BC75}" srcOrd="2" destOrd="0" presId="urn:microsoft.com/office/officeart/2018/2/layout/IconVerticalSolidList"/>
    <dgm:cxn modelId="{5B43602B-3860-471E-BB9E-240F4DEC88E8}" type="presParOf" srcId="{BD24A54D-4E43-4D48-8F35-B664A26C8AEE}" destId="{57B457BB-1C3D-492F-9407-8ADA780E8AC4}"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E519333-BC65-4DD6-9C0A-843F72CD6E15}"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ED5C6C2-0C7B-43CF-B13E-C96ABE4B8377}">
      <dgm:prSet/>
      <dgm:spPr/>
      <dgm:t>
        <a:bodyPr/>
        <a:lstStyle/>
        <a:p>
          <a:r>
            <a:rPr lang="en-GB"/>
            <a:t>Written by Chris Woodhead, Jim Rose and Robin Alexander and was also known as the ‘Three Wise Men Report’</a:t>
          </a:r>
          <a:endParaRPr lang="en-US"/>
        </a:p>
      </dgm:t>
    </dgm:pt>
    <dgm:pt modelId="{8A341697-0096-4143-9950-6C22780866DD}" type="parTrans" cxnId="{37625C33-5683-49D8-AB1B-92A9A593F1E2}">
      <dgm:prSet/>
      <dgm:spPr/>
      <dgm:t>
        <a:bodyPr/>
        <a:lstStyle/>
        <a:p>
          <a:endParaRPr lang="en-US"/>
        </a:p>
      </dgm:t>
    </dgm:pt>
    <dgm:pt modelId="{2ECE3F27-2012-492C-91C8-EC0931C85A71}" type="sibTrans" cxnId="{37625C33-5683-49D8-AB1B-92A9A593F1E2}">
      <dgm:prSet/>
      <dgm:spPr/>
      <dgm:t>
        <a:bodyPr/>
        <a:lstStyle/>
        <a:p>
          <a:endParaRPr lang="en-US"/>
        </a:p>
      </dgm:t>
    </dgm:pt>
    <dgm:pt modelId="{25C46484-8493-4CE3-92DA-C3DD7F1F2FEE}">
      <dgm:prSet/>
      <dgm:spPr/>
      <dgm:t>
        <a:bodyPr/>
        <a:lstStyle/>
        <a:p>
          <a:r>
            <a:rPr lang="en-GB"/>
            <a:t>Key failings in literacy and numeracy ability</a:t>
          </a:r>
          <a:endParaRPr lang="en-US"/>
        </a:p>
      </dgm:t>
    </dgm:pt>
    <dgm:pt modelId="{585D6B37-3F7A-4D17-9371-7BC5F3B4D83E}" type="parTrans" cxnId="{43807CCC-3F4A-4D54-9939-68CF95B6A2A9}">
      <dgm:prSet/>
      <dgm:spPr/>
      <dgm:t>
        <a:bodyPr/>
        <a:lstStyle/>
        <a:p>
          <a:endParaRPr lang="en-US"/>
        </a:p>
      </dgm:t>
    </dgm:pt>
    <dgm:pt modelId="{B3BB073E-F4D2-4245-97CD-E487AC08354B}" type="sibTrans" cxnId="{43807CCC-3F4A-4D54-9939-68CF95B6A2A9}">
      <dgm:prSet/>
      <dgm:spPr/>
      <dgm:t>
        <a:bodyPr/>
        <a:lstStyle/>
        <a:p>
          <a:endParaRPr lang="en-US"/>
        </a:p>
      </dgm:t>
    </dgm:pt>
    <dgm:pt modelId="{BD26A18C-F91E-4151-B2AA-EB7A4A213B47}">
      <dgm:prSet/>
      <dgm:spPr/>
      <dgm:t>
        <a:bodyPr/>
        <a:lstStyle/>
        <a:p>
          <a:r>
            <a:rPr lang="en-GB"/>
            <a:t>Teacher should be an instructor and not a facilitator</a:t>
          </a:r>
          <a:endParaRPr lang="en-US"/>
        </a:p>
      </dgm:t>
    </dgm:pt>
    <dgm:pt modelId="{C29F7B24-A583-4913-AC2C-C12D42372381}" type="parTrans" cxnId="{8C0BC713-D858-4F60-8905-904EB6F96635}">
      <dgm:prSet/>
      <dgm:spPr/>
      <dgm:t>
        <a:bodyPr/>
        <a:lstStyle/>
        <a:p>
          <a:endParaRPr lang="en-US"/>
        </a:p>
      </dgm:t>
    </dgm:pt>
    <dgm:pt modelId="{2DBB54D3-C068-4B6A-B9BF-E931CED9D217}" type="sibTrans" cxnId="{8C0BC713-D858-4F60-8905-904EB6F96635}">
      <dgm:prSet/>
      <dgm:spPr/>
      <dgm:t>
        <a:bodyPr/>
        <a:lstStyle/>
        <a:p>
          <a:endParaRPr lang="en-US"/>
        </a:p>
      </dgm:t>
    </dgm:pt>
    <dgm:pt modelId="{12CC7EC2-13A8-4905-B88F-508AAAEAF5BE}">
      <dgm:prSet/>
      <dgm:spPr/>
      <dgm:t>
        <a:bodyPr/>
        <a:lstStyle/>
        <a:p>
          <a:r>
            <a:rPr lang="en-GB"/>
            <a:t>More emphasis should be put on the National Curriculum subjects</a:t>
          </a:r>
          <a:endParaRPr lang="en-US"/>
        </a:p>
      </dgm:t>
    </dgm:pt>
    <dgm:pt modelId="{374530B3-FE64-4C6F-9F9A-CDA8823DE22D}" type="parTrans" cxnId="{937129E2-39DD-4935-A2B2-FFDAD07793AA}">
      <dgm:prSet/>
      <dgm:spPr/>
      <dgm:t>
        <a:bodyPr/>
        <a:lstStyle/>
        <a:p>
          <a:endParaRPr lang="en-US"/>
        </a:p>
      </dgm:t>
    </dgm:pt>
    <dgm:pt modelId="{E9F7883B-A3E0-45A6-AFC7-58177DA5A37B}" type="sibTrans" cxnId="{937129E2-39DD-4935-A2B2-FFDAD07793AA}">
      <dgm:prSet/>
      <dgm:spPr/>
      <dgm:t>
        <a:bodyPr/>
        <a:lstStyle/>
        <a:p>
          <a:endParaRPr lang="en-US"/>
        </a:p>
      </dgm:t>
    </dgm:pt>
    <dgm:pt modelId="{1E5BC609-0205-4B0C-983C-49B26C0B137F}">
      <dgm:prSet/>
      <dgm:spPr/>
      <dgm:t>
        <a:bodyPr/>
        <a:lstStyle/>
        <a:p>
          <a:r>
            <a:rPr lang="en-GB"/>
            <a:t>Shortage of specialist expertise due to inadequacies of primary school teachers</a:t>
          </a:r>
          <a:endParaRPr lang="en-US"/>
        </a:p>
      </dgm:t>
    </dgm:pt>
    <dgm:pt modelId="{7AA34D51-E9B1-47F2-83D1-537BC65CFDBC}" type="parTrans" cxnId="{E9330ACE-2D75-478D-86D5-23F123A55E16}">
      <dgm:prSet/>
      <dgm:spPr/>
      <dgm:t>
        <a:bodyPr/>
        <a:lstStyle/>
        <a:p>
          <a:endParaRPr lang="en-US"/>
        </a:p>
      </dgm:t>
    </dgm:pt>
    <dgm:pt modelId="{19CDEBE4-4F6C-4D49-BE0A-B1D1B26F03F4}" type="sibTrans" cxnId="{E9330ACE-2D75-478D-86D5-23F123A55E16}">
      <dgm:prSet/>
      <dgm:spPr/>
      <dgm:t>
        <a:bodyPr/>
        <a:lstStyle/>
        <a:p>
          <a:endParaRPr lang="en-US"/>
        </a:p>
      </dgm:t>
    </dgm:pt>
    <dgm:pt modelId="{578AFF19-7E01-4280-A178-856FC947EE40}" type="pres">
      <dgm:prSet presAssocID="{8E519333-BC65-4DD6-9C0A-843F72CD6E15}" presName="root" presStyleCnt="0">
        <dgm:presLayoutVars>
          <dgm:dir/>
          <dgm:resizeHandles val="exact"/>
        </dgm:presLayoutVars>
      </dgm:prSet>
      <dgm:spPr/>
    </dgm:pt>
    <dgm:pt modelId="{D434C595-AA00-4D82-B551-535AC211AB1E}" type="pres">
      <dgm:prSet presAssocID="{DED5C6C2-0C7B-43CF-B13E-C96ABE4B8377}" presName="compNode" presStyleCnt="0"/>
      <dgm:spPr/>
    </dgm:pt>
    <dgm:pt modelId="{D3FBD8B7-2A17-4226-8472-78DECA5CD411}" type="pres">
      <dgm:prSet presAssocID="{DED5C6C2-0C7B-43CF-B13E-C96ABE4B8377}" presName="bgRect" presStyleLbl="bgShp" presStyleIdx="0" presStyleCnt="5"/>
      <dgm:spPr/>
    </dgm:pt>
    <dgm:pt modelId="{8A654BC4-37BC-4B98-BB76-84AA66ACCE1F}" type="pres">
      <dgm:prSet presAssocID="{DED5C6C2-0C7B-43CF-B13E-C96ABE4B8377}"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B176F740-044B-48CD-B2FA-0140E24334A1}" type="pres">
      <dgm:prSet presAssocID="{DED5C6C2-0C7B-43CF-B13E-C96ABE4B8377}" presName="spaceRect" presStyleCnt="0"/>
      <dgm:spPr/>
    </dgm:pt>
    <dgm:pt modelId="{EDA69A44-B4FA-43E5-B86B-871BD38F704F}" type="pres">
      <dgm:prSet presAssocID="{DED5C6C2-0C7B-43CF-B13E-C96ABE4B8377}" presName="parTx" presStyleLbl="revTx" presStyleIdx="0" presStyleCnt="5">
        <dgm:presLayoutVars>
          <dgm:chMax val="0"/>
          <dgm:chPref val="0"/>
        </dgm:presLayoutVars>
      </dgm:prSet>
      <dgm:spPr/>
    </dgm:pt>
    <dgm:pt modelId="{ACB6EAFD-56BC-4E95-9CBB-D9D09E44601F}" type="pres">
      <dgm:prSet presAssocID="{2ECE3F27-2012-492C-91C8-EC0931C85A71}" presName="sibTrans" presStyleCnt="0"/>
      <dgm:spPr/>
    </dgm:pt>
    <dgm:pt modelId="{E2EF84FD-B612-42C8-8171-B5BD0740E515}" type="pres">
      <dgm:prSet presAssocID="{25C46484-8493-4CE3-92DA-C3DD7F1F2FEE}" presName="compNode" presStyleCnt="0"/>
      <dgm:spPr/>
    </dgm:pt>
    <dgm:pt modelId="{34C7BBB6-435F-4260-9E66-FAC5E8C71C9F}" type="pres">
      <dgm:prSet presAssocID="{25C46484-8493-4CE3-92DA-C3DD7F1F2FEE}" presName="bgRect" presStyleLbl="bgShp" presStyleIdx="1" presStyleCnt="5"/>
      <dgm:spPr/>
    </dgm:pt>
    <dgm:pt modelId="{04EA0F5A-38AE-4D3B-A0E1-2999FD01EF11}" type="pres">
      <dgm:prSet presAssocID="{25C46484-8493-4CE3-92DA-C3DD7F1F2FE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DFAF9989-9508-4576-8A37-A799E46BA309}" type="pres">
      <dgm:prSet presAssocID="{25C46484-8493-4CE3-92DA-C3DD7F1F2FEE}" presName="spaceRect" presStyleCnt="0"/>
      <dgm:spPr/>
    </dgm:pt>
    <dgm:pt modelId="{AD5A0E68-0470-48B1-B377-382BD4EC64FE}" type="pres">
      <dgm:prSet presAssocID="{25C46484-8493-4CE3-92DA-C3DD7F1F2FEE}" presName="parTx" presStyleLbl="revTx" presStyleIdx="1" presStyleCnt="5">
        <dgm:presLayoutVars>
          <dgm:chMax val="0"/>
          <dgm:chPref val="0"/>
        </dgm:presLayoutVars>
      </dgm:prSet>
      <dgm:spPr/>
    </dgm:pt>
    <dgm:pt modelId="{35326453-3112-40A4-A977-EE64005BAFBA}" type="pres">
      <dgm:prSet presAssocID="{B3BB073E-F4D2-4245-97CD-E487AC08354B}" presName="sibTrans" presStyleCnt="0"/>
      <dgm:spPr/>
    </dgm:pt>
    <dgm:pt modelId="{B6C99FD3-461E-40EB-B0CB-6D7CDA5A98BF}" type="pres">
      <dgm:prSet presAssocID="{BD26A18C-F91E-4151-B2AA-EB7A4A213B47}" presName="compNode" presStyleCnt="0"/>
      <dgm:spPr/>
    </dgm:pt>
    <dgm:pt modelId="{2878ECE6-FFA3-4F5A-9E08-61835A14AFD7}" type="pres">
      <dgm:prSet presAssocID="{BD26A18C-F91E-4151-B2AA-EB7A4A213B47}" presName="bgRect" presStyleLbl="bgShp" presStyleIdx="2" presStyleCnt="5"/>
      <dgm:spPr/>
    </dgm:pt>
    <dgm:pt modelId="{E1479115-CCB1-4134-9BA5-B273FFC39E3E}" type="pres">
      <dgm:prSet presAssocID="{BD26A18C-F91E-4151-B2AA-EB7A4A213B4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eacher"/>
        </a:ext>
      </dgm:extLst>
    </dgm:pt>
    <dgm:pt modelId="{7FF78EAF-5D88-40F9-B75A-61FCBC0EA9F4}" type="pres">
      <dgm:prSet presAssocID="{BD26A18C-F91E-4151-B2AA-EB7A4A213B47}" presName="spaceRect" presStyleCnt="0"/>
      <dgm:spPr/>
    </dgm:pt>
    <dgm:pt modelId="{63E1C555-97C1-4F92-89D8-376242D3EB42}" type="pres">
      <dgm:prSet presAssocID="{BD26A18C-F91E-4151-B2AA-EB7A4A213B47}" presName="parTx" presStyleLbl="revTx" presStyleIdx="2" presStyleCnt="5">
        <dgm:presLayoutVars>
          <dgm:chMax val="0"/>
          <dgm:chPref val="0"/>
        </dgm:presLayoutVars>
      </dgm:prSet>
      <dgm:spPr/>
    </dgm:pt>
    <dgm:pt modelId="{17A05579-B7CD-4A8F-B52D-A3DCC8D475C6}" type="pres">
      <dgm:prSet presAssocID="{2DBB54D3-C068-4B6A-B9BF-E931CED9D217}" presName="sibTrans" presStyleCnt="0"/>
      <dgm:spPr/>
    </dgm:pt>
    <dgm:pt modelId="{7DE900F4-01F2-48AC-A0F6-9E0059BF3221}" type="pres">
      <dgm:prSet presAssocID="{12CC7EC2-13A8-4905-B88F-508AAAEAF5BE}" presName="compNode" presStyleCnt="0"/>
      <dgm:spPr/>
    </dgm:pt>
    <dgm:pt modelId="{52590D91-9721-48A6-BF6E-DCE831028B3C}" type="pres">
      <dgm:prSet presAssocID="{12CC7EC2-13A8-4905-B88F-508AAAEAF5BE}" presName="bgRect" presStyleLbl="bgShp" presStyleIdx="3" presStyleCnt="5"/>
      <dgm:spPr/>
    </dgm:pt>
    <dgm:pt modelId="{C8E2AB87-7DF7-4202-86DE-32B276DBA925}" type="pres">
      <dgm:prSet presAssocID="{12CC7EC2-13A8-4905-B88F-508AAAEAF5B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ncil"/>
        </a:ext>
      </dgm:extLst>
    </dgm:pt>
    <dgm:pt modelId="{BF333DD9-ECCD-4496-B167-33403E02D677}" type="pres">
      <dgm:prSet presAssocID="{12CC7EC2-13A8-4905-B88F-508AAAEAF5BE}" presName="spaceRect" presStyleCnt="0"/>
      <dgm:spPr/>
    </dgm:pt>
    <dgm:pt modelId="{754ABBCE-32AA-4A76-B1E1-6DE5B8AB2E9D}" type="pres">
      <dgm:prSet presAssocID="{12CC7EC2-13A8-4905-B88F-508AAAEAF5BE}" presName="parTx" presStyleLbl="revTx" presStyleIdx="3" presStyleCnt="5">
        <dgm:presLayoutVars>
          <dgm:chMax val="0"/>
          <dgm:chPref val="0"/>
        </dgm:presLayoutVars>
      </dgm:prSet>
      <dgm:spPr/>
    </dgm:pt>
    <dgm:pt modelId="{4541BA51-FDA1-46DD-B207-F79E95D3B6CE}" type="pres">
      <dgm:prSet presAssocID="{E9F7883B-A3E0-45A6-AFC7-58177DA5A37B}" presName="sibTrans" presStyleCnt="0"/>
      <dgm:spPr/>
    </dgm:pt>
    <dgm:pt modelId="{68E6A446-8375-4848-B919-1D161969553B}" type="pres">
      <dgm:prSet presAssocID="{1E5BC609-0205-4B0C-983C-49B26C0B137F}" presName="compNode" presStyleCnt="0"/>
      <dgm:spPr/>
    </dgm:pt>
    <dgm:pt modelId="{33652674-16C9-42BC-BBAE-DC2D52155533}" type="pres">
      <dgm:prSet presAssocID="{1E5BC609-0205-4B0C-983C-49B26C0B137F}" presName="bgRect" presStyleLbl="bgShp" presStyleIdx="4" presStyleCnt="5"/>
      <dgm:spPr/>
    </dgm:pt>
    <dgm:pt modelId="{C56F9024-0FAF-4E8F-8EEF-60AB12CA7967}" type="pres">
      <dgm:prSet presAssocID="{1E5BC609-0205-4B0C-983C-49B26C0B137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choolhouse"/>
        </a:ext>
      </dgm:extLst>
    </dgm:pt>
    <dgm:pt modelId="{EF5F49C9-F679-4213-BFFA-701BFE76CC13}" type="pres">
      <dgm:prSet presAssocID="{1E5BC609-0205-4B0C-983C-49B26C0B137F}" presName="spaceRect" presStyleCnt="0"/>
      <dgm:spPr/>
    </dgm:pt>
    <dgm:pt modelId="{4158E65F-2ED3-462A-83B5-5904A424C9F3}" type="pres">
      <dgm:prSet presAssocID="{1E5BC609-0205-4B0C-983C-49B26C0B137F}" presName="parTx" presStyleLbl="revTx" presStyleIdx="4" presStyleCnt="5">
        <dgm:presLayoutVars>
          <dgm:chMax val="0"/>
          <dgm:chPref val="0"/>
        </dgm:presLayoutVars>
      </dgm:prSet>
      <dgm:spPr/>
    </dgm:pt>
  </dgm:ptLst>
  <dgm:cxnLst>
    <dgm:cxn modelId="{8C0BC713-D858-4F60-8905-904EB6F96635}" srcId="{8E519333-BC65-4DD6-9C0A-843F72CD6E15}" destId="{BD26A18C-F91E-4151-B2AA-EB7A4A213B47}" srcOrd="2" destOrd="0" parTransId="{C29F7B24-A583-4913-AC2C-C12D42372381}" sibTransId="{2DBB54D3-C068-4B6A-B9BF-E931CED9D217}"/>
    <dgm:cxn modelId="{51029B26-4EFD-4BA4-85B6-4C7A196654F2}" type="presOf" srcId="{DED5C6C2-0C7B-43CF-B13E-C96ABE4B8377}" destId="{EDA69A44-B4FA-43E5-B86B-871BD38F704F}" srcOrd="0" destOrd="0" presId="urn:microsoft.com/office/officeart/2018/2/layout/IconVerticalSolidList"/>
    <dgm:cxn modelId="{AC7BDD2C-A9AD-411E-BBCC-389A94EBEF1B}" type="presOf" srcId="{8E519333-BC65-4DD6-9C0A-843F72CD6E15}" destId="{578AFF19-7E01-4280-A178-856FC947EE40}" srcOrd="0" destOrd="0" presId="urn:microsoft.com/office/officeart/2018/2/layout/IconVerticalSolidList"/>
    <dgm:cxn modelId="{37625C33-5683-49D8-AB1B-92A9A593F1E2}" srcId="{8E519333-BC65-4DD6-9C0A-843F72CD6E15}" destId="{DED5C6C2-0C7B-43CF-B13E-C96ABE4B8377}" srcOrd="0" destOrd="0" parTransId="{8A341697-0096-4143-9950-6C22780866DD}" sibTransId="{2ECE3F27-2012-492C-91C8-EC0931C85A71}"/>
    <dgm:cxn modelId="{34147036-9383-42BC-AA8A-7718A323DB9E}" type="presOf" srcId="{25C46484-8493-4CE3-92DA-C3DD7F1F2FEE}" destId="{AD5A0E68-0470-48B1-B377-382BD4EC64FE}" srcOrd="0" destOrd="0" presId="urn:microsoft.com/office/officeart/2018/2/layout/IconVerticalSolidList"/>
    <dgm:cxn modelId="{FD6EFD7A-3FD7-41EC-9361-2ED9C96AEFA5}" type="presOf" srcId="{BD26A18C-F91E-4151-B2AA-EB7A4A213B47}" destId="{63E1C555-97C1-4F92-89D8-376242D3EB42}" srcOrd="0" destOrd="0" presId="urn:microsoft.com/office/officeart/2018/2/layout/IconVerticalSolidList"/>
    <dgm:cxn modelId="{420DECA4-1F88-4A6E-8861-F54E36A787D0}" type="presOf" srcId="{1E5BC609-0205-4B0C-983C-49B26C0B137F}" destId="{4158E65F-2ED3-462A-83B5-5904A424C9F3}" srcOrd="0" destOrd="0" presId="urn:microsoft.com/office/officeart/2018/2/layout/IconVerticalSolidList"/>
    <dgm:cxn modelId="{43807CCC-3F4A-4D54-9939-68CF95B6A2A9}" srcId="{8E519333-BC65-4DD6-9C0A-843F72CD6E15}" destId="{25C46484-8493-4CE3-92DA-C3DD7F1F2FEE}" srcOrd="1" destOrd="0" parTransId="{585D6B37-3F7A-4D17-9371-7BC5F3B4D83E}" sibTransId="{B3BB073E-F4D2-4245-97CD-E487AC08354B}"/>
    <dgm:cxn modelId="{E9330ACE-2D75-478D-86D5-23F123A55E16}" srcId="{8E519333-BC65-4DD6-9C0A-843F72CD6E15}" destId="{1E5BC609-0205-4B0C-983C-49B26C0B137F}" srcOrd="4" destOrd="0" parTransId="{7AA34D51-E9B1-47F2-83D1-537BC65CFDBC}" sibTransId="{19CDEBE4-4F6C-4D49-BE0A-B1D1B26F03F4}"/>
    <dgm:cxn modelId="{CD56A6D5-61FB-4B7D-BD5E-3F0FB03380A8}" type="presOf" srcId="{12CC7EC2-13A8-4905-B88F-508AAAEAF5BE}" destId="{754ABBCE-32AA-4A76-B1E1-6DE5B8AB2E9D}" srcOrd="0" destOrd="0" presId="urn:microsoft.com/office/officeart/2018/2/layout/IconVerticalSolidList"/>
    <dgm:cxn modelId="{937129E2-39DD-4935-A2B2-FFDAD07793AA}" srcId="{8E519333-BC65-4DD6-9C0A-843F72CD6E15}" destId="{12CC7EC2-13A8-4905-B88F-508AAAEAF5BE}" srcOrd="3" destOrd="0" parTransId="{374530B3-FE64-4C6F-9F9A-CDA8823DE22D}" sibTransId="{E9F7883B-A3E0-45A6-AFC7-58177DA5A37B}"/>
    <dgm:cxn modelId="{26D0B79B-F9D8-469C-A124-DBE474C33D78}" type="presParOf" srcId="{578AFF19-7E01-4280-A178-856FC947EE40}" destId="{D434C595-AA00-4D82-B551-535AC211AB1E}" srcOrd="0" destOrd="0" presId="urn:microsoft.com/office/officeart/2018/2/layout/IconVerticalSolidList"/>
    <dgm:cxn modelId="{16B5555A-1C12-4F5A-BE68-CE57AC5E6801}" type="presParOf" srcId="{D434C595-AA00-4D82-B551-535AC211AB1E}" destId="{D3FBD8B7-2A17-4226-8472-78DECA5CD411}" srcOrd="0" destOrd="0" presId="urn:microsoft.com/office/officeart/2018/2/layout/IconVerticalSolidList"/>
    <dgm:cxn modelId="{D14B6D08-2FAF-4A99-B98A-0979F0732D1E}" type="presParOf" srcId="{D434C595-AA00-4D82-B551-535AC211AB1E}" destId="{8A654BC4-37BC-4B98-BB76-84AA66ACCE1F}" srcOrd="1" destOrd="0" presId="urn:microsoft.com/office/officeart/2018/2/layout/IconVerticalSolidList"/>
    <dgm:cxn modelId="{00EB1ACC-DAE2-4C16-AF97-C9F8E6E6D76D}" type="presParOf" srcId="{D434C595-AA00-4D82-B551-535AC211AB1E}" destId="{B176F740-044B-48CD-B2FA-0140E24334A1}" srcOrd="2" destOrd="0" presId="urn:microsoft.com/office/officeart/2018/2/layout/IconVerticalSolidList"/>
    <dgm:cxn modelId="{7A1403F6-54CB-4E52-B35E-4B0508BCD1C0}" type="presParOf" srcId="{D434C595-AA00-4D82-B551-535AC211AB1E}" destId="{EDA69A44-B4FA-43E5-B86B-871BD38F704F}" srcOrd="3" destOrd="0" presId="urn:microsoft.com/office/officeart/2018/2/layout/IconVerticalSolidList"/>
    <dgm:cxn modelId="{C537B6A1-2AA0-4CB5-AD4B-DA34BF03A97B}" type="presParOf" srcId="{578AFF19-7E01-4280-A178-856FC947EE40}" destId="{ACB6EAFD-56BC-4E95-9CBB-D9D09E44601F}" srcOrd="1" destOrd="0" presId="urn:microsoft.com/office/officeart/2018/2/layout/IconVerticalSolidList"/>
    <dgm:cxn modelId="{38D55A91-C43F-4777-9B65-05B60E9D75B3}" type="presParOf" srcId="{578AFF19-7E01-4280-A178-856FC947EE40}" destId="{E2EF84FD-B612-42C8-8171-B5BD0740E515}" srcOrd="2" destOrd="0" presId="urn:microsoft.com/office/officeart/2018/2/layout/IconVerticalSolidList"/>
    <dgm:cxn modelId="{77E2AC20-1BF4-4013-8990-0DAF30A7D223}" type="presParOf" srcId="{E2EF84FD-B612-42C8-8171-B5BD0740E515}" destId="{34C7BBB6-435F-4260-9E66-FAC5E8C71C9F}" srcOrd="0" destOrd="0" presId="urn:microsoft.com/office/officeart/2018/2/layout/IconVerticalSolidList"/>
    <dgm:cxn modelId="{7F0EC17A-CFF2-4847-9AEB-63C2498FF60A}" type="presParOf" srcId="{E2EF84FD-B612-42C8-8171-B5BD0740E515}" destId="{04EA0F5A-38AE-4D3B-A0E1-2999FD01EF11}" srcOrd="1" destOrd="0" presId="urn:microsoft.com/office/officeart/2018/2/layout/IconVerticalSolidList"/>
    <dgm:cxn modelId="{93068435-3A43-4FCD-BF0C-4DE78FBFB69D}" type="presParOf" srcId="{E2EF84FD-B612-42C8-8171-B5BD0740E515}" destId="{DFAF9989-9508-4576-8A37-A799E46BA309}" srcOrd="2" destOrd="0" presId="urn:microsoft.com/office/officeart/2018/2/layout/IconVerticalSolidList"/>
    <dgm:cxn modelId="{D124ACAA-5615-4254-8E0D-D31D7C696707}" type="presParOf" srcId="{E2EF84FD-B612-42C8-8171-B5BD0740E515}" destId="{AD5A0E68-0470-48B1-B377-382BD4EC64FE}" srcOrd="3" destOrd="0" presId="urn:microsoft.com/office/officeart/2018/2/layout/IconVerticalSolidList"/>
    <dgm:cxn modelId="{DAD00CAE-112E-4AA7-A91B-94255D041370}" type="presParOf" srcId="{578AFF19-7E01-4280-A178-856FC947EE40}" destId="{35326453-3112-40A4-A977-EE64005BAFBA}" srcOrd="3" destOrd="0" presId="urn:microsoft.com/office/officeart/2018/2/layout/IconVerticalSolidList"/>
    <dgm:cxn modelId="{A1E02EA8-BE53-4DF3-9F78-957257919D6E}" type="presParOf" srcId="{578AFF19-7E01-4280-A178-856FC947EE40}" destId="{B6C99FD3-461E-40EB-B0CB-6D7CDA5A98BF}" srcOrd="4" destOrd="0" presId="urn:microsoft.com/office/officeart/2018/2/layout/IconVerticalSolidList"/>
    <dgm:cxn modelId="{F78EFC74-2CA3-44A7-A719-3277DD8691EF}" type="presParOf" srcId="{B6C99FD3-461E-40EB-B0CB-6D7CDA5A98BF}" destId="{2878ECE6-FFA3-4F5A-9E08-61835A14AFD7}" srcOrd="0" destOrd="0" presId="urn:microsoft.com/office/officeart/2018/2/layout/IconVerticalSolidList"/>
    <dgm:cxn modelId="{D403D294-FCE3-4F75-8F6E-F17F9F7D5CE8}" type="presParOf" srcId="{B6C99FD3-461E-40EB-B0CB-6D7CDA5A98BF}" destId="{E1479115-CCB1-4134-9BA5-B273FFC39E3E}" srcOrd="1" destOrd="0" presId="urn:microsoft.com/office/officeart/2018/2/layout/IconVerticalSolidList"/>
    <dgm:cxn modelId="{DD632A15-B48F-4D85-A855-9677D36ED464}" type="presParOf" srcId="{B6C99FD3-461E-40EB-B0CB-6D7CDA5A98BF}" destId="{7FF78EAF-5D88-40F9-B75A-61FCBC0EA9F4}" srcOrd="2" destOrd="0" presId="urn:microsoft.com/office/officeart/2018/2/layout/IconVerticalSolidList"/>
    <dgm:cxn modelId="{221BD76B-BE03-4FC5-A936-E67231AEB390}" type="presParOf" srcId="{B6C99FD3-461E-40EB-B0CB-6D7CDA5A98BF}" destId="{63E1C555-97C1-4F92-89D8-376242D3EB42}" srcOrd="3" destOrd="0" presId="urn:microsoft.com/office/officeart/2018/2/layout/IconVerticalSolidList"/>
    <dgm:cxn modelId="{99C1258A-6943-44EF-844E-57E3FB13BC60}" type="presParOf" srcId="{578AFF19-7E01-4280-A178-856FC947EE40}" destId="{17A05579-B7CD-4A8F-B52D-A3DCC8D475C6}" srcOrd="5" destOrd="0" presId="urn:microsoft.com/office/officeart/2018/2/layout/IconVerticalSolidList"/>
    <dgm:cxn modelId="{3428B5A3-4589-4F16-9721-5319BED437FE}" type="presParOf" srcId="{578AFF19-7E01-4280-A178-856FC947EE40}" destId="{7DE900F4-01F2-48AC-A0F6-9E0059BF3221}" srcOrd="6" destOrd="0" presId="urn:microsoft.com/office/officeart/2018/2/layout/IconVerticalSolidList"/>
    <dgm:cxn modelId="{6BA8ACFA-315A-45E9-881B-BE1B592642A3}" type="presParOf" srcId="{7DE900F4-01F2-48AC-A0F6-9E0059BF3221}" destId="{52590D91-9721-48A6-BF6E-DCE831028B3C}" srcOrd="0" destOrd="0" presId="urn:microsoft.com/office/officeart/2018/2/layout/IconVerticalSolidList"/>
    <dgm:cxn modelId="{96841532-19AF-4BF1-A420-DC7CB09D3479}" type="presParOf" srcId="{7DE900F4-01F2-48AC-A0F6-9E0059BF3221}" destId="{C8E2AB87-7DF7-4202-86DE-32B276DBA925}" srcOrd="1" destOrd="0" presId="urn:microsoft.com/office/officeart/2018/2/layout/IconVerticalSolidList"/>
    <dgm:cxn modelId="{C490AE55-8CB9-4635-8852-3EF3302D66D8}" type="presParOf" srcId="{7DE900F4-01F2-48AC-A0F6-9E0059BF3221}" destId="{BF333DD9-ECCD-4496-B167-33403E02D677}" srcOrd="2" destOrd="0" presId="urn:microsoft.com/office/officeart/2018/2/layout/IconVerticalSolidList"/>
    <dgm:cxn modelId="{4C59F9CE-C117-43EA-802D-031F4595BE4F}" type="presParOf" srcId="{7DE900F4-01F2-48AC-A0F6-9E0059BF3221}" destId="{754ABBCE-32AA-4A76-B1E1-6DE5B8AB2E9D}" srcOrd="3" destOrd="0" presId="urn:microsoft.com/office/officeart/2018/2/layout/IconVerticalSolidList"/>
    <dgm:cxn modelId="{239DCC70-0668-48A0-99E7-4C7458A718AB}" type="presParOf" srcId="{578AFF19-7E01-4280-A178-856FC947EE40}" destId="{4541BA51-FDA1-46DD-B207-F79E95D3B6CE}" srcOrd="7" destOrd="0" presId="urn:microsoft.com/office/officeart/2018/2/layout/IconVerticalSolidList"/>
    <dgm:cxn modelId="{B0B3F6D9-1114-4A78-B532-188392C4D86D}" type="presParOf" srcId="{578AFF19-7E01-4280-A178-856FC947EE40}" destId="{68E6A446-8375-4848-B919-1D161969553B}" srcOrd="8" destOrd="0" presId="urn:microsoft.com/office/officeart/2018/2/layout/IconVerticalSolidList"/>
    <dgm:cxn modelId="{7E8CCF44-043F-40CD-B426-DA82AA5B0B63}" type="presParOf" srcId="{68E6A446-8375-4848-B919-1D161969553B}" destId="{33652674-16C9-42BC-BBAE-DC2D52155533}" srcOrd="0" destOrd="0" presId="urn:microsoft.com/office/officeart/2018/2/layout/IconVerticalSolidList"/>
    <dgm:cxn modelId="{0248FEAF-66B3-46F5-8044-3A1F703E0390}" type="presParOf" srcId="{68E6A446-8375-4848-B919-1D161969553B}" destId="{C56F9024-0FAF-4E8F-8EEF-60AB12CA7967}" srcOrd="1" destOrd="0" presId="urn:microsoft.com/office/officeart/2018/2/layout/IconVerticalSolidList"/>
    <dgm:cxn modelId="{5A848A72-4012-4D66-951C-1776F512688C}" type="presParOf" srcId="{68E6A446-8375-4848-B919-1D161969553B}" destId="{EF5F49C9-F679-4213-BFFA-701BFE76CC13}" srcOrd="2" destOrd="0" presId="urn:microsoft.com/office/officeart/2018/2/layout/IconVerticalSolidList"/>
    <dgm:cxn modelId="{B83FB643-EBCE-4D8A-96B5-90F58F10E730}" type="presParOf" srcId="{68E6A446-8375-4848-B919-1D161969553B}" destId="{4158E65F-2ED3-462A-83B5-5904A424C9F3}"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C393335-B568-431F-8A03-999586C299E6}" type="doc">
      <dgm:prSet loTypeId="urn:microsoft.com/office/officeart/2016/7/layout/BasicTimeline" loCatId="process" qsTypeId="urn:microsoft.com/office/officeart/2005/8/quickstyle/simple4" qsCatId="simple" csTypeId="urn:microsoft.com/office/officeart/2005/8/colors/colorful1" csCatId="colorful" phldr="1"/>
      <dgm:spPr/>
      <dgm:t>
        <a:bodyPr/>
        <a:lstStyle/>
        <a:p>
          <a:endParaRPr lang="en-US"/>
        </a:p>
      </dgm:t>
    </dgm:pt>
    <dgm:pt modelId="{5FD4BBEF-5151-4FA1-9A90-4D9549861A13}">
      <dgm:prSet/>
      <dgm:spPr/>
      <dgm:t>
        <a:bodyPr/>
        <a:lstStyle/>
        <a:p>
          <a:pPr>
            <a:defRPr b="1"/>
          </a:pPr>
          <a:r>
            <a:rPr lang="en-US"/>
            <a:t>1997</a:t>
          </a:r>
        </a:p>
      </dgm:t>
    </dgm:pt>
    <dgm:pt modelId="{B2D7A318-B118-41B9-9577-C25A67338BD6}" type="parTrans" cxnId="{D33556A1-D00E-49BE-AF42-189104F33107}">
      <dgm:prSet/>
      <dgm:spPr/>
      <dgm:t>
        <a:bodyPr/>
        <a:lstStyle/>
        <a:p>
          <a:endParaRPr lang="en-US"/>
        </a:p>
      </dgm:t>
    </dgm:pt>
    <dgm:pt modelId="{7CCC7983-533D-478B-9802-2AFC7883BF33}" type="sibTrans" cxnId="{D33556A1-D00E-49BE-AF42-189104F33107}">
      <dgm:prSet/>
      <dgm:spPr/>
      <dgm:t>
        <a:bodyPr/>
        <a:lstStyle/>
        <a:p>
          <a:endParaRPr lang="en-US"/>
        </a:p>
      </dgm:t>
    </dgm:pt>
    <dgm:pt modelId="{918BBC56-D58D-4C47-975F-D7233195A47F}">
      <dgm:prSet/>
      <dgm:spPr/>
      <dgm:t>
        <a:bodyPr/>
        <a:lstStyle/>
        <a:p>
          <a:r>
            <a:rPr lang="en-US"/>
            <a:t>cycle of inspection was changed to six years from four</a:t>
          </a:r>
        </a:p>
      </dgm:t>
    </dgm:pt>
    <dgm:pt modelId="{C5E8D3E8-3913-43BB-A752-DA799CBAF53D}" type="parTrans" cxnId="{A6D9CB45-D4F9-4FC1-A410-23110ADCB465}">
      <dgm:prSet/>
      <dgm:spPr/>
      <dgm:t>
        <a:bodyPr/>
        <a:lstStyle/>
        <a:p>
          <a:endParaRPr lang="en-US"/>
        </a:p>
      </dgm:t>
    </dgm:pt>
    <dgm:pt modelId="{9A031C67-ED26-4C61-93AD-6B98A64D63EF}" type="sibTrans" cxnId="{A6D9CB45-D4F9-4FC1-A410-23110ADCB465}">
      <dgm:prSet/>
      <dgm:spPr/>
      <dgm:t>
        <a:bodyPr/>
        <a:lstStyle/>
        <a:p>
          <a:endParaRPr lang="en-US"/>
        </a:p>
      </dgm:t>
    </dgm:pt>
    <dgm:pt modelId="{5DE96AB9-778B-442F-B77D-423DBFED579A}">
      <dgm:prSet/>
      <dgm:spPr/>
      <dgm:t>
        <a:bodyPr/>
        <a:lstStyle/>
        <a:p>
          <a:pPr>
            <a:defRPr b="1"/>
          </a:pPr>
          <a:r>
            <a:rPr lang="en-US"/>
            <a:t>1998</a:t>
          </a:r>
        </a:p>
      </dgm:t>
    </dgm:pt>
    <dgm:pt modelId="{005319E2-8744-42E9-AD40-A0513F64B720}" type="parTrans" cxnId="{0B63F7AE-A4CE-41C6-B67F-09227D70A18C}">
      <dgm:prSet/>
      <dgm:spPr/>
      <dgm:t>
        <a:bodyPr/>
        <a:lstStyle/>
        <a:p>
          <a:endParaRPr lang="en-US"/>
        </a:p>
      </dgm:t>
    </dgm:pt>
    <dgm:pt modelId="{F0FE31DF-E60D-4588-B5F9-594AA890DB63}" type="sibTrans" cxnId="{0B63F7AE-A4CE-41C6-B67F-09227D70A18C}">
      <dgm:prSet/>
      <dgm:spPr/>
      <dgm:t>
        <a:bodyPr/>
        <a:lstStyle/>
        <a:p>
          <a:endParaRPr lang="en-US"/>
        </a:p>
      </dgm:t>
    </dgm:pt>
    <dgm:pt modelId="{CBAC704E-2A78-4D1C-B61B-2A7B7481D3BA}">
      <dgm:prSet/>
      <dgm:spPr/>
      <dgm:t>
        <a:bodyPr/>
        <a:lstStyle/>
        <a:p>
          <a:r>
            <a:rPr lang="en-US"/>
            <a:t>remit was changed to include inspection of local authorities and teacher training providers</a:t>
          </a:r>
        </a:p>
      </dgm:t>
    </dgm:pt>
    <dgm:pt modelId="{F49C6FED-A771-4AFF-A891-2E0D037BB4EB}" type="parTrans" cxnId="{C5B53231-4C5D-4A6C-893B-22101AD7FC25}">
      <dgm:prSet/>
      <dgm:spPr/>
      <dgm:t>
        <a:bodyPr/>
        <a:lstStyle/>
        <a:p>
          <a:endParaRPr lang="en-US"/>
        </a:p>
      </dgm:t>
    </dgm:pt>
    <dgm:pt modelId="{4F58CBBF-1400-453D-B558-CDA72DCB95B0}" type="sibTrans" cxnId="{C5B53231-4C5D-4A6C-893B-22101AD7FC25}">
      <dgm:prSet/>
      <dgm:spPr/>
      <dgm:t>
        <a:bodyPr/>
        <a:lstStyle/>
        <a:p>
          <a:endParaRPr lang="en-US"/>
        </a:p>
      </dgm:t>
    </dgm:pt>
    <dgm:pt modelId="{A65F452E-0E67-4608-BF14-D0330BE6F390}">
      <dgm:prSet/>
      <dgm:spPr/>
      <dgm:t>
        <a:bodyPr/>
        <a:lstStyle/>
        <a:p>
          <a:pPr>
            <a:defRPr b="1"/>
          </a:pPr>
          <a:r>
            <a:rPr lang="en-US"/>
            <a:t>2000</a:t>
          </a:r>
        </a:p>
      </dgm:t>
    </dgm:pt>
    <dgm:pt modelId="{3A98E639-963E-4CE7-B7C3-C051EABE9756}" type="parTrans" cxnId="{FDF98A9E-3929-4F89-ABA4-173CEFFA8FD0}">
      <dgm:prSet/>
      <dgm:spPr/>
      <dgm:t>
        <a:bodyPr/>
        <a:lstStyle/>
        <a:p>
          <a:endParaRPr lang="en-US"/>
        </a:p>
      </dgm:t>
    </dgm:pt>
    <dgm:pt modelId="{92792B39-DB6D-4116-8730-F90F3EC65DEA}" type="sibTrans" cxnId="{FDF98A9E-3929-4F89-ABA4-173CEFFA8FD0}">
      <dgm:prSet/>
      <dgm:spPr/>
      <dgm:t>
        <a:bodyPr/>
        <a:lstStyle/>
        <a:p>
          <a:endParaRPr lang="en-US"/>
        </a:p>
      </dgm:t>
    </dgm:pt>
    <dgm:pt modelId="{89A04227-4DF0-4011-B0C7-EDFE9A09AE16}">
      <dgm:prSet/>
      <dgm:spPr/>
      <dgm:t>
        <a:bodyPr/>
        <a:lstStyle/>
        <a:p>
          <a:r>
            <a:rPr lang="en-US"/>
            <a:t>Woodhead left in 2000 claiming system was too bureaucratic</a:t>
          </a:r>
        </a:p>
      </dgm:t>
    </dgm:pt>
    <dgm:pt modelId="{7337ED92-A3DA-4F3D-A21C-C1AF8CD4B23B}" type="parTrans" cxnId="{596E349F-FFF9-41B0-8FD0-D0A331DDEE61}">
      <dgm:prSet/>
      <dgm:spPr/>
      <dgm:t>
        <a:bodyPr/>
        <a:lstStyle/>
        <a:p>
          <a:endParaRPr lang="en-US"/>
        </a:p>
      </dgm:t>
    </dgm:pt>
    <dgm:pt modelId="{EB9077FF-8CAD-4788-B247-792763F6A608}" type="sibTrans" cxnId="{596E349F-FFF9-41B0-8FD0-D0A331DDEE61}">
      <dgm:prSet/>
      <dgm:spPr/>
      <dgm:t>
        <a:bodyPr/>
        <a:lstStyle/>
        <a:p>
          <a:endParaRPr lang="en-US"/>
        </a:p>
      </dgm:t>
    </dgm:pt>
    <dgm:pt modelId="{442A643A-FB02-40E2-BDED-583B626DE6E4}">
      <dgm:prSet/>
      <dgm:spPr/>
      <dgm:t>
        <a:bodyPr/>
        <a:lstStyle/>
        <a:p>
          <a:pPr>
            <a:defRPr b="1"/>
          </a:pPr>
          <a:r>
            <a:rPr lang="en-US"/>
            <a:t>2005</a:t>
          </a:r>
        </a:p>
      </dgm:t>
    </dgm:pt>
    <dgm:pt modelId="{EEF683E0-60BA-4A06-9298-82C5FD745C71}" type="parTrans" cxnId="{4B3C5A99-EE6C-4303-926B-AB140374BA06}">
      <dgm:prSet/>
      <dgm:spPr/>
      <dgm:t>
        <a:bodyPr/>
        <a:lstStyle/>
        <a:p>
          <a:endParaRPr lang="en-US"/>
        </a:p>
      </dgm:t>
    </dgm:pt>
    <dgm:pt modelId="{1C51C1A3-9AC5-49DC-BB08-E6AD506C9210}" type="sibTrans" cxnId="{4B3C5A99-EE6C-4303-926B-AB140374BA06}">
      <dgm:prSet/>
      <dgm:spPr/>
      <dgm:t>
        <a:bodyPr/>
        <a:lstStyle/>
        <a:p>
          <a:endParaRPr lang="en-US"/>
        </a:p>
      </dgm:t>
    </dgm:pt>
    <dgm:pt modelId="{E87B1529-8CB9-470A-AFE4-7686362E2189}">
      <dgm:prSet/>
      <dgm:spPr/>
      <dgm:t>
        <a:bodyPr/>
        <a:lstStyle/>
        <a:p>
          <a:r>
            <a:rPr lang="en-US"/>
            <a:t>By 2005 greater emphasis placed on self evaluation of a school</a:t>
          </a:r>
        </a:p>
      </dgm:t>
    </dgm:pt>
    <dgm:pt modelId="{BBEE0D15-04A8-4FE0-B81E-6449441042D2}" type="parTrans" cxnId="{43DD7092-B2FC-4E42-B82C-B47D63FE1E2D}">
      <dgm:prSet/>
      <dgm:spPr/>
      <dgm:t>
        <a:bodyPr/>
        <a:lstStyle/>
        <a:p>
          <a:endParaRPr lang="en-US"/>
        </a:p>
      </dgm:t>
    </dgm:pt>
    <dgm:pt modelId="{CA445AB5-CB0A-485D-A066-BCB33B3A23FA}" type="sibTrans" cxnId="{43DD7092-B2FC-4E42-B82C-B47D63FE1E2D}">
      <dgm:prSet/>
      <dgm:spPr/>
      <dgm:t>
        <a:bodyPr/>
        <a:lstStyle/>
        <a:p>
          <a:endParaRPr lang="en-US"/>
        </a:p>
      </dgm:t>
    </dgm:pt>
    <dgm:pt modelId="{A24D495E-94F9-40CE-BFFA-E1393CA6B6CA}">
      <dgm:prSet/>
      <dgm:spPr/>
      <dgm:t>
        <a:bodyPr/>
        <a:lstStyle/>
        <a:p>
          <a:pPr>
            <a:defRPr b="1"/>
          </a:pPr>
          <a:r>
            <a:rPr lang="en-US"/>
            <a:t>2005</a:t>
          </a:r>
        </a:p>
      </dgm:t>
    </dgm:pt>
    <dgm:pt modelId="{27ADF159-25E6-4D41-8821-70C2F5A3C550}" type="parTrans" cxnId="{C31E17BC-3A5E-4790-8C97-A90CC9A77087}">
      <dgm:prSet/>
      <dgm:spPr/>
      <dgm:t>
        <a:bodyPr/>
        <a:lstStyle/>
        <a:p>
          <a:endParaRPr lang="en-US"/>
        </a:p>
      </dgm:t>
    </dgm:pt>
    <dgm:pt modelId="{F7EB0069-91F5-461C-9159-1B40D398473E}" type="sibTrans" cxnId="{C31E17BC-3A5E-4790-8C97-A90CC9A77087}">
      <dgm:prSet/>
      <dgm:spPr/>
      <dgm:t>
        <a:bodyPr/>
        <a:lstStyle/>
        <a:p>
          <a:endParaRPr lang="en-US"/>
        </a:p>
      </dgm:t>
    </dgm:pt>
    <dgm:pt modelId="{FE285054-DCF7-451A-BE83-096AA63555DF}">
      <dgm:prSet/>
      <dgm:spPr/>
      <dgm:t>
        <a:bodyPr/>
        <a:lstStyle/>
        <a:p>
          <a:r>
            <a:rPr lang="en-US"/>
            <a:t>the remit of Ofsted was significantly increased</a:t>
          </a:r>
        </a:p>
      </dgm:t>
    </dgm:pt>
    <dgm:pt modelId="{07462184-EA68-4CBD-AA45-0113DD0E5C29}" type="parTrans" cxnId="{D987818D-8403-47AF-A2F8-E8198044C63E}">
      <dgm:prSet/>
      <dgm:spPr/>
      <dgm:t>
        <a:bodyPr/>
        <a:lstStyle/>
        <a:p>
          <a:endParaRPr lang="en-US"/>
        </a:p>
      </dgm:t>
    </dgm:pt>
    <dgm:pt modelId="{A4FF5FF9-5C73-402D-AB86-12E2DEAB80D1}" type="sibTrans" cxnId="{D987818D-8403-47AF-A2F8-E8198044C63E}">
      <dgm:prSet/>
      <dgm:spPr/>
      <dgm:t>
        <a:bodyPr/>
        <a:lstStyle/>
        <a:p>
          <a:endParaRPr lang="en-US"/>
        </a:p>
      </dgm:t>
    </dgm:pt>
    <dgm:pt modelId="{850149EB-565A-4A5E-9EB3-563CFFA6A93E}">
      <dgm:prSet/>
      <dgm:spPr/>
      <dgm:t>
        <a:bodyPr/>
        <a:lstStyle/>
        <a:p>
          <a:pPr>
            <a:defRPr b="1"/>
          </a:pPr>
          <a:r>
            <a:rPr lang="en-US"/>
            <a:t>2006</a:t>
          </a:r>
        </a:p>
      </dgm:t>
    </dgm:pt>
    <dgm:pt modelId="{B87C5803-1F15-40E4-AB90-0171D3BB0E91}" type="parTrans" cxnId="{8FBB18A5-65B2-462A-B706-9C6C27E76C6D}">
      <dgm:prSet/>
      <dgm:spPr/>
      <dgm:t>
        <a:bodyPr/>
        <a:lstStyle/>
        <a:p>
          <a:endParaRPr lang="en-US"/>
        </a:p>
      </dgm:t>
    </dgm:pt>
    <dgm:pt modelId="{47084C37-B582-4BF2-B280-0F38BB81CA71}" type="sibTrans" cxnId="{8FBB18A5-65B2-462A-B706-9C6C27E76C6D}">
      <dgm:prSet/>
      <dgm:spPr/>
      <dgm:t>
        <a:bodyPr/>
        <a:lstStyle/>
        <a:p>
          <a:endParaRPr lang="en-US"/>
        </a:p>
      </dgm:t>
    </dgm:pt>
    <dgm:pt modelId="{B36C173C-0DFC-40EB-8FD1-94B4363F792F}">
      <dgm:prSet/>
      <dgm:spPr/>
      <dgm:t>
        <a:bodyPr/>
        <a:lstStyle/>
        <a:p>
          <a:r>
            <a:rPr lang="en-US"/>
            <a:t>By 2006 significant changes had taken place to streamline the system</a:t>
          </a:r>
        </a:p>
      </dgm:t>
    </dgm:pt>
    <dgm:pt modelId="{8CA88B4B-4993-40A2-B10A-952AF9DB720D}" type="parTrans" cxnId="{B6018A0C-FE2A-49D9-9BB1-7230FCE75222}">
      <dgm:prSet/>
      <dgm:spPr/>
      <dgm:t>
        <a:bodyPr/>
        <a:lstStyle/>
        <a:p>
          <a:endParaRPr lang="en-US"/>
        </a:p>
      </dgm:t>
    </dgm:pt>
    <dgm:pt modelId="{C42A80AA-3A5A-4A8B-8FBA-91D06EFCEF6B}" type="sibTrans" cxnId="{B6018A0C-FE2A-49D9-9BB1-7230FCE75222}">
      <dgm:prSet/>
      <dgm:spPr/>
      <dgm:t>
        <a:bodyPr/>
        <a:lstStyle/>
        <a:p>
          <a:endParaRPr lang="en-US"/>
        </a:p>
      </dgm:t>
    </dgm:pt>
    <dgm:pt modelId="{74D0B58A-5405-4AB0-B07C-979D5A15676A}" type="pres">
      <dgm:prSet presAssocID="{1C393335-B568-431F-8A03-999586C299E6}" presName="root" presStyleCnt="0">
        <dgm:presLayoutVars>
          <dgm:chMax/>
          <dgm:chPref/>
          <dgm:animLvl val="lvl"/>
        </dgm:presLayoutVars>
      </dgm:prSet>
      <dgm:spPr/>
    </dgm:pt>
    <dgm:pt modelId="{AE43BCF3-F8AF-4320-B8C5-CA57BFE724CC}" type="pres">
      <dgm:prSet presAssocID="{1C393335-B568-431F-8A03-999586C299E6}" presName="divider" presStyleLbl="fgAccFollowNode1" presStyleIdx="0" presStyleCnt="1"/>
      <dgm:spPr>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tailEnd type="triangle" w="lg" len="lg"/>
        </a:ln>
        <a:effectLst/>
      </dgm:spPr>
    </dgm:pt>
    <dgm:pt modelId="{07AF28E5-3BE8-485E-9ED3-184CBC143723}" type="pres">
      <dgm:prSet presAssocID="{1C393335-B568-431F-8A03-999586C299E6}" presName="nodes" presStyleCnt="0">
        <dgm:presLayoutVars>
          <dgm:chMax/>
          <dgm:chPref/>
          <dgm:animLvl val="lvl"/>
        </dgm:presLayoutVars>
      </dgm:prSet>
      <dgm:spPr/>
    </dgm:pt>
    <dgm:pt modelId="{CF297913-8179-4B07-A296-E972E98B7311}" type="pres">
      <dgm:prSet presAssocID="{5FD4BBEF-5151-4FA1-9A90-4D9549861A13}" presName="composite" presStyleCnt="0"/>
      <dgm:spPr/>
    </dgm:pt>
    <dgm:pt modelId="{DB34539E-B349-4D7F-B01A-CBD47D482287}" type="pres">
      <dgm:prSet presAssocID="{5FD4BBEF-5151-4FA1-9A90-4D9549861A13}" presName="L1TextContainer" presStyleLbl="revTx" presStyleIdx="0" presStyleCnt="6">
        <dgm:presLayoutVars>
          <dgm:chMax val="1"/>
          <dgm:chPref val="1"/>
          <dgm:bulletEnabled val="1"/>
        </dgm:presLayoutVars>
      </dgm:prSet>
      <dgm:spPr/>
    </dgm:pt>
    <dgm:pt modelId="{42FB9E80-0230-4498-9169-F20CBCFBDF7D}" type="pres">
      <dgm:prSet presAssocID="{5FD4BBEF-5151-4FA1-9A90-4D9549861A13}" presName="L2TextContainerWrapper" presStyleCnt="0">
        <dgm:presLayoutVars>
          <dgm:chMax val="0"/>
          <dgm:chPref val="0"/>
          <dgm:bulletEnabled val="1"/>
        </dgm:presLayoutVars>
      </dgm:prSet>
      <dgm:spPr/>
    </dgm:pt>
    <dgm:pt modelId="{B91AB9C8-2E1C-4B43-A497-7CBC8AD4D331}" type="pres">
      <dgm:prSet presAssocID="{5FD4BBEF-5151-4FA1-9A90-4D9549861A13}" presName="L2TextContainer" presStyleLbl="bgAcc1" presStyleIdx="0" presStyleCnt="6"/>
      <dgm:spPr/>
    </dgm:pt>
    <dgm:pt modelId="{0F3E50F5-3524-4038-BFA2-2AC051CA72CC}" type="pres">
      <dgm:prSet presAssocID="{5FD4BBEF-5151-4FA1-9A90-4D9549861A13}" presName="FlexibleEmptyPlaceHolder" presStyleCnt="0"/>
      <dgm:spPr/>
    </dgm:pt>
    <dgm:pt modelId="{B411F570-BCE4-4520-9CA2-090A3FB52E07}" type="pres">
      <dgm:prSet presAssocID="{5FD4BBEF-5151-4FA1-9A90-4D9549861A13}" presName="ConnectLine" presStyleLbl="sibTrans1D1" presStyleIdx="0" presStyleCnt="6"/>
      <dgm:spPr>
        <a:noFill/>
        <a:ln w="9525" cap="flat" cmpd="sng" algn="ctr">
          <a:solidFill>
            <a:schemeClr val="accent2">
              <a:hueOff val="0"/>
              <a:satOff val="0"/>
              <a:lumOff val="0"/>
              <a:alphaOff val="0"/>
            </a:schemeClr>
          </a:solidFill>
          <a:prstDash val="dash"/>
        </a:ln>
        <a:effectLst/>
      </dgm:spPr>
    </dgm:pt>
    <dgm:pt modelId="{E44E6475-3F17-4C52-9879-E7ADEC4849A7}" type="pres">
      <dgm:prSet presAssocID="{5FD4BBEF-5151-4FA1-9A90-4D9549861A13}" presName="ConnectorPoint" presStyleLbl="alignNode1" presStyleIdx="0" presStyleCnt="6"/>
      <dgm:spPr/>
    </dgm:pt>
    <dgm:pt modelId="{785823B6-7CAA-4D6D-9253-D059057364C0}" type="pres">
      <dgm:prSet presAssocID="{5FD4BBEF-5151-4FA1-9A90-4D9549861A13}" presName="EmptyPlaceHolder" presStyleCnt="0"/>
      <dgm:spPr/>
    </dgm:pt>
    <dgm:pt modelId="{7ECB7670-FE65-4BCA-9878-5722A389D07E}" type="pres">
      <dgm:prSet presAssocID="{7CCC7983-533D-478B-9802-2AFC7883BF33}" presName="spaceBetweenRectangles" presStyleCnt="0"/>
      <dgm:spPr/>
    </dgm:pt>
    <dgm:pt modelId="{3B914E94-652B-410C-9CBA-50AA333CEE14}" type="pres">
      <dgm:prSet presAssocID="{5DE96AB9-778B-442F-B77D-423DBFED579A}" presName="composite" presStyleCnt="0"/>
      <dgm:spPr/>
    </dgm:pt>
    <dgm:pt modelId="{0BCE8F29-CE2E-490A-B0FE-88FE53FFFD57}" type="pres">
      <dgm:prSet presAssocID="{5DE96AB9-778B-442F-B77D-423DBFED579A}" presName="L1TextContainer" presStyleLbl="revTx" presStyleIdx="1" presStyleCnt="6">
        <dgm:presLayoutVars>
          <dgm:chMax val="1"/>
          <dgm:chPref val="1"/>
          <dgm:bulletEnabled val="1"/>
        </dgm:presLayoutVars>
      </dgm:prSet>
      <dgm:spPr/>
    </dgm:pt>
    <dgm:pt modelId="{4FB7B5A5-C393-4B5F-B709-7542DD81E194}" type="pres">
      <dgm:prSet presAssocID="{5DE96AB9-778B-442F-B77D-423DBFED579A}" presName="L2TextContainerWrapper" presStyleCnt="0">
        <dgm:presLayoutVars>
          <dgm:chMax val="0"/>
          <dgm:chPref val="0"/>
          <dgm:bulletEnabled val="1"/>
        </dgm:presLayoutVars>
      </dgm:prSet>
      <dgm:spPr/>
    </dgm:pt>
    <dgm:pt modelId="{5B4E53E3-30C3-4955-A261-0715C4ACCE4E}" type="pres">
      <dgm:prSet presAssocID="{5DE96AB9-778B-442F-B77D-423DBFED579A}" presName="L2TextContainer" presStyleLbl="bgAcc1" presStyleIdx="1" presStyleCnt="6"/>
      <dgm:spPr/>
    </dgm:pt>
    <dgm:pt modelId="{472A71A7-D5CA-4B8A-BA21-0C3B27C2F172}" type="pres">
      <dgm:prSet presAssocID="{5DE96AB9-778B-442F-B77D-423DBFED579A}" presName="FlexibleEmptyPlaceHolder" presStyleCnt="0"/>
      <dgm:spPr/>
    </dgm:pt>
    <dgm:pt modelId="{6F0180A2-015C-471F-BE7A-5F69B4EE0FED}" type="pres">
      <dgm:prSet presAssocID="{5DE96AB9-778B-442F-B77D-423DBFED579A}" presName="ConnectLine" presStyleLbl="sibTrans1D1" presStyleIdx="1" presStyleCnt="6"/>
      <dgm:spPr>
        <a:noFill/>
        <a:ln w="9525" cap="flat" cmpd="sng" algn="ctr">
          <a:solidFill>
            <a:schemeClr val="accent3">
              <a:hueOff val="0"/>
              <a:satOff val="0"/>
              <a:lumOff val="0"/>
              <a:alphaOff val="0"/>
            </a:schemeClr>
          </a:solidFill>
          <a:prstDash val="dash"/>
        </a:ln>
        <a:effectLst/>
      </dgm:spPr>
    </dgm:pt>
    <dgm:pt modelId="{F89885EA-C54D-4F3A-95DA-25FA3BCDD831}" type="pres">
      <dgm:prSet presAssocID="{5DE96AB9-778B-442F-B77D-423DBFED579A}" presName="ConnectorPoint" presStyleLbl="alignNode1" presStyleIdx="1" presStyleCnt="6"/>
      <dgm:spPr/>
    </dgm:pt>
    <dgm:pt modelId="{46B36A10-2A3A-4762-BA76-69B528AD4756}" type="pres">
      <dgm:prSet presAssocID="{5DE96AB9-778B-442F-B77D-423DBFED579A}" presName="EmptyPlaceHolder" presStyleCnt="0"/>
      <dgm:spPr/>
    </dgm:pt>
    <dgm:pt modelId="{6D4087A1-0300-4C01-9931-9093CA506BFA}" type="pres">
      <dgm:prSet presAssocID="{F0FE31DF-E60D-4588-B5F9-594AA890DB63}" presName="spaceBetweenRectangles" presStyleCnt="0"/>
      <dgm:spPr/>
    </dgm:pt>
    <dgm:pt modelId="{994AC6A2-D1EE-4642-A76F-43E99B4241CE}" type="pres">
      <dgm:prSet presAssocID="{A65F452E-0E67-4608-BF14-D0330BE6F390}" presName="composite" presStyleCnt="0"/>
      <dgm:spPr/>
    </dgm:pt>
    <dgm:pt modelId="{0926B2BF-4610-4420-9614-154446879F6B}" type="pres">
      <dgm:prSet presAssocID="{A65F452E-0E67-4608-BF14-D0330BE6F390}" presName="L1TextContainer" presStyleLbl="revTx" presStyleIdx="2" presStyleCnt="6">
        <dgm:presLayoutVars>
          <dgm:chMax val="1"/>
          <dgm:chPref val="1"/>
          <dgm:bulletEnabled val="1"/>
        </dgm:presLayoutVars>
      </dgm:prSet>
      <dgm:spPr/>
    </dgm:pt>
    <dgm:pt modelId="{1B970BC6-D9D6-4313-98EA-CC1292D36C13}" type="pres">
      <dgm:prSet presAssocID="{A65F452E-0E67-4608-BF14-D0330BE6F390}" presName="L2TextContainerWrapper" presStyleCnt="0">
        <dgm:presLayoutVars>
          <dgm:chMax val="0"/>
          <dgm:chPref val="0"/>
          <dgm:bulletEnabled val="1"/>
        </dgm:presLayoutVars>
      </dgm:prSet>
      <dgm:spPr/>
    </dgm:pt>
    <dgm:pt modelId="{7CC7C4B3-CB58-45D9-8720-4F59D984F156}" type="pres">
      <dgm:prSet presAssocID="{A65F452E-0E67-4608-BF14-D0330BE6F390}" presName="L2TextContainer" presStyleLbl="bgAcc1" presStyleIdx="2" presStyleCnt="6"/>
      <dgm:spPr/>
    </dgm:pt>
    <dgm:pt modelId="{EBDAF255-D137-41B2-AA5A-CFB5769FD97F}" type="pres">
      <dgm:prSet presAssocID="{A65F452E-0E67-4608-BF14-D0330BE6F390}" presName="FlexibleEmptyPlaceHolder" presStyleCnt="0"/>
      <dgm:spPr/>
    </dgm:pt>
    <dgm:pt modelId="{E56CC95A-DAB7-474E-A0B7-9D680279D5AF}" type="pres">
      <dgm:prSet presAssocID="{A65F452E-0E67-4608-BF14-D0330BE6F390}" presName="ConnectLine" presStyleLbl="sibTrans1D1" presStyleIdx="2" presStyleCnt="6"/>
      <dgm:spPr>
        <a:noFill/>
        <a:ln w="9525" cap="flat" cmpd="sng" algn="ctr">
          <a:solidFill>
            <a:schemeClr val="accent4">
              <a:hueOff val="0"/>
              <a:satOff val="0"/>
              <a:lumOff val="0"/>
              <a:alphaOff val="0"/>
            </a:schemeClr>
          </a:solidFill>
          <a:prstDash val="dash"/>
        </a:ln>
        <a:effectLst/>
      </dgm:spPr>
    </dgm:pt>
    <dgm:pt modelId="{9A6EBBAF-E40D-45EF-9FA4-463DBECE6283}" type="pres">
      <dgm:prSet presAssocID="{A65F452E-0E67-4608-BF14-D0330BE6F390}" presName="ConnectorPoint" presStyleLbl="alignNode1" presStyleIdx="2" presStyleCnt="6"/>
      <dgm:spPr/>
    </dgm:pt>
    <dgm:pt modelId="{2F3DFD08-BDF2-4F07-924F-303791C2B17B}" type="pres">
      <dgm:prSet presAssocID="{A65F452E-0E67-4608-BF14-D0330BE6F390}" presName="EmptyPlaceHolder" presStyleCnt="0"/>
      <dgm:spPr/>
    </dgm:pt>
    <dgm:pt modelId="{5146CC5C-2C5B-49D8-91E0-7E02CAB6ACF5}" type="pres">
      <dgm:prSet presAssocID="{92792B39-DB6D-4116-8730-F90F3EC65DEA}" presName="spaceBetweenRectangles" presStyleCnt="0"/>
      <dgm:spPr/>
    </dgm:pt>
    <dgm:pt modelId="{29EC60F0-829C-4987-B449-23E49227F066}" type="pres">
      <dgm:prSet presAssocID="{442A643A-FB02-40E2-BDED-583B626DE6E4}" presName="composite" presStyleCnt="0"/>
      <dgm:spPr/>
    </dgm:pt>
    <dgm:pt modelId="{85FAAC2B-90CE-46A6-9EA8-CC7F9FDC5DBC}" type="pres">
      <dgm:prSet presAssocID="{442A643A-FB02-40E2-BDED-583B626DE6E4}" presName="L1TextContainer" presStyleLbl="revTx" presStyleIdx="3" presStyleCnt="6">
        <dgm:presLayoutVars>
          <dgm:chMax val="1"/>
          <dgm:chPref val="1"/>
          <dgm:bulletEnabled val="1"/>
        </dgm:presLayoutVars>
      </dgm:prSet>
      <dgm:spPr/>
    </dgm:pt>
    <dgm:pt modelId="{A8E0B424-11E5-458F-A4DB-9E1726A945EB}" type="pres">
      <dgm:prSet presAssocID="{442A643A-FB02-40E2-BDED-583B626DE6E4}" presName="L2TextContainerWrapper" presStyleCnt="0">
        <dgm:presLayoutVars>
          <dgm:chMax val="0"/>
          <dgm:chPref val="0"/>
          <dgm:bulletEnabled val="1"/>
        </dgm:presLayoutVars>
      </dgm:prSet>
      <dgm:spPr/>
    </dgm:pt>
    <dgm:pt modelId="{DE528ECC-1CDA-4A72-AB54-201992FD0BF1}" type="pres">
      <dgm:prSet presAssocID="{442A643A-FB02-40E2-BDED-583B626DE6E4}" presName="L2TextContainer" presStyleLbl="bgAcc1" presStyleIdx="3" presStyleCnt="6"/>
      <dgm:spPr/>
    </dgm:pt>
    <dgm:pt modelId="{C62D50C4-37CB-4F5B-BCDF-51E7035D0983}" type="pres">
      <dgm:prSet presAssocID="{442A643A-FB02-40E2-BDED-583B626DE6E4}" presName="FlexibleEmptyPlaceHolder" presStyleCnt="0"/>
      <dgm:spPr/>
    </dgm:pt>
    <dgm:pt modelId="{8151EDCB-A598-4A2F-9036-05AB8BA19FCB}" type="pres">
      <dgm:prSet presAssocID="{442A643A-FB02-40E2-BDED-583B626DE6E4}" presName="ConnectLine" presStyleLbl="sibTrans1D1" presStyleIdx="3" presStyleCnt="6"/>
      <dgm:spPr>
        <a:noFill/>
        <a:ln w="9525" cap="flat" cmpd="sng" algn="ctr">
          <a:solidFill>
            <a:schemeClr val="accent5">
              <a:hueOff val="0"/>
              <a:satOff val="0"/>
              <a:lumOff val="0"/>
              <a:alphaOff val="0"/>
            </a:schemeClr>
          </a:solidFill>
          <a:prstDash val="dash"/>
        </a:ln>
        <a:effectLst/>
      </dgm:spPr>
    </dgm:pt>
    <dgm:pt modelId="{D761F943-0E1E-4EF1-ABDF-F250DC4C8AAB}" type="pres">
      <dgm:prSet presAssocID="{442A643A-FB02-40E2-BDED-583B626DE6E4}" presName="ConnectorPoint" presStyleLbl="alignNode1" presStyleIdx="3" presStyleCnt="6"/>
      <dgm:spPr/>
    </dgm:pt>
    <dgm:pt modelId="{3A254FC3-1929-4D93-8D80-1FE179E4F604}" type="pres">
      <dgm:prSet presAssocID="{442A643A-FB02-40E2-BDED-583B626DE6E4}" presName="EmptyPlaceHolder" presStyleCnt="0"/>
      <dgm:spPr/>
    </dgm:pt>
    <dgm:pt modelId="{F66441F9-B765-4DAB-8189-D05379C4443E}" type="pres">
      <dgm:prSet presAssocID="{1C51C1A3-9AC5-49DC-BB08-E6AD506C9210}" presName="spaceBetweenRectangles" presStyleCnt="0"/>
      <dgm:spPr/>
    </dgm:pt>
    <dgm:pt modelId="{9770054F-9810-49B3-A048-C6AC86BC0B67}" type="pres">
      <dgm:prSet presAssocID="{A24D495E-94F9-40CE-BFFA-E1393CA6B6CA}" presName="composite" presStyleCnt="0"/>
      <dgm:spPr/>
    </dgm:pt>
    <dgm:pt modelId="{F777FC92-3613-430E-9335-0F91547BB945}" type="pres">
      <dgm:prSet presAssocID="{A24D495E-94F9-40CE-BFFA-E1393CA6B6CA}" presName="L1TextContainer" presStyleLbl="revTx" presStyleIdx="4" presStyleCnt="6">
        <dgm:presLayoutVars>
          <dgm:chMax val="1"/>
          <dgm:chPref val="1"/>
          <dgm:bulletEnabled val="1"/>
        </dgm:presLayoutVars>
      </dgm:prSet>
      <dgm:spPr/>
    </dgm:pt>
    <dgm:pt modelId="{1BFF7A61-5D40-4122-AC86-9A986482E533}" type="pres">
      <dgm:prSet presAssocID="{A24D495E-94F9-40CE-BFFA-E1393CA6B6CA}" presName="L2TextContainerWrapper" presStyleCnt="0">
        <dgm:presLayoutVars>
          <dgm:chMax val="0"/>
          <dgm:chPref val="0"/>
          <dgm:bulletEnabled val="1"/>
        </dgm:presLayoutVars>
      </dgm:prSet>
      <dgm:spPr/>
    </dgm:pt>
    <dgm:pt modelId="{4CC55115-CCE4-49D7-9795-B5A21C5BF3DF}" type="pres">
      <dgm:prSet presAssocID="{A24D495E-94F9-40CE-BFFA-E1393CA6B6CA}" presName="L2TextContainer" presStyleLbl="bgAcc1" presStyleIdx="4" presStyleCnt="6"/>
      <dgm:spPr/>
    </dgm:pt>
    <dgm:pt modelId="{9DE99431-44AC-40A2-A0CC-6F4DB059D61A}" type="pres">
      <dgm:prSet presAssocID="{A24D495E-94F9-40CE-BFFA-E1393CA6B6CA}" presName="FlexibleEmptyPlaceHolder" presStyleCnt="0"/>
      <dgm:spPr/>
    </dgm:pt>
    <dgm:pt modelId="{04760518-1D03-4F15-9C9E-C55C75B7F53E}" type="pres">
      <dgm:prSet presAssocID="{A24D495E-94F9-40CE-BFFA-E1393CA6B6CA}" presName="ConnectLine" presStyleLbl="sibTrans1D1" presStyleIdx="4" presStyleCnt="6"/>
      <dgm:spPr>
        <a:noFill/>
        <a:ln w="9525" cap="flat" cmpd="sng" algn="ctr">
          <a:solidFill>
            <a:schemeClr val="accent6">
              <a:hueOff val="0"/>
              <a:satOff val="0"/>
              <a:lumOff val="0"/>
              <a:alphaOff val="0"/>
            </a:schemeClr>
          </a:solidFill>
          <a:prstDash val="dash"/>
        </a:ln>
        <a:effectLst/>
      </dgm:spPr>
    </dgm:pt>
    <dgm:pt modelId="{1B8CA69A-332B-4BBD-9790-9F3D6D850CD1}" type="pres">
      <dgm:prSet presAssocID="{A24D495E-94F9-40CE-BFFA-E1393CA6B6CA}" presName="ConnectorPoint" presStyleLbl="alignNode1" presStyleIdx="4" presStyleCnt="6"/>
      <dgm:spPr/>
    </dgm:pt>
    <dgm:pt modelId="{C12892C3-D6D9-4E17-B51F-3CDE0C26B63B}" type="pres">
      <dgm:prSet presAssocID="{A24D495E-94F9-40CE-BFFA-E1393CA6B6CA}" presName="EmptyPlaceHolder" presStyleCnt="0"/>
      <dgm:spPr/>
    </dgm:pt>
    <dgm:pt modelId="{F50C7063-77DE-4CBD-966F-2882FF8C807B}" type="pres">
      <dgm:prSet presAssocID="{F7EB0069-91F5-461C-9159-1B40D398473E}" presName="spaceBetweenRectangles" presStyleCnt="0"/>
      <dgm:spPr/>
    </dgm:pt>
    <dgm:pt modelId="{658560BD-114C-4887-9192-7DAB18FFDF35}" type="pres">
      <dgm:prSet presAssocID="{850149EB-565A-4A5E-9EB3-563CFFA6A93E}" presName="composite" presStyleCnt="0"/>
      <dgm:spPr/>
    </dgm:pt>
    <dgm:pt modelId="{629DA536-7644-4227-BC22-733F285FDF4E}" type="pres">
      <dgm:prSet presAssocID="{850149EB-565A-4A5E-9EB3-563CFFA6A93E}" presName="L1TextContainer" presStyleLbl="revTx" presStyleIdx="5" presStyleCnt="6">
        <dgm:presLayoutVars>
          <dgm:chMax val="1"/>
          <dgm:chPref val="1"/>
          <dgm:bulletEnabled val="1"/>
        </dgm:presLayoutVars>
      </dgm:prSet>
      <dgm:spPr/>
    </dgm:pt>
    <dgm:pt modelId="{63DD73AA-7C6F-4749-AAC4-33F3A20787A4}" type="pres">
      <dgm:prSet presAssocID="{850149EB-565A-4A5E-9EB3-563CFFA6A93E}" presName="L2TextContainerWrapper" presStyleCnt="0">
        <dgm:presLayoutVars>
          <dgm:chMax val="0"/>
          <dgm:chPref val="0"/>
          <dgm:bulletEnabled val="1"/>
        </dgm:presLayoutVars>
      </dgm:prSet>
      <dgm:spPr/>
    </dgm:pt>
    <dgm:pt modelId="{A147CDF5-22CB-4678-9274-125F65C0C7FC}" type="pres">
      <dgm:prSet presAssocID="{850149EB-565A-4A5E-9EB3-563CFFA6A93E}" presName="L2TextContainer" presStyleLbl="bgAcc1" presStyleIdx="5" presStyleCnt="6"/>
      <dgm:spPr/>
    </dgm:pt>
    <dgm:pt modelId="{8CF55DE7-7CCA-47CF-BBCB-11CE03CA9897}" type="pres">
      <dgm:prSet presAssocID="{850149EB-565A-4A5E-9EB3-563CFFA6A93E}" presName="FlexibleEmptyPlaceHolder" presStyleCnt="0"/>
      <dgm:spPr/>
    </dgm:pt>
    <dgm:pt modelId="{21CDD597-95C8-4622-BAD2-FEEF1B707112}" type="pres">
      <dgm:prSet presAssocID="{850149EB-565A-4A5E-9EB3-563CFFA6A93E}" presName="ConnectLine" presStyleLbl="sibTrans1D1" presStyleIdx="5" presStyleCnt="6"/>
      <dgm:spPr>
        <a:noFill/>
        <a:ln w="9525" cap="flat" cmpd="sng" algn="ctr">
          <a:solidFill>
            <a:schemeClr val="accent2">
              <a:hueOff val="0"/>
              <a:satOff val="0"/>
              <a:lumOff val="0"/>
              <a:alphaOff val="0"/>
            </a:schemeClr>
          </a:solidFill>
          <a:prstDash val="dash"/>
        </a:ln>
        <a:effectLst/>
      </dgm:spPr>
    </dgm:pt>
    <dgm:pt modelId="{188B7ACC-0EEE-4EC2-86BB-6312C2ED2F21}" type="pres">
      <dgm:prSet presAssocID="{850149EB-565A-4A5E-9EB3-563CFFA6A93E}" presName="ConnectorPoint" presStyleLbl="alignNode1" presStyleIdx="5" presStyleCnt="6"/>
      <dgm:spPr/>
    </dgm:pt>
    <dgm:pt modelId="{EEE4E06E-38F9-4F7E-9334-53DED41AFA9D}" type="pres">
      <dgm:prSet presAssocID="{850149EB-565A-4A5E-9EB3-563CFFA6A93E}" presName="EmptyPlaceHolder" presStyleCnt="0"/>
      <dgm:spPr/>
    </dgm:pt>
  </dgm:ptLst>
  <dgm:cxnLst>
    <dgm:cxn modelId="{28F48B08-C179-4C2D-AB19-E0305BFC2394}" type="presOf" srcId="{442A643A-FB02-40E2-BDED-583B626DE6E4}" destId="{85FAAC2B-90CE-46A6-9EA8-CC7F9FDC5DBC}" srcOrd="0" destOrd="0" presId="urn:microsoft.com/office/officeart/2016/7/layout/BasicTimeline"/>
    <dgm:cxn modelId="{B6018A0C-FE2A-49D9-9BB1-7230FCE75222}" srcId="{850149EB-565A-4A5E-9EB3-563CFFA6A93E}" destId="{B36C173C-0DFC-40EB-8FD1-94B4363F792F}" srcOrd="0" destOrd="0" parTransId="{8CA88B4B-4993-40A2-B10A-952AF9DB720D}" sibTransId="{C42A80AA-3A5A-4A8B-8FBA-91D06EFCEF6B}"/>
    <dgm:cxn modelId="{3EC3102F-E4F1-446E-8267-2DCA5EF4486B}" type="presOf" srcId="{A65F452E-0E67-4608-BF14-D0330BE6F390}" destId="{0926B2BF-4610-4420-9614-154446879F6B}" srcOrd="0" destOrd="0" presId="urn:microsoft.com/office/officeart/2016/7/layout/BasicTimeline"/>
    <dgm:cxn modelId="{C5B53231-4C5D-4A6C-893B-22101AD7FC25}" srcId="{5DE96AB9-778B-442F-B77D-423DBFED579A}" destId="{CBAC704E-2A78-4D1C-B61B-2A7B7481D3BA}" srcOrd="0" destOrd="0" parTransId="{F49C6FED-A771-4AFF-A891-2E0D037BB4EB}" sibTransId="{4F58CBBF-1400-453D-B558-CDA72DCB95B0}"/>
    <dgm:cxn modelId="{9845C039-D4F7-4B32-AB20-BED09A68AB57}" type="presOf" srcId="{A24D495E-94F9-40CE-BFFA-E1393CA6B6CA}" destId="{F777FC92-3613-430E-9335-0F91547BB945}" srcOrd="0" destOrd="0" presId="urn:microsoft.com/office/officeart/2016/7/layout/BasicTimeline"/>
    <dgm:cxn modelId="{6B50675B-4CC2-473D-9188-8CCD8CE20DFD}" type="presOf" srcId="{5FD4BBEF-5151-4FA1-9A90-4D9549861A13}" destId="{DB34539E-B349-4D7F-B01A-CBD47D482287}" srcOrd="0" destOrd="0" presId="urn:microsoft.com/office/officeart/2016/7/layout/BasicTimeline"/>
    <dgm:cxn modelId="{A6D9CB45-D4F9-4FC1-A410-23110ADCB465}" srcId="{5FD4BBEF-5151-4FA1-9A90-4D9549861A13}" destId="{918BBC56-D58D-4C47-975F-D7233195A47F}" srcOrd="0" destOrd="0" parTransId="{C5E8D3E8-3913-43BB-A752-DA799CBAF53D}" sibTransId="{9A031C67-ED26-4C61-93AD-6B98A64D63EF}"/>
    <dgm:cxn modelId="{8B4A4F69-5A09-4F4A-AFF0-8FAF585AAFFA}" type="presOf" srcId="{B36C173C-0DFC-40EB-8FD1-94B4363F792F}" destId="{A147CDF5-22CB-4678-9274-125F65C0C7FC}" srcOrd="0" destOrd="0" presId="urn:microsoft.com/office/officeart/2016/7/layout/BasicTimeline"/>
    <dgm:cxn modelId="{9FE8204F-924A-403F-8074-501E8E36AB71}" type="presOf" srcId="{CBAC704E-2A78-4D1C-B61B-2A7B7481D3BA}" destId="{5B4E53E3-30C3-4955-A261-0715C4ACCE4E}" srcOrd="0" destOrd="0" presId="urn:microsoft.com/office/officeart/2016/7/layout/BasicTimeline"/>
    <dgm:cxn modelId="{E8117C56-05C9-4B61-BFF6-0A3F098FC63C}" type="presOf" srcId="{1C393335-B568-431F-8A03-999586C299E6}" destId="{74D0B58A-5405-4AB0-B07C-979D5A15676A}" srcOrd="0" destOrd="0" presId="urn:microsoft.com/office/officeart/2016/7/layout/BasicTimeline"/>
    <dgm:cxn modelId="{D987818D-8403-47AF-A2F8-E8198044C63E}" srcId="{A24D495E-94F9-40CE-BFFA-E1393CA6B6CA}" destId="{FE285054-DCF7-451A-BE83-096AA63555DF}" srcOrd="0" destOrd="0" parTransId="{07462184-EA68-4CBD-AA45-0113DD0E5C29}" sibTransId="{A4FF5FF9-5C73-402D-AB86-12E2DEAB80D1}"/>
    <dgm:cxn modelId="{43DD7092-B2FC-4E42-B82C-B47D63FE1E2D}" srcId="{442A643A-FB02-40E2-BDED-583B626DE6E4}" destId="{E87B1529-8CB9-470A-AFE4-7686362E2189}" srcOrd="0" destOrd="0" parTransId="{BBEE0D15-04A8-4FE0-B81E-6449441042D2}" sibTransId="{CA445AB5-CB0A-485D-A066-BCB33B3A23FA}"/>
    <dgm:cxn modelId="{4B3C5A99-EE6C-4303-926B-AB140374BA06}" srcId="{1C393335-B568-431F-8A03-999586C299E6}" destId="{442A643A-FB02-40E2-BDED-583B626DE6E4}" srcOrd="3" destOrd="0" parTransId="{EEF683E0-60BA-4A06-9298-82C5FD745C71}" sibTransId="{1C51C1A3-9AC5-49DC-BB08-E6AD506C9210}"/>
    <dgm:cxn modelId="{FDF98A9E-3929-4F89-ABA4-173CEFFA8FD0}" srcId="{1C393335-B568-431F-8A03-999586C299E6}" destId="{A65F452E-0E67-4608-BF14-D0330BE6F390}" srcOrd="2" destOrd="0" parTransId="{3A98E639-963E-4CE7-B7C3-C051EABE9756}" sibTransId="{92792B39-DB6D-4116-8730-F90F3EC65DEA}"/>
    <dgm:cxn modelId="{596E349F-FFF9-41B0-8FD0-D0A331DDEE61}" srcId="{A65F452E-0E67-4608-BF14-D0330BE6F390}" destId="{89A04227-4DF0-4011-B0C7-EDFE9A09AE16}" srcOrd="0" destOrd="0" parTransId="{7337ED92-A3DA-4F3D-A21C-C1AF8CD4B23B}" sibTransId="{EB9077FF-8CAD-4788-B247-792763F6A608}"/>
    <dgm:cxn modelId="{D33556A1-D00E-49BE-AF42-189104F33107}" srcId="{1C393335-B568-431F-8A03-999586C299E6}" destId="{5FD4BBEF-5151-4FA1-9A90-4D9549861A13}" srcOrd="0" destOrd="0" parTransId="{B2D7A318-B118-41B9-9577-C25A67338BD6}" sibTransId="{7CCC7983-533D-478B-9802-2AFC7883BF33}"/>
    <dgm:cxn modelId="{8FBB18A5-65B2-462A-B706-9C6C27E76C6D}" srcId="{1C393335-B568-431F-8A03-999586C299E6}" destId="{850149EB-565A-4A5E-9EB3-563CFFA6A93E}" srcOrd="5" destOrd="0" parTransId="{B87C5803-1F15-40E4-AB90-0171D3BB0E91}" sibTransId="{47084C37-B582-4BF2-B280-0F38BB81CA71}"/>
    <dgm:cxn modelId="{8C354AA5-F19D-4A59-99FF-0918508DA415}" type="presOf" srcId="{89A04227-4DF0-4011-B0C7-EDFE9A09AE16}" destId="{7CC7C4B3-CB58-45D9-8720-4F59D984F156}" srcOrd="0" destOrd="0" presId="urn:microsoft.com/office/officeart/2016/7/layout/BasicTimeline"/>
    <dgm:cxn modelId="{1D2101A7-3F0D-40E4-B5BC-D23AC8F6BDC9}" type="presOf" srcId="{E87B1529-8CB9-470A-AFE4-7686362E2189}" destId="{DE528ECC-1CDA-4A72-AB54-201992FD0BF1}" srcOrd="0" destOrd="0" presId="urn:microsoft.com/office/officeart/2016/7/layout/BasicTimeline"/>
    <dgm:cxn modelId="{0B63F7AE-A4CE-41C6-B67F-09227D70A18C}" srcId="{1C393335-B568-431F-8A03-999586C299E6}" destId="{5DE96AB9-778B-442F-B77D-423DBFED579A}" srcOrd="1" destOrd="0" parTransId="{005319E2-8744-42E9-AD40-A0513F64B720}" sibTransId="{F0FE31DF-E60D-4588-B5F9-594AA890DB63}"/>
    <dgm:cxn modelId="{D4A91DB1-26AB-44D4-B199-19BFD9164DD6}" type="presOf" srcId="{FE285054-DCF7-451A-BE83-096AA63555DF}" destId="{4CC55115-CCE4-49D7-9795-B5A21C5BF3DF}" srcOrd="0" destOrd="0" presId="urn:microsoft.com/office/officeart/2016/7/layout/BasicTimeline"/>
    <dgm:cxn modelId="{C31E17BC-3A5E-4790-8C97-A90CC9A77087}" srcId="{1C393335-B568-431F-8A03-999586C299E6}" destId="{A24D495E-94F9-40CE-BFFA-E1393CA6B6CA}" srcOrd="4" destOrd="0" parTransId="{27ADF159-25E6-4D41-8821-70C2F5A3C550}" sibTransId="{F7EB0069-91F5-461C-9159-1B40D398473E}"/>
    <dgm:cxn modelId="{8B0690DA-D929-443A-AB27-A09365D7A7AE}" type="presOf" srcId="{850149EB-565A-4A5E-9EB3-563CFFA6A93E}" destId="{629DA536-7644-4227-BC22-733F285FDF4E}" srcOrd="0" destOrd="0" presId="urn:microsoft.com/office/officeart/2016/7/layout/BasicTimeline"/>
    <dgm:cxn modelId="{4B7F52DE-1851-447A-BC9C-FA0A98D1507A}" type="presOf" srcId="{918BBC56-D58D-4C47-975F-D7233195A47F}" destId="{B91AB9C8-2E1C-4B43-A497-7CBC8AD4D331}" srcOrd="0" destOrd="0" presId="urn:microsoft.com/office/officeart/2016/7/layout/BasicTimeline"/>
    <dgm:cxn modelId="{0795E7E6-48EF-4922-BD1A-CFD35A879ED7}" type="presOf" srcId="{5DE96AB9-778B-442F-B77D-423DBFED579A}" destId="{0BCE8F29-CE2E-490A-B0FE-88FE53FFFD57}" srcOrd="0" destOrd="0" presId="urn:microsoft.com/office/officeart/2016/7/layout/BasicTimeline"/>
    <dgm:cxn modelId="{08F0B858-7BAF-4EBB-991E-F1B467A265C5}" type="presParOf" srcId="{74D0B58A-5405-4AB0-B07C-979D5A15676A}" destId="{AE43BCF3-F8AF-4320-B8C5-CA57BFE724CC}" srcOrd="0" destOrd="0" presId="urn:microsoft.com/office/officeart/2016/7/layout/BasicTimeline"/>
    <dgm:cxn modelId="{1125C06E-7831-422A-B1BB-A5D5B91E99E8}" type="presParOf" srcId="{74D0B58A-5405-4AB0-B07C-979D5A15676A}" destId="{07AF28E5-3BE8-485E-9ED3-184CBC143723}" srcOrd="1" destOrd="0" presId="urn:microsoft.com/office/officeart/2016/7/layout/BasicTimeline"/>
    <dgm:cxn modelId="{6CB0654A-EBA6-405C-AF23-FB741FB8D474}" type="presParOf" srcId="{07AF28E5-3BE8-485E-9ED3-184CBC143723}" destId="{CF297913-8179-4B07-A296-E972E98B7311}" srcOrd="0" destOrd="0" presId="urn:microsoft.com/office/officeart/2016/7/layout/BasicTimeline"/>
    <dgm:cxn modelId="{12675686-8293-4B67-B5CA-CA403EF012F9}" type="presParOf" srcId="{CF297913-8179-4B07-A296-E972E98B7311}" destId="{DB34539E-B349-4D7F-B01A-CBD47D482287}" srcOrd="0" destOrd="0" presId="urn:microsoft.com/office/officeart/2016/7/layout/BasicTimeline"/>
    <dgm:cxn modelId="{F02BD611-B283-45E4-A5B9-9DCAA79BD78E}" type="presParOf" srcId="{CF297913-8179-4B07-A296-E972E98B7311}" destId="{42FB9E80-0230-4498-9169-F20CBCFBDF7D}" srcOrd="1" destOrd="0" presId="urn:microsoft.com/office/officeart/2016/7/layout/BasicTimeline"/>
    <dgm:cxn modelId="{9B778269-D11F-4C4D-9ABA-30778D1E9B66}" type="presParOf" srcId="{42FB9E80-0230-4498-9169-F20CBCFBDF7D}" destId="{B91AB9C8-2E1C-4B43-A497-7CBC8AD4D331}" srcOrd="0" destOrd="0" presId="urn:microsoft.com/office/officeart/2016/7/layout/BasicTimeline"/>
    <dgm:cxn modelId="{43AE83DA-28CC-4F28-A7F6-B8268E8D899F}" type="presParOf" srcId="{42FB9E80-0230-4498-9169-F20CBCFBDF7D}" destId="{0F3E50F5-3524-4038-BFA2-2AC051CA72CC}" srcOrd="1" destOrd="0" presId="urn:microsoft.com/office/officeart/2016/7/layout/BasicTimeline"/>
    <dgm:cxn modelId="{0005B077-D821-40D4-B566-A12AA4CF0430}" type="presParOf" srcId="{CF297913-8179-4B07-A296-E972E98B7311}" destId="{B411F570-BCE4-4520-9CA2-090A3FB52E07}" srcOrd="2" destOrd="0" presId="urn:microsoft.com/office/officeart/2016/7/layout/BasicTimeline"/>
    <dgm:cxn modelId="{47D9AEBE-FB29-4898-AAE7-43BFBF8BCF26}" type="presParOf" srcId="{CF297913-8179-4B07-A296-E972E98B7311}" destId="{E44E6475-3F17-4C52-9879-E7ADEC4849A7}" srcOrd="3" destOrd="0" presId="urn:microsoft.com/office/officeart/2016/7/layout/BasicTimeline"/>
    <dgm:cxn modelId="{CD8B852D-E97C-4743-A2E2-76B62A7B00A4}" type="presParOf" srcId="{CF297913-8179-4B07-A296-E972E98B7311}" destId="{785823B6-7CAA-4D6D-9253-D059057364C0}" srcOrd="4" destOrd="0" presId="urn:microsoft.com/office/officeart/2016/7/layout/BasicTimeline"/>
    <dgm:cxn modelId="{6BD8194E-855D-484C-8E54-96C429B7971B}" type="presParOf" srcId="{07AF28E5-3BE8-485E-9ED3-184CBC143723}" destId="{7ECB7670-FE65-4BCA-9878-5722A389D07E}" srcOrd="1" destOrd="0" presId="urn:microsoft.com/office/officeart/2016/7/layout/BasicTimeline"/>
    <dgm:cxn modelId="{3AFE7741-864F-4D10-A6EA-BFB9FFA200BC}" type="presParOf" srcId="{07AF28E5-3BE8-485E-9ED3-184CBC143723}" destId="{3B914E94-652B-410C-9CBA-50AA333CEE14}" srcOrd="2" destOrd="0" presId="urn:microsoft.com/office/officeart/2016/7/layout/BasicTimeline"/>
    <dgm:cxn modelId="{CD23A7D9-5A58-4335-9556-40E8747B1613}" type="presParOf" srcId="{3B914E94-652B-410C-9CBA-50AA333CEE14}" destId="{0BCE8F29-CE2E-490A-B0FE-88FE53FFFD57}" srcOrd="0" destOrd="0" presId="urn:microsoft.com/office/officeart/2016/7/layout/BasicTimeline"/>
    <dgm:cxn modelId="{AA241A83-F488-4CB8-90EF-6DBDEE282A29}" type="presParOf" srcId="{3B914E94-652B-410C-9CBA-50AA333CEE14}" destId="{4FB7B5A5-C393-4B5F-B709-7542DD81E194}" srcOrd="1" destOrd="0" presId="urn:microsoft.com/office/officeart/2016/7/layout/BasicTimeline"/>
    <dgm:cxn modelId="{CAF0F0A3-99C8-43B4-B9E7-5789088B5D4A}" type="presParOf" srcId="{4FB7B5A5-C393-4B5F-B709-7542DD81E194}" destId="{5B4E53E3-30C3-4955-A261-0715C4ACCE4E}" srcOrd="0" destOrd="0" presId="urn:microsoft.com/office/officeart/2016/7/layout/BasicTimeline"/>
    <dgm:cxn modelId="{7C37C4C7-F333-4182-BAC9-B673A748D736}" type="presParOf" srcId="{4FB7B5A5-C393-4B5F-B709-7542DD81E194}" destId="{472A71A7-D5CA-4B8A-BA21-0C3B27C2F172}" srcOrd="1" destOrd="0" presId="urn:microsoft.com/office/officeart/2016/7/layout/BasicTimeline"/>
    <dgm:cxn modelId="{24301BEC-2AE5-4443-B064-3A9051A271C1}" type="presParOf" srcId="{3B914E94-652B-410C-9CBA-50AA333CEE14}" destId="{6F0180A2-015C-471F-BE7A-5F69B4EE0FED}" srcOrd="2" destOrd="0" presId="urn:microsoft.com/office/officeart/2016/7/layout/BasicTimeline"/>
    <dgm:cxn modelId="{15B4CD65-DB52-4ADC-88FF-83766D89C76C}" type="presParOf" srcId="{3B914E94-652B-410C-9CBA-50AA333CEE14}" destId="{F89885EA-C54D-4F3A-95DA-25FA3BCDD831}" srcOrd="3" destOrd="0" presId="urn:microsoft.com/office/officeart/2016/7/layout/BasicTimeline"/>
    <dgm:cxn modelId="{A895000A-195C-45B0-8F5E-28396A2BB6C6}" type="presParOf" srcId="{3B914E94-652B-410C-9CBA-50AA333CEE14}" destId="{46B36A10-2A3A-4762-BA76-69B528AD4756}" srcOrd="4" destOrd="0" presId="urn:microsoft.com/office/officeart/2016/7/layout/BasicTimeline"/>
    <dgm:cxn modelId="{42E348E6-57E5-488C-917C-140A03135654}" type="presParOf" srcId="{07AF28E5-3BE8-485E-9ED3-184CBC143723}" destId="{6D4087A1-0300-4C01-9931-9093CA506BFA}" srcOrd="3" destOrd="0" presId="urn:microsoft.com/office/officeart/2016/7/layout/BasicTimeline"/>
    <dgm:cxn modelId="{A3C0EE1C-EA91-4609-A462-C98DDD95B1FB}" type="presParOf" srcId="{07AF28E5-3BE8-485E-9ED3-184CBC143723}" destId="{994AC6A2-D1EE-4642-A76F-43E99B4241CE}" srcOrd="4" destOrd="0" presId="urn:microsoft.com/office/officeart/2016/7/layout/BasicTimeline"/>
    <dgm:cxn modelId="{7C83D949-B519-47E5-91DA-8979C805D1A3}" type="presParOf" srcId="{994AC6A2-D1EE-4642-A76F-43E99B4241CE}" destId="{0926B2BF-4610-4420-9614-154446879F6B}" srcOrd="0" destOrd="0" presId="urn:microsoft.com/office/officeart/2016/7/layout/BasicTimeline"/>
    <dgm:cxn modelId="{97556A21-7913-4066-9C9A-FCDCE89B9B94}" type="presParOf" srcId="{994AC6A2-D1EE-4642-A76F-43E99B4241CE}" destId="{1B970BC6-D9D6-4313-98EA-CC1292D36C13}" srcOrd="1" destOrd="0" presId="urn:microsoft.com/office/officeart/2016/7/layout/BasicTimeline"/>
    <dgm:cxn modelId="{F6E4DEF9-BE3E-4A68-B9C8-10D3C2708000}" type="presParOf" srcId="{1B970BC6-D9D6-4313-98EA-CC1292D36C13}" destId="{7CC7C4B3-CB58-45D9-8720-4F59D984F156}" srcOrd="0" destOrd="0" presId="urn:microsoft.com/office/officeart/2016/7/layout/BasicTimeline"/>
    <dgm:cxn modelId="{6D2666CA-7472-4E08-9AB5-C7D568F37FFE}" type="presParOf" srcId="{1B970BC6-D9D6-4313-98EA-CC1292D36C13}" destId="{EBDAF255-D137-41B2-AA5A-CFB5769FD97F}" srcOrd="1" destOrd="0" presId="urn:microsoft.com/office/officeart/2016/7/layout/BasicTimeline"/>
    <dgm:cxn modelId="{E928FF29-E536-4875-9C1A-9D5ECA4527DB}" type="presParOf" srcId="{994AC6A2-D1EE-4642-A76F-43E99B4241CE}" destId="{E56CC95A-DAB7-474E-A0B7-9D680279D5AF}" srcOrd="2" destOrd="0" presId="urn:microsoft.com/office/officeart/2016/7/layout/BasicTimeline"/>
    <dgm:cxn modelId="{EC610C1C-14DB-44D5-8E5F-4EB9FA145BE8}" type="presParOf" srcId="{994AC6A2-D1EE-4642-A76F-43E99B4241CE}" destId="{9A6EBBAF-E40D-45EF-9FA4-463DBECE6283}" srcOrd="3" destOrd="0" presId="urn:microsoft.com/office/officeart/2016/7/layout/BasicTimeline"/>
    <dgm:cxn modelId="{7813F0CF-AB66-4682-9041-693813C97EFE}" type="presParOf" srcId="{994AC6A2-D1EE-4642-A76F-43E99B4241CE}" destId="{2F3DFD08-BDF2-4F07-924F-303791C2B17B}" srcOrd="4" destOrd="0" presId="urn:microsoft.com/office/officeart/2016/7/layout/BasicTimeline"/>
    <dgm:cxn modelId="{9F8557F4-B0F1-49A0-9C72-F32477F78808}" type="presParOf" srcId="{07AF28E5-3BE8-485E-9ED3-184CBC143723}" destId="{5146CC5C-2C5B-49D8-91E0-7E02CAB6ACF5}" srcOrd="5" destOrd="0" presId="urn:microsoft.com/office/officeart/2016/7/layout/BasicTimeline"/>
    <dgm:cxn modelId="{1E7C64D8-07E3-4A3D-AB92-173A1B6042C4}" type="presParOf" srcId="{07AF28E5-3BE8-485E-9ED3-184CBC143723}" destId="{29EC60F0-829C-4987-B449-23E49227F066}" srcOrd="6" destOrd="0" presId="urn:microsoft.com/office/officeart/2016/7/layout/BasicTimeline"/>
    <dgm:cxn modelId="{B3F808FA-6DBC-48C0-AFD0-E06BE7F61E08}" type="presParOf" srcId="{29EC60F0-829C-4987-B449-23E49227F066}" destId="{85FAAC2B-90CE-46A6-9EA8-CC7F9FDC5DBC}" srcOrd="0" destOrd="0" presId="urn:microsoft.com/office/officeart/2016/7/layout/BasicTimeline"/>
    <dgm:cxn modelId="{32C57F1D-626E-4605-95C1-52419976BD8C}" type="presParOf" srcId="{29EC60F0-829C-4987-B449-23E49227F066}" destId="{A8E0B424-11E5-458F-A4DB-9E1726A945EB}" srcOrd="1" destOrd="0" presId="urn:microsoft.com/office/officeart/2016/7/layout/BasicTimeline"/>
    <dgm:cxn modelId="{61254761-224E-4D2C-A96C-267C546E8663}" type="presParOf" srcId="{A8E0B424-11E5-458F-A4DB-9E1726A945EB}" destId="{DE528ECC-1CDA-4A72-AB54-201992FD0BF1}" srcOrd="0" destOrd="0" presId="urn:microsoft.com/office/officeart/2016/7/layout/BasicTimeline"/>
    <dgm:cxn modelId="{71E1969C-A57A-46AD-BE91-3B2288CEA66B}" type="presParOf" srcId="{A8E0B424-11E5-458F-A4DB-9E1726A945EB}" destId="{C62D50C4-37CB-4F5B-BCDF-51E7035D0983}" srcOrd="1" destOrd="0" presId="urn:microsoft.com/office/officeart/2016/7/layout/BasicTimeline"/>
    <dgm:cxn modelId="{EEEDC86E-0D5A-4193-80F9-3F8456F020C8}" type="presParOf" srcId="{29EC60F0-829C-4987-B449-23E49227F066}" destId="{8151EDCB-A598-4A2F-9036-05AB8BA19FCB}" srcOrd="2" destOrd="0" presId="urn:microsoft.com/office/officeart/2016/7/layout/BasicTimeline"/>
    <dgm:cxn modelId="{5DC49373-75EA-490C-A99C-002386847672}" type="presParOf" srcId="{29EC60F0-829C-4987-B449-23E49227F066}" destId="{D761F943-0E1E-4EF1-ABDF-F250DC4C8AAB}" srcOrd="3" destOrd="0" presId="urn:microsoft.com/office/officeart/2016/7/layout/BasicTimeline"/>
    <dgm:cxn modelId="{DBAA612F-7CA2-4560-A1DE-1EC2EEE33C14}" type="presParOf" srcId="{29EC60F0-829C-4987-B449-23E49227F066}" destId="{3A254FC3-1929-4D93-8D80-1FE179E4F604}" srcOrd="4" destOrd="0" presId="urn:microsoft.com/office/officeart/2016/7/layout/BasicTimeline"/>
    <dgm:cxn modelId="{124A053A-7762-4950-9723-6914BE2BAEBE}" type="presParOf" srcId="{07AF28E5-3BE8-485E-9ED3-184CBC143723}" destId="{F66441F9-B765-4DAB-8189-D05379C4443E}" srcOrd="7" destOrd="0" presId="urn:microsoft.com/office/officeart/2016/7/layout/BasicTimeline"/>
    <dgm:cxn modelId="{8FD595C7-87F8-4EC3-8757-9DACEA43AF86}" type="presParOf" srcId="{07AF28E5-3BE8-485E-9ED3-184CBC143723}" destId="{9770054F-9810-49B3-A048-C6AC86BC0B67}" srcOrd="8" destOrd="0" presId="urn:microsoft.com/office/officeart/2016/7/layout/BasicTimeline"/>
    <dgm:cxn modelId="{A026515C-7630-4800-BB89-5756A71B89AF}" type="presParOf" srcId="{9770054F-9810-49B3-A048-C6AC86BC0B67}" destId="{F777FC92-3613-430E-9335-0F91547BB945}" srcOrd="0" destOrd="0" presId="urn:microsoft.com/office/officeart/2016/7/layout/BasicTimeline"/>
    <dgm:cxn modelId="{A4F19A55-B5CA-4296-9865-677A4886A678}" type="presParOf" srcId="{9770054F-9810-49B3-A048-C6AC86BC0B67}" destId="{1BFF7A61-5D40-4122-AC86-9A986482E533}" srcOrd="1" destOrd="0" presId="urn:microsoft.com/office/officeart/2016/7/layout/BasicTimeline"/>
    <dgm:cxn modelId="{9A6AD274-B7BA-44A4-9202-351A87D60E24}" type="presParOf" srcId="{1BFF7A61-5D40-4122-AC86-9A986482E533}" destId="{4CC55115-CCE4-49D7-9795-B5A21C5BF3DF}" srcOrd="0" destOrd="0" presId="urn:microsoft.com/office/officeart/2016/7/layout/BasicTimeline"/>
    <dgm:cxn modelId="{12C7A1E3-5F4C-4BBE-ACF3-B11AF3853D5B}" type="presParOf" srcId="{1BFF7A61-5D40-4122-AC86-9A986482E533}" destId="{9DE99431-44AC-40A2-A0CC-6F4DB059D61A}" srcOrd="1" destOrd="0" presId="urn:microsoft.com/office/officeart/2016/7/layout/BasicTimeline"/>
    <dgm:cxn modelId="{897555CB-3B96-4544-AB68-9F5990A100A5}" type="presParOf" srcId="{9770054F-9810-49B3-A048-C6AC86BC0B67}" destId="{04760518-1D03-4F15-9C9E-C55C75B7F53E}" srcOrd="2" destOrd="0" presId="urn:microsoft.com/office/officeart/2016/7/layout/BasicTimeline"/>
    <dgm:cxn modelId="{B4339C02-C1EF-42BC-B34A-253A670D971E}" type="presParOf" srcId="{9770054F-9810-49B3-A048-C6AC86BC0B67}" destId="{1B8CA69A-332B-4BBD-9790-9F3D6D850CD1}" srcOrd="3" destOrd="0" presId="urn:microsoft.com/office/officeart/2016/7/layout/BasicTimeline"/>
    <dgm:cxn modelId="{EF683F70-64F7-4FB4-BC9E-0DD659714F65}" type="presParOf" srcId="{9770054F-9810-49B3-A048-C6AC86BC0B67}" destId="{C12892C3-D6D9-4E17-B51F-3CDE0C26B63B}" srcOrd="4" destOrd="0" presId="urn:microsoft.com/office/officeart/2016/7/layout/BasicTimeline"/>
    <dgm:cxn modelId="{9E77AA9B-7618-47F0-B429-297158ACAD1D}" type="presParOf" srcId="{07AF28E5-3BE8-485E-9ED3-184CBC143723}" destId="{F50C7063-77DE-4CBD-966F-2882FF8C807B}" srcOrd="9" destOrd="0" presId="urn:microsoft.com/office/officeart/2016/7/layout/BasicTimeline"/>
    <dgm:cxn modelId="{FE54D8C6-DA40-4067-97CC-4B3954A839EF}" type="presParOf" srcId="{07AF28E5-3BE8-485E-9ED3-184CBC143723}" destId="{658560BD-114C-4887-9192-7DAB18FFDF35}" srcOrd="10" destOrd="0" presId="urn:microsoft.com/office/officeart/2016/7/layout/BasicTimeline"/>
    <dgm:cxn modelId="{988E27E9-E39B-4846-86AA-CA23657A5B2E}" type="presParOf" srcId="{658560BD-114C-4887-9192-7DAB18FFDF35}" destId="{629DA536-7644-4227-BC22-733F285FDF4E}" srcOrd="0" destOrd="0" presId="urn:microsoft.com/office/officeart/2016/7/layout/BasicTimeline"/>
    <dgm:cxn modelId="{5770ECE6-5B60-4170-8C02-D60665678CE2}" type="presParOf" srcId="{658560BD-114C-4887-9192-7DAB18FFDF35}" destId="{63DD73AA-7C6F-4749-AAC4-33F3A20787A4}" srcOrd="1" destOrd="0" presId="urn:microsoft.com/office/officeart/2016/7/layout/BasicTimeline"/>
    <dgm:cxn modelId="{1B224AAB-0DB6-4EF6-AA92-2EFDCC054E26}" type="presParOf" srcId="{63DD73AA-7C6F-4749-AAC4-33F3A20787A4}" destId="{A147CDF5-22CB-4678-9274-125F65C0C7FC}" srcOrd="0" destOrd="0" presId="urn:microsoft.com/office/officeart/2016/7/layout/BasicTimeline"/>
    <dgm:cxn modelId="{D00FE062-9CCE-41CC-AAA7-A032143DE48C}" type="presParOf" srcId="{63DD73AA-7C6F-4749-AAC4-33F3A20787A4}" destId="{8CF55DE7-7CCA-47CF-BBCB-11CE03CA9897}" srcOrd="1" destOrd="0" presId="urn:microsoft.com/office/officeart/2016/7/layout/BasicTimeline"/>
    <dgm:cxn modelId="{565136E6-FD6D-464A-89B9-04F4601740AA}" type="presParOf" srcId="{658560BD-114C-4887-9192-7DAB18FFDF35}" destId="{21CDD597-95C8-4622-BAD2-FEEF1B707112}" srcOrd="2" destOrd="0" presId="urn:microsoft.com/office/officeart/2016/7/layout/BasicTimeline"/>
    <dgm:cxn modelId="{1E1A7E1B-9E23-4D5F-94CB-1ED9F42CD2E7}" type="presParOf" srcId="{658560BD-114C-4887-9192-7DAB18FFDF35}" destId="{188B7ACC-0EEE-4EC2-86BB-6312C2ED2F21}" srcOrd="3" destOrd="0" presId="urn:microsoft.com/office/officeart/2016/7/layout/BasicTimeline"/>
    <dgm:cxn modelId="{FC290214-DB9E-411D-AE28-CB75D9CB1B8E}" type="presParOf" srcId="{658560BD-114C-4887-9192-7DAB18FFDF35}" destId="{EEE4E06E-38F9-4F7E-9334-53DED41AFA9D}" srcOrd="4" destOrd="0" presId="urn:microsoft.com/office/officeart/2016/7/layout/BasicTimeline"/>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B5B215-98DA-488D-88FC-C7B3B2C291FE}">
      <dsp:nvSpPr>
        <dsp:cNvPr id="0" name=""/>
        <dsp:cNvSpPr/>
      </dsp:nvSpPr>
      <dsp:spPr>
        <a:xfrm>
          <a:off x="1802473" y="37134"/>
          <a:ext cx="1660500" cy="16605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0596D84-02F5-44FB-89DC-E6B86CCE3281}">
      <dsp:nvSpPr>
        <dsp:cNvPr id="0" name=""/>
        <dsp:cNvSpPr/>
      </dsp:nvSpPr>
      <dsp:spPr>
        <a:xfrm>
          <a:off x="787723" y="2117748"/>
          <a:ext cx="369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pPr>
          <a:r>
            <a:rPr lang="en-GB" sz="2700" kern="1200"/>
            <a:t>What have we covered so far?                 </a:t>
          </a:r>
          <a:endParaRPr lang="en-US" sz="2700" kern="1200"/>
        </a:p>
      </dsp:txBody>
      <dsp:txXfrm>
        <a:off x="787723" y="2117748"/>
        <a:ext cx="3690000" cy="720000"/>
      </dsp:txXfrm>
    </dsp:sp>
    <dsp:sp modelId="{E95ADDDE-120F-41CC-84FC-D1E0F21809AF}">
      <dsp:nvSpPr>
        <dsp:cNvPr id="0" name=""/>
        <dsp:cNvSpPr/>
      </dsp:nvSpPr>
      <dsp:spPr>
        <a:xfrm>
          <a:off x="6138223" y="37134"/>
          <a:ext cx="1660500" cy="16605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3678146-56FF-4DA4-9C09-8C8A5522C7D5}">
      <dsp:nvSpPr>
        <dsp:cNvPr id="0" name=""/>
        <dsp:cNvSpPr/>
      </dsp:nvSpPr>
      <dsp:spPr>
        <a:xfrm>
          <a:off x="5123473" y="2117748"/>
          <a:ext cx="369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pPr>
          <a:r>
            <a:rPr lang="en-GB" sz="2700" kern="1200"/>
            <a:t>Do you have any questions?</a:t>
          </a:r>
          <a:endParaRPr lang="en-US" sz="2700" kern="1200"/>
        </a:p>
      </dsp:txBody>
      <dsp:txXfrm>
        <a:off x="5123473" y="2117748"/>
        <a:ext cx="369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408BF9-1D1D-47BD-8B58-26CE37B3EDF1}">
      <dsp:nvSpPr>
        <dsp:cNvPr id="0" name=""/>
        <dsp:cNvSpPr/>
      </dsp:nvSpPr>
      <dsp:spPr>
        <a:xfrm>
          <a:off x="0" y="437566"/>
          <a:ext cx="2700336" cy="171471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D5706F-BDAD-496A-9026-EB40121E0609}">
      <dsp:nvSpPr>
        <dsp:cNvPr id="0" name=""/>
        <dsp:cNvSpPr/>
      </dsp:nvSpPr>
      <dsp:spPr>
        <a:xfrm>
          <a:off x="300037" y="722602"/>
          <a:ext cx="2700336" cy="171471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Circular 10/65</a:t>
          </a:r>
          <a:endParaRPr lang="en-US" sz="3400" kern="1200"/>
        </a:p>
      </dsp:txBody>
      <dsp:txXfrm>
        <a:off x="350259" y="772824"/>
        <a:ext cx="2599892" cy="1614269"/>
      </dsp:txXfrm>
    </dsp:sp>
    <dsp:sp modelId="{5ABEA99F-4AAF-4C80-A307-761C6E5CA820}">
      <dsp:nvSpPr>
        <dsp:cNvPr id="0" name=""/>
        <dsp:cNvSpPr/>
      </dsp:nvSpPr>
      <dsp:spPr>
        <a:xfrm>
          <a:off x="3300411" y="437566"/>
          <a:ext cx="2700336" cy="171471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62F379-AAD5-406B-A653-CA61FB21BD96}">
      <dsp:nvSpPr>
        <dsp:cNvPr id="0" name=""/>
        <dsp:cNvSpPr/>
      </dsp:nvSpPr>
      <dsp:spPr>
        <a:xfrm>
          <a:off x="3600448" y="722602"/>
          <a:ext cx="2700336" cy="171471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The William Tyndale Affair</a:t>
          </a:r>
          <a:endParaRPr lang="en-US" sz="3400" kern="1200"/>
        </a:p>
      </dsp:txBody>
      <dsp:txXfrm>
        <a:off x="3650670" y="772824"/>
        <a:ext cx="2599892" cy="1614269"/>
      </dsp:txXfrm>
    </dsp:sp>
    <dsp:sp modelId="{719D9FC0-2006-4637-A096-A42CDEA8B88C}">
      <dsp:nvSpPr>
        <dsp:cNvPr id="0" name=""/>
        <dsp:cNvSpPr/>
      </dsp:nvSpPr>
      <dsp:spPr>
        <a:xfrm>
          <a:off x="6600822" y="437566"/>
          <a:ext cx="2700336" cy="171471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EF46AC0-E2DF-430F-971D-018247A0F94F}">
      <dsp:nvSpPr>
        <dsp:cNvPr id="0" name=""/>
        <dsp:cNvSpPr/>
      </dsp:nvSpPr>
      <dsp:spPr>
        <a:xfrm>
          <a:off x="6900860" y="722602"/>
          <a:ext cx="2700336" cy="171471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The Secret Garden Speech</a:t>
          </a:r>
          <a:endParaRPr lang="en-US" sz="3400" kern="1200"/>
        </a:p>
      </dsp:txBody>
      <dsp:txXfrm>
        <a:off x="6951082" y="772824"/>
        <a:ext cx="2599892" cy="161426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1C311E-BDD3-4751-B486-4E1711514E8A}">
      <dsp:nvSpPr>
        <dsp:cNvPr id="0" name=""/>
        <dsp:cNvSpPr/>
      </dsp:nvSpPr>
      <dsp:spPr>
        <a:xfrm>
          <a:off x="0" y="640"/>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290354-6A0E-47F4-ADCA-698E5FE32D84}">
      <dsp:nvSpPr>
        <dsp:cNvPr id="0" name=""/>
        <dsp:cNvSpPr/>
      </dsp:nvSpPr>
      <dsp:spPr>
        <a:xfrm>
          <a:off x="453523" y="337971"/>
          <a:ext cx="824587" cy="824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D6F735B-E319-4137-9693-42E0A3968333}">
      <dsp:nvSpPr>
        <dsp:cNvPr id="0" name=""/>
        <dsp:cNvSpPr/>
      </dsp:nvSpPr>
      <dsp:spPr>
        <a:xfrm>
          <a:off x="1731633" y="640"/>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GB" sz="2500" kern="1200"/>
            <a:t>17 Booklets Published by HMI</a:t>
          </a:r>
          <a:endParaRPr lang="en-US" sz="2500" kern="1200"/>
        </a:p>
      </dsp:txBody>
      <dsp:txXfrm>
        <a:off x="1731633" y="640"/>
        <a:ext cx="4182575" cy="1499250"/>
      </dsp:txXfrm>
    </dsp:sp>
    <dsp:sp modelId="{668D7A50-573E-4DB4-B1F8-93382A12DA18}">
      <dsp:nvSpPr>
        <dsp:cNvPr id="0" name=""/>
        <dsp:cNvSpPr/>
      </dsp:nvSpPr>
      <dsp:spPr>
        <a:xfrm>
          <a:off x="0" y="1874703"/>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5B74C9-CEE3-4937-B666-09063C4CC7F8}">
      <dsp:nvSpPr>
        <dsp:cNvPr id="0" name=""/>
        <dsp:cNvSpPr/>
      </dsp:nvSpPr>
      <dsp:spPr>
        <a:xfrm>
          <a:off x="453523" y="2212034"/>
          <a:ext cx="824587" cy="824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5CCF192-0D59-47B7-90F1-81A458807BDE}">
      <dsp:nvSpPr>
        <dsp:cNvPr id="0" name=""/>
        <dsp:cNvSpPr/>
      </dsp:nvSpPr>
      <dsp:spPr>
        <a:xfrm>
          <a:off x="1731633" y="1874703"/>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GB" sz="2500" kern="1200"/>
            <a:t>Covered Most of the School Curriculum</a:t>
          </a:r>
          <a:endParaRPr lang="en-US" sz="2500" kern="1200"/>
        </a:p>
      </dsp:txBody>
      <dsp:txXfrm>
        <a:off x="1731633" y="1874703"/>
        <a:ext cx="4182575" cy="1499250"/>
      </dsp:txXfrm>
    </dsp:sp>
    <dsp:sp modelId="{3633AE15-111C-4BE3-82B4-189CD352D815}">
      <dsp:nvSpPr>
        <dsp:cNvPr id="0" name=""/>
        <dsp:cNvSpPr/>
      </dsp:nvSpPr>
      <dsp:spPr>
        <a:xfrm>
          <a:off x="0" y="3748766"/>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E7FE1F-AB7B-4CA3-A7C8-E0208BA4B10B}">
      <dsp:nvSpPr>
        <dsp:cNvPr id="0" name=""/>
        <dsp:cNvSpPr/>
      </dsp:nvSpPr>
      <dsp:spPr>
        <a:xfrm>
          <a:off x="453523" y="4086097"/>
          <a:ext cx="824587" cy="824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C948CA-A713-454A-8AD2-8F57CD872A4D}">
      <dsp:nvSpPr>
        <dsp:cNvPr id="0" name=""/>
        <dsp:cNvSpPr/>
      </dsp:nvSpPr>
      <dsp:spPr>
        <a:xfrm>
          <a:off x="1731633" y="3748766"/>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GB" sz="2500" kern="1200"/>
            <a:t>Laid the Groundwork for the incoming National Curriculum</a:t>
          </a:r>
          <a:endParaRPr lang="en-US" sz="2500" kern="1200"/>
        </a:p>
      </dsp:txBody>
      <dsp:txXfrm>
        <a:off x="1731633" y="3748766"/>
        <a:ext cx="4182575" cy="14992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82B357-B4CE-45CE-A4A3-9AEB3AEEA12B}">
      <dsp:nvSpPr>
        <dsp:cNvPr id="0" name=""/>
        <dsp:cNvSpPr/>
      </dsp:nvSpPr>
      <dsp:spPr>
        <a:xfrm>
          <a:off x="0" y="852906"/>
          <a:ext cx="5914209" cy="157459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35594C-C60C-41C7-ADAA-6300EE804992}">
      <dsp:nvSpPr>
        <dsp:cNvPr id="0" name=""/>
        <dsp:cNvSpPr/>
      </dsp:nvSpPr>
      <dsp:spPr>
        <a:xfrm>
          <a:off x="476315" y="1207191"/>
          <a:ext cx="866028" cy="8660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829342E-1C3D-45A9-A12B-666E3F1AAF05}">
      <dsp:nvSpPr>
        <dsp:cNvPr id="0" name=""/>
        <dsp:cNvSpPr/>
      </dsp:nvSpPr>
      <dsp:spPr>
        <a:xfrm>
          <a:off x="1818659" y="852906"/>
          <a:ext cx="4095549" cy="15745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45" tIns="166645" rIns="166645" bIns="166645" numCol="1" spcCol="1270" anchor="ctr" anchorCtr="0">
          <a:noAutofit/>
        </a:bodyPr>
        <a:lstStyle/>
        <a:p>
          <a:pPr marL="0" lvl="0" indent="0" algn="l" defTabSz="933450">
            <a:lnSpc>
              <a:spcPct val="90000"/>
            </a:lnSpc>
            <a:spcBef>
              <a:spcPct val="0"/>
            </a:spcBef>
            <a:spcAft>
              <a:spcPct val="35000"/>
            </a:spcAft>
            <a:buNone/>
          </a:pPr>
          <a:r>
            <a:rPr lang="en-GB" sz="2100" kern="1200"/>
            <a:t>At the end of this session you will be able to recall the key education changes in the 1990s</a:t>
          </a:r>
          <a:endParaRPr lang="en-US" sz="2100" kern="1200"/>
        </a:p>
      </dsp:txBody>
      <dsp:txXfrm>
        <a:off x="1818659" y="852906"/>
        <a:ext cx="4095549" cy="1574597"/>
      </dsp:txXfrm>
    </dsp:sp>
    <dsp:sp modelId="{4674E5B4-1D09-408B-8120-6DA567612378}">
      <dsp:nvSpPr>
        <dsp:cNvPr id="0" name=""/>
        <dsp:cNvSpPr/>
      </dsp:nvSpPr>
      <dsp:spPr>
        <a:xfrm>
          <a:off x="0" y="2821153"/>
          <a:ext cx="5914209" cy="157459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84B880-17C9-43A8-9270-1D88CBE1EFEF}">
      <dsp:nvSpPr>
        <dsp:cNvPr id="0" name=""/>
        <dsp:cNvSpPr/>
      </dsp:nvSpPr>
      <dsp:spPr>
        <a:xfrm>
          <a:off x="476315" y="3175437"/>
          <a:ext cx="866028" cy="8660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2E01C8D-5349-46D9-A9BC-65BBCD7384B6}">
      <dsp:nvSpPr>
        <dsp:cNvPr id="0" name=""/>
        <dsp:cNvSpPr/>
      </dsp:nvSpPr>
      <dsp:spPr>
        <a:xfrm>
          <a:off x="1818659" y="2821153"/>
          <a:ext cx="4095549" cy="15745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45" tIns="166645" rIns="166645" bIns="166645" numCol="1" spcCol="1270" anchor="ctr" anchorCtr="0">
          <a:noAutofit/>
        </a:bodyPr>
        <a:lstStyle/>
        <a:p>
          <a:pPr marL="0" lvl="0" indent="0" algn="l" defTabSz="933450">
            <a:lnSpc>
              <a:spcPct val="90000"/>
            </a:lnSpc>
            <a:spcBef>
              <a:spcPct val="0"/>
            </a:spcBef>
            <a:spcAft>
              <a:spcPct val="35000"/>
            </a:spcAft>
            <a:buNone/>
          </a:pPr>
          <a:r>
            <a:rPr lang="en-GB" sz="2100" kern="1200"/>
            <a:t>At the end of this session you will be able to critically evaluate the inspection process for compulsory education</a:t>
          </a:r>
          <a:endParaRPr lang="en-US" sz="2100" kern="1200"/>
        </a:p>
      </dsp:txBody>
      <dsp:txXfrm>
        <a:off x="1818659" y="2821153"/>
        <a:ext cx="4095549" cy="157459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31D7E8-3C8B-4FFB-B5B4-8F92324EC42D}">
      <dsp:nvSpPr>
        <dsp:cNvPr id="0" name=""/>
        <dsp:cNvSpPr/>
      </dsp:nvSpPr>
      <dsp:spPr>
        <a:xfrm>
          <a:off x="0" y="2178"/>
          <a:ext cx="5914209" cy="11040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A6E331-0F4A-4A26-9AF1-E6C28B6D604A}">
      <dsp:nvSpPr>
        <dsp:cNvPr id="0" name=""/>
        <dsp:cNvSpPr/>
      </dsp:nvSpPr>
      <dsp:spPr>
        <a:xfrm>
          <a:off x="333979" y="250592"/>
          <a:ext cx="607234" cy="6072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F9CC81A-10FA-4438-8BAC-C70D40D88BE5}">
      <dsp:nvSpPr>
        <dsp:cNvPr id="0" name=""/>
        <dsp:cNvSpPr/>
      </dsp:nvSpPr>
      <dsp:spPr>
        <a:xfrm>
          <a:off x="1275192" y="2178"/>
          <a:ext cx="4639016" cy="1104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47" tIns="116847" rIns="116847" bIns="116847" numCol="1" spcCol="1270" anchor="ctr" anchorCtr="0">
          <a:noAutofit/>
        </a:bodyPr>
        <a:lstStyle/>
        <a:p>
          <a:pPr marL="0" lvl="0" indent="0" algn="l" defTabSz="977900">
            <a:lnSpc>
              <a:spcPct val="90000"/>
            </a:lnSpc>
            <a:spcBef>
              <a:spcPct val="0"/>
            </a:spcBef>
            <a:spcAft>
              <a:spcPct val="35000"/>
            </a:spcAft>
            <a:buNone/>
          </a:pPr>
          <a:r>
            <a:rPr lang="en-GB" sz="2200" kern="1200"/>
            <a:t>Little curriculum change</a:t>
          </a:r>
          <a:endParaRPr lang="en-US" sz="2200" kern="1200"/>
        </a:p>
      </dsp:txBody>
      <dsp:txXfrm>
        <a:off x="1275192" y="2178"/>
        <a:ext cx="4639016" cy="1104063"/>
      </dsp:txXfrm>
    </dsp:sp>
    <dsp:sp modelId="{DDE4C039-284E-45AB-8B18-1BF250D68607}">
      <dsp:nvSpPr>
        <dsp:cNvPr id="0" name=""/>
        <dsp:cNvSpPr/>
      </dsp:nvSpPr>
      <dsp:spPr>
        <a:xfrm>
          <a:off x="0" y="1382257"/>
          <a:ext cx="5914209" cy="11040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F84FBB-8EB2-40D5-97D6-87B4FE939B88}">
      <dsp:nvSpPr>
        <dsp:cNvPr id="0" name=""/>
        <dsp:cNvSpPr/>
      </dsp:nvSpPr>
      <dsp:spPr>
        <a:xfrm>
          <a:off x="333979" y="1630671"/>
          <a:ext cx="607234" cy="6072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F6EE6D4-EC0F-403B-9408-83C849BA0FAC}">
      <dsp:nvSpPr>
        <dsp:cNvPr id="0" name=""/>
        <dsp:cNvSpPr/>
      </dsp:nvSpPr>
      <dsp:spPr>
        <a:xfrm>
          <a:off x="1275192" y="1382257"/>
          <a:ext cx="4639016" cy="1104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47" tIns="116847" rIns="116847" bIns="116847" numCol="1" spcCol="1270" anchor="ctr" anchorCtr="0">
          <a:noAutofit/>
        </a:bodyPr>
        <a:lstStyle/>
        <a:p>
          <a:pPr marL="0" lvl="0" indent="0" algn="l" defTabSz="977900">
            <a:lnSpc>
              <a:spcPct val="90000"/>
            </a:lnSpc>
            <a:spcBef>
              <a:spcPct val="0"/>
            </a:spcBef>
            <a:spcAft>
              <a:spcPct val="35000"/>
            </a:spcAft>
            <a:buNone/>
          </a:pPr>
          <a:r>
            <a:rPr lang="en-GB" sz="2200" kern="1200"/>
            <a:t>Capital spending on schools remained low</a:t>
          </a:r>
          <a:endParaRPr lang="en-US" sz="2200" kern="1200"/>
        </a:p>
      </dsp:txBody>
      <dsp:txXfrm>
        <a:off x="1275192" y="1382257"/>
        <a:ext cx="4639016" cy="1104063"/>
      </dsp:txXfrm>
    </dsp:sp>
    <dsp:sp modelId="{9715E479-45E2-4477-974D-A09A6D73C8A2}">
      <dsp:nvSpPr>
        <dsp:cNvPr id="0" name=""/>
        <dsp:cNvSpPr/>
      </dsp:nvSpPr>
      <dsp:spPr>
        <a:xfrm>
          <a:off x="0" y="2762336"/>
          <a:ext cx="5914209" cy="11040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B1AEC9-121E-4511-800A-C883F43B48BC}">
      <dsp:nvSpPr>
        <dsp:cNvPr id="0" name=""/>
        <dsp:cNvSpPr/>
      </dsp:nvSpPr>
      <dsp:spPr>
        <a:xfrm>
          <a:off x="333979" y="3010750"/>
          <a:ext cx="607234" cy="60723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1376BD6-7D04-49E7-9953-E4D13CB7BB30}">
      <dsp:nvSpPr>
        <dsp:cNvPr id="0" name=""/>
        <dsp:cNvSpPr/>
      </dsp:nvSpPr>
      <dsp:spPr>
        <a:xfrm>
          <a:off x="1275192" y="2762336"/>
          <a:ext cx="4639016" cy="1104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47" tIns="116847" rIns="116847" bIns="116847" numCol="1" spcCol="1270" anchor="ctr" anchorCtr="0">
          <a:noAutofit/>
        </a:bodyPr>
        <a:lstStyle/>
        <a:p>
          <a:pPr marL="0" lvl="0" indent="0" algn="l" defTabSz="977900">
            <a:lnSpc>
              <a:spcPct val="90000"/>
            </a:lnSpc>
            <a:spcBef>
              <a:spcPct val="0"/>
            </a:spcBef>
            <a:spcAft>
              <a:spcPct val="35000"/>
            </a:spcAft>
            <a:buNone/>
          </a:pPr>
          <a:r>
            <a:rPr lang="en-GB" sz="2200" kern="1200"/>
            <a:t>Increasing polarisation of performing and underperforming schools</a:t>
          </a:r>
          <a:endParaRPr lang="en-US" sz="2200" kern="1200"/>
        </a:p>
      </dsp:txBody>
      <dsp:txXfrm>
        <a:off x="1275192" y="2762336"/>
        <a:ext cx="4639016" cy="1104063"/>
      </dsp:txXfrm>
    </dsp:sp>
    <dsp:sp modelId="{9DCB3DDF-05EA-4E8B-B48F-32E30AF41169}">
      <dsp:nvSpPr>
        <dsp:cNvPr id="0" name=""/>
        <dsp:cNvSpPr/>
      </dsp:nvSpPr>
      <dsp:spPr>
        <a:xfrm>
          <a:off x="0" y="4142415"/>
          <a:ext cx="5914209" cy="11040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3F4683-C14F-407D-85ED-6BB093FE75EC}">
      <dsp:nvSpPr>
        <dsp:cNvPr id="0" name=""/>
        <dsp:cNvSpPr/>
      </dsp:nvSpPr>
      <dsp:spPr>
        <a:xfrm>
          <a:off x="333979" y="4390829"/>
          <a:ext cx="607234" cy="60723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4A1A421-7F91-4F8B-A928-ACE920DB0A01}">
      <dsp:nvSpPr>
        <dsp:cNvPr id="0" name=""/>
        <dsp:cNvSpPr/>
      </dsp:nvSpPr>
      <dsp:spPr>
        <a:xfrm>
          <a:off x="1275192" y="4142415"/>
          <a:ext cx="4639016" cy="1104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47" tIns="116847" rIns="116847" bIns="116847" numCol="1" spcCol="1270" anchor="ctr" anchorCtr="0">
          <a:noAutofit/>
        </a:bodyPr>
        <a:lstStyle/>
        <a:p>
          <a:pPr marL="0" lvl="0" indent="0" algn="l" defTabSz="977900">
            <a:lnSpc>
              <a:spcPct val="90000"/>
            </a:lnSpc>
            <a:spcBef>
              <a:spcPct val="0"/>
            </a:spcBef>
            <a:spcAft>
              <a:spcPct val="35000"/>
            </a:spcAft>
            <a:buNone/>
          </a:pPr>
          <a:r>
            <a:rPr lang="en-GB" sz="2200" kern="1200"/>
            <a:t>Inspection seen as the way to improve standards </a:t>
          </a:r>
          <a:endParaRPr lang="en-US" sz="2200" kern="1200"/>
        </a:p>
      </dsp:txBody>
      <dsp:txXfrm>
        <a:off x="1275192" y="4142415"/>
        <a:ext cx="4639016" cy="110406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7BE55A-55E0-4CAE-ABF1-E7EB83AB70BC}">
      <dsp:nvSpPr>
        <dsp:cNvPr id="0" name=""/>
        <dsp:cNvSpPr/>
      </dsp:nvSpPr>
      <dsp:spPr>
        <a:xfrm>
          <a:off x="2812" y="693784"/>
          <a:ext cx="2008375" cy="127531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8527DC-1E67-4F41-B631-E548E9CE90C2}">
      <dsp:nvSpPr>
        <dsp:cNvPr id="0" name=""/>
        <dsp:cNvSpPr/>
      </dsp:nvSpPr>
      <dsp:spPr>
        <a:xfrm>
          <a:off x="225965" y="905779"/>
          <a:ext cx="2008375" cy="1275318"/>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Carried out by teams of inspectors ‘Her Majesty’s Inspectors’ on a national basis with LEA responsible for management of inspections at a local level</a:t>
          </a:r>
          <a:endParaRPr lang="en-US" sz="1200" kern="1200"/>
        </a:p>
      </dsp:txBody>
      <dsp:txXfrm>
        <a:off x="263318" y="943132"/>
        <a:ext cx="1933669" cy="1200612"/>
      </dsp:txXfrm>
    </dsp:sp>
    <dsp:sp modelId="{8EADBA31-BD30-497A-9448-9E3E100BC3C7}">
      <dsp:nvSpPr>
        <dsp:cNvPr id="0" name=""/>
        <dsp:cNvSpPr/>
      </dsp:nvSpPr>
      <dsp:spPr>
        <a:xfrm>
          <a:off x="2457493" y="693784"/>
          <a:ext cx="2008375" cy="127531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86D1A9-B79B-4467-982B-4E879565D1A3}">
      <dsp:nvSpPr>
        <dsp:cNvPr id="0" name=""/>
        <dsp:cNvSpPr/>
      </dsp:nvSpPr>
      <dsp:spPr>
        <a:xfrm>
          <a:off x="2680646" y="905779"/>
          <a:ext cx="2008375" cy="1275318"/>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Both full and short inspections undertaken</a:t>
          </a:r>
          <a:endParaRPr lang="en-US" sz="1200" kern="1200"/>
        </a:p>
      </dsp:txBody>
      <dsp:txXfrm>
        <a:off x="2717999" y="943132"/>
        <a:ext cx="1933669" cy="1200612"/>
      </dsp:txXfrm>
    </dsp:sp>
    <dsp:sp modelId="{BD560FB2-6BFF-4C4F-82F2-3D42D4C21D79}">
      <dsp:nvSpPr>
        <dsp:cNvPr id="0" name=""/>
        <dsp:cNvSpPr/>
      </dsp:nvSpPr>
      <dsp:spPr>
        <a:xfrm>
          <a:off x="4912174" y="693784"/>
          <a:ext cx="2008375" cy="127531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DCACFDC-4B17-4AB1-9D35-26F64CE09F3C}">
      <dsp:nvSpPr>
        <dsp:cNvPr id="0" name=""/>
        <dsp:cNvSpPr/>
      </dsp:nvSpPr>
      <dsp:spPr>
        <a:xfrm>
          <a:off x="5135327" y="905779"/>
          <a:ext cx="2008375" cy="1275318"/>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Published reports from 1983 onwards, annual report published annually by the Chief Inspector</a:t>
          </a:r>
          <a:endParaRPr lang="en-US" sz="1200" kern="1200"/>
        </a:p>
      </dsp:txBody>
      <dsp:txXfrm>
        <a:off x="5172680" y="943132"/>
        <a:ext cx="1933669" cy="1200612"/>
      </dsp:txXfrm>
    </dsp:sp>
    <dsp:sp modelId="{8456EDA4-1A40-4F76-9B7C-3B77AE2D2903}">
      <dsp:nvSpPr>
        <dsp:cNvPr id="0" name=""/>
        <dsp:cNvSpPr/>
      </dsp:nvSpPr>
      <dsp:spPr>
        <a:xfrm>
          <a:off x="7366855" y="693784"/>
          <a:ext cx="2008375" cy="127531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196463-9A65-4ABD-BC7B-3F76593D4F0E}">
      <dsp:nvSpPr>
        <dsp:cNvPr id="0" name=""/>
        <dsp:cNvSpPr/>
      </dsp:nvSpPr>
      <dsp:spPr>
        <a:xfrm>
          <a:off x="7590008" y="905779"/>
          <a:ext cx="2008375" cy="1275318"/>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Conservative government under John Major wanted 4 yearly inspection system, not possible under current system </a:t>
          </a:r>
          <a:endParaRPr lang="en-US" sz="1200" kern="1200"/>
        </a:p>
      </dsp:txBody>
      <dsp:txXfrm>
        <a:off x="7627361" y="943132"/>
        <a:ext cx="1933669" cy="120061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26A4D4-EBB8-433F-8092-9A521E80A96F}">
      <dsp:nvSpPr>
        <dsp:cNvPr id="0" name=""/>
        <dsp:cNvSpPr/>
      </dsp:nvSpPr>
      <dsp:spPr>
        <a:xfrm>
          <a:off x="887848" y="19941"/>
          <a:ext cx="1612687" cy="161268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DD4BD4-08F6-4A39-9A22-1BCA91CDC0EF}">
      <dsp:nvSpPr>
        <dsp:cNvPr id="0" name=""/>
        <dsp:cNvSpPr/>
      </dsp:nvSpPr>
      <dsp:spPr>
        <a:xfrm>
          <a:off x="1231535" y="363628"/>
          <a:ext cx="925312" cy="9253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4C0896B-3285-497D-ACFC-B311CF98C1C6}">
      <dsp:nvSpPr>
        <dsp:cNvPr id="0" name=""/>
        <dsp:cNvSpPr/>
      </dsp:nvSpPr>
      <dsp:spPr>
        <a:xfrm>
          <a:off x="372317" y="2134941"/>
          <a:ext cx="26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In groups discuss and compare the inspection reports you have looked at.</a:t>
          </a:r>
          <a:endParaRPr lang="en-US" sz="1300" kern="1200"/>
        </a:p>
      </dsp:txBody>
      <dsp:txXfrm>
        <a:off x="372317" y="2134941"/>
        <a:ext cx="2643750" cy="720000"/>
      </dsp:txXfrm>
    </dsp:sp>
    <dsp:sp modelId="{70256090-C64A-487D-8AFC-737CCD99DE3B}">
      <dsp:nvSpPr>
        <dsp:cNvPr id="0" name=""/>
        <dsp:cNvSpPr/>
      </dsp:nvSpPr>
      <dsp:spPr>
        <a:xfrm>
          <a:off x="3994254" y="19941"/>
          <a:ext cx="1612687" cy="161268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DC9BD9-8336-4C97-A20D-9B0C0FE2CF7E}">
      <dsp:nvSpPr>
        <dsp:cNvPr id="0" name=""/>
        <dsp:cNvSpPr/>
      </dsp:nvSpPr>
      <dsp:spPr>
        <a:xfrm>
          <a:off x="4337942" y="363628"/>
          <a:ext cx="925312" cy="9253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1572CCE-8CEE-49F4-9206-099149227F90}">
      <dsp:nvSpPr>
        <dsp:cNvPr id="0" name=""/>
        <dsp:cNvSpPr/>
      </dsp:nvSpPr>
      <dsp:spPr>
        <a:xfrm>
          <a:off x="3478723" y="2134941"/>
          <a:ext cx="26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Are they positive or negative in nature?</a:t>
          </a:r>
          <a:endParaRPr lang="en-US" sz="1300" kern="1200"/>
        </a:p>
      </dsp:txBody>
      <dsp:txXfrm>
        <a:off x="3478723" y="2134941"/>
        <a:ext cx="2643750" cy="720000"/>
      </dsp:txXfrm>
    </dsp:sp>
    <dsp:sp modelId="{79D7166C-67D8-445D-830D-EFB68A89680F}">
      <dsp:nvSpPr>
        <dsp:cNvPr id="0" name=""/>
        <dsp:cNvSpPr/>
      </dsp:nvSpPr>
      <dsp:spPr>
        <a:xfrm>
          <a:off x="7100661" y="19941"/>
          <a:ext cx="1612687" cy="161268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F01333-45AE-4A3C-A8D9-F6058D3B5CFE}">
      <dsp:nvSpPr>
        <dsp:cNvPr id="0" name=""/>
        <dsp:cNvSpPr/>
      </dsp:nvSpPr>
      <dsp:spPr>
        <a:xfrm>
          <a:off x="7444348" y="363628"/>
          <a:ext cx="925312" cy="9253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B062269-AC5F-4F66-8939-1C0B747B793D}">
      <dsp:nvSpPr>
        <dsp:cNvPr id="0" name=""/>
        <dsp:cNvSpPr/>
      </dsp:nvSpPr>
      <dsp:spPr>
        <a:xfrm>
          <a:off x="6585129" y="2134941"/>
          <a:ext cx="26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What are the key areas they are considering?</a:t>
          </a:r>
          <a:endParaRPr lang="en-US" sz="1300" kern="1200"/>
        </a:p>
      </dsp:txBody>
      <dsp:txXfrm>
        <a:off x="6585129" y="2134941"/>
        <a:ext cx="2643750" cy="720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0C7DDC-07AE-484D-82AD-FC3D2355FED8}">
      <dsp:nvSpPr>
        <dsp:cNvPr id="0" name=""/>
        <dsp:cNvSpPr/>
      </dsp:nvSpPr>
      <dsp:spPr>
        <a:xfrm>
          <a:off x="0" y="3202"/>
          <a:ext cx="5914209" cy="104274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2F867E-E2CC-481E-94B3-AA220EE32464}">
      <dsp:nvSpPr>
        <dsp:cNvPr id="0" name=""/>
        <dsp:cNvSpPr/>
      </dsp:nvSpPr>
      <dsp:spPr>
        <a:xfrm>
          <a:off x="315431" y="237821"/>
          <a:ext cx="574071" cy="5735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F25EF8E-D40B-449E-BD66-3F277455F7DF}">
      <dsp:nvSpPr>
        <dsp:cNvPr id="0" name=""/>
        <dsp:cNvSpPr/>
      </dsp:nvSpPr>
      <dsp:spPr>
        <a:xfrm>
          <a:off x="1204934" y="3202"/>
          <a:ext cx="4389638" cy="1108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363" tIns="117363" rIns="117363" bIns="117363" numCol="1" spcCol="1270" anchor="ctr" anchorCtr="0">
          <a:noAutofit/>
        </a:bodyPr>
        <a:lstStyle/>
        <a:p>
          <a:pPr marL="0" lvl="0" indent="0" algn="l" defTabSz="622300">
            <a:lnSpc>
              <a:spcPct val="90000"/>
            </a:lnSpc>
            <a:spcBef>
              <a:spcPct val="0"/>
            </a:spcBef>
            <a:spcAft>
              <a:spcPct val="35000"/>
            </a:spcAft>
            <a:buNone/>
          </a:pPr>
          <a:r>
            <a:rPr lang="en-GB" sz="1400" kern="1200">
              <a:hlinkClick xmlns:r="http://schemas.openxmlformats.org/officeDocument/2006/relationships" r:id="rId3"/>
            </a:rPr>
            <a:t>https://online.clickview.co.uk/exchange/videos/35121829/chris-woodhead</a:t>
          </a:r>
          <a:r>
            <a:rPr lang="en-GB" sz="1400" kern="1200"/>
            <a:t> </a:t>
          </a:r>
          <a:endParaRPr lang="en-US" sz="1400" kern="1200"/>
        </a:p>
      </dsp:txBody>
      <dsp:txXfrm>
        <a:off x="1204934" y="3202"/>
        <a:ext cx="4389638" cy="1108937"/>
      </dsp:txXfrm>
    </dsp:sp>
    <dsp:sp modelId="{D6292E37-6317-4513-B679-32ECD07AD875}">
      <dsp:nvSpPr>
        <dsp:cNvPr id="0" name=""/>
        <dsp:cNvSpPr/>
      </dsp:nvSpPr>
      <dsp:spPr>
        <a:xfrm>
          <a:off x="0" y="1380974"/>
          <a:ext cx="5914209" cy="104274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D2FD95-6F04-4912-B0B2-993E1578B8B3}">
      <dsp:nvSpPr>
        <dsp:cNvPr id="0" name=""/>
        <dsp:cNvSpPr/>
      </dsp:nvSpPr>
      <dsp:spPr>
        <a:xfrm>
          <a:off x="315431" y="1615592"/>
          <a:ext cx="574071" cy="573511"/>
        </a:xfrm>
        <a:prstGeom prst="rect">
          <a:avLst/>
        </a:prstGeom>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683E8F9-6F00-4168-A16A-3C5D7ABBA1D6}">
      <dsp:nvSpPr>
        <dsp:cNvPr id="0" name=""/>
        <dsp:cNvSpPr/>
      </dsp:nvSpPr>
      <dsp:spPr>
        <a:xfrm>
          <a:off x="1204934" y="1380974"/>
          <a:ext cx="4389638" cy="1108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363" tIns="117363" rIns="117363" bIns="117363" numCol="1" spcCol="1270" anchor="ctr" anchorCtr="0">
          <a:noAutofit/>
        </a:bodyPr>
        <a:lstStyle/>
        <a:p>
          <a:pPr marL="0" lvl="0" indent="0" algn="l" defTabSz="622300">
            <a:lnSpc>
              <a:spcPct val="90000"/>
            </a:lnSpc>
            <a:spcBef>
              <a:spcPct val="0"/>
            </a:spcBef>
            <a:spcAft>
              <a:spcPct val="35000"/>
            </a:spcAft>
            <a:buNone/>
          </a:pPr>
          <a:r>
            <a:rPr lang="en-GB" sz="1400" kern="1200"/>
            <a:t>Watch the video then discuss the following points</a:t>
          </a:r>
          <a:endParaRPr lang="en-US" sz="1400" kern="1200"/>
        </a:p>
      </dsp:txBody>
      <dsp:txXfrm>
        <a:off x="1204934" y="1380974"/>
        <a:ext cx="4389638" cy="1108937"/>
      </dsp:txXfrm>
    </dsp:sp>
    <dsp:sp modelId="{49D42642-10A5-43A2-A061-201B0C4A3F44}">
      <dsp:nvSpPr>
        <dsp:cNvPr id="0" name=""/>
        <dsp:cNvSpPr/>
      </dsp:nvSpPr>
      <dsp:spPr>
        <a:xfrm>
          <a:off x="0" y="2758745"/>
          <a:ext cx="5914209" cy="104274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ECB3BB-A19B-49F8-9566-7E1AFE6BEDAF}">
      <dsp:nvSpPr>
        <dsp:cNvPr id="0" name=""/>
        <dsp:cNvSpPr/>
      </dsp:nvSpPr>
      <dsp:spPr>
        <a:xfrm>
          <a:off x="315431" y="2993363"/>
          <a:ext cx="574071" cy="573511"/>
        </a:xfrm>
        <a:prstGeom prst="rect">
          <a:avLst/>
        </a:prstGeom>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69191D5-9558-45F6-89C5-E95CBD1300D4}">
      <dsp:nvSpPr>
        <dsp:cNvPr id="0" name=""/>
        <dsp:cNvSpPr/>
      </dsp:nvSpPr>
      <dsp:spPr>
        <a:xfrm>
          <a:off x="1204934" y="2758745"/>
          <a:ext cx="4389638" cy="1108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363" tIns="117363" rIns="117363" bIns="117363" numCol="1" spcCol="1270" anchor="ctr" anchorCtr="0">
          <a:noAutofit/>
        </a:bodyPr>
        <a:lstStyle/>
        <a:p>
          <a:pPr marL="0" lvl="0" indent="0" algn="l" defTabSz="622300">
            <a:lnSpc>
              <a:spcPct val="90000"/>
            </a:lnSpc>
            <a:spcBef>
              <a:spcPct val="0"/>
            </a:spcBef>
            <a:spcAft>
              <a:spcPct val="35000"/>
            </a:spcAft>
            <a:buNone/>
          </a:pPr>
          <a:r>
            <a:rPr lang="en-GB" sz="1400" kern="1200"/>
            <a:t>To what extent to you agree/disagree with his views on education?</a:t>
          </a:r>
          <a:endParaRPr lang="en-US" sz="1400" kern="1200"/>
        </a:p>
      </dsp:txBody>
      <dsp:txXfrm>
        <a:off x="1204934" y="2758745"/>
        <a:ext cx="4389638" cy="1108937"/>
      </dsp:txXfrm>
    </dsp:sp>
    <dsp:sp modelId="{D9B4E7C6-E980-402E-AA3C-6A71B1F1AC3B}">
      <dsp:nvSpPr>
        <dsp:cNvPr id="0" name=""/>
        <dsp:cNvSpPr/>
      </dsp:nvSpPr>
      <dsp:spPr>
        <a:xfrm>
          <a:off x="0" y="4136516"/>
          <a:ext cx="5914209" cy="1042747"/>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6ED3EF-E8DA-4D5E-BF58-AFE65EB2E929}">
      <dsp:nvSpPr>
        <dsp:cNvPr id="0" name=""/>
        <dsp:cNvSpPr/>
      </dsp:nvSpPr>
      <dsp:spPr>
        <a:xfrm>
          <a:off x="315431" y="4371134"/>
          <a:ext cx="574071" cy="573511"/>
        </a:xfrm>
        <a:prstGeom prst="rect">
          <a:avLst/>
        </a:prstGeom>
        <a:blipFill>
          <a:blip xmlns:r="http://schemas.openxmlformats.org/officeDocument/2006/relationships"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7B457BB-1C3D-492F-9407-8ADA780E8AC4}">
      <dsp:nvSpPr>
        <dsp:cNvPr id="0" name=""/>
        <dsp:cNvSpPr/>
      </dsp:nvSpPr>
      <dsp:spPr>
        <a:xfrm>
          <a:off x="1204934" y="4136516"/>
          <a:ext cx="4389638" cy="1108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363" tIns="117363" rIns="117363" bIns="117363" numCol="1" spcCol="1270" anchor="ctr" anchorCtr="0">
          <a:noAutofit/>
        </a:bodyPr>
        <a:lstStyle/>
        <a:p>
          <a:pPr marL="0" lvl="0" indent="0" algn="l" defTabSz="622300">
            <a:lnSpc>
              <a:spcPct val="90000"/>
            </a:lnSpc>
            <a:spcBef>
              <a:spcPct val="0"/>
            </a:spcBef>
            <a:spcAft>
              <a:spcPct val="35000"/>
            </a:spcAft>
            <a:buNone/>
          </a:pPr>
          <a:r>
            <a:rPr lang="en-GB" sz="1400" kern="1200"/>
            <a:t>How does his vision of education compare to other points of view we have considered such as Plowden?</a:t>
          </a:r>
          <a:endParaRPr lang="en-US" sz="1400" kern="1200"/>
        </a:p>
      </dsp:txBody>
      <dsp:txXfrm>
        <a:off x="1204934" y="4136516"/>
        <a:ext cx="4389638" cy="110893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FBD8B7-2A17-4226-8472-78DECA5CD411}">
      <dsp:nvSpPr>
        <dsp:cNvPr id="0" name=""/>
        <dsp:cNvSpPr/>
      </dsp:nvSpPr>
      <dsp:spPr>
        <a:xfrm>
          <a:off x="0" y="4100"/>
          <a:ext cx="5914209" cy="87340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654BC4-37BC-4B98-BB76-84AA66ACCE1F}">
      <dsp:nvSpPr>
        <dsp:cNvPr id="0" name=""/>
        <dsp:cNvSpPr/>
      </dsp:nvSpPr>
      <dsp:spPr>
        <a:xfrm>
          <a:off x="264206" y="200617"/>
          <a:ext cx="480375" cy="4803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DA69A44-B4FA-43E5-B86B-871BD38F704F}">
      <dsp:nvSpPr>
        <dsp:cNvPr id="0" name=""/>
        <dsp:cNvSpPr/>
      </dsp:nvSpPr>
      <dsp:spPr>
        <a:xfrm>
          <a:off x="1008787" y="4100"/>
          <a:ext cx="4905421" cy="87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36" tIns="92436" rIns="92436" bIns="92436" numCol="1" spcCol="1270" anchor="ctr" anchorCtr="0">
          <a:noAutofit/>
        </a:bodyPr>
        <a:lstStyle/>
        <a:p>
          <a:pPr marL="0" lvl="0" indent="0" algn="l" defTabSz="755650">
            <a:lnSpc>
              <a:spcPct val="90000"/>
            </a:lnSpc>
            <a:spcBef>
              <a:spcPct val="0"/>
            </a:spcBef>
            <a:spcAft>
              <a:spcPct val="35000"/>
            </a:spcAft>
            <a:buNone/>
          </a:pPr>
          <a:r>
            <a:rPr lang="en-GB" sz="1700" kern="1200"/>
            <a:t>Written by Chris Woodhead, Jim Rose and Robin Alexander and was also known as the ‘Three Wise Men Report’</a:t>
          </a:r>
          <a:endParaRPr lang="en-US" sz="1700" kern="1200"/>
        </a:p>
      </dsp:txBody>
      <dsp:txXfrm>
        <a:off x="1008787" y="4100"/>
        <a:ext cx="4905421" cy="873409"/>
      </dsp:txXfrm>
    </dsp:sp>
    <dsp:sp modelId="{34C7BBB6-435F-4260-9E66-FAC5E8C71C9F}">
      <dsp:nvSpPr>
        <dsp:cNvPr id="0" name=""/>
        <dsp:cNvSpPr/>
      </dsp:nvSpPr>
      <dsp:spPr>
        <a:xfrm>
          <a:off x="0" y="1095862"/>
          <a:ext cx="5914209" cy="87340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EA0F5A-38AE-4D3B-A0E1-2999FD01EF11}">
      <dsp:nvSpPr>
        <dsp:cNvPr id="0" name=""/>
        <dsp:cNvSpPr/>
      </dsp:nvSpPr>
      <dsp:spPr>
        <a:xfrm>
          <a:off x="264206" y="1292379"/>
          <a:ext cx="480375" cy="4803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D5A0E68-0470-48B1-B377-382BD4EC64FE}">
      <dsp:nvSpPr>
        <dsp:cNvPr id="0" name=""/>
        <dsp:cNvSpPr/>
      </dsp:nvSpPr>
      <dsp:spPr>
        <a:xfrm>
          <a:off x="1008787" y="1095862"/>
          <a:ext cx="4905421" cy="87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36" tIns="92436" rIns="92436" bIns="92436" numCol="1" spcCol="1270" anchor="ctr" anchorCtr="0">
          <a:noAutofit/>
        </a:bodyPr>
        <a:lstStyle/>
        <a:p>
          <a:pPr marL="0" lvl="0" indent="0" algn="l" defTabSz="755650">
            <a:lnSpc>
              <a:spcPct val="90000"/>
            </a:lnSpc>
            <a:spcBef>
              <a:spcPct val="0"/>
            </a:spcBef>
            <a:spcAft>
              <a:spcPct val="35000"/>
            </a:spcAft>
            <a:buNone/>
          </a:pPr>
          <a:r>
            <a:rPr lang="en-GB" sz="1700" kern="1200"/>
            <a:t>Key failings in literacy and numeracy ability</a:t>
          </a:r>
          <a:endParaRPr lang="en-US" sz="1700" kern="1200"/>
        </a:p>
      </dsp:txBody>
      <dsp:txXfrm>
        <a:off x="1008787" y="1095862"/>
        <a:ext cx="4905421" cy="873409"/>
      </dsp:txXfrm>
    </dsp:sp>
    <dsp:sp modelId="{2878ECE6-FFA3-4F5A-9E08-61835A14AFD7}">
      <dsp:nvSpPr>
        <dsp:cNvPr id="0" name=""/>
        <dsp:cNvSpPr/>
      </dsp:nvSpPr>
      <dsp:spPr>
        <a:xfrm>
          <a:off x="0" y="2187623"/>
          <a:ext cx="5914209" cy="87340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479115-CCB1-4134-9BA5-B273FFC39E3E}">
      <dsp:nvSpPr>
        <dsp:cNvPr id="0" name=""/>
        <dsp:cNvSpPr/>
      </dsp:nvSpPr>
      <dsp:spPr>
        <a:xfrm>
          <a:off x="264206" y="2384140"/>
          <a:ext cx="480375" cy="4803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3E1C555-97C1-4F92-89D8-376242D3EB42}">
      <dsp:nvSpPr>
        <dsp:cNvPr id="0" name=""/>
        <dsp:cNvSpPr/>
      </dsp:nvSpPr>
      <dsp:spPr>
        <a:xfrm>
          <a:off x="1008787" y="2187623"/>
          <a:ext cx="4905421" cy="87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36" tIns="92436" rIns="92436" bIns="92436" numCol="1" spcCol="1270" anchor="ctr" anchorCtr="0">
          <a:noAutofit/>
        </a:bodyPr>
        <a:lstStyle/>
        <a:p>
          <a:pPr marL="0" lvl="0" indent="0" algn="l" defTabSz="755650">
            <a:lnSpc>
              <a:spcPct val="90000"/>
            </a:lnSpc>
            <a:spcBef>
              <a:spcPct val="0"/>
            </a:spcBef>
            <a:spcAft>
              <a:spcPct val="35000"/>
            </a:spcAft>
            <a:buNone/>
          </a:pPr>
          <a:r>
            <a:rPr lang="en-GB" sz="1700" kern="1200"/>
            <a:t>Teacher should be an instructor and not a facilitator</a:t>
          </a:r>
          <a:endParaRPr lang="en-US" sz="1700" kern="1200"/>
        </a:p>
      </dsp:txBody>
      <dsp:txXfrm>
        <a:off x="1008787" y="2187623"/>
        <a:ext cx="4905421" cy="873409"/>
      </dsp:txXfrm>
    </dsp:sp>
    <dsp:sp modelId="{52590D91-9721-48A6-BF6E-DCE831028B3C}">
      <dsp:nvSpPr>
        <dsp:cNvPr id="0" name=""/>
        <dsp:cNvSpPr/>
      </dsp:nvSpPr>
      <dsp:spPr>
        <a:xfrm>
          <a:off x="0" y="3279385"/>
          <a:ext cx="5914209" cy="87340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E2AB87-7DF7-4202-86DE-32B276DBA925}">
      <dsp:nvSpPr>
        <dsp:cNvPr id="0" name=""/>
        <dsp:cNvSpPr/>
      </dsp:nvSpPr>
      <dsp:spPr>
        <a:xfrm>
          <a:off x="264206" y="3475902"/>
          <a:ext cx="480375" cy="48037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54ABBCE-32AA-4A76-B1E1-6DE5B8AB2E9D}">
      <dsp:nvSpPr>
        <dsp:cNvPr id="0" name=""/>
        <dsp:cNvSpPr/>
      </dsp:nvSpPr>
      <dsp:spPr>
        <a:xfrm>
          <a:off x="1008787" y="3279385"/>
          <a:ext cx="4905421" cy="87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36" tIns="92436" rIns="92436" bIns="92436" numCol="1" spcCol="1270" anchor="ctr" anchorCtr="0">
          <a:noAutofit/>
        </a:bodyPr>
        <a:lstStyle/>
        <a:p>
          <a:pPr marL="0" lvl="0" indent="0" algn="l" defTabSz="755650">
            <a:lnSpc>
              <a:spcPct val="90000"/>
            </a:lnSpc>
            <a:spcBef>
              <a:spcPct val="0"/>
            </a:spcBef>
            <a:spcAft>
              <a:spcPct val="35000"/>
            </a:spcAft>
            <a:buNone/>
          </a:pPr>
          <a:r>
            <a:rPr lang="en-GB" sz="1700" kern="1200"/>
            <a:t>More emphasis should be put on the National Curriculum subjects</a:t>
          </a:r>
          <a:endParaRPr lang="en-US" sz="1700" kern="1200"/>
        </a:p>
      </dsp:txBody>
      <dsp:txXfrm>
        <a:off x="1008787" y="3279385"/>
        <a:ext cx="4905421" cy="873409"/>
      </dsp:txXfrm>
    </dsp:sp>
    <dsp:sp modelId="{33652674-16C9-42BC-BBAE-DC2D52155533}">
      <dsp:nvSpPr>
        <dsp:cNvPr id="0" name=""/>
        <dsp:cNvSpPr/>
      </dsp:nvSpPr>
      <dsp:spPr>
        <a:xfrm>
          <a:off x="0" y="4371147"/>
          <a:ext cx="5914209" cy="87340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6F9024-0FAF-4E8F-8EEF-60AB12CA7967}">
      <dsp:nvSpPr>
        <dsp:cNvPr id="0" name=""/>
        <dsp:cNvSpPr/>
      </dsp:nvSpPr>
      <dsp:spPr>
        <a:xfrm>
          <a:off x="264206" y="4567664"/>
          <a:ext cx="480375" cy="48037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158E65F-2ED3-462A-83B5-5904A424C9F3}">
      <dsp:nvSpPr>
        <dsp:cNvPr id="0" name=""/>
        <dsp:cNvSpPr/>
      </dsp:nvSpPr>
      <dsp:spPr>
        <a:xfrm>
          <a:off x="1008787" y="4371147"/>
          <a:ext cx="4905421" cy="87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36" tIns="92436" rIns="92436" bIns="92436" numCol="1" spcCol="1270" anchor="ctr" anchorCtr="0">
          <a:noAutofit/>
        </a:bodyPr>
        <a:lstStyle/>
        <a:p>
          <a:pPr marL="0" lvl="0" indent="0" algn="l" defTabSz="755650">
            <a:lnSpc>
              <a:spcPct val="90000"/>
            </a:lnSpc>
            <a:spcBef>
              <a:spcPct val="0"/>
            </a:spcBef>
            <a:spcAft>
              <a:spcPct val="35000"/>
            </a:spcAft>
            <a:buNone/>
          </a:pPr>
          <a:r>
            <a:rPr lang="en-GB" sz="1700" kern="1200"/>
            <a:t>Shortage of specialist expertise due to inadequacies of primary school teachers</a:t>
          </a:r>
          <a:endParaRPr lang="en-US" sz="1700" kern="1200"/>
        </a:p>
      </dsp:txBody>
      <dsp:txXfrm>
        <a:off x="1008787" y="4371147"/>
        <a:ext cx="4905421" cy="87340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43BCF3-F8AF-4320-B8C5-CA57BFE724CC}">
      <dsp:nvSpPr>
        <dsp:cNvPr id="0" name=""/>
        <dsp:cNvSpPr/>
      </dsp:nvSpPr>
      <dsp:spPr>
        <a:xfrm>
          <a:off x="0" y="2624328"/>
          <a:ext cx="5914209" cy="0"/>
        </a:xfrm>
        <a:prstGeom prst="line">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tailEnd type="triangle" w="lg" len="lg"/>
        </a:ln>
        <a:effectLst/>
      </dsp:spPr>
      <dsp:style>
        <a:lnRef idx="1">
          <a:scrgbClr r="0" g="0" b="0"/>
        </a:lnRef>
        <a:fillRef idx="1">
          <a:scrgbClr r="0" g="0" b="0"/>
        </a:fillRef>
        <a:effectRef idx="0">
          <a:scrgbClr r="0" g="0" b="0"/>
        </a:effectRef>
        <a:fontRef idx="minor"/>
      </dsp:style>
    </dsp:sp>
    <dsp:sp modelId="{DB34539E-B349-4D7F-B01A-CBD47D482287}">
      <dsp:nvSpPr>
        <dsp:cNvPr id="0" name=""/>
        <dsp:cNvSpPr/>
      </dsp:nvSpPr>
      <dsp:spPr>
        <a:xfrm>
          <a:off x="91687" y="2818528"/>
          <a:ext cx="1334162" cy="593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22300">
            <a:lnSpc>
              <a:spcPct val="90000"/>
            </a:lnSpc>
            <a:spcBef>
              <a:spcPct val="0"/>
            </a:spcBef>
            <a:spcAft>
              <a:spcPct val="35000"/>
            </a:spcAft>
            <a:buNone/>
            <a:defRPr b="1"/>
          </a:pPr>
          <a:r>
            <a:rPr lang="en-US" sz="1400" kern="1200"/>
            <a:t>1997</a:t>
          </a:r>
        </a:p>
      </dsp:txBody>
      <dsp:txXfrm>
        <a:off x="91687" y="2818528"/>
        <a:ext cx="1334162" cy="593098"/>
      </dsp:txXfrm>
    </dsp:sp>
    <dsp:sp modelId="{B91AB9C8-2E1C-4B43-A497-7CBC8AD4D331}">
      <dsp:nvSpPr>
        <dsp:cNvPr id="0" name=""/>
        <dsp:cNvSpPr/>
      </dsp:nvSpPr>
      <dsp:spPr>
        <a:xfrm>
          <a:off x="721" y="676256"/>
          <a:ext cx="1516093" cy="950827"/>
        </a:xfrm>
        <a:prstGeom prst="round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a:lnSpc>
              <a:spcPct val="90000"/>
            </a:lnSpc>
            <a:spcBef>
              <a:spcPct val="0"/>
            </a:spcBef>
            <a:spcAft>
              <a:spcPct val="35000"/>
            </a:spcAft>
            <a:buNone/>
          </a:pPr>
          <a:r>
            <a:rPr lang="en-US" sz="1200" kern="1200"/>
            <a:t>cycle of inspection was changed to six years from four</a:t>
          </a:r>
        </a:p>
      </dsp:txBody>
      <dsp:txXfrm>
        <a:off x="47137" y="722672"/>
        <a:ext cx="1423261" cy="857995"/>
      </dsp:txXfrm>
    </dsp:sp>
    <dsp:sp modelId="{B411F570-BCE4-4520-9CA2-090A3FB52E07}">
      <dsp:nvSpPr>
        <dsp:cNvPr id="0" name=""/>
        <dsp:cNvSpPr/>
      </dsp:nvSpPr>
      <dsp:spPr>
        <a:xfrm>
          <a:off x="758768" y="1627083"/>
          <a:ext cx="0" cy="997244"/>
        </a:xfrm>
        <a:prstGeom prst="line">
          <a:avLst/>
        </a:prstGeom>
        <a:noFill/>
        <a:ln w="9525" cap="flat" cmpd="sng" algn="ctr">
          <a:solidFill>
            <a:schemeClr val="accent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0BCE8F29-CE2E-490A-B0FE-88FE53FFFD57}">
      <dsp:nvSpPr>
        <dsp:cNvPr id="0" name=""/>
        <dsp:cNvSpPr/>
      </dsp:nvSpPr>
      <dsp:spPr>
        <a:xfrm>
          <a:off x="971021" y="1837029"/>
          <a:ext cx="1334162" cy="593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622300">
            <a:lnSpc>
              <a:spcPct val="90000"/>
            </a:lnSpc>
            <a:spcBef>
              <a:spcPct val="0"/>
            </a:spcBef>
            <a:spcAft>
              <a:spcPct val="35000"/>
            </a:spcAft>
            <a:buNone/>
            <a:defRPr b="1"/>
          </a:pPr>
          <a:r>
            <a:rPr lang="en-US" sz="1400" kern="1200"/>
            <a:t>1998</a:t>
          </a:r>
        </a:p>
      </dsp:txBody>
      <dsp:txXfrm>
        <a:off x="971021" y="1837029"/>
        <a:ext cx="1334162" cy="593098"/>
      </dsp:txXfrm>
    </dsp:sp>
    <dsp:sp modelId="{E44E6475-3F17-4C52-9879-E7ADEC4849A7}">
      <dsp:nvSpPr>
        <dsp:cNvPr id="0" name=""/>
        <dsp:cNvSpPr/>
      </dsp:nvSpPr>
      <dsp:spPr>
        <a:xfrm>
          <a:off x="719403" y="2584963"/>
          <a:ext cx="78729" cy="78729"/>
        </a:xfrm>
        <a:prstGeom prst="ellipse">
          <a:avLst/>
        </a:prstGeom>
        <a:blipFill>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w="9525" cap="flat" cmpd="sng" algn="ctr">
          <a:solidFill>
            <a:schemeClr val="accent2">
              <a:hueOff val="0"/>
              <a:satOff val="0"/>
              <a:lumOff val="0"/>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5B4E53E3-30C3-4955-A261-0715C4ACCE4E}">
      <dsp:nvSpPr>
        <dsp:cNvPr id="0" name=""/>
        <dsp:cNvSpPr/>
      </dsp:nvSpPr>
      <dsp:spPr>
        <a:xfrm>
          <a:off x="880056" y="3621573"/>
          <a:ext cx="1516093" cy="1627083"/>
        </a:xfrm>
        <a:prstGeom prst="round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a:lnSpc>
              <a:spcPct val="90000"/>
            </a:lnSpc>
            <a:spcBef>
              <a:spcPct val="0"/>
            </a:spcBef>
            <a:spcAft>
              <a:spcPct val="35000"/>
            </a:spcAft>
            <a:buNone/>
          </a:pPr>
          <a:r>
            <a:rPr lang="en-US" sz="1200" kern="1200"/>
            <a:t>remit was changed to include inspection of local authorities and teacher training providers</a:t>
          </a:r>
        </a:p>
      </dsp:txBody>
      <dsp:txXfrm>
        <a:off x="954066" y="3695583"/>
        <a:ext cx="1368073" cy="1479063"/>
      </dsp:txXfrm>
    </dsp:sp>
    <dsp:sp modelId="{6F0180A2-015C-471F-BE7A-5F69B4EE0FED}">
      <dsp:nvSpPr>
        <dsp:cNvPr id="0" name=""/>
        <dsp:cNvSpPr/>
      </dsp:nvSpPr>
      <dsp:spPr>
        <a:xfrm>
          <a:off x="1638103" y="2624328"/>
          <a:ext cx="0" cy="997244"/>
        </a:xfrm>
        <a:prstGeom prst="line">
          <a:avLst/>
        </a:prstGeom>
        <a:noFill/>
        <a:ln w="9525" cap="flat" cmpd="sng" algn="ctr">
          <a:solidFill>
            <a:schemeClr val="accent3">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0926B2BF-4610-4420-9614-154446879F6B}">
      <dsp:nvSpPr>
        <dsp:cNvPr id="0" name=""/>
        <dsp:cNvSpPr/>
      </dsp:nvSpPr>
      <dsp:spPr>
        <a:xfrm>
          <a:off x="1850356" y="2818528"/>
          <a:ext cx="1334162" cy="593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22300">
            <a:lnSpc>
              <a:spcPct val="90000"/>
            </a:lnSpc>
            <a:spcBef>
              <a:spcPct val="0"/>
            </a:spcBef>
            <a:spcAft>
              <a:spcPct val="35000"/>
            </a:spcAft>
            <a:buNone/>
            <a:defRPr b="1"/>
          </a:pPr>
          <a:r>
            <a:rPr lang="en-US" sz="1400" kern="1200"/>
            <a:t>2000</a:t>
          </a:r>
        </a:p>
      </dsp:txBody>
      <dsp:txXfrm>
        <a:off x="1850356" y="2818528"/>
        <a:ext cx="1334162" cy="593098"/>
      </dsp:txXfrm>
    </dsp:sp>
    <dsp:sp modelId="{F89885EA-C54D-4F3A-95DA-25FA3BCDD831}">
      <dsp:nvSpPr>
        <dsp:cNvPr id="0" name=""/>
        <dsp:cNvSpPr/>
      </dsp:nvSpPr>
      <dsp:spPr>
        <a:xfrm>
          <a:off x="1598738" y="2584963"/>
          <a:ext cx="78729" cy="78729"/>
        </a:xfrm>
        <a:prstGeom prst="ellipse">
          <a:avLst/>
        </a:prstGeom>
        <a:blipFill>
          <a:blip xmlns:r="http://schemas.openxmlformats.org/officeDocument/2006/relationships" r:embed="rId1">
            <a:duotone>
              <a:schemeClr val="accent3">
                <a:hueOff val="0"/>
                <a:satOff val="0"/>
                <a:lumOff val="0"/>
                <a:alphaOff val="0"/>
                <a:shade val="74000"/>
                <a:satMod val="130000"/>
                <a:lumMod val="90000"/>
              </a:schemeClr>
              <a:schemeClr val="accent3">
                <a:hueOff val="0"/>
                <a:satOff val="0"/>
                <a:lumOff val="0"/>
                <a:alphaOff val="0"/>
                <a:tint val="94000"/>
                <a:satMod val="120000"/>
                <a:lumMod val="104000"/>
              </a:schemeClr>
            </a:duotone>
          </a:blip>
          <a:tile tx="0" ty="0" sx="100000" sy="100000" flip="none" algn="tl"/>
        </a:blipFill>
        <a:ln w="9525" cap="flat" cmpd="sng" algn="ctr">
          <a:solidFill>
            <a:schemeClr val="accent3">
              <a:hueOff val="0"/>
              <a:satOff val="0"/>
              <a:lumOff val="0"/>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7CC7C4B3-CB58-45D9-8720-4F59D984F156}">
      <dsp:nvSpPr>
        <dsp:cNvPr id="0" name=""/>
        <dsp:cNvSpPr/>
      </dsp:nvSpPr>
      <dsp:spPr>
        <a:xfrm>
          <a:off x="1759390" y="676256"/>
          <a:ext cx="1516093" cy="950827"/>
        </a:xfrm>
        <a:prstGeom prst="roundRect">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a:lnSpc>
              <a:spcPct val="90000"/>
            </a:lnSpc>
            <a:spcBef>
              <a:spcPct val="0"/>
            </a:spcBef>
            <a:spcAft>
              <a:spcPct val="35000"/>
            </a:spcAft>
            <a:buNone/>
          </a:pPr>
          <a:r>
            <a:rPr lang="en-US" sz="1200" kern="1200"/>
            <a:t>Woodhead left in 2000 claiming system was too bureaucratic</a:t>
          </a:r>
        </a:p>
      </dsp:txBody>
      <dsp:txXfrm>
        <a:off x="1805806" y="722672"/>
        <a:ext cx="1423261" cy="857995"/>
      </dsp:txXfrm>
    </dsp:sp>
    <dsp:sp modelId="{E56CC95A-DAB7-474E-A0B7-9D680279D5AF}">
      <dsp:nvSpPr>
        <dsp:cNvPr id="0" name=""/>
        <dsp:cNvSpPr/>
      </dsp:nvSpPr>
      <dsp:spPr>
        <a:xfrm>
          <a:off x="2517437" y="1627083"/>
          <a:ext cx="0" cy="997244"/>
        </a:xfrm>
        <a:prstGeom prst="line">
          <a:avLst/>
        </a:prstGeom>
        <a:noFill/>
        <a:ln w="9525" cap="flat" cmpd="sng" algn="ctr">
          <a:solidFill>
            <a:schemeClr val="accent4">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85FAAC2B-90CE-46A6-9EA8-CC7F9FDC5DBC}">
      <dsp:nvSpPr>
        <dsp:cNvPr id="0" name=""/>
        <dsp:cNvSpPr/>
      </dsp:nvSpPr>
      <dsp:spPr>
        <a:xfrm>
          <a:off x="2729690" y="1837029"/>
          <a:ext cx="1334162" cy="593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622300">
            <a:lnSpc>
              <a:spcPct val="90000"/>
            </a:lnSpc>
            <a:spcBef>
              <a:spcPct val="0"/>
            </a:spcBef>
            <a:spcAft>
              <a:spcPct val="35000"/>
            </a:spcAft>
            <a:buNone/>
            <a:defRPr b="1"/>
          </a:pPr>
          <a:r>
            <a:rPr lang="en-US" sz="1400" kern="1200"/>
            <a:t>2005</a:t>
          </a:r>
        </a:p>
      </dsp:txBody>
      <dsp:txXfrm>
        <a:off x="2729690" y="1837029"/>
        <a:ext cx="1334162" cy="593098"/>
      </dsp:txXfrm>
    </dsp:sp>
    <dsp:sp modelId="{9A6EBBAF-E40D-45EF-9FA4-463DBECE6283}">
      <dsp:nvSpPr>
        <dsp:cNvPr id="0" name=""/>
        <dsp:cNvSpPr/>
      </dsp:nvSpPr>
      <dsp:spPr>
        <a:xfrm>
          <a:off x="2478072" y="2584963"/>
          <a:ext cx="78729" cy="78729"/>
        </a:xfrm>
        <a:prstGeom prst="ellipse">
          <a:avLst/>
        </a:prstGeom>
        <a:blipFill>
          <a:blip xmlns:r="http://schemas.openxmlformats.org/officeDocument/2006/relationships" r:embed="rId1">
            <a:duotone>
              <a:schemeClr val="accent4">
                <a:hueOff val="0"/>
                <a:satOff val="0"/>
                <a:lumOff val="0"/>
                <a:alphaOff val="0"/>
                <a:shade val="74000"/>
                <a:satMod val="130000"/>
                <a:lumMod val="90000"/>
              </a:schemeClr>
              <a:schemeClr val="accent4">
                <a:hueOff val="0"/>
                <a:satOff val="0"/>
                <a:lumOff val="0"/>
                <a:alphaOff val="0"/>
                <a:tint val="94000"/>
                <a:satMod val="120000"/>
                <a:lumMod val="104000"/>
              </a:schemeClr>
            </a:duotone>
          </a:blip>
          <a:tile tx="0" ty="0" sx="100000" sy="100000" flip="none" algn="tl"/>
        </a:blipFill>
        <a:ln w="9525" cap="flat" cmpd="sng" algn="ctr">
          <a:solidFill>
            <a:schemeClr val="accent4">
              <a:hueOff val="0"/>
              <a:satOff val="0"/>
              <a:lumOff val="0"/>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DE528ECC-1CDA-4A72-AB54-201992FD0BF1}">
      <dsp:nvSpPr>
        <dsp:cNvPr id="0" name=""/>
        <dsp:cNvSpPr/>
      </dsp:nvSpPr>
      <dsp:spPr>
        <a:xfrm>
          <a:off x="2638724" y="3621573"/>
          <a:ext cx="1516093" cy="950827"/>
        </a:xfrm>
        <a:prstGeom prst="roundRect">
          <a:avLst/>
        </a:prstGeom>
        <a:solidFill>
          <a:schemeClr val="lt1">
            <a:alpha val="9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a:lnSpc>
              <a:spcPct val="90000"/>
            </a:lnSpc>
            <a:spcBef>
              <a:spcPct val="0"/>
            </a:spcBef>
            <a:spcAft>
              <a:spcPct val="35000"/>
            </a:spcAft>
            <a:buNone/>
          </a:pPr>
          <a:r>
            <a:rPr lang="en-US" sz="1200" kern="1200"/>
            <a:t>By 2005 greater emphasis placed on self evaluation of a school</a:t>
          </a:r>
        </a:p>
      </dsp:txBody>
      <dsp:txXfrm>
        <a:off x="2685140" y="3667989"/>
        <a:ext cx="1423261" cy="857995"/>
      </dsp:txXfrm>
    </dsp:sp>
    <dsp:sp modelId="{8151EDCB-A598-4A2F-9036-05AB8BA19FCB}">
      <dsp:nvSpPr>
        <dsp:cNvPr id="0" name=""/>
        <dsp:cNvSpPr/>
      </dsp:nvSpPr>
      <dsp:spPr>
        <a:xfrm>
          <a:off x="3396771" y="2624328"/>
          <a:ext cx="0" cy="997244"/>
        </a:xfrm>
        <a:prstGeom prst="line">
          <a:avLst/>
        </a:prstGeom>
        <a:noFill/>
        <a:ln w="9525" cap="flat" cmpd="sng" algn="ctr">
          <a:solidFill>
            <a:schemeClr val="accent5">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F777FC92-3613-430E-9335-0F91547BB945}">
      <dsp:nvSpPr>
        <dsp:cNvPr id="0" name=""/>
        <dsp:cNvSpPr/>
      </dsp:nvSpPr>
      <dsp:spPr>
        <a:xfrm>
          <a:off x="3609024" y="2818528"/>
          <a:ext cx="1334162" cy="593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22300">
            <a:lnSpc>
              <a:spcPct val="90000"/>
            </a:lnSpc>
            <a:spcBef>
              <a:spcPct val="0"/>
            </a:spcBef>
            <a:spcAft>
              <a:spcPct val="35000"/>
            </a:spcAft>
            <a:buNone/>
            <a:defRPr b="1"/>
          </a:pPr>
          <a:r>
            <a:rPr lang="en-US" sz="1400" kern="1200"/>
            <a:t>2005</a:t>
          </a:r>
        </a:p>
      </dsp:txBody>
      <dsp:txXfrm>
        <a:off x="3609024" y="2818528"/>
        <a:ext cx="1334162" cy="593098"/>
      </dsp:txXfrm>
    </dsp:sp>
    <dsp:sp modelId="{D761F943-0E1E-4EF1-ABDF-F250DC4C8AAB}">
      <dsp:nvSpPr>
        <dsp:cNvPr id="0" name=""/>
        <dsp:cNvSpPr/>
      </dsp:nvSpPr>
      <dsp:spPr>
        <a:xfrm>
          <a:off x="3357406" y="2584963"/>
          <a:ext cx="78729" cy="78729"/>
        </a:xfrm>
        <a:prstGeom prst="ellipse">
          <a:avLst/>
        </a:prstGeom>
        <a:blipFill>
          <a:blip xmlns:r="http://schemas.openxmlformats.org/officeDocument/2006/relationships" r:embed="rId1">
            <a:duotone>
              <a:schemeClr val="accent5">
                <a:hueOff val="0"/>
                <a:satOff val="0"/>
                <a:lumOff val="0"/>
                <a:alphaOff val="0"/>
                <a:shade val="74000"/>
                <a:satMod val="130000"/>
                <a:lumMod val="90000"/>
              </a:schemeClr>
              <a:schemeClr val="accent5">
                <a:hueOff val="0"/>
                <a:satOff val="0"/>
                <a:lumOff val="0"/>
                <a:alphaOff val="0"/>
                <a:tint val="94000"/>
                <a:satMod val="120000"/>
                <a:lumMod val="104000"/>
              </a:schemeClr>
            </a:duotone>
          </a:blip>
          <a:tile tx="0" ty="0" sx="100000" sy="100000" flip="none" algn="tl"/>
        </a:blipFill>
        <a:ln w="9525" cap="flat" cmpd="sng" algn="ctr">
          <a:solidFill>
            <a:schemeClr val="accent5">
              <a:hueOff val="0"/>
              <a:satOff val="0"/>
              <a:lumOff val="0"/>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4CC55115-CCE4-49D7-9795-B5A21C5BF3DF}">
      <dsp:nvSpPr>
        <dsp:cNvPr id="0" name=""/>
        <dsp:cNvSpPr/>
      </dsp:nvSpPr>
      <dsp:spPr>
        <a:xfrm>
          <a:off x="3518059" y="676256"/>
          <a:ext cx="1516093" cy="950827"/>
        </a:xfrm>
        <a:prstGeom prst="roundRect">
          <a:avLst/>
        </a:prstGeom>
        <a:solidFill>
          <a:schemeClr val="lt1">
            <a:alpha val="90000"/>
            <a:hueOff val="0"/>
            <a:satOff val="0"/>
            <a:lumOff val="0"/>
            <a:alphaOff val="0"/>
          </a:schemeClr>
        </a:solidFill>
        <a:ln w="9525" cap="flat" cmpd="sng" algn="ctr">
          <a:solidFill>
            <a:schemeClr val="accent6">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a:lnSpc>
              <a:spcPct val="90000"/>
            </a:lnSpc>
            <a:spcBef>
              <a:spcPct val="0"/>
            </a:spcBef>
            <a:spcAft>
              <a:spcPct val="35000"/>
            </a:spcAft>
            <a:buNone/>
          </a:pPr>
          <a:r>
            <a:rPr lang="en-US" sz="1200" kern="1200"/>
            <a:t>the remit of Ofsted was significantly increased</a:t>
          </a:r>
        </a:p>
      </dsp:txBody>
      <dsp:txXfrm>
        <a:off x="3564475" y="722672"/>
        <a:ext cx="1423261" cy="857995"/>
      </dsp:txXfrm>
    </dsp:sp>
    <dsp:sp modelId="{04760518-1D03-4F15-9C9E-C55C75B7F53E}">
      <dsp:nvSpPr>
        <dsp:cNvPr id="0" name=""/>
        <dsp:cNvSpPr/>
      </dsp:nvSpPr>
      <dsp:spPr>
        <a:xfrm>
          <a:off x="4276105" y="1627083"/>
          <a:ext cx="0" cy="997244"/>
        </a:xfrm>
        <a:prstGeom prst="line">
          <a:avLst/>
        </a:prstGeom>
        <a:noFill/>
        <a:ln w="9525" cap="flat" cmpd="sng" algn="ctr">
          <a:solidFill>
            <a:schemeClr val="accent6">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629DA536-7644-4227-BC22-733F285FDF4E}">
      <dsp:nvSpPr>
        <dsp:cNvPr id="0" name=""/>
        <dsp:cNvSpPr/>
      </dsp:nvSpPr>
      <dsp:spPr>
        <a:xfrm>
          <a:off x="4488359" y="1837029"/>
          <a:ext cx="1334162" cy="593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622300">
            <a:lnSpc>
              <a:spcPct val="90000"/>
            </a:lnSpc>
            <a:spcBef>
              <a:spcPct val="0"/>
            </a:spcBef>
            <a:spcAft>
              <a:spcPct val="35000"/>
            </a:spcAft>
            <a:buNone/>
            <a:defRPr b="1"/>
          </a:pPr>
          <a:r>
            <a:rPr lang="en-US" sz="1400" kern="1200"/>
            <a:t>2006</a:t>
          </a:r>
        </a:p>
      </dsp:txBody>
      <dsp:txXfrm>
        <a:off x="4488359" y="1837029"/>
        <a:ext cx="1334162" cy="593098"/>
      </dsp:txXfrm>
    </dsp:sp>
    <dsp:sp modelId="{1B8CA69A-332B-4BBD-9790-9F3D6D850CD1}">
      <dsp:nvSpPr>
        <dsp:cNvPr id="0" name=""/>
        <dsp:cNvSpPr/>
      </dsp:nvSpPr>
      <dsp:spPr>
        <a:xfrm>
          <a:off x="4236741" y="2584963"/>
          <a:ext cx="78729" cy="78729"/>
        </a:xfrm>
        <a:prstGeom prst="ellipse">
          <a:avLst/>
        </a:prstGeom>
        <a:blipFill>
          <a:blip xmlns:r="http://schemas.openxmlformats.org/officeDocument/2006/relationships" r:embed="rId1">
            <a:duotone>
              <a:schemeClr val="accent6">
                <a:hueOff val="0"/>
                <a:satOff val="0"/>
                <a:lumOff val="0"/>
                <a:alphaOff val="0"/>
                <a:shade val="74000"/>
                <a:satMod val="130000"/>
                <a:lumMod val="90000"/>
              </a:schemeClr>
              <a:schemeClr val="accent6">
                <a:hueOff val="0"/>
                <a:satOff val="0"/>
                <a:lumOff val="0"/>
                <a:alphaOff val="0"/>
                <a:tint val="94000"/>
                <a:satMod val="120000"/>
                <a:lumMod val="104000"/>
              </a:schemeClr>
            </a:duotone>
          </a:blip>
          <a:tile tx="0" ty="0" sx="100000" sy="100000" flip="none" algn="tl"/>
        </a:blipFill>
        <a:ln w="9525" cap="flat" cmpd="sng" algn="ctr">
          <a:solidFill>
            <a:schemeClr val="accent6">
              <a:hueOff val="0"/>
              <a:satOff val="0"/>
              <a:lumOff val="0"/>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A147CDF5-22CB-4678-9274-125F65C0C7FC}">
      <dsp:nvSpPr>
        <dsp:cNvPr id="0" name=""/>
        <dsp:cNvSpPr/>
      </dsp:nvSpPr>
      <dsp:spPr>
        <a:xfrm>
          <a:off x="4397393" y="3621573"/>
          <a:ext cx="1516093" cy="1286413"/>
        </a:xfrm>
        <a:prstGeom prst="round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a:lnSpc>
              <a:spcPct val="90000"/>
            </a:lnSpc>
            <a:spcBef>
              <a:spcPct val="0"/>
            </a:spcBef>
            <a:spcAft>
              <a:spcPct val="35000"/>
            </a:spcAft>
            <a:buNone/>
          </a:pPr>
          <a:r>
            <a:rPr lang="en-US" sz="1200" kern="1200"/>
            <a:t>By 2006 significant changes had taken place to streamline the system</a:t>
          </a:r>
        </a:p>
      </dsp:txBody>
      <dsp:txXfrm>
        <a:off x="4460191" y="3684371"/>
        <a:ext cx="1390497" cy="1160817"/>
      </dsp:txXfrm>
    </dsp:sp>
    <dsp:sp modelId="{21CDD597-95C8-4622-BAD2-FEEF1B707112}">
      <dsp:nvSpPr>
        <dsp:cNvPr id="0" name=""/>
        <dsp:cNvSpPr/>
      </dsp:nvSpPr>
      <dsp:spPr>
        <a:xfrm>
          <a:off x="5155440" y="2624328"/>
          <a:ext cx="0" cy="997244"/>
        </a:xfrm>
        <a:prstGeom prst="line">
          <a:avLst/>
        </a:prstGeom>
        <a:noFill/>
        <a:ln w="9525" cap="flat" cmpd="sng" algn="ctr">
          <a:solidFill>
            <a:schemeClr val="accent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188B7ACC-0EEE-4EC2-86BB-6312C2ED2F21}">
      <dsp:nvSpPr>
        <dsp:cNvPr id="0" name=""/>
        <dsp:cNvSpPr/>
      </dsp:nvSpPr>
      <dsp:spPr>
        <a:xfrm>
          <a:off x="5116075" y="2584963"/>
          <a:ext cx="78729" cy="78729"/>
        </a:xfrm>
        <a:prstGeom prst="ellipse">
          <a:avLst/>
        </a:prstGeom>
        <a:blipFill>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w="9525" cap="flat" cmpd="sng" algn="ctr">
          <a:solidFill>
            <a:schemeClr val="accent2">
              <a:hueOff val="0"/>
              <a:satOff val="0"/>
              <a:lumOff val="0"/>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16/7/layout/BasicTimeline">
  <dgm:title val="Basic Timeline"/>
  <dgm:desc val="Use to show a list of events in chronological order. The rounded rectangular shape contains the description while the date is shown below on the time line. It's the perfect SmartArt for displaying large amount of text with a medium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FollowNode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presOf/>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16"/>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42"/>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t" for="ch" forName="L1TextContainer" refType="h" fact="0.537"/>
                <dgm:constr type="h" for="ch" forName="L1TextContainer" refType="h" fact="0.113"/>
                <dgm:constr type="w" for="ch" forName="L2TextContainerWrapper" refType="w"/>
                <dgm:constr type="h" for="ch" forName="L2TextContainerWrapper" refType="h" fact="0.31"/>
                <dgm:constr type="b" for="ch" forName="L2TextContainerWrapper" refType="h" fact="0.31"/>
                <dgm:constr type="w" for="ch" forName="ConnectLine"/>
                <dgm:constr type="l" for="ch" forName="ConnectLine" refType="w" fact="0.5"/>
                <dgm:constr type="h" for="ch" forName="ConnectLine" refType="h" fact="0.19"/>
                <dgm:constr type="t" for="ch" forName="ConnectLine" refType="h" fact="0.31"/>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8"/>
                <dgm:constr type="l" for="ch" forName="L1TextContainer" refType="w" fact="0.06"/>
                <dgm:constr type="t" for="ch" forName="L1TextContainer" refType="h" fact="0.35"/>
                <dgm:constr type="h" for="ch" forName="L1TextContainer" refType="h" fact="0.113"/>
                <dgm:constr type="w" for="ch" forName="L2TextContainerWrapper" refType="w"/>
                <dgm:constr type="h" for="ch" forName="L2TextContainerWrapper" refType="h" fact="0.31"/>
                <dgm:constr type="t" for="ch" forName="L2TextContainerWrapper" refType="h" fact="0.69"/>
                <dgm:constr type="w" for="ch" forName="ConnectLine"/>
                <dgm:constr type="l" for="ch" forName="ConnectLine" refType="w" fact="0.5"/>
                <dgm:constr type="h" for="ch" forName="ConnectLine" refType="h" fact="0.19"/>
                <dgm:constr type="t" for="ch" forName="ConnectLine" refType="h" fact="0.5"/>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55"/>
                  <dgm:constr type="b" for="ch" forName="L2TextContainer" refType="h"/>
                  <dgm:constr type="h" for="ch" forName="FlexibleEmptyPlaceHolder" refType="h" fact="0.45"/>
                </dgm:constrLst>
              </dgm:if>
              <dgm:else name="CaseForPlacingL2TextContaineBelowDivider">
                <dgm:constrLst>
                  <dgm:constr type="h" for="ch" forName="L2TextContainer" refType="h" fact="0.55"/>
                  <dgm:constr type="h" for="ch" forName="FlexibleEmptyPlaceHolder" refType="h" fact="0.45"/>
                  <dgm:constr type="b" for="ch" forName="FlexibleEmptyPlaceHolder" refType="h"/>
                </dgm:constrLst>
              </dgm:else>
            </dgm:choose>
            <dgm:layoutNode name="L2TextContainer" styleLbl="bgAcc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oundRect" r:blip="">
                <dgm:adjLst/>
              </dgm:shape>
              <dgm:presOf axis="des" ptType="node"/>
              <dgm:constrLst>
                <dgm:constr type="primFontSz" val="17"/>
                <dgm:constr type="lMarg" refType="primFontSz" fact="0.7"/>
                <dgm:constr type="rMarg" refType="primFontSz" fact="0.7"/>
                <dgm:constr type="tMarg" refType="primFontSz" fact="0.7"/>
                <dgm:constr type="bMarg" refType="primFontSz" fact="0.7"/>
              </dgm:constrLst>
              <dgm:ruleLst>
                <dgm:rule type="primFontSz" val="12" fact="NaN" max="NaN"/>
                <dgm:rule type="secFontSz" val="10" fact="NaN" max="NaN"/>
                <dgm:rule type="h" val="INF"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2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orPoint" styleLbl="alignNode1" moveWith="L2TextContainer">
            <dgm:alg type="sp"/>
            <dgm:shape xmlns:r="http://schemas.openxmlformats.org/officeDocument/2006/relationships" type="ellipse" r:blip="" zOrderOff="1">
              <dgm:adj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BB90E1-9EE5-4B26-9AD3-7B87DB226FF6}" type="datetimeFigureOut">
              <a:rPr lang="en-GB" smtClean="0"/>
              <a:t>20/08/2024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35DB960-9715-4DB4-972E-139AF06B9701}" type="slidenum">
              <a:rPr lang="en-GB" smtClean="0"/>
              <a:t>‹#›</a:t>
            </a:fld>
            <a:endParaRPr lang="en-GB"/>
          </a:p>
        </p:txBody>
      </p:sp>
    </p:spTree>
    <p:extLst>
      <p:ext uri="{BB962C8B-B14F-4D97-AF65-F5344CB8AC3E}">
        <p14:creationId xmlns:p14="http://schemas.microsoft.com/office/powerpoint/2010/main" val="31439362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www.educationengland.org.uk/documents/des/schoolcurric.html" TargetMode="External"/><Relationship Id="rId2" Type="http://schemas.openxmlformats.org/officeDocument/2006/relationships/slide" Target="../slides/slide8.xml"/><Relationship Id="rId1" Type="http://schemas.openxmlformats.org/officeDocument/2006/relationships/notesMaster" Target="../notesMasters/notesMaster1.xml"/><Relationship Id="rId5" Type="http://schemas.openxmlformats.org/officeDocument/2006/relationships/hyperlink" Target="http://www.educationengland.org.uk/documents/des/circular8-83.html" TargetMode="External"/><Relationship Id="rId4" Type="http://schemas.openxmlformats.org/officeDocument/2006/relationships/hyperlink" Target="http://www.educationengland.org.uk/documents/des/circular6-81.html"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www.educationengland.org.uk/documents/speeches/1976ruskin.html"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In 1984 the Council for the Accreditation of Teacher Education (CATE) was established to set standards for initial teacher training courses.</a:t>
            </a:r>
          </a:p>
          <a:p>
            <a:r>
              <a:rPr lang="en-GB" sz="1200" b="0" i="0" kern="1200" dirty="0">
                <a:solidFill>
                  <a:schemeClr val="tx1"/>
                </a:solidFill>
                <a:effectLst/>
                <a:latin typeface="+mn-lt"/>
                <a:ea typeface="+mn-ea"/>
                <a:cs typeface="+mn-cs"/>
              </a:rPr>
              <a:t>In a move designed to reduce the influence of teachers in curriculum development, the Schools Council, in which teachers had played a significant role, was abolished in 1984. Its work was shared between the School Examinations Council (SEC), whose members were nominated by the secretary of state, and the School Curriculum Development Council (SCDC), which was specifically instructed not to 'concern itself with policy'.</a:t>
            </a:r>
          </a:p>
          <a:p>
            <a:r>
              <a:rPr lang="en-GB" sz="1200" b="0" i="0" kern="1200" dirty="0">
                <a:solidFill>
                  <a:schemeClr val="tx1"/>
                </a:solidFill>
                <a:effectLst/>
                <a:latin typeface="+mn-lt"/>
                <a:ea typeface="+mn-ea"/>
                <a:cs typeface="+mn-cs"/>
              </a:rPr>
              <a:t>And in 1985 Keith Joseph proposed linking teacher appraisal and performance-related pay. The result was a year of industrial action by teachers. </a:t>
            </a:r>
          </a:p>
          <a:p>
            <a:endParaRPr lang="en-GB" dirty="0"/>
          </a:p>
          <a:p>
            <a:r>
              <a:rPr lang="en-GB" sz="1200" b="0" i="0" kern="1200" dirty="0">
                <a:solidFill>
                  <a:schemeClr val="tx1"/>
                </a:solidFill>
                <a:effectLst/>
                <a:latin typeface="+mn-lt"/>
                <a:ea typeface="+mn-ea"/>
                <a:cs typeface="+mn-cs"/>
              </a:rPr>
              <a:t>For Thatcher, the local authorities - many of them run by Labour - were an irritant, blocking central government's ability to affect what was going on in the schools. Her government therefore set about weakening the role of the LEAs by dismantling the triangular framework of responsibility - central government, local authorities and the schools - which had been established by the 1944 Education Act, and by offering parents a greater role in the running of schools.</a:t>
            </a:r>
          </a:p>
          <a:p>
            <a:endParaRPr lang="en-GB" dirty="0"/>
          </a:p>
        </p:txBody>
      </p:sp>
      <p:sp>
        <p:nvSpPr>
          <p:cNvPr id="4" name="Slide Number Placeholder 3"/>
          <p:cNvSpPr>
            <a:spLocks noGrp="1"/>
          </p:cNvSpPr>
          <p:nvPr>
            <p:ph type="sldNum" sz="quarter" idx="10"/>
          </p:nvPr>
        </p:nvSpPr>
        <p:spPr/>
        <p:txBody>
          <a:bodyPr/>
          <a:lstStyle/>
          <a:p>
            <a:fld id="{9CA22515-1B0C-4388-8276-5F783D1CCF93}" type="slidenum">
              <a:rPr lang="en-GB" smtClean="0"/>
              <a:t>7</a:t>
            </a:fld>
            <a:endParaRPr lang="en-GB"/>
          </a:p>
        </p:txBody>
      </p:sp>
    </p:spTree>
    <p:extLst>
      <p:ext uri="{BB962C8B-B14F-4D97-AF65-F5344CB8AC3E}">
        <p14:creationId xmlns:p14="http://schemas.microsoft.com/office/powerpoint/2010/main" val="3733032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Keith Joseph</a:t>
            </a:r>
            <a:r>
              <a:rPr lang="en-GB" baseline="0" dirty="0"/>
              <a:t> Education Secretary 1981</a:t>
            </a:r>
          </a:p>
          <a:p>
            <a:endParaRPr lang="en-GB" baseline="0" dirty="0"/>
          </a:p>
          <a:p>
            <a:r>
              <a:rPr lang="en-GB" dirty="0"/>
              <a:t>Founded right wing Centre for Policy</a:t>
            </a:r>
            <a:r>
              <a:rPr lang="en-GB" baseline="0" dirty="0"/>
              <a:t> Studies, a think tank that wanted schools to be Autonomous with a minimum of state interference.</a:t>
            </a:r>
          </a:p>
          <a:p>
            <a:endParaRPr lang="en-GB" baseline="0" dirty="0"/>
          </a:p>
          <a:p>
            <a:r>
              <a:rPr lang="en-GB" baseline="0" dirty="0"/>
              <a:t>Thatcher and Joseph had three key areas they wanted to reform: </a:t>
            </a:r>
          </a:p>
          <a:p>
            <a:endParaRPr lang="en-GB" baseline="0" dirty="0"/>
          </a:p>
          <a:p>
            <a:r>
              <a:rPr lang="en-GB" sz="1200" b="1" i="0" kern="1200" dirty="0">
                <a:solidFill>
                  <a:schemeClr val="tx1"/>
                </a:solidFill>
                <a:effectLst/>
                <a:latin typeface="+mn-lt"/>
                <a:ea typeface="+mn-ea"/>
                <a:cs typeface="+mn-cs"/>
              </a:rPr>
              <a:t>the curriculum</a:t>
            </a:r>
            <a:r>
              <a:rPr lang="en-GB" sz="1200" b="0" i="0" kern="1200" dirty="0">
                <a:solidFill>
                  <a:schemeClr val="tx1"/>
                </a:solidFill>
                <a:effectLst/>
                <a:latin typeface="+mn-lt"/>
                <a:ea typeface="+mn-ea"/>
                <a:cs typeface="+mn-cs"/>
              </a:rPr>
              <a:t> - traditionally seen as the 'secret garden' which government ministers were not supposed to enter;</a:t>
            </a:r>
          </a:p>
          <a:p>
            <a:r>
              <a:rPr lang="en-GB" sz="1200" b="1" i="0" kern="1200" dirty="0">
                <a:solidFill>
                  <a:schemeClr val="tx1"/>
                </a:solidFill>
                <a:effectLst/>
                <a:latin typeface="+mn-lt"/>
                <a:ea typeface="+mn-ea"/>
                <a:cs typeface="+mn-cs"/>
              </a:rPr>
              <a:t>the teachers</a:t>
            </a:r>
            <a:r>
              <a:rPr lang="en-GB" sz="1200" b="0" i="0" kern="1200" dirty="0">
                <a:solidFill>
                  <a:schemeClr val="tx1"/>
                </a:solidFill>
                <a:effectLst/>
                <a:latin typeface="+mn-lt"/>
                <a:ea typeface="+mn-ea"/>
                <a:cs typeface="+mn-cs"/>
              </a:rPr>
              <a:t> - controlling their training and development and restricting their role in curriculum development; and</a:t>
            </a:r>
          </a:p>
          <a:p>
            <a:r>
              <a:rPr lang="en-GB" sz="1200" b="1" i="0" kern="1200" dirty="0">
                <a:solidFill>
                  <a:schemeClr val="tx1"/>
                </a:solidFill>
                <a:effectLst/>
                <a:latin typeface="+mn-lt"/>
                <a:ea typeface="+mn-ea"/>
                <a:cs typeface="+mn-cs"/>
              </a:rPr>
              <a:t>the local education authorities</a:t>
            </a:r>
            <a:r>
              <a:rPr lang="en-GB" sz="1200" b="0" i="0" kern="1200" dirty="0">
                <a:solidFill>
                  <a:schemeClr val="tx1"/>
                </a:solidFill>
                <a:effectLst/>
                <a:latin typeface="+mn-lt"/>
                <a:ea typeface="+mn-ea"/>
                <a:cs typeface="+mn-cs"/>
              </a:rPr>
              <a:t> (LEAs) - many of which (especially the Labour-controlled ones) Thatcher saw as her enemy.</a:t>
            </a:r>
          </a:p>
          <a:p>
            <a:r>
              <a:rPr lang="en-GB" baseline="0" dirty="0"/>
              <a:t> </a:t>
            </a:r>
          </a:p>
          <a:p>
            <a:endParaRPr lang="en-GB" baseline="0" dirty="0"/>
          </a:p>
          <a:p>
            <a:r>
              <a:rPr lang="en-GB" sz="1200" b="0" i="1" kern="1200" dirty="0">
                <a:solidFill>
                  <a:schemeClr val="tx1"/>
                </a:solidFill>
                <a:effectLst/>
                <a:latin typeface="+mn-lt"/>
                <a:ea typeface="+mn-ea"/>
                <a:cs typeface="+mn-cs"/>
                <a:hlinkClick r:id="rId3"/>
              </a:rPr>
              <a:t>The School Curriculum</a:t>
            </a:r>
            <a:r>
              <a:rPr lang="en-GB" sz="1200" b="0" i="0" kern="1200" dirty="0">
                <a:solidFill>
                  <a:schemeClr val="tx1"/>
                </a:solidFill>
                <a:effectLst/>
                <a:latin typeface="+mn-lt"/>
                <a:ea typeface="+mn-ea"/>
                <a:cs typeface="+mn-cs"/>
              </a:rPr>
              <a:t> (25 March 1981), in which the secretaries of state (for Education and Wales) said they had decided to 'set out in some detail the approach to the school curriculum which they consider should now be followed in the years ahead'. Every local education authority was expected to frame policies for the school curriculum consistent with the government's 'recommended approach' (DES 1981a:5).</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October 1981 the DES issued </a:t>
            </a:r>
            <a:r>
              <a:rPr lang="en-GB" sz="1200" b="0" i="0" kern="1200" dirty="0">
                <a:solidFill>
                  <a:schemeClr val="tx1"/>
                </a:solidFill>
                <a:effectLst/>
                <a:latin typeface="+mn-lt"/>
                <a:ea typeface="+mn-ea"/>
                <a:cs typeface="+mn-cs"/>
                <a:hlinkClick r:id="rId4"/>
              </a:rPr>
              <a:t>Circular 6/81</a:t>
            </a:r>
            <a:r>
              <a:rPr lang="en-GB" sz="1200" b="0" i="0" kern="1200" dirty="0">
                <a:solidFill>
                  <a:schemeClr val="tx1"/>
                </a:solidFill>
                <a:effectLst/>
                <a:latin typeface="+mn-lt"/>
                <a:ea typeface="+mn-ea"/>
                <a:cs typeface="+mn-cs"/>
              </a:rPr>
              <a:t> which requested that, in the light of the advice contained in </a:t>
            </a:r>
            <a:r>
              <a:rPr lang="en-GB" sz="1200" b="0" i="1" kern="1200" dirty="0">
                <a:solidFill>
                  <a:schemeClr val="tx1"/>
                </a:solidFill>
                <a:effectLst/>
                <a:latin typeface="+mn-lt"/>
                <a:ea typeface="+mn-ea"/>
                <a:cs typeface="+mn-cs"/>
              </a:rPr>
              <a:t>The School Curriculum</a:t>
            </a:r>
            <a:r>
              <a:rPr lang="en-GB" sz="1200" b="0" i="0" kern="1200" dirty="0">
                <a:solidFill>
                  <a:schemeClr val="tx1"/>
                </a:solidFill>
                <a:effectLst/>
                <a:latin typeface="+mn-lt"/>
                <a:ea typeface="+mn-ea"/>
                <a:cs typeface="+mn-cs"/>
              </a:rPr>
              <a:t>, each local education authority should</a:t>
            </a:r>
          </a:p>
          <a:p>
            <a:r>
              <a:rPr lang="en-GB" dirty="0"/>
              <a:t>(a) review its policy for the school curriculum in its area, and its arrangements for making that policy known to all concerned; </a:t>
            </a:r>
            <a:br>
              <a:rPr lang="en-GB" dirty="0"/>
            </a:br>
            <a:r>
              <a:rPr lang="en-GB" dirty="0"/>
              <a:t>(b) review the extent to which current provision in the schools is consistent with that policy; and </a:t>
            </a:r>
            <a:br>
              <a:rPr lang="en-GB" dirty="0"/>
            </a:br>
            <a:r>
              <a:rPr lang="en-GB" dirty="0"/>
              <a:t>(c) plan future developments accordingly, within the resources available. In taking these actions, local education authorities should consult governors of schools, teachers and others concerned (DES 1981b para.5).</a:t>
            </a:r>
          </a:p>
          <a:p>
            <a:r>
              <a:rPr lang="en-GB" sz="1200" b="0" i="0" kern="1200" dirty="0">
                <a:solidFill>
                  <a:schemeClr val="tx1"/>
                </a:solidFill>
                <a:effectLst/>
                <a:latin typeface="+mn-lt"/>
                <a:ea typeface="+mn-ea"/>
                <a:cs typeface="+mn-cs"/>
              </a:rPr>
              <a:t>Two years later, on 8 December 1983, </a:t>
            </a:r>
            <a:r>
              <a:rPr lang="en-GB" sz="1200" b="0" i="0" kern="1200" dirty="0">
                <a:solidFill>
                  <a:schemeClr val="tx1"/>
                </a:solidFill>
                <a:effectLst/>
                <a:latin typeface="+mn-lt"/>
                <a:ea typeface="+mn-ea"/>
                <a:cs typeface="+mn-cs"/>
                <a:hlinkClick r:id="rId5"/>
              </a:rPr>
              <a:t>Circular 8/83</a:t>
            </a:r>
            <a:r>
              <a:rPr lang="en-GB" sz="1200" b="0" i="0" kern="1200" dirty="0">
                <a:solidFill>
                  <a:schemeClr val="tx1"/>
                </a:solidFill>
                <a:effectLst/>
                <a:latin typeface="+mn-lt"/>
                <a:ea typeface="+mn-ea"/>
                <a:cs typeface="+mn-cs"/>
              </a:rPr>
              <a:t> requested each LEA to provide:</a:t>
            </a:r>
            <a:r>
              <a:rPr lang="en-GB" dirty="0"/>
              <a:t>(a) a report on the progress which has been made in drawing up a policy for the curriculum in its primary and secondary schools ... </a:t>
            </a:r>
            <a:br>
              <a:rPr lang="en-GB" dirty="0"/>
            </a:br>
            <a:r>
              <a:rPr lang="en-GB" dirty="0"/>
              <a:t>(b) a description of the roles played in the processes of drawing up the policy by heads and other teachers, governors, parents and other interested parties in the local community; </a:t>
            </a:r>
            <a:br>
              <a:rPr lang="en-GB" dirty="0"/>
            </a:br>
            <a:r>
              <a:rPr lang="en-GB" dirty="0"/>
              <a:t>(c) a brief statement of the ways in which the policy is being given or will be given practical effect in the schools ... </a:t>
            </a:r>
            <a:br>
              <a:rPr lang="en-GB" dirty="0"/>
            </a:br>
            <a:r>
              <a:rPr lang="en-GB" dirty="0"/>
              <a:t>(d) a summary, giving examples where appropriate, of the steps being taken and planned by the authority to seek to ensure that the curriculum is planned as a whole ... </a:t>
            </a:r>
            <a:br>
              <a:rPr lang="en-GB" dirty="0"/>
            </a:br>
            <a:r>
              <a:rPr lang="en-GB" dirty="0"/>
              <a:t>(e) a summary of the steps being taken and planned by the authority to ensure that the curriculum is appropriately related to what happens outside school, and includes sufficient applied and practical work, particularly in mathematics ... and science; </a:t>
            </a:r>
            <a:br>
              <a:rPr lang="en-GB" dirty="0"/>
            </a:br>
            <a:r>
              <a:rPr lang="en-GB" dirty="0"/>
              <a:t>(f) a statement of how far the resources available to the authority ... are enabling it to give effect to its policy for the curriculum. (DES 1983 para.5)</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The Government's new measures</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Government aims:</a:t>
            </a:r>
          </a:p>
          <a:p>
            <a:r>
              <a:rPr lang="en-GB" sz="1200" b="0" i="0" kern="1200" dirty="0">
                <a:solidFill>
                  <a:schemeClr val="tx1"/>
                </a:solidFill>
                <a:effectLst/>
                <a:latin typeface="+mn-lt"/>
                <a:ea typeface="+mn-ea"/>
                <a:cs typeface="+mn-cs"/>
              </a:rPr>
              <a:t>1 to raise standards at all levels of ability;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2 to secure the best possible return from the resources which are invested in education.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Government will:</a:t>
            </a:r>
          </a:p>
          <a:p>
            <a:r>
              <a:rPr lang="en-GB" sz="1200" b="0" i="0" kern="1200" dirty="0">
                <a:solidFill>
                  <a:schemeClr val="tx1"/>
                </a:solidFill>
                <a:effectLst/>
                <a:latin typeface="+mn-lt"/>
                <a:ea typeface="+mn-ea"/>
                <a:cs typeface="+mn-cs"/>
              </a:rPr>
              <a:t>take the lead in promoting national agreement about the purposes and the content of the curriculum;</a:t>
            </a:r>
          </a:p>
          <a:p>
            <a:r>
              <a:rPr lang="en-GB" sz="1200" b="0" i="0" kern="1200" dirty="0">
                <a:solidFill>
                  <a:schemeClr val="tx1"/>
                </a:solidFill>
                <a:effectLst/>
                <a:latin typeface="+mn-lt"/>
                <a:ea typeface="+mn-ea"/>
                <a:cs typeface="+mn-cs"/>
              </a:rPr>
              <a:t>encourage schools to do more to fulfil the vital function of preparing all young people for work;</a:t>
            </a:r>
          </a:p>
          <a:p>
            <a:r>
              <a:rPr lang="en-GB" sz="1200" b="0" i="0" kern="1200" dirty="0">
                <a:solidFill>
                  <a:schemeClr val="tx1"/>
                </a:solidFill>
                <a:effectLst/>
                <a:latin typeface="+mn-lt"/>
                <a:ea typeface="+mn-ea"/>
                <a:cs typeface="+mn-cs"/>
              </a:rPr>
              <a:t>complete the reform of the public examinations taken at age 16 in the interest of the curriculum and standards;</a:t>
            </a:r>
          </a:p>
          <a:p>
            <a:r>
              <a:rPr lang="en-GB" sz="1200" b="0" i="0" kern="1200" dirty="0">
                <a:solidFill>
                  <a:schemeClr val="tx1"/>
                </a:solidFill>
                <a:effectLst/>
                <a:latin typeface="+mn-lt"/>
                <a:ea typeface="+mn-ea"/>
                <a:cs typeface="+mn-cs"/>
              </a:rPr>
              <a:t>introduce a new examination, the AS level, to broaden the programme of students on A level courses;</a:t>
            </a:r>
          </a:p>
          <a:p>
            <a:r>
              <a:rPr lang="en-GB" sz="1200" b="0" i="0" kern="1200" dirty="0">
                <a:solidFill>
                  <a:schemeClr val="tx1"/>
                </a:solidFill>
                <a:effectLst/>
                <a:latin typeface="+mn-lt"/>
                <a:ea typeface="+mn-ea"/>
                <a:cs typeface="+mn-cs"/>
              </a:rPr>
              <a:t>work towards a national system of records of achievement;</a:t>
            </a:r>
          </a:p>
          <a:p>
            <a:r>
              <a:rPr lang="en-GB" sz="1200" b="0" i="0" kern="1200" dirty="0">
                <a:solidFill>
                  <a:schemeClr val="tx1"/>
                </a:solidFill>
                <a:effectLst/>
                <a:latin typeface="+mn-lt"/>
                <a:ea typeface="+mn-ea"/>
                <a:cs typeface="+mn-cs"/>
              </a:rPr>
              <a:t>make the in-service training of teachers more effective through new financial arrangements;</a:t>
            </a:r>
          </a:p>
          <a:p>
            <a:r>
              <a:rPr lang="en-GB" sz="1200" b="0" i="0" kern="1200" dirty="0">
                <a:solidFill>
                  <a:schemeClr val="tx1"/>
                </a:solidFill>
                <a:effectLst/>
                <a:latin typeface="+mn-lt"/>
                <a:ea typeface="+mn-ea"/>
                <a:cs typeface="+mn-cs"/>
              </a:rPr>
              <a:t>give school governing bodies a more balanced membership, and improve the distribution of functions of governors, local education authorities and heads in regard to their schools;</a:t>
            </a:r>
          </a:p>
          <a:p>
            <a:r>
              <a:rPr lang="en-GB" sz="1200" b="0" i="0" kern="1200" dirty="0">
                <a:solidFill>
                  <a:schemeClr val="tx1"/>
                </a:solidFill>
                <a:effectLst/>
                <a:latin typeface="+mn-lt"/>
                <a:ea typeface="+mn-ea"/>
                <a:cs typeface="+mn-cs"/>
              </a:rPr>
              <a:t>propose new guidelines on the minimum size of schools;</a:t>
            </a:r>
          </a:p>
          <a:p>
            <a:r>
              <a:rPr lang="en-GB" sz="1200" b="0" i="0" kern="1200" dirty="0">
                <a:solidFill>
                  <a:schemeClr val="tx1"/>
                </a:solidFill>
                <a:effectLst/>
                <a:latin typeface="+mn-lt"/>
                <a:ea typeface="+mn-ea"/>
                <a:cs typeface="+mn-cs"/>
              </a:rPr>
              <a:t>take steps to reduce under-achievement, including that found among many ethnic minority pupils;</a:t>
            </a:r>
          </a:p>
          <a:p>
            <a:r>
              <a:rPr lang="en-GB" sz="1200" b="0" i="0" kern="1200" dirty="0">
                <a:solidFill>
                  <a:schemeClr val="tx1"/>
                </a:solidFill>
                <a:effectLst/>
                <a:latin typeface="+mn-lt"/>
                <a:ea typeface="+mn-ea"/>
                <a:cs typeface="+mn-cs"/>
              </a:rPr>
              <a:t>tackle truancy through improvements in the work and training of education welfare officers.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Discuss – how is better schools</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different to previous government policy? </a:t>
            </a: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CA22515-1B0C-4388-8276-5F783D1CCF93}" type="slidenum">
              <a:rPr lang="en-GB" smtClean="0"/>
              <a:t>8</a:t>
            </a:fld>
            <a:endParaRPr lang="en-GB"/>
          </a:p>
        </p:txBody>
      </p:sp>
    </p:spTree>
    <p:extLst>
      <p:ext uri="{BB962C8B-B14F-4D97-AF65-F5344CB8AC3E}">
        <p14:creationId xmlns:p14="http://schemas.microsoft.com/office/powerpoint/2010/main" val="11253676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Legislation through the early 1980’s focused</a:t>
            </a:r>
            <a:r>
              <a:rPr lang="en-GB" sz="1200" b="0" i="0" kern="1200" baseline="0" dirty="0">
                <a:solidFill>
                  <a:schemeClr val="tx1"/>
                </a:solidFill>
                <a:effectLst/>
                <a:latin typeface="+mn-lt"/>
                <a:ea typeface="+mn-ea"/>
                <a:cs typeface="+mn-cs"/>
              </a:rPr>
              <a:t> on giving parents more of a choice in where to send their children to school and in the way schools were run. The 1980 act </a:t>
            </a:r>
          </a:p>
          <a:p>
            <a:endParaRPr lang="en-GB" sz="1200" b="0" i="0" kern="1200" baseline="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school governing bodies were to include at least two parents (Section 2(5));</a:t>
            </a:r>
          </a:p>
          <a:p>
            <a:r>
              <a:rPr lang="en-GB" sz="1200" b="0" i="0" kern="1200" dirty="0">
                <a:solidFill>
                  <a:schemeClr val="tx1"/>
                </a:solidFill>
                <a:effectLst/>
                <a:latin typeface="+mn-lt"/>
                <a:ea typeface="+mn-ea"/>
                <a:cs typeface="+mn-cs"/>
              </a:rPr>
              <a:t>parents were to have the right to choose schools (6) and the right to appeal if they didn't get the schools they had chosen (7);</a:t>
            </a:r>
          </a:p>
          <a:p>
            <a:r>
              <a:rPr lang="en-GB" sz="1200" b="0" i="0" kern="1200" dirty="0">
                <a:solidFill>
                  <a:schemeClr val="tx1"/>
                </a:solidFill>
                <a:effectLst/>
                <a:latin typeface="+mn-lt"/>
                <a:ea typeface="+mn-ea"/>
                <a:cs typeface="+mn-cs"/>
              </a:rPr>
              <a:t>there were new rules regarding school attendance orders (10 and 11), the creation of new schools and the closing of existing ones (12), and the number of school places (15);</a:t>
            </a:r>
          </a:p>
          <a:p>
            <a:r>
              <a:rPr lang="en-GB" sz="1200" b="0" i="0" kern="1200" dirty="0">
                <a:solidFill>
                  <a:schemeClr val="tx1"/>
                </a:solidFill>
                <a:effectLst/>
                <a:latin typeface="+mn-lt"/>
                <a:ea typeface="+mn-ea"/>
                <a:cs typeface="+mn-cs"/>
              </a:rPr>
              <a:t>the Assisted Places Scheme would provide public money to pay for 30,000 children to go to private schools (17);</a:t>
            </a:r>
          </a:p>
          <a:p>
            <a:r>
              <a:rPr lang="en-GB" sz="1200" b="0" i="0" kern="1200" dirty="0">
                <a:solidFill>
                  <a:schemeClr val="tx1"/>
                </a:solidFill>
                <a:effectLst/>
                <a:latin typeface="+mn-lt"/>
                <a:ea typeface="+mn-ea"/>
                <a:cs typeface="+mn-cs"/>
              </a:rPr>
              <a:t>the obligation on local authorities to provide free milk and meals was removed, except in the case of children from families receiving Supplementary Benefit or Family Income Supplement (22); and</a:t>
            </a:r>
          </a:p>
          <a:p>
            <a:r>
              <a:rPr lang="en-GB" sz="1200" b="0" i="0" kern="1200" dirty="0">
                <a:solidFill>
                  <a:schemeClr val="tx1"/>
                </a:solidFill>
                <a:effectLst/>
                <a:latin typeface="+mn-lt"/>
                <a:ea typeface="+mn-ea"/>
                <a:cs typeface="+mn-cs"/>
              </a:rPr>
              <a:t>local authorities could establish nursery schools (24).</a:t>
            </a:r>
          </a:p>
          <a:p>
            <a:r>
              <a:rPr lang="en-GB" sz="1200" b="0" i="0" kern="1200" baseline="0" dirty="0">
                <a:solidFill>
                  <a:schemeClr val="tx1"/>
                </a:solidFill>
                <a:effectLst/>
                <a:latin typeface="+mn-lt"/>
                <a:ea typeface="+mn-ea"/>
                <a:cs typeface="+mn-cs"/>
              </a:rPr>
              <a:t> </a:t>
            </a:r>
          </a:p>
          <a:p>
            <a:r>
              <a:rPr lang="en-GB" sz="1200" b="0" i="0" kern="1200" baseline="0" dirty="0">
                <a:solidFill>
                  <a:schemeClr val="tx1"/>
                </a:solidFill>
                <a:effectLst/>
                <a:latin typeface="+mn-lt"/>
                <a:ea typeface="+mn-ea"/>
                <a:cs typeface="+mn-cs"/>
              </a:rPr>
              <a:t>The 1986 no 2 act was significant in that it </a:t>
            </a:r>
            <a:r>
              <a:rPr lang="en-GB" sz="1200" b="0" i="0" kern="1200" dirty="0">
                <a:solidFill>
                  <a:schemeClr val="tx1"/>
                </a:solidFill>
                <a:effectLst/>
                <a:latin typeface="+mn-lt"/>
                <a:ea typeface="+mn-ea"/>
                <a:cs typeface="+mn-cs"/>
              </a:rPr>
              <a:t>further diminished the importance of the LEAs and put the focus on the Department and the schools. Governors were to be given much greater responsibility for the curriculum, discipline and staffing. The head was to have a pivotal role - s/he was singled out for specific responsibilities including the 'determination and organisation of the secular curriculum' (though the Act said nothing about what would happen if governors disagreed). The head (and only the head) had the power to exclude pupils.</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CA22515-1B0C-4388-8276-5F783D1CCF93}" type="slidenum">
              <a:rPr lang="en-GB" smtClean="0"/>
              <a:t>9</a:t>
            </a:fld>
            <a:endParaRPr lang="en-GB"/>
          </a:p>
        </p:txBody>
      </p:sp>
    </p:spTree>
    <p:extLst>
      <p:ext uri="{BB962C8B-B14F-4D97-AF65-F5344CB8AC3E}">
        <p14:creationId xmlns:p14="http://schemas.microsoft.com/office/powerpoint/2010/main" val="25584883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1" kern="1200" dirty="0">
                <a:solidFill>
                  <a:schemeClr val="tx1"/>
                </a:solidFill>
                <a:effectLst/>
                <a:latin typeface="+mn-lt"/>
                <a:ea typeface="+mn-ea"/>
                <a:cs typeface="+mn-cs"/>
              </a:rPr>
              <a:t>Curriculum Matters</a:t>
            </a:r>
            <a:r>
              <a:rPr lang="en-GB" sz="1200" b="0" i="0" kern="1200" dirty="0">
                <a:solidFill>
                  <a:schemeClr val="tx1"/>
                </a:solidFill>
                <a:effectLst/>
                <a:latin typeface="+mn-lt"/>
                <a:ea typeface="+mn-ea"/>
                <a:cs typeface="+mn-cs"/>
              </a:rPr>
              <a:t> was a series of 17 booklets published by HMI between 1984 and 1989. They were intended as a contribution to the 'Great Debate' about the nature and purpose of education which Prime Minister Jim Callaghan had called for in his </a:t>
            </a:r>
            <a:r>
              <a:rPr lang="en-GB" sz="1200" b="0" i="0" kern="1200" dirty="0">
                <a:solidFill>
                  <a:schemeClr val="tx1"/>
                </a:solidFill>
                <a:effectLst/>
                <a:latin typeface="+mn-lt"/>
                <a:ea typeface="+mn-ea"/>
                <a:cs typeface="+mn-cs"/>
                <a:hlinkClick r:id="rId3"/>
              </a:rPr>
              <a:t>speech at Ruskin College Oxford</a:t>
            </a:r>
            <a:r>
              <a:rPr lang="en-GB" sz="1200" b="0" i="0" kern="1200" dirty="0">
                <a:solidFill>
                  <a:schemeClr val="tx1"/>
                </a:solidFill>
                <a:effectLst/>
                <a:latin typeface="+mn-lt"/>
                <a:ea typeface="+mn-ea"/>
                <a:cs typeface="+mn-cs"/>
              </a:rPr>
              <a:t> on 18 October 1976.</a:t>
            </a:r>
          </a:p>
          <a:p>
            <a:r>
              <a:rPr lang="en-GB" b="0" i="0" kern="1200" dirty="0">
                <a:effectLst/>
                <a:latin typeface="+mn-lt"/>
                <a:ea typeface="+mn-ea"/>
                <a:cs typeface="+mn-cs"/>
              </a:rPr>
              <a:t>They covered most areas of the school curriculum</a:t>
            </a:r>
            <a:r>
              <a:rPr lang="en-GB" dirty="0"/>
              <a:t> each document outlined overall aims and learning objectives for the curriculum itself.</a:t>
            </a:r>
            <a:endParaRPr lang="en-GB" b="0" i="0" dirty="0">
              <a:latin typeface="+mn-lt"/>
            </a:endParaRPr>
          </a:p>
          <a:p>
            <a:endParaRPr lang="en-GB" dirty="0"/>
          </a:p>
        </p:txBody>
      </p:sp>
      <p:sp>
        <p:nvSpPr>
          <p:cNvPr id="4" name="Slide Number Placeholder 3"/>
          <p:cNvSpPr>
            <a:spLocks noGrp="1"/>
          </p:cNvSpPr>
          <p:nvPr>
            <p:ph type="sldNum" sz="quarter" idx="10"/>
          </p:nvPr>
        </p:nvSpPr>
        <p:spPr/>
        <p:txBody>
          <a:bodyPr/>
          <a:lstStyle/>
          <a:p>
            <a:fld id="{9CA22515-1B0C-4388-8276-5F783D1CCF93}" type="slidenum">
              <a:rPr lang="en-GB" smtClean="0"/>
              <a:t>10</a:t>
            </a:fld>
            <a:endParaRPr lang="en-GB"/>
          </a:p>
        </p:txBody>
      </p:sp>
    </p:spTree>
    <p:extLst>
      <p:ext uri="{BB962C8B-B14F-4D97-AF65-F5344CB8AC3E}">
        <p14:creationId xmlns:p14="http://schemas.microsoft.com/office/powerpoint/2010/main" val="40877387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curriculum: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    - the National Curriculum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    - new rules on religious education and collective worship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    - the establishment of curriculum and assessment councils;</a:t>
            </a:r>
          </a:p>
          <a:p>
            <a:r>
              <a:rPr lang="en-GB" sz="1200" b="0" i="0" kern="1200" dirty="0">
                <a:solidFill>
                  <a:schemeClr val="tx1"/>
                </a:solidFill>
                <a:effectLst/>
                <a:latin typeface="+mn-lt"/>
                <a:ea typeface="+mn-ea"/>
                <a:cs typeface="+mn-cs"/>
              </a:rPr>
              <a:t>admission of pupils to county and voluntary schools;</a:t>
            </a:r>
          </a:p>
          <a:p>
            <a:r>
              <a:rPr lang="en-GB" sz="1200" b="0" i="0" kern="1200" dirty="0">
                <a:solidFill>
                  <a:schemeClr val="tx1"/>
                </a:solidFill>
                <a:effectLst/>
                <a:latin typeface="+mn-lt"/>
                <a:ea typeface="+mn-ea"/>
                <a:cs typeface="+mn-cs"/>
              </a:rPr>
              <a:t>local management of schools (LMS);</a:t>
            </a:r>
          </a:p>
          <a:p>
            <a:r>
              <a:rPr lang="en-GB" sz="1200" b="0" i="0" kern="1200" dirty="0">
                <a:solidFill>
                  <a:schemeClr val="tx1"/>
                </a:solidFill>
                <a:effectLst/>
                <a:latin typeface="+mn-lt"/>
                <a:ea typeface="+mn-ea"/>
                <a:cs typeface="+mn-cs"/>
              </a:rPr>
              <a:t>grant maintained (GM) schools;</a:t>
            </a:r>
          </a:p>
          <a:p>
            <a:r>
              <a:rPr lang="en-GB" sz="1200" b="0" i="0" kern="1200" dirty="0">
                <a:solidFill>
                  <a:schemeClr val="tx1"/>
                </a:solidFill>
                <a:effectLst/>
                <a:latin typeface="+mn-lt"/>
                <a:ea typeface="+mn-ea"/>
                <a:cs typeface="+mn-cs"/>
              </a:rPr>
              <a:t>city technology colleges (CTCs);</a:t>
            </a:r>
          </a:p>
          <a:p>
            <a:r>
              <a:rPr lang="en-GB" sz="1200" b="0" i="0" kern="1200" dirty="0">
                <a:solidFill>
                  <a:schemeClr val="tx1"/>
                </a:solidFill>
                <a:effectLst/>
                <a:latin typeface="+mn-lt"/>
                <a:ea typeface="+mn-ea"/>
                <a:cs typeface="+mn-cs"/>
              </a:rPr>
              <a:t>changes in further and higher education; and</a:t>
            </a:r>
          </a:p>
          <a:p>
            <a:r>
              <a:rPr lang="en-GB" sz="1200" b="0" i="0" kern="1200" dirty="0">
                <a:solidFill>
                  <a:schemeClr val="tx1"/>
                </a:solidFill>
                <a:effectLst/>
                <a:latin typeface="+mn-lt"/>
                <a:ea typeface="+mn-ea"/>
                <a:cs typeface="+mn-cs"/>
              </a:rPr>
              <a:t>the abolition of ILEA.</a:t>
            </a:r>
          </a:p>
          <a:p>
            <a:endParaRPr lang="en-GB" dirty="0"/>
          </a:p>
        </p:txBody>
      </p:sp>
      <p:sp>
        <p:nvSpPr>
          <p:cNvPr id="4" name="Slide Number Placeholder 3"/>
          <p:cNvSpPr>
            <a:spLocks noGrp="1"/>
          </p:cNvSpPr>
          <p:nvPr>
            <p:ph type="sldNum" sz="quarter" idx="10"/>
          </p:nvPr>
        </p:nvSpPr>
        <p:spPr/>
        <p:txBody>
          <a:bodyPr/>
          <a:lstStyle/>
          <a:p>
            <a:fld id="{9CA22515-1B0C-4388-8276-5F783D1CCF93}" type="slidenum">
              <a:rPr lang="en-GB" smtClean="0"/>
              <a:t>11</a:t>
            </a:fld>
            <a:endParaRPr lang="en-GB"/>
          </a:p>
        </p:txBody>
      </p:sp>
    </p:spTree>
    <p:extLst>
      <p:ext uri="{BB962C8B-B14F-4D97-AF65-F5344CB8AC3E}">
        <p14:creationId xmlns:p14="http://schemas.microsoft.com/office/powerpoint/2010/main" val="816254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i="1"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0A3C37BE-C303-496D-B5CD-85F2937540FC}" type="slidenum">
              <a:rPr lang="en-US" smtClean="0"/>
              <a:t>14</a:t>
            </a:fld>
            <a:endParaRPr lang="en-US"/>
          </a:p>
        </p:txBody>
      </p:sp>
    </p:spTree>
    <p:extLst>
      <p:ext uri="{BB962C8B-B14F-4D97-AF65-F5344CB8AC3E}">
        <p14:creationId xmlns:p14="http://schemas.microsoft.com/office/powerpoint/2010/main" val="7245563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had</a:t>
            </a:r>
            <a:r>
              <a:rPr lang="en-GB" baseline="0" dirty="0"/>
              <a:t> been a history of inspecting since 1839 where HMI would advise on any publicly funded schools. </a:t>
            </a:r>
          </a:p>
          <a:p>
            <a:endParaRPr lang="en-GB" baseline="0" dirty="0"/>
          </a:p>
          <a:p>
            <a:r>
              <a:rPr lang="en-GB" baseline="0" dirty="0"/>
              <a:t>1967 </a:t>
            </a:r>
            <a:r>
              <a:rPr lang="en-GB" baseline="0" dirty="0" err="1"/>
              <a:t>Plowden</a:t>
            </a:r>
            <a:r>
              <a:rPr lang="en-GB" baseline="0" dirty="0"/>
              <a:t> recommended inspection of primary schools every 10 years. </a:t>
            </a:r>
          </a:p>
          <a:p>
            <a:endParaRPr lang="en-GB" baseline="0" dirty="0"/>
          </a:p>
          <a:p>
            <a:r>
              <a:rPr lang="en-GB" baseline="0" dirty="0"/>
              <a:t>Would be teams of up to 15, short inspections were linked to specific problems that a school may have</a:t>
            </a:r>
          </a:p>
          <a:p>
            <a:endParaRPr lang="en-GB" baseline="0" dirty="0"/>
          </a:p>
          <a:p>
            <a:r>
              <a:rPr lang="en-GB" baseline="0" dirty="0"/>
              <a:t>Generally widely respected in schools, felt to be part of the problem under Thatcher and annual report may have been too critical and not fair on the government.</a:t>
            </a:r>
          </a:p>
          <a:p>
            <a:endParaRPr lang="en-GB" baseline="0" dirty="0"/>
          </a:p>
          <a:p>
            <a:r>
              <a:rPr lang="en-GB" baseline="0" dirty="0"/>
              <a:t>Not enough inspectors available to help with this, increase in HMI or handing over to the LEAs was rejected by the government. </a:t>
            </a:r>
          </a:p>
          <a:p>
            <a:endParaRPr lang="en-GB" baseline="0" dirty="0"/>
          </a:p>
          <a:p>
            <a:r>
              <a:rPr lang="en-GB" baseline="0" dirty="0"/>
              <a:t>Kenneth Clarke education minister from 1990-1992</a:t>
            </a:r>
            <a:endParaRPr lang="en-GB" dirty="0"/>
          </a:p>
        </p:txBody>
      </p:sp>
      <p:sp>
        <p:nvSpPr>
          <p:cNvPr id="4" name="Slide Number Placeholder 3"/>
          <p:cNvSpPr>
            <a:spLocks noGrp="1"/>
          </p:cNvSpPr>
          <p:nvPr>
            <p:ph type="sldNum" sz="quarter" idx="10"/>
          </p:nvPr>
        </p:nvSpPr>
        <p:spPr/>
        <p:txBody>
          <a:bodyPr/>
          <a:lstStyle/>
          <a:p>
            <a:fld id="{0A3C37BE-C303-496D-B5CD-85F2937540FC}" type="slidenum">
              <a:rPr lang="en-GB" smtClean="0"/>
              <a:t>17</a:t>
            </a:fld>
            <a:endParaRPr lang="en-GB"/>
          </a:p>
        </p:txBody>
      </p:sp>
    </p:spTree>
    <p:extLst>
      <p:ext uri="{BB962C8B-B14F-4D97-AF65-F5344CB8AC3E}">
        <p14:creationId xmlns:p14="http://schemas.microsoft.com/office/powerpoint/2010/main" val="33304095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A3C37BE-C303-496D-B5CD-85F2937540FC}" type="slidenum">
              <a:rPr lang="en-GB" smtClean="0"/>
              <a:t>19</a:t>
            </a:fld>
            <a:endParaRPr lang="en-GB"/>
          </a:p>
        </p:txBody>
      </p:sp>
    </p:spTree>
    <p:extLst>
      <p:ext uri="{BB962C8B-B14F-4D97-AF65-F5344CB8AC3E}">
        <p14:creationId xmlns:p14="http://schemas.microsoft.com/office/powerpoint/2010/main" val="3311623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Main elements of the reporting system have stayed over time although the</a:t>
            </a:r>
            <a:r>
              <a:rPr lang="en-GB" baseline="0" dirty="0"/>
              <a:t> individual subject area elements have largely been dropped. </a:t>
            </a:r>
            <a:endParaRPr lang="en-GB" dirty="0"/>
          </a:p>
        </p:txBody>
      </p:sp>
      <p:sp>
        <p:nvSpPr>
          <p:cNvPr id="4" name="Slide Number Placeholder 3"/>
          <p:cNvSpPr>
            <a:spLocks noGrp="1"/>
          </p:cNvSpPr>
          <p:nvPr>
            <p:ph type="sldNum" sz="quarter" idx="10"/>
          </p:nvPr>
        </p:nvSpPr>
        <p:spPr/>
        <p:txBody>
          <a:bodyPr/>
          <a:lstStyle/>
          <a:p>
            <a:fld id="{0A3C37BE-C303-496D-B5CD-85F2937540FC}" type="slidenum">
              <a:rPr lang="en-GB" smtClean="0"/>
              <a:t>20</a:t>
            </a:fld>
            <a:endParaRPr lang="en-GB"/>
          </a:p>
        </p:txBody>
      </p:sp>
    </p:spTree>
    <p:extLst>
      <p:ext uri="{BB962C8B-B14F-4D97-AF65-F5344CB8AC3E}">
        <p14:creationId xmlns:p14="http://schemas.microsoft.com/office/powerpoint/2010/main" val="20237327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Need flash emulator</a:t>
            </a:r>
            <a:r>
              <a:rPr lang="en-GB" baseline="0" dirty="0"/>
              <a:t> to run video</a:t>
            </a:r>
            <a:endParaRPr lang="en-GB" dirty="0"/>
          </a:p>
        </p:txBody>
      </p:sp>
      <p:sp>
        <p:nvSpPr>
          <p:cNvPr id="4" name="Slide Number Placeholder 3"/>
          <p:cNvSpPr>
            <a:spLocks noGrp="1"/>
          </p:cNvSpPr>
          <p:nvPr>
            <p:ph type="sldNum" sz="quarter" idx="10"/>
          </p:nvPr>
        </p:nvSpPr>
        <p:spPr/>
        <p:txBody>
          <a:bodyPr/>
          <a:lstStyle/>
          <a:p>
            <a:fld id="{735DB960-9715-4DB4-972E-139AF06B9701}" type="slidenum">
              <a:rPr lang="en-GB" smtClean="0"/>
              <a:t>21</a:t>
            </a:fld>
            <a:endParaRPr lang="en-GB"/>
          </a:p>
        </p:txBody>
      </p:sp>
    </p:spTree>
    <p:extLst>
      <p:ext uri="{BB962C8B-B14F-4D97-AF65-F5344CB8AC3E}">
        <p14:creationId xmlns:p14="http://schemas.microsoft.com/office/powerpoint/2010/main" val="8701325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followed in 1993 after the general election another Education Act which gave more powers to grammar</a:t>
            </a:r>
            <a:r>
              <a:rPr lang="en-GB" baseline="0" dirty="0"/>
              <a:t> schools to select their pupils. Very large education act and covered a range of matters including schools that were deemed to be failing</a:t>
            </a:r>
          </a:p>
          <a:p>
            <a:endParaRPr lang="en-GB" baseline="0" dirty="0"/>
          </a:p>
          <a:p>
            <a:r>
              <a:rPr lang="en-GB" baseline="0" dirty="0"/>
              <a:t>Interesting this was that a survey at the time showed that the entirely comprehensive Scottish education system was performing significantly better than England</a:t>
            </a:r>
            <a:endParaRPr lang="en-GB" dirty="0"/>
          </a:p>
        </p:txBody>
      </p:sp>
      <p:sp>
        <p:nvSpPr>
          <p:cNvPr id="4" name="Slide Number Placeholder 3"/>
          <p:cNvSpPr>
            <a:spLocks noGrp="1"/>
          </p:cNvSpPr>
          <p:nvPr>
            <p:ph type="sldNum" sz="quarter" idx="10"/>
          </p:nvPr>
        </p:nvSpPr>
        <p:spPr/>
        <p:txBody>
          <a:bodyPr/>
          <a:lstStyle/>
          <a:p>
            <a:fld id="{0A3C37BE-C303-496D-B5CD-85F2937540FC}" type="slidenum">
              <a:rPr lang="en-GB" smtClean="0"/>
              <a:t>22</a:t>
            </a:fld>
            <a:endParaRPr lang="en-GB"/>
          </a:p>
        </p:txBody>
      </p:sp>
    </p:spTree>
    <p:extLst>
      <p:ext uri="{BB962C8B-B14F-4D97-AF65-F5344CB8AC3E}">
        <p14:creationId xmlns:p14="http://schemas.microsoft.com/office/powerpoint/2010/main" val="21568973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Inspections became proportionate. Outstanding and good schools were now inspected only every six years and satisfactory schools every three, whilst inadequate schools received regular monitoring visits. Inspections in primary and secondary were shortened and the size of inspection teams reduced. </a:t>
            </a:r>
          </a:p>
          <a:p>
            <a:endParaRPr lang="en-GB" dirty="0"/>
          </a:p>
          <a:p>
            <a:r>
              <a:rPr lang="en-GB" dirty="0"/>
              <a:t>Teams of up to 15 inspectors (in large secondary schools) covering every national curriculum subject and cross-curricular aspects were replaced by three or four inspectors, often led by an HMI. </a:t>
            </a:r>
          </a:p>
          <a:p>
            <a:endParaRPr lang="en-GB" dirty="0"/>
          </a:p>
          <a:p>
            <a:r>
              <a:rPr lang="en-GB" dirty="0"/>
              <a:t>The already smaller teams in primary schools shrank to just two inspectors. </a:t>
            </a:r>
          </a:p>
          <a:p>
            <a:endParaRPr lang="en-GB" dirty="0"/>
          </a:p>
          <a:p>
            <a:r>
              <a:rPr lang="en-GB" dirty="0"/>
              <a:t>The length of secondary inspections was reduced from four or five days to two or three. The long notice given to schools of up to six weeks was replaced by 48 hours.</a:t>
            </a:r>
          </a:p>
          <a:p>
            <a:endParaRPr lang="en-GB" dirty="0"/>
          </a:p>
          <a:p>
            <a:r>
              <a:rPr lang="en-GB" dirty="0"/>
              <a:t>Ofsted heavily criticised for the</a:t>
            </a:r>
            <a:r>
              <a:rPr lang="en-GB" baseline="0" dirty="0"/>
              <a:t> Baby P case due to issues with the social services involved. </a:t>
            </a:r>
            <a:endParaRPr lang="en-GB" dirty="0"/>
          </a:p>
        </p:txBody>
      </p:sp>
      <p:sp>
        <p:nvSpPr>
          <p:cNvPr id="4" name="Slide Number Placeholder 3"/>
          <p:cNvSpPr>
            <a:spLocks noGrp="1"/>
          </p:cNvSpPr>
          <p:nvPr>
            <p:ph type="sldNum" sz="quarter" idx="10"/>
          </p:nvPr>
        </p:nvSpPr>
        <p:spPr/>
        <p:txBody>
          <a:bodyPr/>
          <a:lstStyle/>
          <a:p>
            <a:fld id="{0A3C37BE-C303-496D-B5CD-85F2937540FC}" type="slidenum">
              <a:rPr lang="en-GB" smtClean="0"/>
              <a:t>23</a:t>
            </a:fld>
            <a:endParaRPr lang="en-GB"/>
          </a:p>
        </p:txBody>
      </p:sp>
    </p:spTree>
    <p:extLst>
      <p:ext uri="{BB962C8B-B14F-4D97-AF65-F5344CB8AC3E}">
        <p14:creationId xmlns:p14="http://schemas.microsoft.com/office/powerpoint/2010/main" val="15318424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A3C37BE-C303-496D-B5CD-85F2937540FC}" type="slidenum">
              <a:rPr lang="en-GB" smtClean="0"/>
              <a:t>24</a:t>
            </a:fld>
            <a:endParaRPr lang="en-GB"/>
          </a:p>
        </p:txBody>
      </p:sp>
    </p:spTree>
    <p:extLst>
      <p:ext uri="{BB962C8B-B14F-4D97-AF65-F5344CB8AC3E}">
        <p14:creationId xmlns:p14="http://schemas.microsoft.com/office/powerpoint/2010/main" val="316638618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dirty="0"/>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8/20/2024</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3947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2647F38-B617-4D2F-AE0A-013F0C4D2C57}" type="datetimeFigureOut">
              <a:rPr lang="en-US" dirty="0"/>
              <a:t>8/20/2024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extLst>
      <p:ext uri="{BB962C8B-B14F-4D97-AF65-F5344CB8AC3E}">
        <p14:creationId xmlns:p14="http://schemas.microsoft.com/office/powerpoint/2010/main" val="32703667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dirty="0"/>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308655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5BFA754-D5C3-4E66-96A6-867B257F58DC}" type="datetimeFigureOut">
              <a:rPr lang="en-US" dirty="0"/>
              <a:t>8/20/2024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3660477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8/20/2024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452341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8/20/2024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101157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8/20/2024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144958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8/20/2024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405260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dirty="0"/>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8/20/2024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19348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8/20/2024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721753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557759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943177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34204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598509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662909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8/20/2024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718002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8/20/2024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4379932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1104900" y="2292094"/>
            <a:ext cx="5734050" cy="2219691"/>
          </a:xfrm>
        </p:spPr>
        <p:txBody>
          <a:bodyPr anchor="ctr">
            <a:normAutofit/>
          </a:bodyPr>
          <a:lstStyle>
            <a:lvl1pPr algn="l">
              <a:defRPr sz="4400" cap="all" baseline="0"/>
            </a:lvl1pPr>
          </a:lstStyle>
          <a:p>
            <a:r>
              <a:rPr lang="en-US"/>
              <a:t>Click to edit Master title style</a:t>
            </a:r>
            <a:endParaRPr/>
          </a:p>
        </p:txBody>
      </p:sp>
      <p:sp>
        <p:nvSpPr>
          <p:cNvPr id="3" name="Subtitle 2"/>
          <p:cNvSpPr>
            <a:spLocks noGrp="1"/>
          </p:cNvSpPr>
          <p:nvPr>
            <p:ph type="subTitle" idx="1"/>
          </p:nvPr>
        </p:nvSpPr>
        <p:spPr>
          <a:xfrm>
            <a:off x="1104900" y="4511784"/>
            <a:ext cx="5734050"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sp>
        <p:nvSpPr>
          <p:cNvPr id="11" name="Picture Placeholder 10" descr="An empty placeholder to add an image. Click on the placeholder and select the image that you wish to add."/>
          <p:cNvSpPr>
            <a:spLocks noGrp="1"/>
          </p:cNvSpPr>
          <p:nvPr>
            <p:ph type="pic" sz="quarter" idx="13"/>
          </p:nvPr>
        </p:nvSpPr>
        <p:spPr>
          <a:xfrm>
            <a:off x="6981063" y="1310656"/>
            <a:ext cx="5210937" cy="4208604"/>
          </a:xfrm>
          <a:solidFill>
            <a:schemeClr val="tx1">
              <a:lumMod val="20000"/>
              <a:lumOff val="80000"/>
            </a:schemeClr>
          </a:solidFill>
        </p:spPr>
        <p:txBody>
          <a:bodyPr tIns="1005840"/>
          <a:lstStyle>
            <a:lvl1pPr marL="0" indent="0" algn="ctr">
              <a:buNone/>
              <a:defRPr/>
            </a:lvl1pPr>
          </a:lstStyle>
          <a:p>
            <a:r>
              <a:rPr lang="en-US"/>
              <a:t>Click icon to add picture</a:t>
            </a:r>
            <a:endParaRPr/>
          </a:p>
        </p:txBody>
      </p:sp>
    </p:spTree>
    <p:extLst>
      <p:ext uri="{BB962C8B-B14F-4D97-AF65-F5344CB8AC3E}">
        <p14:creationId xmlns:p14="http://schemas.microsoft.com/office/powerpoint/2010/main" val="1030337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1">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1">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8/20/2024</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5701275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 id="2147483726" r:id="rId18"/>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3.xml"/><Relationship Id="rId4" Type="http://schemas.openxmlformats.org/officeDocument/2006/relationships/image" Target="../media/image12.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3.jpeg"/><Relationship Id="rId5" Type="http://schemas.openxmlformats.org/officeDocument/2006/relationships/image" Target="../media/image4.pn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4.png"/><Relationship Id="rId7" Type="http://schemas.openxmlformats.org/officeDocument/2006/relationships/diagramColors" Target="../diagrams/colors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21.jpeg"/><Relationship Id="rId5" Type="http://schemas.openxmlformats.org/officeDocument/2006/relationships/image" Target="../media/image4.pn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22.wmf"/><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3.xml"/><Relationship Id="rId4" Type="http://schemas.openxmlformats.org/officeDocument/2006/relationships/image" Target="../media/image12.jpeg"/></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8.xml"/><Relationship Id="rId5" Type="http://schemas.openxmlformats.org/officeDocument/2006/relationships/image" Target="../media/image23.jpeg"/><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7.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2.jpeg"/><Relationship Id="rId7" Type="http://schemas.openxmlformats.org/officeDocument/2006/relationships/diagramColors" Target="../diagrams/colors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8.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2.jpeg"/><Relationship Id="rId7" Type="http://schemas.openxmlformats.org/officeDocument/2006/relationships/diagramColors" Target="../diagrams/colors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2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14.png"/><Relationship Id="rId7" Type="http://schemas.openxmlformats.org/officeDocument/2006/relationships/diagramColors" Target="../diagrams/colors8.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22.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14.png"/><Relationship Id="rId7" Type="http://schemas.openxmlformats.org/officeDocument/2006/relationships/diagramColors" Target="../diagrams/colors9.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23.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14.png"/><Relationship Id="rId7" Type="http://schemas.openxmlformats.org/officeDocument/2006/relationships/diagramColors" Target="../diagrams/colors10.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2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DF8837B-BAE2-489A-8F93-69216307D5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High angle view of a rolled paper, brown notebook, and black notepad on a wooden table">
            <a:extLst>
              <a:ext uri="{FF2B5EF4-FFF2-40B4-BE49-F238E27FC236}">
                <a16:creationId xmlns:a16="http://schemas.microsoft.com/office/drawing/2014/main" id="{D210B553-F460-2AD0-FD3E-20614B502FE6}"/>
              </a:ext>
            </a:extLst>
          </p:cNvPr>
          <p:cNvPicPr>
            <a:picLocks noChangeAspect="1"/>
          </p:cNvPicPr>
          <p:nvPr/>
        </p:nvPicPr>
        <p:blipFill>
          <a:blip r:embed="rId2">
            <a:alphaModFix amt="50000"/>
          </a:blip>
          <a:srcRect t="7033" b="8698"/>
          <a:stretch/>
        </p:blipFill>
        <p:spPr>
          <a:xfrm>
            <a:off x="20" y="10"/>
            <a:ext cx="12191980" cy="6857990"/>
          </a:xfrm>
          <a:prstGeom prst="rect">
            <a:avLst/>
          </a:prstGeom>
        </p:spPr>
      </p:pic>
      <p:sp>
        <p:nvSpPr>
          <p:cNvPr id="2" name="Title 1"/>
          <p:cNvSpPr>
            <a:spLocks noGrp="1"/>
          </p:cNvSpPr>
          <p:nvPr>
            <p:ph type="ctrTitle"/>
          </p:nvPr>
        </p:nvSpPr>
        <p:spPr>
          <a:xfrm>
            <a:off x="2692398" y="1871131"/>
            <a:ext cx="6815669" cy="1515533"/>
          </a:xfrm>
        </p:spPr>
        <p:txBody>
          <a:bodyPr>
            <a:normAutofit/>
          </a:bodyPr>
          <a:lstStyle/>
          <a:p>
            <a:pPr>
              <a:lnSpc>
                <a:spcPct val="90000"/>
              </a:lnSpc>
            </a:pPr>
            <a:br>
              <a:rPr lang="en-GB" sz="3400">
                <a:solidFill>
                  <a:srgbClr val="FFFFFF"/>
                </a:solidFill>
              </a:rPr>
            </a:br>
            <a:r>
              <a:rPr lang="en-GB" sz="3400">
                <a:solidFill>
                  <a:srgbClr val="FFFFFF"/>
                </a:solidFill>
              </a:rPr>
              <a:t>Education: Past, Present, Future</a:t>
            </a:r>
          </a:p>
        </p:txBody>
      </p:sp>
      <p:sp>
        <p:nvSpPr>
          <p:cNvPr id="3" name="Subtitle 2"/>
          <p:cNvSpPr>
            <a:spLocks noGrp="1"/>
          </p:cNvSpPr>
          <p:nvPr>
            <p:ph type="subTitle" idx="1"/>
          </p:nvPr>
        </p:nvSpPr>
        <p:spPr>
          <a:xfrm>
            <a:off x="2692398" y="3657597"/>
            <a:ext cx="6815669" cy="1320802"/>
          </a:xfrm>
        </p:spPr>
        <p:txBody>
          <a:bodyPr>
            <a:normAutofit/>
          </a:bodyPr>
          <a:lstStyle/>
          <a:p>
            <a:r>
              <a:rPr lang="en-GB">
                <a:solidFill>
                  <a:srgbClr val="FFFFFF"/>
                </a:solidFill>
              </a:rPr>
              <a:t>Marketisation.</a:t>
            </a:r>
          </a:p>
        </p:txBody>
      </p:sp>
      <p:cxnSp>
        <p:nvCxnSpPr>
          <p:cNvPr id="11" name="Straight Connector 10">
            <a:extLst>
              <a:ext uri="{FF2B5EF4-FFF2-40B4-BE49-F238E27FC236}">
                <a16:creationId xmlns:a16="http://schemas.microsoft.com/office/drawing/2014/main" id="{B48BEE9B-A2F4-4BF3-9EAD-16E1A7FC2D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99932" y="3510608"/>
            <a:ext cx="5120640" cy="0"/>
          </a:xfrm>
          <a:prstGeom prst="line">
            <a:avLst/>
          </a:prstGeom>
          <a:ln>
            <a:solidFill>
              <a:srgbClr val="FFFFFF"/>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normAutofit/>
          </a:bodyPr>
          <a:lstStyle/>
          <a:p>
            <a:pPr>
              <a:lnSpc>
                <a:spcPct val="90000"/>
              </a:lnSpc>
            </a:pPr>
            <a:r>
              <a:rPr lang="en-GB">
                <a:solidFill>
                  <a:srgbClr val="262626"/>
                </a:solidFill>
              </a:rPr>
              <a:t>Atgoffa</a:t>
            </a:r>
            <a:br>
              <a:rPr lang="en-GB">
                <a:solidFill>
                  <a:srgbClr val="262626"/>
                </a:solidFill>
              </a:rPr>
            </a:br>
            <a:r>
              <a:rPr lang="en-GB">
                <a:solidFill>
                  <a:srgbClr val="262626"/>
                </a:solidFill>
              </a:rPr>
              <a:t>Recap</a:t>
            </a:r>
          </a:p>
        </p:txBody>
      </p:sp>
      <p:graphicFrame>
        <p:nvGraphicFramePr>
          <p:cNvPr id="5" name="Content Placeholder 2">
            <a:extLst>
              <a:ext uri="{FF2B5EF4-FFF2-40B4-BE49-F238E27FC236}">
                <a16:creationId xmlns:a16="http://schemas.microsoft.com/office/drawing/2014/main" id="{78D557BA-95AE-8F4C-08D3-DECBCC256D30}"/>
              </a:ext>
            </a:extLst>
          </p:cNvPr>
          <p:cNvGraphicFramePr>
            <a:graphicFrameLocks noGrp="1"/>
          </p:cNvGraphicFramePr>
          <p:nvPr>
            <p:ph idx="1"/>
            <p:extLst>
              <p:ext uri="{D42A27DB-BD31-4B8C-83A1-F6EECF244321}">
                <p14:modId xmlns:p14="http://schemas.microsoft.com/office/powerpoint/2010/main" val="1003270063"/>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636599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normAutofit/>
          </a:bodyPr>
          <a:lstStyle/>
          <a:p>
            <a:r>
              <a:rPr lang="en-GB">
                <a:solidFill>
                  <a:srgbClr val="262626"/>
                </a:solidFill>
              </a:rPr>
              <a:t>Asynchronous Learning</a:t>
            </a:r>
          </a:p>
        </p:txBody>
      </p:sp>
      <p:graphicFrame>
        <p:nvGraphicFramePr>
          <p:cNvPr id="5" name="Content Placeholder 2">
            <a:extLst>
              <a:ext uri="{FF2B5EF4-FFF2-40B4-BE49-F238E27FC236}">
                <a16:creationId xmlns:a16="http://schemas.microsoft.com/office/drawing/2014/main" id="{CB05A362-481C-E0D3-C010-B9EE3412D3FD}"/>
              </a:ext>
            </a:extLst>
          </p:cNvPr>
          <p:cNvGraphicFramePr>
            <a:graphicFrameLocks noGrp="1"/>
          </p:cNvGraphicFramePr>
          <p:nvPr>
            <p:ph idx="1"/>
            <p:extLst>
              <p:ext uri="{D42A27DB-BD31-4B8C-83A1-F6EECF244321}">
                <p14:modId xmlns:p14="http://schemas.microsoft.com/office/powerpoint/2010/main" val="2193952752"/>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576005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952108" y="954756"/>
            <a:ext cx="2730414" cy="4946003"/>
          </a:xfrm>
        </p:spPr>
        <p:txBody>
          <a:bodyPr>
            <a:normAutofit/>
          </a:bodyPr>
          <a:lstStyle/>
          <a:p>
            <a:r>
              <a:rPr lang="en-GB" sz="4100">
                <a:solidFill>
                  <a:srgbClr val="FFFFFF"/>
                </a:solidFill>
              </a:rPr>
              <a:t>Objectives</a:t>
            </a:r>
          </a:p>
        </p:txBody>
      </p:sp>
      <p:sp>
        <p:nvSpPr>
          <p:cNvPr id="14"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140934" y="469900"/>
            <a:ext cx="5953630" cy="5405968"/>
          </a:xfrm>
        </p:spPr>
        <p:txBody>
          <a:bodyPr anchor="ctr">
            <a:normAutofit/>
          </a:bodyPr>
          <a:lstStyle/>
          <a:p>
            <a:r>
              <a:rPr lang="en-GB" dirty="0"/>
              <a:t>At the end of this session you will:</a:t>
            </a:r>
          </a:p>
          <a:p>
            <a:pPr lvl="1"/>
            <a:r>
              <a:rPr lang="en-GB" dirty="0"/>
              <a:t>Identify the key events responsible for shaping modern educational policy?</a:t>
            </a:r>
          </a:p>
          <a:p>
            <a:pPr lvl="1"/>
            <a:r>
              <a:rPr lang="en-GB" dirty="0"/>
              <a:t>Critically evaluate the key legislation and documentation from the period?</a:t>
            </a:r>
          </a:p>
          <a:p>
            <a:pPr lvl="1"/>
            <a:r>
              <a:rPr lang="en-GB" dirty="0"/>
              <a:t>Recall the key education changes in the 1990s</a:t>
            </a:r>
          </a:p>
          <a:p>
            <a:pPr lvl="1"/>
            <a:r>
              <a:rPr lang="en-GB" dirty="0"/>
              <a:t>Critically evaluate the inspection process for compulsory education</a:t>
            </a:r>
          </a:p>
        </p:txBody>
      </p:sp>
    </p:spTree>
    <p:extLst>
      <p:ext uri="{BB962C8B-B14F-4D97-AF65-F5344CB8AC3E}">
        <p14:creationId xmlns:p14="http://schemas.microsoft.com/office/powerpoint/2010/main" val="24857213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03E8C8A2-D2DA-42F8-84AA-AC5AB4251D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11" name="Picture 10">
              <a:extLst>
                <a:ext uri="{FF2B5EF4-FFF2-40B4-BE49-F238E27FC236}">
                  <a16:creationId xmlns:a16="http://schemas.microsoft.com/office/drawing/2014/main" id="{9A5D1FE1-4883-49B4-AD3E-D0A3F8DCE12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Rectangle 11">
              <a:extLst>
                <a:ext uri="{FF2B5EF4-FFF2-40B4-BE49-F238E27FC236}">
                  <a16:creationId xmlns:a16="http://schemas.microsoft.com/office/drawing/2014/main" id="{7F829EAE-7CB1-410F-BAF1-55BD6DC249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3" name="Picture 12">
              <a:extLst>
                <a:ext uri="{FF2B5EF4-FFF2-40B4-BE49-F238E27FC236}">
                  <a16:creationId xmlns:a16="http://schemas.microsoft.com/office/drawing/2014/main" id="{4EA5F8CE-974F-4443-AB3C-4799C332304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14" name="Picture 13">
              <a:extLst>
                <a:ext uri="{FF2B5EF4-FFF2-40B4-BE49-F238E27FC236}">
                  <a16:creationId xmlns:a16="http://schemas.microsoft.com/office/drawing/2014/main" id="{94075D0C-1739-4729-A5C8-5C5707A942F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16" name="Straight Connector 15">
            <a:extLst>
              <a:ext uri="{FF2B5EF4-FFF2-40B4-BE49-F238E27FC236}">
                <a16:creationId xmlns:a16="http://schemas.microsoft.com/office/drawing/2014/main" id="{0DFD28A6-39F3-425F-8050-E5BF1B4523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18" name="Rectangle 17">
            <a:extLst>
              <a:ext uri="{FF2B5EF4-FFF2-40B4-BE49-F238E27FC236}">
                <a16:creationId xmlns:a16="http://schemas.microsoft.com/office/drawing/2014/main" id="{FDF8837B-BAE2-489A-8F93-69216307D5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Wood human figure">
            <a:extLst>
              <a:ext uri="{FF2B5EF4-FFF2-40B4-BE49-F238E27FC236}">
                <a16:creationId xmlns:a16="http://schemas.microsoft.com/office/drawing/2014/main" id="{ECF03BFF-A55D-3E79-B112-13A87717355E}"/>
              </a:ext>
            </a:extLst>
          </p:cNvPr>
          <p:cNvPicPr>
            <a:picLocks noChangeAspect="1"/>
          </p:cNvPicPr>
          <p:nvPr/>
        </p:nvPicPr>
        <p:blipFill>
          <a:blip r:embed="rId4">
            <a:alphaModFix amt="50000"/>
          </a:blip>
          <a:srcRect b="15730"/>
          <a:stretch/>
        </p:blipFill>
        <p:spPr>
          <a:xfrm>
            <a:off x="20" y="10"/>
            <a:ext cx="12191980" cy="6857990"/>
          </a:xfrm>
          <a:prstGeom prst="rect">
            <a:avLst/>
          </a:prstGeom>
        </p:spPr>
      </p:pic>
      <p:sp>
        <p:nvSpPr>
          <p:cNvPr id="2" name="Title 1"/>
          <p:cNvSpPr>
            <a:spLocks noGrp="1"/>
          </p:cNvSpPr>
          <p:nvPr>
            <p:ph type="title"/>
          </p:nvPr>
        </p:nvSpPr>
        <p:spPr>
          <a:xfrm>
            <a:off x="2692398" y="1871131"/>
            <a:ext cx="6815669" cy="1515533"/>
          </a:xfrm>
        </p:spPr>
        <p:txBody>
          <a:bodyPr vert="horz" lIns="91440" tIns="45720" rIns="91440" bIns="45720" rtlCol="0" anchor="b">
            <a:normAutofit/>
          </a:bodyPr>
          <a:lstStyle/>
          <a:p>
            <a:pPr>
              <a:lnSpc>
                <a:spcPct val="90000"/>
              </a:lnSpc>
            </a:pPr>
            <a:r>
              <a:rPr lang="en-US" sz="5000">
                <a:solidFill>
                  <a:srgbClr val="FFFFFF"/>
                </a:solidFill>
              </a:rPr>
              <a:t>What do you know already?</a:t>
            </a:r>
          </a:p>
        </p:txBody>
      </p:sp>
      <p:sp>
        <p:nvSpPr>
          <p:cNvPr id="4" name="Text Placeholder 3"/>
          <p:cNvSpPr>
            <a:spLocks noGrp="1"/>
          </p:cNvSpPr>
          <p:nvPr>
            <p:ph type="body" idx="1"/>
          </p:nvPr>
        </p:nvSpPr>
        <p:spPr>
          <a:xfrm>
            <a:off x="2692398" y="3657597"/>
            <a:ext cx="6815669" cy="1320802"/>
          </a:xfrm>
        </p:spPr>
        <p:txBody>
          <a:bodyPr vert="horz" lIns="91440" tIns="45720" rIns="91440" bIns="45720" rtlCol="0" anchor="t">
            <a:normAutofit/>
          </a:bodyPr>
          <a:lstStyle/>
          <a:p>
            <a:endParaRPr lang="en-US" sz="2100">
              <a:solidFill>
                <a:srgbClr val="FFFFFF"/>
              </a:solidFill>
            </a:endParaRPr>
          </a:p>
        </p:txBody>
      </p:sp>
      <p:cxnSp>
        <p:nvCxnSpPr>
          <p:cNvPr id="20" name="Straight Connector 19">
            <a:extLst>
              <a:ext uri="{FF2B5EF4-FFF2-40B4-BE49-F238E27FC236}">
                <a16:creationId xmlns:a16="http://schemas.microsoft.com/office/drawing/2014/main" id="{B48BEE9B-A2F4-4BF3-9EAD-16E1A7FC2D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99932" y="3510608"/>
            <a:ext cx="5120640" cy="0"/>
          </a:xfrm>
          <a:prstGeom prst="line">
            <a:avLst/>
          </a:prstGeom>
          <a:ln>
            <a:solidFill>
              <a:srgbClr val="FFFFFF"/>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35577777"/>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Warnock and the ’81 Education Act</a:t>
            </a:r>
          </a:p>
        </p:txBody>
      </p:sp>
      <p:sp>
        <p:nvSpPr>
          <p:cNvPr id="8" name="Content Placeholder 7"/>
          <p:cNvSpPr>
            <a:spLocks noGrp="1"/>
          </p:cNvSpPr>
          <p:nvPr>
            <p:ph sz="half" idx="1"/>
          </p:nvPr>
        </p:nvSpPr>
        <p:spPr/>
        <p:txBody>
          <a:bodyPr>
            <a:normAutofit fontScale="85000" lnSpcReduction="20000"/>
          </a:bodyPr>
          <a:lstStyle/>
          <a:p>
            <a:r>
              <a:rPr lang="en-GB" dirty="0"/>
              <a:t>“To review educational provision in England, Scotland and Wales for children and young people handicapped by disabilities of body or mind, taking account of the medical aspects of their needs, together with arrangements to prepare them for entry into employment; to consider the most effective use of resources for these purposes; and to make recommendations”.  (Warnock, 1978 p1)</a:t>
            </a:r>
          </a:p>
        </p:txBody>
      </p:sp>
      <p:sp>
        <p:nvSpPr>
          <p:cNvPr id="3" name="Content Placeholder 2">
            <a:extLst>
              <a:ext uri="{FF2B5EF4-FFF2-40B4-BE49-F238E27FC236}">
                <a16:creationId xmlns:a16="http://schemas.microsoft.com/office/drawing/2014/main" id="{FE3F056E-458A-4111-8E33-FF5E31CE6FB7}"/>
              </a:ext>
            </a:extLst>
          </p:cNvPr>
          <p:cNvSpPr>
            <a:spLocks noGrp="1"/>
          </p:cNvSpPr>
          <p:nvPr>
            <p:ph sz="half" idx="2"/>
          </p:nvPr>
        </p:nvSpPr>
        <p:spPr/>
        <p:txBody>
          <a:bodyPr>
            <a:normAutofit fontScale="85000" lnSpcReduction="20000"/>
          </a:bodyPr>
          <a:lstStyle/>
          <a:p>
            <a:r>
              <a:rPr lang="en-GB" dirty="0"/>
              <a:t>Task:</a:t>
            </a:r>
          </a:p>
          <a:p>
            <a:pPr lvl="1"/>
            <a:r>
              <a:rPr lang="en-GB" dirty="0"/>
              <a:t>What were the reports key recommendations?</a:t>
            </a:r>
          </a:p>
          <a:p>
            <a:pPr lvl="1"/>
            <a:r>
              <a:rPr lang="en-GB" dirty="0"/>
              <a:t>What were the key provisions of the Education Act 1981? </a:t>
            </a:r>
          </a:p>
          <a:p>
            <a:pPr lvl="1"/>
            <a:r>
              <a:rPr lang="en-GB" dirty="0"/>
              <a:t>What were the issues surrounding implementing reforms at the time?</a:t>
            </a:r>
          </a:p>
          <a:p>
            <a:endParaRPr lang="en-GB" dirty="0"/>
          </a:p>
        </p:txBody>
      </p:sp>
    </p:spTree>
    <p:extLst>
      <p:ext uri="{BB962C8B-B14F-4D97-AF65-F5344CB8AC3E}">
        <p14:creationId xmlns:p14="http://schemas.microsoft.com/office/powerpoint/2010/main" val="1550904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952108" y="954756"/>
            <a:ext cx="2730414" cy="4946003"/>
          </a:xfrm>
        </p:spPr>
        <p:txBody>
          <a:bodyPr>
            <a:normAutofit/>
          </a:bodyPr>
          <a:lstStyle/>
          <a:p>
            <a:r>
              <a:rPr lang="en-GB">
                <a:solidFill>
                  <a:srgbClr val="FFFFFF"/>
                </a:solidFill>
              </a:rPr>
              <a:t>The Early 80’s</a:t>
            </a:r>
          </a:p>
        </p:txBody>
      </p:sp>
      <p:sp>
        <p:nvSpPr>
          <p:cNvPr id="14"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140934" y="469900"/>
            <a:ext cx="5953630" cy="5405968"/>
          </a:xfrm>
        </p:spPr>
        <p:txBody>
          <a:bodyPr anchor="ctr">
            <a:normAutofit/>
          </a:bodyPr>
          <a:lstStyle/>
          <a:p>
            <a:r>
              <a:rPr lang="en-GB" dirty="0"/>
              <a:t>Key Events</a:t>
            </a:r>
          </a:p>
          <a:p>
            <a:pPr lvl="1"/>
            <a:r>
              <a:rPr lang="en-GB" dirty="0"/>
              <a:t>1984 Council for the Accreditation of Teacher Education</a:t>
            </a:r>
          </a:p>
          <a:p>
            <a:pPr lvl="1"/>
            <a:endParaRPr lang="en-GB" dirty="0"/>
          </a:p>
          <a:p>
            <a:pPr lvl="1"/>
            <a:r>
              <a:rPr lang="en-GB" dirty="0"/>
              <a:t>Triangular Framework of Responsibility Dismantled</a:t>
            </a:r>
          </a:p>
          <a:p>
            <a:endParaRPr lang="en-GB" dirty="0"/>
          </a:p>
        </p:txBody>
      </p:sp>
    </p:spTree>
    <p:extLst>
      <p:ext uri="{BB962C8B-B14F-4D97-AF65-F5344CB8AC3E}">
        <p14:creationId xmlns:p14="http://schemas.microsoft.com/office/powerpoint/2010/main" val="34572660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11C7711F-3983-4AB1-AFDE-96F7C06514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33" name="Group 1032">
            <a:extLst>
              <a:ext uri="{FF2B5EF4-FFF2-40B4-BE49-F238E27FC236}">
                <a16:creationId xmlns:a16="http://schemas.microsoft.com/office/drawing/2014/main" id="{89BC9D38-9241-4F71-9B45-73827299E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29962" cy="6856214"/>
            <a:chOff x="-15736" y="0"/>
            <a:chExt cx="12229962" cy="6856214"/>
          </a:xfrm>
        </p:grpSpPr>
        <p:pic>
          <p:nvPicPr>
            <p:cNvPr id="1034" name="Picture 1033">
              <a:extLst>
                <a:ext uri="{FF2B5EF4-FFF2-40B4-BE49-F238E27FC236}">
                  <a16:creationId xmlns:a16="http://schemas.microsoft.com/office/drawing/2014/main" id="{0D302979-39A3-4421-821D-94D6E00BCE8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035" name="Rectangle 1034">
              <a:extLst>
                <a:ext uri="{FF2B5EF4-FFF2-40B4-BE49-F238E27FC236}">
                  <a16:creationId xmlns:a16="http://schemas.microsoft.com/office/drawing/2014/main" id="{68E001BA-C181-4F47-9ABC-DF4C85AB4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36" name="Picture 1035">
              <a:extLst>
                <a:ext uri="{FF2B5EF4-FFF2-40B4-BE49-F238E27FC236}">
                  <a16:creationId xmlns:a16="http://schemas.microsoft.com/office/drawing/2014/main" id="{7EF07F1E-BD52-4B06-A38E-BF29F8E2857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037" name="Picture 1036">
              <a:extLst>
                <a:ext uri="{FF2B5EF4-FFF2-40B4-BE49-F238E27FC236}">
                  <a16:creationId xmlns:a16="http://schemas.microsoft.com/office/drawing/2014/main" id="{A68BE646-889B-49C2-95AF-90BAE5D29A9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p:cNvSpPr>
            <a:spLocks noGrp="1"/>
          </p:cNvSpPr>
          <p:nvPr>
            <p:ph type="title"/>
          </p:nvPr>
        </p:nvSpPr>
        <p:spPr>
          <a:xfrm>
            <a:off x="4626508" y="982132"/>
            <a:ext cx="6270090" cy="1303867"/>
          </a:xfrm>
        </p:spPr>
        <p:txBody>
          <a:bodyPr>
            <a:normAutofit/>
          </a:bodyPr>
          <a:lstStyle/>
          <a:p>
            <a:r>
              <a:rPr lang="en-GB" dirty="0"/>
              <a:t>The Early 80’s</a:t>
            </a:r>
          </a:p>
        </p:txBody>
      </p:sp>
      <p:sp>
        <p:nvSpPr>
          <p:cNvPr id="1039" name="Rectangle 1038">
            <a:extLst>
              <a:ext uri="{FF2B5EF4-FFF2-40B4-BE49-F238E27FC236}">
                <a16:creationId xmlns:a16="http://schemas.microsoft.com/office/drawing/2014/main" id="{B3085476-B49E-49ED-87D2-1165E69D26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3059206"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An image depicting Education Secretary Kieth Joseph"/>
          <p:cNvPicPr>
            <a:picLocks noChangeAspect="1" noChangeArrowheads="1"/>
          </p:cNvPicPr>
          <p:nvPr/>
        </p:nvPicPr>
        <p:blipFill>
          <a:blip r:embed="rId6">
            <a:extLst>
              <a:ext uri="{28A0092B-C50C-407E-A947-70E740481C1C}">
                <a14:useLocalDpi xmlns:a14="http://schemas.microsoft.com/office/drawing/2010/main" val="0"/>
              </a:ext>
            </a:extLst>
          </a:blip>
          <a:srcRect l="528" r="8491" b="-2"/>
          <a:stretch/>
        </p:blipFill>
        <p:spPr bwMode="auto">
          <a:xfrm>
            <a:off x="1412683" y="1410208"/>
            <a:ext cx="2433793" cy="3858780"/>
          </a:xfrm>
          <a:prstGeom prst="rect">
            <a:avLst/>
          </a:prstGeom>
          <a:noFill/>
          <a:extLst>
            <a:ext uri="{909E8E84-426E-40DD-AFC4-6F175D3DCCD1}">
              <a14:hiddenFill xmlns:a14="http://schemas.microsoft.com/office/drawing/2010/main">
                <a:solidFill>
                  <a:srgbClr val="FFFFFF"/>
                </a:solidFill>
              </a14:hiddenFill>
            </a:ext>
          </a:extLst>
        </p:spPr>
      </p:pic>
      <p:cxnSp>
        <p:nvCxnSpPr>
          <p:cNvPr id="1041" name="Straight Connector 1040">
            <a:extLst>
              <a:ext uri="{FF2B5EF4-FFF2-40B4-BE49-F238E27FC236}">
                <a16:creationId xmlns:a16="http://schemas.microsoft.com/office/drawing/2014/main" id="{59BA5C68-DFCC-4101-8403-F96781CDDD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26508" y="2400639"/>
            <a:ext cx="6270089"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p:cNvSpPr>
            <a:spLocks noGrp="1"/>
          </p:cNvSpPr>
          <p:nvPr>
            <p:ph idx="1"/>
          </p:nvPr>
        </p:nvSpPr>
        <p:spPr>
          <a:xfrm>
            <a:off x="4636482" y="2556932"/>
            <a:ext cx="6260114" cy="3318936"/>
          </a:xfrm>
        </p:spPr>
        <p:txBody>
          <a:bodyPr>
            <a:normAutofit/>
          </a:bodyPr>
          <a:lstStyle/>
          <a:p>
            <a:r>
              <a:rPr lang="en-GB" dirty="0"/>
              <a:t>Key Government Documents:</a:t>
            </a:r>
          </a:p>
          <a:p>
            <a:pPr lvl="1"/>
            <a:r>
              <a:rPr lang="en-GB" dirty="0"/>
              <a:t>The School Curriculum 1981</a:t>
            </a:r>
          </a:p>
          <a:p>
            <a:pPr lvl="1"/>
            <a:r>
              <a:rPr lang="en-GB" dirty="0"/>
              <a:t>Circular 6/81</a:t>
            </a:r>
          </a:p>
          <a:p>
            <a:pPr lvl="1"/>
            <a:r>
              <a:rPr lang="en-GB" dirty="0"/>
              <a:t>Circular 8/83</a:t>
            </a:r>
          </a:p>
          <a:p>
            <a:pPr lvl="1"/>
            <a:r>
              <a:rPr lang="en-GB" dirty="0"/>
              <a:t>Better Schools 1985</a:t>
            </a:r>
          </a:p>
        </p:txBody>
      </p:sp>
    </p:spTree>
    <p:extLst>
      <p:ext uri="{BB962C8B-B14F-4D97-AF65-F5344CB8AC3E}">
        <p14:creationId xmlns:p14="http://schemas.microsoft.com/office/powerpoint/2010/main" val="40416092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952108" y="954756"/>
            <a:ext cx="2730414" cy="4946003"/>
          </a:xfrm>
        </p:spPr>
        <p:txBody>
          <a:bodyPr>
            <a:normAutofit/>
          </a:bodyPr>
          <a:lstStyle/>
          <a:p>
            <a:r>
              <a:rPr lang="en-GB">
                <a:solidFill>
                  <a:srgbClr val="FFFFFF"/>
                </a:solidFill>
              </a:rPr>
              <a:t>The Early 80’s</a:t>
            </a:r>
          </a:p>
        </p:txBody>
      </p:sp>
      <p:sp>
        <p:nvSpPr>
          <p:cNvPr id="14"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140934" y="469900"/>
            <a:ext cx="5953630" cy="5405968"/>
          </a:xfrm>
        </p:spPr>
        <p:txBody>
          <a:bodyPr anchor="ctr">
            <a:normAutofit/>
          </a:bodyPr>
          <a:lstStyle/>
          <a:p>
            <a:r>
              <a:rPr lang="en-GB" dirty="0"/>
              <a:t>Legislation</a:t>
            </a:r>
          </a:p>
          <a:p>
            <a:pPr lvl="1"/>
            <a:r>
              <a:rPr lang="en-GB" dirty="0"/>
              <a:t>Education Act 1980</a:t>
            </a:r>
          </a:p>
          <a:p>
            <a:pPr lvl="1"/>
            <a:r>
              <a:rPr lang="en-GB" dirty="0"/>
              <a:t>Education (Fees and Awards Act) 1983 </a:t>
            </a:r>
          </a:p>
          <a:p>
            <a:pPr lvl="1"/>
            <a:r>
              <a:rPr lang="en-GB" dirty="0"/>
              <a:t>Education (grants and awards) act 1984</a:t>
            </a:r>
          </a:p>
          <a:p>
            <a:pPr lvl="1"/>
            <a:r>
              <a:rPr lang="en-GB" dirty="0"/>
              <a:t>Education (Amendment) Act 1986</a:t>
            </a:r>
          </a:p>
          <a:p>
            <a:pPr lvl="1"/>
            <a:r>
              <a:rPr lang="en-GB" dirty="0"/>
              <a:t>Education Act 1986</a:t>
            </a:r>
          </a:p>
          <a:p>
            <a:pPr lvl="1"/>
            <a:r>
              <a:rPr lang="en-GB" dirty="0"/>
              <a:t>Education (No. 2) Act 1986</a:t>
            </a:r>
          </a:p>
          <a:p>
            <a:endParaRPr lang="en-GB" dirty="0"/>
          </a:p>
          <a:p>
            <a:endParaRPr lang="en-GB" dirty="0"/>
          </a:p>
        </p:txBody>
      </p:sp>
    </p:spTree>
    <p:extLst>
      <p:ext uri="{BB962C8B-B14F-4D97-AF65-F5344CB8AC3E}">
        <p14:creationId xmlns:p14="http://schemas.microsoft.com/office/powerpoint/2010/main" val="25509874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1055599" y="1055077"/>
            <a:ext cx="2532909" cy="4794578"/>
          </a:xfrm>
        </p:spPr>
        <p:txBody>
          <a:bodyPr>
            <a:normAutofit/>
          </a:bodyPr>
          <a:lstStyle/>
          <a:p>
            <a:r>
              <a:rPr lang="en-GB" sz="3700">
                <a:solidFill>
                  <a:srgbClr val="262626"/>
                </a:solidFill>
              </a:rPr>
              <a:t>Curriculum Matters</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423FAE6-52FB-7DF3-CA09-4A93C5AA2177}"/>
              </a:ext>
            </a:extLst>
          </p:cNvPr>
          <p:cNvGraphicFramePr>
            <a:graphicFrameLocks noGrp="1"/>
          </p:cNvGraphicFramePr>
          <p:nvPr>
            <p:ph idx="1"/>
            <p:extLst>
              <p:ext uri="{D42A27DB-BD31-4B8C-83A1-F6EECF244321}">
                <p14:modId xmlns:p14="http://schemas.microsoft.com/office/powerpoint/2010/main" val="370687479"/>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8756268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11C7711F-3983-4AB1-AFDE-96F7C06514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57" name="Group 2056">
            <a:extLst>
              <a:ext uri="{FF2B5EF4-FFF2-40B4-BE49-F238E27FC236}">
                <a16:creationId xmlns:a16="http://schemas.microsoft.com/office/drawing/2014/main" id="{89BC9D38-9241-4F71-9B45-73827299E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29962" cy="6856214"/>
            <a:chOff x="-15736" y="0"/>
            <a:chExt cx="12229962" cy="6856214"/>
          </a:xfrm>
        </p:grpSpPr>
        <p:pic>
          <p:nvPicPr>
            <p:cNvPr id="2058" name="Picture 2057">
              <a:extLst>
                <a:ext uri="{FF2B5EF4-FFF2-40B4-BE49-F238E27FC236}">
                  <a16:creationId xmlns:a16="http://schemas.microsoft.com/office/drawing/2014/main" id="{0D302979-39A3-4421-821D-94D6E00BCE8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059" name="Rectangle 2058">
              <a:extLst>
                <a:ext uri="{FF2B5EF4-FFF2-40B4-BE49-F238E27FC236}">
                  <a16:creationId xmlns:a16="http://schemas.microsoft.com/office/drawing/2014/main" id="{68E001BA-C181-4F47-9ABC-DF4C85AB4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060" name="Picture 2059">
              <a:extLst>
                <a:ext uri="{FF2B5EF4-FFF2-40B4-BE49-F238E27FC236}">
                  <a16:creationId xmlns:a16="http://schemas.microsoft.com/office/drawing/2014/main" id="{7EF07F1E-BD52-4B06-A38E-BF29F8E2857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061" name="Picture 2060">
              <a:extLst>
                <a:ext uri="{FF2B5EF4-FFF2-40B4-BE49-F238E27FC236}">
                  <a16:creationId xmlns:a16="http://schemas.microsoft.com/office/drawing/2014/main" id="{A68BE646-889B-49C2-95AF-90BAE5D29A9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p:cNvSpPr>
            <a:spLocks noGrp="1"/>
          </p:cNvSpPr>
          <p:nvPr>
            <p:ph type="title"/>
          </p:nvPr>
        </p:nvSpPr>
        <p:spPr>
          <a:xfrm>
            <a:off x="4626508" y="982132"/>
            <a:ext cx="6270090" cy="1303867"/>
          </a:xfrm>
        </p:spPr>
        <p:txBody>
          <a:bodyPr>
            <a:normAutofit/>
          </a:bodyPr>
          <a:lstStyle/>
          <a:p>
            <a:pPr>
              <a:lnSpc>
                <a:spcPct val="90000"/>
              </a:lnSpc>
            </a:pPr>
            <a:r>
              <a:rPr lang="en-GB" dirty="0"/>
              <a:t>Education Reform Act 1988</a:t>
            </a:r>
            <a:endParaRPr lang="en-GB"/>
          </a:p>
        </p:txBody>
      </p:sp>
      <p:sp>
        <p:nvSpPr>
          <p:cNvPr id="2063" name="Rectangle 2062">
            <a:extLst>
              <a:ext uri="{FF2B5EF4-FFF2-40B4-BE49-F238E27FC236}">
                <a16:creationId xmlns:a16="http://schemas.microsoft.com/office/drawing/2014/main" id="{B3085476-B49E-49ED-87D2-1165E69D26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3059206"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An image depicting Education Secretary Kenneth Baker "/>
          <p:cNvPicPr>
            <a:picLocks noChangeAspect="1" noChangeArrowheads="1"/>
          </p:cNvPicPr>
          <p:nvPr/>
        </p:nvPicPr>
        <p:blipFill>
          <a:blip r:embed="rId6">
            <a:extLst>
              <a:ext uri="{28A0092B-C50C-407E-A947-70E740481C1C}">
                <a14:useLocalDpi xmlns:a14="http://schemas.microsoft.com/office/drawing/2010/main" val="0"/>
              </a:ext>
            </a:extLst>
          </a:blip>
          <a:srcRect l="9224"/>
          <a:stretch/>
        </p:blipFill>
        <p:spPr bwMode="auto">
          <a:xfrm>
            <a:off x="1412683" y="1410208"/>
            <a:ext cx="2433793" cy="3858780"/>
          </a:xfrm>
          <a:prstGeom prst="rect">
            <a:avLst/>
          </a:prstGeom>
          <a:noFill/>
          <a:extLst>
            <a:ext uri="{909E8E84-426E-40DD-AFC4-6F175D3DCCD1}">
              <a14:hiddenFill xmlns:a14="http://schemas.microsoft.com/office/drawing/2010/main">
                <a:solidFill>
                  <a:srgbClr val="FFFFFF"/>
                </a:solidFill>
              </a14:hiddenFill>
            </a:ext>
          </a:extLst>
        </p:spPr>
      </p:pic>
      <p:cxnSp>
        <p:nvCxnSpPr>
          <p:cNvPr id="2065" name="Straight Connector 2064">
            <a:extLst>
              <a:ext uri="{FF2B5EF4-FFF2-40B4-BE49-F238E27FC236}">
                <a16:creationId xmlns:a16="http://schemas.microsoft.com/office/drawing/2014/main" id="{59BA5C68-DFCC-4101-8403-F96781CDDD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26508" y="2400639"/>
            <a:ext cx="6270089"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p:cNvSpPr>
            <a:spLocks noGrp="1"/>
          </p:cNvSpPr>
          <p:nvPr>
            <p:ph idx="1"/>
          </p:nvPr>
        </p:nvSpPr>
        <p:spPr>
          <a:xfrm>
            <a:off x="4636482" y="2556932"/>
            <a:ext cx="6260114" cy="3318936"/>
          </a:xfrm>
        </p:spPr>
        <p:txBody>
          <a:bodyPr>
            <a:normAutofit/>
          </a:bodyPr>
          <a:lstStyle/>
          <a:p>
            <a:r>
              <a:rPr lang="en-GB" dirty="0"/>
              <a:t>Most Important Education act since 1944</a:t>
            </a:r>
          </a:p>
          <a:p>
            <a:r>
              <a:rPr lang="en-GB" dirty="0"/>
              <a:t>Took Power from the LEA’s and Schools</a:t>
            </a:r>
          </a:p>
          <a:p>
            <a:r>
              <a:rPr lang="en-GB" dirty="0"/>
              <a:t>Covered a range of areas in Education</a:t>
            </a:r>
          </a:p>
          <a:p>
            <a:endParaRPr lang="en-GB" dirty="0"/>
          </a:p>
          <a:p>
            <a:r>
              <a:rPr lang="en-GB" dirty="0"/>
              <a:t>In groups research the key provisions of the Education Reform Act. </a:t>
            </a:r>
          </a:p>
        </p:txBody>
      </p:sp>
    </p:spTree>
    <p:extLst>
      <p:ext uri="{BB962C8B-B14F-4D97-AF65-F5344CB8AC3E}">
        <p14:creationId xmlns:p14="http://schemas.microsoft.com/office/powerpoint/2010/main" val="16736190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22539" name="Rectangle 22538">
            <a:extLst>
              <a:ext uri="{FF2B5EF4-FFF2-40B4-BE49-F238E27FC236}">
                <a16:creationId xmlns:a16="http://schemas.microsoft.com/office/drawing/2014/main" id="{F5F01BD1-E3CB-4562-A77C-00A3ED2462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541" name="Group 22540">
            <a:extLst>
              <a:ext uri="{FF2B5EF4-FFF2-40B4-BE49-F238E27FC236}">
                <a16:creationId xmlns:a16="http://schemas.microsoft.com/office/drawing/2014/main" id="{492030E9-8BC2-4840-8C6B-991B68C51E4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22542" name="Picture 22541">
              <a:extLst>
                <a:ext uri="{FF2B5EF4-FFF2-40B4-BE49-F238E27FC236}">
                  <a16:creationId xmlns:a16="http://schemas.microsoft.com/office/drawing/2014/main" id="{651493CA-1EAE-4C5B-9C46-8437DD51C6E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2543" name="Rectangle 22542">
              <a:extLst>
                <a:ext uri="{FF2B5EF4-FFF2-40B4-BE49-F238E27FC236}">
                  <a16:creationId xmlns:a16="http://schemas.microsoft.com/office/drawing/2014/main" id="{81B01891-F01D-4D0D-A631-E29F0EA8E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2544" name="Picture 22543">
              <a:extLst>
                <a:ext uri="{FF2B5EF4-FFF2-40B4-BE49-F238E27FC236}">
                  <a16:creationId xmlns:a16="http://schemas.microsoft.com/office/drawing/2014/main" id="{38B1DE3F-E4E6-4E5E-9213-CB6C7AA92C8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2545" name="Picture 22544">
              <a:extLst>
                <a:ext uri="{FF2B5EF4-FFF2-40B4-BE49-F238E27FC236}">
                  <a16:creationId xmlns:a16="http://schemas.microsoft.com/office/drawing/2014/main" id="{8AFE6BB3-9290-46EA-8067-AA9277C708B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4" name="Title 3"/>
          <p:cNvSpPr>
            <a:spLocks noGrp="1"/>
          </p:cNvSpPr>
          <p:nvPr>
            <p:ph type="title"/>
          </p:nvPr>
        </p:nvSpPr>
        <p:spPr>
          <a:xfrm>
            <a:off x="4626508" y="982132"/>
            <a:ext cx="6270090" cy="1303867"/>
          </a:xfrm>
        </p:spPr>
        <p:txBody>
          <a:bodyPr>
            <a:normAutofit/>
          </a:bodyPr>
          <a:lstStyle/>
          <a:p>
            <a:pPr>
              <a:lnSpc>
                <a:spcPct val="90000"/>
              </a:lnSpc>
            </a:pPr>
            <a:r>
              <a:rPr lang="en-GB">
                <a:solidFill>
                  <a:srgbClr val="262626"/>
                </a:solidFill>
              </a:rPr>
              <a:t>1988 Education Reform Act </a:t>
            </a:r>
          </a:p>
        </p:txBody>
      </p:sp>
      <p:sp>
        <p:nvSpPr>
          <p:cNvPr id="22547" name="Rectangle 22546">
            <a:extLst>
              <a:ext uri="{FF2B5EF4-FFF2-40B4-BE49-F238E27FC236}">
                <a16:creationId xmlns:a16="http://schemas.microsoft.com/office/drawing/2014/main" id="{75325209-1BB3-4A1C-97C2-17DCDC165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3059206"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534" name="Picture 7">
            <a:extLst>
              <a:ext uri="{C183D7F6-B498-43B3-948B-1728B52AA6E4}">
                <adec:decorative xmlns:adec="http://schemas.microsoft.com/office/drawing/2017/decorative" val="1"/>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tretch>
            <a:fillRect/>
          </a:stretch>
        </p:blipFill>
        <p:spPr bwMode="auto">
          <a:xfrm>
            <a:off x="1412683" y="2155950"/>
            <a:ext cx="2433793" cy="236729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22549" name="Straight Connector 22548">
            <a:extLst>
              <a:ext uri="{FF2B5EF4-FFF2-40B4-BE49-F238E27FC236}">
                <a16:creationId xmlns:a16="http://schemas.microsoft.com/office/drawing/2014/main" id="{043EE5F5-AF73-46E3-90B6-27EEFDAC35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26508" y="2400639"/>
            <a:ext cx="6270089" cy="0"/>
          </a:xfrm>
          <a:prstGeom prst="line">
            <a:avLst/>
          </a:prstGeom>
        </p:spPr>
        <p:style>
          <a:lnRef idx="2">
            <a:schemeClr val="accent1"/>
          </a:lnRef>
          <a:fillRef idx="0">
            <a:schemeClr val="accent1"/>
          </a:fillRef>
          <a:effectRef idx="1">
            <a:schemeClr val="accent1"/>
          </a:effectRef>
          <a:fontRef idx="minor">
            <a:schemeClr val="tx1"/>
          </a:fontRef>
        </p:style>
      </p:cxnSp>
      <p:sp>
        <p:nvSpPr>
          <p:cNvPr id="7" name="Content Placeholder 6"/>
          <p:cNvSpPr>
            <a:spLocks noGrp="1"/>
          </p:cNvSpPr>
          <p:nvPr>
            <p:ph idx="1"/>
          </p:nvPr>
        </p:nvSpPr>
        <p:spPr>
          <a:xfrm>
            <a:off x="4636482" y="2556932"/>
            <a:ext cx="6260114" cy="3318936"/>
          </a:xfrm>
        </p:spPr>
        <p:txBody>
          <a:bodyPr>
            <a:normAutofit/>
          </a:bodyPr>
          <a:lstStyle/>
          <a:p>
            <a:r>
              <a:rPr lang="en-US" altLang="en-US">
                <a:solidFill>
                  <a:srgbClr val="262626"/>
                </a:solidFill>
              </a:rPr>
              <a:t>Welsh recognized as a “core subject” in Welsh-medium schools </a:t>
            </a:r>
          </a:p>
          <a:p>
            <a:r>
              <a:rPr lang="en-US" altLang="en-US">
                <a:solidFill>
                  <a:srgbClr val="262626"/>
                </a:solidFill>
              </a:rPr>
              <a:t>Given status as a foundation subject for all other schools in Wales. </a:t>
            </a:r>
          </a:p>
          <a:p>
            <a:r>
              <a:rPr lang="en-US" altLang="en-US">
                <a:solidFill>
                  <a:srgbClr val="262626"/>
                </a:solidFill>
              </a:rPr>
              <a:t>Status as a foundation subject meant that Welsh was to be compulsorily studied as a subject by all non-Welsh speaking children </a:t>
            </a:r>
          </a:p>
          <a:p>
            <a:endParaRPr lang="en-US" altLang="en-US">
              <a:solidFill>
                <a:srgbClr val="262626"/>
              </a:solidFill>
            </a:endParaRPr>
          </a:p>
          <a:p>
            <a:endParaRPr lang="en-GB" altLang="en-US">
              <a:solidFill>
                <a:srgbClr val="262626"/>
              </a:solidFill>
            </a:endParaRPr>
          </a:p>
          <a:p>
            <a:endParaRPr lang="en-GB">
              <a:solidFill>
                <a:srgbClr val="262626"/>
              </a:solidFill>
            </a:endParaRPr>
          </a:p>
        </p:txBody>
      </p:sp>
    </p:spTree>
    <p:extLst>
      <p:ext uri="{BB962C8B-B14F-4D97-AF65-F5344CB8AC3E}">
        <p14:creationId xmlns:p14="http://schemas.microsoft.com/office/powerpoint/2010/main" val="19749482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3E8C8A2-D2DA-42F8-84AA-AC5AB4251D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10" name="Picture 9">
              <a:extLst>
                <a:ext uri="{FF2B5EF4-FFF2-40B4-BE49-F238E27FC236}">
                  <a16:creationId xmlns:a16="http://schemas.microsoft.com/office/drawing/2014/main" id="{9A5D1FE1-4883-49B4-AD3E-D0A3F8DCE12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7F829EAE-7CB1-410F-BAF1-55BD6DC249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2" name="Picture 11">
              <a:extLst>
                <a:ext uri="{FF2B5EF4-FFF2-40B4-BE49-F238E27FC236}">
                  <a16:creationId xmlns:a16="http://schemas.microsoft.com/office/drawing/2014/main" id="{4EA5F8CE-974F-4443-AB3C-4799C332304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13" name="Picture 12">
              <a:extLst>
                <a:ext uri="{FF2B5EF4-FFF2-40B4-BE49-F238E27FC236}">
                  <a16:creationId xmlns:a16="http://schemas.microsoft.com/office/drawing/2014/main" id="{94075D0C-1739-4729-A5C8-5C5707A942F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15" name="Straight Connector 14">
            <a:extLst>
              <a:ext uri="{FF2B5EF4-FFF2-40B4-BE49-F238E27FC236}">
                <a16:creationId xmlns:a16="http://schemas.microsoft.com/office/drawing/2014/main" id="{0DFD28A6-39F3-425F-8050-E5BF1B4523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17" name="Rectangle 16">
            <a:extLst>
              <a:ext uri="{FF2B5EF4-FFF2-40B4-BE49-F238E27FC236}">
                <a16:creationId xmlns:a16="http://schemas.microsoft.com/office/drawing/2014/main" id="{FDF8837B-BAE2-489A-8F93-69216307D5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od human figure">
            <a:extLst>
              <a:ext uri="{FF2B5EF4-FFF2-40B4-BE49-F238E27FC236}">
                <a16:creationId xmlns:a16="http://schemas.microsoft.com/office/drawing/2014/main" id="{271FC707-041B-95FC-E65D-2EA3743FE2C7}"/>
              </a:ext>
            </a:extLst>
          </p:cNvPr>
          <p:cNvPicPr>
            <a:picLocks noChangeAspect="1"/>
          </p:cNvPicPr>
          <p:nvPr/>
        </p:nvPicPr>
        <p:blipFill>
          <a:blip r:embed="rId4">
            <a:alphaModFix amt="50000"/>
          </a:blip>
          <a:srcRect b="15730"/>
          <a:stretch/>
        </p:blipFill>
        <p:spPr>
          <a:xfrm>
            <a:off x="20" y="10"/>
            <a:ext cx="12191980" cy="6857990"/>
          </a:xfrm>
          <a:prstGeom prst="rect">
            <a:avLst/>
          </a:prstGeom>
        </p:spPr>
      </p:pic>
      <p:sp>
        <p:nvSpPr>
          <p:cNvPr id="2" name="Title 1"/>
          <p:cNvSpPr>
            <a:spLocks noGrp="1"/>
          </p:cNvSpPr>
          <p:nvPr>
            <p:ph type="title"/>
          </p:nvPr>
        </p:nvSpPr>
        <p:spPr>
          <a:xfrm>
            <a:off x="2692398" y="1871131"/>
            <a:ext cx="6815669" cy="1515533"/>
          </a:xfrm>
        </p:spPr>
        <p:txBody>
          <a:bodyPr vert="horz" lIns="91440" tIns="45720" rIns="91440" bIns="45720" rtlCol="0" anchor="b">
            <a:normAutofit/>
          </a:bodyPr>
          <a:lstStyle/>
          <a:p>
            <a:r>
              <a:rPr lang="en-US" sz="5400">
                <a:solidFill>
                  <a:srgbClr val="FFFFFF"/>
                </a:solidFill>
              </a:rPr>
              <a:t>Feedback</a:t>
            </a:r>
          </a:p>
        </p:txBody>
      </p:sp>
      <p:sp>
        <p:nvSpPr>
          <p:cNvPr id="3" name="Text Placeholder 2"/>
          <p:cNvSpPr>
            <a:spLocks noGrp="1"/>
          </p:cNvSpPr>
          <p:nvPr>
            <p:ph type="body" idx="1"/>
          </p:nvPr>
        </p:nvSpPr>
        <p:spPr>
          <a:xfrm>
            <a:off x="2692398" y="3657597"/>
            <a:ext cx="6815669" cy="1320802"/>
          </a:xfrm>
        </p:spPr>
        <p:txBody>
          <a:bodyPr vert="horz" lIns="91440" tIns="45720" rIns="91440" bIns="45720" rtlCol="0" anchor="t">
            <a:normAutofit/>
          </a:bodyPr>
          <a:lstStyle/>
          <a:p>
            <a:r>
              <a:rPr lang="en-US" sz="2100">
                <a:solidFill>
                  <a:srgbClr val="FFFFFF"/>
                </a:solidFill>
              </a:rPr>
              <a:t>Any Questions?</a:t>
            </a:r>
          </a:p>
        </p:txBody>
      </p:sp>
      <p:cxnSp>
        <p:nvCxnSpPr>
          <p:cNvPr id="19" name="Straight Connector 18">
            <a:extLst>
              <a:ext uri="{FF2B5EF4-FFF2-40B4-BE49-F238E27FC236}">
                <a16:creationId xmlns:a16="http://schemas.microsoft.com/office/drawing/2014/main" id="{B48BEE9B-A2F4-4BF3-9EAD-16E1A7FC2D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99932" y="3510608"/>
            <a:ext cx="5120640" cy="0"/>
          </a:xfrm>
          <a:prstGeom prst="line">
            <a:avLst/>
          </a:prstGeom>
          <a:ln>
            <a:solidFill>
              <a:srgbClr val="FFFFFF"/>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83351629"/>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03E8C8A2-D2DA-42F8-84AA-AC5AB4251D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13" name="Picture 12">
              <a:extLst>
                <a:ext uri="{FF2B5EF4-FFF2-40B4-BE49-F238E27FC236}">
                  <a16:creationId xmlns:a16="http://schemas.microsoft.com/office/drawing/2014/main" id="{9A5D1FE1-4883-49B4-AD3E-D0A3F8DCE12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7F829EAE-7CB1-410F-BAF1-55BD6DC249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5" name="Picture 14">
              <a:extLst>
                <a:ext uri="{FF2B5EF4-FFF2-40B4-BE49-F238E27FC236}">
                  <a16:creationId xmlns:a16="http://schemas.microsoft.com/office/drawing/2014/main" id="{4EA5F8CE-974F-4443-AB3C-4799C332304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16" name="Picture 15">
              <a:extLst>
                <a:ext uri="{FF2B5EF4-FFF2-40B4-BE49-F238E27FC236}">
                  <a16:creationId xmlns:a16="http://schemas.microsoft.com/office/drawing/2014/main" id="{94075D0C-1739-4729-A5C8-5C5707A942F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18" name="Straight Connector 17">
            <a:extLst>
              <a:ext uri="{FF2B5EF4-FFF2-40B4-BE49-F238E27FC236}">
                <a16:creationId xmlns:a16="http://schemas.microsoft.com/office/drawing/2014/main" id="{0DFD28A6-39F3-425F-8050-E5BF1B4523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20" name="Rectangle 19">
            <a:extLst>
              <a:ext uri="{FF2B5EF4-FFF2-40B4-BE49-F238E27FC236}">
                <a16:creationId xmlns:a16="http://schemas.microsoft.com/office/drawing/2014/main" id="{FDF8837B-BAE2-489A-8F93-69216307D5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Placeholder 3" descr="Open book on table, blurred shelves of books in background"/>
          <p:cNvPicPr>
            <a:picLocks noGrp="1" noChangeAspect="1"/>
          </p:cNvPicPr>
          <p:nvPr>
            <p:ph type="pic" sz="quarter" idx="13"/>
          </p:nvPr>
        </p:nvPicPr>
        <p:blipFill>
          <a:blip r:embed="rId5" cstate="print">
            <a:alphaModFix amt="50000"/>
            <a:extLst>
              <a:ext uri="{28A0092B-C50C-407E-A947-70E740481C1C}">
                <a14:useLocalDpi xmlns:a14="http://schemas.microsoft.com/office/drawing/2010/main" val="0"/>
              </a:ext>
            </a:extLst>
          </a:blip>
          <a:srcRect t="15413"/>
          <a:stretch/>
        </p:blipFill>
        <p:spPr>
          <a:xfrm>
            <a:off x="20" y="10"/>
            <a:ext cx="12191980" cy="6857990"/>
          </a:xfrm>
          <a:prstGeom prst="rect">
            <a:avLst/>
          </a:prstGeom>
        </p:spPr>
      </p:pic>
      <p:sp>
        <p:nvSpPr>
          <p:cNvPr id="6" name="Title 5"/>
          <p:cNvSpPr>
            <a:spLocks noGrp="1"/>
          </p:cNvSpPr>
          <p:nvPr>
            <p:ph type="ctrTitle"/>
          </p:nvPr>
        </p:nvSpPr>
        <p:spPr>
          <a:xfrm>
            <a:off x="2692398" y="1871131"/>
            <a:ext cx="6815669" cy="1515533"/>
          </a:xfrm>
        </p:spPr>
        <p:txBody>
          <a:bodyPr vert="horz" lIns="91440" tIns="45720" rIns="91440" bIns="45720" rtlCol="0" anchor="b">
            <a:normAutofit/>
          </a:bodyPr>
          <a:lstStyle/>
          <a:p>
            <a:pPr algn="ctr"/>
            <a:r>
              <a:rPr lang="en-US" sz="5400" cap="none">
                <a:solidFill>
                  <a:srgbClr val="FFFFFF"/>
                </a:solidFill>
              </a:rPr>
              <a:t>The 1990s</a:t>
            </a:r>
          </a:p>
        </p:txBody>
      </p:sp>
      <p:sp>
        <p:nvSpPr>
          <p:cNvPr id="7" name="Subtitle 6"/>
          <p:cNvSpPr>
            <a:spLocks noGrp="1"/>
          </p:cNvSpPr>
          <p:nvPr>
            <p:ph type="subTitle" idx="1"/>
          </p:nvPr>
        </p:nvSpPr>
        <p:spPr>
          <a:xfrm>
            <a:off x="2692398" y="3657597"/>
            <a:ext cx="6815669" cy="1320802"/>
          </a:xfrm>
        </p:spPr>
        <p:txBody>
          <a:bodyPr vert="horz" lIns="91440" tIns="45720" rIns="91440" bIns="45720" rtlCol="0" anchor="t">
            <a:normAutofit/>
          </a:bodyPr>
          <a:lstStyle/>
          <a:p>
            <a:pPr algn="ctr">
              <a:spcBef>
                <a:spcPct val="20000"/>
              </a:spcBef>
            </a:pPr>
            <a:r>
              <a:rPr lang="en-US" sz="2100">
                <a:solidFill>
                  <a:srgbClr val="FFFFFF"/>
                </a:solidFill>
              </a:rPr>
              <a:t>The role of inspection</a:t>
            </a:r>
          </a:p>
        </p:txBody>
      </p:sp>
      <p:cxnSp>
        <p:nvCxnSpPr>
          <p:cNvPr id="22" name="Straight Connector 21">
            <a:extLst>
              <a:ext uri="{FF2B5EF4-FFF2-40B4-BE49-F238E27FC236}">
                <a16:creationId xmlns:a16="http://schemas.microsoft.com/office/drawing/2014/main" id="{B48BEE9B-A2F4-4BF3-9EAD-16E1A7FC2D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99932" y="3510608"/>
            <a:ext cx="5120640" cy="0"/>
          </a:xfrm>
          <a:prstGeom prst="line">
            <a:avLst/>
          </a:prstGeom>
          <a:ln>
            <a:solidFill>
              <a:srgbClr val="FFFFFF"/>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5530539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7">
                                            <p:txEl>
                                              <p:pRg st="0" end="0"/>
                                            </p:txEl>
                                          </p:spTgt>
                                        </p:tgtEl>
                                        <p:attrNameLst>
                                          <p:attrName>style.visibility</p:attrName>
                                        </p:attrNameLst>
                                      </p:cBhvr>
                                      <p:to>
                                        <p:strVal val="visible"/>
                                      </p:to>
                                    </p:set>
                                    <p:animEffect transition="in" filter="fade">
                                      <p:cBhvr>
                                        <p:cTn id="10" dur="4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1055599" y="1055077"/>
            <a:ext cx="2532909" cy="4794578"/>
          </a:xfrm>
        </p:spPr>
        <p:txBody>
          <a:bodyPr>
            <a:normAutofit/>
          </a:bodyPr>
          <a:lstStyle/>
          <a:p>
            <a:r>
              <a:rPr lang="en-GB" sz="3700">
                <a:solidFill>
                  <a:srgbClr val="262626"/>
                </a:solidFill>
              </a:rPr>
              <a:t>Objectives</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4B418CE-0A5C-E1F1-1E02-4DB99699829D}"/>
              </a:ext>
            </a:extLst>
          </p:cNvPr>
          <p:cNvGraphicFramePr>
            <a:graphicFrameLocks noGrp="1"/>
          </p:cNvGraphicFramePr>
          <p:nvPr>
            <p:ph idx="1"/>
            <p:extLst>
              <p:ext uri="{D42A27DB-BD31-4B8C-83A1-F6EECF244321}">
                <p14:modId xmlns:p14="http://schemas.microsoft.com/office/powerpoint/2010/main" val="3440354630"/>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042159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1055599" y="1055077"/>
            <a:ext cx="2532909" cy="4794578"/>
          </a:xfrm>
        </p:spPr>
        <p:txBody>
          <a:bodyPr>
            <a:normAutofit/>
          </a:bodyPr>
          <a:lstStyle/>
          <a:p>
            <a:r>
              <a:rPr lang="en-GB">
                <a:solidFill>
                  <a:srgbClr val="262626"/>
                </a:solidFill>
              </a:rPr>
              <a:t>More of the same</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9E603F1-5202-4F96-F42B-7A5C9F701B5D}"/>
              </a:ext>
            </a:extLst>
          </p:cNvPr>
          <p:cNvGraphicFramePr>
            <a:graphicFrameLocks noGrp="1"/>
          </p:cNvGraphicFramePr>
          <p:nvPr>
            <p:ph idx="1"/>
            <p:extLst>
              <p:ext uri="{D42A27DB-BD31-4B8C-83A1-F6EECF244321}">
                <p14:modId xmlns:p14="http://schemas.microsoft.com/office/powerpoint/2010/main" val="3384159512"/>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880592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normAutofit/>
          </a:bodyPr>
          <a:lstStyle/>
          <a:p>
            <a:r>
              <a:rPr lang="en-GB">
                <a:solidFill>
                  <a:srgbClr val="262626"/>
                </a:solidFill>
              </a:rPr>
              <a:t>Prior to 1992</a:t>
            </a:r>
          </a:p>
        </p:txBody>
      </p:sp>
      <p:graphicFrame>
        <p:nvGraphicFramePr>
          <p:cNvPr id="5" name="Content Placeholder 2">
            <a:extLst>
              <a:ext uri="{FF2B5EF4-FFF2-40B4-BE49-F238E27FC236}">
                <a16:creationId xmlns:a16="http://schemas.microsoft.com/office/drawing/2014/main" id="{A7F3366E-25B4-B60A-260B-C9CFB3BF4D77}"/>
              </a:ext>
            </a:extLst>
          </p:cNvPr>
          <p:cNvGraphicFramePr>
            <a:graphicFrameLocks noGrp="1"/>
          </p:cNvGraphicFramePr>
          <p:nvPr>
            <p:ph idx="1"/>
            <p:extLst>
              <p:ext uri="{D42A27DB-BD31-4B8C-83A1-F6EECF244321}">
                <p14:modId xmlns:p14="http://schemas.microsoft.com/office/powerpoint/2010/main" val="233365275"/>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311439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82DC1-7B29-58F5-483E-6ECA88848452}"/>
              </a:ext>
            </a:extLst>
          </p:cNvPr>
          <p:cNvSpPr>
            <a:spLocks noGrp="1"/>
          </p:cNvSpPr>
          <p:nvPr>
            <p:ph type="title"/>
          </p:nvPr>
        </p:nvSpPr>
        <p:spPr>
          <a:xfrm>
            <a:off x="1295402" y="982132"/>
            <a:ext cx="9601196" cy="1303867"/>
          </a:xfrm>
        </p:spPr>
        <p:txBody>
          <a:bodyPr>
            <a:normAutofit/>
          </a:bodyPr>
          <a:lstStyle/>
          <a:p>
            <a:r>
              <a:rPr lang="en-GB" dirty="0"/>
              <a:t>1992 Education (Schools) Act</a:t>
            </a:r>
          </a:p>
        </p:txBody>
      </p:sp>
      <p:sp>
        <p:nvSpPr>
          <p:cNvPr id="4" name="Content Placeholder 3">
            <a:extLst>
              <a:ext uri="{FF2B5EF4-FFF2-40B4-BE49-F238E27FC236}">
                <a16:creationId xmlns:a16="http://schemas.microsoft.com/office/drawing/2014/main" id="{28D8F5D5-098B-1134-0D13-7B5B7F1B1E71}"/>
              </a:ext>
            </a:extLst>
          </p:cNvPr>
          <p:cNvSpPr>
            <a:spLocks noGrp="1"/>
          </p:cNvSpPr>
          <p:nvPr>
            <p:ph idx="1"/>
          </p:nvPr>
        </p:nvSpPr>
        <p:spPr>
          <a:xfrm>
            <a:off x="1295402" y="2556932"/>
            <a:ext cx="6256866" cy="3318936"/>
          </a:xfrm>
        </p:spPr>
        <p:txBody>
          <a:bodyPr>
            <a:normAutofit/>
          </a:bodyPr>
          <a:lstStyle/>
          <a:p>
            <a:pPr>
              <a:lnSpc>
                <a:spcPct val="90000"/>
              </a:lnSpc>
            </a:pPr>
            <a:r>
              <a:rPr lang="en-GB" sz="2000"/>
              <a:t>Made provisions for the establishment of Ofsted (the Office for Standards in Education)</a:t>
            </a:r>
          </a:p>
          <a:p>
            <a:pPr>
              <a:lnSpc>
                <a:spcPct val="90000"/>
              </a:lnSpc>
            </a:pPr>
            <a:r>
              <a:rPr lang="en-GB" sz="2000"/>
              <a:t>Private contractors to be responsible for inspection of schools with individual school reports to be established</a:t>
            </a:r>
          </a:p>
          <a:p>
            <a:pPr>
              <a:lnSpc>
                <a:spcPct val="90000"/>
              </a:lnSpc>
            </a:pPr>
            <a:r>
              <a:rPr lang="en-GB" sz="2000"/>
              <a:t>Schools to be graded on a 7 point scale </a:t>
            </a:r>
          </a:p>
          <a:p>
            <a:pPr>
              <a:lnSpc>
                <a:spcPct val="90000"/>
              </a:lnSpc>
            </a:pPr>
            <a:r>
              <a:rPr lang="en-GB" sz="2000"/>
              <a:t>Schools inspected every 4 years, extended to 6 years in 1997</a:t>
            </a:r>
          </a:p>
          <a:p>
            <a:pPr>
              <a:lnSpc>
                <a:spcPct val="90000"/>
              </a:lnSpc>
            </a:pPr>
            <a:r>
              <a:rPr lang="en-GB" sz="2000"/>
              <a:t>Impact on the morale of teachers was significant</a:t>
            </a:r>
          </a:p>
          <a:p>
            <a:pPr>
              <a:lnSpc>
                <a:spcPct val="90000"/>
              </a:lnSpc>
            </a:pPr>
            <a:endParaRPr lang="en-GB" sz="2000"/>
          </a:p>
        </p:txBody>
      </p:sp>
      <p:pic>
        <p:nvPicPr>
          <p:cNvPr id="5" name="Content Placeholder 4" descr="An Image depicting Sir Chris Woodhead">
            <a:extLst>
              <a:ext uri="{FF2B5EF4-FFF2-40B4-BE49-F238E27FC236}">
                <a16:creationId xmlns:a16="http://schemas.microsoft.com/office/drawing/2014/main" id="{66F87088-EADE-541B-5ADB-1A6AA7EE131E}"/>
              </a:ext>
            </a:extLst>
          </p:cNvPr>
          <p:cNvPicPr>
            <a:picLocks noChangeAspect="1"/>
          </p:cNvPicPr>
          <p:nvPr/>
        </p:nvPicPr>
        <p:blipFill>
          <a:blip r:embed="rId3">
            <a:extLst>
              <a:ext uri="{28A0092B-C50C-407E-A947-70E740481C1C}">
                <a14:useLocalDpi xmlns:a14="http://schemas.microsoft.com/office/drawing/2010/main" val="0"/>
              </a:ext>
            </a:extLst>
          </a:blip>
          <a:srcRect l="13937" r="28437"/>
          <a:stretch/>
        </p:blipFill>
        <p:spPr>
          <a:xfrm>
            <a:off x="8085026" y="2701180"/>
            <a:ext cx="2739728" cy="2852640"/>
          </a:xfrm>
          <a:prstGeom prst="rect">
            <a:avLst/>
          </a:prstGeom>
          <a:ln w="57150" cmpd="thickThin">
            <a:solidFill>
              <a:schemeClr val="tx1">
                <a:lumMod val="50000"/>
                <a:lumOff val="50000"/>
              </a:schemeClr>
            </a:solidFill>
            <a:miter lim="800000"/>
          </a:ln>
        </p:spPr>
      </p:pic>
    </p:spTree>
    <p:extLst>
      <p:ext uri="{BB962C8B-B14F-4D97-AF65-F5344CB8AC3E}">
        <p14:creationId xmlns:p14="http://schemas.microsoft.com/office/powerpoint/2010/main" val="16388387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normAutofit/>
          </a:bodyPr>
          <a:lstStyle/>
          <a:p>
            <a:r>
              <a:rPr lang="en-GB">
                <a:solidFill>
                  <a:srgbClr val="262626"/>
                </a:solidFill>
              </a:rPr>
              <a:t>TASK</a:t>
            </a:r>
          </a:p>
        </p:txBody>
      </p:sp>
      <p:graphicFrame>
        <p:nvGraphicFramePr>
          <p:cNvPr id="5" name="Content Placeholder 2">
            <a:extLst>
              <a:ext uri="{FF2B5EF4-FFF2-40B4-BE49-F238E27FC236}">
                <a16:creationId xmlns:a16="http://schemas.microsoft.com/office/drawing/2014/main" id="{4D543984-192A-F706-5ADF-262979037CFC}"/>
              </a:ext>
            </a:extLst>
          </p:cNvPr>
          <p:cNvGraphicFramePr>
            <a:graphicFrameLocks noGrp="1"/>
          </p:cNvGraphicFramePr>
          <p:nvPr>
            <p:ph idx="1"/>
            <p:extLst>
              <p:ext uri="{D42A27DB-BD31-4B8C-83A1-F6EECF244321}">
                <p14:modId xmlns:p14="http://schemas.microsoft.com/office/powerpoint/2010/main" val="2881830451"/>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49313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Title 4"/>
          <p:cNvSpPr>
            <a:spLocks noGrp="1"/>
          </p:cNvSpPr>
          <p:nvPr>
            <p:ph type="title"/>
          </p:nvPr>
        </p:nvSpPr>
        <p:spPr>
          <a:xfrm>
            <a:off x="952108" y="954756"/>
            <a:ext cx="2730414" cy="4946003"/>
          </a:xfrm>
        </p:spPr>
        <p:txBody>
          <a:bodyPr>
            <a:normAutofit/>
          </a:bodyPr>
          <a:lstStyle/>
          <a:p>
            <a:r>
              <a:rPr lang="en-GB">
                <a:solidFill>
                  <a:srgbClr val="FFFFFF"/>
                </a:solidFill>
              </a:rPr>
              <a:t>Ofsted Key Points </a:t>
            </a:r>
          </a:p>
        </p:txBody>
      </p:sp>
      <p:sp>
        <p:nvSpPr>
          <p:cNvPr id="17" name="Rectangle 16">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p:cNvSpPr>
            <a:spLocks noGrp="1"/>
          </p:cNvSpPr>
          <p:nvPr>
            <p:ph idx="1"/>
          </p:nvPr>
        </p:nvSpPr>
        <p:spPr>
          <a:xfrm>
            <a:off x="5140934" y="469900"/>
            <a:ext cx="5953630" cy="5405968"/>
          </a:xfrm>
        </p:spPr>
        <p:txBody>
          <a:bodyPr anchor="ctr">
            <a:normAutofit/>
          </a:bodyPr>
          <a:lstStyle/>
          <a:p>
            <a:pPr marL="0" indent="0">
              <a:lnSpc>
                <a:spcPct val="90000"/>
              </a:lnSpc>
              <a:buNone/>
            </a:pPr>
            <a:r>
              <a:rPr lang="en-GB" sz="2200"/>
              <a:t>Reports were to be structured around the following:</a:t>
            </a:r>
          </a:p>
          <a:p>
            <a:pPr>
              <a:lnSpc>
                <a:spcPct val="90000"/>
              </a:lnSpc>
            </a:pPr>
            <a:r>
              <a:rPr lang="en-GB" sz="2200"/>
              <a:t>Basic information about the school and its pupils. </a:t>
            </a:r>
          </a:p>
          <a:p>
            <a:pPr>
              <a:lnSpc>
                <a:spcPct val="90000"/>
              </a:lnSpc>
            </a:pPr>
            <a:r>
              <a:rPr lang="en-GB" sz="2200"/>
              <a:t>The inspection’s main findings and key issues for action. </a:t>
            </a:r>
          </a:p>
          <a:p>
            <a:pPr>
              <a:lnSpc>
                <a:spcPct val="90000"/>
              </a:lnSpc>
            </a:pPr>
            <a:r>
              <a:rPr lang="en-GB" sz="2200"/>
              <a:t>Standards of achievement (progress) and quality of learning. </a:t>
            </a:r>
          </a:p>
          <a:p>
            <a:pPr>
              <a:lnSpc>
                <a:spcPct val="90000"/>
              </a:lnSpc>
            </a:pPr>
            <a:r>
              <a:rPr lang="en-GB" sz="2200"/>
              <a:t>Efficiency of the school. </a:t>
            </a:r>
          </a:p>
          <a:p>
            <a:pPr>
              <a:lnSpc>
                <a:spcPct val="90000"/>
              </a:lnSpc>
            </a:pPr>
            <a:r>
              <a:rPr lang="en-GB" sz="2200"/>
              <a:t>Pupils’ personal development, behaviour and attendance. </a:t>
            </a:r>
          </a:p>
          <a:p>
            <a:pPr>
              <a:lnSpc>
                <a:spcPct val="90000"/>
              </a:lnSpc>
            </a:pPr>
            <a:r>
              <a:rPr lang="en-GB" sz="2200"/>
              <a:t> Subjects of the curriculum.</a:t>
            </a:r>
          </a:p>
          <a:p>
            <a:pPr>
              <a:lnSpc>
                <a:spcPct val="90000"/>
              </a:lnSpc>
            </a:pPr>
            <a:r>
              <a:rPr lang="en-GB" sz="2200"/>
              <a:t> The factors contributing to the findings,</a:t>
            </a:r>
          </a:p>
        </p:txBody>
      </p:sp>
    </p:spTree>
    <p:extLst>
      <p:ext uri="{BB962C8B-B14F-4D97-AF65-F5344CB8AC3E}">
        <p14:creationId xmlns:p14="http://schemas.microsoft.com/office/powerpoint/2010/main" val="21759338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1055599" y="1055077"/>
            <a:ext cx="2532909" cy="4794578"/>
          </a:xfrm>
        </p:spPr>
        <p:txBody>
          <a:bodyPr>
            <a:normAutofit/>
          </a:bodyPr>
          <a:lstStyle/>
          <a:p>
            <a:r>
              <a:rPr lang="en-GB">
                <a:solidFill>
                  <a:srgbClr val="262626"/>
                </a:solidFill>
              </a:rPr>
              <a:t>TASK</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4713ACE-C166-63A3-359D-769D771768DC}"/>
              </a:ext>
            </a:extLst>
          </p:cNvPr>
          <p:cNvGraphicFramePr>
            <a:graphicFrameLocks noGrp="1"/>
          </p:cNvGraphicFramePr>
          <p:nvPr>
            <p:ph idx="1"/>
            <p:extLst>
              <p:ext uri="{D42A27DB-BD31-4B8C-83A1-F6EECF244321}">
                <p14:modId xmlns:p14="http://schemas.microsoft.com/office/powerpoint/2010/main" val="3265640340"/>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76825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1055599" y="1055077"/>
            <a:ext cx="2532909" cy="4794578"/>
          </a:xfrm>
        </p:spPr>
        <p:txBody>
          <a:bodyPr>
            <a:normAutofit/>
          </a:bodyPr>
          <a:lstStyle/>
          <a:p>
            <a:pPr>
              <a:lnSpc>
                <a:spcPct val="90000"/>
              </a:lnSpc>
            </a:pPr>
            <a:r>
              <a:rPr lang="en-GB" sz="3100">
                <a:solidFill>
                  <a:srgbClr val="262626"/>
                </a:solidFill>
              </a:rPr>
              <a:t>Curriculum Organisation and Classroom Practice in Primary Schools (1992)</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A15FD26-36D8-C196-57D1-1F3292B100B5}"/>
              </a:ext>
            </a:extLst>
          </p:cNvPr>
          <p:cNvGraphicFramePr>
            <a:graphicFrameLocks noGrp="1"/>
          </p:cNvGraphicFramePr>
          <p:nvPr>
            <p:ph idx="1"/>
            <p:extLst>
              <p:ext uri="{D42A27DB-BD31-4B8C-83A1-F6EECF244321}">
                <p14:modId xmlns:p14="http://schemas.microsoft.com/office/powerpoint/2010/main" val="706262611"/>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340748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1055599" y="1055077"/>
            <a:ext cx="2532909" cy="4794578"/>
          </a:xfrm>
        </p:spPr>
        <p:txBody>
          <a:bodyPr>
            <a:normAutofit/>
          </a:bodyPr>
          <a:lstStyle/>
          <a:p>
            <a:r>
              <a:rPr lang="en-GB">
                <a:solidFill>
                  <a:srgbClr val="262626"/>
                </a:solidFill>
              </a:rPr>
              <a:t>Changes to the system</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2EC484E-D5E1-458E-B9E1-BF8E0F264C43}"/>
              </a:ext>
            </a:extLst>
          </p:cNvPr>
          <p:cNvGraphicFramePr>
            <a:graphicFrameLocks noGrp="1"/>
          </p:cNvGraphicFramePr>
          <p:nvPr>
            <p:ph idx="1"/>
            <p:extLst>
              <p:ext uri="{D42A27DB-BD31-4B8C-83A1-F6EECF244321}">
                <p14:modId xmlns:p14="http://schemas.microsoft.com/office/powerpoint/2010/main" val="2386103574"/>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59124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2723366-C73B-4ED6-ADEF-29911C6BC5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47A4152-8E41-4D1C-B88C-57C5C430A6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1" y="484632"/>
            <a:ext cx="11222737" cy="1479635"/>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4421" y="796374"/>
            <a:ext cx="10583158" cy="880027"/>
          </a:xfrm>
        </p:spPr>
        <p:txBody>
          <a:bodyPr>
            <a:normAutofit/>
          </a:bodyPr>
          <a:lstStyle/>
          <a:p>
            <a:r>
              <a:rPr lang="en-GB">
                <a:solidFill>
                  <a:srgbClr val="FFFFFF"/>
                </a:solidFill>
              </a:rPr>
              <a:t>TASK </a:t>
            </a:r>
          </a:p>
        </p:txBody>
      </p:sp>
      <p:sp>
        <p:nvSpPr>
          <p:cNvPr id="12" name="Rectangle 11">
            <a:extLst>
              <a:ext uri="{FF2B5EF4-FFF2-40B4-BE49-F238E27FC236}">
                <a16:creationId xmlns:a16="http://schemas.microsoft.com/office/drawing/2014/main" id="{999F76F5-72D4-4814-9169-8F535AEEB8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747" y="648377"/>
            <a:ext cx="10890504" cy="115214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C6202988-4466-42C5-B33A-AFABF051B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6000"/>
            <a:ext cx="12192000" cy="4572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62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Content Placeholder 2"/>
          <p:cNvSpPr>
            <a:spLocks noGrp="1"/>
          </p:cNvSpPr>
          <p:nvPr>
            <p:ph idx="1"/>
          </p:nvPr>
        </p:nvSpPr>
        <p:spPr>
          <a:xfrm>
            <a:off x="1295401" y="2612256"/>
            <a:ext cx="9601196" cy="3263612"/>
          </a:xfrm>
        </p:spPr>
        <p:txBody>
          <a:bodyPr>
            <a:normAutofit/>
          </a:bodyPr>
          <a:lstStyle/>
          <a:p>
            <a:pPr marL="0" indent="0">
              <a:lnSpc>
                <a:spcPct val="90000"/>
              </a:lnSpc>
              <a:buNone/>
            </a:pPr>
            <a:r>
              <a:rPr lang="en-GB" sz="1900"/>
              <a:t>In groups research and feedback on the inspection  system in the following regions:</a:t>
            </a:r>
          </a:p>
          <a:p>
            <a:pPr>
              <a:lnSpc>
                <a:spcPct val="90000"/>
              </a:lnSpc>
            </a:pPr>
            <a:r>
              <a:rPr lang="en-GB" sz="1900"/>
              <a:t>Wales</a:t>
            </a:r>
          </a:p>
          <a:p>
            <a:pPr>
              <a:lnSpc>
                <a:spcPct val="90000"/>
              </a:lnSpc>
            </a:pPr>
            <a:r>
              <a:rPr lang="en-GB" sz="1900"/>
              <a:t>Scotland</a:t>
            </a:r>
          </a:p>
          <a:p>
            <a:pPr>
              <a:lnSpc>
                <a:spcPct val="90000"/>
              </a:lnSpc>
            </a:pPr>
            <a:r>
              <a:rPr lang="en-GB" sz="1900"/>
              <a:t>Northern Ireland</a:t>
            </a:r>
          </a:p>
          <a:p>
            <a:pPr>
              <a:lnSpc>
                <a:spcPct val="90000"/>
              </a:lnSpc>
            </a:pPr>
            <a:endParaRPr lang="en-GB" sz="1900"/>
          </a:p>
          <a:p>
            <a:pPr marL="0" indent="0">
              <a:lnSpc>
                <a:spcPct val="90000"/>
              </a:lnSpc>
              <a:buNone/>
            </a:pPr>
            <a:r>
              <a:rPr lang="en-GB" sz="1900"/>
              <a:t>Note down the key features of each of them, are there similarities/differences in relation to Ofsted?</a:t>
            </a:r>
          </a:p>
          <a:p>
            <a:pPr marL="0" indent="0">
              <a:lnSpc>
                <a:spcPct val="90000"/>
              </a:lnSpc>
              <a:buNone/>
            </a:pPr>
            <a:r>
              <a:rPr lang="en-GB" sz="1900"/>
              <a:t>Consider how each area represents and maintains issues specific to their locality/culture.</a:t>
            </a:r>
          </a:p>
        </p:txBody>
      </p:sp>
    </p:spTree>
    <p:extLst>
      <p:ext uri="{BB962C8B-B14F-4D97-AF65-F5344CB8AC3E}">
        <p14:creationId xmlns:p14="http://schemas.microsoft.com/office/powerpoint/2010/main" val="17465062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2723366-C73B-4ED6-ADEF-29911C6BC5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47A4152-8E41-4D1C-B88C-57C5C430A6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1" y="484632"/>
            <a:ext cx="11222737" cy="1479635"/>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4421" y="796374"/>
            <a:ext cx="10583158" cy="880027"/>
          </a:xfrm>
        </p:spPr>
        <p:txBody>
          <a:bodyPr>
            <a:normAutofit/>
          </a:bodyPr>
          <a:lstStyle/>
          <a:p>
            <a:r>
              <a:rPr lang="en-GB">
                <a:solidFill>
                  <a:srgbClr val="FFFFFF"/>
                </a:solidFill>
              </a:rPr>
              <a:t>Feedback</a:t>
            </a:r>
          </a:p>
        </p:txBody>
      </p:sp>
      <p:sp>
        <p:nvSpPr>
          <p:cNvPr id="12" name="Rectangle 11">
            <a:extLst>
              <a:ext uri="{FF2B5EF4-FFF2-40B4-BE49-F238E27FC236}">
                <a16:creationId xmlns:a16="http://schemas.microsoft.com/office/drawing/2014/main" id="{999F76F5-72D4-4814-9169-8F535AEEB8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747" y="648377"/>
            <a:ext cx="10890504" cy="115214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C6202988-4466-42C5-B33A-AFABF051B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6000"/>
            <a:ext cx="12192000" cy="4572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62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295401" y="2612256"/>
            <a:ext cx="9601196" cy="3263612"/>
          </a:xfrm>
        </p:spPr>
        <p:txBody>
          <a:bodyPr>
            <a:normAutofit/>
          </a:bodyPr>
          <a:lstStyle/>
          <a:p>
            <a:r>
              <a:rPr lang="en-GB" dirty="0"/>
              <a:t>Wales</a:t>
            </a:r>
          </a:p>
          <a:p>
            <a:endParaRPr lang="en-GB" dirty="0"/>
          </a:p>
          <a:p>
            <a:r>
              <a:rPr lang="en-GB" dirty="0"/>
              <a:t>Scotland</a:t>
            </a:r>
          </a:p>
          <a:p>
            <a:endParaRPr lang="en-GB" dirty="0"/>
          </a:p>
          <a:p>
            <a:r>
              <a:rPr lang="en-GB" dirty="0"/>
              <a:t>Northern Ireland</a:t>
            </a:r>
          </a:p>
        </p:txBody>
      </p:sp>
    </p:spTree>
    <p:extLst>
      <p:ext uri="{BB962C8B-B14F-4D97-AF65-F5344CB8AC3E}">
        <p14:creationId xmlns:p14="http://schemas.microsoft.com/office/powerpoint/2010/main" val="3475682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Questions?</a:t>
            </a:r>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5231908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Did we meet our objectives?</a:t>
            </a:r>
          </a:p>
        </p:txBody>
      </p:sp>
      <p:sp>
        <p:nvSpPr>
          <p:cNvPr id="3" name="Content Placeholder 2"/>
          <p:cNvSpPr>
            <a:spLocks noGrp="1"/>
          </p:cNvSpPr>
          <p:nvPr>
            <p:ph idx="1"/>
          </p:nvPr>
        </p:nvSpPr>
        <p:spPr/>
        <p:txBody>
          <a:bodyPr>
            <a:normAutofit/>
          </a:bodyPr>
          <a:lstStyle/>
          <a:p>
            <a:r>
              <a:rPr lang="en-GB" dirty="0"/>
              <a:t>Can you:</a:t>
            </a:r>
          </a:p>
          <a:p>
            <a:endParaRPr lang="en-GB" dirty="0"/>
          </a:p>
          <a:p>
            <a:r>
              <a:rPr lang="en-GB" dirty="0"/>
              <a:t>Recall the key education changes in the 1990s</a:t>
            </a:r>
          </a:p>
          <a:p>
            <a:endParaRPr lang="en-GB" dirty="0"/>
          </a:p>
          <a:p>
            <a:r>
              <a:rPr lang="en-GB" dirty="0"/>
              <a:t>Critically evaluate the inspection process for compulsory education</a:t>
            </a:r>
          </a:p>
          <a:p>
            <a:endParaRPr lang="en-GB" dirty="0"/>
          </a:p>
        </p:txBody>
      </p:sp>
    </p:spTree>
    <p:extLst>
      <p:ext uri="{BB962C8B-B14F-4D97-AF65-F5344CB8AC3E}">
        <p14:creationId xmlns:p14="http://schemas.microsoft.com/office/powerpoint/2010/main" val="23774914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7978D6BD23DF9499B100DF67025C4A4" ma:contentTypeVersion="8" ma:contentTypeDescription="Create a new document." ma:contentTypeScope="" ma:versionID="ac34d2014a6e290f639fbefb4cf572c3">
  <xsd:schema xmlns:xsd="http://www.w3.org/2001/XMLSchema" xmlns:xs="http://www.w3.org/2001/XMLSchema" xmlns:p="http://schemas.microsoft.com/office/2006/metadata/properties" xmlns:ns3="86807d6d-212c-47c2-9ccb-06e47adbafa4" xmlns:ns4="b0eec7eb-90c5-4dfa-b4c7-29fb51310a23" targetNamespace="http://schemas.microsoft.com/office/2006/metadata/properties" ma:root="true" ma:fieldsID="422ee9468e56f3bb1e33b24e227d18c5" ns3:_="" ns4:_="">
    <xsd:import namespace="86807d6d-212c-47c2-9ccb-06e47adbafa4"/>
    <xsd:import namespace="b0eec7eb-90c5-4dfa-b4c7-29fb51310a23"/>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6807d6d-212c-47c2-9ccb-06e47adbaf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0eec7eb-90c5-4dfa-b4c7-29fb51310a2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9976409-CBF6-4EAB-A0E0-D012C6111D52}">
  <ds:schemaRefs>
    <ds:schemaRef ds:uri="http://schemas.microsoft.com/sharepoint/v3/contenttype/forms"/>
  </ds:schemaRefs>
</ds:datastoreItem>
</file>

<file path=customXml/itemProps2.xml><?xml version="1.0" encoding="utf-8"?>
<ds:datastoreItem xmlns:ds="http://schemas.openxmlformats.org/officeDocument/2006/customXml" ds:itemID="{365E96FD-F9C4-42A8-A161-0B038B82D71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6807d6d-212c-47c2-9ccb-06e47adbafa4"/>
    <ds:schemaRef ds:uri="b0eec7eb-90c5-4dfa-b4c7-29fb51310a2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7A46347-B244-4B5D-AB21-3D11F228E891}">
  <ds:schemaRefs>
    <ds:schemaRef ds:uri="http://schemas.microsoft.com/office/2006/documentManagement/types"/>
    <ds:schemaRef ds:uri="http://purl.org/dc/elements/1.1/"/>
    <ds:schemaRef ds:uri="http://purl.org/dc/terms/"/>
    <ds:schemaRef ds:uri="http://schemas.openxmlformats.org/package/2006/metadata/core-properties"/>
    <ds:schemaRef ds:uri="http://www.w3.org/XML/1998/namespace"/>
    <ds:schemaRef ds:uri="http://purl.org/dc/dcmitype/"/>
    <ds:schemaRef ds:uri="b0eec7eb-90c5-4dfa-b4c7-29fb51310a23"/>
    <ds:schemaRef ds:uri="http://schemas.microsoft.com/office/infopath/2007/PartnerControls"/>
    <ds:schemaRef ds:uri="86807d6d-212c-47c2-9ccb-06e47adbafa4"/>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office theme</Template>
  <TotalTime>578</TotalTime>
  <Words>2688</Words>
  <Application>Microsoft Office PowerPoint</Application>
  <PresentationFormat>Widescreen</PresentationFormat>
  <Paragraphs>234</Paragraphs>
  <Slides>27</Slides>
  <Notes>13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27</vt:i4>
      </vt:variant>
    </vt:vector>
  </HeadingPairs>
  <TitlesOfParts>
    <vt:vector size="30" baseType="lpstr">
      <vt:lpstr>Arial</vt:lpstr>
      <vt:lpstr>Calibri</vt:lpstr>
      <vt:lpstr>Organic</vt:lpstr>
      <vt:lpstr> Education: Past, Present, Future</vt:lpstr>
      <vt:lpstr>Atgoffa Recap</vt:lpstr>
      <vt:lpstr>Asynchronous Learning</vt:lpstr>
      <vt:lpstr>Objectives</vt:lpstr>
      <vt:lpstr>What do you know already?</vt:lpstr>
      <vt:lpstr>Warnock and the ’81 Education Act</vt:lpstr>
      <vt:lpstr>The Early 80’s</vt:lpstr>
      <vt:lpstr>The Early 80’s</vt:lpstr>
      <vt:lpstr>The Early 80’s</vt:lpstr>
      <vt:lpstr>Curriculum Matters</vt:lpstr>
      <vt:lpstr>Education Reform Act 1988</vt:lpstr>
      <vt:lpstr>1988 Education Reform Act </vt:lpstr>
      <vt:lpstr>Feedback</vt:lpstr>
      <vt:lpstr>The 1990s</vt:lpstr>
      <vt:lpstr>Objectives</vt:lpstr>
      <vt:lpstr>More of the same</vt:lpstr>
      <vt:lpstr>Prior to 1992</vt:lpstr>
      <vt:lpstr>1992 Education (Schools) Act</vt:lpstr>
      <vt:lpstr>TASK</vt:lpstr>
      <vt:lpstr>Ofsted Key Points </vt:lpstr>
      <vt:lpstr>TASK</vt:lpstr>
      <vt:lpstr>Curriculum Organisation and Classroom Practice in Primary Schools (1992)</vt:lpstr>
      <vt:lpstr>Changes to the system</vt:lpstr>
      <vt:lpstr>TASK </vt:lpstr>
      <vt:lpstr>Feedback</vt:lpstr>
      <vt:lpstr>Questions?</vt:lpstr>
      <vt:lpstr>Did we meet our objectives?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Ross Phillips</cp:lastModifiedBy>
  <cp:revision>60</cp:revision>
  <dcterms:created xsi:type="dcterms:W3CDTF">2021-06-14T10:51:41Z</dcterms:created>
  <dcterms:modified xsi:type="dcterms:W3CDTF">2024-08-20T10:17:30Z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0x01010097978D6BD23DF9499B100DF67025C4A4</vt:lpwstr>
  </property>
</Properties>
</file>