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60" r:id="rId5"/>
    <p:sldId id="259" r:id="rId6"/>
    <p:sldId id="261" r:id="rId7"/>
    <p:sldId id="262" r:id="rId8"/>
    <p:sldId id="263" r:id="rId9"/>
    <p:sldId id="267" r:id="rId10"/>
    <p:sldId id="264" r:id="rId11"/>
    <p:sldId id="265" r:id="rId12"/>
    <p:sldId id="266"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37379A-7F19-21A2-3B36-2A7B01BB96C7}" v="260" dt="2026-01-09T12:27:14.8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Price (2305853)" userId="S::2305853@student.uwtsd.ac.uk::13842570-798e-42c1-a723-3f4ed567d7e5" providerId="AD" clId="Web-{51D9415B-6D19-EC15-4F8B-12FD2E3063D5}"/>
    <pc:docChg chg="addSld delSld modSld">
      <pc:chgData name="Kirsty Price (2305853)" userId="S::2305853@student.uwtsd.ac.uk::13842570-798e-42c1-a723-3f4ed567d7e5" providerId="AD" clId="Web-{51D9415B-6D19-EC15-4F8B-12FD2E3063D5}" dt="2025-12-19T15:46:17.603" v="484" actId="20577"/>
      <pc:docMkLst>
        <pc:docMk/>
      </pc:docMkLst>
      <pc:sldChg chg="modSp">
        <pc:chgData name="Kirsty Price (2305853)" userId="S::2305853@student.uwtsd.ac.uk::13842570-798e-42c1-a723-3f4ed567d7e5" providerId="AD" clId="Web-{51D9415B-6D19-EC15-4F8B-12FD2E3063D5}" dt="2025-12-19T15:31:44.112" v="118" actId="1076"/>
        <pc:sldMkLst>
          <pc:docMk/>
          <pc:sldMk cId="109857222" sldId="256"/>
        </pc:sldMkLst>
        <pc:spChg chg="mod">
          <ac:chgData name="Kirsty Price (2305853)" userId="S::2305853@student.uwtsd.ac.uk::13842570-798e-42c1-a723-3f4ed567d7e5" providerId="AD" clId="Web-{51D9415B-6D19-EC15-4F8B-12FD2E3063D5}" dt="2025-12-19T15:31:44.112" v="118" actId="1076"/>
          <ac:spMkLst>
            <pc:docMk/>
            <pc:sldMk cId="109857222" sldId="256"/>
            <ac:spMk id="2" creationId="{00000000-0000-0000-0000-000000000000}"/>
          </ac:spMkLst>
        </pc:spChg>
        <pc:spChg chg="mod">
          <ac:chgData name="Kirsty Price (2305853)" userId="S::2305853@student.uwtsd.ac.uk::13842570-798e-42c1-a723-3f4ed567d7e5" providerId="AD" clId="Web-{51D9415B-6D19-EC15-4F8B-12FD2E3063D5}" dt="2025-12-19T15:31:36.377" v="117" actId="1076"/>
          <ac:spMkLst>
            <pc:docMk/>
            <pc:sldMk cId="109857222" sldId="256"/>
            <ac:spMk id="3" creationId="{00000000-0000-0000-0000-000000000000}"/>
          </ac:spMkLst>
        </pc:spChg>
      </pc:sldChg>
      <pc:sldChg chg="modSp new">
        <pc:chgData name="Kirsty Price (2305853)" userId="S::2305853@student.uwtsd.ac.uk::13842570-798e-42c1-a723-3f4ed567d7e5" providerId="AD" clId="Web-{51D9415B-6D19-EC15-4F8B-12FD2E3063D5}" dt="2025-12-19T15:41:20.841" v="342" actId="20577"/>
        <pc:sldMkLst>
          <pc:docMk/>
          <pc:sldMk cId="2054011450" sldId="257"/>
        </pc:sldMkLst>
        <pc:spChg chg="mod">
          <ac:chgData name="Kirsty Price (2305853)" userId="S::2305853@student.uwtsd.ac.uk::13842570-798e-42c1-a723-3f4ed567d7e5" providerId="AD" clId="Web-{51D9415B-6D19-EC15-4F8B-12FD2E3063D5}" dt="2025-12-19T15:32:28.784" v="122" actId="20577"/>
          <ac:spMkLst>
            <pc:docMk/>
            <pc:sldMk cId="2054011450" sldId="257"/>
            <ac:spMk id="2" creationId="{C83D0CB0-7BD1-574E-D7B0-76DC108AE0C5}"/>
          </ac:spMkLst>
        </pc:spChg>
        <pc:spChg chg="mod">
          <ac:chgData name="Kirsty Price (2305853)" userId="S::2305853@student.uwtsd.ac.uk::13842570-798e-42c1-a723-3f4ed567d7e5" providerId="AD" clId="Web-{51D9415B-6D19-EC15-4F8B-12FD2E3063D5}" dt="2025-12-19T15:41:20.841" v="342" actId="20577"/>
          <ac:spMkLst>
            <pc:docMk/>
            <pc:sldMk cId="2054011450" sldId="257"/>
            <ac:spMk id="3" creationId="{9AEBD61C-D0D8-C17B-3192-F544D8F8AE16}"/>
          </ac:spMkLst>
        </pc:spChg>
      </pc:sldChg>
      <pc:sldChg chg="modSp new">
        <pc:chgData name="Kirsty Price (2305853)" userId="S::2305853@student.uwtsd.ac.uk::13842570-798e-42c1-a723-3f4ed567d7e5" providerId="AD" clId="Web-{51D9415B-6D19-EC15-4F8B-12FD2E3063D5}" dt="2025-12-19T15:42:10.625" v="374" actId="20577"/>
        <pc:sldMkLst>
          <pc:docMk/>
          <pc:sldMk cId="2016388737" sldId="258"/>
        </pc:sldMkLst>
        <pc:spChg chg="mod">
          <ac:chgData name="Kirsty Price (2305853)" userId="S::2305853@student.uwtsd.ac.uk::13842570-798e-42c1-a723-3f4ed567d7e5" providerId="AD" clId="Web-{51D9415B-6D19-EC15-4F8B-12FD2E3063D5}" dt="2025-12-19T15:42:10.625" v="374" actId="20577"/>
          <ac:spMkLst>
            <pc:docMk/>
            <pc:sldMk cId="2016388737" sldId="258"/>
            <ac:spMk id="2" creationId="{124B0ED5-EB45-B0BF-D10A-B51F3161A7A9}"/>
          </ac:spMkLst>
        </pc:spChg>
      </pc:sldChg>
      <pc:sldChg chg="modSp new">
        <pc:chgData name="Kirsty Price (2305853)" userId="S::2305853@student.uwtsd.ac.uk::13842570-798e-42c1-a723-3f4ed567d7e5" providerId="AD" clId="Web-{51D9415B-6D19-EC15-4F8B-12FD2E3063D5}" dt="2025-12-19T15:42:30.720" v="406" actId="20577"/>
        <pc:sldMkLst>
          <pc:docMk/>
          <pc:sldMk cId="2185887191" sldId="259"/>
        </pc:sldMkLst>
        <pc:spChg chg="mod">
          <ac:chgData name="Kirsty Price (2305853)" userId="S::2305853@student.uwtsd.ac.uk::13842570-798e-42c1-a723-3f4ed567d7e5" providerId="AD" clId="Web-{51D9415B-6D19-EC15-4F8B-12FD2E3063D5}" dt="2025-12-19T15:42:30.720" v="406" actId="20577"/>
          <ac:spMkLst>
            <pc:docMk/>
            <pc:sldMk cId="2185887191" sldId="259"/>
            <ac:spMk id="2" creationId="{E58E3BEC-32D7-B2CE-BAB1-5FD15707D828}"/>
          </ac:spMkLst>
        </pc:spChg>
      </pc:sldChg>
      <pc:sldChg chg="modSp new">
        <pc:chgData name="Kirsty Price (2305853)" userId="S::2305853@student.uwtsd.ac.uk::13842570-798e-42c1-a723-3f4ed567d7e5" providerId="AD" clId="Web-{51D9415B-6D19-EC15-4F8B-12FD2E3063D5}" dt="2025-12-19T15:42:54.940" v="420" actId="20577"/>
        <pc:sldMkLst>
          <pc:docMk/>
          <pc:sldMk cId="86335981" sldId="260"/>
        </pc:sldMkLst>
        <pc:spChg chg="mod">
          <ac:chgData name="Kirsty Price (2305853)" userId="S::2305853@student.uwtsd.ac.uk::13842570-798e-42c1-a723-3f4ed567d7e5" providerId="AD" clId="Web-{51D9415B-6D19-EC15-4F8B-12FD2E3063D5}" dt="2025-12-19T15:42:54.940" v="420" actId="20577"/>
          <ac:spMkLst>
            <pc:docMk/>
            <pc:sldMk cId="86335981" sldId="260"/>
            <ac:spMk id="2" creationId="{3D68D99A-F3A3-F4FF-2253-BA5B2C0D7427}"/>
          </ac:spMkLst>
        </pc:spChg>
      </pc:sldChg>
      <pc:sldChg chg="modSp new">
        <pc:chgData name="Kirsty Price (2305853)" userId="S::2305853@student.uwtsd.ac.uk::13842570-798e-42c1-a723-3f4ed567d7e5" providerId="AD" clId="Web-{51D9415B-6D19-EC15-4F8B-12FD2E3063D5}" dt="2025-12-19T15:43:48.192" v="442" actId="20577"/>
        <pc:sldMkLst>
          <pc:docMk/>
          <pc:sldMk cId="1895821571" sldId="261"/>
        </pc:sldMkLst>
        <pc:spChg chg="mod">
          <ac:chgData name="Kirsty Price (2305853)" userId="S::2305853@student.uwtsd.ac.uk::13842570-798e-42c1-a723-3f4ed567d7e5" providerId="AD" clId="Web-{51D9415B-6D19-EC15-4F8B-12FD2E3063D5}" dt="2025-12-19T15:43:48.192" v="442" actId="20577"/>
          <ac:spMkLst>
            <pc:docMk/>
            <pc:sldMk cId="1895821571" sldId="261"/>
            <ac:spMk id="2" creationId="{E85F2A75-726F-4B63-8FF9-46464DF9FA14}"/>
          </ac:spMkLst>
        </pc:spChg>
      </pc:sldChg>
      <pc:sldChg chg="modSp new">
        <pc:chgData name="Kirsty Price (2305853)" userId="S::2305853@student.uwtsd.ac.uk::13842570-798e-42c1-a723-3f4ed567d7e5" providerId="AD" clId="Web-{51D9415B-6D19-EC15-4F8B-12FD2E3063D5}" dt="2025-12-19T15:44:49.631" v="455" actId="20577"/>
        <pc:sldMkLst>
          <pc:docMk/>
          <pc:sldMk cId="2691565086" sldId="262"/>
        </pc:sldMkLst>
        <pc:spChg chg="mod">
          <ac:chgData name="Kirsty Price (2305853)" userId="S::2305853@student.uwtsd.ac.uk::13842570-798e-42c1-a723-3f4ed567d7e5" providerId="AD" clId="Web-{51D9415B-6D19-EC15-4F8B-12FD2E3063D5}" dt="2025-12-19T15:44:49.631" v="455" actId="20577"/>
          <ac:spMkLst>
            <pc:docMk/>
            <pc:sldMk cId="2691565086" sldId="262"/>
            <ac:spMk id="2" creationId="{953B26C2-ABF5-8432-9E76-7252F55273EC}"/>
          </ac:spMkLst>
        </pc:spChg>
      </pc:sldChg>
      <pc:sldChg chg="modSp new">
        <pc:chgData name="Kirsty Price (2305853)" userId="S::2305853@student.uwtsd.ac.uk::13842570-798e-42c1-a723-3f4ed567d7e5" providerId="AD" clId="Web-{51D9415B-6D19-EC15-4F8B-12FD2E3063D5}" dt="2025-12-19T15:45:58.774" v="474" actId="20577"/>
        <pc:sldMkLst>
          <pc:docMk/>
          <pc:sldMk cId="294181615" sldId="263"/>
        </pc:sldMkLst>
        <pc:spChg chg="mod">
          <ac:chgData name="Kirsty Price (2305853)" userId="S::2305853@student.uwtsd.ac.uk::13842570-798e-42c1-a723-3f4ed567d7e5" providerId="AD" clId="Web-{51D9415B-6D19-EC15-4F8B-12FD2E3063D5}" dt="2025-12-19T15:45:58.774" v="474" actId="20577"/>
          <ac:spMkLst>
            <pc:docMk/>
            <pc:sldMk cId="294181615" sldId="263"/>
            <ac:spMk id="2" creationId="{A4184C8D-C6F3-DD3A-45BE-99F5B13844C2}"/>
          </ac:spMkLst>
        </pc:spChg>
      </pc:sldChg>
      <pc:sldChg chg="modSp new">
        <pc:chgData name="Kirsty Price (2305853)" userId="S::2305853@student.uwtsd.ac.uk::13842570-798e-42c1-a723-3f4ed567d7e5" providerId="AD" clId="Web-{51D9415B-6D19-EC15-4F8B-12FD2E3063D5}" dt="2025-12-19T15:46:06.290" v="477" actId="20577"/>
        <pc:sldMkLst>
          <pc:docMk/>
          <pc:sldMk cId="3999786932" sldId="264"/>
        </pc:sldMkLst>
        <pc:spChg chg="mod">
          <ac:chgData name="Kirsty Price (2305853)" userId="S::2305853@student.uwtsd.ac.uk::13842570-798e-42c1-a723-3f4ed567d7e5" providerId="AD" clId="Web-{51D9415B-6D19-EC15-4F8B-12FD2E3063D5}" dt="2025-12-19T15:46:06.290" v="477" actId="20577"/>
          <ac:spMkLst>
            <pc:docMk/>
            <pc:sldMk cId="3999786932" sldId="264"/>
            <ac:spMk id="2" creationId="{360A3EC1-DF7A-F348-6086-F896F04FAD3C}"/>
          </ac:spMkLst>
        </pc:spChg>
      </pc:sldChg>
      <pc:sldChg chg="modSp new">
        <pc:chgData name="Kirsty Price (2305853)" userId="S::2305853@student.uwtsd.ac.uk::13842570-798e-42c1-a723-3f4ed567d7e5" providerId="AD" clId="Web-{51D9415B-6D19-EC15-4F8B-12FD2E3063D5}" dt="2025-12-19T15:46:17.603" v="484" actId="20577"/>
        <pc:sldMkLst>
          <pc:docMk/>
          <pc:sldMk cId="1676068601" sldId="265"/>
        </pc:sldMkLst>
        <pc:spChg chg="mod">
          <ac:chgData name="Kirsty Price (2305853)" userId="S::2305853@student.uwtsd.ac.uk::13842570-798e-42c1-a723-3f4ed567d7e5" providerId="AD" clId="Web-{51D9415B-6D19-EC15-4F8B-12FD2E3063D5}" dt="2025-12-19T15:46:17.603" v="484" actId="20577"/>
          <ac:spMkLst>
            <pc:docMk/>
            <pc:sldMk cId="1676068601" sldId="265"/>
            <ac:spMk id="2" creationId="{5F6FC904-A858-B881-AAA6-18D1F5BA836B}"/>
          </ac:spMkLst>
        </pc:spChg>
      </pc:sldChg>
    </pc:docChg>
  </pc:docChgLst>
  <pc:docChgLst>
    <pc:chgData name="Kirsty Price (2305853)" userId="S::2305853@student.uwtsd.ac.uk::13842570-798e-42c1-a723-3f4ed567d7e5" providerId="AD" clId="Web-{CC37379A-7F19-21A2-3B36-2A7B01BB96C7}"/>
    <pc:docChg chg="mod modSld addMainMaster delMainMaster">
      <pc:chgData name="Kirsty Price (2305853)" userId="S::2305853@student.uwtsd.ac.uk::13842570-798e-42c1-a723-3f4ed567d7e5" providerId="AD" clId="Web-{CC37379A-7F19-21A2-3B36-2A7B01BB96C7}" dt="2026-01-09T12:27:14.814" v="263"/>
      <pc:docMkLst>
        <pc:docMk/>
      </pc:docMkLst>
      <pc:sldChg chg="modSp mod modTransition modClrScheme chgLayout">
        <pc:chgData name="Kirsty Price (2305853)" userId="S::2305853@student.uwtsd.ac.uk::13842570-798e-42c1-a723-3f4ed567d7e5" providerId="AD" clId="Web-{CC37379A-7F19-21A2-3B36-2A7B01BB96C7}" dt="2026-01-09T12:25:49.359" v="252"/>
        <pc:sldMkLst>
          <pc:docMk/>
          <pc:sldMk cId="109857222" sldId="256"/>
        </pc:sldMkLst>
        <pc:spChg chg="mod ord">
          <ac:chgData name="Kirsty Price (2305853)" userId="S::2305853@student.uwtsd.ac.uk::13842570-798e-42c1-a723-3f4ed567d7e5" providerId="AD" clId="Web-{CC37379A-7F19-21A2-3B36-2A7B01BB96C7}" dt="2026-01-09T11:12:18.140" v="163"/>
          <ac:spMkLst>
            <pc:docMk/>
            <pc:sldMk cId="109857222" sldId="256"/>
            <ac:spMk id="2" creationId="{00000000-0000-0000-0000-000000000000}"/>
          </ac:spMkLst>
        </pc:spChg>
        <pc:spChg chg="mod ord">
          <ac:chgData name="Kirsty Price (2305853)" userId="S::2305853@student.uwtsd.ac.uk::13842570-798e-42c1-a723-3f4ed567d7e5" providerId="AD" clId="Web-{CC37379A-7F19-21A2-3B36-2A7B01BB96C7}" dt="2026-01-09T11:12:18.140" v="163"/>
          <ac:spMkLst>
            <pc:docMk/>
            <pc:sldMk cId="109857222" sldId="256"/>
            <ac:spMk id="3" creationId="{00000000-0000-0000-0000-000000000000}"/>
          </ac:spMkLst>
        </pc:spChg>
      </pc:sldChg>
      <pc:sldChg chg="modSp mod modTransition modClrScheme chgLayout">
        <pc:chgData name="Kirsty Price (2305853)" userId="S::2305853@student.uwtsd.ac.uk::13842570-798e-42c1-a723-3f4ed567d7e5" providerId="AD" clId="Web-{CC37379A-7F19-21A2-3B36-2A7B01BB96C7}" dt="2026-01-09T12:25:54.937" v="253"/>
        <pc:sldMkLst>
          <pc:docMk/>
          <pc:sldMk cId="2054011450" sldId="257"/>
        </pc:sldMkLst>
        <pc:spChg chg="mod ord">
          <ac:chgData name="Kirsty Price (2305853)" userId="S::2305853@student.uwtsd.ac.uk::13842570-798e-42c1-a723-3f4ed567d7e5" providerId="AD" clId="Web-{CC37379A-7F19-21A2-3B36-2A7B01BB96C7}" dt="2026-01-09T12:12:42.648" v="184" actId="20577"/>
          <ac:spMkLst>
            <pc:docMk/>
            <pc:sldMk cId="2054011450" sldId="257"/>
            <ac:spMk id="2" creationId="{C83D0CB0-7BD1-574E-D7B0-76DC108AE0C5}"/>
          </ac:spMkLst>
        </pc:spChg>
        <pc:spChg chg="mod ord">
          <ac:chgData name="Kirsty Price (2305853)" userId="S::2305853@student.uwtsd.ac.uk::13842570-798e-42c1-a723-3f4ed567d7e5" providerId="AD" clId="Web-{CC37379A-7F19-21A2-3B36-2A7B01BB96C7}" dt="2026-01-09T12:12:49.398" v="185" actId="20577"/>
          <ac:spMkLst>
            <pc:docMk/>
            <pc:sldMk cId="2054011450" sldId="257"/>
            <ac:spMk id="3" creationId="{9AEBD61C-D0D8-C17B-3192-F544D8F8AE16}"/>
          </ac:spMkLst>
        </pc:spChg>
      </pc:sldChg>
      <pc:sldChg chg="modSp mod modTransition modClrScheme chgLayout">
        <pc:chgData name="Kirsty Price (2305853)" userId="S::2305853@student.uwtsd.ac.uk::13842570-798e-42c1-a723-3f4ed567d7e5" providerId="AD" clId="Web-{CC37379A-7F19-21A2-3B36-2A7B01BB96C7}" dt="2026-01-09T12:25:57.703" v="254"/>
        <pc:sldMkLst>
          <pc:docMk/>
          <pc:sldMk cId="2016388737" sldId="258"/>
        </pc:sldMkLst>
        <pc:spChg chg="mod ord">
          <ac:chgData name="Kirsty Price (2305853)" userId="S::2305853@student.uwtsd.ac.uk::13842570-798e-42c1-a723-3f4ed567d7e5" providerId="AD" clId="Web-{CC37379A-7F19-21A2-3B36-2A7B01BB96C7}" dt="2026-01-09T12:12:59.523" v="187" actId="20577"/>
          <ac:spMkLst>
            <pc:docMk/>
            <pc:sldMk cId="2016388737" sldId="258"/>
            <ac:spMk id="2" creationId="{124B0ED5-EB45-B0BF-D10A-B51F3161A7A9}"/>
          </ac:spMkLst>
        </pc:spChg>
        <pc:spChg chg="mod ord">
          <ac:chgData name="Kirsty Price (2305853)" userId="S::2305853@student.uwtsd.ac.uk::13842570-798e-42c1-a723-3f4ed567d7e5" providerId="AD" clId="Web-{CC37379A-7F19-21A2-3B36-2A7B01BB96C7}" dt="2026-01-09T12:13:06.570" v="191" actId="20577"/>
          <ac:spMkLst>
            <pc:docMk/>
            <pc:sldMk cId="2016388737" sldId="258"/>
            <ac:spMk id="3" creationId="{AAF3ED7A-268C-3A93-BA8A-E2C78D8CE0A7}"/>
          </ac:spMkLst>
        </pc:spChg>
      </pc:sldChg>
      <pc:sldChg chg="addSp modSp mod modTransition setBg modClrScheme chgLayout">
        <pc:chgData name="Kirsty Price (2305853)" userId="S::2305853@student.uwtsd.ac.uk::13842570-798e-42c1-a723-3f4ed567d7e5" providerId="AD" clId="Web-{CC37379A-7F19-21A2-3B36-2A7B01BB96C7}" dt="2026-01-09T12:26:13.781" v="256"/>
        <pc:sldMkLst>
          <pc:docMk/>
          <pc:sldMk cId="2185887191" sldId="259"/>
        </pc:sldMkLst>
        <pc:spChg chg="mod ord">
          <ac:chgData name="Kirsty Price (2305853)" userId="S::2305853@student.uwtsd.ac.uk::13842570-798e-42c1-a723-3f4ed567d7e5" providerId="AD" clId="Web-{CC37379A-7F19-21A2-3B36-2A7B01BB96C7}" dt="2026-01-09T12:20:25.173" v="230"/>
          <ac:spMkLst>
            <pc:docMk/>
            <pc:sldMk cId="2185887191" sldId="259"/>
            <ac:spMk id="2" creationId="{E58E3BEC-32D7-B2CE-BAB1-5FD15707D828}"/>
          </ac:spMkLst>
        </pc:spChg>
        <pc:spChg chg="mod ord">
          <ac:chgData name="Kirsty Price (2305853)" userId="S::2305853@student.uwtsd.ac.uk::13842570-798e-42c1-a723-3f4ed567d7e5" providerId="AD" clId="Web-{CC37379A-7F19-21A2-3B36-2A7B01BB96C7}" dt="2026-01-09T12:20:55.425" v="234" actId="20577"/>
          <ac:spMkLst>
            <pc:docMk/>
            <pc:sldMk cId="2185887191" sldId="259"/>
            <ac:spMk id="3" creationId="{9E3014F7-15B3-56D5-C1CE-698E4143CF74}"/>
          </ac:spMkLst>
        </pc:spChg>
        <pc:picChg chg="add mod">
          <ac:chgData name="Kirsty Price (2305853)" userId="S::2305853@student.uwtsd.ac.uk::13842570-798e-42c1-a723-3f4ed567d7e5" providerId="AD" clId="Web-{CC37379A-7F19-21A2-3B36-2A7B01BB96C7}" dt="2026-01-09T12:20:25.173" v="230"/>
          <ac:picMkLst>
            <pc:docMk/>
            <pc:sldMk cId="2185887191" sldId="259"/>
            <ac:picMk id="4" creationId="{9D5A3833-3864-8605-FF94-AAC13842C355}"/>
          </ac:picMkLst>
        </pc:picChg>
      </pc:sldChg>
      <pc:sldChg chg="addSp modSp mod modTransition setBg modClrScheme chgLayout">
        <pc:chgData name="Kirsty Price (2305853)" userId="S::2305853@student.uwtsd.ac.uk::13842570-798e-42c1-a723-3f4ed567d7e5" providerId="AD" clId="Web-{CC37379A-7F19-21A2-3B36-2A7B01BB96C7}" dt="2026-01-09T12:26:00.937" v="255"/>
        <pc:sldMkLst>
          <pc:docMk/>
          <pc:sldMk cId="86335981" sldId="260"/>
        </pc:sldMkLst>
        <pc:spChg chg="mod ord">
          <ac:chgData name="Kirsty Price (2305853)" userId="S::2305853@student.uwtsd.ac.uk::13842570-798e-42c1-a723-3f4ed567d7e5" providerId="AD" clId="Web-{CC37379A-7F19-21A2-3B36-2A7B01BB96C7}" dt="2026-01-09T12:18:48.118" v="224"/>
          <ac:spMkLst>
            <pc:docMk/>
            <pc:sldMk cId="86335981" sldId="260"/>
            <ac:spMk id="2" creationId="{3D68D99A-F3A3-F4FF-2253-BA5B2C0D7427}"/>
          </ac:spMkLst>
        </pc:spChg>
        <pc:spChg chg="mod ord">
          <ac:chgData name="Kirsty Price (2305853)" userId="S::2305853@student.uwtsd.ac.uk::13842570-798e-42c1-a723-3f4ed567d7e5" providerId="AD" clId="Web-{CC37379A-7F19-21A2-3B36-2A7B01BB96C7}" dt="2026-01-09T12:19:09.698" v="227" actId="20577"/>
          <ac:spMkLst>
            <pc:docMk/>
            <pc:sldMk cId="86335981" sldId="260"/>
            <ac:spMk id="3" creationId="{6B64F0B6-5085-7B9F-F69C-67B6981F3C57}"/>
          </ac:spMkLst>
        </pc:spChg>
        <pc:spChg chg="mod">
          <ac:chgData name="Kirsty Price (2305853)" userId="S::2305853@student.uwtsd.ac.uk::13842570-798e-42c1-a723-3f4ed567d7e5" providerId="AD" clId="Web-{CC37379A-7F19-21A2-3B36-2A7B01BB96C7}" dt="2026-01-09T12:18:48.118" v="224"/>
          <ac:spMkLst>
            <pc:docMk/>
            <pc:sldMk cId="86335981" sldId="260"/>
            <ac:spMk id="6" creationId="{C9427534-3016-546A-1088-242400EBAAC6}"/>
          </ac:spMkLst>
        </pc:spChg>
        <pc:picChg chg="add mod ord">
          <ac:chgData name="Kirsty Price (2305853)" userId="S::2305853@student.uwtsd.ac.uk::13842570-798e-42c1-a723-3f4ed567d7e5" providerId="AD" clId="Web-{CC37379A-7F19-21A2-3B36-2A7B01BB96C7}" dt="2026-01-09T12:18:48.118" v="224"/>
          <ac:picMkLst>
            <pc:docMk/>
            <pc:sldMk cId="86335981" sldId="260"/>
            <ac:picMk id="4" creationId="{56DF20B4-E6A3-2F33-DB14-7DE7518B2D11}"/>
          </ac:picMkLst>
        </pc:picChg>
      </pc:sldChg>
      <pc:sldChg chg="addSp delSp modSp mod modTransition setBg modClrScheme chgLayout">
        <pc:chgData name="Kirsty Price (2305853)" userId="S::2305853@student.uwtsd.ac.uk::13842570-798e-42c1-a723-3f4ed567d7e5" providerId="AD" clId="Web-{CC37379A-7F19-21A2-3B36-2A7B01BB96C7}" dt="2026-01-09T12:26:20.172" v="257"/>
        <pc:sldMkLst>
          <pc:docMk/>
          <pc:sldMk cId="1895821571" sldId="261"/>
        </pc:sldMkLst>
        <pc:spChg chg="mod ord">
          <ac:chgData name="Kirsty Price (2305853)" userId="S::2305853@student.uwtsd.ac.uk::13842570-798e-42c1-a723-3f4ed567d7e5" providerId="AD" clId="Web-{CC37379A-7F19-21A2-3B36-2A7B01BB96C7}" dt="2026-01-09T12:22:22.477" v="238"/>
          <ac:spMkLst>
            <pc:docMk/>
            <pc:sldMk cId="1895821571" sldId="261"/>
            <ac:spMk id="2" creationId="{E85F2A75-726F-4B63-8FF9-46464DF9FA14}"/>
          </ac:spMkLst>
        </pc:spChg>
        <pc:spChg chg="mod ord">
          <ac:chgData name="Kirsty Price (2305853)" userId="S::2305853@student.uwtsd.ac.uk::13842570-798e-42c1-a723-3f4ed567d7e5" providerId="AD" clId="Web-{CC37379A-7F19-21A2-3B36-2A7B01BB96C7}" dt="2026-01-09T12:22:31.602" v="241" actId="20577"/>
          <ac:spMkLst>
            <pc:docMk/>
            <pc:sldMk cId="1895821571" sldId="261"/>
            <ac:spMk id="3" creationId="{8416FCEA-B2DF-AA99-426A-5C6418C9DDFC}"/>
          </ac:spMkLst>
        </pc:spChg>
        <pc:spChg chg="add del">
          <ac:chgData name="Kirsty Price (2305853)" userId="S::2305853@student.uwtsd.ac.uk::13842570-798e-42c1-a723-3f4ed567d7e5" providerId="AD" clId="Web-{CC37379A-7F19-21A2-3B36-2A7B01BB96C7}" dt="2026-01-09T12:22:22.477" v="237"/>
          <ac:spMkLst>
            <pc:docMk/>
            <pc:sldMk cId="1895821571" sldId="261"/>
            <ac:spMk id="9" creationId="{9F4444CE-BC8D-4D61-B303-4C05614E62AB}"/>
          </ac:spMkLst>
        </pc:spChg>
        <pc:spChg chg="add del">
          <ac:chgData name="Kirsty Price (2305853)" userId="S::2305853@student.uwtsd.ac.uk::13842570-798e-42c1-a723-3f4ed567d7e5" providerId="AD" clId="Web-{CC37379A-7F19-21A2-3B36-2A7B01BB96C7}" dt="2026-01-09T12:22:22.477" v="237"/>
          <ac:spMkLst>
            <pc:docMk/>
            <pc:sldMk cId="1895821571" sldId="261"/>
            <ac:spMk id="11" creationId="{62423CA5-E2E1-4789-B759-9906C1C94063}"/>
          </ac:spMkLst>
        </pc:spChg>
        <pc:spChg chg="add del">
          <ac:chgData name="Kirsty Price (2305853)" userId="S::2305853@student.uwtsd.ac.uk::13842570-798e-42c1-a723-3f4ed567d7e5" providerId="AD" clId="Web-{CC37379A-7F19-21A2-3B36-2A7B01BB96C7}" dt="2026-01-09T12:22:22.477" v="237"/>
          <ac:spMkLst>
            <pc:docMk/>
            <pc:sldMk cId="1895821571" sldId="261"/>
            <ac:spMk id="13" creationId="{73772B81-181F-48B7-8826-4D9686D15DF5}"/>
          </ac:spMkLst>
        </pc:spChg>
        <pc:spChg chg="add del">
          <ac:chgData name="Kirsty Price (2305853)" userId="S::2305853@student.uwtsd.ac.uk::13842570-798e-42c1-a723-3f4ed567d7e5" providerId="AD" clId="Web-{CC37379A-7F19-21A2-3B36-2A7B01BB96C7}" dt="2026-01-09T12:22:22.477" v="237"/>
          <ac:spMkLst>
            <pc:docMk/>
            <pc:sldMk cId="1895821571" sldId="261"/>
            <ac:spMk id="15" creationId="{B2205F6E-03C6-4E92-877C-E2482F6599AA}"/>
          </ac:spMkLst>
        </pc:spChg>
        <pc:picChg chg="add mod">
          <ac:chgData name="Kirsty Price (2305853)" userId="S::2305853@student.uwtsd.ac.uk::13842570-798e-42c1-a723-3f4ed567d7e5" providerId="AD" clId="Web-{CC37379A-7F19-21A2-3B36-2A7B01BB96C7}" dt="2026-01-09T12:22:22.477" v="238"/>
          <ac:picMkLst>
            <pc:docMk/>
            <pc:sldMk cId="1895821571" sldId="261"/>
            <ac:picMk id="4" creationId="{E86BEFD5-F400-CC68-E0B0-B9003B2CC182}"/>
          </ac:picMkLst>
        </pc:picChg>
      </pc:sldChg>
      <pc:sldChg chg="modSp mod modTransition modClrScheme chgLayout">
        <pc:chgData name="Kirsty Price (2305853)" userId="S::2305853@student.uwtsd.ac.uk::13842570-798e-42c1-a723-3f4ed567d7e5" providerId="AD" clId="Web-{CC37379A-7F19-21A2-3B36-2A7B01BB96C7}" dt="2026-01-09T12:26:26.625" v="258"/>
        <pc:sldMkLst>
          <pc:docMk/>
          <pc:sldMk cId="2691565086" sldId="262"/>
        </pc:sldMkLst>
        <pc:spChg chg="mod ord">
          <ac:chgData name="Kirsty Price (2305853)" userId="S::2305853@student.uwtsd.ac.uk::13842570-798e-42c1-a723-3f4ed567d7e5" providerId="AD" clId="Web-{CC37379A-7F19-21A2-3B36-2A7B01BB96C7}" dt="2026-01-09T12:14:06.243" v="204" actId="20577"/>
          <ac:spMkLst>
            <pc:docMk/>
            <pc:sldMk cId="2691565086" sldId="262"/>
            <ac:spMk id="2" creationId="{953B26C2-ABF5-8432-9E76-7252F55273EC}"/>
          </ac:spMkLst>
        </pc:spChg>
        <pc:spChg chg="mod ord">
          <ac:chgData name="Kirsty Price (2305853)" userId="S::2305853@student.uwtsd.ac.uk::13842570-798e-42c1-a723-3f4ed567d7e5" providerId="AD" clId="Web-{CC37379A-7F19-21A2-3B36-2A7B01BB96C7}" dt="2026-01-09T12:14:14.961" v="206" actId="20577"/>
          <ac:spMkLst>
            <pc:docMk/>
            <pc:sldMk cId="2691565086" sldId="262"/>
            <ac:spMk id="3" creationId="{F8F5869E-6A7E-3BDA-977B-F304415E27BE}"/>
          </ac:spMkLst>
        </pc:spChg>
      </pc:sldChg>
      <pc:sldChg chg="modSp mod modTransition modClrScheme chgLayout">
        <pc:chgData name="Kirsty Price (2305853)" userId="S::2305853@student.uwtsd.ac.uk::13842570-798e-42c1-a723-3f4ed567d7e5" providerId="AD" clId="Web-{CC37379A-7F19-21A2-3B36-2A7B01BB96C7}" dt="2026-01-09T12:26:32.141" v="259"/>
        <pc:sldMkLst>
          <pc:docMk/>
          <pc:sldMk cId="294181615" sldId="263"/>
        </pc:sldMkLst>
        <pc:spChg chg="mod ord">
          <ac:chgData name="Kirsty Price (2305853)" userId="S::2305853@student.uwtsd.ac.uk::13842570-798e-42c1-a723-3f4ed567d7e5" providerId="AD" clId="Web-{CC37379A-7F19-21A2-3B36-2A7B01BB96C7}" dt="2026-01-09T12:14:29.212" v="208" actId="20577"/>
          <ac:spMkLst>
            <pc:docMk/>
            <pc:sldMk cId="294181615" sldId="263"/>
            <ac:spMk id="2" creationId="{A4184C8D-C6F3-DD3A-45BE-99F5B13844C2}"/>
          </ac:spMkLst>
        </pc:spChg>
        <pc:spChg chg="mod ord">
          <ac:chgData name="Kirsty Price (2305853)" userId="S::2305853@student.uwtsd.ac.uk::13842570-798e-42c1-a723-3f4ed567d7e5" providerId="AD" clId="Web-{CC37379A-7F19-21A2-3B36-2A7B01BB96C7}" dt="2026-01-09T12:14:35.305" v="210" actId="20577"/>
          <ac:spMkLst>
            <pc:docMk/>
            <pc:sldMk cId="294181615" sldId="263"/>
            <ac:spMk id="3" creationId="{474B8080-BF97-5BC5-198D-87B10B69E11B}"/>
          </ac:spMkLst>
        </pc:spChg>
      </pc:sldChg>
      <pc:sldChg chg="modSp mod modTransition modClrScheme chgLayout">
        <pc:chgData name="Kirsty Price (2305853)" userId="S::2305853@student.uwtsd.ac.uk::13842570-798e-42c1-a723-3f4ed567d7e5" providerId="AD" clId="Web-{CC37379A-7F19-21A2-3B36-2A7B01BB96C7}" dt="2026-01-09T12:26:47.954" v="261"/>
        <pc:sldMkLst>
          <pc:docMk/>
          <pc:sldMk cId="3999786932" sldId="264"/>
        </pc:sldMkLst>
        <pc:spChg chg="mod ord">
          <ac:chgData name="Kirsty Price (2305853)" userId="S::2305853@student.uwtsd.ac.uk::13842570-798e-42c1-a723-3f4ed567d7e5" providerId="AD" clId="Web-{CC37379A-7F19-21A2-3B36-2A7B01BB96C7}" dt="2026-01-09T12:15:01.524" v="217" actId="20577"/>
          <ac:spMkLst>
            <pc:docMk/>
            <pc:sldMk cId="3999786932" sldId="264"/>
            <ac:spMk id="2" creationId="{360A3EC1-DF7A-F348-6086-F896F04FAD3C}"/>
          </ac:spMkLst>
        </pc:spChg>
        <pc:spChg chg="mod ord">
          <ac:chgData name="Kirsty Price (2305853)" userId="S::2305853@student.uwtsd.ac.uk::13842570-798e-42c1-a723-3f4ed567d7e5" providerId="AD" clId="Web-{CC37379A-7F19-21A2-3B36-2A7B01BB96C7}" dt="2026-01-09T12:15:07.040" v="219" actId="20577"/>
          <ac:spMkLst>
            <pc:docMk/>
            <pc:sldMk cId="3999786932" sldId="264"/>
            <ac:spMk id="3" creationId="{30ADBA0E-1017-E99E-E855-88C8C0279257}"/>
          </ac:spMkLst>
        </pc:spChg>
      </pc:sldChg>
      <pc:sldChg chg="modSp mod modTransition modClrScheme chgLayout">
        <pc:chgData name="Kirsty Price (2305853)" userId="S::2305853@student.uwtsd.ac.uk::13842570-798e-42c1-a723-3f4ed567d7e5" providerId="AD" clId="Web-{CC37379A-7F19-21A2-3B36-2A7B01BB96C7}" dt="2026-01-09T12:27:04.673" v="262"/>
        <pc:sldMkLst>
          <pc:docMk/>
          <pc:sldMk cId="1676068601" sldId="265"/>
        </pc:sldMkLst>
        <pc:spChg chg="mod ord">
          <ac:chgData name="Kirsty Price (2305853)" userId="S::2305853@student.uwtsd.ac.uk::13842570-798e-42c1-a723-3f4ed567d7e5" providerId="AD" clId="Web-{CC37379A-7F19-21A2-3B36-2A7B01BB96C7}" dt="2026-01-09T11:12:40.439" v="164" actId="1076"/>
          <ac:spMkLst>
            <pc:docMk/>
            <pc:sldMk cId="1676068601" sldId="265"/>
            <ac:spMk id="2" creationId="{5F6FC904-A858-B881-AAA6-18D1F5BA836B}"/>
          </ac:spMkLst>
        </pc:spChg>
        <pc:spChg chg="mod ord">
          <ac:chgData name="Kirsty Price (2305853)" userId="S::2305853@student.uwtsd.ac.uk::13842570-798e-42c1-a723-3f4ed567d7e5" providerId="AD" clId="Web-{CC37379A-7F19-21A2-3B36-2A7B01BB96C7}" dt="2026-01-09T11:12:51.346" v="166" actId="1076"/>
          <ac:spMkLst>
            <pc:docMk/>
            <pc:sldMk cId="1676068601" sldId="265"/>
            <ac:spMk id="3" creationId="{19EFAAEC-B468-DC8C-CA67-6BC2A511E78F}"/>
          </ac:spMkLst>
        </pc:spChg>
      </pc:sldChg>
      <pc:sldChg chg="modSp mod modTransition modClrScheme chgLayout">
        <pc:chgData name="Kirsty Price (2305853)" userId="S::2305853@student.uwtsd.ac.uk::13842570-798e-42c1-a723-3f4ed567d7e5" providerId="AD" clId="Web-{CC37379A-7F19-21A2-3B36-2A7B01BB96C7}" dt="2026-01-09T12:27:14.814" v="263"/>
        <pc:sldMkLst>
          <pc:docMk/>
          <pc:sldMk cId="2189023998" sldId="266"/>
        </pc:sldMkLst>
        <pc:spChg chg="mod ord">
          <ac:chgData name="Kirsty Price (2305853)" userId="S::2305853@student.uwtsd.ac.uk::13842570-798e-42c1-a723-3f4ed567d7e5" providerId="AD" clId="Web-{CC37379A-7F19-21A2-3B36-2A7B01BB96C7}" dt="2026-01-09T11:13:02.941" v="169" actId="1076"/>
          <ac:spMkLst>
            <pc:docMk/>
            <pc:sldMk cId="2189023998" sldId="266"/>
            <ac:spMk id="3" creationId="{8BC5F809-F7D7-4FFC-A07E-0DA71366827E}"/>
          </ac:spMkLst>
        </pc:spChg>
      </pc:sldChg>
      <pc:sldChg chg="addSp modSp mod modTransition setBg modClrScheme chgLayout">
        <pc:chgData name="Kirsty Price (2305853)" userId="S::2305853@student.uwtsd.ac.uk::13842570-798e-42c1-a723-3f4ed567d7e5" providerId="AD" clId="Web-{CC37379A-7F19-21A2-3B36-2A7B01BB96C7}" dt="2026-01-09T12:26:38.501" v="260"/>
        <pc:sldMkLst>
          <pc:docMk/>
          <pc:sldMk cId="4040123191" sldId="267"/>
        </pc:sldMkLst>
        <pc:spChg chg="mod ord">
          <ac:chgData name="Kirsty Price (2305853)" userId="S::2305853@student.uwtsd.ac.uk::13842570-798e-42c1-a723-3f4ed567d7e5" providerId="AD" clId="Web-{CC37379A-7F19-21A2-3B36-2A7B01BB96C7}" dt="2026-01-09T12:24:24.716" v="247"/>
          <ac:spMkLst>
            <pc:docMk/>
            <pc:sldMk cId="4040123191" sldId="267"/>
            <ac:spMk id="2" creationId="{01AA0220-0D9B-A466-E003-DA266BD7586A}"/>
          </ac:spMkLst>
        </pc:spChg>
        <pc:spChg chg="mod ord">
          <ac:chgData name="Kirsty Price (2305853)" userId="S::2305853@student.uwtsd.ac.uk::13842570-798e-42c1-a723-3f4ed567d7e5" providerId="AD" clId="Web-{CC37379A-7F19-21A2-3B36-2A7B01BB96C7}" dt="2026-01-09T12:24:52.795" v="251" actId="20577"/>
          <ac:spMkLst>
            <pc:docMk/>
            <pc:sldMk cId="4040123191" sldId="267"/>
            <ac:spMk id="3" creationId="{A524605E-5B51-6ACB-C586-14E3C7BF7A12}"/>
          </ac:spMkLst>
        </pc:spChg>
        <pc:spChg chg="mod">
          <ac:chgData name="Kirsty Price (2305853)" userId="S::2305853@student.uwtsd.ac.uk::13842570-798e-42c1-a723-3f4ed567d7e5" providerId="AD" clId="Web-{CC37379A-7F19-21A2-3B36-2A7B01BB96C7}" dt="2026-01-09T12:24:24.716" v="247"/>
          <ac:spMkLst>
            <pc:docMk/>
            <pc:sldMk cId="4040123191" sldId="267"/>
            <ac:spMk id="4" creationId="{A77C021F-E5AC-82D7-93E7-9111E7E8B760}"/>
          </ac:spMkLst>
        </pc:spChg>
        <pc:spChg chg="mod">
          <ac:chgData name="Kirsty Price (2305853)" userId="S::2305853@student.uwtsd.ac.uk::13842570-798e-42c1-a723-3f4ed567d7e5" providerId="AD" clId="Web-{CC37379A-7F19-21A2-3B36-2A7B01BB96C7}" dt="2026-01-09T12:24:24.716" v="247"/>
          <ac:spMkLst>
            <pc:docMk/>
            <pc:sldMk cId="4040123191" sldId="267"/>
            <ac:spMk id="7" creationId="{82B39061-8217-67DE-7933-A3F13CB04398}"/>
          </ac:spMkLst>
        </pc:spChg>
        <pc:spChg chg="mod">
          <ac:chgData name="Kirsty Price (2305853)" userId="S::2305853@student.uwtsd.ac.uk::13842570-798e-42c1-a723-3f4ed567d7e5" providerId="AD" clId="Web-{CC37379A-7F19-21A2-3B36-2A7B01BB96C7}" dt="2026-01-09T12:24:24.716" v="247"/>
          <ac:spMkLst>
            <pc:docMk/>
            <pc:sldMk cId="4040123191" sldId="267"/>
            <ac:spMk id="9" creationId="{F6AACCD2-3542-37C6-4A5C-34B9475B8743}"/>
          </ac:spMkLst>
        </pc:spChg>
        <pc:spChg chg="add">
          <ac:chgData name="Kirsty Price (2305853)" userId="S::2305853@student.uwtsd.ac.uk::13842570-798e-42c1-a723-3f4ed567d7e5" providerId="AD" clId="Web-{CC37379A-7F19-21A2-3B36-2A7B01BB96C7}" dt="2026-01-09T12:24:24.716" v="247"/>
          <ac:spMkLst>
            <pc:docMk/>
            <pc:sldMk cId="4040123191" sldId="267"/>
            <ac:spMk id="14" creationId="{A65AC7D1-EAA9-48F5-B509-60A7F50BF703}"/>
          </ac:spMkLst>
        </pc:spChg>
        <pc:spChg chg="add">
          <ac:chgData name="Kirsty Price (2305853)" userId="S::2305853@student.uwtsd.ac.uk::13842570-798e-42c1-a723-3f4ed567d7e5" providerId="AD" clId="Web-{CC37379A-7F19-21A2-3B36-2A7B01BB96C7}" dt="2026-01-09T12:24:24.716" v="247"/>
          <ac:spMkLst>
            <pc:docMk/>
            <pc:sldMk cId="4040123191" sldId="267"/>
            <ac:spMk id="16" creationId="{D6320AF9-619A-4175-865B-5663E1AEF4C5}"/>
          </ac:spMkLst>
        </pc:spChg>
        <pc:spChg chg="add">
          <ac:chgData name="Kirsty Price (2305853)" userId="S::2305853@student.uwtsd.ac.uk::13842570-798e-42c1-a723-3f4ed567d7e5" providerId="AD" clId="Web-{CC37379A-7F19-21A2-3B36-2A7B01BB96C7}" dt="2026-01-09T12:24:24.716" v="247"/>
          <ac:spMkLst>
            <pc:docMk/>
            <pc:sldMk cId="4040123191" sldId="267"/>
            <ac:spMk id="22" creationId="{7E018740-5C2B-4A41-AC1A-7E68D1EC1954}"/>
          </ac:spMkLst>
        </pc:spChg>
        <pc:spChg chg="add">
          <ac:chgData name="Kirsty Price (2305853)" userId="S::2305853@student.uwtsd.ac.uk::13842570-798e-42c1-a723-3f4ed567d7e5" providerId="AD" clId="Web-{CC37379A-7F19-21A2-3B36-2A7B01BB96C7}" dt="2026-01-09T12:24:24.716" v="247"/>
          <ac:spMkLst>
            <pc:docMk/>
            <pc:sldMk cId="4040123191" sldId="267"/>
            <ac:spMk id="24" creationId="{166F75A4-C475-4941-8EE2-B80A06A2C1BB}"/>
          </ac:spMkLst>
        </pc:spChg>
        <pc:spChg chg="add">
          <ac:chgData name="Kirsty Price (2305853)" userId="S::2305853@student.uwtsd.ac.uk::13842570-798e-42c1-a723-3f4ed567d7e5" providerId="AD" clId="Web-{CC37379A-7F19-21A2-3B36-2A7B01BB96C7}" dt="2026-01-09T12:24:24.716" v="247"/>
          <ac:spMkLst>
            <pc:docMk/>
            <pc:sldMk cId="4040123191" sldId="267"/>
            <ac:spMk id="28" creationId="{765800AC-C3B9-498E-87BC-29FAE4C76B21}"/>
          </ac:spMkLst>
        </pc:spChg>
        <pc:spChg chg="add">
          <ac:chgData name="Kirsty Price (2305853)" userId="S::2305853@student.uwtsd.ac.uk::13842570-798e-42c1-a723-3f4ed567d7e5" providerId="AD" clId="Web-{CC37379A-7F19-21A2-3B36-2A7B01BB96C7}" dt="2026-01-09T12:24:24.716" v="247"/>
          <ac:spMkLst>
            <pc:docMk/>
            <pc:sldMk cId="4040123191" sldId="267"/>
            <ac:spMk id="32" creationId="{A5EC319D-0FEA-4B95-A3EA-01E35672C95B}"/>
          </ac:spMkLst>
        </pc:spChg>
        <pc:picChg chg="add mod">
          <ac:chgData name="Kirsty Price (2305853)" userId="S::2305853@student.uwtsd.ac.uk::13842570-798e-42c1-a723-3f4ed567d7e5" providerId="AD" clId="Web-{CC37379A-7F19-21A2-3B36-2A7B01BB96C7}" dt="2026-01-09T12:23:51.308" v="246" actId="1076"/>
          <ac:picMkLst>
            <pc:docMk/>
            <pc:sldMk cId="4040123191" sldId="267"/>
            <ac:picMk id="5" creationId="{6FE4A407-2187-E7EE-C8F6-0C5624ECE940}"/>
          </ac:picMkLst>
        </pc:picChg>
      </pc:sldChg>
      <pc:sldMasterChg chg="del delSldLayout">
        <pc:chgData name="Kirsty Price (2305853)" userId="S::2305853@student.uwtsd.ac.uk::13842570-798e-42c1-a723-3f4ed567d7e5" providerId="AD" clId="Web-{CC37379A-7F19-21A2-3B36-2A7B01BB96C7}" dt="2026-01-09T11:11:01.730" v="159"/>
        <pc:sldMasterMkLst>
          <pc:docMk/>
          <pc:sldMasterMk cId="2460954070" sldId="2147483660"/>
        </pc:sldMasterMkLst>
        <pc:sldLayoutChg chg="del">
          <pc:chgData name="Kirsty Price (2305853)" userId="S::2305853@student.uwtsd.ac.uk::13842570-798e-42c1-a723-3f4ed567d7e5" providerId="AD" clId="Web-{CC37379A-7F19-21A2-3B36-2A7B01BB96C7}" dt="2026-01-09T11:11:01.730" v="159"/>
          <pc:sldLayoutMkLst>
            <pc:docMk/>
            <pc:sldMasterMk cId="2460954070" sldId="2147483660"/>
            <pc:sldLayoutMk cId="2385387890" sldId="2147483661"/>
          </pc:sldLayoutMkLst>
        </pc:sldLayoutChg>
        <pc:sldLayoutChg chg="del">
          <pc:chgData name="Kirsty Price (2305853)" userId="S::2305853@student.uwtsd.ac.uk::13842570-798e-42c1-a723-3f4ed567d7e5" providerId="AD" clId="Web-{CC37379A-7F19-21A2-3B36-2A7B01BB96C7}" dt="2026-01-09T11:11:01.730" v="159"/>
          <pc:sldLayoutMkLst>
            <pc:docMk/>
            <pc:sldMasterMk cId="2460954070" sldId="2147483660"/>
            <pc:sldLayoutMk cId="949138452" sldId="2147483662"/>
          </pc:sldLayoutMkLst>
        </pc:sldLayoutChg>
        <pc:sldLayoutChg chg="del">
          <pc:chgData name="Kirsty Price (2305853)" userId="S::2305853@student.uwtsd.ac.uk::13842570-798e-42c1-a723-3f4ed567d7e5" providerId="AD" clId="Web-{CC37379A-7F19-21A2-3B36-2A7B01BB96C7}" dt="2026-01-09T11:11:01.730" v="159"/>
          <pc:sldLayoutMkLst>
            <pc:docMk/>
            <pc:sldMasterMk cId="2460954070" sldId="2147483660"/>
            <pc:sldLayoutMk cId="2591524520" sldId="2147483663"/>
          </pc:sldLayoutMkLst>
        </pc:sldLayoutChg>
        <pc:sldLayoutChg chg="del">
          <pc:chgData name="Kirsty Price (2305853)" userId="S::2305853@student.uwtsd.ac.uk::13842570-798e-42c1-a723-3f4ed567d7e5" providerId="AD" clId="Web-{CC37379A-7F19-21A2-3B36-2A7B01BB96C7}" dt="2026-01-09T11:11:01.730" v="159"/>
          <pc:sldLayoutMkLst>
            <pc:docMk/>
            <pc:sldMasterMk cId="2460954070" sldId="2147483660"/>
            <pc:sldLayoutMk cId="1203092039" sldId="2147483664"/>
          </pc:sldLayoutMkLst>
        </pc:sldLayoutChg>
        <pc:sldLayoutChg chg="del">
          <pc:chgData name="Kirsty Price (2305853)" userId="S::2305853@student.uwtsd.ac.uk::13842570-798e-42c1-a723-3f4ed567d7e5" providerId="AD" clId="Web-{CC37379A-7F19-21A2-3B36-2A7B01BB96C7}" dt="2026-01-09T11:11:01.730" v="159"/>
          <pc:sldLayoutMkLst>
            <pc:docMk/>
            <pc:sldMasterMk cId="2460954070" sldId="2147483660"/>
            <pc:sldLayoutMk cId="3733172339" sldId="2147483665"/>
          </pc:sldLayoutMkLst>
        </pc:sldLayoutChg>
        <pc:sldLayoutChg chg="del">
          <pc:chgData name="Kirsty Price (2305853)" userId="S::2305853@student.uwtsd.ac.uk::13842570-798e-42c1-a723-3f4ed567d7e5" providerId="AD" clId="Web-{CC37379A-7F19-21A2-3B36-2A7B01BB96C7}" dt="2026-01-09T11:11:01.730" v="159"/>
          <pc:sldLayoutMkLst>
            <pc:docMk/>
            <pc:sldMasterMk cId="2460954070" sldId="2147483660"/>
            <pc:sldLayoutMk cId="3210312558" sldId="2147483666"/>
          </pc:sldLayoutMkLst>
        </pc:sldLayoutChg>
        <pc:sldLayoutChg chg="del">
          <pc:chgData name="Kirsty Price (2305853)" userId="S::2305853@student.uwtsd.ac.uk::13842570-798e-42c1-a723-3f4ed567d7e5" providerId="AD" clId="Web-{CC37379A-7F19-21A2-3B36-2A7B01BB96C7}" dt="2026-01-09T11:11:01.730" v="159"/>
          <pc:sldLayoutMkLst>
            <pc:docMk/>
            <pc:sldMasterMk cId="2460954070" sldId="2147483660"/>
            <pc:sldLayoutMk cId="3146388984" sldId="2147483667"/>
          </pc:sldLayoutMkLst>
        </pc:sldLayoutChg>
        <pc:sldLayoutChg chg="del">
          <pc:chgData name="Kirsty Price (2305853)" userId="S::2305853@student.uwtsd.ac.uk::13842570-798e-42c1-a723-3f4ed567d7e5" providerId="AD" clId="Web-{CC37379A-7F19-21A2-3B36-2A7B01BB96C7}" dt="2026-01-09T11:11:01.730" v="159"/>
          <pc:sldLayoutMkLst>
            <pc:docMk/>
            <pc:sldMasterMk cId="2460954070" sldId="2147483660"/>
            <pc:sldLayoutMk cId="3171841454" sldId="2147483668"/>
          </pc:sldLayoutMkLst>
        </pc:sldLayoutChg>
        <pc:sldLayoutChg chg="del">
          <pc:chgData name="Kirsty Price (2305853)" userId="S::2305853@student.uwtsd.ac.uk::13842570-798e-42c1-a723-3f4ed567d7e5" providerId="AD" clId="Web-{CC37379A-7F19-21A2-3B36-2A7B01BB96C7}" dt="2026-01-09T11:11:01.730" v="159"/>
          <pc:sldLayoutMkLst>
            <pc:docMk/>
            <pc:sldMasterMk cId="2460954070" sldId="2147483660"/>
            <pc:sldLayoutMk cId="1718958274" sldId="2147483669"/>
          </pc:sldLayoutMkLst>
        </pc:sldLayoutChg>
        <pc:sldLayoutChg chg="del">
          <pc:chgData name="Kirsty Price (2305853)" userId="S::2305853@student.uwtsd.ac.uk::13842570-798e-42c1-a723-3f4ed567d7e5" providerId="AD" clId="Web-{CC37379A-7F19-21A2-3B36-2A7B01BB96C7}" dt="2026-01-09T11:11:01.730" v="159"/>
          <pc:sldLayoutMkLst>
            <pc:docMk/>
            <pc:sldMasterMk cId="2460954070" sldId="2147483660"/>
            <pc:sldLayoutMk cId="2202905451" sldId="2147483670"/>
          </pc:sldLayoutMkLst>
        </pc:sldLayoutChg>
        <pc:sldLayoutChg chg="del">
          <pc:chgData name="Kirsty Price (2305853)" userId="S::2305853@student.uwtsd.ac.uk::13842570-798e-42c1-a723-3f4ed567d7e5" providerId="AD" clId="Web-{CC37379A-7F19-21A2-3B36-2A7B01BB96C7}" dt="2026-01-09T11:11:01.730" v="159"/>
          <pc:sldLayoutMkLst>
            <pc:docMk/>
            <pc:sldMasterMk cId="2460954070" sldId="2147483660"/>
            <pc:sldLayoutMk cId="3479445657" sldId="2147483671"/>
          </pc:sldLayoutMkLst>
        </pc:sldLayoutChg>
      </pc:sldMasterChg>
      <pc:sldMasterChg chg="add del addSldLayout delSldLayout modSldLayout">
        <pc:chgData name="Kirsty Price (2305853)" userId="S::2305853@student.uwtsd.ac.uk::13842570-798e-42c1-a723-3f4ed567d7e5" providerId="AD" clId="Web-{CC37379A-7F19-21A2-3B36-2A7B01BB96C7}" dt="2026-01-09T11:12:18.140" v="163"/>
        <pc:sldMasterMkLst>
          <pc:docMk/>
          <pc:sldMasterMk cId="3644956798" sldId="2147483672"/>
        </pc:sldMasterMkLst>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1418868004" sldId="2147483673"/>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3357535382" sldId="2147483674"/>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2465169260" sldId="2147483675"/>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2807929531" sldId="2147483676"/>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778693997" sldId="2147483677"/>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1077350975" sldId="2147483678"/>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2068980511" sldId="2147483679"/>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853467856" sldId="2147483680"/>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2939534479" sldId="2147483681"/>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1516546673" sldId="2147483682"/>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107962696" sldId="2147483683"/>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3101474628" sldId="2147483684"/>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1511138936" sldId="2147483685"/>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2449150477" sldId="2147483686"/>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3390406798" sldId="2147483687"/>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3503045696" sldId="2147483688"/>
          </pc:sldLayoutMkLst>
        </pc:sldLayoutChg>
        <pc:sldLayoutChg chg="add del mod replId">
          <pc:chgData name="Kirsty Price (2305853)" userId="S::2305853@student.uwtsd.ac.uk::13842570-798e-42c1-a723-3f4ed567d7e5" providerId="AD" clId="Web-{CC37379A-7F19-21A2-3B36-2A7B01BB96C7}" dt="2026-01-09T11:12:18.140" v="163"/>
          <pc:sldLayoutMkLst>
            <pc:docMk/>
            <pc:sldMasterMk cId="3644956798" sldId="2147483672"/>
            <pc:sldLayoutMk cId="1841697357" sldId="2147483689"/>
          </pc:sldLayoutMkLst>
        </pc:sldLayoutChg>
      </pc:sldMasterChg>
      <pc:sldMasterChg chg="add addSldLayout modSldLayout">
        <pc:chgData name="Kirsty Price (2305853)" userId="S::2305853@student.uwtsd.ac.uk::13842570-798e-42c1-a723-3f4ed567d7e5" providerId="AD" clId="Web-{CC37379A-7F19-21A2-3B36-2A7B01BB96C7}" dt="2026-01-09T11:12:18.140" v="163"/>
        <pc:sldMasterMkLst>
          <pc:docMk/>
          <pc:sldMasterMk cId="2970192711" sldId="2147483690"/>
        </pc:sldMasterMkLst>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3166080872" sldId="2147483691"/>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2636459569" sldId="2147483692"/>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4032649832" sldId="2147483693"/>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1188247622" sldId="2147483694"/>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261912703" sldId="2147483695"/>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1102669667" sldId="2147483696"/>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1690191356" sldId="2147483697"/>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2313725834" sldId="2147483698"/>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672710868" sldId="2147483699"/>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2015253228" sldId="2147483700"/>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1696629750" sldId="2147483701"/>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896488835" sldId="2147483702"/>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1720940667" sldId="2147483703"/>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3477463498" sldId="2147483704"/>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1624178864" sldId="2147483705"/>
          </pc:sldLayoutMkLst>
        </pc:sldLayoutChg>
        <pc:sldLayoutChg chg="add mod replId">
          <pc:chgData name="Kirsty Price (2305853)" userId="S::2305853@student.uwtsd.ac.uk::13842570-798e-42c1-a723-3f4ed567d7e5" providerId="AD" clId="Web-{CC37379A-7F19-21A2-3B36-2A7B01BB96C7}" dt="2026-01-09T11:12:18.140" v="163"/>
          <pc:sldLayoutMkLst>
            <pc:docMk/>
            <pc:sldMasterMk cId="2970192711" sldId="2147483690"/>
            <pc:sldLayoutMk cId="1467795248" sldId="2147483706"/>
          </pc:sldLayoutMkLst>
        </pc:sldLayoutChg>
      </pc:sldMasterChg>
    </pc:docChg>
  </pc:docChgLst>
  <pc:docChgLst>
    <pc:chgData name="Kirsty Price (2305853)" userId="S::2305853@student.uwtsd.ac.uk::13842570-798e-42c1-a723-3f4ed567d7e5" providerId="AD" clId="Web-{ACC4F51E-7EAC-BA51-2322-6E33D2AA0D46}"/>
    <pc:docChg chg="addSld modSld">
      <pc:chgData name="Kirsty Price (2305853)" userId="S::2305853@student.uwtsd.ac.uk::13842570-798e-42c1-a723-3f4ed567d7e5" providerId="AD" clId="Web-{ACC4F51E-7EAC-BA51-2322-6E33D2AA0D46}" dt="2026-01-06T17:16:31.112" v="1416" actId="1076"/>
      <pc:docMkLst>
        <pc:docMk/>
      </pc:docMkLst>
      <pc:sldChg chg="modSp">
        <pc:chgData name="Kirsty Price (2305853)" userId="S::2305853@student.uwtsd.ac.uk::13842570-798e-42c1-a723-3f4ed567d7e5" providerId="AD" clId="Web-{ACC4F51E-7EAC-BA51-2322-6E33D2AA0D46}" dt="2026-01-03T12:21:26.343" v="352" actId="20577"/>
        <pc:sldMkLst>
          <pc:docMk/>
          <pc:sldMk cId="2185887191" sldId="259"/>
        </pc:sldMkLst>
        <pc:spChg chg="mod">
          <ac:chgData name="Kirsty Price (2305853)" userId="S::2305853@student.uwtsd.ac.uk::13842570-798e-42c1-a723-3f4ed567d7e5" providerId="AD" clId="Web-{ACC4F51E-7EAC-BA51-2322-6E33D2AA0D46}" dt="2026-01-03T12:21:26.343" v="352" actId="20577"/>
          <ac:spMkLst>
            <pc:docMk/>
            <pc:sldMk cId="2185887191" sldId="259"/>
            <ac:spMk id="3" creationId="{9E3014F7-15B3-56D5-C1CE-698E4143CF74}"/>
          </ac:spMkLst>
        </pc:spChg>
      </pc:sldChg>
      <pc:sldChg chg="addSp delSp modSp">
        <pc:chgData name="Kirsty Price (2305853)" userId="S::2305853@student.uwtsd.ac.uk::13842570-798e-42c1-a723-3f4ed567d7e5" providerId="AD" clId="Web-{ACC4F51E-7EAC-BA51-2322-6E33D2AA0D46}" dt="2026-01-06T12:50:22.434" v="584" actId="20577"/>
        <pc:sldMkLst>
          <pc:docMk/>
          <pc:sldMk cId="86335981" sldId="260"/>
        </pc:sldMkLst>
        <pc:spChg chg="mod">
          <ac:chgData name="Kirsty Price (2305853)" userId="S::2305853@student.uwtsd.ac.uk::13842570-798e-42c1-a723-3f4ed567d7e5" providerId="AD" clId="Web-{ACC4F51E-7EAC-BA51-2322-6E33D2AA0D46}" dt="2026-01-06T12:50:22.434" v="584" actId="20577"/>
          <ac:spMkLst>
            <pc:docMk/>
            <pc:sldMk cId="86335981" sldId="260"/>
            <ac:spMk id="3" creationId="{6B64F0B6-5085-7B9F-F69C-67B6981F3C57}"/>
          </ac:spMkLst>
        </pc:spChg>
        <pc:spChg chg="add mod">
          <ac:chgData name="Kirsty Price (2305853)" userId="S::2305853@student.uwtsd.ac.uk::13842570-798e-42c1-a723-3f4ed567d7e5" providerId="AD" clId="Web-{ACC4F51E-7EAC-BA51-2322-6E33D2AA0D46}" dt="2026-01-03T11:38:24.992" v="36" actId="1076"/>
          <ac:spMkLst>
            <pc:docMk/>
            <pc:sldMk cId="86335981" sldId="260"/>
            <ac:spMk id="6" creationId="{C9427534-3016-546A-1088-242400EBAAC6}"/>
          </ac:spMkLst>
        </pc:spChg>
      </pc:sldChg>
      <pc:sldChg chg="modSp">
        <pc:chgData name="Kirsty Price (2305853)" userId="S::2305853@student.uwtsd.ac.uk::13842570-798e-42c1-a723-3f4ed567d7e5" providerId="AD" clId="Web-{ACC4F51E-7EAC-BA51-2322-6E33D2AA0D46}" dt="2026-01-06T13:41:20.793" v="1007" actId="20577"/>
        <pc:sldMkLst>
          <pc:docMk/>
          <pc:sldMk cId="1895821571" sldId="261"/>
        </pc:sldMkLst>
        <pc:spChg chg="mod">
          <ac:chgData name="Kirsty Price (2305853)" userId="S::2305853@student.uwtsd.ac.uk::13842570-798e-42c1-a723-3f4ed567d7e5" providerId="AD" clId="Web-{ACC4F51E-7EAC-BA51-2322-6E33D2AA0D46}" dt="2026-01-03T12:51:11.127" v="422" actId="20577"/>
          <ac:spMkLst>
            <pc:docMk/>
            <pc:sldMk cId="1895821571" sldId="261"/>
            <ac:spMk id="2" creationId="{E85F2A75-726F-4B63-8FF9-46464DF9FA14}"/>
          </ac:spMkLst>
        </pc:spChg>
        <pc:spChg chg="mod">
          <ac:chgData name="Kirsty Price (2305853)" userId="S::2305853@student.uwtsd.ac.uk::13842570-798e-42c1-a723-3f4ed567d7e5" providerId="AD" clId="Web-{ACC4F51E-7EAC-BA51-2322-6E33D2AA0D46}" dt="2026-01-06T13:41:20.793" v="1007" actId="20577"/>
          <ac:spMkLst>
            <pc:docMk/>
            <pc:sldMk cId="1895821571" sldId="261"/>
            <ac:spMk id="3" creationId="{8416FCEA-B2DF-AA99-426A-5C6418C9DDFC}"/>
          </ac:spMkLst>
        </pc:spChg>
      </pc:sldChg>
      <pc:sldChg chg="modSp">
        <pc:chgData name="Kirsty Price (2305853)" userId="S::2305853@student.uwtsd.ac.uk::13842570-798e-42c1-a723-3f4ed567d7e5" providerId="AD" clId="Web-{ACC4F51E-7EAC-BA51-2322-6E33D2AA0D46}" dt="2026-01-06T13:17:14.889" v="809" actId="20577"/>
        <pc:sldMkLst>
          <pc:docMk/>
          <pc:sldMk cId="2691565086" sldId="262"/>
        </pc:sldMkLst>
        <pc:spChg chg="mod">
          <ac:chgData name="Kirsty Price (2305853)" userId="S::2305853@student.uwtsd.ac.uk::13842570-798e-42c1-a723-3f4ed567d7e5" providerId="AD" clId="Web-{ACC4F51E-7EAC-BA51-2322-6E33D2AA0D46}" dt="2026-01-06T13:17:14.889" v="809" actId="20577"/>
          <ac:spMkLst>
            <pc:docMk/>
            <pc:sldMk cId="2691565086" sldId="262"/>
            <ac:spMk id="3" creationId="{F8F5869E-6A7E-3BDA-977B-F304415E27BE}"/>
          </ac:spMkLst>
        </pc:spChg>
      </pc:sldChg>
      <pc:sldChg chg="modSp">
        <pc:chgData name="Kirsty Price (2305853)" userId="S::2305853@student.uwtsd.ac.uk::13842570-798e-42c1-a723-3f4ed567d7e5" providerId="AD" clId="Web-{ACC4F51E-7EAC-BA51-2322-6E33D2AA0D46}" dt="2026-01-06T13:55:45.424" v="1064" actId="20577"/>
        <pc:sldMkLst>
          <pc:docMk/>
          <pc:sldMk cId="294181615" sldId="263"/>
        </pc:sldMkLst>
        <pc:spChg chg="mod">
          <ac:chgData name="Kirsty Price (2305853)" userId="S::2305853@student.uwtsd.ac.uk::13842570-798e-42c1-a723-3f4ed567d7e5" providerId="AD" clId="Web-{ACC4F51E-7EAC-BA51-2322-6E33D2AA0D46}" dt="2026-01-06T13:55:45.424" v="1064" actId="20577"/>
          <ac:spMkLst>
            <pc:docMk/>
            <pc:sldMk cId="294181615" sldId="263"/>
            <ac:spMk id="3" creationId="{474B8080-BF97-5BC5-198D-87B10B69E11B}"/>
          </ac:spMkLst>
        </pc:spChg>
      </pc:sldChg>
      <pc:sldChg chg="modSp">
        <pc:chgData name="Kirsty Price (2305853)" userId="S::2305853@student.uwtsd.ac.uk::13842570-798e-42c1-a723-3f4ed567d7e5" providerId="AD" clId="Web-{ACC4F51E-7EAC-BA51-2322-6E33D2AA0D46}" dt="2026-01-06T14:00:23.368" v="1131" actId="20577"/>
        <pc:sldMkLst>
          <pc:docMk/>
          <pc:sldMk cId="3999786932" sldId="264"/>
        </pc:sldMkLst>
        <pc:spChg chg="mod">
          <ac:chgData name="Kirsty Price (2305853)" userId="S::2305853@student.uwtsd.ac.uk::13842570-798e-42c1-a723-3f4ed567d7e5" providerId="AD" clId="Web-{ACC4F51E-7EAC-BA51-2322-6E33D2AA0D46}" dt="2026-01-06T14:00:23.368" v="1131" actId="20577"/>
          <ac:spMkLst>
            <pc:docMk/>
            <pc:sldMk cId="3999786932" sldId="264"/>
            <ac:spMk id="2" creationId="{360A3EC1-DF7A-F348-6086-F896F04FAD3C}"/>
          </ac:spMkLst>
        </pc:spChg>
      </pc:sldChg>
      <pc:sldChg chg="modSp">
        <pc:chgData name="Kirsty Price (2305853)" userId="S::2305853@student.uwtsd.ac.uk::13842570-798e-42c1-a723-3f4ed567d7e5" providerId="AD" clId="Web-{ACC4F51E-7EAC-BA51-2322-6E33D2AA0D46}" dt="2026-01-06T17:16:31.112" v="1416" actId="1076"/>
        <pc:sldMkLst>
          <pc:docMk/>
          <pc:sldMk cId="1676068601" sldId="265"/>
        </pc:sldMkLst>
        <pc:spChg chg="mod">
          <ac:chgData name="Kirsty Price (2305853)" userId="S::2305853@student.uwtsd.ac.uk::13842570-798e-42c1-a723-3f4ed567d7e5" providerId="AD" clId="Web-{ACC4F51E-7EAC-BA51-2322-6E33D2AA0D46}" dt="2026-01-06T13:10:20.260" v="737" actId="1076"/>
          <ac:spMkLst>
            <pc:docMk/>
            <pc:sldMk cId="1676068601" sldId="265"/>
            <ac:spMk id="2" creationId="{5F6FC904-A858-B881-AAA6-18D1F5BA836B}"/>
          </ac:spMkLst>
        </pc:spChg>
        <pc:spChg chg="mod">
          <ac:chgData name="Kirsty Price (2305853)" userId="S::2305853@student.uwtsd.ac.uk::13842570-798e-42c1-a723-3f4ed567d7e5" providerId="AD" clId="Web-{ACC4F51E-7EAC-BA51-2322-6E33D2AA0D46}" dt="2026-01-06T17:16:31.112" v="1416" actId="1076"/>
          <ac:spMkLst>
            <pc:docMk/>
            <pc:sldMk cId="1676068601" sldId="265"/>
            <ac:spMk id="3" creationId="{19EFAAEC-B468-DC8C-CA67-6BC2A511E78F}"/>
          </ac:spMkLst>
        </pc:spChg>
      </pc:sldChg>
      <pc:sldChg chg="delSp modSp new">
        <pc:chgData name="Kirsty Price (2305853)" userId="S::2305853@student.uwtsd.ac.uk::13842570-798e-42c1-a723-3f4ed567d7e5" providerId="AD" clId="Web-{ACC4F51E-7EAC-BA51-2322-6E33D2AA0D46}" dt="2026-01-06T15:49:57.194" v="1355" actId="14100"/>
        <pc:sldMkLst>
          <pc:docMk/>
          <pc:sldMk cId="2189023998" sldId="266"/>
        </pc:sldMkLst>
        <pc:spChg chg="mod">
          <ac:chgData name="Kirsty Price (2305853)" userId="S::2305853@student.uwtsd.ac.uk::13842570-798e-42c1-a723-3f4ed567d7e5" providerId="AD" clId="Web-{ACC4F51E-7EAC-BA51-2322-6E33D2AA0D46}" dt="2026-01-06T15:49:57.194" v="1355" actId="14100"/>
          <ac:spMkLst>
            <pc:docMk/>
            <pc:sldMk cId="2189023998" sldId="266"/>
            <ac:spMk id="3" creationId="{8BC5F809-F7D7-4FFC-A07E-0DA71366827E}"/>
          </ac:spMkLst>
        </pc:spChg>
      </pc:sldChg>
      <pc:sldChg chg="addSp delSp modSp new">
        <pc:chgData name="Kirsty Price (2305853)" userId="S::2305853@student.uwtsd.ac.uk::13842570-798e-42c1-a723-3f4ed567d7e5" providerId="AD" clId="Web-{ACC4F51E-7EAC-BA51-2322-6E33D2AA0D46}" dt="2026-01-06T15:56:14.679" v="1377" actId="1076"/>
        <pc:sldMkLst>
          <pc:docMk/>
          <pc:sldMk cId="4040123191" sldId="267"/>
        </pc:sldMkLst>
        <pc:spChg chg="mod">
          <ac:chgData name="Kirsty Price (2305853)" userId="S::2305853@student.uwtsd.ac.uk::13842570-798e-42c1-a723-3f4ed567d7e5" providerId="AD" clId="Web-{ACC4F51E-7EAC-BA51-2322-6E33D2AA0D46}" dt="2026-01-03T13:13:26.498" v="582" actId="20577"/>
          <ac:spMkLst>
            <pc:docMk/>
            <pc:sldMk cId="4040123191" sldId="267"/>
            <ac:spMk id="2" creationId="{01AA0220-0D9B-A466-E003-DA266BD7586A}"/>
          </ac:spMkLst>
        </pc:spChg>
        <pc:spChg chg="mod">
          <ac:chgData name="Kirsty Price (2305853)" userId="S::2305853@student.uwtsd.ac.uk::13842570-798e-42c1-a723-3f4ed567d7e5" providerId="AD" clId="Web-{ACC4F51E-7EAC-BA51-2322-6E33D2AA0D46}" dt="2026-01-06T15:55:05.187" v="1361" actId="20577"/>
          <ac:spMkLst>
            <pc:docMk/>
            <pc:sldMk cId="4040123191" sldId="267"/>
            <ac:spMk id="3" creationId="{A524605E-5B51-6ACB-C586-14E3C7BF7A12}"/>
          </ac:spMkLst>
        </pc:spChg>
        <pc:spChg chg="add mod">
          <ac:chgData name="Kirsty Price (2305853)" userId="S::2305853@student.uwtsd.ac.uk::13842570-798e-42c1-a723-3f4ed567d7e5" providerId="AD" clId="Web-{ACC4F51E-7EAC-BA51-2322-6E33D2AA0D46}" dt="2026-01-06T15:45:46.103" v="1281" actId="20577"/>
          <ac:spMkLst>
            <pc:docMk/>
            <pc:sldMk cId="4040123191" sldId="267"/>
            <ac:spMk id="4" creationId="{A77C021F-E5AC-82D7-93E7-9111E7E8B760}"/>
          </ac:spMkLst>
        </pc:spChg>
        <pc:spChg chg="add mod">
          <ac:chgData name="Kirsty Price (2305853)" userId="S::2305853@student.uwtsd.ac.uk::13842570-798e-42c1-a723-3f4ed567d7e5" providerId="AD" clId="Web-{ACC4F51E-7EAC-BA51-2322-6E33D2AA0D46}" dt="2026-01-06T15:55:13.702" v="1362" actId="1076"/>
          <ac:spMkLst>
            <pc:docMk/>
            <pc:sldMk cId="4040123191" sldId="267"/>
            <ac:spMk id="7" creationId="{82B39061-8217-67DE-7933-A3F13CB04398}"/>
          </ac:spMkLst>
        </pc:spChg>
        <pc:spChg chg="add mod">
          <ac:chgData name="Kirsty Price (2305853)" userId="S::2305853@student.uwtsd.ac.uk::13842570-798e-42c1-a723-3f4ed567d7e5" providerId="AD" clId="Web-{ACC4F51E-7EAC-BA51-2322-6E33D2AA0D46}" dt="2026-01-06T15:56:14.679" v="1377" actId="1076"/>
          <ac:spMkLst>
            <pc:docMk/>
            <pc:sldMk cId="4040123191" sldId="267"/>
            <ac:spMk id="9" creationId="{F6AACCD2-3542-37C6-4A5C-34B9475B8743}"/>
          </ac:spMkLst>
        </pc:spChg>
      </pc:sldChg>
    </pc:docChg>
  </pc:docChgLst>
  <pc:docChgLst>
    <pc:chgData name="Kirsty Price (2305853)" userId="S::2305853@student.uwtsd.ac.uk::13842570-798e-42c1-a723-3f4ed567d7e5" providerId="AD" clId="Web-{6ED99ACA-20B1-F36E-C4B4-1DBE75A46943}"/>
    <pc:docChg chg="modSld">
      <pc:chgData name="Kirsty Price (2305853)" userId="S::2305853@student.uwtsd.ac.uk::13842570-798e-42c1-a723-3f4ed567d7e5" providerId="AD" clId="Web-{6ED99ACA-20B1-F36E-C4B4-1DBE75A46943}" dt="2025-12-27T09:11:45.148" v="166" actId="20577"/>
      <pc:docMkLst>
        <pc:docMk/>
      </pc:docMkLst>
      <pc:sldChg chg="modSp">
        <pc:chgData name="Kirsty Price (2305853)" userId="S::2305853@student.uwtsd.ac.uk::13842570-798e-42c1-a723-3f4ed567d7e5" providerId="AD" clId="Web-{6ED99ACA-20B1-F36E-C4B4-1DBE75A46943}" dt="2025-12-27T09:02:46.636" v="155" actId="20577"/>
        <pc:sldMkLst>
          <pc:docMk/>
          <pc:sldMk cId="2016388737" sldId="258"/>
        </pc:sldMkLst>
        <pc:spChg chg="mod">
          <ac:chgData name="Kirsty Price (2305853)" userId="S::2305853@student.uwtsd.ac.uk::13842570-798e-42c1-a723-3f4ed567d7e5" providerId="AD" clId="Web-{6ED99ACA-20B1-F36E-C4B4-1DBE75A46943}" dt="2025-12-27T08:45:13.884" v="0" actId="20577"/>
          <ac:spMkLst>
            <pc:docMk/>
            <pc:sldMk cId="2016388737" sldId="258"/>
            <ac:spMk id="2" creationId="{124B0ED5-EB45-B0BF-D10A-B51F3161A7A9}"/>
          </ac:spMkLst>
        </pc:spChg>
        <pc:spChg chg="mod">
          <ac:chgData name="Kirsty Price (2305853)" userId="S::2305853@student.uwtsd.ac.uk::13842570-798e-42c1-a723-3f4ed567d7e5" providerId="AD" clId="Web-{6ED99ACA-20B1-F36E-C4B4-1DBE75A46943}" dt="2025-12-27T09:02:46.636" v="155" actId="20577"/>
          <ac:spMkLst>
            <pc:docMk/>
            <pc:sldMk cId="2016388737" sldId="258"/>
            <ac:spMk id="3" creationId="{AAF3ED7A-268C-3A93-BA8A-E2C78D8CE0A7}"/>
          </ac:spMkLst>
        </pc:spChg>
      </pc:sldChg>
      <pc:sldChg chg="modSp">
        <pc:chgData name="Kirsty Price (2305853)" userId="S::2305853@student.uwtsd.ac.uk::13842570-798e-42c1-a723-3f4ed567d7e5" providerId="AD" clId="Web-{6ED99ACA-20B1-F36E-C4B4-1DBE75A46943}" dt="2025-12-27T09:11:45.148" v="166" actId="20577"/>
        <pc:sldMkLst>
          <pc:docMk/>
          <pc:sldMk cId="86335981" sldId="260"/>
        </pc:sldMkLst>
        <pc:spChg chg="mod">
          <ac:chgData name="Kirsty Price (2305853)" userId="S::2305853@student.uwtsd.ac.uk::13842570-798e-42c1-a723-3f4ed567d7e5" providerId="AD" clId="Web-{6ED99ACA-20B1-F36E-C4B4-1DBE75A46943}" dt="2025-12-27T09:11:45.148" v="166" actId="20577"/>
          <ac:spMkLst>
            <pc:docMk/>
            <pc:sldMk cId="86335981" sldId="260"/>
            <ac:spMk id="3" creationId="{6B64F0B6-5085-7B9F-F69C-67B6981F3C57}"/>
          </ac:spMkLst>
        </pc:spChg>
      </pc:sldChg>
      <pc:sldChg chg="modSp">
        <pc:chgData name="Kirsty Price (2305853)" userId="S::2305853@student.uwtsd.ac.uk::13842570-798e-42c1-a723-3f4ed567d7e5" providerId="AD" clId="Web-{6ED99ACA-20B1-F36E-C4B4-1DBE75A46943}" dt="2025-12-27T09:02:33.198" v="153" actId="20577"/>
        <pc:sldMkLst>
          <pc:docMk/>
          <pc:sldMk cId="1676068601" sldId="265"/>
        </pc:sldMkLst>
        <pc:spChg chg="mod">
          <ac:chgData name="Kirsty Price (2305853)" userId="S::2305853@student.uwtsd.ac.uk::13842570-798e-42c1-a723-3f4ed567d7e5" providerId="AD" clId="Web-{6ED99ACA-20B1-F36E-C4B4-1DBE75A46943}" dt="2025-12-27T09:02:33.198" v="153" actId="20577"/>
          <ac:spMkLst>
            <pc:docMk/>
            <pc:sldMk cId="1676068601" sldId="265"/>
            <ac:spMk id="3" creationId="{19EFAAEC-B468-DC8C-CA67-6BC2A511E78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6080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36459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32649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188247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1912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02669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0191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313725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72710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5253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966297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964888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20940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774634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6241788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7795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1/9/2026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7019271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ps.gov.uk/publication/vawg-2025-2030" TargetMode="External"/><Relationship Id="rId7" Type="http://schemas.openxmlformats.org/officeDocument/2006/relationships/hyperlink" Target="https://refuge.org.uk/" TargetMode="External"/><Relationship Id="rId2" Type="http://schemas.openxmlformats.org/officeDocument/2006/relationships/hyperlink" Target="https://publications.parliament.uk/pa/cm5901/cmselect/cmpubacc/644/report.html#:~:text=Despite%20the%20police%20defining%20VAWG,faciliated%20abuses%20as%20%E2%80%9Cflimsy%E2%80%9D.&amp;text=Written%20evidence%20submitted%20by%20the,or%202022%20Domestic%20Abuse%20Plan" TargetMode="External"/><Relationship Id="rId1" Type="http://schemas.openxmlformats.org/officeDocument/2006/relationships/slideLayout" Target="../slideLayouts/slideLayout2.xml"/><Relationship Id="rId6" Type="http://schemas.openxmlformats.org/officeDocument/2006/relationships/hyperlink" Target="https://www.gov.uk/government/news/vawg-strategy-to-better-protect-children-from-misogyny-and-abuse#:~:text=News%20story-,VAWG%20strategy%20to%20better%20protect%20children%20from%20misogyny%20and%20abuse,myths%20about%20women%20and%20relationships" TargetMode="External"/><Relationship Id="rId5" Type="http://schemas.openxmlformats.org/officeDocument/2006/relationships/hyperlink" Target="https://www.gov.uk/government/news/new-vawg-strategy-will-leave-offenders-with-nowhere-to-hide" TargetMode="External"/><Relationship Id="rId4" Type="http://schemas.openxmlformats.org/officeDocument/2006/relationships/hyperlink" Target="https://www.gmp.police.uk/news/greater-manchester/news/news/2025/february/domestic-abuser-jailed-for-18-years-as-victim-speaks-out-about-her-experience/"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victimsupport.org.uk/" TargetMode="External"/><Relationship Id="rId3" Type="http://schemas.openxmlformats.org/officeDocument/2006/relationships/hyperlink" Target="https://post.parliament.uk/research-briefings/post-pn-0750/#:~:text=Challenges%20to%20reducing%20VAWG%20include,aim%20to%20reduce%20re%2Dtraumatisation" TargetMode="External"/><Relationship Id="rId7" Type="http://schemas.openxmlformats.org/officeDocument/2006/relationships/hyperlink" Target="https://womensaid.org.uk/what-we-do/research/domestic-abuse-the-facts/" TargetMode="External"/><Relationship Id="rId2" Type="http://schemas.openxmlformats.org/officeDocument/2006/relationships/hyperlink" Target="https://refuge.org.uk/what-is-domestic-abuse/the-facts/#:~:text=Fact:%20Young%20girls%20in%20the,%C2%A323%20billion%20a%20year" TargetMode="External"/><Relationship Id="rId1" Type="http://schemas.openxmlformats.org/officeDocument/2006/relationships/slideLayout" Target="../slideLayouts/slideLayout2.xml"/><Relationship Id="rId6" Type="http://schemas.openxmlformats.org/officeDocument/2006/relationships/hyperlink" Target="https://welshwomensaid.org.uk/information-support/what-is-violence-against-women-and-girls/#:~:text=Violence%20against%20women%20and%20girls%20can%20includes%20domestic%20abuse;%20rape,in%20work%20and%20public%20life" TargetMode="External"/><Relationship Id="rId5" Type="http://schemas.openxmlformats.org/officeDocument/2006/relationships/hyperlink" Target="https://www.who.int/news-room/fact-sheets/detail/violence-against-women" TargetMode="External"/><Relationship Id="rId4" Type="http://schemas.openxmlformats.org/officeDocument/2006/relationships/hyperlink" Target="https://www.sussex.police.uk/news/sussex/news/court-results/jury-finds-defendants-guilty-of-rape-and-sexual-assault-of-gir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059651"/>
            <a:ext cx="9144000" cy="2387600"/>
          </a:xfrm>
        </p:spPr>
        <p:txBody>
          <a:bodyPr>
            <a:normAutofit fontScale="90000"/>
          </a:bodyPr>
          <a:lstStyle/>
          <a:p>
            <a:r>
              <a:rPr lang="en-GB" dirty="0"/>
              <a:t>How effective is the UK policing response to violence against women and girls and what systemic reforms are needed to ensure consistent protection, justice and prevention across all communities?</a:t>
            </a:r>
          </a:p>
        </p:txBody>
      </p:sp>
      <p:sp>
        <p:nvSpPr>
          <p:cNvPr id="3" name="Subtitle 2"/>
          <p:cNvSpPr>
            <a:spLocks noGrp="1"/>
          </p:cNvSpPr>
          <p:nvPr>
            <p:ph type="subTitle" idx="1"/>
          </p:nvPr>
        </p:nvSpPr>
        <p:spPr>
          <a:xfrm>
            <a:off x="1524000" y="5681394"/>
            <a:ext cx="9144000" cy="1655762"/>
          </a:xfrm>
        </p:spPr>
        <p:txBody>
          <a:bodyPr vert="horz" lIns="91440" tIns="45720" rIns="91440" bIns="45720" rtlCol="0" anchor="t">
            <a:normAutofit/>
          </a:bodyPr>
          <a:lstStyle/>
          <a:p>
            <a:r>
              <a:rPr lang="en-GB" sz="3200"/>
              <a:t>Kirsty Price (2305853)</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D0CB0-7BD1-574E-D7B0-76DC108AE0C5}"/>
              </a:ext>
            </a:extLst>
          </p:cNvPr>
          <p:cNvSpPr>
            <a:spLocks noGrp="1"/>
          </p:cNvSpPr>
          <p:nvPr>
            <p:ph type="title"/>
          </p:nvPr>
        </p:nvSpPr>
        <p:spPr/>
        <p:txBody>
          <a:bodyPr/>
          <a:lstStyle/>
          <a:p>
            <a:r>
              <a:rPr lang="en-GB" dirty="0"/>
              <a:t> </a:t>
            </a:r>
            <a:r>
              <a:rPr lang="en-GB" sz="4800"/>
              <a:t>Objectives</a:t>
            </a:r>
          </a:p>
        </p:txBody>
      </p:sp>
      <p:sp>
        <p:nvSpPr>
          <p:cNvPr id="3" name="Content Placeholder 2">
            <a:extLst>
              <a:ext uri="{FF2B5EF4-FFF2-40B4-BE49-F238E27FC236}">
                <a16:creationId xmlns:a16="http://schemas.microsoft.com/office/drawing/2014/main" id="{9AEBD61C-D0D8-C17B-3192-F544D8F8AE16}"/>
              </a:ext>
            </a:extLst>
          </p:cNvPr>
          <p:cNvSpPr>
            <a:spLocks noGrp="1"/>
          </p:cNvSpPr>
          <p:nvPr>
            <p:ph idx="1"/>
          </p:nvPr>
        </p:nvSpPr>
        <p:spPr/>
        <p:txBody>
          <a:bodyPr vert="horz" lIns="91440" tIns="45720" rIns="91440" bIns="45720" rtlCol="0" anchor="t">
            <a:normAutofit/>
          </a:bodyPr>
          <a:lstStyle/>
          <a:p>
            <a:r>
              <a:rPr lang="en-GB" sz="2400"/>
              <a:t>Objective 1 – the effectiveness</a:t>
            </a:r>
            <a:r>
              <a:rPr lang="en-GB" sz="2400" dirty="0"/>
              <a:t> of the police's response to violence against women and girls</a:t>
            </a:r>
            <a:endParaRPr lang="en-US" sz="2400"/>
          </a:p>
          <a:p>
            <a:r>
              <a:rPr lang="en-GB" sz="2400" dirty="0"/>
              <a:t>Objective 2 – examples of case studies of police's response to discover whether their response has been </a:t>
            </a:r>
            <a:r>
              <a:rPr lang="en-GB" sz="2400"/>
              <a:t>effective or ineffective</a:t>
            </a:r>
            <a:endParaRPr lang="en-GB" sz="2400" dirty="0"/>
          </a:p>
          <a:p>
            <a:r>
              <a:rPr lang="en-GB" sz="2400" dirty="0"/>
              <a:t>Objective 3 – examples of systemic reforms to </a:t>
            </a:r>
            <a:r>
              <a:rPr lang="en-GB" sz="2400"/>
              <a:t>improve the response between police and women and girls to gain trust and confidence across communities</a:t>
            </a:r>
            <a:endParaRPr lang="en-GB" sz="2400" dirty="0"/>
          </a:p>
        </p:txBody>
      </p:sp>
    </p:spTree>
    <p:extLst>
      <p:ext uri="{BB962C8B-B14F-4D97-AF65-F5344CB8AC3E}">
        <p14:creationId xmlns:p14="http://schemas.microsoft.com/office/powerpoint/2010/main" val="20540114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B0ED5-EB45-B0BF-D10A-B51F3161A7A9}"/>
              </a:ext>
            </a:extLst>
          </p:cNvPr>
          <p:cNvSpPr>
            <a:spLocks noGrp="1"/>
          </p:cNvSpPr>
          <p:nvPr>
            <p:ph type="title"/>
          </p:nvPr>
        </p:nvSpPr>
        <p:spPr/>
        <p:txBody>
          <a:bodyPr>
            <a:normAutofit/>
          </a:bodyPr>
          <a:lstStyle/>
          <a:p>
            <a:r>
              <a:rPr lang="en-GB" sz="4800"/>
              <a:t>Introduction</a:t>
            </a:r>
            <a:endParaRPr lang="en-US" sz="4800"/>
          </a:p>
        </p:txBody>
      </p:sp>
      <p:sp>
        <p:nvSpPr>
          <p:cNvPr id="3" name="Content Placeholder 2">
            <a:extLst>
              <a:ext uri="{FF2B5EF4-FFF2-40B4-BE49-F238E27FC236}">
                <a16:creationId xmlns:a16="http://schemas.microsoft.com/office/drawing/2014/main" id="{AAF3ED7A-268C-3A93-BA8A-E2C78D8CE0A7}"/>
              </a:ext>
            </a:extLst>
          </p:cNvPr>
          <p:cNvSpPr>
            <a:spLocks noGrp="1"/>
          </p:cNvSpPr>
          <p:nvPr>
            <p:ph idx="1"/>
          </p:nvPr>
        </p:nvSpPr>
        <p:spPr/>
        <p:txBody>
          <a:bodyPr vert="horz" lIns="91440" tIns="45720" rIns="91440" bIns="45720" rtlCol="0" anchor="t">
            <a:normAutofit/>
          </a:bodyPr>
          <a:lstStyle/>
          <a:p>
            <a:r>
              <a:rPr lang="en-GB" sz="2400"/>
              <a:t>According to (WHO, 2024) violence against women and girls is any act of gender-based violence that is likely to cause harm to women in several types of ways.</a:t>
            </a:r>
          </a:p>
        </p:txBody>
      </p:sp>
    </p:spTree>
    <p:extLst>
      <p:ext uri="{BB962C8B-B14F-4D97-AF65-F5344CB8AC3E}">
        <p14:creationId xmlns:p14="http://schemas.microsoft.com/office/powerpoint/2010/main" val="2016388737"/>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8D99A-F3A3-F4FF-2253-BA5B2C0D7427}"/>
              </a:ext>
            </a:extLst>
          </p:cNvPr>
          <p:cNvSpPr>
            <a:spLocks noGrp="1"/>
          </p:cNvSpPr>
          <p:nvPr>
            <p:ph type="title"/>
          </p:nvPr>
        </p:nvSpPr>
        <p:spPr>
          <a:xfrm>
            <a:off x="677334" y="609600"/>
            <a:ext cx="8596668" cy="1320800"/>
          </a:xfrm>
        </p:spPr>
        <p:txBody>
          <a:bodyPr anchor="t">
            <a:normAutofit/>
          </a:bodyPr>
          <a:lstStyle/>
          <a:p>
            <a:r>
              <a:rPr lang="en-GB"/>
              <a:t>Types of violence used against women and girls</a:t>
            </a:r>
          </a:p>
        </p:txBody>
      </p:sp>
      <p:pic>
        <p:nvPicPr>
          <p:cNvPr id="4" name="Picture 3" descr="Manatū - Violence against women and girls comes in many different forms,  and women and girls around the world experience a range of different types  of violence every day. UN Women defines">
            <a:extLst>
              <a:ext uri="{FF2B5EF4-FFF2-40B4-BE49-F238E27FC236}">
                <a16:creationId xmlns:a16="http://schemas.microsoft.com/office/drawing/2014/main" id="{56DF20B4-E6A3-2F33-DB14-7DE7518B2D11}"/>
              </a:ext>
            </a:extLst>
          </p:cNvPr>
          <p:cNvPicPr>
            <a:picLocks noChangeAspect="1"/>
          </p:cNvPicPr>
          <p:nvPr/>
        </p:nvPicPr>
        <p:blipFill>
          <a:blip r:embed="rId2"/>
          <a:stretch>
            <a:fillRect/>
          </a:stretch>
        </p:blipFill>
        <p:spPr>
          <a:xfrm>
            <a:off x="817474" y="2159331"/>
            <a:ext cx="2915973" cy="2915973"/>
          </a:xfrm>
          <a:prstGeom prst="rect">
            <a:avLst/>
          </a:prstGeom>
        </p:spPr>
      </p:pic>
      <p:sp>
        <p:nvSpPr>
          <p:cNvPr id="3" name="Content Placeholder 2">
            <a:extLst>
              <a:ext uri="{FF2B5EF4-FFF2-40B4-BE49-F238E27FC236}">
                <a16:creationId xmlns:a16="http://schemas.microsoft.com/office/drawing/2014/main" id="{6B64F0B6-5085-7B9F-F69C-67B6981F3C57}"/>
              </a:ext>
            </a:extLst>
          </p:cNvPr>
          <p:cNvSpPr>
            <a:spLocks noGrp="1"/>
          </p:cNvSpPr>
          <p:nvPr>
            <p:ph idx="1"/>
          </p:nvPr>
        </p:nvSpPr>
        <p:spPr>
          <a:xfrm>
            <a:off x="4063160" y="2160589"/>
            <a:ext cx="5207839" cy="3880773"/>
          </a:xfrm>
        </p:spPr>
        <p:txBody>
          <a:bodyPr vert="horz" lIns="91440" tIns="45720" rIns="91440" bIns="45720" rtlCol="0" anchor="t">
            <a:normAutofit/>
          </a:bodyPr>
          <a:lstStyle/>
          <a:p>
            <a:r>
              <a:rPr lang="en-GB" sz="2800"/>
              <a:t>Physical </a:t>
            </a:r>
          </a:p>
          <a:p>
            <a:r>
              <a:rPr lang="en-GB" sz="2800"/>
              <a:t>Sexual </a:t>
            </a:r>
          </a:p>
          <a:p>
            <a:r>
              <a:rPr lang="en-GB" sz="2800"/>
              <a:t>Mental </a:t>
            </a:r>
          </a:p>
          <a:p>
            <a:r>
              <a:rPr lang="en-GB" sz="2800"/>
              <a:t>Financial</a:t>
            </a:r>
          </a:p>
        </p:txBody>
      </p:sp>
      <p:sp>
        <p:nvSpPr>
          <p:cNvPr id="6" name="TextBox 5">
            <a:extLst>
              <a:ext uri="{FF2B5EF4-FFF2-40B4-BE49-F238E27FC236}">
                <a16:creationId xmlns:a16="http://schemas.microsoft.com/office/drawing/2014/main" id="{C9427534-3016-546A-1088-242400EBAAC6}"/>
              </a:ext>
            </a:extLst>
          </p:cNvPr>
          <p:cNvSpPr txBox="1"/>
          <p:nvPr/>
        </p:nvSpPr>
        <p:spPr>
          <a:xfrm>
            <a:off x="843363" y="5344866"/>
            <a:ext cx="293529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dirty="0"/>
              <a:t>(Welsh </a:t>
            </a:r>
            <a:r>
              <a:rPr lang="en-GB" sz="2400"/>
              <a:t>Women's Aid, </a:t>
            </a:r>
            <a:r>
              <a:rPr lang="en-GB" sz="2400" dirty="0"/>
              <a:t>2026)</a:t>
            </a:r>
            <a:endParaRPr lang="en-GB" sz="2400"/>
          </a:p>
        </p:txBody>
      </p:sp>
    </p:spTree>
    <p:extLst>
      <p:ext uri="{BB962C8B-B14F-4D97-AF65-F5344CB8AC3E}">
        <p14:creationId xmlns:p14="http://schemas.microsoft.com/office/powerpoint/2010/main" val="86335981"/>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E3BEC-32D7-B2CE-BAB1-5FD15707D828}"/>
              </a:ext>
            </a:extLst>
          </p:cNvPr>
          <p:cNvSpPr>
            <a:spLocks noGrp="1"/>
          </p:cNvSpPr>
          <p:nvPr>
            <p:ph type="title"/>
          </p:nvPr>
        </p:nvSpPr>
        <p:spPr>
          <a:xfrm>
            <a:off x="677334" y="609600"/>
            <a:ext cx="8596668" cy="1320800"/>
          </a:xfrm>
        </p:spPr>
        <p:txBody>
          <a:bodyPr anchor="t">
            <a:normAutofit/>
          </a:bodyPr>
          <a:lstStyle/>
          <a:p>
            <a:r>
              <a:rPr lang="en-GB"/>
              <a:t>Statistics of violence against women and girls</a:t>
            </a:r>
          </a:p>
        </p:txBody>
      </p:sp>
      <p:pic>
        <p:nvPicPr>
          <p:cNvPr id="4" name="Picture 3" descr="COVID-19 and violence against women ...">
            <a:extLst>
              <a:ext uri="{FF2B5EF4-FFF2-40B4-BE49-F238E27FC236}">
                <a16:creationId xmlns:a16="http://schemas.microsoft.com/office/drawing/2014/main" id="{9D5A3833-3864-8605-FF94-AAC13842C355}"/>
              </a:ext>
            </a:extLst>
          </p:cNvPr>
          <p:cNvPicPr>
            <a:picLocks noChangeAspect="1"/>
          </p:cNvPicPr>
          <p:nvPr/>
        </p:nvPicPr>
        <p:blipFill>
          <a:blip r:embed="rId2"/>
          <a:stretch>
            <a:fillRect/>
          </a:stretch>
        </p:blipFill>
        <p:spPr>
          <a:xfrm>
            <a:off x="817474" y="2159331"/>
            <a:ext cx="2915973" cy="2915973"/>
          </a:xfrm>
          <a:prstGeom prst="rect">
            <a:avLst/>
          </a:prstGeom>
        </p:spPr>
      </p:pic>
      <p:sp>
        <p:nvSpPr>
          <p:cNvPr id="3" name="Content Placeholder 2">
            <a:extLst>
              <a:ext uri="{FF2B5EF4-FFF2-40B4-BE49-F238E27FC236}">
                <a16:creationId xmlns:a16="http://schemas.microsoft.com/office/drawing/2014/main" id="{9E3014F7-15B3-56D5-C1CE-698E4143CF74}"/>
              </a:ext>
            </a:extLst>
          </p:cNvPr>
          <p:cNvSpPr>
            <a:spLocks noGrp="1"/>
          </p:cNvSpPr>
          <p:nvPr>
            <p:ph idx="1"/>
          </p:nvPr>
        </p:nvSpPr>
        <p:spPr>
          <a:xfrm>
            <a:off x="4063160" y="2160589"/>
            <a:ext cx="5207839" cy="3880773"/>
          </a:xfrm>
        </p:spPr>
        <p:txBody>
          <a:bodyPr vert="horz" lIns="91440" tIns="45720" rIns="91440" bIns="45720" rtlCol="0" anchor="t">
            <a:noAutofit/>
          </a:bodyPr>
          <a:lstStyle/>
          <a:p>
            <a:r>
              <a:rPr lang="en-GB" sz="2000"/>
              <a:t>According to (Women's Aid, 2026) "</a:t>
            </a:r>
            <a:r>
              <a:rPr lang="en-GB" sz="2000">
                <a:latin typeface="Aptos"/>
                <a:ea typeface="Open Sans"/>
                <a:cs typeface="Open Sans"/>
              </a:rPr>
              <a:t>Nearly a third of women (30.3%) have experienced domestic abuse since the age of 16".</a:t>
            </a:r>
          </a:p>
          <a:p>
            <a:r>
              <a:rPr lang="en-GB" sz="2000">
                <a:latin typeface="Aptos"/>
                <a:ea typeface="Open Sans"/>
                <a:cs typeface="Open Sans"/>
              </a:rPr>
              <a:t>(Refuge, 2017) states 14% of girls aged between 14 to 17 years old have been a victim of sexual violence whilst in a relationship. </a:t>
            </a:r>
          </a:p>
          <a:p>
            <a:r>
              <a:rPr lang="en-GB" sz="2000">
                <a:latin typeface="Aptos"/>
                <a:ea typeface="Open Sans"/>
                <a:cs typeface="Open Sans"/>
              </a:rPr>
              <a:t>(Committee of Public Accounts, 2025) indicates the number of women and girls </a:t>
            </a:r>
            <a:r>
              <a:rPr lang="en-GB" sz="2000" err="1">
                <a:latin typeface="Aptos"/>
                <a:ea typeface="Open Sans"/>
                <a:cs typeface="Open Sans"/>
              </a:rPr>
              <a:t>wh</a:t>
            </a:r>
            <a:r>
              <a:rPr lang="en-GB" sz="2000">
                <a:latin typeface="Aptos"/>
                <a:ea typeface="Open Sans"/>
                <a:cs typeface="Open Sans"/>
              </a:rPr>
              <a:t>o report the violence is low as the rates are one in five or six. </a:t>
            </a:r>
          </a:p>
          <a:p>
            <a:endParaRPr lang="en-GB">
              <a:latin typeface="Aptos"/>
              <a:ea typeface="Open Sans"/>
              <a:cs typeface="Open Sans"/>
            </a:endParaRPr>
          </a:p>
        </p:txBody>
      </p:sp>
    </p:spTree>
    <p:extLst>
      <p:ext uri="{BB962C8B-B14F-4D97-AF65-F5344CB8AC3E}">
        <p14:creationId xmlns:p14="http://schemas.microsoft.com/office/powerpoint/2010/main" val="21858871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F2A75-726F-4B63-8FF9-46464DF9FA14}"/>
              </a:ext>
            </a:extLst>
          </p:cNvPr>
          <p:cNvSpPr>
            <a:spLocks noGrp="1"/>
          </p:cNvSpPr>
          <p:nvPr>
            <p:ph type="title"/>
          </p:nvPr>
        </p:nvSpPr>
        <p:spPr>
          <a:xfrm>
            <a:off x="676746" y="609600"/>
            <a:ext cx="3729076" cy="1320800"/>
          </a:xfrm>
        </p:spPr>
        <p:txBody>
          <a:bodyPr anchor="ctr">
            <a:normAutofit/>
          </a:bodyPr>
          <a:lstStyle/>
          <a:p>
            <a:pPr>
              <a:lnSpc>
                <a:spcPct val="90000"/>
              </a:lnSpc>
            </a:pPr>
            <a:r>
              <a:rPr lang="en-GB" sz="2800"/>
              <a:t>The police's strategies to this major issue</a:t>
            </a:r>
          </a:p>
        </p:txBody>
      </p:sp>
      <p:sp>
        <p:nvSpPr>
          <p:cNvPr id="3" name="Content Placeholder 2">
            <a:extLst>
              <a:ext uri="{FF2B5EF4-FFF2-40B4-BE49-F238E27FC236}">
                <a16:creationId xmlns:a16="http://schemas.microsoft.com/office/drawing/2014/main" id="{8416FCEA-B2DF-AA99-426A-5C6418C9DDFC}"/>
              </a:ext>
            </a:extLst>
          </p:cNvPr>
          <p:cNvSpPr>
            <a:spLocks noGrp="1"/>
          </p:cNvSpPr>
          <p:nvPr>
            <p:ph idx="1"/>
          </p:nvPr>
        </p:nvSpPr>
        <p:spPr>
          <a:xfrm>
            <a:off x="685167" y="2160589"/>
            <a:ext cx="3720916" cy="3560733"/>
          </a:xfrm>
        </p:spPr>
        <p:txBody>
          <a:bodyPr vert="horz" lIns="91440" tIns="45720" rIns="91440" bIns="45720" rtlCol="0" anchor="t">
            <a:normAutofit/>
          </a:bodyPr>
          <a:lstStyle/>
          <a:p>
            <a:r>
              <a:rPr lang="en-GB" sz="2400"/>
              <a:t>Home Office (2025) illustrates all police forces will have specialist rape and sexual offence investigation teams to tackle violence against women and girls.</a:t>
            </a:r>
          </a:p>
        </p:txBody>
      </p:sp>
      <p:pic>
        <p:nvPicPr>
          <p:cNvPr id="4" name="Picture 3" descr="Tackling violence against women and ...">
            <a:extLst>
              <a:ext uri="{FF2B5EF4-FFF2-40B4-BE49-F238E27FC236}">
                <a16:creationId xmlns:a16="http://schemas.microsoft.com/office/drawing/2014/main" id="{E86BEFD5-F400-CC68-E0B0-B9003B2CC182}"/>
              </a:ext>
            </a:extLst>
          </p:cNvPr>
          <p:cNvPicPr>
            <a:picLocks noChangeAspect="1"/>
          </p:cNvPicPr>
          <p:nvPr/>
        </p:nvPicPr>
        <p:blipFill>
          <a:blip r:embed="rId2"/>
          <a:stretch>
            <a:fillRect/>
          </a:stretch>
        </p:blipFill>
        <p:spPr>
          <a:xfrm>
            <a:off x="4654035" y="1645275"/>
            <a:ext cx="4602747" cy="3062918"/>
          </a:xfrm>
          <a:prstGeom prst="rect">
            <a:avLst/>
          </a:prstGeom>
        </p:spPr>
      </p:pic>
    </p:spTree>
    <p:extLst>
      <p:ext uri="{BB962C8B-B14F-4D97-AF65-F5344CB8AC3E}">
        <p14:creationId xmlns:p14="http://schemas.microsoft.com/office/powerpoint/2010/main" val="18958215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B26C2-ABF5-8432-9E76-7252F55273EC}"/>
              </a:ext>
            </a:extLst>
          </p:cNvPr>
          <p:cNvSpPr>
            <a:spLocks noGrp="1"/>
          </p:cNvSpPr>
          <p:nvPr>
            <p:ph type="title"/>
          </p:nvPr>
        </p:nvSpPr>
        <p:spPr/>
        <p:txBody>
          <a:bodyPr>
            <a:normAutofit/>
          </a:bodyPr>
          <a:lstStyle/>
          <a:p>
            <a:r>
              <a:rPr lang="en-GB" sz="4000"/>
              <a:t>Examples of case studies</a:t>
            </a:r>
          </a:p>
        </p:txBody>
      </p:sp>
      <p:sp>
        <p:nvSpPr>
          <p:cNvPr id="3" name="Content Placeholder 2">
            <a:extLst>
              <a:ext uri="{FF2B5EF4-FFF2-40B4-BE49-F238E27FC236}">
                <a16:creationId xmlns:a16="http://schemas.microsoft.com/office/drawing/2014/main" id="{F8F5869E-6A7E-3BDA-977B-F304415E27BE}"/>
              </a:ext>
            </a:extLst>
          </p:cNvPr>
          <p:cNvSpPr>
            <a:spLocks noGrp="1"/>
          </p:cNvSpPr>
          <p:nvPr>
            <p:ph idx="1"/>
          </p:nvPr>
        </p:nvSpPr>
        <p:spPr/>
        <p:txBody>
          <a:bodyPr vert="horz" lIns="91440" tIns="45720" rIns="91440" bIns="45720" rtlCol="0" anchor="t">
            <a:normAutofit/>
          </a:bodyPr>
          <a:lstStyle/>
          <a:p>
            <a:r>
              <a:rPr lang="en-GB" sz="2400" dirty="0"/>
              <a:t>According to (Greater Manchester Police, 2025) Ben Fitton was found guilty of rape, non-fatal strangulation, controlling behaviour </a:t>
            </a:r>
            <a:r>
              <a:rPr lang="en-GB" sz="2400"/>
              <a:t>and GBH which lead to 18 years in prison.</a:t>
            </a:r>
            <a:endParaRPr lang="en-GB" sz="2400" dirty="0"/>
          </a:p>
          <a:p>
            <a:r>
              <a:rPr lang="en-GB" sz="2400" dirty="0"/>
              <a:t>(Sussex Police, 2025) states six defendants were found guilty of rape, sexual assault and child cruelty against two girls in their family. </a:t>
            </a:r>
          </a:p>
          <a:p>
            <a:endParaRPr lang="en-GB" dirty="0"/>
          </a:p>
        </p:txBody>
      </p:sp>
    </p:spTree>
    <p:extLst>
      <p:ext uri="{BB962C8B-B14F-4D97-AF65-F5344CB8AC3E}">
        <p14:creationId xmlns:p14="http://schemas.microsoft.com/office/powerpoint/2010/main" val="2691565086"/>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84C8D-C6F3-DD3A-45BE-99F5B13844C2}"/>
              </a:ext>
            </a:extLst>
          </p:cNvPr>
          <p:cNvSpPr>
            <a:spLocks noGrp="1"/>
          </p:cNvSpPr>
          <p:nvPr>
            <p:ph type="title"/>
          </p:nvPr>
        </p:nvSpPr>
        <p:spPr/>
        <p:txBody>
          <a:bodyPr>
            <a:normAutofit/>
          </a:bodyPr>
          <a:lstStyle/>
          <a:p>
            <a:r>
              <a:rPr lang="en-GB" sz="4400"/>
              <a:t>Examples of systemic reforms</a:t>
            </a:r>
          </a:p>
        </p:txBody>
      </p:sp>
      <p:sp>
        <p:nvSpPr>
          <p:cNvPr id="3" name="Content Placeholder 2">
            <a:extLst>
              <a:ext uri="{FF2B5EF4-FFF2-40B4-BE49-F238E27FC236}">
                <a16:creationId xmlns:a16="http://schemas.microsoft.com/office/drawing/2014/main" id="{474B8080-BF97-5BC5-198D-87B10B69E11B}"/>
              </a:ext>
            </a:extLst>
          </p:cNvPr>
          <p:cNvSpPr>
            <a:spLocks noGrp="1"/>
          </p:cNvSpPr>
          <p:nvPr>
            <p:ph idx="1"/>
          </p:nvPr>
        </p:nvSpPr>
        <p:spPr/>
        <p:txBody>
          <a:bodyPr vert="horz" lIns="91440" tIns="45720" rIns="91440" bIns="45720" rtlCol="0" anchor="t">
            <a:normAutofit/>
          </a:bodyPr>
          <a:lstStyle/>
          <a:p>
            <a:r>
              <a:rPr lang="en-GB" sz="2400" dirty="0"/>
              <a:t>Home Office (2025) indicates that the government have placed a new strategy aiming at healthy relationships and consent. </a:t>
            </a:r>
          </a:p>
          <a:p>
            <a:r>
              <a:rPr lang="en-GB" sz="2400" dirty="0"/>
              <a:t>Riaz and Mutebi (2025) states prevention programmes can be shown in schools to improve </a:t>
            </a:r>
            <a:r>
              <a:rPr lang="en-GB" sz="2400"/>
              <a:t>awareness of this matter.</a:t>
            </a:r>
            <a:endParaRPr lang="en-GB" sz="2400" dirty="0"/>
          </a:p>
        </p:txBody>
      </p:sp>
    </p:spTree>
    <p:extLst>
      <p:ext uri="{BB962C8B-B14F-4D97-AF65-F5344CB8AC3E}">
        <p14:creationId xmlns:p14="http://schemas.microsoft.com/office/powerpoint/2010/main" val="2941816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6" name="Rectangle 1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Shape 31">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AA0220-0D9B-A466-E003-DA266BD7586A}"/>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Strategies to support victims of this crime</a:t>
            </a:r>
          </a:p>
        </p:txBody>
      </p:sp>
      <p:pic>
        <p:nvPicPr>
          <p:cNvPr id="5" name="Picture 4" descr="Victim Support | Sheffield Mental ...">
            <a:extLst>
              <a:ext uri="{FF2B5EF4-FFF2-40B4-BE49-F238E27FC236}">
                <a16:creationId xmlns:a16="http://schemas.microsoft.com/office/drawing/2014/main" id="{6FE4A407-2187-E7EE-C8F6-0C5624ECE940}"/>
              </a:ext>
            </a:extLst>
          </p:cNvPr>
          <p:cNvPicPr>
            <a:picLocks noChangeAspect="1"/>
          </p:cNvPicPr>
          <p:nvPr/>
        </p:nvPicPr>
        <p:blipFill>
          <a:blip r:embed="rId2"/>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A524605E-5B51-6ACB-C586-14E3C7BF7A12}"/>
              </a:ext>
            </a:extLst>
          </p:cNvPr>
          <p:cNvSpPr>
            <a:spLocks noGrp="1"/>
          </p:cNvSpPr>
          <p:nvPr>
            <p:ph idx="1"/>
          </p:nvPr>
        </p:nvSpPr>
        <p:spPr>
          <a:xfrm>
            <a:off x="7181725" y="2837329"/>
            <a:ext cx="4512988" cy="3317938"/>
          </a:xfrm>
        </p:spPr>
        <p:txBody>
          <a:bodyPr vert="horz" lIns="91440" tIns="45720" rIns="91440" bIns="45720" rtlCol="0" anchor="t">
            <a:normAutofit/>
          </a:bodyPr>
          <a:lstStyle/>
          <a:p>
            <a:r>
              <a:rPr lang="en-GB" sz="2400">
                <a:solidFill>
                  <a:srgbClr val="FFFFFF"/>
                </a:solidFill>
              </a:rPr>
              <a:t>VAWG Strategy 2025 – 2030</a:t>
            </a:r>
            <a:endParaRPr lang="en-US" sz="2400">
              <a:solidFill>
                <a:srgbClr val="FFFFFF"/>
              </a:solidFill>
            </a:endParaRPr>
          </a:p>
          <a:p>
            <a:r>
              <a:rPr lang="en-GB" sz="2400">
                <a:solidFill>
                  <a:srgbClr val="FFFFFF"/>
                </a:solidFill>
              </a:rPr>
              <a:t>Victim Support</a:t>
            </a:r>
            <a:endParaRPr lang="en-GB" sz="2400" dirty="0">
              <a:solidFill>
                <a:srgbClr val="FFFFFF"/>
              </a:solidFill>
            </a:endParaRPr>
          </a:p>
          <a:p>
            <a:r>
              <a:rPr lang="en-GB" sz="2400">
                <a:solidFill>
                  <a:srgbClr val="FFFFFF"/>
                </a:solidFill>
              </a:rPr>
              <a:t>Refuge</a:t>
            </a:r>
            <a:endParaRPr lang="en-GB" sz="2400" dirty="0">
              <a:solidFill>
                <a:srgbClr val="FFFFFF"/>
              </a:solidFill>
            </a:endParaRPr>
          </a:p>
          <a:p>
            <a:endParaRPr lang="en-GB" sz="2400" dirty="0">
              <a:solidFill>
                <a:srgbClr val="FFFFFF"/>
              </a:solidFill>
            </a:endParaRPr>
          </a:p>
          <a:p>
            <a:endParaRPr lang="en-GB">
              <a:solidFill>
                <a:srgbClr val="FFFFFF"/>
              </a:solidFill>
            </a:endParaRPr>
          </a:p>
          <a:p>
            <a:endParaRPr lang="en-GB">
              <a:solidFill>
                <a:srgbClr val="FFFFFF"/>
              </a:solidFill>
            </a:endParaRPr>
          </a:p>
        </p:txBody>
      </p:sp>
      <p:sp>
        <p:nvSpPr>
          <p:cNvPr id="4" name="TextBox 3">
            <a:extLst>
              <a:ext uri="{FF2B5EF4-FFF2-40B4-BE49-F238E27FC236}">
                <a16:creationId xmlns:a16="http://schemas.microsoft.com/office/drawing/2014/main" id="{A77C021F-E5AC-82D7-93E7-9111E7E8B760}"/>
              </a:ext>
            </a:extLst>
          </p:cNvPr>
          <p:cNvSpPr txBox="1"/>
          <p:nvPr/>
        </p:nvSpPr>
        <p:spPr>
          <a:xfrm>
            <a:off x="840584" y="5713960"/>
            <a:ext cx="227158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a:t>(CPS, 2026)</a:t>
            </a:r>
          </a:p>
        </p:txBody>
      </p:sp>
      <p:sp>
        <p:nvSpPr>
          <p:cNvPr id="7" name="TextBox 6">
            <a:extLst>
              <a:ext uri="{FF2B5EF4-FFF2-40B4-BE49-F238E27FC236}">
                <a16:creationId xmlns:a16="http://schemas.microsoft.com/office/drawing/2014/main" id="{82B39061-8217-67DE-7933-A3F13CB04398}"/>
              </a:ext>
            </a:extLst>
          </p:cNvPr>
          <p:cNvSpPr txBox="1"/>
          <p:nvPr/>
        </p:nvSpPr>
        <p:spPr>
          <a:xfrm>
            <a:off x="2489609" y="5725603"/>
            <a:ext cx="30211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a:t>(Victim Support, 2026)</a:t>
            </a:r>
            <a:endParaRPr lang="en-GB"/>
          </a:p>
        </p:txBody>
      </p:sp>
      <p:sp>
        <p:nvSpPr>
          <p:cNvPr id="9" name="TextBox 8">
            <a:extLst>
              <a:ext uri="{FF2B5EF4-FFF2-40B4-BE49-F238E27FC236}">
                <a16:creationId xmlns:a16="http://schemas.microsoft.com/office/drawing/2014/main" id="{F6AACCD2-3542-37C6-4A5C-34B9475B8743}"/>
              </a:ext>
            </a:extLst>
          </p:cNvPr>
          <p:cNvSpPr txBox="1"/>
          <p:nvPr/>
        </p:nvSpPr>
        <p:spPr>
          <a:xfrm>
            <a:off x="5325816" y="5717930"/>
            <a:ext cx="179771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dirty="0"/>
              <a:t>(Refug</a:t>
            </a:r>
            <a:r>
              <a:rPr lang="en-GB" sz="2000"/>
              <a:t>e, 2017)</a:t>
            </a:r>
          </a:p>
        </p:txBody>
      </p:sp>
    </p:spTree>
    <p:extLst>
      <p:ext uri="{BB962C8B-B14F-4D97-AF65-F5344CB8AC3E}">
        <p14:creationId xmlns:p14="http://schemas.microsoft.com/office/powerpoint/2010/main" val="40401231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A3EC1-DF7A-F348-6086-F896F04FAD3C}"/>
              </a:ext>
            </a:extLst>
          </p:cNvPr>
          <p:cNvSpPr>
            <a:spLocks noGrp="1"/>
          </p:cNvSpPr>
          <p:nvPr>
            <p:ph type="title"/>
          </p:nvPr>
        </p:nvSpPr>
        <p:spPr/>
        <p:txBody>
          <a:bodyPr>
            <a:normAutofit/>
          </a:bodyPr>
          <a:lstStyle/>
          <a:p>
            <a:r>
              <a:rPr lang="en-US" sz="4400"/>
              <a:t>Summary</a:t>
            </a:r>
          </a:p>
        </p:txBody>
      </p:sp>
      <p:sp>
        <p:nvSpPr>
          <p:cNvPr id="3" name="Content Placeholder 2">
            <a:extLst>
              <a:ext uri="{FF2B5EF4-FFF2-40B4-BE49-F238E27FC236}">
                <a16:creationId xmlns:a16="http://schemas.microsoft.com/office/drawing/2014/main" id="{30ADBA0E-1017-E99E-E855-88C8C0279257}"/>
              </a:ext>
            </a:extLst>
          </p:cNvPr>
          <p:cNvSpPr>
            <a:spLocks noGrp="1"/>
          </p:cNvSpPr>
          <p:nvPr>
            <p:ph idx="1"/>
          </p:nvPr>
        </p:nvSpPr>
        <p:spPr/>
        <p:txBody>
          <a:bodyPr vert="horz" lIns="91440" tIns="45720" rIns="91440" bIns="45720" rtlCol="0" anchor="t">
            <a:normAutofit/>
          </a:bodyPr>
          <a:lstStyle/>
          <a:p>
            <a:r>
              <a:rPr lang="en-GB" sz="2400"/>
              <a:t>To summarise, the following objectives have been discussed on how the police respond to violence against women and girls and how the police can respond further to this issue with support services being put in place to support women and girls.</a:t>
            </a:r>
          </a:p>
        </p:txBody>
      </p:sp>
    </p:spTree>
    <p:extLst>
      <p:ext uri="{BB962C8B-B14F-4D97-AF65-F5344CB8AC3E}">
        <p14:creationId xmlns:p14="http://schemas.microsoft.com/office/powerpoint/2010/main" val="3999786932"/>
      </p:ext>
    </p:extLst>
  </p:cSld>
  <p:clrMapOvr>
    <a:masterClrMapping/>
  </p:clrMapOvr>
  <p:transition spd="slow">
    <p:wheel spokes="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FC904-A858-B881-AAA6-18D1F5BA836B}"/>
              </a:ext>
            </a:extLst>
          </p:cNvPr>
          <p:cNvSpPr>
            <a:spLocks noGrp="1"/>
          </p:cNvSpPr>
          <p:nvPr>
            <p:ph type="title"/>
          </p:nvPr>
        </p:nvSpPr>
        <p:spPr>
          <a:xfrm>
            <a:off x="552450" y="-3970"/>
            <a:ext cx="10515600" cy="1325563"/>
          </a:xfrm>
        </p:spPr>
        <p:txBody>
          <a:bodyPr/>
          <a:lstStyle/>
          <a:p>
            <a:r>
              <a:rPr lang="en-GB" dirty="0"/>
              <a:t>Reference </a:t>
            </a:r>
            <a:r>
              <a:rPr lang="en-GB"/>
              <a:t>list</a:t>
            </a:r>
          </a:p>
        </p:txBody>
      </p:sp>
      <p:sp>
        <p:nvSpPr>
          <p:cNvPr id="3" name="Content Placeholder 2">
            <a:extLst>
              <a:ext uri="{FF2B5EF4-FFF2-40B4-BE49-F238E27FC236}">
                <a16:creationId xmlns:a16="http://schemas.microsoft.com/office/drawing/2014/main" id="{19EFAAEC-B468-DC8C-CA67-6BC2A511E78F}"/>
              </a:ext>
            </a:extLst>
          </p:cNvPr>
          <p:cNvSpPr>
            <a:spLocks noGrp="1"/>
          </p:cNvSpPr>
          <p:nvPr>
            <p:ph idx="1"/>
          </p:nvPr>
        </p:nvSpPr>
        <p:spPr>
          <a:xfrm>
            <a:off x="266699" y="658813"/>
            <a:ext cx="11087101" cy="5982492"/>
          </a:xfrm>
        </p:spPr>
        <p:txBody>
          <a:bodyPr vert="horz" lIns="91440" tIns="45720" rIns="91440" bIns="45720" rtlCol="0" anchor="t">
            <a:noAutofit/>
          </a:bodyPr>
          <a:lstStyle/>
          <a:p>
            <a:r>
              <a:rPr lang="en-GB" dirty="0"/>
              <a:t>Committee of Public Accounts (2025) </a:t>
            </a:r>
            <a:r>
              <a:rPr lang="en-GB" i="1" dirty="0"/>
              <a:t>Tackling Violence against Women and Girls.</a:t>
            </a:r>
            <a:r>
              <a:rPr lang="en-GB" dirty="0"/>
              <a:t> Available at: </a:t>
            </a:r>
            <a:r>
              <a:rPr lang="en-GB" dirty="0">
                <a:hlinkClick r:id="rId2"/>
              </a:rPr>
              <a:t>https://publications.parliament.uk/pa/cm5901/cmselect/cmpubacc/644/report.html#:~:text=Despite%20the%20police%20de</a:t>
            </a:r>
            <a:r>
              <a:rPr lang="en-GB" sz="1600" b="1" dirty="0">
                <a:solidFill>
                  <a:srgbClr val="0B0C0C"/>
                </a:solidFill>
                <a:highlight>
                  <a:srgbClr val="FFFFFF"/>
                </a:highlight>
              </a:rPr>
              <a:t> </a:t>
            </a:r>
            <a:r>
              <a:rPr lang="en-GB" dirty="0">
                <a:solidFill>
                  <a:srgbClr val="0B0C0C"/>
                </a:solidFill>
                <a:highlight>
                  <a:srgbClr val="FFFFFF"/>
                </a:highlight>
              </a:rPr>
              <a:t>(Accessed: 3 </a:t>
            </a:r>
            <a:r>
              <a:rPr lang="en-GB">
                <a:solidFill>
                  <a:srgbClr val="0B0C0C"/>
                </a:solidFill>
                <a:highlight>
                  <a:srgbClr val="FFFFFF"/>
                </a:highlight>
              </a:rPr>
              <a:t>January</a:t>
            </a:r>
            <a:r>
              <a:rPr lang="en-GB" dirty="0">
                <a:solidFill>
                  <a:srgbClr val="0B0C0C"/>
                </a:solidFill>
                <a:highlight>
                  <a:srgbClr val="FFFFFF"/>
                </a:highlight>
              </a:rPr>
              <a:t> 2026).</a:t>
            </a:r>
            <a:endParaRPr lang="en-US"/>
          </a:p>
          <a:p>
            <a:r>
              <a:rPr lang="en-GB">
                <a:solidFill>
                  <a:srgbClr val="0B0C0C"/>
                </a:solidFill>
                <a:highlight>
                  <a:srgbClr val="FFFFFF"/>
                </a:highlight>
              </a:rPr>
              <a:t>CPS (2026) </a:t>
            </a:r>
            <a:r>
              <a:rPr lang="en-GB" i="1">
                <a:solidFill>
                  <a:srgbClr val="0B0C0C"/>
                </a:solidFill>
                <a:highlight>
                  <a:srgbClr val="FFFFFF"/>
                </a:highlight>
              </a:rPr>
              <a:t>Violence Against Women and Girls Strategy 2025-2030. </a:t>
            </a:r>
            <a:r>
              <a:rPr lang="en-GB">
                <a:solidFill>
                  <a:srgbClr val="0B0C0C"/>
                </a:solidFill>
                <a:highlight>
                  <a:srgbClr val="FFFFFF"/>
                </a:highlight>
              </a:rPr>
              <a:t>Available at: </a:t>
            </a:r>
            <a:r>
              <a:rPr lang="en-GB" dirty="0">
                <a:solidFill>
                  <a:srgbClr val="0B0C0C"/>
                </a:solidFill>
                <a:highlight>
                  <a:srgbClr val="FFFFFF"/>
                </a:highlight>
                <a:ea typeface="+mn-lt"/>
                <a:cs typeface="+mn-lt"/>
                <a:hlinkClick r:id="rId3"/>
              </a:rPr>
              <a:t>https://www.cps.gov.uk/publication/vawg-2025-2030</a:t>
            </a:r>
            <a:r>
              <a:rPr lang="en-GB">
                <a:solidFill>
                  <a:srgbClr val="0B0C0C"/>
                </a:solidFill>
                <a:highlight>
                  <a:srgbClr val="FFFFFF"/>
                </a:highlight>
                <a:ea typeface="+mn-lt"/>
                <a:cs typeface="+mn-lt"/>
              </a:rPr>
              <a:t> (Accessed: 6 January 2026).</a:t>
            </a:r>
            <a:endParaRPr lang="en-GB" dirty="0">
              <a:solidFill>
                <a:srgbClr val="0B0C0C"/>
              </a:solidFill>
              <a:highlight>
                <a:srgbClr val="FFFFFF"/>
              </a:highlight>
            </a:endParaRPr>
          </a:p>
          <a:p>
            <a:r>
              <a:rPr lang="en-GB">
                <a:solidFill>
                  <a:srgbClr val="0B0C0C"/>
                </a:solidFill>
                <a:highlight>
                  <a:srgbClr val="FFFFFF"/>
                </a:highlight>
              </a:rPr>
              <a:t>Greater Manchester Police (2025) </a:t>
            </a:r>
            <a:r>
              <a:rPr lang="en-GB" i="1">
                <a:solidFill>
                  <a:srgbClr val="0B0C0C"/>
                </a:solidFill>
                <a:highlight>
                  <a:srgbClr val="FFFFFF"/>
                </a:highlight>
              </a:rPr>
              <a:t>Domestic abuser jailed for 18 years, as victim speaks out about her experience. </a:t>
            </a:r>
            <a:r>
              <a:rPr lang="en-GB">
                <a:solidFill>
                  <a:srgbClr val="0B0C0C"/>
                </a:solidFill>
                <a:highlight>
                  <a:srgbClr val="FFFFFF"/>
                </a:highlight>
              </a:rPr>
              <a:t>Available at: </a:t>
            </a:r>
            <a:r>
              <a:rPr lang="en-GB" dirty="0">
                <a:solidFill>
                  <a:srgbClr val="0B0C0C"/>
                </a:solidFill>
                <a:highlight>
                  <a:srgbClr val="FFFFFF"/>
                </a:highlight>
                <a:ea typeface="+mn-lt"/>
                <a:cs typeface="+mn-lt"/>
                <a:hlinkClick r:id="rId4"/>
              </a:rPr>
              <a:t>https://www.gmp.police.uk/news/greater-manchester/news/news/2025/february/domestic-abuser-jailed-for-18-years-as-victim-speaks-out-about-her-experience/</a:t>
            </a:r>
            <a:r>
              <a:rPr lang="en-GB">
                <a:solidFill>
                  <a:srgbClr val="0B0C0C"/>
                </a:solidFill>
                <a:highlight>
                  <a:srgbClr val="FFFFFF"/>
                </a:highlight>
                <a:ea typeface="+mn-lt"/>
                <a:cs typeface="+mn-lt"/>
              </a:rPr>
              <a:t> (Accessed: 6 January 2026).</a:t>
            </a:r>
            <a:endParaRPr lang="en-GB" dirty="0">
              <a:solidFill>
                <a:srgbClr val="0B0C0C"/>
              </a:solidFill>
              <a:highlight>
                <a:srgbClr val="FFFFFF"/>
              </a:highlight>
              <a:ea typeface="+mn-lt"/>
              <a:cs typeface="+mn-lt"/>
            </a:endParaRPr>
          </a:p>
          <a:p>
            <a:r>
              <a:rPr lang="en-GB">
                <a:solidFill>
                  <a:srgbClr val="0B0C0C"/>
                </a:solidFill>
                <a:highlight>
                  <a:srgbClr val="FFFFFF"/>
                </a:highlight>
              </a:rPr>
              <a:t>Home Office. (2025) </a:t>
            </a:r>
            <a:r>
              <a:rPr lang="en-GB" i="1">
                <a:solidFill>
                  <a:srgbClr val="0B0C0C"/>
                </a:solidFill>
                <a:highlight>
                  <a:srgbClr val="FFFFFF"/>
                </a:highlight>
              </a:rPr>
              <a:t>New VAWG strategy will leave offenders with nowhere to hide. </a:t>
            </a:r>
            <a:r>
              <a:rPr lang="en-GB">
                <a:solidFill>
                  <a:srgbClr val="0B0C0C"/>
                </a:solidFill>
                <a:highlight>
                  <a:srgbClr val="FFFFFF"/>
                </a:highlight>
              </a:rPr>
              <a:t>Available at: </a:t>
            </a:r>
            <a:r>
              <a:rPr lang="en-GB" dirty="0">
                <a:solidFill>
                  <a:srgbClr val="0B0C0C"/>
                </a:solidFill>
                <a:highlight>
                  <a:srgbClr val="FFFFFF"/>
                </a:highlight>
                <a:ea typeface="+mn-lt"/>
                <a:cs typeface="+mn-lt"/>
                <a:hlinkClick r:id="rId5"/>
              </a:rPr>
              <a:t>https://www.gov.uk/government/news/new-vawg-strategy-will-leave-offenders-with-nowhere-to-hide</a:t>
            </a:r>
            <a:r>
              <a:rPr lang="en-GB">
                <a:solidFill>
                  <a:srgbClr val="0B0C0C"/>
                </a:solidFill>
                <a:highlight>
                  <a:srgbClr val="FFFFFF"/>
                </a:highlight>
                <a:ea typeface="+mn-lt"/>
                <a:cs typeface="+mn-lt"/>
              </a:rPr>
              <a:t> (Accessed: 3 January 2026).</a:t>
            </a:r>
            <a:endParaRPr lang="en-GB" dirty="0">
              <a:solidFill>
                <a:srgbClr val="0B0C0C"/>
              </a:solidFill>
              <a:highlight>
                <a:srgbClr val="FFFFFF"/>
              </a:highlight>
            </a:endParaRPr>
          </a:p>
          <a:p>
            <a:r>
              <a:rPr lang="en-GB">
                <a:solidFill>
                  <a:srgbClr val="0B0C0C"/>
                </a:solidFill>
                <a:highlight>
                  <a:srgbClr val="FFFFFF"/>
                </a:highlight>
              </a:rPr>
              <a:t>Home Office. (2025) </a:t>
            </a:r>
            <a:r>
              <a:rPr lang="en-GB" i="1">
                <a:solidFill>
                  <a:srgbClr val="0B0C0C"/>
                </a:solidFill>
                <a:highlight>
                  <a:srgbClr val="FFFFFF"/>
                </a:highlight>
              </a:rPr>
              <a:t>VAWG strategy to better protect children from misogyny and abuse. </a:t>
            </a:r>
            <a:r>
              <a:rPr lang="en-GB">
                <a:solidFill>
                  <a:srgbClr val="0B0C0C"/>
                </a:solidFill>
                <a:highlight>
                  <a:srgbClr val="FFFFFF"/>
                </a:highlight>
              </a:rPr>
              <a:t>Available at: </a:t>
            </a:r>
            <a:r>
              <a:rPr lang="en-GB" dirty="0">
                <a:solidFill>
                  <a:srgbClr val="0B0C0C"/>
                </a:solidFill>
                <a:highlight>
                  <a:srgbClr val="FFFFFF"/>
                </a:highlight>
                <a:ea typeface="+mn-lt"/>
                <a:cs typeface="+mn-lt"/>
                <a:hlinkClick r:id="rId6"/>
              </a:rPr>
              <a:t>https://www.gov.uk/government/news/vawg-strategy-to-better-protect-children-from-misogyny-and-abuse#:~:text=News%20story-,VAWG%20strategy%20to%20better%20protect%20children%20from%20misogyny%20and%20abuse,myths%20about%20women%20and%20relationships</a:t>
            </a:r>
            <a:r>
              <a:rPr lang="en-GB">
                <a:solidFill>
                  <a:srgbClr val="0B0C0C"/>
                </a:solidFill>
                <a:highlight>
                  <a:srgbClr val="FFFFFF"/>
                </a:highlight>
                <a:ea typeface="+mn-lt"/>
                <a:cs typeface="+mn-lt"/>
              </a:rPr>
              <a:t>. (Accessed: 6 January 2026).</a:t>
            </a:r>
            <a:endParaRPr lang="en-GB" dirty="0">
              <a:solidFill>
                <a:srgbClr val="0B0C0C"/>
              </a:solidFill>
              <a:highlight>
                <a:srgbClr val="FFFFFF"/>
              </a:highlight>
              <a:ea typeface="+mn-lt"/>
              <a:cs typeface="+mn-lt"/>
            </a:endParaRPr>
          </a:p>
          <a:p>
            <a:r>
              <a:rPr lang="en-GB" dirty="0">
                <a:solidFill>
                  <a:srgbClr val="0B0C0C"/>
                </a:solidFill>
                <a:highlight>
                  <a:srgbClr val="FFFFFF"/>
                </a:highlight>
              </a:rPr>
              <a:t>Refuge (2017) </a:t>
            </a:r>
            <a:r>
              <a:rPr lang="en-GB" i="1" dirty="0">
                <a:solidFill>
                  <a:srgbClr val="0B0C0C"/>
                </a:solidFill>
                <a:highlight>
                  <a:srgbClr val="FFFFFF"/>
                </a:highlight>
              </a:rPr>
              <a:t>How can we support you today? </a:t>
            </a:r>
            <a:r>
              <a:rPr lang="en-GB" dirty="0">
                <a:solidFill>
                  <a:srgbClr val="0B0C0C"/>
                </a:solidFill>
                <a:highlight>
                  <a:srgbClr val="FFFFFF"/>
                </a:highlight>
              </a:rPr>
              <a:t>Available at: </a:t>
            </a:r>
            <a:r>
              <a:rPr lang="en-GB" dirty="0">
                <a:solidFill>
                  <a:srgbClr val="0B0C0C"/>
                </a:solidFill>
                <a:highlight>
                  <a:srgbClr val="FFFFFF"/>
                </a:highlight>
                <a:ea typeface="+mn-lt"/>
                <a:cs typeface="+mn-lt"/>
                <a:hlinkClick r:id="rId7"/>
              </a:rPr>
              <a:t>https://refuge.org.uk/</a:t>
            </a:r>
            <a:r>
              <a:rPr lang="en-GB" dirty="0">
                <a:solidFill>
                  <a:srgbClr val="0B0C0C"/>
                </a:solidFill>
                <a:highlight>
                  <a:srgbClr val="FFFFFF"/>
                </a:highlight>
                <a:ea typeface="+mn-lt"/>
                <a:cs typeface="+mn-lt"/>
              </a:rPr>
              <a:t> (Acce</a:t>
            </a:r>
            <a:r>
              <a:rPr lang="en-GB">
                <a:solidFill>
                  <a:srgbClr val="0B0C0C"/>
                </a:solidFill>
                <a:highlight>
                  <a:srgbClr val="FFFFFF"/>
                </a:highlight>
                <a:ea typeface="+mn-lt"/>
                <a:cs typeface="+mn-lt"/>
              </a:rPr>
              <a:t>ssed: 6 January 2026).</a:t>
            </a:r>
            <a:endParaRPr lang="en-GB" dirty="0">
              <a:solidFill>
                <a:srgbClr val="0B0C0C"/>
              </a:solidFill>
              <a:highlight>
                <a:srgbClr val="FFFFFF"/>
              </a:highlight>
            </a:endParaRPr>
          </a:p>
          <a:p>
            <a:endParaRPr lang="en-US" sz="1600" dirty="0"/>
          </a:p>
          <a:p>
            <a:pPr marL="0" indent="0">
              <a:buNone/>
            </a:pPr>
            <a:endParaRPr lang="en-GB" sz="1600" dirty="0"/>
          </a:p>
        </p:txBody>
      </p:sp>
    </p:spTree>
    <p:extLst>
      <p:ext uri="{BB962C8B-B14F-4D97-AF65-F5344CB8AC3E}">
        <p14:creationId xmlns:p14="http://schemas.microsoft.com/office/powerpoint/2010/main" val="1676068601"/>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C5F809-F7D7-4FFC-A07E-0DA71366827E}"/>
              </a:ext>
            </a:extLst>
          </p:cNvPr>
          <p:cNvSpPr>
            <a:spLocks noGrp="1"/>
          </p:cNvSpPr>
          <p:nvPr>
            <p:ph idx="1"/>
          </p:nvPr>
        </p:nvSpPr>
        <p:spPr>
          <a:xfrm>
            <a:off x="123825" y="492127"/>
            <a:ext cx="11944347" cy="6613523"/>
          </a:xfrm>
        </p:spPr>
        <p:txBody>
          <a:bodyPr vert="horz" lIns="91440" tIns="45720" rIns="91440" bIns="45720" rtlCol="0" anchor="t">
            <a:normAutofit/>
          </a:bodyPr>
          <a:lstStyle/>
          <a:p>
            <a:r>
              <a:rPr lang="en-GB" sz="2000"/>
              <a:t>Refuge (2017) </a:t>
            </a:r>
            <a:r>
              <a:rPr lang="en-GB" sz="2000" i="1"/>
              <a:t>Facts and Statistics. </a:t>
            </a:r>
            <a:r>
              <a:rPr lang="en-GB" sz="2000"/>
              <a:t>Available at: </a:t>
            </a:r>
            <a:r>
              <a:rPr lang="en-GB" sz="2000" dirty="0">
                <a:hlinkClick r:id="rId2"/>
              </a:rPr>
              <a:t>https://refuge.org.uk/what-is-domestic-abuse/the-facts/#:~:text=Fact:%20Young%20girls%20in%20the,%C2%A323%20billion%20a%20year</a:t>
            </a:r>
            <a:r>
              <a:rPr lang="en-GB" sz="2000" dirty="0"/>
              <a:t>. </a:t>
            </a:r>
            <a:r>
              <a:rPr lang="en-GB" sz="2000"/>
              <a:t>(Accessed: 3 January 2026).</a:t>
            </a:r>
            <a:endParaRPr lang="en-US" sz="2000"/>
          </a:p>
          <a:p>
            <a:pPr>
              <a:lnSpc>
                <a:spcPct val="70000"/>
              </a:lnSpc>
            </a:pPr>
            <a:r>
              <a:rPr lang="en-GB"/>
              <a:t>Riaz, A and Mutebi, N. (2025)</a:t>
            </a:r>
            <a:r>
              <a:rPr lang="en-GB" i="1"/>
              <a:t> Violence against women and girls in schools and among children and young people. </a:t>
            </a:r>
            <a:r>
              <a:rPr lang="en-GB"/>
              <a:t>Available at:  </a:t>
            </a:r>
            <a:r>
              <a:rPr lang="en-GB" dirty="0">
                <a:ea typeface="+mn-lt"/>
                <a:cs typeface="+mn-lt"/>
                <a:hlinkClick r:id="rId3"/>
              </a:rPr>
              <a:t>https://post.parliament.uk/research-briefings/post-pn-0750/#:~:text=Challenges%20to%20reducing%20VAWG%20include,aim%20to%20reduce%20re%2Dtraumatisation</a:t>
            </a:r>
            <a:r>
              <a:rPr lang="en-GB" dirty="0">
                <a:ea typeface="+mn-lt"/>
                <a:cs typeface="+mn-lt"/>
              </a:rPr>
              <a:t>. </a:t>
            </a:r>
            <a:r>
              <a:rPr lang="en-GB">
                <a:ea typeface="+mn-lt"/>
                <a:cs typeface="+mn-lt"/>
              </a:rPr>
              <a:t>(Accessed: 6 January 2026).</a:t>
            </a:r>
            <a:endParaRPr lang="en-GB"/>
          </a:p>
          <a:p>
            <a:r>
              <a:rPr lang="en-GB"/>
              <a:t>Sussex Police (2025) </a:t>
            </a:r>
            <a:r>
              <a:rPr lang="en-GB" i="1"/>
              <a:t>Jury finds defendants guilty of rape and sexual assault of girl. </a:t>
            </a:r>
            <a:r>
              <a:rPr lang="en-GB"/>
              <a:t>Available at: </a:t>
            </a:r>
            <a:r>
              <a:rPr lang="en-GB" dirty="0">
                <a:hlinkClick r:id="rId4"/>
              </a:rPr>
              <a:t>https://www.sussex.police.uk/news/sussex/news/court-results/jury-finds-defendants-guilty-of-rape-and-sexual-assault-of-girl/</a:t>
            </a:r>
            <a:r>
              <a:rPr lang="en-GB"/>
              <a:t> (Accessed: 6 January 2026).</a:t>
            </a:r>
          </a:p>
          <a:p>
            <a:r>
              <a:rPr lang="en-GB"/>
              <a:t>WHO (2024) </a:t>
            </a:r>
            <a:r>
              <a:rPr lang="en-GB" i="1"/>
              <a:t>Violence against women. </a:t>
            </a:r>
            <a:r>
              <a:rPr lang="en-GB"/>
              <a:t>Available at</a:t>
            </a:r>
            <a:r>
              <a:rPr lang="en-GB" i="1"/>
              <a:t>: </a:t>
            </a:r>
            <a:r>
              <a:rPr lang="en-GB" dirty="0">
                <a:hlinkClick r:id="rId5"/>
              </a:rPr>
              <a:t>https://www.who.int/news-room/fact-sheets/detail/violence-against-women</a:t>
            </a:r>
            <a:r>
              <a:rPr lang="en-GB"/>
              <a:t> (Accessed: 27 December 2025).</a:t>
            </a:r>
            <a:endParaRPr lang="en-US"/>
          </a:p>
          <a:p>
            <a:r>
              <a:rPr lang="en-GB"/>
              <a:t>Welsh Women's Aid (2026)</a:t>
            </a:r>
            <a:r>
              <a:rPr lang="en-GB" i="1"/>
              <a:t> What is violence against women and girls? </a:t>
            </a:r>
            <a:r>
              <a:rPr lang="en-GB"/>
              <a:t>Available at: </a:t>
            </a:r>
            <a:r>
              <a:rPr lang="en-GB" dirty="0">
                <a:hlinkClick r:id="rId6"/>
              </a:rPr>
              <a:t>https://welshwomensaid.org.uk/information-support/what-is-violence-against-women-and-girls/#:~:text=Violence%20against%20women%20and%20girls%20can%20includes%20domestic%20abuse;%20rape,in%20work%20and%20public%20life</a:t>
            </a:r>
            <a:r>
              <a:rPr lang="en-GB"/>
              <a:t>. (Accessed: 3 January 2026).</a:t>
            </a:r>
          </a:p>
          <a:p>
            <a:r>
              <a:rPr lang="en-GB"/>
              <a:t>Women's Aid (2026) </a:t>
            </a:r>
            <a:r>
              <a:rPr lang="en-GB" i="1"/>
              <a:t>Domestic abuse, the facts. </a:t>
            </a:r>
            <a:r>
              <a:rPr lang="en-GB"/>
              <a:t>Available at: </a:t>
            </a:r>
            <a:r>
              <a:rPr lang="en-GB" dirty="0">
                <a:hlinkClick r:id="rId7"/>
              </a:rPr>
              <a:t>https://womensaid.org.uk/what-we-do/research/domestic-abuse-the-facts/</a:t>
            </a:r>
            <a:r>
              <a:rPr lang="en-GB"/>
              <a:t> (Accessed: 3 January 2026).</a:t>
            </a:r>
          </a:p>
          <a:p>
            <a:r>
              <a:rPr lang="en-GB"/>
              <a:t>Victim Support (2026) </a:t>
            </a:r>
            <a:r>
              <a:rPr lang="en-GB" i="1"/>
              <a:t>Victim Support: Home. </a:t>
            </a:r>
            <a:r>
              <a:rPr lang="en-GB"/>
              <a:t>Available at: </a:t>
            </a:r>
            <a:r>
              <a:rPr lang="en-GB" dirty="0">
                <a:ea typeface="+mn-lt"/>
                <a:cs typeface="+mn-lt"/>
                <a:hlinkClick r:id="rId8"/>
              </a:rPr>
              <a:t>https://www.victimsupport.org.uk/</a:t>
            </a:r>
            <a:r>
              <a:rPr lang="en-GB" dirty="0">
                <a:ea typeface="+mn-lt"/>
                <a:cs typeface="+mn-lt"/>
              </a:rPr>
              <a:t> </a:t>
            </a:r>
            <a:r>
              <a:rPr lang="en-GB">
                <a:ea typeface="+mn-lt"/>
                <a:cs typeface="+mn-lt"/>
              </a:rPr>
              <a:t>(Accessed: 6 January 2026).</a:t>
            </a:r>
            <a:endParaRPr lang="en-GB" dirty="0">
              <a:ea typeface="+mn-lt"/>
              <a:cs typeface="+mn-lt"/>
            </a:endParaRPr>
          </a:p>
          <a:p>
            <a:endParaRPr lang="en-GB" dirty="0"/>
          </a:p>
        </p:txBody>
      </p:sp>
    </p:spTree>
    <p:extLst>
      <p:ext uri="{BB962C8B-B14F-4D97-AF65-F5344CB8AC3E}">
        <p14:creationId xmlns:p14="http://schemas.microsoft.com/office/powerpoint/2010/main" val="2189023998"/>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How effective is the UK policing response to violence against women and girls and what systemic reforms are needed to ensure consistent protection, justice and prevention across all communities?</vt:lpstr>
      <vt:lpstr> Objectives</vt:lpstr>
      <vt:lpstr>Introduction</vt:lpstr>
      <vt:lpstr>Types of violence used against women and girls</vt:lpstr>
      <vt:lpstr>Statistics of violence against women and girls</vt:lpstr>
      <vt:lpstr>The police's strategies to this major issue</vt:lpstr>
      <vt:lpstr>Examples of case studies</vt:lpstr>
      <vt:lpstr>Examples of systemic reforms</vt:lpstr>
      <vt:lpstr>Strategies to support victims of this crime</vt:lpstr>
      <vt:lpstr>Summary</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697</cp:revision>
  <dcterms:created xsi:type="dcterms:W3CDTF">2025-12-19T15:23:24Z</dcterms:created>
  <dcterms:modified xsi:type="dcterms:W3CDTF">2026-01-09T12:27:15Z</dcterms:modified>
</cp:coreProperties>
</file>