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1" r:id="rId1"/>
  </p:sldMasterIdLst>
  <p:sldIdLst>
    <p:sldId id="263" r:id="rId2"/>
    <p:sldId id="262" r:id="rId3"/>
    <p:sldId id="271" r:id="rId4"/>
    <p:sldId id="275" r:id="rId5"/>
    <p:sldId id="266" r:id="rId6"/>
    <p:sldId id="274" r:id="rId7"/>
    <p:sldId id="268" r:id="rId8"/>
    <p:sldId id="273"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DEE520-594C-44E5-A44F-5AFF8737CB5C}" v="166" dt="2022-08-13T09:48:25.9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4" d="100"/>
          <a:sy n="74" d="100"/>
        </p:scale>
        <p:origin x="37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a Hamdy" userId="2d8f1e3de3d39ce6" providerId="LiveId" clId="{D2DEE520-594C-44E5-A44F-5AFF8737CB5C}"/>
    <pc:docChg chg="undo custSel addSld delSld modSld sldOrd">
      <pc:chgData name="Safa Hamdy" userId="2d8f1e3de3d39ce6" providerId="LiveId" clId="{D2DEE520-594C-44E5-A44F-5AFF8737CB5C}" dt="2022-08-13T10:02:40.921" v="9960" actId="20577"/>
      <pc:docMkLst>
        <pc:docMk/>
      </pc:docMkLst>
      <pc:sldChg chg="modSp del mod">
        <pc:chgData name="Safa Hamdy" userId="2d8f1e3de3d39ce6" providerId="LiveId" clId="{D2DEE520-594C-44E5-A44F-5AFF8737CB5C}" dt="2022-07-21T21:22:47.730" v="110" actId="47"/>
        <pc:sldMkLst>
          <pc:docMk/>
          <pc:sldMk cId="138632818" sldId="256"/>
        </pc:sldMkLst>
        <pc:spChg chg="mod">
          <ac:chgData name="Safa Hamdy" userId="2d8f1e3de3d39ce6" providerId="LiveId" clId="{D2DEE520-594C-44E5-A44F-5AFF8737CB5C}" dt="2022-07-20T11:24:04.841" v="40" actId="20577"/>
          <ac:spMkLst>
            <pc:docMk/>
            <pc:sldMk cId="138632818" sldId="256"/>
            <ac:spMk id="2" creationId="{84C6AFB5-168B-D7C5-CDF9-B9332978CF77}"/>
          </ac:spMkLst>
        </pc:spChg>
      </pc:sldChg>
      <pc:sldChg chg="addSp delSp modSp del mod ord">
        <pc:chgData name="Safa Hamdy" userId="2d8f1e3de3d39ce6" providerId="LiveId" clId="{D2DEE520-594C-44E5-A44F-5AFF8737CB5C}" dt="2022-08-03T10:55:29.974" v="3270" actId="47"/>
        <pc:sldMkLst>
          <pc:docMk/>
          <pc:sldMk cId="3869994578" sldId="257"/>
        </pc:sldMkLst>
        <pc:spChg chg="mod">
          <ac:chgData name="Safa Hamdy" userId="2d8f1e3de3d39ce6" providerId="LiveId" clId="{D2DEE520-594C-44E5-A44F-5AFF8737CB5C}" dt="2022-08-01T21:15:12.632" v="2630" actId="14100"/>
          <ac:spMkLst>
            <pc:docMk/>
            <pc:sldMk cId="3869994578" sldId="257"/>
            <ac:spMk id="2" creationId="{08980CFE-0D31-7970-0322-6FB997F1EEFE}"/>
          </ac:spMkLst>
        </pc:spChg>
        <pc:spChg chg="mod">
          <ac:chgData name="Safa Hamdy" userId="2d8f1e3de3d39ce6" providerId="LiveId" clId="{D2DEE520-594C-44E5-A44F-5AFF8737CB5C}" dt="2022-08-01T21:29:31.055" v="2792" actId="20577"/>
          <ac:spMkLst>
            <pc:docMk/>
            <pc:sldMk cId="3869994578" sldId="257"/>
            <ac:spMk id="3" creationId="{BA5A8116-E625-17DE-7976-7DD081350494}"/>
          </ac:spMkLst>
        </pc:spChg>
        <pc:spChg chg="add del mod">
          <ac:chgData name="Safa Hamdy" userId="2d8f1e3de3d39ce6" providerId="LiveId" clId="{D2DEE520-594C-44E5-A44F-5AFF8737CB5C}" dt="2022-07-27T16:58:04.557" v="1257" actId="478"/>
          <ac:spMkLst>
            <pc:docMk/>
            <pc:sldMk cId="3869994578" sldId="257"/>
            <ac:spMk id="4" creationId="{68D1D993-4DC9-51B8-2EFB-C19B63B29B36}"/>
          </ac:spMkLst>
        </pc:spChg>
        <pc:spChg chg="add mod">
          <ac:chgData name="Safa Hamdy" userId="2d8f1e3de3d39ce6" providerId="LiveId" clId="{D2DEE520-594C-44E5-A44F-5AFF8737CB5C}" dt="2022-08-01T16:49:30.312" v="2576" actId="13822"/>
          <ac:spMkLst>
            <pc:docMk/>
            <pc:sldMk cId="3869994578" sldId="257"/>
            <ac:spMk id="5" creationId="{B4852AEF-04F0-9E31-D9F7-A3B10AFAE2D7}"/>
          </ac:spMkLst>
        </pc:spChg>
        <pc:spChg chg="add mod">
          <ac:chgData name="Safa Hamdy" userId="2d8f1e3de3d39ce6" providerId="LiveId" clId="{D2DEE520-594C-44E5-A44F-5AFF8737CB5C}" dt="2022-08-01T16:49:34.594" v="2577" actId="13822"/>
          <ac:spMkLst>
            <pc:docMk/>
            <pc:sldMk cId="3869994578" sldId="257"/>
            <ac:spMk id="8" creationId="{E149BC5A-397A-5C44-5C20-C0E73EA0C9F7}"/>
          </ac:spMkLst>
        </pc:spChg>
        <pc:spChg chg="add mod">
          <ac:chgData name="Safa Hamdy" userId="2d8f1e3de3d39ce6" providerId="LiveId" clId="{D2DEE520-594C-44E5-A44F-5AFF8737CB5C}" dt="2022-08-01T16:50:18.796" v="2598" actId="113"/>
          <ac:spMkLst>
            <pc:docMk/>
            <pc:sldMk cId="3869994578" sldId="257"/>
            <ac:spMk id="22" creationId="{C7ED372D-F213-0F63-430A-1A380EFF79C3}"/>
          </ac:spMkLst>
        </pc:spChg>
        <pc:spChg chg="add mod">
          <ac:chgData name="Safa Hamdy" userId="2d8f1e3de3d39ce6" providerId="LiveId" clId="{D2DEE520-594C-44E5-A44F-5AFF8737CB5C}" dt="2022-08-02T22:37:50.751" v="2934" actId="255"/>
          <ac:spMkLst>
            <pc:docMk/>
            <pc:sldMk cId="3869994578" sldId="257"/>
            <ac:spMk id="37" creationId="{CA222230-0FC4-1DC6-B596-D55FA1F9CEC3}"/>
          </ac:spMkLst>
        </pc:spChg>
        <pc:spChg chg="add mod">
          <ac:chgData name="Safa Hamdy" userId="2d8f1e3de3d39ce6" providerId="LiveId" clId="{D2DEE520-594C-44E5-A44F-5AFF8737CB5C}" dt="2022-08-01T21:26:54.805" v="2775" actId="113"/>
          <ac:spMkLst>
            <pc:docMk/>
            <pc:sldMk cId="3869994578" sldId="257"/>
            <ac:spMk id="38" creationId="{263985FD-5E1B-7110-2040-21E5BABD420D}"/>
          </ac:spMkLst>
        </pc:spChg>
        <pc:spChg chg="add mod">
          <ac:chgData name="Safa Hamdy" userId="2d8f1e3de3d39ce6" providerId="LiveId" clId="{D2DEE520-594C-44E5-A44F-5AFF8737CB5C}" dt="2022-08-02T22:37:15.351" v="2931" actId="403"/>
          <ac:spMkLst>
            <pc:docMk/>
            <pc:sldMk cId="3869994578" sldId="257"/>
            <ac:spMk id="39" creationId="{5C64544F-606D-AD86-9D00-CF8E81E2D132}"/>
          </ac:spMkLst>
        </pc:spChg>
        <pc:spChg chg="add mod">
          <ac:chgData name="Safa Hamdy" userId="2d8f1e3de3d39ce6" providerId="LiveId" clId="{D2DEE520-594C-44E5-A44F-5AFF8737CB5C}" dt="2022-08-02T22:37:43.154" v="2933" actId="255"/>
          <ac:spMkLst>
            <pc:docMk/>
            <pc:sldMk cId="3869994578" sldId="257"/>
            <ac:spMk id="40" creationId="{30622963-5079-B56A-98A7-7751C97D52B0}"/>
          </ac:spMkLst>
        </pc:spChg>
        <pc:spChg chg="add mod">
          <ac:chgData name="Safa Hamdy" userId="2d8f1e3de3d39ce6" providerId="LiveId" clId="{D2DEE520-594C-44E5-A44F-5AFF8737CB5C}" dt="2022-08-01T21:28:17.249" v="2782" actId="14100"/>
          <ac:spMkLst>
            <pc:docMk/>
            <pc:sldMk cId="3869994578" sldId="257"/>
            <ac:spMk id="41" creationId="{BFEEECD9-3997-2809-FC3B-8F575C28B9C4}"/>
          </ac:spMkLst>
        </pc:spChg>
        <pc:spChg chg="add mod">
          <ac:chgData name="Safa Hamdy" userId="2d8f1e3de3d39ce6" providerId="LiveId" clId="{D2DEE520-594C-44E5-A44F-5AFF8737CB5C}" dt="2022-08-01T21:28:35.958" v="2783" actId="14100"/>
          <ac:spMkLst>
            <pc:docMk/>
            <pc:sldMk cId="3869994578" sldId="257"/>
            <ac:spMk id="42" creationId="{233494D8-B9FF-E4A1-066C-AF0053FDB6B9}"/>
          </ac:spMkLst>
        </pc:spChg>
        <pc:spChg chg="add mod">
          <ac:chgData name="Safa Hamdy" userId="2d8f1e3de3d39ce6" providerId="LiveId" clId="{D2DEE520-594C-44E5-A44F-5AFF8737CB5C}" dt="2022-08-01T21:34:00.783" v="2836" actId="14100"/>
          <ac:spMkLst>
            <pc:docMk/>
            <pc:sldMk cId="3869994578" sldId="257"/>
            <ac:spMk id="45" creationId="{03F4C2BA-86BC-BEF9-E78A-430E2C9EFBE7}"/>
          </ac:spMkLst>
        </pc:spChg>
        <pc:spChg chg="add del mod">
          <ac:chgData name="Safa Hamdy" userId="2d8f1e3de3d39ce6" providerId="LiveId" clId="{D2DEE520-594C-44E5-A44F-5AFF8737CB5C}" dt="2022-08-02T22:41:29.044" v="2977" actId="478"/>
          <ac:spMkLst>
            <pc:docMk/>
            <pc:sldMk cId="3869994578" sldId="257"/>
            <ac:spMk id="47" creationId="{6EB093BB-91A5-C351-B8E0-E38AA05485E3}"/>
          </ac:spMkLst>
        </pc:spChg>
        <pc:spChg chg="add del mod">
          <ac:chgData name="Safa Hamdy" userId="2d8f1e3de3d39ce6" providerId="LiveId" clId="{D2DEE520-594C-44E5-A44F-5AFF8737CB5C}" dt="2022-08-01T21:37:52.120" v="2891" actId="478"/>
          <ac:spMkLst>
            <pc:docMk/>
            <pc:sldMk cId="3869994578" sldId="257"/>
            <ac:spMk id="48" creationId="{A6AF1538-B4E2-9946-CD56-71D0AC6C61EA}"/>
          </ac:spMkLst>
        </pc:spChg>
        <pc:spChg chg="add del mod">
          <ac:chgData name="Safa Hamdy" userId="2d8f1e3de3d39ce6" providerId="LiveId" clId="{D2DEE520-594C-44E5-A44F-5AFF8737CB5C}" dt="2022-08-01T21:37:43.586" v="2889" actId="478"/>
          <ac:spMkLst>
            <pc:docMk/>
            <pc:sldMk cId="3869994578" sldId="257"/>
            <ac:spMk id="49" creationId="{8626B432-B4E0-6445-F07B-A5AFFC7FA959}"/>
          </ac:spMkLst>
        </pc:spChg>
        <pc:spChg chg="add mod">
          <ac:chgData name="Safa Hamdy" userId="2d8f1e3de3d39ce6" providerId="LiveId" clId="{D2DEE520-594C-44E5-A44F-5AFF8737CB5C}" dt="2022-08-02T22:45:16.896" v="3061" actId="1076"/>
          <ac:spMkLst>
            <pc:docMk/>
            <pc:sldMk cId="3869994578" sldId="257"/>
            <ac:spMk id="50" creationId="{1132C2BC-204A-2A32-FB5A-606686BDB4C8}"/>
          </ac:spMkLst>
        </pc:spChg>
        <pc:spChg chg="add mod">
          <ac:chgData name="Safa Hamdy" userId="2d8f1e3de3d39ce6" providerId="LiveId" clId="{D2DEE520-594C-44E5-A44F-5AFF8737CB5C}" dt="2022-08-02T22:41:11.289" v="2976" actId="14100"/>
          <ac:spMkLst>
            <pc:docMk/>
            <pc:sldMk cId="3869994578" sldId="257"/>
            <ac:spMk id="51" creationId="{215F6855-C898-A5BB-7948-5A3B2F86A338}"/>
          </ac:spMkLst>
        </pc:spChg>
        <pc:spChg chg="add del mod">
          <ac:chgData name="Safa Hamdy" userId="2d8f1e3de3d39ce6" providerId="LiveId" clId="{D2DEE520-594C-44E5-A44F-5AFF8737CB5C}" dt="2022-08-03T08:05:28.253" v="3071" actId="478"/>
          <ac:spMkLst>
            <pc:docMk/>
            <pc:sldMk cId="3869994578" sldId="257"/>
            <ac:spMk id="52" creationId="{0ACF4EC1-7BEC-D751-4AD4-0C734552A0A9}"/>
          </ac:spMkLst>
        </pc:spChg>
        <pc:cxnChg chg="add mod">
          <ac:chgData name="Safa Hamdy" userId="2d8f1e3de3d39ce6" providerId="LiveId" clId="{D2DEE520-594C-44E5-A44F-5AFF8737CB5C}" dt="2022-07-27T17:02:30.127" v="1271" actId="1076"/>
          <ac:cxnSpMkLst>
            <pc:docMk/>
            <pc:sldMk cId="3869994578" sldId="257"/>
            <ac:cxnSpMk id="7" creationId="{16A5E4DB-9B58-0A5E-22B5-2D761D802122}"/>
          </ac:cxnSpMkLst>
        </pc:cxnChg>
        <pc:cxnChg chg="add del mod">
          <ac:chgData name="Safa Hamdy" userId="2d8f1e3de3d39ce6" providerId="LiveId" clId="{D2DEE520-594C-44E5-A44F-5AFF8737CB5C}" dt="2022-07-27T17:04:39.024" v="1281" actId="478"/>
          <ac:cxnSpMkLst>
            <pc:docMk/>
            <pc:sldMk cId="3869994578" sldId="257"/>
            <ac:cxnSpMk id="10" creationId="{C8E92969-1963-30BB-6146-6693DB9DB5D2}"/>
          </ac:cxnSpMkLst>
        </pc:cxnChg>
        <pc:cxnChg chg="add del mod">
          <ac:chgData name="Safa Hamdy" userId="2d8f1e3de3d39ce6" providerId="LiveId" clId="{D2DEE520-594C-44E5-A44F-5AFF8737CB5C}" dt="2022-07-27T17:04:35.304" v="1280" actId="478"/>
          <ac:cxnSpMkLst>
            <pc:docMk/>
            <pc:sldMk cId="3869994578" sldId="257"/>
            <ac:cxnSpMk id="12" creationId="{4E71A3F4-9B48-52BF-6470-EDB36E553E51}"/>
          </ac:cxnSpMkLst>
        </pc:cxnChg>
        <pc:cxnChg chg="add mod">
          <ac:chgData name="Safa Hamdy" userId="2d8f1e3de3d39ce6" providerId="LiveId" clId="{D2DEE520-594C-44E5-A44F-5AFF8737CB5C}" dt="2022-08-01T21:34:18.524" v="2837" actId="14100"/>
          <ac:cxnSpMkLst>
            <pc:docMk/>
            <pc:sldMk cId="3869994578" sldId="257"/>
            <ac:cxnSpMk id="14" creationId="{C51BB5E8-228F-BAC5-BB97-F4A1CB03044B}"/>
          </ac:cxnSpMkLst>
        </pc:cxnChg>
        <pc:cxnChg chg="add mod">
          <ac:chgData name="Safa Hamdy" userId="2d8f1e3de3d39ce6" providerId="LiveId" clId="{D2DEE520-594C-44E5-A44F-5AFF8737CB5C}" dt="2022-08-01T20:14:16.157" v="2609" actId="14100"/>
          <ac:cxnSpMkLst>
            <pc:docMk/>
            <pc:sldMk cId="3869994578" sldId="257"/>
            <ac:cxnSpMk id="16" creationId="{B6EFC882-D2C8-9A75-4A03-92017025726B}"/>
          </ac:cxnSpMkLst>
        </pc:cxnChg>
        <pc:cxnChg chg="add mod">
          <ac:chgData name="Safa Hamdy" userId="2d8f1e3de3d39ce6" providerId="LiveId" clId="{D2DEE520-594C-44E5-A44F-5AFF8737CB5C}" dt="2022-08-01T20:16:55.922" v="2623" actId="14100"/>
          <ac:cxnSpMkLst>
            <pc:docMk/>
            <pc:sldMk cId="3869994578" sldId="257"/>
            <ac:cxnSpMk id="19" creationId="{742561B2-C937-DCBA-9055-1D2AA082680D}"/>
          </ac:cxnSpMkLst>
        </pc:cxnChg>
        <pc:cxnChg chg="add mod">
          <ac:chgData name="Safa Hamdy" userId="2d8f1e3de3d39ce6" providerId="LiveId" clId="{D2DEE520-594C-44E5-A44F-5AFF8737CB5C}" dt="2022-08-01T20:16:41.759" v="2622" actId="14100"/>
          <ac:cxnSpMkLst>
            <pc:docMk/>
            <pc:sldMk cId="3869994578" sldId="257"/>
            <ac:cxnSpMk id="21" creationId="{C40978F4-4D33-8F65-066E-6E3603EA9EEB}"/>
          </ac:cxnSpMkLst>
        </pc:cxnChg>
        <pc:cxnChg chg="add del mod">
          <ac:chgData name="Safa Hamdy" userId="2d8f1e3de3d39ce6" providerId="LiveId" clId="{D2DEE520-594C-44E5-A44F-5AFF8737CB5C}" dt="2022-08-01T21:29:46.191" v="2793" actId="478"/>
          <ac:cxnSpMkLst>
            <pc:docMk/>
            <pc:sldMk cId="3869994578" sldId="257"/>
            <ac:cxnSpMk id="44" creationId="{D244CFE4-2610-375B-E720-48AA76C065EF}"/>
          </ac:cxnSpMkLst>
        </pc:cxnChg>
        <pc:cxnChg chg="add mod">
          <ac:chgData name="Safa Hamdy" userId="2d8f1e3de3d39ce6" providerId="LiveId" clId="{D2DEE520-594C-44E5-A44F-5AFF8737CB5C}" dt="2022-08-03T08:10:21.896" v="3082" actId="571"/>
          <ac:cxnSpMkLst>
            <pc:docMk/>
            <pc:sldMk cId="3869994578" sldId="257"/>
            <ac:cxnSpMk id="53" creationId="{B14AD6DC-DAE2-B3B8-AAFE-922FA2FDA8D8}"/>
          </ac:cxnSpMkLst>
        </pc:cxnChg>
      </pc:sldChg>
      <pc:sldChg chg="new del">
        <pc:chgData name="Safa Hamdy" userId="2d8f1e3de3d39ce6" providerId="LiveId" clId="{D2DEE520-594C-44E5-A44F-5AFF8737CB5C}" dt="2022-07-18T10:17:57.112" v="1" actId="47"/>
        <pc:sldMkLst>
          <pc:docMk/>
          <pc:sldMk cId="1445674654" sldId="258"/>
        </pc:sldMkLst>
      </pc:sldChg>
      <pc:sldChg chg="addSp modSp new del mod ord">
        <pc:chgData name="Safa Hamdy" userId="2d8f1e3de3d39ce6" providerId="LiveId" clId="{D2DEE520-594C-44E5-A44F-5AFF8737CB5C}" dt="2022-08-02T13:49:41.372" v="2912" actId="47"/>
        <pc:sldMkLst>
          <pc:docMk/>
          <pc:sldMk cId="1472122992" sldId="258"/>
        </pc:sldMkLst>
        <pc:spChg chg="add mod">
          <ac:chgData name="Safa Hamdy" userId="2d8f1e3de3d39ce6" providerId="LiveId" clId="{D2DEE520-594C-44E5-A44F-5AFF8737CB5C}" dt="2022-08-02T13:49:32.292" v="2911" actId="20577"/>
          <ac:spMkLst>
            <pc:docMk/>
            <pc:sldMk cId="1472122992" sldId="258"/>
            <ac:spMk id="2" creationId="{F0880141-A7D9-2F55-04A5-C820A7106E67}"/>
          </ac:spMkLst>
        </pc:spChg>
      </pc:sldChg>
      <pc:sldChg chg="addSp delSp modSp new del mod ord">
        <pc:chgData name="Safa Hamdy" userId="2d8f1e3de3d39ce6" providerId="LiveId" clId="{D2DEE520-594C-44E5-A44F-5AFF8737CB5C}" dt="2022-08-13T09:59:24.476" v="9772" actId="47"/>
        <pc:sldMkLst>
          <pc:docMk/>
          <pc:sldMk cId="3217486249" sldId="259"/>
        </pc:sldMkLst>
        <pc:spChg chg="add mod">
          <ac:chgData name="Safa Hamdy" userId="2d8f1e3de3d39ce6" providerId="LiveId" clId="{D2DEE520-594C-44E5-A44F-5AFF8737CB5C}" dt="2022-08-10T09:04:07.530" v="8006" actId="20577"/>
          <ac:spMkLst>
            <pc:docMk/>
            <pc:sldMk cId="3217486249" sldId="259"/>
            <ac:spMk id="2" creationId="{02839DA7-FBA9-DFF4-AE1A-B94BE34FA1C4}"/>
          </ac:spMkLst>
        </pc:spChg>
        <pc:spChg chg="add del mod">
          <ac:chgData name="Safa Hamdy" userId="2d8f1e3de3d39ce6" providerId="LiveId" clId="{D2DEE520-594C-44E5-A44F-5AFF8737CB5C}" dt="2022-08-09T12:35:35.567" v="6823" actId="478"/>
          <ac:spMkLst>
            <pc:docMk/>
            <pc:sldMk cId="3217486249" sldId="259"/>
            <ac:spMk id="3" creationId="{B116944E-CD38-A817-51F8-1D7454444FE9}"/>
          </ac:spMkLst>
        </pc:spChg>
        <pc:graphicFrameChg chg="add del mod modGraphic">
          <ac:chgData name="Safa Hamdy" userId="2d8f1e3de3d39ce6" providerId="LiveId" clId="{D2DEE520-594C-44E5-A44F-5AFF8737CB5C}" dt="2022-08-11T14:13:43.348" v="8621" actId="478"/>
          <ac:graphicFrameMkLst>
            <pc:docMk/>
            <pc:sldMk cId="3217486249" sldId="259"/>
            <ac:graphicFrameMk id="4" creationId="{C22418B2-FBE8-9779-E1AD-52553A23F6CF}"/>
          </ac:graphicFrameMkLst>
        </pc:graphicFrameChg>
        <pc:picChg chg="add del mod">
          <ac:chgData name="Safa Hamdy" userId="2d8f1e3de3d39ce6" providerId="LiveId" clId="{D2DEE520-594C-44E5-A44F-5AFF8737CB5C}" dt="2022-08-10T08:16:58.908" v="7449" actId="478"/>
          <ac:picMkLst>
            <pc:docMk/>
            <pc:sldMk cId="3217486249" sldId="259"/>
            <ac:picMk id="4" creationId="{68CA62BD-2DCD-CF22-2FAF-87230D0358E0}"/>
          </ac:picMkLst>
        </pc:picChg>
        <pc:picChg chg="add del mod">
          <ac:chgData name="Safa Hamdy" userId="2d8f1e3de3d39ce6" providerId="LiveId" clId="{D2DEE520-594C-44E5-A44F-5AFF8737CB5C}" dt="2022-08-01T16:25:12.774" v="2559" actId="478"/>
          <ac:picMkLst>
            <pc:docMk/>
            <pc:sldMk cId="3217486249" sldId="259"/>
            <ac:picMk id="2050" creationId="{76E73C54-599E-691D-A14F-9B0EE3AB2AB5}"/>
          </ac:picMkLst>
        </pc:picChg>
      </pc:sldChg>
      <pc:sldChg chg="addSp modSp new del mod ord">
        <pc:chgData name="Safa Hamdy" userId="2d8f1e3de3d39ce6" providerId="LiveId" clId="{D2DEE520-594C-44E5-A44F-5AFF8737CB5C}" dt="2022-08-06T07:12:01.766" v="4309" actId="47"/>
        <pc:sldMkLst>
          <pc:docMk/>
          <pc:sldMk cId="1533383442" sldId="260"/>
        </pc:sldMkLst>
        <pc:spChg chg="add mod">
          <ac:chgData name="Safa Hamdy" userId="2d8f1e3de3d39ce6" providerId="LiveId" clId="{D2DEE520-594C-44E5-A44F-5AFF8737CB5C}" dt="2022-07-18T10:39:43.892" v="18"/>
          <ac:spMkLst>
            <pc:docMk/>
            <pc:sldMk cId="1533383442" sldId="260"/>
            <ac:spMk id="2" creationId="{0A026D09-DC52-12B7-4A25-27BECCE5ABAB}"/>
          </ac:spMkLst>
        </pc:spChg>
      </pc:sldChg>
      <pc:sldChg chg="addSp modSp new mod ord">
        <pc:chgData name="Safa Hamdy" userId="2d8f1e3de3d39ce6" providerId="LiveId" clId="{D2DEE520-594C-44E5-A44F-5AFF8737CB5C}" dt="2022-08-13T09:48:40.451" v="9766" actId="20577"/>
        <pc:sldMkLst>
          <pc:docMk/>
          <pc:sldMk cId="1569671285" sldId="261"/>
        </pc:sldMkLst>
        <pc:spChg chg="add mod">
          <ac:chgData name="Safa Hamdy" userId="2d8f1e3de3d39ce6" providerId="LiveId" clId="{D2DEE520-594C-44E5-A44F-5AFF8737CB5C}" dt="2022-08-13T09:48:40.451" v="9766" actId="20577"/>
          <ac:spMkLst>
            <pc:docMk/>
            <pc:sldMk cId="1569671285" sldId="261"/>
            <ac:spMk id="2" creationId="{F5BE6CE3-3152-D0F0-935A-B6D942A25EB7}"/>
          </ac:spMkLst>
        </pc:spChg>
      </pc:sldChg>
      <pc:sldChg chg="new del">
        <pc:chgData name="Safa Hamdy" userId="2d8f1e3de3d39ce6" providerId="LiveId" clId="{D2DEE520-594C-44E5-A44F-5AFF8737CB5C}" dt="2022-07-18T10:45:46.574" v="23" actId="47"/>
        <pc:sldMkLst>
          <pc:docMk/>
          <pc:sldMk cId="4202095710" sldId="261"/>
        </pc:sldMkLst>
      </pc:sldChg>
      <pc:sldChg chg="addSp delSp modSp new mod setBg">
        <pc:chgData name="Safa Hamdy" userId="2d8f1e3de3d39ce6" providerId="LiveId" clId="{D2DEE520-594C-44E5-A44F-5AFF8737CB5C}" dt="2022-08-13T10:02:40.921" v="9960" actId="20577"/>
        <pc:sldMkLst>
          <pc:docMk/>
          <pc:sldMk cId="3282604409" sldId="262"/>
        </pc:sldMkLst>
        <pc:spChg chg="del mod">
          <ac:chgData name="Safa Hamdy" userId="2d8f1e3de3d39ce6" providerId="LiveId" clId="{D2DEE520-594C-44E5-A44F-5AFF8737CB5C}" dt="2022-07-26T22:35:37.840" v="995" actId="478"/>
          <ac:spMkLst>
            <pc:docMk/>
            <pc:sldMk cId="3282604409" sldId="262"/>
            <ac:spMk id="2" creationId="{DD186EBF-9110-7721-7734-0B8DC5396A53}"/>
          </ac:spMkLst>
        </pc:spChg>
        <pc:spChg chg="mod">
          <ac:chgData name="Safa Hamdy" userId="2d8f1e3de3d39ce6" providerId="LiveId" clId="{D2DEE520-594C-44E5-A44F-5AFF8737CB5C}" dt="2022-08-13T10:02:40.921" v="9960" actId="20577"/>
          <ac:spMkLst>
            <pc:docMk/>
            <pc:sldMk cId="3282604409" sldId="262"/>
            <ac:spMk id="3" creationId="{BBEBE90A-FABD-AAEC-C02B-37D01DA7CCF5}"/>
          </ac:spMkLst>
        </pc:spChg>
        <pc:spChg chg="add">
          <ac:chgData name="Safa Hamdy" userId="2d8f1e3de3d39ce6" providerId="LiveId" clId="{D2DEE520-594C-44E5-A44F-5AFF8737CB5C}" dt="2022-07-26T22:20:41.392" v="971" actId="26606"/>
          <ac:spMkLst>
            <pc:docMk/>
            <pc:sldMk cId="3282604409" sldId="262"/>
            <ac:spMk id="1031" creationId="{1FFF7873-0DD0-4FEA-8FE9-8DD8AEA4315B}"/>
          </ac:spMkLst>
        </pc:spChg>
        <pc:picChg chg="add mod ord">
          <ac:chgData name="Safa Hamdy" userId="2d8f1e3de3d39ce6" providerId="LiveId" clId="{D2DEE520-594C-44E5-A44F-5AFF8737CB5C}" dt="2022-07-26T22:20:41.392" v="971" actId="26606"/>
          <ac:picMkLst>
            <pc:docMk/>
            <pc:sldMk cId="3282604409" sldId="262"/>
            <ac:picMk id="1026" creationId="{BA929801-DE08-57A0-9BA8-7422CCEFCCA0}"/>
          </ac:picMkLst>
        </pc:picChg>
        <pc:picChg chg="add">
          <ac:chgData name="Safa Hamdy" userId="2d8f1e3de3d39ce6" providerId="LiveId" clId="{D2DEE520-594C-44E5-A44F-5AFF8737CB5C}" dt="2022-07-26T22:20:41.392" v="971" actId="26606"/>
          <ac:picMkLst>
            <pc:docMk/>
            <pc:sldMk cId="3282604409" sldId="262"/>
            <ac:picMk id="1033" creationId="{82284447-B84C-4C3B-98EA-03E44DB755D8}"/>
          </ac:picMkLst>
        </pc:picChg>
        <pc:picChg chg="add">
          <ac:chgData name="Safa Hamdy" userId="2d8f1e3de3d39ce6" providerId="LiveId" clId="{D2DEE520-594C-44E5-A44F-5AFF8737CB5C}" dt="2022-07-26T22:20:41.392" v="971" actId="26606"/>
          <ac:picMkLst>
            <pc:docMk/>
            <pc:sldMk cId="3282604409" sldId="262"/>
            <ac:picMk id="1037" creationId="{DD2CF979-0F0E-4E68-A483-DBF0A635F3EC}"/>
          </ac:picMkLst>
        </pc:picChg>
        <pc:cxnChg chg="add">
          <ac:chgData name="Safa Hamdy" userId="2d8f1e3de3d39ce6" providerId="LiveId" clId="{D2DEE520-594C-44E5-A44F-5AFF8737CB5C}" dt="2022-07-26T22:20:41.392" v="971" actId="26606"/>
          <ac:cxnSpMkLst>
            <pc:docMk/>
            <pc:sldMk cId="3282604409" sldId="262"/>
            <ac:cxnSpMk id="1035" creationId="{4140E084-3765-4F4D-AD43-DDB43996997B}"/>
          </ac:cxnSpMkLst>
        </pc:cxnChg>
      </pc:sldChg>
      <pc:sldChg chg="addSp delSp modSp new mod">
        <pc:chgData name="Safa Hamdy" userId="2d8f1e3de3d39ce6" providerId="LiveId" clId="{D2DEE520-594C-44E5-A44F-5AFF8737CB5C}" dt="2022-08-06T09:18:29.573" v="4318" actId="12"/>
        <pc:sldMkLst>
          <pc:docMk/>
          <pc:sldMk cId="1575207205" sldId="263"/>
        </pc:sldMkLst>
        <pc:spChg chg="add del mod">
          <ac:chgData name="Safa Hamdy" userId="2d8f1e3de3d39ce6" providerId="LiveId" clId="{D2DEE520-594C-44E5-A44F-5AFF8737CB5C}" dt="2022-07-25T07:51:42.091" v="874" actId="478"/>
          <ac:spMkLst>
            <pc:docMk/>
            <pc:sldMk cId="1575207205" sldId="263"/>
            <ac:spMk id="2" creationId="{CAEC50C1-9033-476A-C574-766BAFFC5465}"/>
          </ac:spMkLst>
        </pc:spChg>
        <pc:spChg chg="add mod">
          <ac:chgData name="Safa Hamdy" userId="2d8f1e3de3d39ce6" providerId="LiveId" clId="{D2DEE520-594C-44E5-A44F-5AFF8737CB5C}" dt="2022-08-06T09:18:29.573" v="4318" actId="12"/>
          <ac:spMkLst>
            <pc:docMk/>
            <pc:sldMk cId="1575207205" sldId="263"/>
            <ac:spMk id="3" creationId="{C669D138-60E9-CB78-2EE2-A51056A6AFF0}"/>
          </ac:spMkLst>
        </pc:spChg>
        <pc:picChg chg="add mod">
          <ac:chgData name="Safa Hamdy" userId="2d8f1e3de3d39ce6" providerId="LiveId" clId="{D2DEE520-594C-44E5-A44F-5AFF8737CB5C}" dt="2022-07-26T22:22:23.201" v="973" actId="14100"/>
          <ac:picMkLst>
            <pc:docMk/>
            <pc:sldMk cId="1575207205" sldId="263"/>
            <ac:picMk id="4" creationId="{DDF7E310-DD32-416F-A989-692E4399F2E8}"/>
          </ac:picMkLst>
        </pc:picChg>
      </pc:sldChg>
      <pc:sldChg chg="addSp delSp modSp new del mod ord setBg setClrOvrMap delDesignElem">
        <pc:chgData name="Safa Hamdy" userId="2d8f1e3de3d39ce6" providerId="LiveId" clId="{D2DEE520-594C-44E5-A44F-5AFF8737CB5C}" dt="2022-08-13T09:59:29.370" v="9773" actId="47"/>
        <pc:sldMkLst>
          <pc:docMk/>
          <pc:sldMk cId="1939348091" sldId="264"/>
        </pc:sldMkLst>
        <pc:spChg chg="add mod">
          <ac:chgData name="Safa Hamdy" userId="2d8f1e3de3d39ce6" providerId="LiveId" clId="{D2DEE520-594C-44E5-A44F-5AFF8737CB5C}" dt="2022-07-26T22:32:26.068" v="980" actId="113"/>
          <ac:spMkLst>
            <pc:docMk/>
            <pc:sldMk cId="1939348091" sldId="264"/>
            <ac:spMk id="2" creationId="{F4045DCE-5451-C4DD-B1AF-E4585561B73B}"/>
          </ac:spMkLst>
        </pc:spChg>
        <pc:spChg chg="add mod">
          <ac:chgData name="Safa Hamdy" userId="2d8f1e3de3d39ce6" providerId="LiveId" clId="{D2DEE520-594C-44E5-A44F-5AFF8737CB5C}" dt="2022-08-09T14:16:18.118" v="6897" actId="14100"/>
          <ac:spMkLst>
            <pc:docMk/>
            <pc:sldMk cId="1939348091" sldId="264"/>
            <ac:spMk id="3" creationId="{52AF187B-5617-4E72-AF72-14EA4A7750CF}"/>
          </ac:spMkLst>
        </pc:spChg>
        <pc:spChg chg="add del">
          <ac:chgData name="Safa Hamdy" userId="2d8f1e3de3d39ce6" providerId="LiveId" clId="{D2DEE520-594C-44E5-A44F-5AFF8737CB5C}" dt="2022-07-25T07:55:02.094" v="887" actId="26606"/>
          <ac:spMkLst>
            <pc:docMk/>
            <pc:sldMk cId="1939348091" sldId="264"/>
            <ac:spMk id="20" creationId="{86C16C40-7C29-4ACC-B851-7E08E459B596}"/>
          </ac:spMkLst>
        </pc:spChg>
        <pc:spChg chg="add del">
          <ac:chgData name="Safa Hamdy" userId="2d8f1e3de3d39ce6" providerId="LiveId" clId="{D2DEE520-594C-44E5-A44F-5AFF8737CB5C}" dt="2022-07-25T07:55:23.632" v="890"/>
          <ac:spMkLst>
            <pc:docMk/>
            <pc:sldMk cId="1939348091" sldId="264"/>
            <ac:spMk id="24" creationId="{7E2C7115-5336-410C-AD71-0F0952A2E5A7}"/>
          </ac:spMkLst>
        </pc:spChg>
        <pc:spChg chg="add del">
          <ac:chgData name="Safa Hamdy" userId="2d8f1e3de3d39ce6" providerId="LiveId" clId="{D2DEE520-594C-44E5-A44F-5AFF8737CB5C}" dt="2022-07-25T07:55:23.632" v="890"/>
          <ac:spMkLst>
            <pc:docMk/>
            <pc:sldMk cId="1939348091" sldId="264"/>
            <ac:spMk id="35" creationId="{E80B86A7-A1EC-475B-9166-88902B033A38}"/>
          </ac:spMkLst>
        </pc:spChg>
        <pc:spChg chg="add del">
          <ac:chgData name="Safa Hamdy" userId="2d8f1e3de3d39ce6" providerId="LiveId" clId="{D2DEE520-594C-44E5-A44F-5AFF8737CB5C}" dt="2022-07-25T07:55:23.632" v="890"/>
          <ac:spMkLst>
            <pc:docMk/>
            <pc:sldMk cId="1939348091" sldId="264"/>
            <ac:spMk id="36" creationId="{C2C29CB1-9F74-4879-A6AF-AEA67B6F1F4D}"/>
          </ac:spMkLst>
        </pc:spChg>
        <pc:grpChg chg="add del">
          <ac:chgData name="Safa Hamdy" userId="2d8f1e3de3d39ce6" providerId="LiveId" clId="{D2DEE520-594C-44E5-A44F-5AFF8737CB5C}" dt="2022-07-25T07:55:02.094" v="887" actId="26606"/>
          <ac:grpSpMkLst>
            <pc:docMk/>
            <pc:sldMk cId="1939348091" sldId="264"/>
            <ac:grpSpMk id="8" creationId="{09EA7EA7-74F5-4EE2-8E3D-1A10308259D7}"/>
          </ac:grpSpMkLst>
        </pc:grpChg>
        <pc:grpChg chg="add del">
          <ac:chgData name="Safa Hamdy" userId="2d8f1e3de3d39ce6" providerId="LiveId" clId="{D2DEE520-594C-44E5-A44F-5AFF8737CB5C}" dt="2022-07-25T07:55:02.094" v="887" actId="26606"/>
          <ac:grpSpMkLst>
            <pc:docMk/>
            <pc:sldMk cId="1939348091" sldId="264"/>
            <ac:grpSpMk id="22" creationId="{CDD733AE-DD5E-4C77-8BCD-72BF12A06BB1}"/>
          </ac:grpSpMkLst>
        </pc:grpChg>
        <pc:grpChg chg="add del">
          <ac:chgData name="Safa Hamdy" userId="2d8f1e3de3d39ce6" providerId="LiveId" clId="{D2DEE520-594C-44E5-A44F-5AFF8737CB5C}" dt="2022-07-25T07:55:23.632" v="890"/>
          <ac:grpSpMkLst>
            <pc:docMk/>
            <pc:sldMk cId="1939348091" sldId="264"/>
            <ac:grpSpMk id="34" creationId="{09EA7EA7-74F5-4EE2-8E3D-1A10308259D7}"/>
          </ac:grpSpMkLst>
        </pc:grpChg>
      </pc:sldChg>
      <pc:sldChg chg="modSp new del mod ord">
        <pc:chgData name="Safa Hamdy" userId="2d8f1e3de3d39ce6" providerId="LiveId" clId="{D2DEE520-594C-44E5-A44F-5AFF8737CB5C}" dt="2022-08-13T09:59:21.788" v="9771" actId="47"/>
        <pc:sldMkLst>
          <pc:docMk/>
          <pc:sldMk cId="1375081298" sldId="265"/>
        </pc:sldMkLst>
        <pc:spChg chg="mod">
          <ac:chgData name="Safa Hamdy" userId="2d8f1e3de3d39ce6" providerId="LiveId" clId="{D2DEE520-594C-44E5-A44F-5AFF8737CB5C}" dt="2022-08-08T20:08:13.599" v="6608" actId="1076"/>
          <ac:spMkLst>
            <pc:docMk/>
            <pc:sldMk cId="1375081298" sldId="265"/>
            <ac:spMk id="2" creationId="{C5CDADA0-12FF-8D8B-2053-DFC16A33B2B8}"/>
          </ac:spMkLst>
        </pc:spChg>
        <pc:spChg chg="mod">
          <ac:chgData name="Safa Hamdy" userId="2d8f1e3de3d39ce6" providerId="LiveId" clId="{D2DEE520-594C-44E5-A44F-5AFF8737CB5C}" dt="2022-08-10T08:29:50.922" v="7609"/>
          <ac:spMkLst>
            <pc:docMk/>
            <pc:sldMk cId="1375081298" sldId="265"/>
            <ac:spMk id="3" creationId="{397A2B87-82A3-FB8E-B71A-2DFBEF2E109C}"/>
          </ac:spMkLst>
        </pc:spChg>
      </pc:sldChg>
      <pc:sldChg chg="addSp delSp modSp new mod">
        <pc:chgData name="Safa Hamdy" userId="2d8f1e3de3d39ce6" providerId="LiveId" clId="{D2DEE520-594C-44E5-A44F-5AFF8737CB5C}" dt="2022-08-12T20:47:50.881" v="8952" actId="1076"/>
        <pc:sldMkLst>
          <pc:docMk/>
          <pc:sldMk cId="2578651891" sldId="266"/>
        </pc:sldMkLst>
        <pc:spChg chg="add del mod">
          <ac:chgData name="Safa Hamdy" userId="2d8f1e3de3d39ce6" providerId="LiveId" clId="{D2DEE520-594C-44E5-A44F-5AFF8737CB5C}" dt="2022-08-12T20:47:15.824" v="8949" actId="478"/>
          <ac:spMkLst>
            <pc:docMk/>
            <pc:sldMk cId="2578651891" sldId="266"/>
            <ac:spMk id="2" creationId="{C6851737-C3C4-4BD4-5DF0-2724EDD8A876}"/>
          </ac:spMkLst>
        </pc:spChg>
        <pc:spChg chg="add del mod">
          <ac:chgData name="Safa Hamdy" userId="2d8f1e3de3d39ce6" providerId="LiveId" clId="{D2DEE520-594C-44E5-A44F-5AFF8737CB5C}" dt="2022-08-02T22:46:45.874" v="3066" actId="478"/>
          <ac:spMkLst>
            <pc:docMk/>
            <pc:sldMk cId="2578651891" sldId="266"/>
            <ac:spMk id="3" creationId="{7611AD57-FA74-BF78-831A-2B88035F53FD}"/>
          </ac:spMkLst>
        </pc:spChg>
        <pc:spChg chg="add del mod">
          <ac:chgData name="Safa Hamdy" userId="2d8f1e3de3d39ce6" providerId="LiveId" clId="{D2DEE520-594C-44E5-A44F-5AFF8737CB5C}" dt="2022-08-10T10:28:03.077" v="8433" actId="478"/>
          <ac:spMkLst>
            <pc:docMk/>
            <pc:sldMk cId="2578651891" sldId="266"/>
            <ac:spMk id="3" creationId="{8E4B7BD5-996C-B547-A7E2-C23C35AB6104}"/>
          </ac:spMkLst>
        </pc:spChg>
        <pc:spChg chg="add mod">
          <ac:chgData name="Safa Hamdy" userId="2d8f1e3de3d39ce6" providerId="LiveId" clId="{D2DEE520-594C-44E5-A44F-5AFF8737CB5C}" dt="2022-08-03T09:34:35.772" v="3141" actId="1076"/>
          <ac:spMkLst>
            <pc:docMk/>
            <pc:sldMk cId="2578651891" sldId="266"/>
            <ac:spMk id="4" creationId="{62701D40-3A73-E3DA-3992-511364485606}"/>
          </ac:spMkLst>
        </pc:spChg>
        <pc:spChg chg="add mod">
          <ac:chgData name="Safa Hamdy" userId="2d8f1e3de3d39ce6" providerId="LiveId" clId="{D2DEE520-594C-44E5-A44F-5AFF8737CB5C}" dt="2022-08-08T16:16:23.333" v="4500" actId="1076"/>
          <ac:spMkLst>
            <pc:docMk/>
            <pc:sldMk cId="2578651891" sldId="266"/>
            <ac:spMk id="5" creationId="{5E5D598F-DCFC-67C9-402F-450FBAFACC92}"/>
          </ac:spMkLst>
        </pc:spChg>
        <pc:spChg chg="add del mod">
          <ac:chgData name="Safa Hamdy" userId="2d8f1e3de3d39ce6" providerId="LiveId" clId="{D2DEE520-594C-44E5-A44F-5AFF8737CB5C}" dt="2022-08-12T20:47:23.998" v="8950" actId="478"/>
          <ac:spMkLst>
            <pc:docMk/>
            <pc:sldMk cId="2578651891" sldId="266"/>
            <ac:spMk id="7" creationId="{115A1246-160E-6DFC-8D45-C08F99FC1ABD}"/>
          </ac:spMkLst>
        </pc:spChg>
        <pc:spChg chg="add mod">
          <ac:chgData name="Safa Hamdy" userId="2d8f1e3de3d39ce6" providerId="LiveId" clId="{D2DEE520-594C-44E5-A44F-5AFF8737CB5C}" dt="2022-08-10T09:06:39.973" v="8063" actId="14100"/>
          <ac:spMkLst>
            <pc:docMk/>
            <pc:sldMk cId="2578651891" sldId="266"/>
            <ac:spMk id="9" creationId="{F9626189-1277-E1C6-2110-5D8C835420B9}"/>
          </ac:spMkLst>
        </pc:spChg>
        <pc:spChg chg="add mod">
          <ac:chgData name="Safa Hamdy" userId="2d8f1e3de3d39ce6" providerId="LiveId" clId="{D2DEE520-594C-44E5-A44F-5AFF8737CB5C}" dt="2022-08-10T09:08:49.830" v="8087" actId="1076"/>
          <ac:spMkLst>
            <pc:docMk/>
            <pc:sldMk cId="2578651891" sldId="266"/>
            <ac:spMk id="12" creationId="{1F7B00DB-7DEA-F2A9-FB46-D4B7D355E2CD}"/>
          </ac:spMkLst>
        </pc:spChg>
        <pc:spChg chg="add del mod">
          <ac:chgData name="Safa Hamdy" userId="2d8f1e3de3d39ce6" providerId="LiveId" clId="{D2DEE520-594C-44E5-A44F-5AFF8737CB5C}" dt="2022-08-03T08:11:02.455" v="3088" actId="478"/>
          <ac:spMkLst>
            <pc:docMk/>
            <pc:sldMk cId="2578651891" sldId="266"/>
            <ac:spMk id="12" creationId="{69DE8FD7-F0DA-580F-F363-514E1A31D725}"/>
          </ac:spMkLst>
        </pc:spChg>
        <pc:spChg chg="add del mod">
          <ac:chgData name="Safa Hamdy" userId="2d8f1e3de3d39ce6" providerId="LiveId" clId="{D2DEE520-594C-44E5-A44F-5AFF8737CB5C}" dt="2022-08-03T08:10:59.484" v="3087" actId="478"/>
          <ac:spMkLst>
            <pc:docMk/>
            <pc:sldMk cId="2578651891" sldId="266"/>
            <ac:spMk id="13" creationId="{6CCED569-0CB6-EA7E-874C-BF8FC58C9846}"/>
          </ac:spMkLst>
        </pc:spChg>
        <pc:spChg chg="add mod">
          <ac:chgData name="Safa Hamdy" userId="2d8f1e3de3d39ce6" providerId="LiveId" clId="{D2DEE520-594C-44E5-A44F-5AFF8737CB5C}" dt="2022-08-10T09:10:26.735" v="8115" actId="1076"/>
          <ac:spMkLst>
            <pc:docMk/>
            <pc:sldMk cId="2578651891" sldId="266"/>
            <ac:spMk id="13" creationId="{CF4FD371-F9F0-54DB-81CB-16A0E5C47504}"/>
          </ac:spMkLst>
        </pc:spChg>
        <pc:spChg chg="add mod">
          <ac:chgData name="Safa Hamdy" userId="2d8f1e3de3d39ce6" providerId="LiveId" clId="{D2DEE520-594C-44E5-A44F-5AFF8737CB5C}" dt="2022-08-10T09:14:51.656" v="8157" actId="14100"/>
          <ac:spMkLst>
            <pc:docMk/>
            <pc:sldMk cId="2578651891" sldId="266"/>
            <ac:spMk id="16" creationId="{E66559B1-D0D7-F6D8-16EB-3B9F9FB6FD55}"/>
          </ac:spMkLst>
        </pc:spChg>
        <pc:spChg chg="add del mod">
          <ac:chgData name="Safa Hamdy" userId="2d8f1e3de3d39ce6" providerId="LiveId" clId="{D2DEE520-594C-44E5-A44F-5AFF8737CB5C}" dt="2022-08-12T20:42:27.251" v="8920"/>
          <ac:spMkLst>
            <pc:docMk/>
            <pc:sldMk cId="2578651891" sldId="266"/>
            <ac:spMk id="17" creationId="{66B0D5CC-220D-0FD0-5CE2-25402997C1D0}"/>
          </ac:spMkLst>
        </pc:spChg>
        <pc:spChg chg="add mod">
          <ac:chgData name="Safa Hamdy" userId="2d8f1e3de3d39ce6" providerId="LiveId" clId="{D2DEE520-594C-44E5-A44F-5AFF8737CB5C}" dt="2022-08-12T20:41:36.642" v="8913" actId="5793"/>
          <ac:spMkLst>
            <pc:docMk/>
            <pc:sldMk cId="2578651891" sldId="266"/>
            <ac:spMk id="18" creationId="{D43BBB95-BB7B-5020-F3E5-FCA969E4897D}"/>
          </ac:spMkLst>
        </pc:spChg>
        <pc:spChg chg="add mod">
          <ac:chgData name="Safa Hamdy" userId="2d8f1e3de3d39ce6" providerId="LiveId" clId="{D2DEE520-594C-44E5-A44F-5AFF8737CB5C}" dt="2022-08-03T09:34:40.695" v="3142" actId="1076"/>
          <ac:spMkLst>
            <pc:docMk/>
            <pc:sldMk cId="2578651891" sldId="266"/>
            <ac:spMk id="20" creationId="{01740510-F446-A6A2-D8D7-D5BC5DC4AB90}"/>
          </ac:spMkLst>
        </pc:spChg>
        <pc:spChg chg="add del mod">
          <ac:chgData name="Safa Hamdy" userId="2d8f1e3de3d39ce6" providerId="LiveId" clId="{D2DEE520-594C-44E5-A44F-5AFF8737CB5C}" dt="2022-08-03T09:35:01.655" v="3147"/>
          <ac:spMkLst>
            <pc:docMk/>
            <pc:sldMk cId="2578651891" sldId="266"/>
            <ac:spMk id="21" creationId="{EF090599-1598-84F2-962E-F5CD3908F47F}"/>
          </ac:spMkLst>
        </pc:spChg>
        <pc:spChg chg="add del mod">
          <ac:chgData name="Safa Hamdy" userId="2d8f1e3de3d39ce6" providerId="LiveId" clId="{D2DEE520-594C-44E5-A44F-5AFF8737CB5C}" dt="2022-08-03T09:35:01.671" v="3149"/>
          <ac:spMkLst>
            <pc:docMk/>
            <pc:sldMk cId="2578651891" sldId="266"/>
            <ac:spMk id="22" creationId="{0681C2EB-C3B7-3DF7-91A2-7FF86622F837}"/>
          </ac:spMkLst>
        </pc:spChg>
        <pc:spChg chg="add mod">
          <ac:chgData name="Safa Hamdy" userId="2d8f1e3de3d39ce6" providerId="LiveId" clId="{D2DEE520-594C-44E5-A44F-5AFF8737CB5C}" dt="2022-08-12T20:41:32.750" v="8912" actId="5793"/>
          <ac:spMkLst>
            <pc:docMk/>
            <pc:sldMk cId="2578651891" sldId="266"/>
            <ac:spMk id="23" creationId="{ACD8AF9C-4DEB-3C22-CAA3-786AE0672975}"/>
          </ac:spMkLst>
        </pc:spChg>
        <pc:spChg chg="add del mod">
          <ac:chgData name="Safa Hamdy" userId="2d8f1e3de3d39ce6" providerId="LiveId" clId="{D2DEE520-594C-44E5-A44F-5AFF8737CB5C}" dt="2022-08-10T09:26:35.010" v="8310" actId="478"/>
          <ac:spMkLst>
            <pc:docMk/>
            <pc:sldMk cId="2578651891" sldId="266"/>
            <ac:spMk id="25" creationId="{41A426D4-42A2-F052-2B5E-2A917D522302}"/>
          </ac:spMkLst>
        </pc:spChg>
        <pc:spChg chg="add mod">
          <ac:chgData name="Safa Hamdy" userId="2d8f1e3de3d39ce6" providerId="LiveId" clId="{D2DEE520-594C-44E5-A44F-5AFF8737CB5C}" dt="2022-08-10T09:22:50.594" v="8200" actId="1076"/>
          <ac:spMkLst>
            <pc:docMk/>
            <pc:sldMk cId="2578651891" sldId="266"/>
            <ac:spMk id="26" creationId="{5B586185-E6D6-7721-39C6-DF36EE5AAEA6}"/>
          </ac:spMkLst>
        </pc:spChg>
        <pc:spChg chg="add del mod">
          <ac:chgData name="Safa Hamdy" userId="2d8f1e3de3d39ce6" providerId="LiveId" clId="{D2DEE520-594C-44E5-A44F-5AFF8737CB5C}" dt="2022-08-03T09:40:16.900" v="3180"/>
          <ac:spMkLst>
            <pc:docMk/>
            <pc:sldMk cId="2578651891" sldId="266"/>
            <ac:spMk id="26" creationId="{A1E1A620-A7B7-DE35-6AAF-852E9DD43F21}"/>
          </ac:spMkLst>
        </pc:spChg>
        <pc:spChg chg="add del mod">
          <ac:chgData name="Safa Hamdy" userId="2d8f1e3de3d39ce6" providerId="LiveId" clId="{D2DEE520-594C-44E5-A44F-5AFF8737CB5C}" dt="2022-08-12T20:42:27.251" v="8918" actId="478"/>
          <ac:spMkLst>
            <pc:docMk/>
            <pc:sldMk cId="2578651891" sldId="266"/>
            <ac:spMk id="27" creationId="{7297571C-3333-C54F-D222-ABC87DBB2F70}"/>
          </ac:spMkLst>
        </pc:spChg>
        <pc:spChg chg="add del mod">
          <ac:chgData name="Safa Hamdy" userId="2d8f1e3de3d39ce6" providerId="LiveId" clId="{D2DEE520-594C-44E5-A44F-5AFF8737CB5C}" dt="2022-08-10T09:28:37.156" v="8329" actId="478"/>
          <ac:spMkLst>
            <pc:docMk/>
            <pc:sldMk cId="2578651891" sldId="266"/>
            <ac:spMk id="28" creationId="{3570214D-FFE2-4CE9-5FC5-6366A893AA9F}"/>
          </ac:spMkLst>
        </pc:spChg>
        <pc:spChg chg="add del mod">
          <ac:chgData name="Safa Hamdy" userId="2d8f1e3de3d39ce6" providerId="LiveId" clId="{D2DEE520-594C-44E5-A44F-5AFF8737CB5C}" dt="2022-08-10T09:10:50.575" v="8116" actId="478"/>
          <ac:spMkLst>
            <pc:docMk/>
            <pc:sldMk cId="2578651891" sldId="266"/>
            <ac:spMk id="29" creationId="{9B5FB673-C19B-45A3-A7DB-36D5AFF363AA}"/>
          </ac:spMkLst>
        </pc:spChg>
        <pc:spChg chg="add mod">
          <ac:chgData name="Safa Hamdy" userId="2d8f1e3de3d39ce6" providerId="LiveId" clId="{D2DEE520-594C-44E5-A44F-5AFF8737CB5C}" dt="2022-08-12T20:41:27.639" v="8911" actId="1076"/>
          <ac:spMkLst>
            <pc:docMk/>
            <pc:sldMk cId="2578651891" sldId="266"/>
            <ac:spMk id="29" creationId="{A45E53B9-3AF7-D141-D4ED-A2B4E6E5EFFE}"/>
          </ac:spMkLst>
        </pc:spChg>
        <pc:spChg chg="add del mod">
          <ac:chgData name="Safa Hamdy" userId="2d8f1e3de3d39ce6" providerId="LiveId" clId="{D2DEE520-594C-44E5-A44F-5AFF8737CB5C}" dt="2022-08-10T09:07:08.589" v="8066" actId="478"/>
          <ac:spMkLst>
            <pc:docMk/>
            <pc:sldMk cId="2578651891" sldId="266"/>
            <ac:spMk id="30" creationId="{66F319B6-D155-376E-3BEC-BB89A25CB48A}"/>
          </ac:spMkLst>
        </pc:spChg>
        <pc:spChg chg="add del mod">
          <ac:chgData name="Safa Hamdy" userId="2d8f1e3de3d39ce6" providerId="LiveId" clId="{D2DEE520-594C-44E5-A44F-5AFF8737CB5C}" dt="2022-08-10T09:08:57.516" v="8088" actId="478"/>
          <ac:spMkLst>
            <pc:docMk/>
            <pc:sldMk cId="2578651891" sldId="266"/>
            <ac:spMk id="31" creationId="{70833017-9954-2C9E-2AB6-C55E2A5E1A90}"/>
          </ac:spMkLst>
        </pc:spChg>
        <pc:spChg chg="add mod">
          <ac:chgData name="Safa Hamdy" userId="2d8f1e3de3d39ce6" providerId="LiveId" clId="{D2DEE520-594C-44E5-A44F-5AFF8737CB5C}" dt="2022-08-08T16:16:50.214" v="4504" actId="1076"/>
          <ac:spMkLst>
            <pc:docMk/>
            <pc:sldMk cId="2578651891" sldId="266"/>
            <ac:spMk id="32" creationId="{F5FC62A7-791F-D7E2-AC13-53496C1BF9EC}"/>
          </ac:spMkLst>
        </pc:spChg>
        <pc:spChg chg="add mod">
          <ac:chgData name="Safa Hamdy" userId="2d8f1e3de3d39ce6" providerId="LiveId" clId="{D2DEE520-594C-44E5-A44F-5AFF8737CB5C}" dt="2022-08-03T09:46:06.100" v="3209"/>
          <ac:spMkLst>
            <pc:docMk/>
            <pc:sldMk cId="2578651891" sldId="266"/>
            <ac:spMk id="33" creationId="{45248899-9286-B5F8-0AC7-9E95D908861A}"/>
          </ac:spMkLst>
        </pc:spChg>
        <pc:spChg chg="add del mod">
          <ac:chgData name="Safa Hamdy" userId="2d8f1e3de3d39ce6" providerId="LiveId" clId="{D2DEE520-594C-44E5-A44F-5AFF8737CB5C}" dt="2022-08-10T09:06:59.284" v="8064" actId="478"/>
          <ac:spMkLst>
            <pc:docMk/>
            <pc:sldMk cId="2578651891" sldId="266"/>
            <ac:spMk id="36" creationId="{24BD7399-C809-40D6-3DD5-4D27D4B64676}"/>
          </ac:spMkLst>
        </pc:spChg>
        <pc:spChg chg="add mod">
          <ac:chgData name="Safa Hamdy" userId="2d8f1e3de3d39ce6" providerId="LiveId" clId="{D2DEE520-594C-44E5-A44F-5AFF8737CB5C}" dt="2022-08-10T09:25:28.756" v="8231" actId="20577"/>
          <ac:spMkLst>
            <pc:docMk/>
            <pc:sldMk cId="2578651891" sldId="266"/>
            <ac:spMk id="37" creationId="{F6500789-01BC-0EDC-A7B5-AE099324AC8D}"/>
          </ac:spMkLst>
        </pc:spChg>
        <pc:spChg chg="add mod">
          <ac:chgData name="Safa Hamdy" userId="2d8f1e3de3d39ce6" providerId="LiveId" clId="{D2DEE520-594C-44E5-A44F-5AFF8737CB5C}" dt="2022-08-12T20:45:17.834" v="8938" actId="14100"/>
          <ac:spMkLst>
            <pc:docMk/>
            <pc:sldMk cId="2578651891" sldId="266"/>
            <ac:spMk id="38" creationId="{A2378E2B-CD38-B30E-E50F-94F2C26AC135}"/>
          </ac:spMkLst>
        </pc:spChg>
        <pc:spChg chg="add mod">
          <ac:chgData name="Safa Hamdy" userId="2d8f1e3de3d39ce6" providerId="LiveId" clId="{D2DEE520-594C-44E5-A44F-5AFF8737CB5C}" dt="2022-08-10T09:30:55.336" v="8340" actId="1076"/>
          <ac:spMkLst>
            <pc:docMk/>
            <pc:sldMk cId="2578651891" sldId="266"/>
            <ac:spMk id="41" creationId="{F474C9CD-CA71-8955-A089-B95047EBA87C}"/>
          </ac:spMkLst>
        </pc:spChg>
        <pc:spChg chg="add mod">
          <ac:chgData name="Safa Hamdy" userId="2d8f1e3de3d39ce6" providerId="LiveId" clId="{D2DEE520-594C-44E5-A44F-5AFF8737CB5C}" dt="2022-08-12T20:46:49.987" v="8947" actId="2711"/>
          <ac:spMkLst>
            <pc:docMk/>
            <pc:sldMk cId="2578651891" sldId="266"/>
            <ac:spMk id="43" creationId="{1D1E40D1-90C2-6308-D390-529A85B26950}"/>
          </ac:spMkLst>
        </pc:spChg>
        <pc:spChg chg="add mod">
          <ac:chgData name="Safa Hamdy" userId="2d8f1e3de3d39ce6" providerId="LiveId" clId="{D2DEE520-594C-44E5-A44F-5AFF8737CB5C}" dt="2022-08-10T10:20:11.055" v="8369" actId="20577"/>
          <ac:spMkLst>
            <pc:docMk/>
            <pc:sldMk cId="2578651891" sldId="266"/>
            <ac:spMk id="50" creationId="{FE3C6E95-D3CF-97A1-50E0-5E95C4AE112D}"/>
          </ac:spMkLst>
        </pc:spChg>
        <pc:spChg chg="add del mod">
          <ac:chgData name="Safa Hamdy" userId="2d8f1e3de3d39ce6" providerId="LiveId" clId="{D2DEE520-594C-44E5-A44F-5AFF8737CB5C}" dt="2022-08-10T10:28:03.092" v="8435"/>
          <ac:spMkLst>
            <pc:docMk/>
            <pc:sldMk cId="2578651891" sldId="266"/>
            <ac:spMk id="53" creationId="{64B4CD16-DE3C-F1A2-1939-508E0D2DE7FE}"/>
          </ac:spMkLst>
        </pc:spChg>
        <pc:spChg chg="add mod">
          <ac:chgData name="Safa Hamdy" userId="2d8f1e3de3d39ce6" providerId="LiveId" clId="{D2DEE520-594C-44E5-A44F-5AFF8737CB5C}" dt="2022-08-10T10:23:32.362" v="8407" actId="14100"/>
          <ac:spMkLst>
            <pc:docMk/>
            <pc:sldMk cId="2578651891" sldId="266"/>
            <ac:spMk id="54" creationId="{7B25CC2C-9555-9234-9627-14FA107C8D06}"/>
          </ac:spMkLst>
        </pc:spChg>
        <pc:spChg chg="add mod">
          <ac:chgData name="Safa Hamdy" userId="2d8f1e3de3d39ce6" providerId="LiveId" clId="{D2DEE520-594C-44E5-A44F-5AFF8737CB5C}" dt="2022-08-10T10:25:39.263" v="8432" actId="20577"/>
          <ac:spMkLst>
            <pc:docMk/>
            <pc:sldMk cId="2578651891" sldId="266"/>
            <ac:spMk id="57" creationId="{EF8B48F6-26BC-3DAE-4D78-C938602A3E44}"/>
          </ac:spMkLst>
        </pc:spChg>
        <pc:picChg chg="add del mod">
          <ac:chgData name="Safa Hamdy" userId="2d8f1e3de3d39ce6" providerId="LiveId" clId="{D2DEE520-594C-44E5-A44F-5AFF8737CB5C}" dt="2022-08-12T20:43:11.811" v="8924" actId="478"/>
          <ac:picMkLst>
            <pc:docMk/>
            <pc:sldMk cId="2578651891" sldId="266"/>
            <ac:picMk id="10" creationId="{ED6B9E7B-83F7-E997-E10A-FB5CE4AD4762}"/>
          </ac:picMkLst>
        </pc:picChg>
        <pc:picChg chg="add del mod">
          <ac:chgData name="Safa Hamdy" userId="2d8f1e3de3d39ce6" providerId="LiveId" clId="{D2DEE520-594C-44E5-A44F-5AFF8737CB5C}" dt="2022-08-10T09:28:51.478" v="8331" actId="478"/>
          <ac:picMkLst>
            <pc:docMk/>
            <pc:sldMk cId="2578651891" sldId="266"/>
            <ac:picMk id="11" creationId="{1AC3841B-C188-920A-E847-54787579DA4E}"/>
          </ac:picMkLst>
        </pc:picChg>
        <pc:picChg chg="add del mod">
          <ac:chgData name="Safa Hamdy" userId="2d8f1e3de3d39ce6" providerId="LiveId" clId="{D2DEE520-594C-44E5-A44F-5AFF8737CB5C}" dt="2022-08-10T09:20:43.214" v="8172" actId="478"/>
          <ac:picMkLst>
            <pc:docMk/>
            <pc:sldMk cId="2578651891" sldId="266"/>
            <ac:picMk id="14" creationId="{8073E782-991B-BDE0-10EE-30F9309D4D0A}"/>
          </ac:picMkLst>
        </pc:picChg>
        <pc:cxnChg chg="add mod">
          <ac:chgData name="Safa Hamdy" userId="2d8f1e3de3d39ce6" providerId="LiveId" clId="{D2DEE520-594C-44E5-A44F-5AFF8737CB5C}" dt="2022-08-12T20:47:39.675" v="8951" actId="1582"/>
          <ac:cxnSpMkLst>
            <pc:docMk/>
            <pc:sldMk cId="2578651891" sldId="266"/>
            <ac:cxnSpMk id="6" creationId="{47301ED1-A237-AEC4-C531-22BAEECCAE65}"/>
          </ac:cxnSpMkLst>
        </pc:cxnChg>
        <pc:cxnChg chg="add mod">
          <ac:chgData name="Safa Hamdy" userId="2d8f1e3de3d39ce6" providerId="LiveId" clId="{D2DEE520-594C-44E5-A44F-5AFF8737CB5C}" dt="2022-08-12T20:37:42.038" v="8886" actId="1076"/>
          <ac:cxnSpMkLst>
            <pc:docMk/>
            <pc:sldMk cId="2578651891" sldId="266"/>
            <ac:cxnSpMk id="8" creationId="{DD220A53-B8F0-834B-F41E-59C6C10516B8}"/>
          </ac:cxnSpMkLst>
        </pc:cxnChg>
        <pc:cxnChg chg="add mod">
          <ac:chgData name="Safa Hamdy" userId="2d8f1e3de3d39ce6" providerId="LiveId" clId="{D2DEE520-594C-44E5-A44F-5AFF8737CB5C}" dt="2022-08-10T09:19:35.807" v="8168" actId="1582"/>
          <ac:cxnSpMkLst>
            <pc:docMk/>
            <pc:sldMk cId="2578651891" sldId="266"/>
            <ac:cxnSpMk id="15" creationId="{D0F44634-E84F-13FF-A078-B44AA28B59E2}"/>
          </ac:cxnSpMkLst>
        </pc:cxnChg>
        <pc:cxnChg chg="add del mod">
          <ac:chgData name="Safa Hamdy" userId="2d8f1e3de3d39ce6" providerId="LiveId" clId="{D2DEE520-594C-44E5-A44F-5AFF8737CB5C}" dt="2022-08-10T09:18:48.123" v="8164" actId="478"/>
          <ac:cxnSpMkLst>
            <pc:docMk/>
            <pc:sldMk cId="2578651891" sldId="266"/>
            <ac:cxnSpMk id="18" creationId="{7766EE1D-ADD2-F009-8C11-62A66C907744}"/>
          </ac:cxnSpMkLst>
        </pc:cxnChg>
        <pc:cxnChg chg="add mod">
          <ac:chgData name="Safa Hamdy" userId="2d8f1e3de3d39ce6" providerId="LiveId" clId="{D2DEE520-594C-44E5-A44F-5AFF8737CB5C}" dt="2022-08-12T20:39:07.815" v="8897" actId="1076"/>
          <ac:cxnSpMkLst>
            <pc:docMk/>
            <pc:sldMk cId="2578651891" sldId="266"/>
            <ac:cxnSpMk id="21" creationId="{DE304E54-9A33-E0B6-E6E3-06E441333742}"/>
          </ac:cxnSpMkLst>
        </pc:cxnChg>
        <pc:cxnChg chg="add mod">
          <ac:chgData name="Safa Hamdy" userId="2d8f1e3de3d39ce6" providerId="LiveId" clId="{D2DEE520-594C-44E5-A44F-5AFF8737CB5C}" dt="2022-08-10T09:19:20.855" v="8167" actId="1582"/>
          <ac:cxnSpMkLst>
            <pc:docMk/>
            <pc:sldMk cId="2578651891" sldId="266"/>
            <ac:cxnSpMk id="22" creationId="{E9D4FC8C-69F7-23A3-E9FD-35C6CBF7F4DF}"/>
          </ac:cxnSpMkLst>
        </pc:cxnChg>
        <pc:cxnChg chg="add mod">
          <ac:chgData name="Safa Hamdy" userId="2d8f1e3de3d39ce6" providerId="LiveId" clId="{D2DEE520-594C-44E5-A44F-5AFF8737CB5C}" dt="2022-08-12T20:47:50.881" v="8952" actId="1076"/>
          <ac:cxnSpMkLst>
            <pc:docMk/>
            <pc:sldMk cId="2578651891" sldId="266"/>
            <ac:cxnSpMk id="24" creationId="{38C13C38-DF9E-8CA8-C19D-01ED901A202D}"/>
          </ac:cxnSpMkLst>
        </pc:cxnChg>
        <pc:cxnChg chg="add mod">
          <ac:chgData name="Safa Hamdy" userId="2d8f1e3de3d39ce6" providerId="LiveId" clId="{D2DEE520-594C-44E5-A44F-5AFF8737CB5C}" dt="2022-08-12T20:40:19.431" v="8904" actId="1582"/>
          <ac:cxnSpMkLst>
            <pc:docMk/>
            <pc:sldMk cId="2578651891" sldId="266"/>
            <ac:cxnSpMk id="28" creationId="{3AD86C28-BED4-7C55-093B-D4FC8478538D}"/>
          </ac:cxnSpMkLst>
        </pc:cxnChg>
        <pc:cxnChg chg="add mod">
          <ac:chgData name="Safa Hamdy" userId="2d8f1e3de3d39ce6" providerId="LiveId" clId="{D2DEE520-594C-44E5-A44F-5AFF8737CB5C}" dt="2022-08-12T20:43:30.300" v="8927" actId="1582"/>
          <ac:cxnSpMkLst>
            <pc:docMk/>
            <pc:sldMk cId="2578651891" sldId="266"/>
            <ac:cxnSpMk id="31" creationId="{5E993769-F05A-460F-EA6A-F66721674424}"/>
          </ac:cxnSpMkLst>
        </pc:cxnChg>
        <pc:cxnChg chg="add mod">
          <ac:chgData name="Safa Hamdy" userId="2d8f1e3de3d39ce6" providerId="LiveId" clId="{D2DEE520-594C-44E5-A44F-5AFF8737CB5C}" dt="2022-08-10T09:23:20.569" v="8203" actId="1582"/>
          <ac:cxnSpMkLst>
            <pc:docMk/>
            <pc:sldMk cId="2578651891" sldId="266"/>
            <ac:cxnSpMk id="35" creationId="{C1258049-29C3-F310-B766-F8F284D928D6}"/>
          </ac:cxnSpMkLst>
        </pc:cxnChg>
        <pc:cxnChg chg="add mod">
          <ac:chgData name="Safa Hamdy" userId="2d8f1e3de3d39ce6" providerId="LiveId" clId="{D2DEE520-594C-44E5-A44F-5AFF8737CB5C}" dt="2022-08-12T20:44:04.920" v="8931" actId="1582"/>
          <ac:cxnSpMkLst>
            <pc:docMk/>
            <pc:sldMk cId="2578651891" sldId="266"/>
            <ac:cxnSpMk id="36" creationId="{F6BE2CD7-0483-EDC8-52F2-863FE8FE0F43}"/>
          </ac:cxnSpMkLst>
        </pc:cxnChg>
        <pc:cxnChg chg="add mod">
          <ac:chgData name="Safa Hamdy" userId="2d8f1e3de3d39ce6" providerId="LiveId" clId="{D2DEE520-594C-44E5-A44F-5AFF8737CB5C}" dt="2022-08-10T09:26:15.486" v="8238" actId="1076"/>
          <ac:cxnSpMkLst>
            <pc:docMk/>
            <pc:sldMk cId="2578651891" sldId="266"/>
            <ac:cxnSpMk id="39" creationId="{7ECF5501-D391-2F7A-2FA9-D2A77431BA8B}"/>
          </ac:cxnSpMkLst>
        </pc:cxnChg>
        <pc:cxnChg chg="add mod">
          <ac:chgData name="Safa Hamdy" userId="2d8f1e3de3d39ce6" providerId="LiveId" clId="{D2DEE520-594C-44E5-A44F-5AFF8737CB5C}" dt="2022-08-12T20:46:00.472" v="8942" actId="1582"/>
          <ac:cxnSpMkLst>
            <pc:docMk/>
            <pc:sldMk cId="2578651891" sldId="266"/>
            <ac:cxnSpMk id="42" creationId="{E6C16E7D-D574-4D59-E8A0-80648B9BAB0A}"/>
          </ac:cxnSpMkLst>
        </pc:cxnChg>
        <pc:cxnChg chg="add del">
          <ac:chgData name="Safa Hamdy" userId="2d8f1e3de3d39ce6" providerId="LiveId" clId="{D2DEE520-594C-44E5-A44F-5AFF8737CB5C}" dt="2022-08-10T09:29:03.041" v="8333" actId="478"/>
          <ac:cxnSpMkLst>
            <pc:docMk/>
            <pc:sldMk cId="2578651891" sldId="266"/>
            <ac:cxnSpMk id="43" creationId="{14CE34AD-99D5-DAB9-C9F6-FBF08E2E887A}"/>
          </ac:cxnSpMkLst>
        </pc:cxnChg>
        <pc:cxnChg chg="add mod">
          <ac:chgData name="Safa Hamdy" userId="2d8f1e3de3d39ce6" providerId="LiveId" clId="{D2DEE520-594C-44E5-A44F-5AFF8737CB5C}" dt="2022-08-10T09:30:44.088" v="8339" actId="1076"/>
          <ac:cxnSpMkLst>
            <pc:docMk/>
            <pc:sldMk cId="2578651891" sldId="266"/>
            <ac:cxnSpMk id="45" creationId="{5C656141-BC80-C909-C09C-C9C132AFCCDA}"/>
          </ac:cxnSpMkLst>
        </pc:cxnChg>
        <pc:cxnChg chg="add mod">
          <ac:chgData name="Safa Hamdy" userId="2d8f1e3de3d39ce6" providerId="LiveId" clId="{D2DEE520-594C-44E5-A44F-5AFF8737CB5C}" dt="2022-08-10T09:31:47.960" v="8344" actId="1582"/>
          <ac:cxnSpMkLst>
            <pc:docMk/>
            <pc:sldMk cId="2578651891" sldId="266"/>
            <ac:cxnSpMk id="49" creationId="{AAC4D02C-12EF-8308-188D-35DB1E70D4F4}"/>
          </ac:cxnSpMkLst>
        </pc:cxnChg>
        <pc:cxnChg chg="add mod">
          <ac:chgData name="Safa Hamdy" userId="2d8f1e3de3d39ce6" providerId="LiveId" clId="{D2DEE520-594C-44E5-A44F-5AFF8737CB5C}" dt="2022-08-10T10:20:51.644" v="8373" actId="1076"/>
          <ac:cxnSpMkLst>
            <pc:docMk/>
            <pc:sldMk cId="2578651891" sldId="266"/>
            <ac:cxnSpMk id="52" creationId="{C4BE388F-1E26-D378-D605-31AD5C0A3CB7}"/>
          </ac:cxnSpMkLst>
        </pc:cxnChg>
        <pc:cxnChg chg="add mod">
          <ac:chgData name="Safa Hamdy" userId="2d8f1e3de3d39ce6" providerId="LiveId" clId="{D2DEE520-594C-44E5-A44F-5AFF8737CB5C}" dt="2022-08-10T10:24:31.181" v="8410" actId="1582"/>
          <ac:cxnSpMkLst>
            <pc:docMk/>
            <pc:sldMk cId="2578651891" sldId="266"/>
            <ac:cxnSpMk id="56" creationId="{0BE6AFF7-62FC-7F82-8ED6-CB0DD7F5D9DB}"/>
          </ac:cxnSpMkLst>
        </pc:cxnChg>
      </pc:sldChg>
      <pc:sldChg chg="modSp new del mod ord">
        <pc:chgData name="Safa Hamdy" userId="2d8f1e3de3d39ce6" providerId="LiveId" clId="{D2DEE520-594C-44E5-A44F-5AFF8737CB5C}" dt="2022-08-09T21:08:09.748" v="6940" actId="47"/>
        <pc:sldMkLst>
          <pc:docMk/>
          <pc:sldMk cId="2769900937" sldId="267"/>
        </pc:sldMkLst>
        <pc:spChg chg="mod">
          <ac:chgData name="Safa Hamdy" userId="2d8f1e3de3d39ce6" providerId="LiveId" clId="{D2DEE520-594C-44E5-A44F-5AFF8737CB5C}" dt="2022-08-09T21:08:06.357" v="6939" actId="20577"/>
          <ac:spMkLst>
            <pc:docMk/>
            <pc:sldMk cId="2769900937" sldId="267"/>
            <ac:spMk id="2" creationId="{B9BF8124-9D02-C0CB-FAA5-8E2334F773CC}"/>
          </ac:spMkLst>
        </pc:spChg>
      </pc:sldChg>
      <pc:sldChg chg="addSp delSp modSp new mod ord">
        <pc:chgData name="Safa Hamdy" userId="2d8f1e3de3d39ce6" providerId="LiveId" clId="{D2DEE520-594C-44E5-A44F-5AFF8737CB5C}" dt="2022-08-12T20:57:37.860" v="9135" actId="113"/>
        <pc:sldMkLst>
          <pc:docMk/>
          <pc:sldMk cId="2452831915" sldId="268"/>
        </pc:sldMkLst>
        <pc:spChg chg="add del mod">
          <ac:chgData name="Safa Hamdy" userId="2d8f1e3de3d39ce6" providerId="LiveId" clId="{D2DEE520-594C-44E5-A44F-5AFF8737CB5C}" dt="2022-08-08T21:34:38.019" v="6801" actId="478"/>
          <ac:spMkLst>
            <pc:docMk/>
            <pc:sldMk cId="2452831915" sldId="268"/>
            <ac:spMk id="2" creationId="{B1E1E119-2B06-8D57-5296-7399E1051FAD}"/>
          </ac:spMkLst>
        </pc:spChg>
        <pc:spChg chg="add del mod">
          <ac:chgData name="Safa Hamdy" userId="2d8f1e3de3d39ce6" providerId="LiveId" clId="{D2DEE520-594C-44E5-A44F-5AFF8737CB5C}" dt="2022-08-10T08:34:42.940" v="7662" actId="478"/>
          <ac:spMkLst>
            <pc:docMk/>
            <pc:sldMk cId="2452831915" sldId="268"/>
            <ac:spMk id="3" creationId="{4DE1C653-D247-1CE4-448E-FD87855AAB6D}"/>
          </ac:spMkLst>
        </pc:spChg>
        <pc:spChg chg="add mod">
          <ac:chgData name="Safa Hamdy" userId="2d8f1e3de3d39ce6" providerId="LiveId" clId="{D2DEE520-594C-44E5-A44F-5AFF8737CB5C}" dt="2022-08-12T20:54:02.293" v="9066" actId="20577"/>
          <ac:spMkLst>
            <pc:docMk/>
            <pc:sldMk cId="2452831915" sldId="268"/>
            <ac:spMk id="5" creationId="{B1FBDF4D-FF29-FA1B-D4A5-A797CCDC83DC}"/>
          </ac:spMkLst>
        </pc:spChg>
        <pc:spChg chg="add del mod">
          <ac:chgData name="Safa Hamdy" userId="2d8f1e3de3d39ce6" providerId="LiveId" clId="{D2DEE520-594C-44E5-A44F-5AFF8737CB5C}" dt="2022-08-09T13:48:10.086" v="6876" actId="478"/>
          <ac:spMkLst>
            <pc:docMk/>
            <pc:sldMk cId="2452831915" sldId="268"/>
            <ac:spMk id="6" creationId="{63009B76-5552-C4F5-2799-A7774973E7F7}"/>
          </ac:spMkLst>
        </pc:spChg>
        <pc:spChg chg="add del mod">
          <ac:chgData name="Safa Hamdy" userId="2d8f1e3de3d39ce6" providerId="LiveId" clId="{D2DEE520-594C-44E5-A44F-5AFF8737CB5C}" dt="2022-08-10T08:36:19.539" v="7702"/>
          <ac:spMkLst>
            <pc:docMk/>
            <pc:sldMk cId="2452831915" sldId="268"/>
            <ac:spMk id="7" creationId="{B1AE3E27-C56D-50F6-A5A2-0A067FBE6B62}"/>
          </ac:spMkLst>
        </pc:spChg>
        <pc:spChg chg="add mod">
          <ac:chgData name="Safa Hamdy" userId="2d8f1e3de3d39ce6" providerId="LiveId" clId="{D2DEE520-594C-44E5-A44F-5AFF8737CB5C}" dt="2022-08-10T08:39:41.423" v="7724" actId="1076"/>
          <ac:spMkLst>
            <pc:docMk/>
            <pc:sldMk cId="2452831915" sldId="268"/>
            <ac:spMk id="8" creationId="{01C95B1E-14E2-3B3B-8138-21FDFBFB7215}"/>
          </ac:spMkLst>
        </pc:spChg>
        <pc:spChg chg="add mod">
          <ac:chgData name="Safa Hamdy" userId="2d8f1e3de3d39ce6" providerId="LiveId" clId="{D2DEE520-594C-44E5-A44F-5AFF8737CB5C}" dt="2022-08-10T08:44:27.683" v="7795" actId="313"/>
          <ac:spMkLst>
            <pc:docMk/>
            <pc:sldMk cId="2452831915" sldId="268"/>
            <ac:spMk id="9" creationId="{F70C7F9F-5505-A377-190D-39FEA62B7259}"/>
          </ac:spMkLst>
        </pc:spChg>
        <pc:spChg chg="add mod">
          <ac:chgData name="Safa Hamdy" userId="2d8f1e3de3d39ce6" providerId="LiveId" clId="{D2DEE520-594C-44E5-A44F-5AFF8737CB5C}" dt="2022-08-12T20:57:37.860" v="9135" actId="113"/>
          <ac:spMkLst>
            <pc:docMk/>
            <pc:sldMk cId="2452831915" sldId="268"/>
            <ac:spMk id="10" creationId="{2B3A2863-A30E-E6D3-8383-084E621023B2}"/>
          </ac:spMkLst>
        </pc:spChg>
        <pc:picChg chg="add del mod">
          <ac:chgData name="Safa Hamdy" userId="2d8f1e3de3d39ce6" providerId="LiveId" clId="{D2DEE520-594C-44E5-A44F-5AFF8737CB5C}" dt="2022-08-09T13:38:16.539" v="6870" actId="478"/>
          <ac:picMkLst>
            <pc:docMk/>
            <pc:sldMk cId="2452831915" sldId="268"/>
            <ac:picMk id="1026" creationId="{262EB291-94B6-38EA-3D24-56C8BB41FB22}"/>
          </ac:picMkLst>
        </pc:picChg>
      </pc:sldChg>
      <pc:sldChg chg="addSp delSp modSp new del mod ord">
        <pc:chgData name="Safa Hamdy" userId="2d8f1e3de3d39ce6" providerId="LiveId" clId="{D2DEE520-594C-44E5-A44F-5AFF8737CB5C}" dt="2022-08-10T08:34:01.719" v="7661" actId="47"/>
        <pc:sldMkLst>
          <pc:docMk/>
          <pc:sldMk cId="845367535" sldId="269"/>
        </pc:sldMkLst>
        <pc:spChg chg="del mod">
          <ac:chgData name="Safa Hamdy" userId="2d8f1e3de3d39ce6" providerId="LiveId" clId="{D2DEE520-594C-44E5-A44F-5AFF8737CB5C}" dt="2022-08-09T13:48:37.473" v="6880" actId="478"/>
          <ac:spMkLst>
            <pc:docMk/>
            <pc:sldMk cId="845367535" sldId="269"/>
            <ac:spMk id="3" creationId="{D3D28E6A-C18F-5AFA-8BCA-B8EFBFDFEA49}"/>
          </ac:spMkLst>
        </pc:spChg>
        <pc:spChg chg="add mod">
          <ac:chgData name="Safa Hamdy" userId="2d8f1e3de3d39ce6" providerId="LiveId" clId="{D2DEE520-594C-44E5-A44F-5AFF8737CB5C}" dt="2022-08-09T13:54:35.244" v="6896"/>
          <ac:spMkLst>
            <pc:docMk/>
            <pc:sldMk cId="845367535" sldId="269"/>
            <ac:spMk id="5" creationId="{02DFAC39-9A2A-5201-F3A9-98C6EBA12D1C}"/>
          </ac:spMkLst>
        </pc:spChg>
      </pc:sldChg>
      <pc:sldChg chg="addSp modSp new del mod ord">
        <pc:chgData name="Safa Hamdy" userId="2d8f1e3de3d39ce6" providerId="LiveId" clId="{D2DEE520-594C-44E5-A44F-5AFF8737CB5C}" dt="2022-08-10T08:33:57.747" v="7660" actId="47"/>
        <pc:sldMkLst>
          <pc:docMk/>
          <pc:sldMk cId="1366220238" sldId="270"/>
        </pc:sldMkLst>
        <pc:spChg chg="add mod">
          <ac:chgData name="Safa Hamdy" userId="2d8f1e3de3d39ce6" providerId="LiveId" clId="{D2DEE520-594C-44E5-A44F-5AFF8737CB5C}" dt="2022-08-09T13:53:31.604" v="6892" actId="1076"/>
          <ac:spMkLst>
            <pc:docMk/>
            <pc:sldMk cId="1366220238" sldId="270"/>
            <ac:spMk id="2" creationId="{F0D36D1B-BA13-5C14-3AFB-313639E21A0B}"/>
          </ac:spMkLst>
        </pc:spChg>
        <pc:picChg chg="add mod">
          <ac:chgData name="Safa Hamdy" userId="2d8f1e3de3d39ce6" providerId="LiveId" clId="{D2DEE520-594C-44E5-A44F-5AFF8737CB5C}" dt="2022-08-09T13:53:41.741" v="6894" actId="14100"/>
          <ac:picMkLst>
            <pc:docMk/>
            <pc:sldMk cId="1366220238" sldId="270"/>
            <ac:picMk id="4" creationId="{18DBAC7B-0B78-B15B-317D-E60AF80B16A5}"/>
          </ac:picMkLst>
        </pc:picChg>
      </pc:sldChg>
      <pc:sldChg chg="addSp delSp modSp new mod ord setBg">
        <pc:chgData name="Safa Hamdy" userId="2d8f1e3de3d39ce6" providerId="LiveId" clId="{D2DEE520-594C-44E5-A44F-5AFF8737CB5C}" dt="2022-08-11T14:01:17.391" v="8552" actId="14100"/>
        <pc:sldMkLst>
          <pc:docMk/>
          <pc:sldMk cId="4190943233" sldId="271"/>
        </pc:sldMkLst>
        <pc:spChg chg="add del mod ord">
          <ac:chgData name="Safa Hamdy" userId="2d8f1e3de3d39ce6" providerId="LiveId" clId="{D2DEE520-594C-44E5-A44F-5AFF8737CB5C}" dt="2022-08-10T08:03:34.337" v="7435" actId="478"/>
          <ac:spMkLst>
            <pc:docMk/>
            <pc:sldMk cId="4190943233" sldId="271"/>
            <ac:spMk id="3" creationId="{62FC739A-4678-126F-830B-DF10DEEC6A88}"/>
          </ac:spMkLst>
        </pc:spChg>
        <pc:spChg chg="add del mod">
          <ac:chgData name="Safa Hamdy" userId="2d8f1e3de3d39ce6" providerId="LiveId" clId="{D2DEE520-594C-44E5-A44F-5AFF8737CB5C}" dt="2022-08-10T08:01:56.897" v="7430" actId="478"/>
          <ac:spMkLst>
            <pc:docMk/>
            <pc:sldMk cId="4190943233" sldId="271"/>
            <ac:spMk id="4" creationId="{6023E298-92C5-0F04-6CCE-0CFCD9F3E7B0}"/>
          </ac:spMkLst>
        </pc:spChg>
        <pc:spChg chg="add mod">
          <ac:chgData name="Safa Hamdy" userId="2d8f1e3de3d39ce6" providerId="LiveId" clId="{D2DEE520-594C-44E5-A44F-5AFF8737CB5C}" dt="2022-08-11T14:01:13.407" v="8550" actId="14100"/>
          <ac:spMkLst>
            <pc:docMk/>
            <pc:sldMk cId="4190943233" sldId="271"/>
            <ac:spMk id="5" creationId="{A420A4C8-829F-03B7-A81B-151CD038BF41}"/>
          </ac:spMkLst>
        </pc:spChg>
        <pc:spChg chg="add mod">
          <ac:chgData name="Safa Hamdy" userId="2d8f1e3de3d39ce6" providerId="LiveId" clId="{D2DEE520-594C-44E5-A44F-5AFF8737CB5C}" dt="2022-08-11T14:01:17.391" v="8552" actId="14100"/>
          <ac:spMkLst>
            <pc:docMk/>
            <pc:sldMk cId="4190943233" sldId="271"/>
            <ac:spMk id="6" creationId="{22781704-3CD4-E00B-3849-E68922CEFD83}"/>
          </ac:spMkLst>
        </pc:spChg>
        <pc:spChg chg="add mod">
          <ac:chgData name="Safa Hamdy" userId="2d8f1e3de3d39ce6" providerId="LiveId" clId="{D2DEE520-594C-44E5-A44F-5AFF8737CB5C}" dt="2022-08-11T14:00:32.364" v="8544" actId="1076"/>
          <ac:spMkLst>
            <pc:docMk/>
            <pc:sldMk cId="4190943233" sldId="271"/>
            <ac:spMk id="7" creationId="{43800CF9-FE2B-E341-9392-7F8F4E43A8D0}"/>
          </ac:spMkLst>
        </pc:spChg>
        <pc:spChg chg="add del mod">
          <ac:chgData name="Safa Hamdy" userId="2d8f1e3de3d39ce6" providerId="LiveId" clId="{D2DEE520-594C-44E5-A44F-5AFF8737CB5C}" dt="2022-08-10T08:52:58.303" v="7958"/>
          <ac:spMkLst>
            <pc:docMk/>
            <pc:sldMk cId="4190943233" sldId="271"/>
            <ac:spMk id="8" creationId="{A171A18A-1442-28A0-D59E-CF40EDC6B06D}"/>
          </ac:spMkLst>
        </pc:spChg>
        <pc:spChg chg="add del mod">
          <ac:chgData name="Safa Hamdy" userId="2d8f1e3de3d39ce6" providerId="LiveId" clId="{D2DEE520-594C-44E5-A44F-5AFF8737CB5C}" dt="2022-08-10T08:53:48.081" v="7974" actId="478"/>
          <ac:spMkLst>
            <pc:docMk/>
            <pc:sldMk cId="4190943233" sldId="271"/>
            <ac:spMk id="9" creationId="{DC1537FE-F7BC-6784-0FC8-E135627494C3}"/>
          </ac:spMkLst>
        </pc:spChg>
        <pc:spChg chg="add">
          <ac:chgData name="Safa Hamdy" userId="2d8f1e3de3d39ce6" providerId="LiveId" clId="{D2DEE520-594C-44E5-A44F-5AFF8737CB5C}" dt="2022-08-09T15:26:14.200" v="6924" actId="26606"/>
          <ac:spMkLst>
            <pc:docMk/>
            <pc:sldMk cId="4190943233" sldId="271"/>
            <ac:spMk id="2059" creationId="{8BCF6309-4C51-4224-A01E-C003EF632B28}"/>
          </ac:spMkLst>
        </pc:spChg>
        <pc:spChg chg="add">
          <ac:chgData name="Safa Hamdy" userId="2d8f1e3de3d39ce6" providerId="LiveId" clId="{D2DEE520-594C-44E5-A44F-5AFF8737CB5C}" dt="2022-08-09T15:26:14.200" v="6924" actId="26606"/>
          <ac:spMkLst>
            <pc:docMk/>
            <pc:sldMk cId="4190943233" sldId="271"/>
            <ac:spMk id="2063" creationId="{D0782207-7EAB-4A53-B973-F68403B57F14}"/>
          </ac:spMkLst>
        </pc:spChg>
        <pc:picChg chg="add mod">
          <ac:chgData name="Safa Hamdy" userId="2d8f1e3de3d39ce6" providerId="LiveId" clId="{D2DEE520-594C-44E5-A44F-5AFF8737CB5C}" dt="2022-08-09T15:26:14.200" v="6924" actId="26606"/>
          <ac:picMkLst>
            <pc:docMk/>
            <pc:sldMk cId="4190943233" sldId="271"/>
            <ac:picMk id="2" creationId="{9C4A506A-9FCF-E8C4-5435-29DD52547D37}"/>
          </ac:picMkLst>
        </pc:picChg>
        <pc:picChg chg="add mod">
          <ac:chgData name="Safa Hamdy" userId="2d8f1e3de3d39ce6" providerId="LiveId" clId="{D2DEE520-594C-44E5-A44F-5AFF8737CB5C}" dt="2022-08-09T15:26:41.567" v="6926" actId="14100"/>
          <ac:picMkLst>
            <pc:docMk/>
            <pc:sldMk cId="4190943233" sldId="271"/>
            <ac:picMk id="2050" creationId="{6C211F02-E374-B59F-6B4D-EF0927967FC1}"/>
          </ac:picMkLst>
        </pc:picChg>
        <pc:picChg chg="add">
          <ac:chgData name="Safa Hamdy" userId="2d8f1e3de3d39ce6" providerId="LiveId" clId="{D2DEE520-594C-44E5-A44F-5AFF8737CB5C}" dt="2022-08-09T15:26:14.200" v="6924" actId="26606"/>
          <ac:picMkLst>
            <pc:docMk/>
            <pc:sldMk cId="4190943233" sldId="271"/>
            <ac:picMk id="2055" creationId="{8B9DE759-E652-4388-8FE4-67CDFF5DF3F9}"/>
          </ac:picMkLst>
        </pc:picChg>
        <pc:picChg chg="add">
          <ac:chgData name="Safa Hamdy" userId="2d8f1e3de3d39ce6" providerId="LiveId" clId="{D2DEE520-594C-44E5-A44F-5AFF8737CB5C}" dt="2022-08-09T15:26:14.200" v="6924" actId="26606"/>
          <ac:picMkLst>
            <pc:docMk/>
            <pc:sldMk cId="4190943233" sldId="271"/>
            <ac:picMk id="2057" creationId="{0A578717-A0F2-4FAF-80B5-2D9BB5B858EB}"/>
          </ac:picMkLst>
        </pc:picChg>
        <pc:picChg chg="add">
          <ac:chgData name="Safa Hamdy" userId="2d8f1e3de3d39ce6" providerId="LiveId" clId="{D2DEE520-594C-44E5-A44F-5AFF8737CB5C}" dt="2022-08-09T15:26:14.200" v="6924" actId="26606"/>
          <ac:picMkLst>
            <pc:docMk/>
            <pc:sldMk cId="4190943233" sldId="271"/>
            <ac:picMk id="2061" creationId="{FB8FF44C-06A1-4729-B78C-0C61E4B79F8E}"/>
          </ac:picMkLst>
        </pc:picChg>
        <pc:picChg chg="add">
          <ac:chgData name="Safa Hamdy" userId="2d8f1e3de3d39ce6" providerId="LiveId" clId="{D2DEE520-594C-44E5-A44F-5AFF8737CB5C}" dt="2022-08-09T15:26:14.200" v="6924" actId="26606"/>
          <ac:picMkLst>
            <pc:docMk/>
            <pc:sldMk cId="4190943233" sldId="271"/>
            <ac:picMk id="2065" creationId="{488072F8-656D-483C-A707-A9549B51DF61}"/>
          </ac:picMkLst>
        </pc:picChg>
      </pc:sldChg>
      <pc:sldChg chg="addSp delSp modSp new del mod ord">
        <pc:chgData name="Safa Hamdy" userId="2d8f1e3de3d39ce6" providerId="LiveId" clId="{D2DEE520-594C-44E5-A44F-5AFF8737CB5C}" dt="2022-08-13T09:59:35.137" v="9774" actId="47"/>
        <pc:sldMkLst>
          <pc:docMk/>
          <pc:sldMk cId="93957382" sldId="272"/>
        </pc:sldMkLst>
        <pc:spChg chg="add del mod">
          <ac:chgData name="Safa Hamdy" userId="2d8f1e3de3d39ce6" providerId="LiveId" clId="{D2DEE520-594C-44E5-A44F-5AFF8737CB5C}" dt="2022-08-09T21:09:32.124" v="6996" actId="478"/>
          <ac:spMkLst>
            <pc:docMk/>
            <pc:sldMk cId="93957382" sldId="272"/>
            <ac:spMk id="2" creationId="{0F774E35-BF76-A6A2-0002-2C7887D7A8A9}"/>
          </ac:spMkLst>
        </pc:spChg>
        <pc:spChg chg="add del mod">
          <ac:chgData name="Safa Hamdy" userId="2d8f1e3de3d39ce6" providerId="LiveId" clId="{D2DEE520-594C-44E5-A44F-5AFF8737CB5C}" dt="2022-08-09T21:10:17.163" v="7006" actId="478"/>
          <ac:spMkLst>
            <pc:docMk/>
            <pc:sldMk cId="93957382" sldId="272"/>
            <ac:spMk id="3" creationId="{6BA52C74-3CC0-AF58-F759-96B53241225B}"/>
          </ac:spMkLst>
        </pc:spChg>
        <pc:spChg chg="add mod">
          <ac:chgData name="Safa Hamdy" userId="2d8f1e3de3d39ce6" providerId="LiveId" clId="{D2DEE520-594C-44E5-A44F-5AFF8737CB5C}" dt="2022-08-12T20:53:08.213" v="9056" actId="20578"/>
          <ac:spMkLst>
            <pc:docMk/>
            <pc:sldMk cId="93957382" sldId="272"/>
            <ac:spMk id="4" creationId="{636706DD-4A4B-4571-53E1-7F84D9845BFC}"/>
          </ac:spMkLst>
        </pc:spChg>
      </pc:sldChg>
      <pc:sldChg chg="addSp modSp new mod">
        <pc:chgData name="Safa Hamdy" userId="2d8f1e3de3d39ce6" providerId="LiveId" clId="{D2DEE520-594C-44E5-A44F-5AFF8737CB5C}" dt="2022-08-13T09:38:49.817" v="9567" actId="1036"/>
        <pc:sldMkLst>
          <pc:docMk/>
          <pc:sldMk cId="4149928334" sldId="273"/>
        </pc:sldMkLst>
        <pc:spChg chg="add mod">
          <ac:chgData name="Safa Hamdy" userId="2d8f1e3de3d39ce6" providerId="LiveId" clId="{D2DEE520-594C-44E5-A44F-5AFF8737CB5C}" dt="2022-08-13T09:38:49.817" v="9567" actId="1036"/>
          <ac:spMkLst>
            <pc:docMk/>
            <pc:sldMk cId="4149928334" sldId="273"/>
            <ac:spMk id="2" creationId="{D896C87B-09A3-CC48-3353-A879EB6ADF63}"/>
          </ac:spMkLst>
        </pc:spChg>
      </pc:sldChg>
      <pc:sldChg chg="new del">
        <pc:chgData name="Safa Hamdy" userId="2d8f1e3de3d39ce6" providerId="LiveId" clId="{D2DEE520-594C-44E5-A44F-5AFF8737CB5C}" dt="2022-08-11T11:36:26.393" v="8492" actId="47"/>
        <pc:sldMkLst>
          <pc:docMk/>
          <pc:sldMk cId="1502277969" sldId="274"/>
        </pc:sldMkLst>
      </pc:sldChg>
      <pc:sldChg chg="addSp modSp new mod ord">
        <pc:chgData name="Safa Hamdy" userId="2d8f1e3de3d39ce6" providerId="LiveId" clId="{D2DEE520-594C-44E5-A44F-5AFF8737CB5C}" dt="2022-08-11T12:14:43.635" v="8538"/>
        <pc:sldMkLst>
          <pc:docMk/>
          <pc:sldMk cId="2510578998" sldId="274"/>
        </pc:sldMkLst>
        <pc:graphicFrameChg chg="add mod modGraphic">
          <ac:chgData name="Safa Hamdy" userId="2d8f1e3de3d39ce6" providerId="LiveId" clId="{D2DEE520-594C-44E5-A44F-5AFF8737CB5C}" dt="2022-08-11T12:14:43.635" v="8538"/>
          <ac:graphicFrameMkLst>
            <pc:docMk/>
            <pc:sldMk cId="2510578998" sldId="274"/>
            <ac:graphicFrameMk id="2" creationId="{EC9D48E0-8EC1-638A-5DD7-426A3817BF60}"/>
          </ac:graphicFrameMkLst>
        </pc:graphicFrameChg>
      </pc:sldChg>
      <pc:sldChg chg="modSp new del mod">
        <pc:chgData name="Safa Hamdy" userId="2d8f1e3de3d39ce6" providerId="LiveId" clId="{D2DEE520-594C-44E5-A44F-5AFF8737CB5C}" dt="2022-08-11T14:03:17.428" v="8558" actId="47"/>
        <pc:sldMkLst>
          <pc:docMk/>
          <pc:sldMk cId="731395216" sldId="275"/>
        </pc:sldMkLst>
        <pc:spChg chg="mod">
          <ac:chgData name="Safa Hamdy" userId="2d8f1e3de3d39ce6" providerId="LiveId" clId="{D2DEE520-594C-44E5-A44F-5AFF8737CB5C}" dt="2022-08-11T14:03:15.193" v="8557" actId="20577"/>
          <ac:spMkLst>
            <pc:docMk/>
            <pc:sldMk cId="731395216" sldId="275"/>
            <ac:spMk id="2" creationId="{842CCC2A-299B-207B-C7E5-E578586B139A}"/>
          </ac:spMkLst>
        </pc:spChg>
        <pc:spChg chg="mod">
          <ac:chgData name="Safa Hamdy" userId="2d8f1e3de3d39ce6" providerId="LiveId" clId="{D2DEE520-594C-44E5-A44F-5AFF8737CB5C}" dt="2022-08-11T14:03:05.958" v="8556"/>
          <ac:spMkLst>
            <pc:docMk/>
            <pc:sldMk cId="731395216" sldId="275"/>
            <ac:spMk id="4" creationId="{963707D2-A535-0BBE-C60D-343C82B17B51}"/>
          </ac:spMkLst>
        </pc:spChg>
      </pc:sldChg>
      <pc:sldChg chg="addSp delSp modSp new mod">
        <pc:chgData name="Safa Hamdy" userId="2d8f1e3de3d39ce6" providerId="LiveId" clId="{D2DEE520-594C-44E5-A44F-5AFF8737CB5C}" dt="2022-08-12T20:48:39.349" v="8954" actId="478"/>
        <pc:sldMkLst>
          <pc:docMk/>
          <pc:sldMk cId="3911050360" sldId="275"/>
        </pc:sldMkLst>
        <pc:spChg chg="add del">
          <ac:chgData name="Safa Hamdy" userId="2d8f1e3de3d39ce6" providerId="LiveId" clId="{D2DEE520-594C-44E5-A44F-5AFF8737CB5C}" dt="2022-08-12T20:48:39.349" v="8954" actId="478"/>
          <ac:spMkLst>
            <pc:docMk/>
            <pc:sldMk cId="3911050360" sldId="275"/>
            <ac:spMk id="2" creationId="{213CF4E7-700A-D7A5-6867-BEC450FB91F8}"/>
          </ac:spMkLst>
        </pc:spChg>
        <pc:spChg chg="add del mod">
          <ac:chgData name="Safa Hamdy" userId="2d8f1e3de3d39ce6" providerId="LiveId" clId="{D2DEE520-594C-44E5-A44F-5AFF8737CB5C}" dt="2022-08-11T14:03:38.968" v="8563"/>
          <ac:spMkLst>
            <pc:docMk/>
            <pc:sldMk cId="3911050360" sldId="275"/>
            <ac:spMk id="2" creationId="{74B3E817-C778-28B4-5432-9D0A7E20DB53}"/>
          </ac:spMkLst>
        </pc:spChg>
        <pc:spChg chg="add del mod">
          <ac:chgData name="Safa Hamdy" userId="2d8f1e3de3d39ce6" providerId="LiveId" clId="{D2DEE520-594C-44E5-A44F-5AFF8737CB5C}" dt="2022-08-11T14:03:38.968" v="8565"/>
          <ac:spMkLst>
            <pc:docMk/>
            <pc:sldMk cId="3911050360" sldId="275"/>
            <ac:spMk id="3" creationId="{E0C2F04E-3A5E-48DC-2693-032C17C6E056}"/>
          </ac:spMkLst>
        </pc:spChg>
        <pc:spChg chg="add mod">
          <ac:chgData name="Safa Hamdy" userId="2d8f1e3de3d39ce6" providerId="LiveId" clId="{D2DEE520-594C-44E5-A44F-5AFF8737CB5C}" dt="2022-08-11T14:05:45.463" v="8586" actId="1076"/>
          <ac:spMkLst>
            <pc:docMk/>
            <pc:sldMk cId="3911050360" sldId="275"/>
            <ac:spMk id="4" creationId="{F7F94490-DD09-99B5-4D3E-291DE9B4CB07}"/>
          </ac:spMkLst>
        </pc:spChg>
        <pc:spChg chg="add del mod">
          <ac:chgData name="Safa Hamdy" userId="2d8f1e3de3d39ce6" providerId="LiveId" clId="{D2DEE520-594C-44E5-A44F-5AFF8737CB5C}" dt="2022-08-11T14:10:39.352" v="8590" actId="478"/>
          <ac:spMkLst>
            <pc:docMk/>
            <pc:sldMk cId="3911050360" sldId="275"/>
            <ac:spMk id="5" creationId="{BDB9EC16-A957-D06A-84D1-C8D589C403F5}"/>
          </ac:spMkLst>
        </pc:spChg>
        <pc:spChg chg="add mod">
          <ac:chgData name="Safa Hamdy" userId="2d8f1e3de3d39ce6" providerId="LiveId" clId="{D2DEE520-594C-44E5-A44F-5AFF8737CB5C}" dt="2022-08-11T14:12:21.555" v="8607" actId="20577"/>
          <ac:spMkLst>
            <pc:docMk/>
            <pc:sldMk cId="3911050360" sldId="275"/>
            <ac:spMk id="6" creationId="{EE9BC61C-E241-36E8-A8D2-7AC4E7BAE43A}"/>
          </ac:spMkLst>
        </pc:spChg>
        <pc:spChg chg="add mod">
          <ac:chgData name="Safa Hamdy" userId="2d8f1e3de3d39ce6" providerId="LiveId" clId="{D2DEE520-594C-44E5-A44F-5AFF8737CB5C}" dt="2022-08-11T18:01:26.602" v="8646" actId="14100"/>
          <ac:spMkLst>
            <pc:docMk/>
            <pc:sldMk cId="3911050360" sldId="275"/>
            <ac:spMk id="10" creationId="{6585D784-5595-0DF1-F575-36B660A27F66}"/>
          </ac:spMkLst>
        </pc:spChg>
        <pc:spChg chg="add mod">
          <ac:chgData name="Safa Hamdy" userId="2d8f1e3de3d39ce6" providerId="LiveId" clId="{D2DEE520-594C-44E5-A44F-5AFF8737CB5C}" dt="2022-08-11T18:01:22.334" v="8645" actId="14100"/>
          <ac:spMkLst>
            <pc:docMk/>
            <pc:sldMk cId="3911050360" sldId="275"/>
            <ac:spMk id="11" creationId="{55D85651-9804-17CE-783D-8F48B1800E94}"/>
          </ac:spMkLst>
        </pc:spChg>
        <pc:spChg chg="add mod">
          <ac:chgData name="Safa Hamdy" userId="2d8f1e3de3d39ce6" providerId="LiveId" clId="{D2DEE520-594C-44E5-A44F-5AFF8737CB5C}" dt="2022-08-11T18:00:37.524" v="8644" actId="14100"/>
          <ac:spMkLst>
            <pc:docMk/>
            <pc:sldMk cId="3911050360" sldId="275"/>
            <ac:spMk id="12" creationId="{C01F80B8-BA8D-E4AD-B9A0-61DEA6932BB3}"/>
          </ac:spMkLst>
        </pc:spChg>
        <pc:cxnChg chg="add mod">
          <ac:chgData name="Safa Hamdy" userId="2d8f1e3de3d39ce6" providerId="LiveId" clId="{D2DEE520-594C-44E5-A44F-5AFF8737CB5C}" dt="2022-08-11T18:01:34.854" v="8647" actId="1076"/>
          <ac:cxnSpMkLst>
            <pc:docMk/>
            <pc:sldMk cId="3911050360" sldId="275"/>
            <ac:cxnSpMk id="8" creationId="{24F1FA89-B072-C3EF-A233-62CAFB83E8BE}"/>
          </ac:cxnSpMkLst>
        </pc:cxn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B4EA08-5264-49EE-8586-098058BF054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544864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B4EA08-5264-49EE-8586-098058BF054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2178274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B4EA08-5264-49EE-8586-098058BF054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1457216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B4EA08-5264-49EE-8586-098058BF0542}"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1453324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B4EA08-5264-49EE-8586-098058BF0542}" type="datetimeFigureOut">
              <a:rPr lang="en-GB" smtClean="0"/>
              <a:t>12/08/2022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1730027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B4EA08-5264-49EE-8586-098058BF0542}" type="datetimeFigureOut">
              <a:rPr lang="en-GB" smtClean="0"/>
              <a:t>12/08/2022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1196849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BB4EA08-5264-49EE-8586-098058BF0542}" type="datetimeFigureOut">
              <a:rPr lang="en-GB" smtClean="0"/>
              <a:t>12/08/2022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1284018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B4EA08-5264-49EE-8586-098058BF0542}"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3632265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B4EA08-5264-49EE-8586-098058BF0542}"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170024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B4EA08-5264-49EE-8586-098058BF0542}"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2617803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B4EA08-5264-49EE-8586-098058BF0542}"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42497406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B4EA08-5264-49EE-8586-098058BF0542}"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44C710-C883-4B94-A5FC-CB01C10AEDC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78627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B4EA08-5264-49EE-8586-098058BF0542}"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3621844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BB4EA08-5264-49EE-8586-098058BF0542}" type="datetimeFigureOut">
              <a:rPr lang="en-GB" smtClean="0"/>
              <a:t>12/08/2022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814751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BB4EA08-5264-49EE-8586-098058BF0542}" type="datetimeFigureOut">
              <a:rPr lang="en-GB" smtClean="0"/>
              <a:t>12/08/2022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25489594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B4EA08-5264-49EE-8586-098058BF054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153030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B4EA08-5264-49EE-8586-098058BF054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7352343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B4EA08-5264-49EE-8586-098058BF0542}"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44C710-C883-4B94-A5FC-CB01C10AEDC2}" type="slidenum">
              <a:rPr lang="en-GB" smtClean="0"/>
              <a:t>‹#›</a:t>
            </a:fld>
            <a:endParaRPr lang="en-GB"/>
          </a:p>
        </p:txBody>
      </p:sp>
    </p:spTree>
    <p:extLst>
      <p:ext uri="{BB962C8B-B14F-4D97-AF65-F5344CB8AC3E}">
        <p14:creationId xmlns:p14="http://schemas.microsoft.com/office/powerpoint/2010/main" val="32573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BB4EA08-5264-49EE-8586-098058BF0542}" type="datetimeFigureOut">
              <a:rPr lang="en-GB" smtClean="0"/>
              <a:t>12/08/2022</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144C710-C883-4B94-A5FC-CB01C10AEDC2}" type="slidenum">
              <a:rPr lang="en-GB" smtClean="0"/>
              <a:t>‹#›</a:t>
            </a:fld>
            <a:endParaRPr lang="en-GB"/>
          </a:p>
        </p:txBody>
      </p:sp>
    </p:spTree>
    <p:extLst>
      <p:ext uri="{BB962C8B-B14F-4D97-AF65-F5344CB8AC3E}">
        <p14:creationId xmlns:p14="http://schemas.microsoft.com/office/powerpoint/2010/main" val="619156130"/>
      </p:ext>
    </p:extLst>
  </p:cSld>
  <p:clrMap bg1="lt1" tx1="dk1" bg2="lt2" tx2="dk2" accent1="accent1" accent2="accent2" accent3="accent3" accent4="accent4" accent5="accent5" accent6="accent6" hlink="hlink" folHlink="folHlink"/>
  <p:sldLayoutIdLst>
    <p:sldLayoutId id="2147484022" r:id="rId1"/>
    <p:sldLayoutId id="2147484023" r:id="rId2"/>
    <p:sldLayoutId id="2147484024" r:id="rId3"/>
    <p:sldLayoutId id="2147484025" r:id="rId4"/>
    <p:sldLayoutId id="2147484026" r:id="rId5"/>
    <p:sldLayoutId id="2147484027" r:id="rId6"/>
    <p:sldLayoutId id="2147484028" r:id="rId7"/>
    <p:sldLayoutId id="2147484029" r:id="rId8"/>
    <p:sldLayoutId id="2147484030" r:id="rId9"/>
    <p:sldLayoutId id="2147484031" r:id="rId10"/>
    <p:sldLayoutId id="2147484032" r:id="rId11"/>
    <p:sldLayoutId id="2147484033" r:id="rId12"/>
    <p:sldLayoutId id="2147484034" r:id="rId13"/>
    <p:sldLayoutId id="2147484035" r:id="rId14"/>
    <p:sldLayoutId id="2147484036" r:id="rId15"/>
    <p:sldLayoutId id="2147484037" r:id="rId16"/>
    <p:sldLayoutId id="2147484038" r:id="rId17"/>
    <p:sldLayoutId id="2147484039"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tracktime24.com/Blog/work-life-balance-initiatives-that-work" TargetMode="External"/><Relationship Id="rId2" Type="http://schemas.openxmlformats.org/officeDocument/2006/relationships/hyperlink" Target="Work%20Life%20Balance%20-%20What%20it%20Means%20and%20Why%20it%20Matters%20(qualtrics.com)" TargetMode="External"/><Relationship Id="rId1" Type="http://schemas.openxmlformats.org/officeDocument/2006/relationships/slideLayout" Target="../slideLayouts/slideLayout7.xml"/><Relationship Id="rId5" Type="http://schemas.openxmlformats.org/officeDocument/2006/relationships/hyperlink" Target="https://www.goskills.com/Office-Productivity/Resources/Work-life-balance-tips" TargetMode="External"/><Relationship Id="rId4" Type="http://schemas.openxmlformats.org/officeDocument/2006/relationships/hyperlink" Target="https://www.linkedin.com/pulse/how-does-social-awareness-help-you-your-work-life-teal-watson#:~:text=Connection%2C%20trust%2C%20and%20respect%20with%20others%20are%20crucial,a%20work%20life%20balance%20that%20works%20for%20yo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669D138-60E9-CB78-2EE2-A51056A6AFF0}"/>
              </a:ext>
            </a:extLst>
          </p:cNvPr>
          <p:cNvSpPr/>
          <p:nvPr/>
        </p:nvSpPr>
        <p:spPr>
          <a:xfrm>
            <a:off x="795023" y="2794002"/>
            <a:ext cx="4536439" cy="261366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Safa   Ahmed</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Student  ID  2124319</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Problem Solving and</a:t>
            </a:r>
          </a:p>
          <a:p>
            <a:pPr algn="just"/>
            <a:r>
              <a:rPr lang="en-GB" sz="2400" dirty="0">
                <a:latin typeface="Times New Roman" panose="02020603050405020304" pitchFamily="18" charset="0"/>
                <a:cs typeface="Times New Roman" panose="02020603050405020304" pitchFamily="18" charset="0"/>
              </a:rPr>
              <a:t>    Decision Making</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BMSW4004_LON</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Lecturer:</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work life balance  </a:t>
            </a:r>
          </a:p>
        </p:txBody>
      </p:sp>
      <p:pic>
        <p:nvPicPr>
          <p:cNvPr id="4" name="Picture 3">
            <a:extLst>
              <a:ext uri="{FF2B5EF4-FFF2-40B4-BE49-F238E27FC236}">
                <a16:creationId xmlns:a16="http://schemas.microsoft.com/office/drawing/2014/main" id="{DDF7E310-DD32-416F-A989-692E4399F2E8}"/>
              </a:ext>
            </a:extLst>
          </p:cNvPr>
          <p:cNvPicPr>
            <a:picLocks noChangeAspect="1"/>
          </p:cNvPicPr>
          <p:nvPr/>
        </p:nvPicPr>
        <p:blipFill>
          <a:blip r:embed="rId2"/>
          <a:stretch>
            <a:fillRect/>
          </a:stretch>
        </p:blipFill>
        <p:spPr>
          <a:xfrm>
            <a:off x="5651496" y="209550"/>
            <a:ext cx="5168903" cy="2584452"/>
          </a:xfrm>
          <a:prstGeom prst="rect">
            <a:avLst/>
          </a:prstGeom>
          <a:effectLst/>
        </p:spPr>
      </p:pic>
    </p:spTree>
    <p:extLst>
      <p:ext uri="{BB962C8B-B14F-4D97-AF65-F5344CB8AC3E}">
        <p14:creationId xmlns:p14="http://schemas.microsoft.com/office/powerpoint/2010/main" val="1575207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FFF7873-0DD0-4FEA-8FE9-8DD8AEA43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3" name="Picture 2">
            <a:extLst>
              <a:ext uri="{FF2B5EF4-FFF2-40B4-BE49-F238E27FC236}">
                <a16:creationId xmlns:a16="http://schemas.microsoft.com/office/drawing/2014/main" id="{82284447-B84C-4C3B-98EA-03E44DB755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BA929801-DE08-57A0-9BA8-7422CCEFCC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47" r="11965" b="2"/>
          <a:stretch/>
        </p:blipFill>
        <p:spPr bwMode="auto">
          <a:xfrm>
            <a:off x="1" y="10"/>
            <a:ext cx="7552944"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4140E084-3765-4F4D-AD43-DDB43996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1037" name="Picture 1036">
            <a:extLst>
              <a:ext uri="{FF2B5EF4-FFF2-40B4-BE49-F238E27FC236}">
                <a16:creationId xmlns:a16="http://schemas.microsoft.com/office/drawing/2014/main" id="{DD2CF979-0F0E-4E68-A483-DBF0A635F3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BBEBE90A-FABD-AAEC-C02B-37D01DA7CCF5}"/>
              </a:ext>
            </a:extLst>
          </p:cNvPr>
          <p:cNvSpPr>
            <a:spLocks noGrp="1"/>
          </p:cNvSpPr>
          <p:nvPr>
            <p:ph idx="1"/>
          </p:nvPr>
        </p:nvSpPr>
        <p:spPr>
          <a:xfrm>
            <a:off x="7802880" y="365760"/>
            <a:ext cx="3745656" cy="5882641"/>
          </a:xfrm>
        </p:spPr>
        <p:txBody>
          <a:bodyPr>
            <a:normAutofit lnSpcReduction="10000"/>
          </a:bodyPr>
          <a:lstStyle/>
          <a:p>
            <a:pPr marL="0" indent="0">
              <a:lnSpc>
                <a:spcPct val="110000"/>
              </a:lnSpc>
              <a:buNone/>
            </a:pPr>
            <a:r>
              <a:rPr lang="en-GB" sz="2100" b="1" i="0" cap="none" dirty="0">
                <a:effectLst/>
                <a:latin typeface="Arial" panose="020B0604020202020204" pitchFamily="34" charset="0"/>
                <a:ea typeface="Cambria" panose="02040503050406030204" pitchFamily="18" charset="0"/>
                <a:cs typeface="Arial" panose="020B0604020202020204" pitchFamily="34" charset="0"/>
              </a:rPr>
              <a:t>What is work-life balance?</a:t>
            </a:r>
          </a:p>
          <a:p>
            <a:pPr>
              <a:lnSpc>
                <a:spcPct val="110000"/>
              </a:lnSpc>
            </a:pPr>
            <a:r>
              <a:rPr lang="en-GB" sz="2100" b="0" i="0" cap="none" dirty="0">
                <a:effectLst/>
                <a:latin typeface="Arial" panose="020B0604020202020204" pitchFamily="34" charset="0"/>
                <a:ea typeface="Cambria" panose="02040503050406030204" pitchFamily="18" charset="0"/>
                <a:cs typeface="Arial" panose="020B0604020202020204" pitchFamily="34" charset="0"/>
              </a:rPr>
              <a:t>Work-life balance simply means striking a healthy balance between your working life and your personal life. </a:t>
            </a:r>
          </a:p>
          <a:p>
            <a:pPr>
              <a:lnSpc>
                <a:spcPct val="110000"/>
              </a:lnSpc>
            </a:pPr>
            <a:r>
              <a:rPr lang="en-GB" sz="2100" b="0" i="0" cap="none" dirty="0">
                <a:effectLst/>
                <a:latin typeface="Arial" panose="020B0604020202020204" pitchFamily="34" charset="0"/>
                <a:ea typeface="Cambria" panose="02040503050406030204" pitchFamily="18" charset="0"/>
                <a:cs typeface="Arial" panose="020B0604020202020204" pitchFamily="34" charset="0"/>
              </a:rPr>
              <a:t>Work-life balance isn't necessarily defined as an even split between the hours you spend at work and the hours you spend on hobbies. The balance is more nuanced than that, and it also varies among different </a:t>
            </a:r>
            <a:r>
              <a:rPr lang="en-GB" sz="2100" b="0" i="0" cap="none">
                <a:effectLst/>
                <a:latin typeface="Arial" panose="020B0604020202020204" pitchFamily="34" charset="0"/>
                <a:ea typeface="Cambria" panose="02040503050406030204" pitchFamily="18" charset="0"/>
                <a:cs typeface="Arial" panose="020B0604020202020204" pitchFamily="34" charset="0"/>
              </a:rPr>
              <a:t>people.</a:t>
            </a:r>
            <a:r>
              <a:rPr lang="en-GB" sz="2100" cap="none">
                <a:latin typeface="Arial" panose="020B0604020202020204" pitchFamily="34" charset="0"/>
                <a:ea typeface="Cambria" panose="02040503050406030204" pitchFamily="18" charset="0"/>
                <a:cs typeface="Arial" panose="020B0604020202020204" pitchFamily="34" charset="0"/>
              </a:rPr>
              <a:t>                                                (</a:t>
            </a:r>
            <a:r>
              <a:rPr lang="en-GB" sz="2100" cap="none" dirty="0">
                <a:latin typeface="Arial" panose="020B0604020202020204" pitchFamily="34" charset="0"/>
                <a:ea typeface="Cambria" panose="02040503050406030204" pitchFamily="18" charset="0"/>
                <a:cs typeface="Arial" panose="020B0604020202020204" pitchFamily="34" charset="0"/>
              </a:rPr>
              <a:t>Ward,2020)</a:t>
            </a:r>
          </a:p>
          <a:p>
            <a:pPr marL="0" indent="0">
              <a:lnSpc>
                <a:spcPct val="110000"/>
              </a:lnSpc>
              <a:buNone/>
            </a:pPr>
            <a:endParaRPr lang="en-GB" sz="1400" dirty="0"/>
          </a:p>
        </p:txBody>
      </p:sp>
    </p:spTree>
    <p:extLst>
      <p:ext uri="{BB962C8B-B14F-4D97-AF65-F5344CB8AC3E}">
        <p14:creationId xmlns:p14="http://schemas.microsoft.com/office/powerpoint/2010/main" val="3282604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055" name="Picture 2">
            <a:extLst>
              <a:ext uri="{FF2B5EF4-FFF2-40B4-BE49-F238E27FC236}">
                <a16:creationId xmlns:a16="http://schemas.microsoft.com/office/drawing/2014/main" id="{8B9DE759-E652-4388-8FE4-67CDFF5DF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2056">
            <a:extLst>
              <a:ext uri="{FF2B5EF4-FFF2-40B4-BE49-F238E27FC236}">
                <a16:creationId xmlns:a16="http://schemas.microsoft.com/office/drawing/2014/main" id="{0A578717-A0F2-4FAF-80B5-2D9BB5B858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59" name="Rectangle 2058">
            <a:extLst>
              <a:ext uri="{FF2B5EF4-FFF2-40B4-BE49-F238E27FC236}">
                <a16:creationId xmlns:a16="http://schemas.microsoft.com/office/drawing/2014/main" id="{8BCF6309-4C51-4224-A01E-C003EF632B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1" name="Picture 2">
            <a:extLst>
              <a:ext uri="{FF2B5EF4-FFF2-40B4-BE49-F238E27FC236}">
                <a16:creationId xmlns:a16="http://schemas.microsoft.com/office/drawing/2014/main" id="{FB8FF44C-06A1-4729-B78C-0C61E4B79F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063" name="Rounded Rectangle 15">
            <a:extLst>
              <a:ext uri="{FF2B5EF4-FFF2-40B4-BE49-F238E27FC236}">
                <a16:creationId xmlns:a16="http://schemas.microsoft.com/office/drawing/2014/main" id="{D0782207-7EAB-4A53-B973-F68403B57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4" y="618517"/>
            <a:ext cx="3995589" cy="5596019"/>
          </a:xfrm>
          <a:prstGeom prst="roundRect">
            <a:avLst>
              <a:gd name="adj" fmla="val 483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C4A506A-9FCF-E8C4-5435-29DD52547D37}"/>
              </a:ext>
            </a:extLst>
          </p:cNvPr>
          <p:cNvPicPr>
            <a:picLocks noChangeAspect="1"/>
          </p:cNvPicPr>
          <p:nvPr/>
        </p:nvPicPr>
        <p:blipFill>
          <a:blip r:embed="rId4"/>
          <a:stretch>
            <a:fillRect/>
          </a:stretch>
        </p:blipFill>
        <p:spPr>
          <a:xfrm>
            <a:off x="807186" y="934766"/>
            <a:ext cx="3668137" cy="2246734"/>
          </a:xfrm>
          <a:prstGeom prst="roundRect">
            <a:avLst>
              <a:gd name="adj" fmla="val 5301"/>
            </a:avLst>
          </a:prstGeom>
          <a:ln w="82550" cap="sq">
            <a:noFill/>
            <a:miter lim="800000"/>
          </a:ln>
          <a:effectLst/>
        </p:spPr>
      </p:pic>
      <p:pic>
        <p:nvPicPr>
          <p:cNvPr id="2050" name="Picture 2" descr="See the source image">
            <a:extLst>
              <a:ext uri="{FF2B5EF4-FFF2-40B4-BE49-F238E27FC236}">
                <a16:creationId xmlns:a16="http://schemas.microsoft.com/office/drawing/2014/main" id="{6C211F02-E374-B59F-6B4D-EF0927967FC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7186" y="3498823"/>
            <a:ext cx="3121905" cy="2575674"/>
          </a:xfrm>
          <a:prstGeom prst="roundRect">
            <a:avLst>
              <a:gd name="adj" fmla="val 5301"/>
            </a:avLst>
          </a:prstGeom>
          <a:noFill/>
          <a:ln w="82550" cap="sq">
            <a:noFill/>
            <a:miter lim="800000"/>
          </a:ln>
          <a:effectLst/>
          <a:extLst>
            <a:ext uri="{909E8E84-426E-40DD-AFC4-6F175D3DCCD1}">
              <a14:hiddenFill xmlns:a14="http://schemas.microsoft.com/office/drawing/2010/main">
                <a:solidFill>
                  <a:srgbClr val="FFFFFF"/>
                </a:solidFill>
              </a14:hiddenFill>
            </a:ext>
          </a:extLst>
        </p:spPr>
      </p:pic>
      <p:pic>
        <p:nvPicPr>
          <p:cNvPr id="2065" name="Picture 2064">
            <a:extLst>
              <a:ext uri="{FF2B5EF4-FFF2-40B4-BE49-F238E27FC236}">
                <a16:creationId xmlns:a16="http://schemas.microsoft.com/office/drawing/2014/main" id="{488072F8-656D-483C-A707-A9549B51DF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A420A4C8-829F-03B7-A81B-151CD038BF41}"/>
              </a:ext>
            </a:extLst>
          </p:cNvPr>
          <p:cNvSpPr/>
          <p:nvPr/>
        </p:nvSpPr>
        <p:spPr>
          <a:xfrm>
            <a:off x="5061016" y="2425132"/>
            <a:ext cx="6487520" cy="21757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marR="0" lvl="0" indent="-342900" algn="l" defTabSz="457200" rtl="0" eaLnBrk="1" fontAlgn="auto" latinLnBrk="0" hangingPunct="1">
              <a:lnSpc>
                <a:spcPct val="90000"/>
              </a:lnSpc>
              <a:spcBef>
                <a:spcPts val="1000"/>
              </a:spcBef>
              <a:spcAft>
                <a:spcPts val="0"/>
              </a:spcAft>
              <a:buClr>
                <a:srgbClr val="E34B7A"/>
              </a:buClr>
              <a:buSzPct val="80000"/>
              <a:buFont typeface="Wingdings" panose="05000000000000000000" pitchFamily="2" charset="2"/>
              <a:buChar char="v"/>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rPr>
              <a:t>Actual and potential </a:t>
            </a:r>
            <a:r>
              <a:rPr kumimoji="0" lang="en-US" sz="2000" b="0"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rPr>
              <a:t>:</a:t>
            </a:r>
            <a:endParaRPr kumimoji="0" lang="en-GB" sz="2000" b="0"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endParaRPr>
          </a:p>
          <a:p>
            <a:pPr marL="0" marR="0" lvl="0" indent="0" algn="l" defTabSz="457200" rtl="0" eaLnBrk="1" fontAlgn="auto" latinLnBrk="0" hangingPunct="1">
              <a:lnSpc>
                <a:spcPct val="90000"/>
              </a:lnSpc>
              <a:spcBef>
                <a:spcPts val="1000"/>
              </a:spcBef>
              <a:spcAft>
                <a:spcPts val="0"/>
              </a:spcAft>
              <a:buClr>
                <a:srgbClr val="E34B7A"/>
              </a:buClr>
              <a:buSzPct val="80000"/>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rPr>
              <a:t>The work-life stability definition units out to acquire an ideal balance between a person’s working lifestyles and non-public life. It is a concept in which the most happiness of an employee acts as the gas for productive and pleasing work, for which both corporation and employee are responsible</a:t>
            </a:r>
            <a:endParaRPr lang="en-GB" dirty="0"/>
          </a:p>
        </p:txBody>
      </p:sp>
      <p:sp>
        <p:nvSpPr>
          <p:cNvPr id="6" name="Rectangle 5">
            <a:extLst>
              <a:ext uri="{FF2B5EF4-FFF2-40B4-BE49-F238E27FC236}">
                <a16:creationId xmlns:a16="http://schemas.microsoft.com/office/drawing/2014/main" id="{22781704-3CD4-E00B-3849-E68922CEFD83}"/>
              </a:ext>
            </a:extLst>
          </p:cNvPr>
          <p:cNvSpPr/>
          <p:nvPr/>
        </p:nvSpPr>
        <p:spPr>
          <a:xfrm>
            <a:off x="5061016" y="228415"/>
            <a:ext cx="6487520" cy="197752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marR="0" lvl="0" indent="-342900" algn="l" defTabSz="457200" rtl="0" eaLnBrk="1" fontAlgn="auto" latinLnBrk="0" hangingPunct="1">
              <a:lnSpc>
                <a:spcPct val="90000"/>
              </a:lnSpc>
              <a:spcBef>
                <a:spcPts val="1000"/>
              </a:spcBef>
              <a:spcAft>
                <a:spcPts val="0"/>
              </a:spcAft>
              <a:buClr>
                <a:srgbClr val="E34B7A"/>
              </a:buClr>
              <a:buSzPct val="80000"/>
              <a:buFont typeface="Wingdings" panose="05000000000000000000" pitchFamily="2" charset="2"/>
              <a:buChar char="v"/>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rPr>
              <a:t>Nature and impact </a:t>
            </a:r>
            <a:r>
              <a:rPr kumimoji="0" lang="en-US" sz="2000" b="0"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rPr>
              <a:t>:</a:t>
            </a:r>
          </a:p>
          <a:p>
            <a:pPr marL="0" marR="0" lvl="0" indent="0" algn="l" defTabSz="457200" rtl="0" eaLnBrk="1" fontAlgn="auto" latinLnBrk="0" hangingPunct="1">
              <a:lnSpc>
                <a:spcPct val="90000"/>
              </a:lnSpc>
              <a:spcBef>
                <a:spcPts val="1000"/>
              </a:spcBef>
              <a:spcAft>
                <a:spcPts val="0"/>
              </a:spcAft>
              <a:buClr>
                <a:srgbClr val="E34B7A"/>
              </a:buClr>
              <a:buSzPct val="80000"/>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rPr>
              <a:t>work-life balance reduces the stress personnel experience. When a worker spends most of their days on work-related things to do and feels as if they are neglecting other vital aspects of their lives, stress and sadness result. </a:t>
            </a:r>
            <a:endParaRPr lang="en-GB" dirty="0"/>
          </a:p>
        </p:txBody>
      </p:sp>
      <p:sp>
        <p:nvSpPr>
          <p:cNvPr id="7" name="Rectangle 6">
            <a:extLst>
              <a:ext uri="{FF2B5EF4-FFF2-40B4-BE49-F238E27FC236}">
                <a16:creationId xmlns:a16="http://schemas.microsoft.com/office/drawing/2014/main" id="{43800CF9-FE2B-E341-9392-7F8F4E43A8D0}"/>
              </a:ext>
            </a:extLst>
          </p:cNvPr>
          <p:cNvSpPr/>
          <p:nvPr/>
        </p:nvSpPr>
        <p:spPr>
          <a:xfrm>
            <a:off x="5045926" y="4681867"/>
            <a:ext cx="6506677" cy="204431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marR="0" lvl="0" indent="-342900" algn="l" defTabSz="457200" rtl="0" eaLnBrk="1" fontAlgn="auto" latinLnBrk="0" hangingPunct="1">
              <a:lnSpc>
                <a:spcPct val="90000"/>
              </a:lnSpc>
              <a:spcBef>
                <a:spcPts val="1000"/>
              </a:spcBef>
              <a:spcAft>
                <a:spcPts val="0"/>
              </a:spcAft>
              <a:buClr>
                <a:srgbClr val="E34B7A"/>
              </a:buClr>
              <a:buSzPct val="80000"/>
              <a:buFont typeface="Wingdings" panose="05000000000000000000" pitchFamily="2" charset="2"/>
              <a:buChar char="v"/>
              <a:tabLst/>
              <a:defRPr/>
            </a:pPr>
            <a:r>
              <a:rPr kumimoji="0" lang="en-US" sz="2000" b="1"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rPr>
              <a:t>Complex problem </a:t>
            </a:r>
            <a:r>
              <a:rPr kumimoji="0" lang="en-US" sz="2000" b="0"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rPr>
              <a:t>:</a:t>
            </a:r>
          </a:p>
          <a:p>
            <a:pPr marL="0" marR="0" lvl="0" indent="0" algn="l" defTabSz="457200" rtl="0" eaLnBrk="1" fontAlgn="auto" latinLnBrk="0" hangingPunct="1">
              <a:lnSpc>
                <a:spcPct val="90000"/>
              </a:lnSpc>
              <a:spcBef>
                <a:spcPts val="1000"/>
              </a:spcBef>
              <a:spcAft>
                <a:spcPts val="0"/>
              </a:spcAft>
              <a:buClr>
                <a:srgbClr val="E34B7A"/>
              </a:buClr>
              <a:buSzPct val="80000"/>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rPr>
              <a:t>There are frequently two most important aspects related with work/life balance – the first is lack of time and scheduling conflicts, and the other is feeling overwhelmed, overloaded or harassed by using the pressures of more than one roles.</a:t>
            </a:r>
            <a:endParaRPr kumimoji="0" lang="en-US" sz="2000" b="0" i="0" u="none" strike="noStrike" kern="1200" cap="none" spc="0" normalizeH="0" baseline="0" noProof="0" dirty="0">
              <a:ln>
                <a:noFill/>
              </a:ln>
              <a:solidFill>
                <a:prstClr val="black">
                  <a:lumMod val="75000"/>
                  <a:lumOff val="25000"/>
                </a:prstClr>
              </a:solidFill>
              <a:effectLst/>
              <a:uLnTx/>
              <a:uFillTx/>
              <a:latin typeface="Cambria" panose="02040503050406030204" pitchFamily="18" charset="0"/>
              <a:ea typeface="Cambria" panose="02040503050406030204" pitchFamily="18" charset="0"/>
              <a:cs typeface="+mn-cs"/>
            </a:endParaRPr>
          </a:p>
        </p:txBody>
      </p:sp>
    </p:spTree>
    <p:extLst>
      <p:ext uri="{BB962C8B-B14F-4D97-AF65-F5344CB8AC3E}">
        <p14:creationId xmlns:p14="http://schemas.microsoft.com/office/powerpoint/2010/main" val="4190943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F94490-DD09-99B5-4D3E-291DE9B4CB07}"/>
              </a:ext>
            </a:extLst>
          </p:cNvPr>
          <p:cNvSpPr txBox="1"/>
          <p:nvPr/>
        </p:nvSpPr>
        <p:spPr>
          <a:xfrm>
            <a:off x="2407920" y="426720"/>
            <a:ext cx="6675120" cy="461665"/>
          </a:xfrm>
          <a:prstGeom prst="rect">
            <a:avLst/>
          </a:prstGeom>
          <a:noFill/>
        </p:spPr>
        <p:txBody>
          <a:bodyPr wrap="square" rtlCol="0">
            <a:spAutoFit/>
          </a:bodyPr>
          <a:lstStyle/>
          <a:p>
            <a:r>
              <a:rPr lang="en-GB" sz="2400" b="1" dirty="0">
                <a:solidFill>
                  <a:srgbClr val="000000"/>
                </a:solidFill>
                <a:latin typeface="Arial" panose="020B0604020202020204" pitchFamily="34" charset="0"/>
                <a:cs typeface="Arial" panose="020B0604020202020204" pitchFamily="34" charset="0"/>
              </a:rPr>
              <a:t>The </a:t>
            </a:r>
            <a:r>
              <a:rPr kumimoji="0" lang="en-GB" sz="2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Overall Performance of the organisation</a:t>
            </a:r>
            <a:endParaRPr lang="en-GB" sz="24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E9BC61C-E241-36E8-A8D2-7AC4E7BAE43A}"/>
              </a:ext>
            </a:extLst>
          </p:cNvPr>
          <p:cNvSpPr/>
          <p:nvPr/>
        </p:nvSpPr>
        <p:spPr>
          <a:xfrm>
            <a:off x="213360" y="2153920"/>
            <a:ext cx="4714240" cy="23063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is important for organizations to maintain a balance between work and personal life in order to retain and attract employees.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This has a significant implication for employee attitudes, behaviour, wellbeing, and effectiveness.       </a:t>
            </a:r>
          </a:p>
        </p:txBody>
      </p:sp>
      <p:cxnSp>
        <p:nvCxnSpPr>
          <p:cNvPr id="8" name="Straight Arrow Connector 7">
            <a:extLst>
              <a:ext uri="{FF2B5EF4-FFF2-40B4-BE49-F238E27FC236}">
                <a16:creationId xmlns:a16="http://schemas.microsoft.com/office/drawing/2014/main" id="{24F1FA89-B072-C3EF-A233-62CAFB83E8BE}"/>
              </a:ext>
            </a:extLst>
          </p:cNvPr>
          <p:cNvCxnSpPr>
            <a:cxnSpLocks/>
          </p:cNvCxnSpPr>
          <p:nvPr/>
        </p:nvCxnSpPr>
        <p:spPr>
          <a:xfrm flipV="1">
            <a:off x="4881880" y="2001520"/>
            <a:ext cx="2042160" cy="61976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10" name="Oval 9">
            <a:extLst>
              <a:ext uri="{FF2B5EF4-FFF2-40B4-BE49-F238E27FC236}">
                <a16:creationId xmlns:a16="http://schemas.microsoft.com/office/drawing/2014/main" id="{6585D784-5595-0DF1-F575-36B660A27F66}"/>
              </a:ext>
            </a:extLst>
          </p:cNvPr>
          <p:cNvSpPr/>
          <p:nvPr/>
        </p:nvSpPr>
        <p:spPr>
          <a:xfrm>
            <a:off x="6746240" y="750610"/>
            <a:ext cx="5445760" cy="189992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for elderly and disability </a:t>
            </a:r>
          </a:p>
          <a:p>
            <a:pPr marR="0" lvl="0" algn="l" defTabSz="457200" rtl="0" eaLnBrk="1" fontAlgn="auto" latinLnBrk="0" hangingPunct="1">
              <a:lnSpc>
                <a:spcPct val="100000"/>
              </a:lnSpc>
              <a:spcBef>
                <a:spcPts val="0"/>
              </a:spcBef>
              <a:spcAft>
                <a:spcPts val="0"/>
              </a:spcAft>
              <a:buClrTx/>
              <a:buSzTx/>
              <a:tabLst/>
              <a:defRPr/>
            </a:pPr>
            <a:r>
              <a:rPr lang="en-GB" dirty="0">
                <a:solidFill>
                  <a:prstClr val="black"/>
                </a:solidFill>
                <a:latin typeface="Arial" panose="020B0604020202020204" pitchFamily="34" charset="0"/>
                <a:cs typeface="Arial" panose="020B0604020202020204" pitchFamily="34" charset="0"/>
              </a:rPr>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family member, </a:t>
            </a:r>
          </a:p>
        </p:txBody>
      </p:sp>
      <p:sp>
        <p:nvSpPr>
          <p:cNvPr id="11" name="Oval 10">
            <a:extLst>
              <a:ext uri="{FF2B5EF4-FFF2-40B4-BE49-F238E27FC236}">
                <a16:creationId xmlns:a16="http://schemas.microsoft.com/office/drawing/2014/main" id="{55D85651-9804-17CE-783D-8F48B1800E94}"/>
              </a:ext>
            </a:extLst>
          </p:cNvPr>
          <p:cNvSpPr/>
          <p:nvPr/>
        </p:nvSpPr>
        <p:spPr>
          <a:xfrm>
            <a:off x="6614160" y="2621280"/>
            <a:ext cx="5598160" cy="189992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Cutting down the maximum working hours per week so they have time to work and balance life.</a:t>
            </a:r>
          </a:p>
        </p:txBody>
      </p:sp>
      <p:sp>
        <p:nvSpPr>
          <p:cNvPr id="12" name="Oval 11">
            <a:extLst>
              <a:ext uri="{FF2B5EF4-FFF2-40B4-BE49-F238E27FC236}">
                <a16:creationId xmlns:a16="http://schemas.microsoft.com/office/drawing/2014/main" id="{C01F80B8-BA8D-E4AD-B9A0-61DEA6932BB3}"/>
              </a:ext>
            </a:extLst>
          </p:cNvPr>
          <p:cNvSpPr/>
          <p:nvPr/>
        </p:nvSpPr>
        <p:spPr>
          <a:xfrm>
            <a:off x="6593840" y="4521200"/>
            <a:ext cx="5598160" cy="219456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Arial" panose="020B0604020202020204" pitchFamily="34" charset="0"/>
              <a:buChar cha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More importantly is to put any person expert like (safety and well being adviser) where they can get assist from if needed or to make them aware if things go wrong.</a:t>
            </a:r>
            <a:endParaRPr lang="en-GB" dirty="0"/>
          </a:p>
        </p:txBody>
      </p:sp>
    </p:spTree>
    <p:extLst>
      <p:ext uri="{BB962C8B-B14F-4D97-AF65-F5344CB8AC3E}">
        <p14:creationId xmlns:p14="http://schemas.microsoft.com/office/powerpoint/2010/main" val="3911050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a:extLst>
              <a:ext uri="{FF2B5EF4-FFF2-40B4-BE49-F238E27FC236}">
                <a16:creationId xmlns:a16="http://schemas.microsoft.com/office/drawing/2014/main" id="{62701D40-3A73-E3DA-3992-511364485606}"/>
              </a:ext>
            </a:extLst>
          </p:cNvPr>
          <p:cNvSpPr/>
          <p:nvPr/>
        </p:nvSpPr>
        <p:spPr>
          <a:xfrm rot="5400000">
            <a:off x="8996465" y="3109083"/>
            <a:ext cx="2347825" cy="1610423"/>
          </a:xfrm>
          <a:prstGeom prst="triangle">
            <a:avLst>
              <a:gd name="adj" fmla="val 46732"/>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Half Frame 4">
            <a:extLst>
              <a:ext uri="{FF2B5EF4-FFF2-40B4-BE49-F238E27FC236}">
                <a16:creationId xmlns:a16="http://schemas.microsoft.com/office/drawing/2014/main" id="{5E5D598F-DCFC-67C9-402F-450FBAFACC92}"/>
              </a:ext>
            </a:extLst>
          </p:cNvPr>
          <p:cNvSpPr/>
          <p:nvPr/>
        </p:nvSpPr>
        <p:spPr>
          <a:xfrm rot="7783581">
            <a:off x="-847096" y="3160835"/>
            <a:ext cx="1891185" cy="1708426"/>
          </a:xfrm>
          <a:prstGeom prst="halfFram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solidFill>
                <a:schemeClr val="tx1"/>
              </a:solidFill>
            </a:endParaRPr>
          </a:p>
        </p:txBody>
      </p:sp>
      <p:cxnSp>
        <p:nvCxnSpPr>
          <p:cNvPr id="6" name="Straight Arrow Connector 5">
            <a:extLst>
              <a:ext uri="{FF2B5EF4-FFF2-40B4-BE49-F238E27FC236}">
                <a16:creationId xmlns:a16="http://schemas.microsoft.com/office/drawing/2014/main" id="{47301ED1-A237-AEC4-C531-22BAEECCAE65}"/>
              </a:ext>
            </a:extLst>
          </p:cNvPr>
          <p:cNvCxnSpPr>
            <a:cxnSpLocks/>
          </p:cNvCxnSpPr>
          <p:nvPr/>
        </p:nvCxnSpPr>
        <p:spPr>
          <a:xfrm>
            <a:off x="1351280" y="3842206"/>
            <a:ext cx="8398193" cy="8537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D0F44634-E84F-13FF-A078-B44AA28B59E2}"/>
              </a:ext>
            </a:extLst>
          </p:cNvPr>
          <p:cNvCxnSpPr>
            <a:cxnSpLocks/>
          </p:cNvCxnSpPr>
          <p:nvPr/>
        </p:nvCxnSpPr>
        <p:spPr>
          <a:xfrm>
            <a:off x="5207109" y="1244851"/>
            <a:ext cx="1593067" cy="2607455"/>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20" name="Oval 19">
            <a:extLst>
              <a:ext uri="{FF2B5EF4-FFF2-40B4-BE49-F238E27FC236}">
                <a16:creationId xmlns:a16="http://schemas.microsoft.com/office/drawing/2014/main" id="{01740510-F446-A6A2-D8D7-D5BC5DC4AB90}"/>
              </a:ext>
            </a:extLst>
          </p:cNvPr>
          <p:cNvSpPr/>
          <p:nvPr/>
        </p:nvSpPr>
        <p:spPr>
          <a:xfrm>
            <a:off x="9994046" y="3647060"/>
            <a:ext cx="146304" cy="229716"/>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2" name="Rectangle 31">
            <a:extLst>
              <a:ext uri="{FF2B5EF4-FFF2-40B4-BE49-F238E27FC236}">
                <a16:creationId xmlns:a16="http://schemas.microsoft.com/office/drawing/2014/main" id="{F5FC62A7-791F-D7E2-AC13-53496C1BF9EC}"/>
              </a:ext>
            </a:extLst>
          </p:cNvPr>
          <p:cNvSpPr/>
          <p:nvPr/>
        </p:nvSpPr>
        <p:spPr>
          <a:xfrm>
            <a:off x="1478334" y="5813111"/>
            <a:ext cx="2286000" cy="31301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Methods</a:t>
            </a: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3" name="Rectangle 32">
            <a:extLst>
              <a:ext uri="{FF2B5EF4-FFF2-40B4-BE49-F238E27FC236}">
                <a16:creationId xmlns:a16="http://schemas.microsoft.com/office/drawing/2014/main" id="{45248899-9286-B5F8-0AC7-9E95D908861A}"/>
              </a:ext>
            </a:extLst>
          </p:cNvPr>
          <p:cNvSpPr/>
          <p:nvPr/>
        </p:nvSpPr>
        <p:spPr>
          <a:xfrm>
            <a:off x="10975589" y="3017520"/>
            <a:ext cx="1661419" cy="207068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Tw Cen MT" panose="020B0602020104020603"/>
                <a:ea typeface="+mn-ea"/>
                <a:cs typeface="+mn-cs"/>
              </a:rPr>
              <a:t>WORK/LIFE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Tw Cen MT" panose="020B0602020104020603"/>
                <a:ea typeface="+mn-ea"/>
                <a:cs typeface="+mn-cs"/>
              </a:rPr>
              <a:t>BALANCE</a:t>
            </a:r>
            <a:endParaRPr kumimoji="0" lang="en-GB" sz="1800" b="1"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9" name="TextBox 8">
            <a:extLst>
              <a:ext uri="{FF2B5EF4-FFF2-40B4-BE49-F238E27FC236}">
                <a16:creationId xmlns:a16="http://schemas.microsoft.com/office/drawing/2014/main" id="{F9626189-1277-E1C6-2110-5D8C835420B9}"/>
              </a:ext>
            </a:extLst>
          </p:cNvPr>
          <p:cNvSpPr txBox="1"/>
          <p:nvPr/>
        </p:nvSpPr>
        <p:spPr>
          <a:xfrm>
            <a:off x="1359826" y="95896"/>
            <a:ext cx="6667643"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Cause and effect analysis (fishbone)</a:t>
            </a:r>
          </a:p>
        </p:txBody>
      </p:sp>
      <p:sp>
        <p:nvSpPr>
          <p:cNvPr id="12" name="TextBox 11">
            <a:extLst>
              <a:ext uri="{FF2B5EF4-FFF2-40B4-BE49-F238E27FC236}">
                <a16:creationId xmlns:a16="http://schemas.microsoft.com/office/drawing/2014/main" id="{1F7B00DB-7DEA-F2A9-FB46-D4B7D355E2CD}"/>
              </a:ext>
            </a:extLst>
          </p:cNvPr>
          <p:cNvSpPr txBox="1"/>
          <p:nvPr/>
        </p:nvSpPr>
        <p:spPr>
          <a:xfrm>
            <a:off x="1898365" y="981365"/>
            <a:ext cx="1865969"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Equipment</a:t>
            </a:r>
          </a:p>
        </p:txBody>
      </p:sp>
      <p:sp>
        <p:nvSpPr>
          <p:cNvPr id="13" name="TextBox 12">
            <a:extLst>
              <a:ext uri="{FF2B5EF4-FFF2-40B4-BE49-F238E27FC236}">
                <a16:creationId xmlns:a16="http://schemas.microsoft.com/office/drawing/2014/main" id="{CF4FD371-F9F0-54DB-81CB-16A0E5C47504}"/>
              </a:ext>
            </a:extLst>
          </p:cNvPr>
          <p:cNvSpPr txBox="1"/>
          <p:nvPr/>
        </p:nvSpPr>
        <p:spPr>
          <a:xfrm>
            <a:off x="5113063" y="928031"/>
            <a:ext cx="2156217"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Environmental</a:t>
            </a:r>
          </a:p>
        </p:txBody>
      </p:sp>
      <p:sp>
        <p:nvSpPr>
          <p:cNvPr id="16" name="TextBox 15">
            <a:extLst>
              <a:ext uri="{FF2B5EF4-FFF2-40B4-BE49-F238E27FC236}">
                <a16:creationId xmlns:a16="http://schemas.microsoft.com/office/drawing/2014/main" id="{E66559B1-D0D7-F6D8-16EB-3B9F9FB6FD55}"/>
              </a:ext>
            </a:extLst>
          </p:cNvPr>
          <p:cNvSpPr txBox="1"/>
          <p:nvPr/>
        </p:nvSpPr>
        <p:spPr>
          <a:xfrm flipH="1">
            <a:off x="5690692" y="1546382"/>
            <a:ext cx="328967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Communication Problem</a:t>
            </a:r>
          </a:p>
        </p:txBody>
      </p:sp>
      <p:cxnSp>
        <p:nvCxnSpPr>
          <p:cNvPr id="22" name="Straight Connector 21">
            <a:extLst>
              <a:ext uri="{FF2B5EF4-FFF2-40B4-BE49-F238E27FC236}">
                <a16:creationId xmlns:a16="http://schemas.microsoft.com/office/drawing/2014/main" id="{E9D4FC8C-69F7-23A3-E9FD-35C6CBF7F4DF}"/>
              </a:ext>
            </a:extLst>
          </p:cNvPr>
          <p:cNvCxnSpPr/>
          <p:nvPr/>
        </p:nvCxnSpPr>
        <p:spPr>
          <a:xfrm>
            <a:off x="5690692" y="1915714"/>
            <a:ext cx="2664036"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38C13C38-DF9E-8CA8-C19D-01ED901A202D}"/>
              </a:ext>
            </a:extLst>
          </p:cNvPr>
          <p:cNvCxnSpPr/>
          <p:nvPr/>
        </p:nvCxnSpPr>
        <p:spPr>
          <a:xfrm>
            <a:off x="2027767" y="1332763"/>
            <a:ext cx="1549667" cy="2503056"/>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5B586185-E6D6-7721-39C6-DF36EE5AAEA6}"/>
              </a:ext>
            </a:extLst>
          </p:cNvPr>
          <p:cNvSpPr txBox="1"/>
          <p:nvPr/>
        </p:nvSpPr>
        <p:spPr>
          <a:xfrm>
            <a:off x="5944098" y="2139012"/>
            <a:ext cx="265036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Lack of expectations</a:t>
            </a:r>
          </a:p>
        </p:txBody>
      </p:sp>
      <p:cxnSp>
        <p:nvCxnSpPr>
          <p:cNvPr id="35" name="Straight Connector 34">
            <a:extLst>
              <a:ext uri="{FF2B5EF4-FFF2-40B4-BE49-F238E27FC236}">
                <a16:creationId xmlns:a16="http://schemas.microsoft.com/office/drawing/2014/main" id="{C1258049-29C3-F310-B766-F8F284D928D6}"/>
              </a:ext>
            </a:extLst>
          </p:cNvPr>
          <p:cNvCxnSpPr/>
          <p:nvPr/>
        </p:nvCxnSpPr>
        <p:spPr>
          <a:xfrm flipV="1">
            <a:off x="6096000" y="2591810"/>
            <a:ext cx="2258728" cy="19456"/>
          </a:xfrm>
          <a:prstGeom prst="line">
            <a:avLst/>
          </a:prstGeom>
          <a:ln w="28575"/>
        </p:spPr>
        <p:style>
          <a:lnRef idx="1">
            <a:schemeClr val="dk1"/>
          </a:lnRef>
          <a:fillRef idx="0">
            <a:schemeClr val="dk1"/>
          </a:fillRef>
          <a:effectRef idx="0">
            <a:schemeClr val="dk1"/>
          </a:effectRef>
          <a:fontRef idx="minor">
            <a:schemeClr val="tx1"/>
          </a:fontRef>
        </p:style>
      </p:cxnSp>
      <p:sp>
        <p:nvSpPr>
          <p:cNvPr id="37" name="TextBox 36">
            <a:extLst>
              <a:ext uri="{FF2B5EF4-FFF2-40B4-BE49-F238E27FC236}">
                <a16:creationId xmlns:a16="http://schemas.microsoft.com/office/drawing/2014/main" id="{F6500789-01BC-0EDC-A7B5-AE099324AC8D}"/>
              </a:ext>
            </a:extLst>
          </p:cNvPr>
          <p:cNvSpPr txBox="1"/>
          <p:nvPr/>
        </p:nvSpPr>
        <p:spPr>
          <a:xfrm>
            <a:off x="6356543" y="2853191"/>
            <a:ext cx="280095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Unhealthy working hours</a:t>
            </a:r>
          </a:p>
        </p:txBody>
      </p:sp>
      <p:cxnSp>
        <p:nvCxnSpPr>
          <p:cNvPr id="39" name="Straight Connector 38">
            <a:extLst>
              <a:ext uri="{FF2B5EF4-FFF2-40B4-BE49-F238E27FC236}">
                <a16:creationId xmlns:a16="http://schemas.microsoft.com/office/drawing/2014/main" id="{7ECF5501-D391-2F7A-2FA9-D2A77431BA8B}"/>
              </a:ext>
            </a:extLst>
          </p:cNvPr>
          <p:cNvCxnSpPr>
            <a:cxnSpLocks/>
          </p:cNvCxnSpPr>
          <p:nvPr/>
        </p:nvCxnSpPr>
        <p:spPr>
          <a:xfrm flipV="1">
            <a:off x="6477288" y="3295599"/>
            <a:ext cx="2649187" cy="10284"/>
          </a:xfrm>
          <a:prstGeom prst="line">
            <a:avLst/>
          </a:prstGeom>
          <a:ln w="28575"/>
        </p:spPr>
        <p:style>
          <a:lnRef idx="1">
            <a:schemeClr val="dk1"/>
          </a:lnRef>
          <a:fillRef idx="0">
            <a:schemeClr val="dk1"/>
          </a:fillRef>
          <a:effectRef idx="0">
            <a:schemeClr val="dk1"/>
          </a:effectRef>
          <a:fontRef idx="minor">
            <a:schemeClr val="tx1"/>
          </a:fontRef>
        </p:style>
      </p:cxnSp>
      <p:sp>
        <p:nvSpPr>
          <p:cNvPr id="41" name="TextBox 40">
            <a:extLst>
              <a:ext uri="{FF2B5EF4-FFF2-40B4-BE49-F238E27FC236}">
                <a16:creationId xmlns:a16="http://schemas.microsoft.com/office/drawing/2014/main" id="{F474C9CD-CA71-8955-A089-B95047EBA87C}"/>
              </a:ext>
            </a:extLst>
          </p:cNvPr>
          <p:cNvSpPr txBox="1"/>
          <p:nvPr/>
        </p:nvSpPr>
        <p:spPr>
          <a:xfrm>
            <a:off x="5684678" y="5865087"/>
            <a:ext cx="1236774"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People</a:t>
            </a:r>
            <a:r>
              <a:rPr lang="en-GB" sz="2400" dirty="0">
                <a:latin typeface="Arial" panose="020B0604020202020204" pitchFamily="34" charset="0"/>
                <a:cs typeface="Arial" panose="020B0604020202020204" pitchFamily="34" charset="0"/>
              </a:rPr>
              <a:t> </a:t>
            </a:r>
          </a:p>
        </p:txBody>
      </p:sp>
      <p:cxnSp>
        <p:nvCxnSpPr>
          <p:cNvPr id="45" name="Straight Arrow Connector 44">
            <a:extLst>
              <a:ext uri="{FF2B5EF4-FFF2-40B4-BE49-F238E27FC236}">
                <a16:creationId xmlns:a16="http://schemas.microsoft.com/office/drawing/2014/main" id="{5C656141-BC80-C909-C09C-C9C132AFCCDA}"/>
              </a:ext>
            </a:extLst>
          </p:cNvPr>
          <p:cNvCxnSpPr>
            <a:cxnSpLocks/>
          </p:cNvCxnSpPr>
          <p:nvPr/>
        </p:nvCxnSpPr>
        <p:spPr>
          <a:xfrm flipV="1">
            <a:off x="5684678" y="3914294"/>
            <a:ext cx="1109484" cy="212938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AAC4D02C-12EF-8308-188D-35DB1E70D4F4}"/>
              </a:ext>
            </a:extLst>
          </p:cNvPr>
          <p:cNvCxnSpPr/>
          <p:nvPr/>
        </p:nvCxnSpPr>
        <p:spPr>
          <a:xfrm>
            <a:off x="6477288" y="4496459"/>
            <a:ext cx="2610280" cy="0"/>
          </a:xfrm>
          <a:prstGeom prst="line">
            <a:avLst/>
          </a:prstGeom>
          <a:ln w="28575"/>
        </p:spPr>
        <p:style>
          <a:lnRef idx="1">
            <a:schemeClr val="dk1"/>
          </a:lnRef>
          <a:fillRef idx="0">
            <a:schemeClr val="dk1"/>
          </a:fillRef>
          <a:effectRef idx="0">
            <a:schemeClr val="dk1"/>
          </a:effectRef>
          <a:fontRef idx="minor">
            <a:schemeClr val="tx1"/>
          </a:fontRef>
        </p:style>
      </p:cxnSp>
      <p:sp>
        <p:nvSpPr>
          <p:cNvPr id="50" name="TextBox 49">
            <a:extLst>
              <a:ext uri="{FF2B5EF4-FFF2-40B4-BE49-F238E27FC236}">
                <a16:creationId xmlns:a16="http://schemas.microsoft.com/office/drawing/2014/main" id="{FE3C6E95-D3CF-97A1-50E0-5E95C4AE112D}"/>
              </a:ext>
            </a:extLst>
          </p:cNvPr>
          <p:cNvSpPr txBox="1"/>
          <p:nvPr/>
        </p:nvSpPr>
        <p:spPr>
          <a:xfrm>
            <a:off x="6686770" y="4061861"/>
            <a:ext cx="261567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Unexpected patients </a:t>
            </a:r>
          </a:p>
        </p:txBody>
      </p:sp>
      <p:cxnSp>
        <p:nvCxnSpPr>
          <p:cNvPr id="52" name="Straight Connector 51">
            <a:extLst>
              <a:ext uri="{FF2B5EF4-FFF2-40B4-BE49-F238E27FC236}">
                <a16:creationId xmlns:a16="http://schemas.microsoft.com/office/drawing/2014/main" id="{C4BE388F-1E26-D378-D605-31AD5C0A3CB7}"/>
              </a:ext>
            </a:extLst>
          </p:cNvPr>
          <p:cNvCxnSpPr/>
          <p:nvPr/>
        </p:nvCxnSpPr>
        <p:spPr>
          <a:xfrm>
            <a:off x="6213482" y="5084353"/>
            <a:ext cx="2947070" cy="7238"/>
          </a:xfrm>
          <a:prstGeom prst="line">
            <a:avLst/>
          </a:prstGeom>
          <a:ln w="28575"/>
        </p:spPr>
        <p:style>
          <a:lnRef idx="1">
            <a:schemeClr val="dk1"/>
          </a:lnRef>
          <a:fillRef idx="0">
            <a:schemeClr val="dk1"/>
          </a:fillRef>
          <a:effectRef idx="0">
            <a:schemeClr val="dk1"/>
          </a:effectRef>
          <a:fontRef idx="minor">
            <a:schemeClr val="tx1"/>
          </a:fontRef>
        </p:style>
      </p:cxnSp>
      <p:sp>
        <p:nvSpPr>
          <p:cNvPr id="54" name="TextBox 53">
            <a:extLst>
              <a:ext uri="{FF2B5EF4-FFF2-40B4-BE49-F238E27FC236}">
                <a16:creationId xmlns:a16="http://schemas.microsoft.com/office/drawing/2014/main" id="{7B25CC2C-9555-9234-9627-14FA107C8D06}"/>
              </a:ext>
            </a:extLst>
          </p:cNvPr>
          <p:cNvSpPr txBox="1"/>
          <p:nvPr/>
        </p:nvSpPr>
        <p:spPr>
          <a:xfrm>
            <a:off x="6451878" y="4666426"/>
            <a:ext cx="27714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Change in nature of work </a:t>
            </a:r>
          </a:p>
        </p:txBody>
      </p:sp>
      <p:cxnSp>
        <p:nvCxnSpPr>
          <p:cNvPr id="56" name="Straight Connector 55">
            <a:extLst>
              <a:ext uri="{FF2B5EF4-FFF2-40B4-BE49-F238E27FC236}">
                <a16:creationId xmlns:a16="http://schemas.microsoft.com/office/drawing/2014/main" id="{0BE6AFF7-62FC-7F82-8ED6-CB0DD7F5D9DB}"/>
              </a:ext>
            </a:extLst>
          </p:cNvPr>
          <p:cNvCxnSpPr/>
          <p:nvPr/>
        </p:nvCxnSpPr>
        <p:spPr>
          <a:xfrm>
            <a:off x="6015789" y="5613149"/>
            <a:ext cx="3141705" cy="0"/>
          </a:xfrm>
          <a:prstGeom prst="line">
            <a:avLst/>
          </a:prstGeom>
          <a:ln w="28575"/>
        </p:spPr>
        <p:style>
          <a:lnRef idx="1">
            <a:schemeClr val="dk1"/>
          </a:lnRef>
          <a:fillRef idx="0">
            <a:schemeClr val="dk1"/>
          </a:fillRef>
          <a:effectRef idx="0">
            <a:schemeClr val="dk1"/>
          </a:effectRef>
          <a:fontRef idx="minor">
            <a:schemeClr val="tx1"/>
          </a:fontRef>
        </p:style>
      </p:cxnSp>
      <p:sp>
        <p:nvSpPr>
          <p:cNvPr id="57" name="TextBox 56">
            <a:extLst>
              <a:ext uri="{FF2B5EF4-FFF2-40B4-BE49-F238E27FC236}">
                <a16:creationId xmlns:a16="http://schemas.microsoft.com/office/drawing/2014/main" id="{EF8B48F6-26BC-3DAE-4D78-C938602A3E44}"/>
              </a:ext>
            </a:extLst>
          </p:cNvPr>
          <p:cNvSpPr txBox="1"/>
          <p:nvPr/>
        </p:nvSpPr>
        <p:spPr>
          <a:xfrm>
            <a:off x="6134321" y="5171348"/>
            <a:ext cx="308895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Symptoms of stress </a:t>
            </a:r>
          </a:p>
        </p:txBody>
      </p:sp>
      <p:cxnSp>
        <p:nvCxnSpPr>
          <p:cNvPr id="8" name="Straight Connector 7">
            <a:extLst>
              <a:ext uri="{FF2B5EF4-FFF2-40B4-BE49-F238E27FC236}">
                <a16:creationId xmlns:a16="http://schemas.microsoft.com/office/drawing/2014/main" id="{DD220A53-B8F0-834B-F41E-59C6C10516B8}"/>
              </a:ext>
            </a:extLst>
          </p:cNvPr>
          <p:cNvCxnSpPr>
            <a:cxnSpLocks/>
          </p:cNvCxnSpPr>
          <p:nvPr/>
        </p:nvCxnSpPr>
        <p:spPr>
          <a:xfrm flipV="1">
            <a:off x="2477051" y="1970798"/>
            <a:ext cx="2285946" cy="2573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D43BBB95-BB7B-5020-F3E5-FCA969E4897D}"/>
              </a:ext>
            </a:extLst>
          </p:cNvPr>
          <p:cNvSpPr txBox="1"/>
          <p:nvPr/>
        </p:nvSpPr>
        <p:spPr>
          <a:xfrm>
            <a:off x="2514824" y="1617440"/>
            <a:ext cx="2851014" cy="369332"/>
          </a:xfrm>
          <a:prstGeom prst="rect">
            <a:avLst/>
          </a:prstGeom>
          <a:noFill/>
        </p:spPr>
        <p:txBody>
          <a:bodyPr wrap="square" rtlCol="0">
            <a:spAutoFit/>
          </a:bodyPr>
          <a:lstStyle/>
          <a:p>
            <a:pPr marR="0" lvl="0" algn="l" defTabSz="457200" rtl="0" eaLnBrk="1" fontAlgn="auto" latinLnBrk="0" hangingPunct="1">
              <a:lnSpc>
                <a:spcPct val="100000"/>
              </a:lnSpc>
              <a:spcBef>
                <a:spcPts val="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Risk assessment</a:t>
            </a:r>
          </a:p>
        </p:txBody>
      </p:sp>
      <p:cxnSp>
        <p:nvCxnSpPr>
          <p:cNvPr id="21" name="Straight Connector 20">
            <a:extLst>
              <a:ext uri="{FF2B5EF4-FFF2-40B4-BE49-F238E27FC236}">
                <a16:creationId xmlns:a16="http://schemas.microsoft.com/office/drawing/2014/main" id="{DE304E54-9A33-E0B6-E6E3-06E441333742}"/>
              </a:ext>
            </a:extLst>
          </p:cNvPr>
          <p:cNvCxnSpPr/>
          <p:nvPr/>
        </p:nvCxnSpPr>
        <p:spPr>
          <a:xfrm>
            <a:off x="2845869" y="2729337"/>
            <a:ext cx="297444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ACD8AF9C-4DEB-3C22-CAA3-786AE0672975}"/>
              </a:ext>
            </a:extLst>
          </p:cNvPr>
          <p:cNvSpPr txBox="1"/>
          <p:nvPr/>
        </p:nvSpPr>
        <p:spPr>
          <a:xfrm>
            <a:off x="2826537" y="2046892"/>
            <a:ext cx="2857867" cy="646331"/>
          </a:xfrm>
          <a:prstGeom prst="rect">
            <a:avLst/>
          </a:prstGeom>
          <a:noFill/>
        </p:spPr>
        <p:txBody>
          <a:bodyPr wrap="square" rtlCol="0">
            <a:spAutoFit/>
          </a:bodyPr>
          <a:lstStyle/>
          <a:p>
            <a:pPr marR="0" lvl="0" algn="l" defTabSz="457200" rtl="0" eaLnBrk="1" fontAlgn="auto" latinLnBrk="0" hangingPunct="1">
              <a:lnSpc>
                <a:spcPct val="100000"/>
              </a:lnSpc>
              <a:spcBef>
                <a:spcPts val="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Protective measures at all the time </a:t>
            </a:r>
          </a:p>
        </p:txBody>
      </p:sp>
      <p:cxnSp>
        <p:nvCxnSpPr>
          <p:cNvPr id="28" name="Straight Connector 27">
            <a:extLst>
              <a:ext uri="{FF2B5EF4-FFF2-40B4-BE49-F238E27FC236}">
                <a16:creationId xmlns:a16="http://schemas.microsoft.com/office/drawing/2014/main" id="{3AD86C28-BED4-7C55-093B-D4FC8478538D}"/>
              </a:ext>
            </a:extLst>
          </p:cNvPr>
          <p:cNvCxnSpPr/>
          <p:nvPr/>
        </p:nvCxnSpPr>
        <p:spPr>
          <a:xfrm>
            <a:off x="3413760" y="3429000"/>
            <a:ext cx="277741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A45E53B9-3AF7-D141-D4ED-A2B4E6E5EFFE}"/>
              </a:ext>
            </a:extLst>
          </p:cNvPr>
          <p:cNvSpPr txBox="1"/>
          <p:nvPr/>
        </p:nvSpPr>
        <p:spPr>
          <a:xfrm>
            <a:off x="3242822" y="2793906"/>
            <a:ext cx="3163522" cy="646331"/>
          </a:xfrm>
          <a:prstGeom prst="rect">
            <a:avLst/>
          </a:prstGeom>
          <a:noFill/>
        </p:spPr>
        <p:txBody>
          <a:bodyPr wrap="square" rtlCol="0">
            <a:spAutoFit/>
          </a:bodyPr>
          <a:lstStyle/>
          <a:p>
            <a:pPr marR="0" lvl="0" algn="l" defTabSz="457200" rtl="0" eaLnBrk="1" fontAlgn="auto" latinLnBrk="0" hangingPunct="1">
              <a:lnSpc>
                <a:spcPct val="100000"/>
              </a:lnSpc>
              <a:spcBef>
                <a:spcPts val="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Making sure that equipment are safe   </a:t>
            </a:r>
          </a:p>
        </p:txBody>
      </p:sp>
      <p:cxnSp>
        <p:nvCxnSpPr>
          <p:cNvPr id="31" name="Straight Arrow Connector 30">
            <a:extLst>
              <a:ext uri="{FF2B5EF4-FFF2-40B4-BE49-F238E27FC236}">
                <a16:creationId xmlns:a16="http://schemas.microsoft.com/office/drawing/2014/main" id="{5E993769-F05A-460F-EA6A-F66721674424}"/>
              </a:ext>
            </a:extLst>
          </p:cNvPr>
          <p:cNvCxnSpPr/>
          <p:nvPr/>
        </p:nvCxnSpPr>
        <p:spPr>
          <a:xfrm flipV="1">
            <a:off x="2514824" y="3927576"/>
            <a:ext cx="1074516" cy="1782344"/>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36" name="Straight Connector 35">
            <a:extLst>
              <a:ext uri="{FF2B5EF4-FFF2-40B4-BE49-F238E27FC236}">
                <a16:creationId xmlns:a16="http://schemas.microsoft.com/office/drawing/2014/main" id="{F6BE2CD7-0483-EDC8-52F2-863FE8FE0F43}"/>
              </a:ext>
            </a:extLst>
          </p:cNvPr>
          <p:cNvCxnSpPr/>
          <p:nvPr/>
        </p:nvCxnSpPr>
        <p:spPr>
          <a:xfrm>
            <a:off x="3318288" y="4495281"/>
            <a:ext cx="2832468" cy="43618"/>
          </a:xfrm>
          <a:prstGeom prst="line">
            <a:avLst/>
          </a:prstGeom>
          <a:ln w="28575"/>
        </p:spPr>
        <p:style>
          <a:lnRef idx="1">
            <a:schemeClr val="dk1"/>
          </a:lnRef>
          <a:fillRef idx="0">
            <a:schemeClr val="dk1"/>
          </a:fillRef>
          <a:effectRef idx="0">
            <a:schemeClr val="dk1"/>
          </a:effectRef>
          <a:fontRef idx="minor">
            <a:schemeClr val="tx1"/>
          </a:fontRef>
        </p:style>
      </p:cxnSp>
      <p:sp>
        <p:nvSpPr>
          <p:cNvPr id="38" name="TextBox 37">
            <a:extLst>
              <a:ext uri="{FF2B5EF4-FFF2-40B4-BE49-F238E27FC236}">
                <a16:creationId xmlns:a16="http://schemas.microsoft.com/office/drawing/2014/main" id="{A2378E2B-CD38-B30E-E50F-94F2C26AC135}"/>
              </a:ext>
            </a:extLst>
          </p:cNvPr>
          <p:cNvSpPr txBox="1"/>
          <p:nvPr/>
        </p:nvSpPr>
        <p:spPr>
          <a:xfrm>
            <a:off x="3502708" y="4064095"/>
            <a:ext cx="2441390" cy="369332"/>
          </a:xfrm>
          <a:prstGeom prst="rect">
            <a:avLst/>
          </a:prstGeom>
          <a:noFill/>
        </p:spPr>
        <p:txBody>
          <a:bodyPr wrap="square" rtlCol="0">
            <a:spAutoFit/>
          </a:bodyPr>
          <a:lstStyle/>
          <a:p>
            <a:pPr marR="0" lvl="0" algn="l" defTabSz="457200" rtl="0" eaLnBrk="1" fontAlgn="auto" latinLnBrk="0" hangingPunct="1">
              <a:lnSpc>
                <a:spcPct val="100000"/>
              </a:lnSpc>
              <a:spcBef>
                <a:spcPts val="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Bending over to life</a:t>
            </a:r>
          </a:p>
        </p:txBody>
      </p:sp>
      <p:cxnSp>
        <p:nvCxnSpPr>
          <p:cNvPr id="42" name="Straight Connector 41">
            <a:extLst>
              <a:ext uri="{FF2B5EF4-FFF2-40B4-BE49-F238E27FC236}">
                <a16:creationId xmlns:a16="http://schemas.microsoft.com/office/drawing/2014/main" id="{E6C16E7D-D574-4D59-E8A0-80648B9BAB0A}"/>
              </a:ext>
            </a:extLst>
          </p:cNvPr>
          <p:cNvCxnSpPr/>
          <p:nvPr/>
        </p:nvCxnSpPr>
        <p:spPr>
          <a:xfrm>
            <a:off x="2908573" y="5185491"/>
            <a:ext cx="2973849" cy="33003"/>
          </a:xfrm>
          <a:prstGeom prst="line">
            <a:avLst/>
          </a:prstGeom>
          <a:ln w="28575"/>
        </p:spPr>
        <p:style>
          <a:lnRef idx="1">
            <a:schemeClr val="dk1"/>
          </a:lnRef>
          <a:fillRef idx="0">
            <a:schemeClr val="dk1"/>
          </a:fillRef>
          <a:effectRef idx="0">
            <a:schemeClr val="dk1"/>
          </a:effectRef>
          <a:fontRef idx="minor">
            <a:schemeClr val="tx1"/>
          </a:fontRef>
        </p:style>
      </p:cxnSp>
      <p:sp>
        <p:nvSpPr>
          <p:cNvPr id="43" name="TextBox 42">
            <a:extLst>
              <a:ext uri="{FF2B5EF4-FFF2-40B4-BE49-F238E27FC236}">
                <a16:creationId xmlns:a16="http://schemas.microsoft.com/office/drawing/2014/main" id="{1D1E40D1-90C2-6308-D390-529A85B26950}"/>
              </a:ext>
            </a:extLst>
          </p:cNvPr>
          <p:cNvSpPr txBox="1"/>
          <p:nvPr/>
        </p:nvSpPr>
        <p:spPr>
          <a:xfrm>
            <a:off x="3200896" y="4574772"/>
            <a:ext cx="2924122" cy="646331"/>
          </a:xfrm>
          <a:prstGeom prst="rect">
            <a:avLst/>
          </a:prstGeom>
          <a:noFill/>
        </p:spPr>
        <p:txBody>
          <a:bodyPr wrap="square" rtlCol="0">
            <a:spAutoFit/>
          </a:bodyPr>
          <a:lstStyle/>
          <a:p>
            <a:pPr marR="0" lvl="0" algn="l" defTabSz="457200" rtl="0" eaLnBrk="1" fontAlgn="auto" latinLnBrk="0" hangingPunct="1">
              <a:lnSpc>
                <a:spcPct val="100000"/>
              </a:lnSpc>
              <a:spcBef>
                <a:spcPts val="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Reaching above the shoulder to grab an object  </a:t>
            </a:r>
          </a:p>
        </p:txBody>
      </p:sp>
    </p:spTree>
    <p:extLst>
      <p:ext uri="{BB962C8B-B14F-4D97-AF65-F5344CB8AC3E}">
        <p14:creationId xmlns:p14="http://schemas.microsoft.com/office/powerpoint/2010/main" val="2578651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C9D48E0-8EC1-638A-5DD7-426A3817BF60}"/>
              </a:ext>
            </a:extLst>
          </p:cNvPr>
          <p:cNvGraphicFramePr>
            <a:graphicFrameLocks noGrp="1"/>
          </p:cNvGraphicFramePr>
          <p:nvPr>
            <p:extLst>
              <p:ext uri="{D42A27DB-BD31-4B8C-83A1-F6EECF244321}">
                <p14:modId xmlns:p14="http://schemas.microsoft.com/office/powerpoint/2010/main" val="3091772267"/>
              </p:ext>
            </p:extLst>
          </p:nvPr>
        </p:nvGraphicFramePr>
        <p:xfrm>
          <a:off x="35562" y="96520"/>
          <a:ext cx="12120876" cy="8146965"/>
        </p:xfrm>
        <a:graphic>
          <a:graphicData uri="http://schemas.openxmlformats.org/drawingml/2006/table">
            <a:tbl>
              <a:tblPr firstRow="1" bandRow="1">
                <a:tableStyleId>{5C22544A-7EE6-4342-B048-85BDC9FD1C3A}</a:tableStyleId>
              </a:tblPr>
              <a:tblGrid>
                <a:gridCol w="2020146">
                  <a:extLst>
                    <a:ext uri="{9D8B030D-6E8A-4147-A177-3AD203B41FA5}">
                      <a16:colId xmlns:a16="http://schemas.microsoft.com/office/drawing/2014/main" val="1990737973"/>
                    </a:ext>
                  </a:extLst>
                </a:gridCol>
                <a:gridCol w="2020146">
                  <a:extLst>
                    <a:ext uri="{9D8B030D-6E8A-4147-A177-3AD203B41FA5}">
                      <a16:colId xmlns:a16="http://schemas.microsoft.com/office/drawing/2014/main" val="3879537748"/>
                    </a:ext>
                  </a:extLst>
                </a:gridCol>
                <a:gridCol w="2020146">
                  <a:extLst>
                    <a:ext uri="{9D8B030D-6E8A-4147-A177-3AD203B41FA5}">
                      <a16:colId xmlns:a16="http://schemas.microsoft.com/office/drawing/2014/main" val="1886074527"/>
                    </a:ext>
                  </a:extLst>
                </a:gridCol>
                <a:gridCol w="2020146">
                  <a:extLst>
                    <a:ext uri="{9D8B030D-6E8A-4147-A177-3AD203B41FA5}">
                      <a16:colId xmlns:a16="http://schemas.microsoft.com/office/drawing/2014/main" val="4165830414"/>
                    </a:ext>
                  </a:extLst>
                </a:gridCol>
                <a:gridCol w="2020146">
                  <a:extLst>
                    <a:ext uri="{9D8B030D-6E8A-4147-A177-3AD203B41FA5}">
                      <a16:colId xmlns:a16="http://schemas.microsoft.com/office/drawing/2014/main" val="534039835"/>
                    </a:ext>
                  </a:extLst>
                </a:gridCol>
                <a:gridCol w="2020146">
                  <a:extLst>
                    <a:ext uri="{9D8B030D-6E8A-4147-A177-3AD203B41FA5}">
                      <a16:colId xmlns:a16="http://schemas.microsoft.com/office/drawing/2014/main" val="4115813887"/>
                    </a:ext>
                  </a:extLst>
                </a:gridCol>
              </a:tblGrid>
              <a:tr h="2221653">
                <a:tc>
                  <a:txBody>
                    <a:bodyPr/>
                    <a:lstStyle/>
                    <a:p>
                      <a:r>
                        <a:rPr kumimoji="0" lang="en-GB" sz="2000" b="1"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POLITICAL</a:t>
                      </a:r>
                      <a:endParaRPr lang="en-GB" sz="2000" dirty="0"/>
                    </a:p>
                  </a:txBody>
                  <a:tcPr/>
                </a:tc>
                <a:tc>
                  <a:txBody>
                    <a:bodyPr/>
                    <a:lstStyle/>
                    <a:p>
                      <a:r>
                        <a:rPr kumimoji="0" lang="en-GB" sz="2000" b="1"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ECONOMIC</a:t>
                      </a:r>
                      <a:endParaRPr lang="en-GB" sz="2000" dirty="0"/>
                    </a:p>
                  </a:txBody>
                  <a:tcPr/>
                </a:tc>
                <a:tc>
                  <a:txBody>
                    <a:bodyPr/>
                    <a:lstStyle/>
                    <a:p>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SOCIAL</a:t>
                      </a:r>
                      <a:endParaRPr lang="en-GB" sz="2000" dirty="0"/>
                    </a:p>
                  </a:txBody>
                  <a:tcPr/>
                </a:tc>
                <a:tc>
                  <a:txBody>
                    <a:bodyPr/>
                    <a:lstStyle/>
                    <a:p>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Technology</a:t>
                      </a:r>
                      <a:endParaRPr lang="en-GB" sz="2000" dirty="0"/>
                    </a:p>
                  </a:txBody>
                  <a:tcPr/>
                </a:tc>
                <a:tc>
                  <a:txBody>
                    <a:bodyPr/>
                    <a:lstStyle/>
                    <a:p>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Legal</a:t>
                      </a:r>
                      <a:endParaRPr lang="en-GB" sz="2000" dirty="0"/>
                    </a:p>
                  </a:txBody>
                  <a:tcPr/>
                </a:tc>
                <a:tc>
                  <a:txBody>
                    <a:bodyPr/>
                    <a:lstStyle/>
                    <a:p>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Environment</a:t>
                      </a:r>
                      <a:endParaRPr lang="en-GB" sz="2000" dirty="0"/>
                    </a:p>
                  </a:txBody>
                  <a:tcPr/>
                </a:tc>
                <a:extLst>
                  <a:ext uri="{0D108BD9-81ED-4DB2-BD59-A6C34878D82A}">
                    <a16:rowId xmlns:a16="http://schemas.microsoft.com/office/drawing/2014/main" val="1490687453"/>
                  </a:ext>
                </a:extLst>
              </a:tr>
              <a:tr h="2221653">
                <a:tc>
                  <a:txBody>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Government stability also allows businesses like work life balance initiative as a predictor of employees behavioural outcomes to expand regionally as well as internationally</a:t>
                      </a:r>
                    </a:p>
                    <a:p>
                      <a:pPr marL="285750" indent="-285750">
                        <a:buFont typeface="Arial" panose="020B0604020202020204" pitchFamily="34" charset="0"/>
                        <a:buChar char="•"/>
                      </a:pPr>
                      <a:endParaRPr lang="en-GB" dirty="0"/>
                    </a:p>
                  </a:txBody>
                  <a:tcPr/>
                </a:tc>
                <a:tc>
                  <a:txBody>
                    <a:bodyPr/>
                    <a:lstStyle/>
                    <a:p>
                      <a:pPr marL="285750" indent="-285750">
                        <a:buFont typeface="Arial" panose="020B0604020202020204" pitchFamily="34" charset="0"/>
                        <a:buChar cha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 moderate interest rate will help businesses and companies of employees behavioural outcomes in taking loans from the banks </a:t>
                      </a:r>
                      <a:endParaRPr lang="en-GB" dirty="0"/>
                    </a:p>
                  </a:txBody>
                  <a:tcPr/>
                </a:tc>
                <a:tc>
                  <a:txBody>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 higher education means more talented, skilled and knowledgeable person in the talent pool for work life balance. As a result, they will focus on positive consumption which will give work life balance.</a:t>
                      </a:r>
                    </a:p>
                    <a:p>
                      <a:endParaRPr lang="en-GB" dirty="0"/>
                    </a:p>
                  </a:txBody>
                  <a:tcPr/>
                </a:tc>
                <a:tc>
                  <a:txBody>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high penetration of internet is used for personal and social lives along with professional responsibilities.as a result the higher internet penetration has helped work life balance initiative as a predictor of employees behavioural outcomes in improving its quality and delivery. </a:t>
                      </a:r>
                    </a:p>
                    <a:p>
                      <a:endParaRPr lang="en-GB" dirty="0"/>
                    </a:p>
                  </a:txBody>
                  <a:tcPr/>
                </a:tc>
                <a:tc>
                  <a:txBody>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strict regulation pertaining to the health and safety of employees at workplace. The safety and health involves not only physical wellbeing, but also the emotional and mental wellbeing if employees.</a:t>
                      </a:r>
                      <a:endParaRPr kumimoji="0" lang="en-GB" sz="16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a:txBody>
                  <a:tcPr/>
                </a:tc>
                <a:tc>
                  <a:txBody>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is an increased focus on environmental sustainability and recycling consumers are becoming more aware, and demanding ways for recycling products to be disposed off.</a:t>
                      </a:r>
                      <a:endParaRPr kumimoji="0" lang="en-GB" sz="1600" b="0" i="0" u="none" strike="noStrike" kern="1200" cap="none" spc="0" normalizeH="0" baseline="0" noProof="0" dirty="0">
                        <a:ln>
                          <a:noFill/>
                        </a:ln>
                        <a:solidFill>
                          <a:srgbClr val="6A7676"/>
                        </a:solidFill>
                        <a:effectLst/>
                        <a:uLnTx/>
                        <a:uFillTx/>
                        <a:latin typeface="Arial" panose="020B0604020202020204" pitchFamily="34" charset="0"/>
                        <a:ea typeface="+mn-ea"/>
                        <a:cs typeface="Arial" panose="020B0604020202020204" pitchFamily="34" charset="0"/>
                      </a:endParaRPr>
                    </a:p>
                    <a:p>
                      <a:endParaRPr lang="en-GB" dirty="0"/>
                    </a:p>
                  </a:txBody>
                  <a:tcPr/>
                </a:tc>
                <a:extLst>
                  <a:ext uri="{0D108BD9-81ED-4DB2-BD59-A6C34878D82A}">
                    <a16:rowId xmlns:a16="http://schemas.microsoft.com/office/drawing/2014/main" val="2347290253"/>
                  </a:ext>
                </a:extLst>
              </a:tr>
            </a:tbl>
          </a:graphicData>
        </a:graphic>
      </p:graphicFrame>
    </p:spTree>
    <p:extLst>
      <p:ext uri="{BB962C8B-B14F-4D97-AF65-F5344CB8AC3E}">
        <p14:creationId xmlns:p14="http://schemas.microsoft.com/office/powerpoint/2010/main" val="2510578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1FBDF4D-FF29-FA1B-D4A5-A797CCDC83DC}"/>
              </a:ext>
            </a:extLst>
          </p:cNvPr>
          <p:cNvSpPr/>
          <p:nvPr/>
        </p:nvSpPr>
        <p:spPr>
          <a:xfrm>
            <a:off x="0" y="1093783"/>
            <a:ext cx="5601904" cy="581501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Pursue passions: </a:t>
            </a:r>
            <a:r>
              <a:rPr kumimoji="0" lang="en-GB" sz="1800" b="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Employees with excellent work-life balance know the importance of finding time to do the things they love; whether it’s exercising, reading, painting, yoga, or spending time with their families. </a:t>
            </a:r>
            <a:endPar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a:p>
            <a:pPr marL="285750" indent="-285750" algn="l">
              <a:buFont typeface="Arial" panose="020B0604020202020204" pitchFamily="34" charset="0"/>
              <a:buChar char="•"/>
            </a:pPr>
            <a:r>
              <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Keep to strict working hours:</a:t>
            </a:r>
          </a:p>
          <a:p>
            <a:pPr marL="285750" indent="-285750" algn="l">
              <a:buFont typeface="Arial" panose="020B0604020202020204" pitchFamily="34" charset="0"/>
              <a:buChar char="•"/>
            </a:pPr>
            <a:r>
              <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Have a long-term plan</a:t>
            </a:r>
            <a:endParaRPr lang="en-GB" b="1" noProof="0" dirty="0">
              <a:solidFill>
                <a:srgbClr val="1D1E20"/>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Take scheduled breaks throughout the day</a:t>
            </a:r>
            <a:endParaRPr lang="en-GB" b="1" noProof="0" dirty="0">
              <a:solidFill>
                <a:srgbClr val="1D1E20"/>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Just say no</a:t>
            </a:r>
          </a:p>
          <a:p>
            <a:pPr algn="l"/>
            <a:endParaRPr lang="en-GB" b="1" dirty="0">
              <a:solidFill>
                <a:srgbClr val="1D1E20"/>
              </a:solidFill>
              <a:latin typeface="Arial" panose="020B0604020202020204" pitchFamily="34" charset="0"/>
              <a:cs typeface="Arial" panose="020B0604020202020204" pitchFamily="34" charset="0"/>
            </a:endParaRPr>
          </a:p>
          <a:p>
            <a:pPr algn="l"/>
            <a:endParaRPr lang="en-GB" b="1" i="0" dirty="0">
              <a:solidFill>
                <a:srgbClr val="1D1E20"/>
              </a:solidFill>
              <a:effectLst/>
              <a:latin typeface="Arial" panose="020B0604020202020204" pitchFamily="34" charset="0"/>
              <a:cs typeface="Arial" panose="020B0604020202020204" pitchFamily="34" charset="0"/>
            </a:endParaRPr>
          </a:p>
          <a:p>
            <a:pPr algn="l"/>
            <a:endParaRPr lang="en-GB" b="1" dirty="0">
              <a:solidFill>
                <a:srgbClr val="1D1E20"/>
              </a:solidFill>
              <a:latin typeface="Arial" panose="020B0604020202020204" pitchFamily="34" charset="0"/>
              <a:cs typeface="Arial" panose="020B0604020202020204" pitchFamily="34" charset="0"/>
            </a:endParaRPr>
          </a:p>
          <a:p>
            <a:pPr algn="l"/>
            <a:endParaRPr lang="en-GB" b="1" i="0" dirty="0">
              <a:solidFill>
                <a:srgbClr val="1D1E20"/>
              </a:solidFill>
              <a:effectLst/>
              <a:latin typeface="Arial" panose="020B0604020202020204" pitchFamily="34" charset="0"/>
              <a:cs typeface="Arial" panose="020B0604020202020204" pitchFamily="34" charset="0"/>
            </a:endParaRPr>
          </a:p>
          <a:p>
            <a:pPr algn="l"/>
            <a:endParaRPr lang="en-GB" b="0" i="0" dirty="0">
              <a:solidFill>
                <a:srgbClr val="1D1E20"/>
              </a:solidFill>
              <a:effectLst/>
              <a:latin typeface="-apple-system"/>
            </a:endParaRPr>
          </a:p>
        </p:txBody>
      </p:sp>
      <p:sp>
        <p:nvSpPr>
          <p:cNvPr id="8" name="TextBox 7">
            <a:extLst>
              <a:ext uri="{FF2B5EF4-FFF2-40B4-BE49-F238E27FC236}">
                <a16:creationId xmlns:a16="http://schemas.microsoft.com/office/drawing/2014/main" id="{01C95B1E-14E2-3B3B-8138-21FDFBFB7215}"/>
              </a:ext>
            </a:extLst>
          </p:cNvPr>
          <p:cNvSpPr txBox="1"/>
          <p:nvPr/>
        </p:nvSpPr>
        <p:spPr>
          <a:xfrm>
            <a:off x="885524" y="394635"/>
            <a:ext cx="3801979"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Alternative solution </a:t>
            </a:r>
          </a:p>
        </p:txBody>
      </p:sp>
      <p:sp>
        <p:nvSpPr>
          <p:cNvPr id="9" name="TextBox 8">
            <a:extLst>
              <a:ext uri="{FF2B5EF4-FFF2-40B4-BE49-F238E27FC236}">
                <a16:creationId xmlns:a16="http://schemas.microsoft.com/office/drawing/2014/main" id="{F70C7F9F-5505-A377-190D-39FEA62B7259}"/>
              </a:ext>
            </a:extLst>
          </p:cNvPr>
          <p:cNvSpPr txBox="1"/>
          <p:nvPr/>
        </p:nvSpPr>
        <p:spPr>
          <a:xfrm>
            <a:off x="7257448" y="502356"/>
            <a:ext cx="4049028"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Appropriative solution </a:t>
            </a:r>
          </a:p>
        </p:txBody>
      </p:sp>
      <p:sp>
        <p:nvSpPr>
          <p:cNvPr id="10" name="Rectangle 9">
            <a:extLst>
              <a:ext uri="{FF2B5EF4-FFF2-40B4-BE49-F238E27FC236}">
                <a16:creationId xmlns:a16="http://schemas.microsoft.com/office/drawing/2014/main" id="{2B3A2863-A30E-E6D3-8383-084E621023B2}"/>
              </a:ext>
            </a:extLst>
          </p:cNvPr>
          <p:cNvSpPr/>
          <p:nvPr/>
        </p:nvSpPr>
        <p:spPr>
          <a:xfrm>
            <a:off x="5948413" y="972152"/>
            <a:ext cx="6051081" cy="58491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endParaRPr lang="en-GB" b="1" dirty="0">
              <a:solidFill>
                <a:srgbClr val="1D1E20"/>
              </a:solidFill>
              <a:latin typeface="Arial" panose="020B0604020202020204" pitchFamily="34"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endParaRPr lang="en-GB" b="1" dirty="0">
              <a:solidFill>
                <a:srgbClr val="1D1E20"/>
              </a:solidFill>
              <a:latin typeface="Arial" panose="020B0604020202020204" pitchFamily="34"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endParaRPr lang="en-GB" b="1" dirty="0">
              <a:solidFill>
                <a:srgbClr val="1D1E20"/>
              </a:solidFill>
              <a:latin typeface="Arial" panose="020B0604020202020204" pitchFamily="34"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endPar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1" dirty="0">
              <a:solidFill>
                <a:srgbClr val="1D1E20"/>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to strict working hours </a:t>
            </a:r>
            <a:r>
              <a:rPr kumimoji="0" lang="en-GB" sz="1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will provide you the chance to stability lifestyles outdoor work because been bendy for corporation and all the maintain exchange shift hours or even working overtime include weekend that mean not able to work life balance. </a:t>
            </a:r>
            <a:endParaRPr kumimoji="0" lang="en-GB" sz="180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Have a long-term plan </a:t>
            </a:r>
            <a:r>
              <a:rPr kumimoji="0" lang="en-GB" sz="180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Manage “deadline stress” by creating a long-term plan which encompasses completion dates for all upcoming projects and tasks.</a:t>
            </a:r>
          </a:p>
          <a:p>
            <a:pPr marR="0" lvl="0" algn="l" defTabSz="457200" rtl="0" eaLnBrk="1" fontAlgn="auto" latinLnBrk="0" hangingPunct="1">
              <a:lnSpc>
                <a:spcPct val="100000"/>
              </a:lnSpc>
              <a:spcBef>
                <a:spcPts val="0"/>
              </a:spcBef>
              <a:spcAft>
                <a:spcPts val="0"/>
              </a:spcAft>
              <a:buClrTx/>
              <a:buSzTx/>
              <a:tabLst/>
              <a:defRPr/>
            </a:pPr>
            <a:r>
              <a:rPr lang="en-GB" dirty="0">
                <a:solidFill>
                  <a:srgbClr val="1D1E20"/>
                </a:solidFill>
                <a:latin typeface="Arial" panose="020B0604020202020204" pitchFamily="34" charset="0"/>
                <a:cs typeface="Arial" panose="020B0604020202020204" pitchFamily="34" charset="0"/>
              </a:rPr>
              <a:t>                                                                 </a:t>
            </a:r>
            <a:r>
              <a:rPr kumimoji="0" lang="en-GB" sz="180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  (Britt, 2022)</a:t>
            </a:r>
          </a:p>
          <a:p>
            <a:pPr marL="285750" marR="0" lvl="0" indent="-28575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Just say no </a:t>
            </a:r>
            <a:r>
              <a:rPr kumimoji="0" lang="en-GB" sz="180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don’t feel pressured to take on every new request from a colleague or manager. Saying “yes” to     everything is a sure-fire way to destroy your work-life balance.</a:t>
            </a:r>
            <a:endParaRPr lang="en-GB" dirty="0">
              <a:solidFill>
                <a:srgbClr val="1D1E2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rPr>
              <a:t>                                                                    (Britt, 2022)</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srgbClr val="1D1E20"/>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srgbClr val="1D1E20"/>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srgbClr val="1D1E20"/>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srgbClr val="1D1E20"/>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srgbClr val="1D1E20"/>
              </a:solidFill>
              <a:latin typeface="Arial" panose="020B0604020202020204" pitchFamily="34"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endParaRPr kumimoji="0" lang="en-GB" sz="1800" b="0" i="0" u="none" strike="noStrike" kern="1200" cap="none" spc="0" normalizeH="0" baseline="0" noProof="0" dirty="0">
              <a:ln>
                <a:noFill/>
              </a:ln>
              <a:solidFill>
                <a:srgbClr val="1D1E2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52831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896C87B-09A3-CC48-3353-A879EB6ADF63}"/>
              </a:ext>
            </a:extLst>
          </p:cNvPr>
          <p:cNvSpPr/>
          <p:nvPr/>
        </p:nvSpPr>
        <p:spPr>
          <a:xfrm>
            <a:off x="1860400" y="396814"/>
            <a:ext cx="8206626" cy="538288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latin typeface="Arial" panose="020B0604020202020204" pitchFamily="34" charset="0"/>
                <a:cs typeface="Arial" panose="020B0604020202020204" pitchFamily="34" charset="0"/>
              </a:rPr>
              <a:t>Plan implement solutions</a:t>
            </a:r>
          </a:p>
          <a:p>
            <a:pPr algn="ctr"/>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i="0" dirty="0">
                <a:solidFill>
                  <a:schemeClr val="tx1"/>
                </a:solidFill>
                <a:effectLst/>
                <a:latin typeface="Arial" panose="020B0604020202020204" pitchFamily="34" charset="0"/>
                <a:cs typeface="Arial" panose="020B0604020202020204" pitchFamily="34" charset="0"/>
              </a:rPr>
              <a:t>Providing free get admission to health services (either on or off-site)</a:t>
            </a:r>
          </a:p>
          <a:p>
            <a:pPr marL="285750" indent="-285750">
              <a:buFont typeface="Arial" panose="020B0604020202020204" pitchFamily="34" charset="0"/>
              <a:buChar char="•"/>
            </a:pPr>
            <a:r>
              <a:rPr lang="en-GB" i="0" dirty="0">
                <a:solidFill>
                  <a:schemeClr val="tx1"/>
                </a:solidFill>
                <a:effectLst/>
                <a:latin typeface="Arial" panose="020B0604020202020204" pitchFamily="34" charset="0"/>
                <a:cs typeface="Arial" panose="020B0604020202020204" pitchFamily="34" charset="0"/>
              </a:rPr>
              <a:t>Offering incentives for cycling or taking walks to work</a:t>
            </a:r>
          </a:p>
          <a:p>
            <a:pPr marL="285750" indent="-285750">
              <a:buFont typeface="Arial" panose="020B0604020202020204" pitchFamily="34" charset="0"/>
              <a:buChar char="•"/>
            </a:pPr>
            <a:r>
              <a:rPr lang="en-GB" i="0" dirty="0">
                <a:solidFill>
                  <a:schemeClr val="tx1"/>
                </a:solidFill>
                <a:effectLst/>
                <a:latin typeface="Arial" panose="020B0604020202020204" pitchFamily="34" charset="0"/>
                <a:cs typeface="Arial" panose="020B0604020202020204" pitchFamily="34" charset="0"/>
              </a:rPr>
              <a:t>Creating an onsite relaxation/meditation room</a:t>
            </a:r>
          </a:p>
          <a:p>
            <a:pPr marL="285750" indent="-285750">
              <a:buFont typeface="Arial" panose="020B0604020202020204" pitchFamily="34" charset="0"/>
              <a:buChar char="•"/>
            </a:pPr>
            <a:r>
              <a:rPr lang="en-GB" i="0" dirty="0">
                <a:solidFill>
                  <a:schemeClr val="tx1"/>
                </a:solidFill>
                <a:effectLst/>
                <a:latin typeface="Arial" panose="020B0604020202020204" pitchFamily="34" charset="0"/>
                <a:cs typeface="Arial" panose="020B0604020202020204" pitchFamily="34" charset="0"/>
              </a:rPr>
              <a:t>Offering healthier and/or greater vegetarian picks at the cafeteria</a:t>
            </a:r>
          </a:p>
          <a:p>
            <a:pPr marL="285750" indent="-285750">
              <a:buFont typeface="Arial" panose="020B0604020202020204" pitchFamily="34" charset="0"/>
              <a:buChar char="•"/>
            </a:pPr>
            <a:r>
              <a:rPr lang="en-GB" i="0" dirty="0">
                <a:solidFill>
                  <a:schemeClr val="tx1"/>
                </a:solidFill>
                <a:effectLst/>
                <a:latin typeface="Arial" panose="020B0604020202020204" pitchFamily="34" charset="0"/>
                <a:cs typeface="Arial" panose="020B0604020202020204" pitchFamily="34" charset="0"/>
              </a:rPr>
              <a:t>Providing free flu shots</a:t>
            </a:r>
          </a:p>
          <a:p>
            <a:pPr marL="285750" indent="-285750">
              <a:buFont typeface="Arial" panose="020B0604020202020204" pitchFamily="34" charset="0"/>
              <a:buChar char="•"/>
            </a:pPr>
            <a:r>
              <a:rPr lang="en-GB" i="0" dirty="0">
                <a:solidFill>
                  <a:schemeClr val="tx1"/>
                </a:solidFill>
                <a:effectLst/>
                <a:latin typeface="Arial" panose="020B0604020202020204" pitchFamily="34" charset="0"/>
                <a:cs typeface="Arial" panose="020B0604020202020204" pitchFamily="34" charset="0"/>
              </a:rPr>
              <a:t>Providing extra education for managing stress and intellectual health at work.</a:t>
            </a:r>
          </a:p>
          <a:p>
            <a:r>
              <a:rPr lang="en-GB" i="0" dirty="0">
                <a:solidFill>
                  <a:schemeClr val="tx1"/>
                </a:solidFill>
                <a:effectLst/>
                <a:latin typeface="Arial" panose="020B0604020202020204" pitchFamily="34" charset="0"/>
                <a:cs typeface="Arial" panose="020B0604020202020204" pitchFamily="34" charset="0"/>
              </a:rPr>
              <a:t> </a:t>
            </a:r>
          </a:p>
          <a:p>
            <a:r>
              <a:rPr lang="en-GB" i="0" dirty="0">
                <a:solidFill>
                  <a:schemeClr val="tx1"/>
                </a:solidFill>
                <a:effectLst/>
                <a:latin typeface="Arial" panose="020B0604020202020204" pitchFamily="34" charset="0"/>
                <a:cs typeface="Arial" panose="020B0604020202020204" pitchFamily="34" charset="0"/>
              </a:rPr>
              <a:t>all this practise might also led to completely happy work existence balance</a:t>
            </a:r>
          </a:p>
          <a:p>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Pytlik</a:t>
            </a:r>
            <a:r>
              <a:rPr lang="en-GB" dirty="0">
                <a:solidFill>
                  <a:schemeClr val="tx1"/>
                </a:solidFill>
                <a:latin typeface="Arial" panose="020B0604020202020204" pitchFamily="34" charset="0"/>
                <a:cs typeface="Arial" panose="020B0604020202020204" pitchFamily="34" charset="0"/>
              </a:rPr>
              <a:t>, 2020)</a:t>
            </a:r>
          </a:p>
          <a:p>
            <a:endParaRPr lang="en-GB" i="0" dirty="0">
              <a:solidFill>
                <a:schemeClr val="tx1"/>
              </a:solidFill>
              <a:effectLst/>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149928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5BE6CE3-3152-D0F0-935A-B6D942A25EB7}"/>
              </a:ext>
            </a:extLst>
          </p:cNvPr>
          <p:cNvSpPr/>
          <p:nvPr/>
        </p:nvSpPr>
        <p:spPr>
          <a:xfrm>
            <a:off x="-40640" y="-91440"/>
            <a:ext cx="12273280" cy="720344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0" i="0" dirty="0">
              <a:solidFill>
                <a:srgbClr val="000000"/>
              </a:solidFill>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endParaRPr kumimoji="0" lang="en-GB" b="0" u="none" strike="noStrike" kern="1200" cap="all"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algn="l"/>
            <a:r>
              <a:rPr kumimoji="0" lang="en-GB" b="0" u="none" strike="noStrike" kern="1200" spc="0" normalizeH="0" baseline="0" noProof="0" dirty="0" err="1">
                <a:ln>
                  <a:noFill/>
                </a:ln>
                <a:solidFill>
                  <a:schemeClr val="tx1"/>
                </a:solidFill>
                <a:effectLst/>
                <a:uLnTx/>
                <a:uFillTx/>
                <a:latin typeface="Arial" panose="020B0604020202020204" pitchFamily="34" charset="0"/>
                <a:cs typeface="Arial" panose="020B0604020202020204" pitchFamily="34" charset="0"/>
              </a:rPr>
              <a:t>Fisher,S</a:t>
            </a:r>
            <a:r>
              <a:rPr kumimoji="0" lang="en-GB" b="0" u="none" strike="noStrike" kern="1200" spc="0" normalizeH="0" baseline="0" noProof="0" dirty="0">
                <a:ln>
                  <a:noFill/>
                </a:ln>
                <a:solidFill>
                  <a:schemeClr val="tx1"/>
                </a:solidFill>
                <a:effectLst/>
                <a:uLnTx/>
                <a:uFillTx/>
                <a:latin typeface="Arial" panose="020B0604020202020204" pitchFamily="34" charset="0"/>
                <a:cs typeface="Arial" panose="020B0604020202020204" pitchFamily="34" charset="0"/>
              </a:rPr>
              <a:t>.(2019)</a:t>
            </a:r>
            <a:r>
              <a:rPr lang="en-GB" b="1" i="0" dirty="0">
                <a:solidFill>
                  <a:srgbClr val="000000"/>
                </a:solidFill>
                <a:effectLst/>
                <a:latin typeface="benton-sans"/>
              </a:rPr>
              <a:t> </a:t>
            </a:r>
            <a:r>
              <a:rPr lang="en-GB" i="1" dirty="0">
                <a:solidFill>
                  <a:srgbClr val="000000"/>
                </a:solidFill>
                <a:effectLst/>
                <a:latin typeface="Arial" panose="020B0604020202020204" pitchFamily="34" charset="0"/>
                <a:cs typeface="Arial" panose="020B0604020202020204" pitchFamily="34" charset="0"/>
              </a:rPr>
              <a:t>Work life balance – what does it mean and why does it matter? </a:t>
            </a:r>
            <a:r>
              <a:rPr lang="en-GB" dirty="0">
                <a:solidFill>
                  <a:srgbClr val="000000"/>
                </a:solidFill>
                <a:effectLst/>
                <a:latin typeface="Arial" panose="020B0604020202020204" pitchFamily="34" charset="0"/>
                <a:cs typeface="Arial" panose="020B0604020202020204" pitchFamily="34" charset="0"/>
              </a:rPr>
              <a:t>[Online]</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b="0" u="none" strike="noStrike" kern="1200" spc="0" normalizeH="0" baseline="0" noProof="0" dirty="0">
                <a:ln>
                  <a:noFill/>
                </a:ln>
                <a:solidFill>
                  <a:schemeClr val="tx1"/>
                </a:solidFill>
                <a:effectLst/>
                <a:uLnTx/>
                <a:uFillTx/>
                <a:latin typeface="Arial" panose="020B0604020202020204" pitchFamily="34" charset="0"/>
                <a:cs typeface="Arial" panose="020B0604020202020204" pitchFamily="34" charset="0"/>
              </a:rPr>
              <a:t>Available </a:t>
            </a:r>
            <a:r>
              <a:rPr kumimoji="0" lang="en-GB" b="0" u="none" strike="noStrike" kern="1200" spc="0" normalizeH="0" baseline="0" noProof="0" dirty="0" err="1">
                <a:ln>
                  <a:noFill/>
                </a:ln>
                <a:solidFill>
                  <a:schemeClr val="tx1"/>
                </a:solidFill>
                <a:effectLst/>
                <a:uLnTx/>
                <a:uFillTx/>
                <a:latin typeface="Arial" panose="020B0604020202020204" pitchFamily="34" charset="0"/>
                <a:cs typeface="Arial" panose="020B0604020202020204" pitchFamily="34" charset="0"/>
              </a:rPr>
              <a:t>at:</a:t>
            </a:r>
            <a:r>
              <a:rPr kumimoji="0" lang="en-GB" b="0" u="none" strike="noStrike" kern="1200" spc="0" normalizeH="0" baseline="0" noProof="0" dirty="0" err="1">
                <a:ln>
                  <a:noFill/>
                </a:ln>
                <a:solidFill>
                  <a:schemeClr val="tx1"/>
                </a:solidFill>
                <a:effectLst/>
                <a:uLnTx/>
                <a:uFillTx/>
                <a:latin typeface="Arial" panose="020B0604020202020204" pitchFamily="34" charset="0"/>
                <a:cs typeface="Arial" panose="020B0604020202020204" pitchFamily="34" charset="0"/>
                <a:hlinkClick r:id="rId2"/>
              </a:rPr>
              <a:t>Work</a:t>
            </a:r>
            <a:r>
              <a:rPr kumimoji="0" lang="en-GB" b="0" u="none" strike="noStrike" kern="1200" spc="0" normalizeH="0" baseline="0" noProof="0" dirty="0">
                <a:ln>
                  <a:noFill/>
                </a:ln>
                <a:solidFill>
                  <a:schemeClr val="tx1"/>
                </a:solidFill>
                <a:effectLst/>
                <a:uLnTx/>
                <a:uFillTx/>
                <a:latin typeface="Arial" panose="020B0604020202020204" pitchFamily="34" charset="0"/>
                <a:cs typeface="Arial" panose="020B0604020202020204" pitchFamily="34" charset="0"/>
                <a:hlinkClick r:id="rId2"/>
              </a:rPr>
              <a:t> Life Balance - What it Means and Why it Matters (qualtrics.com)</a:t>
            </a:r>
            <a:endParaRPr kumimoji="0" lang="en-GB" b="0" u="none" strike="noStrike" kern="1200"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20000"/>
              </a:lnSpc>
              <a:spcBef>
                <a:spcPts val="1000"/>
              </a:spcBef>
              <a:spcAft>
                <a:spcPts val="0"/>
              </a:spcAft>
              <a:buClr>
                <a:prstClr val="black"/>
              </a:buClr>
              <a:buSzTx/>
              <a:tabLst/>
              <a:defRPr/>
            </a:pPr>
            <a:r>
              <a:rPr lang="en-GB" dirty="0">
                <a:solidFill>
                  <a:schemeClr val="tx1"/>
                </a:solidFill>
                <a:latin typeface="Arial" panose="020B0604020202020204" pitchFamily="34" charset="0"/>
                <a:cs typeface="Arial" panose="020B0604020202020204" pitchFamily="34" charset="0"/>
              </a:rPr>
              <a:t>  (Accessed:25 July 2022)</a:t>
            </a:r>
            <a:endParaRPr kumimoji="0" lang="en-GB" b="0" u="none" strike="noStrike" kern="1200"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b="0" u="none" strike="noStrike" kern="1200"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b="0" u="none" strike="noStrike" kern="1200" spc="0" normalizeH="0" baseline="0" noProof="0" dirty="0" err="1">
                <a:ln>
                  <a:noFill/>
                </a:ln>
                <a:solidFill>
                  <a:schemeClr val="tx1"/>
                </a:solidFill>
                <a:effectLst/>
                <a:uLnTx/>
                <a:uFillTx/>
                <a:latin typeface="Arial" panose="020B0604020202020204" pitchFamily="34" charset="0"/>
                <a:cs typeface="Arial" panose="020B0604020202020204" pitchFamily="34" charset="0"/>
              </a:rPr>
              <a:t>Pytlik</a:t>
            </a:r>
            <a:r>
              <a:rPr kumimoji="0" lang="en-GB" b="0" u="none" strike="noStrike" kern="1200" cap="all" spc="0" normalizeH="0" baseline="0" noProof="0" dirty="0">
                <a:ln>
                  <a:noFill/>
                </a:ln>
                <a:solidFill>
                  <a:schemeClr val="tx1"/>
                </a:solidFill>
                <a:effectLst/>
                <a:uLnTx/>
                <a:uFillTx/>
                <a:latin typeface="Arial" panose="020B0604020202020204" pitchFamily="34" charset="0"/>
                <a:cs typeface="Arial" panose="020B0604020202020204" pitchFamily="34" charset="0"/>
              </a:rPr>
              <a:t> ,J. (2020</a:t>
            </a:r>
            <a:r>
              <a:rPr lang="en-GB" cap="all" dirty="0">
                <a:solidFill>
                  <a:schemeClr val="tx1"/>
                </a:solidFill>
                <a:latin typeface="Arial" panose="020B0604020202020204" pitchFamily="34" charset="0"/>
                <a:cs typeface="Arial" panose="020B0604020202020204" pitchFamily="34" charset="0"/>
              </a:rPr>
              <a:t>)</a:t>
            </a:r>
            <a:r>
              <a:rPr kumimoji="0" lang="en-GB" b="0" u="none" strike="noStrike" kern="1200" cap="all"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b="0" i="1" u="none" strike="noStrike" kern="1200" cap="all" spc="0" normalizeH="0" baseline="0" noProof="0" dirty="0">
                <a:ln>
                  <a:noFill/>
                </a:ln>
                <a:solidFill>
                  <a:schemeClr val="tx1"/>
                </a:solidFill>
                <a:effectLst/>
                <a:uLnTx/>
                <a:uFillTx/>
                <a:latin typeface="Arial" panose="020B0604020202020204" pitchFamily="34" charset="0"/>
                <a:cs typeface="Arial" panose="020B0604020202020204" pitchFamily="34" charset="0"/>
              </a:rPr>
              <a:t>6 </a:t>
            </a:r>
            <a:r>
              <a:rPr kumimoji="0" lang="en-GB" b="0" i="1" u="none" strike="noStrike" kern="1200" spc="0" normalizeH="0" baseline="0" noProof="0" dirty="0">
                <a:ln>
                  <a:noFill/>
                </a:ln>
                <a:solidFill>
                  <a:schemeClr val="tx1"/>
                </a:solidFill>
                <a:effectLst/>
                <a:uLnTx/>
                <a:uFillTx/>
                <a:latin typeface="Arial" panose="020B0604020202020204" pitchFamily="34" charset="0"/>
                <a:cs typeface="Arial" panose="020B0604020202020204" pitchFamily="34" charset="0"/>
              </a:rPr>
              <a:t>Work life balance initiatives that actually work </a:t>
            </a:r>
            <a:r>
              <a:rPr kumimoji="0" lang="en-GB" b="0" u="none" strike="noStrike" kern="1200" spc="0" normalizeH="0" baseline="0" noProof="0" dirty="0">
                <a:ln>
                  <a:noFill/>
                </a:ln>
                <a:solidFill>
                  <a:schemeClr val="tx1"/>
                </a:solidFill>
                <a:effectLst/>
                <a:uLnTx/>
                <a:uFillTx/>
                <a:latin typeface="Arial" panose="020B0604020202020204" pitchFamily="34" charset="0"/>
                <a:cs typeface="Arial" panose="020B0604020202020204" pitchFamily="34" charset="0"/>
              </a:rPr>
              <a:t>[Online]</a:t>
            </a:r>
          </a:p>
          <a:p>
            <a:pPr marR="0" lvl="0" algn="l" defTabSz="914400" rtl="0" eaLnBrk="1" fontAlgn="auto" latinLnBrk="0" hangingPunct="1">
              <a:lnSpc>
                <a:spcPct val="120000"/>
              </a:lnSpc>
              <a:spcBef>
                <a:spcPts val="1000"/>
              </a:spcBef>
              <a:spcAft>
                <a:spcPts val="0"/>
              </a:spcAft>
              <a:buClr>
                <a:prstClr val="black"/>
              </a:buClr>
              <a:buSzTx/>
              <a:tabLst/>
              <a:defRPr/>
            </a:pP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3"/>
              </a:rPr>
              <a:t>https://tracktime24.com/Blog/work-life-balance-initiatives-that-work</a:t>
            </a:r>
            <a:r>
              <a:rPr lang="en-GB" cap="all" dirty="0">
                <a:solidFill>
                  <a:schemeClr val="tx1"/>
                </a:solidFill>
                <a:latin typeface="Arial" panose="020B0604020202020204" pitchFamily="34" charset="0"/>
                <a:cs typeface="Arial" panose="020B0604020202020204" pitchFamily="34" charset="0"/>
              </a:rPr>
              <a:t> </a:t>
            </a:r>
            <a:endParaRPr kumimoji="0" lang="en-GB" b="0" u="none" strike="noStrike" kern="1200" cap="all" spc="0" normalizeH="0" baseline="0" noProof="0" dirty="0">
              <a:ln>
                <a:noFill/>
              </a:ln>
              <a:solidFill>
                <a:srgbClr val="6A7676"/>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20000"/>
              </a:lnSpc>
              <a:spcBef>
                <a:spcPts val="1000"/>
              </a:spcBef>
              <a:spcAft>
                <a:spcPts val="0"/>
              </a:spcAft>
              <a:buClr>
                <a:prstClr val="black"/>
              </a:buClr>
              <a:buSzTx/>
              <a:tabLst/>
              <a:defRPr/>
            </a:pPr>
            <a:r>
              <a:rPr lang="en-GB" cap="all"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Accessed: 3 August </a:t>
            </a:r>
            <a:r>
              <a:rPr lang="en-GB" cap="all" dirty="0">
                <a:solidFill>
                  <a:schemeClr val="tx1"/>
                </a:solidFill>
                <a:latin typeface="Arial" panose="020B0604020202020204" pitchFamily="34" charset="0"/>
                <a:cs typeface="Arial" panose="020B0604020202020204" pitchFamily="34" charset="0"/>
              </a:rPr>
              <a:t>2022) </a:t>
            </a:r>
          </a:p>
          <a:p>
            <a:pPr marL="285750" indent="-285750" algn="l" fontAlgn="base">
              <a:buFont typeface="Arial" panose="020B0604020202020204" pitchFamily="34" charset="0"/>
              <a:buChar char="•"/>
            </a:pPr>
            <a:r>
              <a:rPr kumimoji="0" lang="en-GB" b="0" i="0" u="none" strike="noStrike" kern="1200" cap="all" spc="0" normalizeH="0" baseline="0" noProof="0" dirty="0">
                <a:ln>
                  <a:noFill/>
                </a:ln>
                <a:solidFill>
                  <a:schemeClr val="tx1"/>
                </a:solidFill>
                <a:effectLst/>
                <a:uLnTx/>
                <a:uFillTx/>
                <a:latin typeface="Arial" panose="020B0604020202020204" pitchFamily="34" charset="0"/>
                <a:cs typeface="Arial" panose="020B0604020202020204" pitchFamily="34" charset="0"/>
              </a:rPr>
              <a:t>Watson, E.(2021)</a:t>
            </a:r>
            <a:r>
              <a:rPr lang="en-GB" b="0" i="0" dirty="0">
                <a:effectLst/>
                <a:latin typeface="Arial" panose="020B0604020202020204" pitchFamily="34" charset="0"/>
                <a:cs typeface="Arial" panose="020B0604020202020204" pitchFamily="34" charset="0"/>
              </a:rPr>
              <a:t> </a:t>
            </a:r>
            <a:r>
              <a:rPr lang="en-GB" b="0" i="1" dirty="0">
                <a:effectLst/>
                <a:latin typeface="Arial" panose="020B0604020202020204" pitchFamily="34" charset="0"/>
                <a:cs typeface="Arial" panose="020B0604020202020204" pitchFamily="34" charset="0"/>
              </a:rPr>
              <a:t>How does social awareness help you with your work life balance? </a:t>
            </a:r>
            <a:r>
              <a:rPr lang="en-GB" b="0" dirty="0">
                <a:effectLst/>
                <a:latin typeface="Arial" panose="020B0604020202020204" pitchFamily="34" charset="0"/>
                <a:cs typeface="Arial" panose="020B0604020202020204" pitchFamily="34" charset="0"/>
              </a:rPr>
              <a:t>[Online]</a:t>
            </a:r>
          </a:p>
          <a:p>
            <a:pPr marR="0" lvl="0" algn="l" defTabSz="914400" rtl="0" eaLnBrk="1" fontAlgn="auto" latinLnBrk="0" hangingPunct="1">
              <a:lnSpc>
                <a:spcPct val="120000"/>
              </a:lnSpc>
              <a:spcBef>
                <a:spcPts val="1000"/>
              </a:spcBef>
              <a:spcAft>
                <a:spcPts val="0"/>
              </a:spcAft>
              <a:buClr>
                <a:prstClr val="black"/>
              </a:buClr>
              <a:buSzTx/>
              <a:tabLst/>
              <a:defRPr/>
            </a:pPr>
            <a:r>
              <a:rPr kumimoji="0" lang="en-GB" b="0" i="0" u="none" strike="noStrike" kern="1200" spc="0" normalizeH="0" baseline="0" noProof="0" dirty="0">
                <a:ln>
                  <a:noFill/>
                </a:ln>
                <a:solidFill>
                  <a:schemeClr val="tx1"/>
                </a:solidFill>
                <a:effectLst/>
                <a:uLnTx/>
                <a:uFillTx/>
                <a:latin typeface="Arial" panose="020B0604020202020204" pitchFamily="34" charset="0"/>
                <a:cs typeface="Arial" panose="020B0604020202020204" pitchFamily="34" charset="0"/>
              </a:rPr>
              <a:t>     Available at</a:t>
            </a:r>
            <a:r>
              <a:rPr kumimoji="0" lang="en-GB" b="0" i="0" u="none" strike="noStrike" kern="1200" cap="all"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b="0" i="0" u="none" strike="noStrike" kern="1200" cap="all" spc="0" normalizeH="0" baseline="0" noProof="0" dirty="0">
                <a:ln>
                  <a:noFill/>
                </a:ln>
                <a:solidFill>
                  <a:schemeClr val="tx1"/>
                </a:solidFill>
                <a:effectLst/>
                <a:uLnTx/>
                <a:uFillTx/>
                <a:latin typeface="Arial" panose="020B0604020202020204" pitchFamily="34" charset="0"/>
                <a:cs typeface="Arial" panose="020B0604020202020204" pitchFamily="34" charset="0"/>
                <a:hlinkClick r:id="rId4"/>
              </a:rPr>
              <a:t>https://www.linkedin.com/pulse/how-does-social-awareness-help-you-your-work-life-teal-watson#:~:text=Connection%2C%20trust%2C%20and%20respect%20with%20others%20are%20crucial,a%20work%20life%20balance%20that%20works%20for%20you.</a:t>
            </a:r>
            <a:endParaRPr kumimoji="0" lang="en-GB" b="0" i="0" u="none" strike="noStrike" kern="1200" cap="all"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lvl="0" defTabSz="914400">
              <a:lnSpc>
                <a:spcPct val="120000"/>
              </a:lnSpc>
              <a:spcBef>
                <a:spcPts val="1000"/>
              </a:spcBef>
              <a:buClr>
                <a:prstClr val="black"/>
              </a:buClr>
              <a:defRPr/>
            </a:pPr>
            <a:r>
              <a:rPr lang="en-GB" cap="all"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Accessed: 29 July 2022)</a:t>
            </a:r>
          </a:p>
          <a:p>
            <a:pPr marL="285750" lvl="0" indent="-285750">
              <a:buFont typeface="Arial" panose="020B0604020202020204" pitchFamily="34" charset="0"/>
              <a:buChar char="•"/>
              <a:defRPr/>
            </a:pPr>
            <a:r>
              <a:rPr kumimoji="0" lang="en-GB" b="0" i="0" u="none" strike="noStrike" kern="1200" cap="none" spc="0" normalizeH="0" baseline="0" noProof="0" dirty="0">
                <a:ln>
                  <a:noFill/>
                </a:ln>
                <a:solidFill>
                  <a:srgbClr val="1D1E20"/>
                </a:solidFill>
                <a:effectLst/>
                <a:uLnTx/>
                <a:uFillTx/>
                <a:latin typeface="Arial" panose="020B0604020202020204" pitchFamily="34" charset="0"/>
                <a:cs typeface="Arial" panose="020B0604020202020204" pitchFamily="34" charset="0"/>
              </a:rPr>
              <a:t>Britt, H (</a:t>
            </a:r>
            <a:r>
              <a:rPr lang="en-GB" dirty="0">
                <a:solidFill>
                  <a:srgbClr val="1D1E20"/>
                </a:solidFill>
                <a:latin typeface="Arial" panose="020B0604020202020204" pitchFamily="34" charset="0"/>
                <a:cs typeface="Arial" panose="020B0604020202020204" pitchFamily="34" charset="0"/>
              </a:rPr>
              <a:t>2022) </a:t>
            </a:r>
            <a:r>
              <a:rPr lang="en-GB" i="1" dirty="0">
                <a:solidFill>
                  <a:srgbClr val="1D1E20"/>
                </a:solidFill>
                <a:latin typeface="Arial" panose="020B0604020202020204" pitchFamily="34" charset="0"/>
                <a:cs typeface="Arial" panose="020B0604020202020204" pitchFamily="34" charset="0"/>
              </a:rPr>
              <a:t>14 Ways To Improve Work-Life Balance </a:t>
            </a:r>
            <a:r>
              <a:rPr lang="en-GB" dirty="0">
                <a:solidFill>
                  <a:srgbClr val="1D1E20"/>
                </a:solidFill>
                <a:latin typeface="Arial" panose="020B0604020202020204" pitchFamily="34" charset="0"/>
                <a:cs typeface="Arial" panose="020B0604020202020204" pitchFamily="34" charset="0"/>
              </a:rPr>
              <a:t>[Online]</a:t>
            </a:r>
          </a:p>
          <a:p>
            <a:pPr lvl="0">
              <a:defRPr/>
            </a:pPr>
            <a:r>
              <a:rPr lang="en-GB" dirty="0">
                <a:solidFill>
                  <a:srgbClr val="1D1E20"/>
                </a:solidFill>
                <a:latin typeface="Arial" panose="020B0604020202020204" pitchFamily="34" charset="0"/>
                <a:cs typeface="Arial" panose="020B0604020202020204" pitchFamily="34" charset="0"/>
              </a:rPr>
              <a:t>Available at: </a:t>
            </a:r>
            <a:r>
              <a:rPr lang="en-GB" b="1" i="0" dirty="0">
                <a:solidFill>
                  <a:srgbClr val="1D1E20"/>
                </a:solidFill>
                <a:effectLst/>
                <a:latin typeface="Arial" panose="020B0604020202020204" pitchFamily="34" charset="0"/>
                <a:cs typeface="Arial" panose="020B0604020202020204" pitchFamily="34" charset="0"/>
                <a:hlinkClick r:id="rId5"/>
              </a:rPr>
              <a:t> https://www.goskills.com/Office-Productivity/Resources/Work-life-balance-tips</a:t>
            </a:r>
            <a:endParaRPr lang="en-GB" b="1" i="0" dirty="0">
              <a:solidFill>
                <a:srgbClr val="1D1E20"/>
              </a:solidFill>
              <a:effectLst/>
              <a:latin typeface="Arial" panose="020B0604020202020204" pitchFamily="34" charset="0"/>
              <a:cs typeface="Arial" panose="020B0604020202020204" pitchFamily="34" charset="0"/>
            </a:endParaRPr>
          </a:p>
          <a:p>
            <a:pPr lvl="0">
              <a:defRPr/>
            </a:pPr>
            <a:r>
              <a:rPr lang="en-GB" i="0" dirty="0">
                <a:solidFill>
                  <a:srgbClr val="1D1E20"/>
                </a:solidFill>
                <a:effectLst/>
                <a:latin typeface="Arial" panose="020B0604020202020204" pitchFamily="34" charset="0"/>
                <a:cs typeface="Arial" panose="020B0604020202020204" pitchFamily="34" charset="0"/>
              </a:rPr>
              <a:t>(Accessed: 8 August 2022)</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solidFill>
                <a:srgbClr val="3E3E3E"/>
              </a:solidFill>
              <a:effectLst/>
              <a:latin typeface="Arial" panose="020B0604020202020204" pitchFamily="34" charset="0"/>
              <a:cs typeface="Arial" panose="020B0604020202020204" pitchFamily="34" charset="0"/>
            </a:endParaRPr>
          </a:p>
          <a:p>
            <a:pPr marR="0" lvl="0" algn="l" defTabSz="457200" rtl="0" eaLnBrk="1" fontAlgn="auto" latinLnBrk="0" hangingPunct="1">
              <a:lnSpc>
                <a:spcPct val="100000"/>
              </a:lnSpc>
              <a:spcBef>
                <a:spcPts val="0"/>
              </a:spcBef>
              <a:spcAft>
                <a:spcPts val="0"/>
              </a:spcAft>
              <a:buClrTx/>
              <a:buSzTx/>
              <a:tabLst/>
              <a:defRPr/>
            </a:pPr>
            <a:endParaRPr lang="en-GB" i="1" dirty="0">
              <a:solidFill>
                <a:srgbClr val="1D1E20"/>
              </a:solidFill>
              <a:effectLst/>
              <a:latin typeface="Arial" panose="020B0604020202020204" pitchFamily="34" charset="0"/>
              <a:cs typeface="Arial" panose="020B0604020202020204" pitchFamily="34" charset="0"/>
            </a:endParaRPr>
          </a:p>
          <a:p>
            <a:pPr marR="0" lvl="0" algn="l" defTabSz="914400" rtl="0" eaLnBrk="1" fontAlgn="auto" latinLnBrk="0" hangingPunct="1">
              <a:lnSpc>
                <a:spcPct val="120000"/>
              </a:lnSpc>
              <a:spcBef>
                <a:spcPts val="1000"/>
              </a:spcBef>
              <a:spcAft>
                <a:spcPts val="0"/>
              </a:spcAft>
              <a:buClr>
                <a:prstClr val="black"/>
              </a:buClr>
              <a:buSzTx/>
              <a:tabLst/>
              <a:defRPr/>
            </a:pPr>
            <a:endParaRPr kumimoji="0" lang="en-GB" b="0" u="none" strike="noStrike" kern="1200" cap="all" spc="0" normalizeH="0" baseline="0" noProof="0" dirty="0">
              <a:ln>
                <a:noFill/>
              </a:ln>
              <a:solidFill>
                <a:srgbClr val="6A7676"/>
              </a:solidFill>
              <a:effectLst/>
              <a:uLnTx/>
              <a:uFillTx/>
              <a:latin typeface="Arial" panose="020B0604020202020204" pitchFamily="34" charset="0"/>
              <a:cs typeface="Arial" panose="020B0604020202020204" pitchFamily="34" charset="0"/>
            </a:endParaRPr>
          </a:p>
          <a:p>
            <a:pPr algn="ctr"/>
            <a:endParaRPr lang="en-GB" b="0" i="0" dirty="0">
              <a:solidFill>
                <a:srgbClr val="000000"/>
              </a:solidFill>
              <a:effectLst/>
              <a:latin typeface="Arial" panose="020B0604020202020204" pitchFamily="34" charset="0"/>
              <a:cs typeface="Arial" panose="020B0604020202020204" pitchFamily="34" charset="0"/>
            </a:endParaRPr>
          </a:p>
          <a:p>
            <a:pPr algn="ctr"/>
            <a:endParaRPr lang="en-GB" dirty="0"/>
          </a:p>
        </p:txBody>
      </p:sp>
    </p:spTree>
    <p:extLst>
      <p:ext uri="{BB962C8B-B14F-4D97-AF65-F5344CB8AC3E}">
        <p14:creationId xmlns:p14="http://schemas.microsoft.com/office/powerpoint/2010/main" val="156967128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docProps/app.xml><?xml version="1.0" encoding="utf-8"?>
<Properties xmlns="http://schemas.openxmlformats.org/officeDocument/2006/extended-properties" xmlns:vt="http://schemas.openxmlformats.org/officeDocument/2006/docPropsVTypes">
  <Template>TM04033925[[fn=Droplet]]</Template>
  <TotalTime>31644</TotalTime>
  <Words>1053</Words>
  <Application>Microsoft Office PowerPoint</Application>
  <PresentationFormat>Widescreen</PresentationFormat>
  <Paragraphs>115</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-apple-system</vt:lpstr>
      <vt:lpstr>Arial</vt:lpstr>
      <vt:lpstr>benton-sans</vt:lpstr>
      <vt:lpstr>Cambria</vt:lpstr>
      <vt:lpstr>Times New Roman</vt:lpstr>
      <vt:lpstr>Tw Cen MT</vt:lpstr>
      <vt:lpstr>Wingdings</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Probalam solving</dc:title>
  <dc:creator>Safa Hamdy</dc:creator>
  <cp:lastModifiedBy>Safa Hamdy</cp:lastModifiedBy>
  <cp:revision>1</cp:revision>
  <dcterms:created xsi:type="dcterms:W3CDTF">2022-07-17T16:49:52Z</dcterms:created>
  <dcterms:modified xsi:type="dcterms:W3CDTF">2022-08-13T10:02:41Z</dcterms:modified>
</cp:coreProperties>
</file>