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E0BEFB-7DE8-4A7A-9F69-30722A461442}" v="72" dt="2021-11-05T18:27:16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davies" userId="dfd0beb1ef068c5a" providerId="LiveId" clId="{77E0BEFB-7DE8-4A7A-9F69-30722A461442}"/>
    <pc:docChg chg="undo redo custSel addSld modSld">
      <pc:chgData name="laura davies" userId="dfd0beb1ef068c5a" providerId="LiveId" clId="{77E0BEFB-7DE8-4A7A-9F69-30722A461442}" dt="2021-11-05T18:27:16.995" v="1702"/>
      <pc:docMkLst>
        <pc:docMk/>
      </pc:docMkLst>
      <pc:sldChg chg="addSp delSp modSp mod modTransition delAnim modAnim">
        <pc:chgData name="laura davies" userId="dfd0beb1ef068c5a" providerId="LiveId" clId="{77E0BEFB-7DE8-4A7A-9F69-30722A461442}" dt="2021-11-05T17:50:16.117" v="1652"/>
        <pc:sldMkLst>
          <pc:docMk/>
          <pc:sldMk cId="2885597420" sldId="256"/>
        </pc:sldMkLst>
        <pc:picChg chg="del">
          <ac:chgData name="laura davies" userId="dfd0beb1ef068c5a" providerId="LiveId" clId="{77E0BEFB-7DE8-4A7A-9F69-30722A461442}" dt="2021-11-05T17:26:13.418" v="1500" actId="21"/>
          <ac:picMkLst>
            <pc:docMk/>
            <pc:sldMk cId="2885597420" sldId="256"/>
            <ac:picMk id="7" creationId="{23112348-5C5E-4021-84A7-B5E7BD135B53}"/>
          </ac:picMkLst>
        </pc:picChg>
        <pc:picChg chg="add del mod">
          <ac:chgData name="laura davies" userId="dfd0beb1ef068c5a" providerId="LiveId" clId="{77E0BEFB-7DE8-4A7A-9F69-30722A461442}" dt="2021-11-05T17:49:49.263" v="1651"/>
          <ac:picMkLst>
            <pc:docMk/>
            <pc:sldMk cId="2885597420" sldId="256"/>
            <ac:picMk id="8" creationId="{C1156295-33B6-497F-A899-9B49ABD6DB4A}"/>
          </ac:picMkLst>
        </pc:picChg>
        <pc:picChg chg="add mod">
          <ac:chgData name="laura davies" userId="dfd0beb1ef068c5a" providerId="LiveId" clId="{77E0BEFB-7DE8-4A7A-9F69-30722A461442}" dt="2021-11-05T17:50:16.117" v="1652"/>
          <ac:picMkLst>
            <pc:docMk/>
            <pc:sldMk cId="2885597420" sldId="256"/>
            <ac:picMk id="9" creationId="{09DF4409-0BE8-4D69-AE35-6B7FCD267DC1}"/>
          </ac:picMkLst>
        </pc:picChg>
      </pc:sldChg>
      <pc:sldChg chg="addSp delSp modSp mod modTransition modAnim">
        <pc:chgData name="laura davies" userId="dfd0beb1ef068c5a" providerId="LiveId" clId="{77E0BEFB-7DE8-4A7A-9F69-30722A461442}" dt="2021-11-05T18:27:16.995" v="1702"/>
        <pc:sldMkLst>
          <pc:docMk/>
          <pc:sldMk cId="2867629164" sldId="257"/>
        </pc:sldMkLst>
        <pc:spChg chg="mod">
          <ac:chgData name="laura davies" userId="dfd0beb1ef068c5a" providerId="LiveId" clId="{77E0BEFB-7DE8-4A7A-9F69-30722A461442}" dt="2021-11-05T11:39:36.122" v="325" actId="20577"/>
          <ac:spMkLst>
            <pc:docMk/>
            <pc:sldMk cId="2867629164" sldId="257"/>
            <ac:spMk id="2" creationId="{E43D791D-0D57-4DAC-9BA1-C71D8B6925E4}"/>
          </ac:spMkLst>
        </pc:spChg>
        <pc:spChg chg="mod">
          <ac:chgData name="laura davies" userId="dfd0beb1ef068c5a" providerId="LiveId" clId="{77E0BEFB-7DE8-4A7A-9F69-30722A461442}" dt="2021-11-05T12:23:51.786" v="665" actId="20577"/>
          <ac:spMkLst>
            <pc:docMk/>
            <pc:sldMk cId="2867629164" sldId="257"/>
            <ac:spMk id="3" creationId="{386A7C30-F1B3-4D7D-8801-C1D886E577F6}"/>
          </ac:spMkLst>
        </pc:spChg>
        <pc:picChg chg="add del mod">
          <ac:chgData name="laura davies" userId="dfd0beb1ef068c5a" providerId="LiveId" clId="{77E0BEFB-7DE8-4A7A-9F69-30722A461442}" dt="2021-11-05T18:26:16.616" v="1701"/>
          <ac:picMkLst>
            <pc:docMk/>
            <pc:sldMk cId="2867629164" sldId="257"/>
            <ac:picMk id="4" creationId="{2E862504-2D56-4F63-A97A-3CC38FC5CF47}"/>
          </ac:picMkLst>
        </pc:picChg>
        <pc:picChg chg="add mod">
          <ac:chgData name="laura davies" userId="dfd0beb1ef068c5a" providerId="LiveId" clId="{77E0BEFB-7DE8-4A7A-9F69-30722A461442}" dt="2021-11-05T18:27:16.995" v="1702"/>
          <ac:picMkLst>
            <pc:docMk/>
            <pc:sldMk cId="2867629164" sldId="257"/>
            <ac:picMk id="5" creationId="{6B7F6BFE-0C54-4BE6-AA9E-FDDF8FB22559}"/>
          </ac:picMkLst>
        </pc:picChg>
      </pc:sldChg>
      <pc:sldChg chg="addSp delSp modSp mod modTransition setBg modAnim">
        <pc:chgData name="laura davies" userId="dfd0beb1ef068c5a" providerId="LiveId" clId="{77E0BEFB-7DE8-4A7A-9F69-30722A461442}" dt="2021-11-05T18:26:09.929" v="1700"/>
        <pc:sldMkLst>
          <pc:docMk/>
          <pc:sldMk cId="1170607459" sldId="258"/>
        </pc:sldMkLst>
        <pc:spChg chg="mod ord">
          <ac:chgData name="laura davies" userId="dfd0beb1ef068c5a" providerId="LiveId" clId="{77E0BEFB-7DE8-4A7A-9F69-30722A461442}" dt="2021-11-05T17:27:20.955" v="1529" actId="26606"/>
          <ac:spMkLst>
            <pc:docMk/>
            <pc:sldMk cId="1170607459" sldId="258"/>
            <ac:spMk id="2" creationId="{A33D63BC-96E6-44DC-9B71-1246522D0B51}"/>
          </ac:spMkLst>
        </pc:spChg>
        <pc:spChg chg="del">
          <ac:chgData name="laura davies" userId="dfd0beb1ef068c5a" providerId="LiveId" clId="{77E0BEFB-7DE8-4A7A-9F69-30722A461442}" dt="2021-11-05T17:27:14.834" v="1526" actId="931"/>
          <ac:spMkLst>
            <pc:docMk/>
            <pc:sldMk cId="1170607459" sldId="258"/>
            <ac:spMk id="3" creationId="{5EFD1AC1-B696-49CB-9DC8-DA0922773A6D}"/>
          </ac:spMkLst>
        </pc:spChg>
        <pc:spChg chg="add mod">
          <ac:chgData name="laura davies" userId="dfd0beb1ef068c5a" providerId="LiveId" clId="{77E0BEFB-7DE8-4A7A-9F69-30722A461442}" dt="2021-11-05T17:27:20.955" v="1529" actId="26606"/>
          <ac:spMkLst>
            <pc:docMk/>
            <pc:sldMk cId="1170607459" sldId="258"/>
            <ac:spMk id="6" creationId="{BDCB7429-0636-4214-8387-E04AB829E18C}"/>
          </ac:spMkLst>
        </pc:spChg>
        <pc:spChg chg="add mod">
          <ac:chgData name="laura davies" userId="dfd0beb1ef068c5a" providerId="LiveId" clId="{77E0BEFB-7DE8-4A7A-9F69-30722A461442}" dt="2021-11-05T17:28:14.638" v="1555" actId="113"/>
          <ac:spMkLst>
            <pc:docMk/>
            <pc:sldMk cId="1170607459" sldId="258"/>
            <ac:spMk id="7" creationId="{B37B2FD9-51E2-4ED5-BC7D-227DD992F356}"/>
          </ac:spMkLst>
        </pc:spChg>
        <pc:spChg chg="add del mod">
          <ac:chgData name="laura davies" userId="dfd0beb1ef068c5a" providerId="LiveId" clId="{77E0BEFB-7DE8-4A7A-9F69-30722A461442}" dt="2021-11-05T17:31:38.986" v="1637"/>
          <ac:spMkLst>
            <pc:docMk/>
            <pc:sldMk cId="1170607459" sldId="258"/>
            <ac:spMk id="8" creationId="{B732DD5B-6D88-4B7B-8939-DD7412CD7512}"/>
          </ac:spMkLst>
        </pc:spChg>
        <pc:spChg chg="add del mod">
          <ac:chgData name="laura davies" userId="dfd0beb1ef068c5a" providerId="LiveId" clId="{77E0BEFB-7DE8-4A7A-9F69-30722A461442}" dt="2021-11-05T17:31:38.986" v="1639"/>
          <ac:spMkLst>
            <pc:docMk/>
            <pc:sldMk cId="1170607459" sldId="258"/>
            <ac:spMk id="9" creationId="{9468E2E7-D9B9-4D2D-9844-062B3B77D4DD}"/>
          </ac:spMkLst>
        </pc:spChg>
        <pc:spChg chg="add mod">
          <ac:chgData name="laura davies" userId="dfd0beb1ef068c5a" providerId="LiveId" clId="{77E0BEFB-7DE8-4A7A-9F69-30722A461442}" dt="2021-11-05T17:28:37.072" v="1564" actId="20577"/>
          <ac:spMkLst>
            <pc:docMk/>
            <pc:sldMk cId="1170607459" sldId="258"/>
            <ac:spMk id="10" creationId="{A6450314-D1F5-4623-A0D6-4DFC3EA50B8F}"/>
          </ac:spMkLst>
        </pc:spChg>
        <pc:spChg chg="add">
          <ac:chgData name="laura davies" userId="dfd0beb1ef068c5a" providerId="LiveId" clId="{77E0BEFB-7DE8-4A7A-9F69-30722A461442}" dt="2021-11-05T17:27:20.955" v="1529" actId="26606"/>
          <ac:spMkLst>
            <pc:docMk/>
            <pc:sldMk cId="1170607459" sldId="258"/>
            <ac:spMk id="11" creationId="{37C89E4B-3C9F-44B9-8B86-D9E3D112D8EC}"/>
          </ac:spMkLst>
        </pc:spChg>
        <pc:spChg chg="add del mod">
          <ac:chgData name="laura davies" userId="dfd0beb1ef068c5a" providerId="LiveId" clId="{77E0BEFB-7DE8-4A7A-9F69-30722A461442}" dt="2021-11-05T17:31:38.989" v="1641"/>
          <ac:spMkLst>
            <pc:docMk/>
            <pc:sldMk cId="1170607459" sldId="258"/>
            <ac:spMk id="12" creationId="{459C89A1-2B45-4CBA-A16D-79ACC7ACC6C9}"/>
          </ac:spMkLst>
        </pc:spChg>
        <pc:spChg chg="add mod">
          <ac:chgData name="laura davies" userId="dfd0beb1ef068c5a" providerId="LiveId" clId="{77E0BEFB-7DE8-4A7A-9F69-30722A461442}" dt="2021-11-05T17:29:49.146" v="1582" actId="113"/>
          <ac:spMkLst>
            <pc:docMk/>
            <pc:sldMk cId="1170607459" sldId="258"/>
            <ac:spMk id="14" creationId="{B18C2075-E1CA-4106-AFB2-434DA622F618}"/>
          </ac:spMkLst>
        </pc:spChg>
        <pc:spChg chg="add mod">
          <ac:chgData name="laura davies" userId="dfd0beb1ef068c5a" providerId="LiveId" clId="{77E0BEFB-7DE8-4A7A-9F69-30722A461442}" dt="2021-11-05T17:31:28.325" v="1634" actId="113"/>
          <ac:spMkLst>
            <pc:docMk/>
            <pc:sldMk cId="1170607459" sldId="258"/>
            <ac:spMk id="16" creationId="{05F50B75-D346-44B3-B2EC-2B2DA2B0168C}"/>
          </ac:spMkLst>
        </pc:spChg>
        <pc:picChg chg="add mod">
          <ac:chgData name="laura davies" userId="dfd0beb1ef068c5a" providerId="LiveId" clId="{77E0BEFB-7DE8-4A7A-9F69-30722A461442}" dt="2021-11-05T17:31:35.613" v="1635" actId="1076"/>
          <ac:picMkLst>
            <pc:docMk/>
            <pc:sldMk cId="1170607459" sldId="258"/>
            <ac:picMk id="5" creationId="{F579C3DA-53C6-4A1E-A6A2-D4F9356D5BB4}"/>
          </ac:picMkLst>
        </pc:picChg>
        <pc:picChg chg="add del mod">
          <ac:chgData name="laura davies" userId="dfd0beb1ef068c5a" providerId="LiveId" clId="{77E0BEFB-7DE8-4A7A-9F69-30722A461442}" dt="2021-11-05T17:52:29.849" v="1656"/>
          <ac:picMkLst>
            <pc:docMk/>
            <pc:sldMk cId="1170607459" sldId="258"/>
            <ac:picMk id="17" creationId="{267021AA-30C1-46D1-A987-2C7EDA1507DA}"/>
          </ac:picMkLst>
        </pc:picChg>
        <pc:picChg chg="add del mod">
          <ac:chgData name="laura davies" userId="dfd0beb1ef068c5a" providerId="LiveId" clId="{77E0BEFB-7DE8-4A7A-9F69-30722A461442}" dt="2021-11-05T17:52:58.050" v="1658"/>
          <ac:picMkLst>
            <pc:docMk/>
            <pc:sldMk cId="1170607459" sldId="258"/>
            <ac:picMk id="18" creationId="{B0E424D4-76EB-4EFC-A0B3-7442C73F02A7}"/>
          </ac:picMkLst>
        </pc:picChg>
        <pc:picChg chg="add del mod">
          <ac:chgData name="laura davies" userId="dfd0beb1ef068c5a" providerId="LiveId" clId="{77E0BEFB-7DE8-4A7A-9F69-30722A461442}" dt="2021-11-05T17:54:06.801" v="1660"/>
          <ac:picMkLst>
            <pc:docMk/>
            <pc:sldMk cId="1170607459" sldId="258"/>
            <ac:picMk id="19" creationId="{4313568C-11B6-436B-A1C3-B9167E7FB175}"/>
          </ac:picMkLst>
        </pc:picChg>
        <pc:picChg chg="add del mod">
          <ac:chgData name="laura davies" userId="dfd0beb1ef068c5a" providerId="LiveId" clId="{77E0BEFB-7DE8-4A7A-9F69-30722A461442}" dt="2021-11-05T18:24:23.818" v="1697"/>
          <ac:picMkLst>
            <pc:docMk/>
            <pc:sldMk cId="1170607459" sldId="258"/>
            <ac:picMk id="20" creationId="{6319FCF2-86C0-4A3C-825D-C99F28213FDF}"/>
          </ac:picMkLst>
        </pc:picChg>
        <pc:picChg chg="add del mod">
          <ac:chgData name="laura davies" userId="dfd0beb1ef068c5a" providerId="LiveId" clId="{77E0BEFB-7DE8-4A7A-9F69-30722A461442}" dt="2021-11-05T18:24:50.402" v="1699"/>
          <ac:picMkLst>
            <pc:docMk/>
            <pc:sldMk cId="1170607459" sldId="258"/>
            <ac:picMk id="21" creationId="{4B36990C-1406-4BE8-A5E2-97601BBA79A8}"/>
          </ac:picMkLst>
        </pc:picChg>
        <pc:picChg chg="add mod">
          <ac:chgData name="laura davies" userId="dfd0beb1ef068c5a" providerId="LiveId" clId="{77E0BEFB-7DE8-4A7A-9F69-30722A461442}" dt="2021-11-05T18:26:09.929" v="1700"/>
          <ac:picMkLst>
            <pc:docMk/>
            <pc:sldMk cId="1170607459" sldId="258"/>
            <ac:picMk id="22" creationId="{A96F8E2F-D40E-44CB-9404-B51F90AB78E1}"/>
          </ac:picMkLst>
        </pc:picChg>
        <pc:cxnChg chg="add">
          <ac:chgData name="laura davies" userId="dfd0beb1ef068c5a" providerId="LiveId" clId="{77E0BEFB-7DE8-4A7A-9F69-30722A461442}" dt="2021-11-05T17:27:20.955" v="1529" actId="26606"/>
          <ac:cxnSpMkLst>
            <pc:docMk/>
            <pc:sldMk cId="1170607459" sldId="258"/>
            <ac:cxnSpMk id="13" creationId="{AA2EAA10-076F-46BD-8F0F-B9A2FB77A85C}"/>
          </ac:cxnSpMkLst>
        </pc:cxnChg>
        <pc:cxnChg chg="add">
          <ac:chgData name="laura davies" userId="dfd0beb1ef068c5a" providerId="LiveId" clId="{77E0BEFB-7DE8-4A7A-9F69-30722A461442}" dt="2021-11-05T17:27:20.955" v="1529" actId="26606"/>
          <ac:cxnSpMkLst>
            <pc:docMk/>
            <pc:sldMk cId="1170607459" sldId="258"/>
            <ac:cxnSpMk id="15" creationId="{D891E407-403B-4764-86C9-33A56D3BCAA3}"/>
          </ac:cxnSpMkLst>
        </pc:cxnChg>
      </pc:sldChg>
      <pc:sldChg chg="addSp delSp modSp mod modTransition setBg modAnim">
        <pc:chgData name="laura davies" userId="dfd0beb1ef068c5a" providerId="LiveId" clId="{77E0BEFB-7DE8-4A7A-9F69-30722A461442}" dt="2021-11-05T17:59:25.666" v="1664"/>
        <pc:sldMkLst>
          <pc:docMk/>
          <pc:sldMk cId="3475446388" sldId="259"/>
        </pc:sldMkLst>
        <pc:spChg chg="mod">
          <ac:chgData name="laura davies" userId="dfd0beb1ef068c5a" providerId="LiveId" clId="{77E0BEFB-7DE8-4A7A-9F69-30722A461442}" dt="2021-11-05T14:06:47.308" v="678" actId="26606"/>
          <ac:spMkLst>
            <pc:docMk/>
            <pc:sldMk cId="3475446388" sldId="259"/>
            <ac:spMk id="2" creationId="{72EDF19D-36AA-4BB0-B3AA-74184D4AB8E0}"/>
          </ac:spMkLst>
        </pc:spChg>
        <pc:spChg chg="del mod">
          <ac:chgData name="laura davies" userId="dfd0beb1ef068c5a" providerId="LiveId" clId="{77E0BEFB-7DE8-4A7A-9F69-30722A461442}" dt="2021-11-05T14:06:22.340" v="673"/>
          <ac:spMkLst>
            <pc:docMk/>
            <pc:sldMk cId="3475446388" sldId="259"/>
            <ac:spMk id="3" creationId="{A37864AD-3968-4CDA-92EE-BADFD7F3E0D3}"/>
          </ac:spMkLst>
        </pc:spChg>
        <pc:spChg chg="add del mod">
          <ac:chgData name="laura davies" userId="dfd0beb1ef068c5a" providerId="LiveId" clId="{77E0BEFB-7DE8-4A7A-9F69-30722A461442}" dt="2021-11-05T14:21:53.656" v="954" actId="767"/>
          <ac:spMkLst>
            <pc:docMk/>
            <pc:sldMk cId="3475446388" sldId="259"/>
            <ac:spMk id="5" creationId="{3F5EB522-812C-471A-A986-3B7743116FBB}"/>
          </ac:spMkLst>
        </pc:spChg>
        <pc:spChg chg="add mod">
          <ac:chgData name="laura davies" userId="dfd0beb1ef068c5a" providerId="LiveId" clId="{77E0BEFB-7DE8-4A7A-9F69-30722A461442}" dt="2021-11-05T14:22:45.157" v="973" actId="14100"/>
          <ac:spMkLst>
            <pc:docMk/>
            <pc:sldMk cId="3475446388" sldId="259"/>
            <ac:spMk id="6" creationId="{E65481D1-0BFD-42CF-B52A-389582B474B1}"/>
          </ac:spMkLst>
        </pc:spChg>
        <pc:spChg chg="add del">
          <ac:chgData name="laura davies" userId="dfd0beb1ef068c5a" providerId="LiveId" clId="{77E0BEFB-7DE8-4A7A-9F69-30722A461442}" dt="2021-11-05T14:06:47.297" v="677" actId="26606"/>
          <ac:spMkLst>
            <pc:docMk/>
            <pc:sldMk cId="3475446388" sldId="259"/>
            <ac:spMk id="8" creationId="{5C91C6EE-EFEC-4FFF-887E-34D62609E42D}"/>
          </ac:spMkLst>
        </pc:spChg>
        <pc:spChg chg="add del">
          <ac:chgData name="laura davies" userId="dfd0beb1ef068c5a" providerId="LiveId" clId="{77E0BEFB-7DE8-4A7A-9F69-30722A461442}" dt="2021-11-05T14:06:39.812" v="675" actId="26606"/>
          <ac:spMkLst>
            <pc:docMk/>
            <pc:sldMk cId="3475446388" sldId="259"/>
            <ac:spMk id="9" creationId="{D4771268-CB57-404A-9271-370EB28F6090}"/>
          </ac:spMkLst>
        </pc:spChg>
        <pc:spChg chg="add del">
          <ac:chgData name="laura davies" userId="dfd0beb1ef068c5a" providerId="LiveId" clId="{77E0BEFB-7DE8-4A7A-9F69-30722A461442}" dt="2021-11-05T14:06:47.297" v="677" actId="26606"/>
          <ac:spMkLst>
            <pc:docMk/>
            <pc:sldMk cId="3475446388" sldId="259"/>
            <ac:spMk id="11" creationId="{33CD251C-A887-4D2F-925B-FC097198538B}"/>
          </ac:spMkLst>
        </pc:spChg>
        <pc:spChg chg="add del">
          <ac:chgData name="laura davies" userId="dfd0beb1ef068c5a" providerId="LiveId" clId="{77E0BEFB-7DE8-4A7A-9F69-30722A461442}" dt="2021-11-05T14:06:47.297" v="677" actId="26606"/>
          <ac:spMkLst>
            <pc:docMk/>
            <pc:sldMk cId="3475446388" sldId="259"/>
            <ac:spMk id="13" creationId="{B19D093C-27FB-4032-B282-42C4563F257C}"/>
          </ac:spMkLst>
        </pc:spChg>
        <pc:spChg chg="add">
          <ac:chgData name="laura davies" userId="dfd0beb1ef068c5a" providerId="LiveId" clId="{77E0BEFB-7DE8-4A7A-9F69-30722A461442}" dt="2021-11-05T14:06:47.308" v="678" actId="26606"/>
          <ac:spMkLst>
            <pc:docMk/>
            <pc:sldMk cId="3475446388" sldId="259"/>
            <ac:spMk id="19" creationId="{2B97F24A-32CE-4C1C-A50D-3016B394DCFB}"/>
          </ac:spMkLst>
        </pc:spChg>
        <pc:spChg chg="add">
          <ac:chgData name="laura davies" userId="dfd0beb1ef068c5a" providerId="LiveId" clId="{77E0BEFB-7DE8-4A7A-9F69-30722A461442}" dt="2021-11-05T14:06:47.308" v="678" actId="26606"/>
          <ac:spMkLst>
            <pc:docMk/>
            <pc:sldMk cId="3475446388" sldId="259"/>
            <ac:spMk id="20" creationId="{CD8B4F24-440B-49E9-B85D-733523DC064B}"/>
          </ac:spMkLst>
        </pc:spChg>
        <pc:spChg chg="add del mod">
          <ac:chgData name="laura davies" userId="dfd0beb1ef068c5a" providerId="LiveId" clId="{77E0BEFB-7DE8-4A7A-9F69-30722A461442}" dt="2021-11-05T17:31:47.290" v="1642" actId="21"/>
          <ac:spMkLst>
            <pc:docMk/>
            <pc:sldMk cId="3475446388" sldId="259"/>
            <ac:spMk id="21" creationId="{18961DFC-F516-4634-B57D-084E614725F2}"/>
          </ac:spMkLst>
        </pc:spChg>
        <pc:grpChg chg="add del">
          <ac:chgData name="laura davies" userId="dfd0beb1ef068c5a" providerId="LiveId" clId="{77E0BEFB-7DE8-4A7A-9F69-30722A461442}" dt="2021-11-05T14:06:47.297" v="677" actId="26606"/>
          <ac:grpSpMkLst>
            <pc:docMk/>
            <pc:sldMk cId="3475446388" sldId="259"/>
            <ac:grpSpMk id="15" creationId="{35EE815E-1BD3-4777-B652-6D98825BF66B}"/>
          </ac:grpSpMkLst>
        </pc:grpChg>
        <pc:picChg chg="add mod">
          <ac:chgData name="laura davies" userId="dfd0beb1ef068c5a" providerId="LiveId" clId="{77E0BEFB-7DE8-4A7A-9F69-30722A461442}" dt="2021-11-05T14:22:12.418" v="959" actId="14100"/>
          <ac:picMkLst>
            <pc:docMk/>
            <pc:sldMk cId="3475446388" sldId="259"/>
            <ac:picMk id="4" creationId="{9BFDEBB0-3493-4F19-82DF-8AF92273FB58}"/>
          </ac:picMkLst>
        </pc:picChg>
        <pc:picChg chg="add del mod">
          <ac:chgData name="laura davies" userId="dfd0beb1ef068c5a" providerId="LiveId" clId="{77E0BEFB-7DE8-4A7A-9F69-30722A461442}" dt="2021-11-05T17:57:44.221" v="1663"/>
          <ac:picMkLst>
            <pc:docMk/>
            <pc:sldMk cId="3475446388" sldId="259"/>
            <ac:picMk id="7" creationId="{07CAAB67-955E-4299-AC67-198A86D59F67}"/>
          </ac:picMkLst>
        </pc:picChg>
        <pc:picChg chg="add mod">
          <ac:chgData name="laura davies" userId="dfd0beb1ef068c5a" providerId="LiveId" clId="{77E0BEFB-7DE8-4A7A-9F69-30722A461442}" dt="2021-11-05T17:59:25.666" v="1664"/>
          <ac:picMkLst>
            <pc:docMk/>
            <pc:sldMk cId="3475446388" sldId="259"/>
            <ac:picMk id="10" creationId="{49ADCC32-0915-48AF-A0DA-8B6CF53681B2}"/>
          </ac:picMkLst>
        </pc:picChg>
      </pc:sldChg>
      <pc:sldChg chg="addSp delSp modSp mod modTransition modAnim">
        <pc:chgData name="laura davies" userId="dfd0beb1ef068c5a" providerId="LiveId" clId="{77E0BEFB-7DE8-4A7A-9F69-30722A461442}" dt="2021-11-05T18:24:04.238" v="1696"/>
        <pc:sldMkLst>
          <pc:docMk/>
          <pc:sldMk cId="110231109" sldId="260"/>
        </pc:sldMkLst>
        <pc:spChg chg="mod">
          <ac:chgData name="laura davies" userId="dfd0beb1ef068c5a" providerId="LiveId" clId="{77E0BEFB-7DE8-4A7A-9F69-30722A461442}" dt="2021-11-02T19:28:05.016" v="124" actId="113"/>
          <ac:spMkLst>
            <pc:docMk/>
            <pc:sldMk cId="110231109" sldId="260"/>
            <ac:spMk id="2" creationId="{83345598-44F6-4A4B-8F0A-0C9B7347188F}"/>
          </ac:spMkLst>
        </pc:spChg>
        <pc:spChg chg="del">
          <ac:chgData name="laura davies" userId="dfd0beb1ef068c5a" providerId="LiveId" clId="{77E0BEFB-7DE8-4A7A-9F69-30722A461442}" dt="2021-11-05T14:25:19.329" v="974"/>
          <ac:spMkLst>
            <pc:docMk/>
            <pc:sldMk cId="110231109" sldId="260"/>
            <ac:spMk id="3" creationId="{E97CD74F-D932-4352-94C2-E4BD37EB4651}"/>
          </ac:spMkLst>
        </pc:spChg>
        <pc:picChg chg="add mod">
          <ac:chgData name="laura davies" userId="dfd0beb1ef068c5a" providerId="LiveId" clId="{77E0BEFB-7DE8-4A7A-9F69-30722A461442}" dt="2021-11-05T14:25:26.701" v="976" actId="14100"/>
          <ac:picMkLst>
            <pc:docMk/>
            <pc:sldMk cId="110231109" sldId="260"/>
            <ac:picMk id="4" creationId="{9521CABC-57B7-486F-B8E3-4AF1EAB942DE}"/>
          </ac:picMkLst>
        </pc:picChg>
        <pc:picChg chg="add del mod">
          <ac:chgData name="laura davies" userId="dfd0beb1ef068c5a" providerId="LiveId" clId="{77E0BEFB-7DE8-4A7A-9F69-30722A461442}" dt="2021-11-05T18:00:13.321" v="1666"/>
          <ac:picMkLst>
            <pc:docMk/>
            <pc:sldMk cId="110231109" sldId="260"/>
            <ac:picMk id="5" creationId="{DA6C2D95-7284-4B01-B859-C28A082B46C4}"/>
          </ac:picMkLst>
        </pc:picChg>
        <pc:picChg chg="add del mod">
          <ac:chgData name="laura davies" userId="dfd0beb1ef068c5a" providerId="LiveId" clId="{77E0BEFB-7DE8-4A7A-9F69-30722A461442}" dt="2021-11-05T18:01:59.590" v="1668"/>
          <ac:picMkLst>
            <pc:docMk/>
            <pc:sldMk cId="110231109" sldId="260"/>
            <ac:picMk id="6" creationId="{4EDD31CB-9F91-4785-8811-CB49DBE4B379}"/>
          </ac:picMkLst>
        </pc:picChg>
        <pc:picChg chg="add del mod">
          <ac:chgData name="laura davies" userId="dfd0beb1ef068c5a" providerId="LiveId" clId="{77E0BEFB-7DE8-4A7A-9F69-30722A461442}" dt="2021-11-05T18:02:32.346" v="1670"/>
          <ac:picMkLst>
            <pc:docMk/>
            <pc:sldMk cId="110231109" sldId="260"/>
            <ac:picMk id="7" creationId="{8B13A384-4067-4A8D-9D2C-845E91C1D837}"/>
          </ac:picMkLst>
        </pc:picChg>
        <pc:picChg chg="add del mod">
          <ac:chgData name="laura davies" userId="dfd0beb1ef068c5a" providerId="LiveId" clId="{77E0BEFB-7DE8-4A7A-9F69-30722A461442}" dt="2021-11-05T18:03:04.129" v="1672"/>
          <ac:picMkLst>
            <pc:docMk/>
            <pc:sldMk cId="110231109" sldId="260"/>
            <ac:picMk id="8" creationId="{0B9591C0-DCA2-4BF5-A71F-BC3A18A37BC9}"/>
          </ac:picMkLst>
        </pc:picChg>
        <pc:picChg chg="add del mod">
          <ac:chgData name="laura davies" userId="dfd0beb1ef068c5a" providerId="LiveId" clId="{77E0BEFB-7DE8-4A7A-9F69-30722A461442}" dt="2021-11-05T18:21:33.945" v="1695"/>
          <ac:picMkLst>
            <pc:docMk/>
            <pc:sldMk cId="110231109" sldId="260"/>
            <ac:picMk id="9" creationId="{450E3AD8-4923-45EF-BB4A-126C1978B6D5}"/>
          </ac:picMkLst>
        </pc:picChg>
        <pc:picChg chg="add mod">
          <ac:chgData name="laura davies" userId="dfd0beb1ef068c5a" providerId="LiveId" clId="{77E0BEFB-7DE8-4A7A-9F69-30722A461442}" dt="2021-11-05T18:24:04.238" v="1696"/>
          <ac:picMkLst>
            <pc:docMk/>
            <pc:sldMk cId="110231109" sldId="260"/>
            <ac:picMk id="10" creationId="{93D61E5D-6384-42D5-98C5-AEBEBE98F7F3}"/>
          </ac:picMkLst>
        </pc:picChg>
      </pc:sldChg>
      <pc:sldChg chg="addSp delSp modSp mod modTransition modAnim">
        <pc:chgData name="laura davies" userId="dfd0beb1ef068c5a" providerId="LiveId" clId="{77E0BEFB-7DE8-4A7A-9F69-30722A461442}" dt="2021-11-05T18:21:25.236" v="1694"/>
        <pc:sldMkLst>
          <pc:docMk/>
          <pc:sldMk cId="3434342461" sldId="261"/>
        </pc:sldMkLst>
        <pc:spChg chg="mod">
          <ac:chgData name="laura davies" userId="dfd0beb1ef068c5a" providerId="LiveId" clId="{77E0BEFB-7DE8-4A7A-9F69-30722A461442}" dt="2021-11-02T19:28:12.467" v="126" actId="2711"/>
          <ac:spMkLst>
            <pc:docMk/>
            <pc:sldMk cId="3434342461" sldId="261"/>
            <ac:spMk id="2" creationId="{B33FCFA9-31B5-4D0A-9138-9A3EF152F0FC}"/>
          </ac:spMkLst>
        </pc:spChg>
        <pc:spChg chg="del">
          <ac:chgData name="laura davies" userId="dfd0beb1ef068c5a" providerId="LiveId" clId="{77E0BEFB-7DE8-4A7A-9F69-30722A461442}" dt="2021-11-05T17:11:38.735" v="977"/>
          <ac:spMkLst>
            <pc:docMk/>
            <pc:sldMk cId="3434342461" sldId="261"/>
            <ac:spMk id="3" creationId="{33049E12-DD9B-455B-B8FF-639ABB383274}"/>
          </ac:spMkLst>
        </pc:spChg>
        <pc:picChg chg="add mod">
          <ac:chgData name="laura davies" userId="dfd0beb1ef068c5a" providerId="LiveId" clId="{77E0BEFB-7DE8-4A7A-9F69-30722A461442}" dt="2021-11-05T17:32:11.809" v="1649" actId="14100"/>
          <ac:picMkLst>
            <pc:docMk/>
            <pc:sldMk cId="3434342461" sldId="261"/>
            <ac:picMk id="4" creationId="{A5F20870-0A75-4B9E-B3FF-658971D24D4F}"/>
          </ac:picMkLst>
        </pc:picChg>
        <pc:picChg chg="add del mod">
          <ac:chgData name="laura davies" userId="dfd0beb1ef068c5a" providerId="LiveId" clId="{77E0BEFB-7DE8-4A7A-9F69-30722A461442}" dt="2021-11-05T18:06:22.210" v="1675"/>
          <ac:picMkLst>
            <pc:docMk/>
            <pc:sldMk cId="3434342461" sldId="261"/>
            <ac:picMk id="5" creationId="{C45A3D7D-A6E0-449C-994D-D6B239EE3476}"/>
          </ac:picMkLst>
        </pc:picChg>
        <pc:picChg chg="add del mod">
          <ac:chgData name="laura davies" userId="dfd0beb1ef068c5a" providerId="LiveId" clId="{77E0BEFB-7DE8-4A7A-9F69-30722A461442}" dt="2021-11-05T18:19:38.848" v="1693"/>
          <ac:picMkLst>
            <pc:docMk/>
            <pc:sldMk cId="3434342461" sldId="261"/>
            <ac:picMk id="6" creationId="{10C24ABF-A7C0-4923-8514-5C497E60B672}"/>
          </ac:picMkLst>
        </pc:picChg>
        <pc:picChg chg="add mod">
          <ac:chgData name="laura davies" userId="dfd0beb1ef068c5a" providerId="LiveId" clId="{77E0BEFB-7DE8-4A7A-9F69-30722A461442}" dt="2021-11-05T18:21:25.236" v="1694"/>
          <ac:picMkLst>
            <pc:docMk/>
            <pc:sldMk cId="3434342461" sldId="261"/>
            <ac:picMk id="7" creationId="{5FB63E8D-AA6D-4078-B947-0AFC9450B927}"/>
          </ac:picMkLst>
        </pc:picChg>
      </pc:sldChg>
      <pc:sldChg chg="addSp delSp modSp new mod modTransition setBg modAnim">
        <pc:chgData name="laura davies" userId="dfd0beb1ef068c5a" providerId="LiveId" clId="{77E0BEFB-7DE8-4A7A-9F69-30722A461442}" dt="2021-11-05T18:19:29.208" v="1692"/>
        <pc:sldMkLst>
          <pc:docMk/>
          <pc:sldMk cId="1163974622" sldId="262"/>
        </pc:sldMkLst>
        <pc:spChg chg="mod">
          <ac:chgData name="laura davies" userId="dfd0beb1ef068c5a" providerId="LiveId" clId="{77E0BEFB-7DE8-4A7A-9F69-30722A461442}" dt="2021-11-05T17:12:33.807" v="979" actId="26606"/>
          <ac:spMkLst>
            <pc:docMk/>
            <pc:sldMk cId="1163974622" sldId="262"/>
            <ac:spMk id="2" creationId="{93CE7DBD-AB65-4CAB-BD85-A116801547FC}"/>
          </ac:spMkLst>
        </pc:spChg>
        <pc:spChg chg="del">
          <ac:chgData name="laura davies" userId="dfd0beb1ef068c5a" providerId="LiveId" clId="{77E0BEFB-7DE8-4A7A-9F69-30722A461442}" dt="2021-11-05T17:12:29.538" v="978"/>
          <ac:spMkLst>
            <pc:docMk/>
            <pc:sldMk cId="1163974622" sldId="262"/>
            <ac:spMk id="3" creationId="{9FE403B5-CA58-404D-803C-CEE297358872}"/>
          </ac:spMkLst>
        </pc:spChg>
        <pc:spChg chg="add">
          <ac:chgData name="laura davies" userId="dfd0beb1ef068c5a" providerId="LiveId" clId="{77E0BEFB-7DE8-4A7A-9F69-30722A461442}" dt="2021-11-05T17:12:33.807" v="979" actId="26606"/>
          <ac:spMkLst>
            <pc:docMk/>
            <pc:sldMk cId="1163974622" sldId="262"/>
            <ac:spMk id="9" creationId="{D4771268-CB57-404A-9271-370EB28F6090}"/>
          </ac:spMkLst>
        </pc:spChg>
        <pc:picChg chg="add mod">
          <ac:chgData name="laura davies" userId="dfd0beb1ef068c5a" providerId="LiveId" clId="{77E0BEFB-7DE8-4A7A-9F69-30722A461442}" dt="2021-11-05T17:12:33.807" v="979" actId="26606"/>
          <ac:picMkLst>
            <pc:docMk/>
            <pc:sldMk cId="1163974622" sldId="262"/>
            <ac:picMk id="4" creationId="{57B4B510-955B-4D41-AA52-F7427B42B347}"/>
          </ac:picMkLst>
        </pc:picChg>
        <pc:picChg chg="add del mod">
          <ac:chgData name="laura davies" userId="dfd0beb1ef068c5a" providerId="LiveId" clId="{77E0BEFB-7DE8-4A7A-9F69-30722A461442}" dt="2021-11-05T18:09:05.335" v="1678"/>
          <ac:picMkLst>
            <pc:docMk/>
            <pc:sldMk cId="1163974622" sldId="262"/>
            <ac:picMk id="5" creationId="{CD3D5834-F747-4A6B-AFBC-FDB72D00DF0A}"/>
          </ac:picMkLst>
        </pc:picChg>
        <pc:picChg chg="add del mod">
          <ac:chgData name="laura davies" userId="dfd0beb1ef068c5a" providerId="LiveId" clId="{77E0BEFB-7DE8-4A7A-9F69-30722A461442}" dt="2021-11-05T18:18:54.108" v="1691"/>
          <ac:picMkLst>
            <pc:docMk/>
            <pc:sldMk cId="1163974622" sldId="262"/>
            <ac:picMk id="6" creationId="{B6121B80-119B-41CB-9431-518713ED11F3}"/>
          </ac:picMkLst>
        </pc:picChg>
        <pc:picChg chg="add mod">
          <ac:chgData name="laura davies" userId="dfd0beb1ef068c5a" providerId="LiveId" clId="{77E0BEFB-7DE8-4A7A-9F69-30722A461442}" dt="2021-11-05T18:19:29.208" v="1692"/>
          <ac:picMkLst>
            <pc:docMk/>
            <pc:sldMk cId="1163974622" sldId="262"/>
            <ac:picMk id="7" creationId="{6A7F958F-F2A4-4020-92E5-171BA7AE4C1D}"/>
          </ac:picMkLst>
        </pc:picChg>
      </pc:sldChg>
      <pc:sldChg chg="addSp delSp modSp new mod modTransition modAnim">
        <pc:chgData name="laura davies" userId="dfd0beb1ef068c5a" providerId="LiveId" clId="{77E0BEFB-7DE8-4A7A-9F69-30722A461442}" dt="2021-11-05T18:18:43.968" v="1690"/>
        <pc:sldMkLst>
          <pc:docMk/>
          <pc:sldMk cId="1411823598" sldId="263"/>
        </pc:sldMkLst>
        <pc:spChg chg="mod">
          <ac:chgData name="laura davies" userId="dfd0beb1ef068c5a" providerId="LiveId" clId="{77E0BEFB-7DE8-4A7A-9F69-30722A461442}" dt="2021-11-02T19:28:29.047" v="130" actId="2711"/>
          <ac:spMkLst>
            <pc:docMk/>
            <pc:sldMk cId="1411823598" sldId="263"/>
            <ac:spMk id="2" creationId="{2BFC2B3F-03F8-4697-9A21-AEC053E01F21}"/>
          </ac:spMkLst>
        </pc:spChg>
        <pc:spChg chg="mod">
          <ac:chgData name="laura davies" userId="dfd0beb1ef068c5a" providerId="LiveId" clId="{77E0BEFB-7DE8-4A7A-9F69-30722A461442}" dt="2021-11-05T17:23:11.729" v="1488" actId="113"/>
          <ac:spMkLst>
            <pc:docMk/>
            <pc:sldMk cId="1411823598" sldId="263"/>
            <ac:spMk id="3" creationId="{DE9B16CC-3428-47F6-9C0D-7104EFB3D2C8}"/>
          </ac:spMkLst>
        </pc:spChg>
        <pc:picChg chg="add del mod">
          <ac:chgData name="laura davies" userId="dfd0beb1ef068c5a" providerId="LiveId" clId="{77E0BEFB-7DE8-4A7A-9F69-30722A461442}" dt="2021-11-05T18:10:19.584" v="1681"/>
          <ac:picMkLst>
            <pc:docMk/>
            <pc:sldMk cId="1411823598" sldId="263"/>
            <ac:picMk id="4" creationId="{A1AEB8AA-5F2D-4E91-934B-51A4DB5FF6B5}"/>
          </ac:picMkLst>
        </pc:picChg>
        <pc:picChg chg="add del mod">
          <ac:chgData name="laura davies" userId="dfd0beb1ef068c5a" providerId="LiveId" clId="{77E0BEFB-7DE8-4A7A-9F69-30722A461442}" dt="2021-11-05T18:11:01.274" v="1683"/>
          <ac:picMkLst>
            <pc:docMk/>
            <pc:sldMk cId="1411823598" sldId="263"/>
            <ac:picMk id="5" creationId="{CCFE70EA-95AF-490F-B06D-72D121F9E2A7}"/>
          </ac:picMkLst>
        </pc:picChg>
        <pc:picChg chg="add del mod">
          <ac:chgData name="laura davies" userId="dfd0beb1ef068c5a" providerId="LiveId" clId="{77E0BEFB-7DE8-4A7A-9F69-30722A461442}" dt="2021-11-05T18:12:51.186" v="1685"/>
          <ac:picMkLst>
            <pc:docMk/>
            <pc:sldMk cId="1411823598" sldId="263"/>
            <ac:picMk id="6" creationId="{26593131-0A90-45CB-89D9-AEBA5FFA9A1C}"/>
          </ac:picMkLst>
        </pc:picChg>
        <pc:picChg chg="add del mod">
          <ac:chgData name="laura davies" userId="dfd0beb1ef068c5a" providerId="LiveId" clId="{77E0BEFB-7DE8-4A7A-9F69-30722A461442}" dt="2021-11-05T18:14:52.506" v="1687"/>
          <ac:picMkLst>
            <pc:docMk/>
            <pc:sldMk cId="1411823598" sldId="263"/>
            <ac:picMk id="7" creationId="{59EACDBF-85B8-40B3-8345-E01A1CE0E198}"/>
          </ac:picMkLst>
        </pc:picChg>
        <pc:picChg chg="add del mod">
          <ac:chgData name="laura davies" userId="dfd0beb1ef068c5a" providerId="LiveId" clId="{77E0BEFB-7DE8-4A7A-9F69-30722A461442}" dt="2021-11-05T18:15:59.357" v="1689"/>
          <ac:picMkLst>
            <pc:docMk/>
            <pc:sldMk cId="1411823598" sldId="263"/>
            <ac:picMk id="8" creationId="{26D529FC-7F6F-4D22-8FE9-5803F0083D3B}"/>
          </ac:picMkLst>
        </pc:picChg>
        <pc:picChg chg="add mod">
          <ac:chgData name="laura davies" userId="dfd0beb1ef068c5a" providerId="LiveId" clId="{77E0BEFB-7DE8-4A7A-9F69-30722A461442}" dt="2021-11-05T18:18:43.968" v="1690"/>
          <ac:picMkLst>
            <pc:docMk/>
            <pc:sldMk cId="1411823598" sldId="263"/>
            <ac:picMk id="9" creationId="{946AE141-A490-4971-A3FB-30083E50679A}"/>
          </ac:picMkLst>
        </pc:picChg>
      </pc:sldChg>
      <pc:sldChg chg="modSp new mod">
        <pc:chgData name="laura davies" userId="dfd0beb1ef068c5a" providerId="LiveId" clId="{77E0BEFB-7DE8-4A7A-9F69-30722A461442}" dt="2021-11-05T17:25:44.179" v="1498"/>
        <pc:sldMkLst>
          <pc:docMk/>
          <pc:sldMk cId="3126678496" sldId="264"/>
        </pc:sldMkLst>
        <pc:spChg chg="mod">
          <ac:chgData name="laura davies" userId="dfd0beb1ef068c5a" providerId="LiveId" clId="{77E0BEFB-7DE8-4A7A-9F69-30722A461442}" dt="2021-11-02T19:28:37.569" v="132" actId="2711"/>
          <ac:spMkLst>
            <pc:docMk/>
            <pc:sldMk cId="3126678496" sldId="264"/>
            <ac:spMk id="2" creationId="{8B1DE955-96F5-4990-9CA4-7A17F8B94C35}"/>
          </ac:spMkLst>
        </pc:spChg>
        <pc:spChg chg="mod">
          <ac:chgData name="laura davies" userId="dfd0beb1ef068c5a" providerId="LiveId" clId="{77E0BEFB-7DE8-4A7A-9F69-30722A461442}" dt="2021-11-05T17:25:44.179" v="1498"/>
          <ac:spMkLst>
            <pc:docMk/>
            <pc:sldMk cId="3126678496" sldId="264"/>
            <ac:spMk id="3" creationId="{99CE7D2E-3F5E-4062-95FE-0EEFD0AB1D9D}"/>
          </ac:spMkLst>
        </pc:spChg>
      </pc:sldChg>
      <pc:sldChg chg="addSp delSp modSp new mod delAnim">
        <pc:chgData name="laura davies" userId="dfd0beb1ef068c5a" providerId="LiveId" clId="{77E0BEFB-7DE8-4A7A-9F69-30722A461442}" dt="2021-11-05T17:51:03.286" v="1653"/>
        <pc:sldMkLst>
          <pc:docMk/>
          <pc:sldMk cId="2134638415" sldId="265"/>
        </pc:sldMkLst>
        <pc:spChg chg="mod">
          <ac:chgData name="laura davies" userId="dfd0beb1ef068c5a" providerId="LiveId" clId="{77E0BEFB-7DE8-4A7A-9F69-30722A461442}" dt="2021-11-02T19:29:50.616" v="140" actId="2711"/>
          <ac:spMkLst>
            <pc:docMk/>
            <pc:sldMk cId="2134638415" sldId="265"/>
            <ac:spMk id="2" creationId="{761248AE-B418-40EE-9C0F-82345C44D50F}"/>
          </ac:spMkLst>
        </pc:spChg>
        <pc:spChg chg="mod">
          <ac:chgData name="laura davies" userId="dfd0beb1ef068c5a" providerId="LiveId" clId="{77E0BEFB-7DE8-4A7A-9F69-30722A461442}" dt="2021-11-05T17:26:28.767" v="1525" actId="20577"/>
          <ac:spMkLst>
            <pc:docMk/>
            <pc:sldMk cId="2134638415" sldId="265"/>
            <ac:spMk id="3" creationId="{EC89736E-5997-4AB1-AFA2-642AA7A07F42}"/>
          </ac:spMkLst>
        </pc:spChg>
        <pc:picChg chg="del">
          <ac:chgData name="laura davies" userId="dfd0beb1ef068c5a" providerId="LiveId" clId="{77E0BEFB-7DE8-4A7A-9F69-30722A461442}" dt="2021-11-05T17:26:09.314" v="1499" actId="21"/>
          <ac:picMkLst>
            <pc:docMk/>
            <pc:sldMk cId="2134638415" sldId="265"/>
            <ac:picMk id="4" creationId="{48AB6A3B-0DF0-4DEE-8465-3F19E1095096}"/>
          </ac:picMkLst>
        </pc:picChg>
        <pc:picChg chg="add mod">
          <ac:chgData name="laura davies" userId="dfd0beb1ef068c5a" providerId="LiveId" clId="{77E0BEFB-7DE8-4A7A-9F69-30722A461442}" dt="2021-11-05T17:51:03.286" v="1653"/>
          <ac:picMkLst>
            <pc:docMk/>
            <pc:sldMk cId="2134638415" sldId="265"/>
            <ac:picMk id="5" creationId="{24FDD3A5-75EC-4F99-A0A5-10353342869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45282-F32A-47B7-84D0-1932F4921E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FBCBF-17FD-470D-A1FB-0E105901DF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9F6EB-F037-4F27-9590-B2B246773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F2AED-D7DF-4022-88A2-AEBD8DAC8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0FB00-4F1E-4420-8EB8-8D646093A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54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42ECC-2D35-4199-9912-CCDE349A0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C96D8-C5AD-4F7C-B345-D9560853E0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753B4-002E-4E63-BFE5-2D81AF381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0DEE45-AA97-48EB-9E4E-01D73D2E5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96506-0509-4887-B4C6-8B03D013D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607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00894-6191-4A43-97D2-38EB50646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7DC41-EFFB-4B70-934A-CA413351B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BB532-C268-4A6D-89F5-265D334A6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93473-999F-4BB6-915C-228E2677F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A7EA3-B25F-49D9-B898-D7C46F0BD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57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A0451-6972-4E4C-A76A-A80D2562D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CB5D4-1E87-4FA2-BF90-83EAA1D2D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988A7D-855F-4998-8498-6EE12854C8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65E3BB-0E3A-486A-A821-A3308C3D3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EAF290-D9A4-4995-990F-9D31327E6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999D18-248B-4F35-85ED-3C2EC199A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771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64D44-2E43-4C90-A300-C89BC0B6E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FF01B8-35E7-49D7-A237-FAABB3BB2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B4BD98-DA7F-4728-B620-7974C9F3D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D13A5C-3DEF-49F1-BB43-DB135FBF74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B8929C-E188-4D76-89B0-181BA88FA7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59B2A3-A4F7-49D0-9B8D-E9E5C9866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15CCAB-F4E8-427D-9055-46A736205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7888FE-CB7D-48AA-9223-D2F8E7D11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545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46-5A4C-4C1D-997E-4D633CF8E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43C9B7-F05E-49E3-9F0C-505D8B4E5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6F7E78-F066-4955-ADD7-671E152C5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F4E087-2E11-43BA-AD67-E747E7B0A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870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F24847-8C9E-4CF6-853B-2A166ADBB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F573B2-358C-44CC-9FC3-834CD2630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F5362D-AD5E-4F37-B2C0-5C206CE1E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866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CAC2-49D8-49B2-A4EE-4B55105A4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07CDD-A748-4FBA-85AF-347B461AA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A57E9-EAF9-4517-9852-EC04B5E5F0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1A6763-625F-4A7B-973C-DF02EA221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9A8D38-E378-4E64-8A03-0F7F2C0A7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1CF288-19F6-4E98-BA69-4151945E0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59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ECE89-D5A6-45A0-831E-026DEFF2E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7D4FEE-FC6A-421D-94D6-24E136C119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0443FA-09BB-4FAF-A113-2ED8DD0004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71614-D957-44B6-8532-BDAABB115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C64264-72EA-40B4-9CA8-BA18F4810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93A4BE-55B6-4E1D-A06B-EB1268AB6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174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707B2-D79B-4A09-8F55-3937C845C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06BD3F-8BA0-473E-8F75-BF9B526AA2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A8A0A-7643-4919-B4B6-2AD043CB4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88D31-54D8-4D0C-B73A-E29D81E57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CC23F-4315-4CD1-A023-A37DC01CE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665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1784B-5C4A-42D6-B888-1C98080143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5D8D65-101D-4DA9-B6F4-1A0A5451D9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696AF-2594-4E38-98C3-031BAA438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57EC5-FC21-4410-A70F-34E0C0197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E62BE-3117-42C6-931C-D06F786E4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30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9B7FF1-2B02-4057-9812-68B3C72BF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A30B0E-B004-4623-AE79-3557FFB7F7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E1330-E123-4628-B3B4-E2B3FE59F7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570F4-89D6-436E-B99A-E6FB65545F92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824C2-2BE1-4367-81A6-D53AE70E9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1967F-2BD6-4F49-90B0-4EE0CCD094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859B7-3417-4B21-8A14-1ACCBF8ED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927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nosf3r.deviantart.com/art/Claas-Lexion-770-194831087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nosf3r.deviantart.com/art/Claas-Xerion-4500-253426196" TargetMode="Externa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red, farm machine&#10;&#10;Description automatically generated">
            <a:extLst>
              <a:ext uri="{FF2B5EF4-FFF2-40B4-BE49-F238E27FC236}">
                <a16:creationId xmlns:a16="http://schemas.microsoft.com/office/drawing/2014/main" id="{CF1978CA-D0DF-4CAF-AC4C-740BEC0B1DC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08850" y="199687"/>
            <a:ext cx="8774299" cy="64586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170B97-4C0D-4CBF-A78C-76770D6C1076}"/>
              </a:ext>
            </a:extLst>
          </p:cNvPr>
          <p:cNvSpPr txBox="1"/>
          <p:nvPr/>
        </p:nvSpPr>
        <p:spPr>
          <a:xfrm>
            <a:off x="1708851" y="6445973"/>
            <a:ext cx="49271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nosf3r.deviantart.com/art/Claas-Lexion-770-194831087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BEB0F1-37AC-40C2-A7AF-E6ACC64AD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6600" b="1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CLAAS</a:t>
            </a:r>
            <a:br>
              <a:rPr lang="en-GB" sz="6600" b="1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</a:br>
            <a:r>
              <a:rPr lang="en-GB" sz="6600" b="1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Proposed New Strategy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071EC3-8C7D-4257-B607-A67BFA8D23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i="1" u="sng" dirty="0">
                <a:solidFill>
                  <a:schemeClr val="bg2">
                    <a:lumMod val="25000"/>
                  </a:schemeClr>
                </a:solidFill>
              </a:rPr>
              <a:t>Laura Davies 1910723</a:t>
            </a:r>
          </a:p>
          <a:p>
            <a:r>
              <a:rPr lang="en-GB" sz="2000" b="1" i="1" u="sng" dirty="0">
                <a:solidFill>
                  <a:schemeClr val="bg2">
                    <a:lumMod val="25000"/>
                  </a:schemeClr>
                </a:solidFill>
              </a:rPr>
              <a:t>Strategies for Resilience and Prosperity </a:t>
            </a:r>
          </a:p>
          <a:p>
            <a:r>
              <a:rPr lang="en-GB" sz="2000" b="1" i="1" u="sng" dirty="0">
                <a:solidFill>
                  <a:schemeClr val="bg2">
                    <a:lumMod val="25000"/>
                  </a:schemeClr>
                </a:solidFill>
              </a:rPr>
              <a:t>Glen </a:t>
            </a:r>
            <a:r>
              <a:rPr lang="en-GB" sz="2000" b="1" i="1" u="sng" dirty="0" err="1">
                <a:solidFill>
                  <a:schemeClr val="bg2">
                    <a:lumMod val="25000"/>
                  </a:schemeClr>
                </a:solidFill>
              </a:rPr>
              <a:t>Behenna</a:t>
            </a:r>
            <a:r>
              <a:rPr lang="en-GB" sz="2000" b="1" i="1" u="sng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endParaRPr lang="en-GB" sz="3200" b="1" i="1" u="sng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9DF4409-0BE8-4D69-AE35-6B7FCD267D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597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87"/>
    </mc:Choice>
    <mc:Fallback>
      <p:transition spd="slow" advTm="15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248AE-B418-40EE-9C0F-82345C44D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Eras Light ITC" panose="020B0402030504020804" pitchFamily="34" charset="0"/>
              </a:rPr>
              <a:t>Intro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9736E-5997-4AB1-AFA2-642AA7A07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Strategy and Strategic Management</a:t>
            </a:r>
          </a:p>
          <a:p>
            <a:r>
              <a:rPr lang="en-GB" dirty="0"/>
              <a:t>CLAAS Current Strategy</a:t>
            </a:r>
          </a:p>
          <a:p>
            <a:r>
              <a:rPr lang="en-GB" dirty="0"/>
              <a:t>Stakeholder Analysis</a:t>
            </a:r>
          </a:p>
          <a:p>
            <a:r>
              <a:rPr lang="en-GB" dirty="0"/>
              <a:t>SWOT Analysis</a:t>
            </a:r>
          </a:p>
          <a:p>
            <a:r>
              <a:rPr lang="en-GB" dirty="0"/>
              <a:t>PEST Analysis</a:t>
            </a:r>
          </a:p>
          <a:p>
            <a:r>
              <a:rPr lang="en-GB" dirty="0"/>
              <a:t>Bowman’s Strategic Clock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4FDD3A5-75EC-4F99-A0A5-103533428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638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93"/>
    </mc:Choice>
    <mc:Fallback>
      <p:transition spd="slow" advTm="29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D791D-0D57-4DAC-9BA1-C71D8B692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2">
                    <a:lumMod val="10000"/>
                  </a:schemeClr>
                </a:solidFill>
                <a:latin typeface="Eras Light ITC" panose="020B0402030504020804" pitchFamily="34" charset="0"/>
              </a:rPr>
              <a:t>Strategy and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A7C30-F1B3-4D7D-8801-C1D886E577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Strategy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accent1">
                    <a:lumMod val="75000"/>
                  </a:schemeClr>
                </a:solidFill>
              </a:rPr>
              <a:t>-Long-term plan of action –goals &amp; objectives –Competitive Advantage</a:t>
            </a:r>
          </a:p>
          <a:p>
            <a:pPr marL="0" indent="0">
              <a:buNone/>
            </a:pPr>
            <a:r>
              <a:rPr lang="en-GB" dirty="0"/>
              <a:t>        </a:t>
            </a:r>
            <a:r>
              <a:rPr lang="en-GB" b="1" u="sng" dirty="0">
                <a:solidFill>
                  <a:srgbClr val="C00000"/>
                </a:solidFill>
              </a:rPr>
              <a:t>-Intended Strategy –Emergent Strategy –Realised Strategy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Strategic Management</a:t>
            </a:r>
          </a:p>
          <a:p>
            <a:pPr algn="ctr">
              <a:buFontTx/>
              <a:buChar char="-"/>
            </a:pPr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Internal &amp; External Factors –Tactics &amp; Decisions</a:t>
            </a:r>
          </a:p>
          <a:p>
            <a:pPr marL="0" indent="0" algn="ctr">
              <a:buNone/>
            </a:pPr>
            <a:r>
              <a:rPr lang="en-GB" u="sng" dirty="0">
                <a:solidFill>
                  <a:srgbClr val="7030A0"/>
                </a:solidFill>
              </a:rPr>
              <a:t>-Formulation –Implementation -Evaluation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B7F6BFE-0C54-4BE6-AA9E-FDDF8FB22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629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791"/>
    </mc:Choice>
    <mc:Fallback>
      <p:transition spd="slow" advTm="52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tractor in a garage&#10;&#10;Description automatically generated with medium confidence">
            <a:extLst>
              <a:ext uri="{FF2B5EF4-FFF2-40B4-BE49-F238E27FC236}">
                <a16:creationId xmlns:a16="http://schemas.microsoft.com/office/drawing/2014/main" id="{F579C3DA-53C6-4A1E-A6A2-D4F9356D5B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0000"/>
          <a:stretch/>
        </p:blipFill>
        <p:spPr>
          <a:xfrm>
            <a:off x="-9515" y="-3146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3D63BC-96E6-44DC-9B71-1246522D0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</a:rPr>
              <a:t>CLAAS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DCB7429-0636-4214-8387-E04AB829E18C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nosf3r.deviantart.com/art/Claas-Xerion-4500-25342619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7B2FD9-51E2-4ED5-BC7D-227DD992F356}"/>
              </a:ext>
            </a:extLst>
          </p:cNvPr>
          <p:cNvSpPr txBox="1"/>
          <p:nvPr/>
        </p:nvSpPr>
        <p:spPr>
          <a:xfrm>
            <a:off x="523875" y="276224"/>
            <a:ext cx="2647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Founded in 1913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450314-D1F5-4623-A0D6-4DFC3EA50B8F}"/>
              </a:ext>
            </a:extLst>
          </p:cNvPr>
          <p:cNvSpPr txBox="1"/>
          <p:nvPr/>
        </p:nvSpPr>
        <p:spPr>
          <a:xfrm>
            <a:off x="3028950" y="571500"/>
            <a:ext cx="2190750" cy="369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Global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8C2075-E1CA-4106-AFB2-434DA622F618}"/>
              </a:ext>
            </a:extLst>
          </p:cNvPr>
          <p:cNvSpPr txBox="1"/>
          <p:nvPr/>
        </p:nvSpPr>
        <p:spPr>
          <a:xfrm>
            <a:off x="4338637" y="828937"/>
            <a:ext cx="1790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Innovation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5F50B75-D346-44B3-B2EC-2B2DA2B0168C}"/>
              </a:ext>
            </a:extLst>
          </p:cNvPr>
          <p:cNvSpPr txBox="1"/>
          <p:nvPr/>
        </p:nvSpPr>
        <p:spPr>
          <a:xfrm>
            <a:off x="8239136" y="2322028"/>
            <a:ext cx="3943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Agricultural Equipment Manufacturers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A96F8E2F-D40E-44CB-9404-B51F90AB78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607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739"/>
    </mc:Choice>
    <mc:Fallback>
      <p:transition spd="slow" advTm="74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DF19D-36AA-4BB0-B3AA-74184D4AB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Eras Light ITC" panose="020B0402030504020804" pitchFamily="34" charset="0"/>
              </a:rPr>
              <a:t>Stakeholders Analysis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FDEBB0-3493-4F19-82DF-8AF92273FB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8374" y="116379"/>
            <a:ext cx="8250142" cy="61015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5481D1-0BFD-42CF-B52A-389582B474B1}"/>
              </a:ext>
            </a:extLst>
          </p:cNvPr>
          <p:cNvSpPr txBox="1"/>
          <p:nvPr/>
        </p:nvSpPr>
        <p:spPr>
          <a:xfrm>
            <a:off x="6633556" y="1379913"/>
            <a:ext cx="1324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9ADCC32-0915-48AF-A0DA-8B6CF5368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446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439"/>
    </mc:Choice>
    <mc:Fallback>
      <p:transition spd="slow" advTm="75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45598-44F6-4A4B-8F0A-0C9B73471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Eras Light ITC" panose="020B0402030504020804" pitchFamily="34" charset="0"/>
              </a:rPr>
              <a:t>SWOT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21CABC-57B7-486F-B8E3-4AF1EAB942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57475" y="1004138"/>
            <a:ext cx="7800975" cy="4967688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3D61E5D-6384-42D5-98C5-AEBEBE98F7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31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3507"/>
    </mc:Choice>
    <mc:Fallback>
      <p:transition spd="slow" advTm="1335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FCFA9-31B5-4D0A-9138-9A3EF152F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Eras Light ITC" panose="020B0402030504020804" pitchFamily="34" charset="0"/>
              </a:rPr>
              <a:t>PEST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F20870-0A75-4B9E-B3FF-658971D24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6847" y="1761072"/>
            <a:ext cx="9623394" cy="426686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FB63E8D-AA6D-4078-B947-0AFC9450B9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42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085"/>
    </mc:Choice>
    <mc:Fallback>
      <p:transition spd="slow" advTm="95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CE7DBD-AB65-4CAB-BD85-A11680154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Bowmans Clock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B4B510-955B-4D41-AA52-F7427B42B3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935951" y="643466"/>
            <a:ext cx="6463430" cy="5568739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A7F958F-F2A4-4020-92E5-171BA7AE4C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974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075"/>
    </mc:Choice>
    <mc:Fallback>
      <p:transition spd="slow" advTm="28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C2B3F-03F8-4697-9A21-AEC053E01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Eras Light ITC" panose="020B0402030504020804" pitchFamily="34" charset="0"/>
              </a:rPr>
              <a:t>New Strategic 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B16CC-3428-47F6-9C0D-7104EFB3D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480218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Digitalisation of Agricultural Machinery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-Invest resources in skilled workforce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-Training new employees to sustain development and growth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Climate friendly advancement on manufacturing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Invest resources in engineering and manufacturing</a:t>
            </a:r>
          </a:p>
          <a:p>
            <a:pPr marL="514350" indent="-514350">
              <a:buAutoNum type="arabicParenR"/>
            </a:pPr>
            <a:r>
              <a:rPr lang="en-GB" dirty="0">
                <a:solidFill>
                  <a:srgbClr val="7030A0"/>
                </a:solidFill>
              </a:rPr>
              <a:t>Low Emission Machinery &amp; Equipment</a:t>
            </a:r>
          </a:p>
          <a:p>
            <a:pPr marL="514350" indent="-514350">
              <a:buAutoNum type="arabicParenR"/>
            </a:pPr>
            <a:r>
              <a:rPr lang="en-GB" dirty="0">
                <a:solidFill>
                  <a:srgbClr val="7030A0"/>
                </a:solidFill>
              </a:rPr>
              <a:t> Electric Run Machinery &amp; Equipment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Communications with Customers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Second-Hand buyer market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arenR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46AE141-A490-4971-A3FB-30083E5067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823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193"/>
    </mc:Choice>
    <mc:Fallback>
      <p:transition spd="slow" advTm="99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DE955-96F5-4990-9CA4-7A17F8B94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Eras Light ITC" panose="020B04020305040208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E7D2E-3F5E-4062-95FE-0EEFD0AB1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About CLAAS. (2021, October 17th). Retrieved from www.claas-group.com: https://www.claas-group.com/the-group/about-claas</a:t>
            </a:r>
          </a:p>
          <a:p>
            <a:r>
              <a:rPr lang="en-GB" sz="1400" dirty="0"/>
              <a:t>Alexander J. </a:t>
            </a:r>
            <a:r>
              <a:rPr lang="en-GB" sz="1400" dirty="0" err="1"/>
              <a:t>Wurzer</a:t>
            </a:r>
            <a:r>
              <a:rPr lang="en-GB" sz="1400" dirty="0"/>
              <a:t>, T. B. (2017). CLAAS Digital Revolution in Agriculture. Munich: University of Strasburg.</a:t>
            </a:r>
          </a:p>
          <a:p>
            <a:r>
              <a:rPr lang="en-GB" sz="1400" dirty="0" err="1"/>
              <a:t>E.Porter</a:t>
            </a:r>
            <a:r>
              <a:rPr lang="en-GB" sz="1400" dirty="0"/>
              <a:t>, M. (1998). </a:t>
            </a:r>
            <a:r>
              <a:rPr lang="en-GB" sz="1400" dirty="0" err="1"/>
              <a:t>Competitve</a:t>
            </a:r>
            <a:r>
              <a:rPr lang="en-GB" sz="1400" dirty="0"/>
              <a:t> Strategy: Techniques for </a:t>
            </a:r>
            <a:r>
              <a:rPr lang="en-GB" sz="1400" dirty="0" err="1"/>
              <a:t>analyzing</a:t>
            </a:r>
            <a:r>
              <a:rPr lang="en-GB" sz="1400" dirty="0"/>
              <a:t> industries and competitors. New York: Free Press.</a:t>
            </a:r>
          </a:p>
          <a:p>
            <a:r>
              <a:rPr lang="en-GB" sz="1400" dirty="0"/>
              <a:t>Mintzberg, H. (1990). “The Design School: Reconsidering The Basic Premises of Strategic Management”. Strategic Management Journal 11, 171-195.</a:t>
            </a:r>
          </a:p>
          <a:p>
            <a:r>
              <a:rPr lang="en-GB" sz="1400" dirty="0"/>
              <a:t>Veronique </a:t>
            </a:r>
            <a:r>
              <a:rPr lang="en-GB" sz="1400" dirty="0" err="1"/>
              <a:t>Ambrosini</a:t>
            </a:r>
            <a:r>
              <a:rPr lang="en-GB" sz="1400" dirty="0"/>
              <a:t>, G. J. (1998). Strengths, weaknesses, </a:t>
            </a:r>
            <a:r>
              <a:rPr lang="en-GB" sz="1400" dirty="0" err="1"/>
              <a:t>oppurtunities</a:t>
            </a:r>
            <a:r>
              <a:rPr lang="en-GB" sz="1400" dirty="0"/>
              <a:t> and threats (SWOT) analysis. London: Prentice Hall Europe.</a:t>
            </a:r>
          </a:p>
          <a:p>
            <a:r>
              <a:rPr lang="en-GB" sz="1400" dirty="0"/>
              <a:t>Steiner G. A, M. J. (1976). Management Policy and </a:t>
            </a:r>
            <a:r>
              <a:rPr lang="en-GB" sz="1400" dirty="0" err="1"/>
              <a:t>Stratergy</a:t>
            </a:r>
            <a:r>
              <a:rPr lang="en-GB" sz="1400" dirty="0"/>
              <a:t>. London: Collier Macmillan.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678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4276</TotalTime>
  <Words>317</Words>
  <Application>Microsoft Office PowerPoint</Application>
  <PresentationFormat>Widescreen</PresentationFormat>
  <Paragraphs>50</Paragraphs>
  <Slides>10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Abadi</vt:lpstr>
      <vt:lpstr>Arial</vt:lpstr>
      <vt:lpstr>Calibri</vt:lpstr>
      <vt:lpstr>Calibri Light</vt:lpstr>
      <vt:lpstr>Eras Light ITC</vt:lpstr>
      <vt:lpstr>Office Theme</vt:lpstr>
      <vt:lpstr>CLAAS Proposed New Strategy </vt:lpstr>
      <vt:lpstr>Intro</vt:lpstr>
      <vt:lpstr>Strategy and Strategic Management</vt:lpstr>
      <vt:lpstr>CLAAS</vt:lpstr>
      <vt:lpstr>Stakeholders Analysis</vt:lpstr>
      <vt:lpstr>SWOT</vt:lpstr>
      <vt:lpstr>PEST</vt:lpstr>
      <vt:lpstr>Bowmans Clock</vt:lpstr>
      <vt:lpstr>New Strategic Direction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CLAAS Proposed New Strategy </dc:title>
  <dc:creator>laura davies</dc:creator>
  <cp:lastModifiedBy>laura davies</cp:lastModifiedBy>
  <cp:revision>2</cp:revision>
  <dcterms:created xsi:type="dcterms:W3CDTF">2021-11-02T19:10:31Z</dcterms:created>
  <dcterms:modified xsi:type="dcterms:W3CDTF">2021-11-05T18:27:25Z</dcterms:modified>
</cp:coreProperties>
</file>