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10691813" cy="719931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68" userDrawn="1">
          <p15:clr>
            <a:srgbClr val="A4A3A4"/>
          </p15:clr>
        </p15:guide>
        <p15:guide id="2" pos="336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311" autoAdjust="0"/>
  </p:normalViewPr>
  <p:slideViewPr>
    <p:cSldViewPr>
      <p:cViewPr varScale="1">
        <p:scale>
          <a:sx n="74" d="100"/>
          <a:sy n="74" d="100"/>
        </p:scale>
        <p:origin x="1358" y="67"/>
      </p:cViewPr>
      <p:guideLst>
        <p:guide orient="horz" pos="2268"/>
        <p:guide pos="3368"/>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54F66C-E71D-4BA4-8CC7-43369BEE784D}"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IN"/>
        </a:p>
      </dgm:t>
    </dgm:pt>
    <dgm:pt modelId="{92F77765-637C-41D9-A399-3A30A937CB0B}">
      <dgm:prSet phldrT="[Text]" custT="1"/>
      <dgm:spPr/>
      <dgm:t>
        <a:bodyPr/>
        <a:lstStyle/>
        <a:p>
          <a:pPr>
            <a:lnSpc>
              <a:spcPct val="100000"/>
            </a:lnSpc>
            <a:buFont typeface="Arial" panose="020B0604020202020204" pitchFamily="34" charset="0"/>
            <a:buChar char="•"/>
          </a:pPr>
          <a:r>
            <a:rPr lang="en-US" sz="700" dirty="0">
              <a:solidFill>
                <a:schemeClr val="tx1"/>
              </a:solidFill>
              <a:latin typeface="Times New Roman" pitchFamily="18" charset="0"/>
              <a:cs typeface="Times New Roman" pitchFamily="18" charset="0"/>
            </a:rPr>
            <a:t>It would be better if a journal could be kept to understand the actual emotional triggers. Self-regulation is all about giving a pause before giving any kind of reaction. </a:t>
          </a:r>
          <a:endParaRPr lang="en-IN" sz="700" dirty="0">
            <a:solidFill>
              <a:schemeClr val="tx1"/>
            </a:solidFill>
          </a:endParaRPr>
        </a:p>
      </dgm:t>
    </dgm:pt>
    <dgm:pt modelId="{EFE635C4-149A-4589-9476-144545E80D42}" type="parTrans" cxnId="{356EB296-E43E-4EC7-A694-C2ED44F7F1B9}">
      <dgm:prSet/>
      <dgm:spPr/>
      <dgm:t>
        <a:bodyPr/>
        <a:lstStyle/>
        <a:p>
          <a:endParaRPr lang="en-IN"/>
        </a:p>
      </dgm:t>
    </dgm:pt>
    <dgm:pt modelId="{DE55B3F3-CC89-4DFE-A96C-BF27D39C41FF}" type="sibTrans" cxnId="{356EB296-E43E-4EC7-A694-C2ED44F7F1B9}">
      <dgm:prSet/>
      <dgm:spPr/>
      <dgm:t>
        <a:bodyPr/>
        <a:lstStyle/>
        <a:p>
          <a:endParaRPr lang="en-IN"/>
        </a:p>
      </dgm:t>
    </dgm:pt>
    <dgm:pt modelId="{E7FE7373-2B05-4405-9C8D-31135B997E5B}">
      <dgm:prSet custT="1"/>
      <dgm:spPr/>
      <dgm:t>
        <a:bodyPr/>
        <a:lstStyle/>
        <a:p>
          <a:pPr>
            <a:lnSpc>
              <a:spcPct val="100000"/>
            </a:lnSpc>
          </a:pPr>
          <a:r>
            <a:rPr lang="en-US" sz="700" dirty="0">
              <a:solidFill>
                <a:schemeClr val="tx1"/>
              </a:solidFill>
              <a:latin typeface="Times New Roman" pitchFamily="18" charset="0"/>
              <a:cs typeface="Times New Roman" pitchFamily="18" charset="0"/>
            </a:rPr>
            <a:t>Techniques like mindfulness and breathing can be helpful in the process of reducing stress. Listening to other people is very important to develop emotional intelligence (Chung </a:t>
          </a:r>
          <a:r>
            <a:rPr lang="en-US" sz="700" i="1" dirty="0">
              <a:solidFill>
                <a:schemeClr val="tx1"/>
              </a:solidFill>
              <a:latin typeface="Times New Roman" pitchFamily="18" charset="0"/>
              <a:cs typeface="Times New Roman" pitchFamily="18" charset="0"/>
            </a:rPr>
            <a:t>et al.,</a:t>
          </a:r>
          <a:r>
            <a:rPr lang="en-US" sz="700" dirty="0">
              <a:solidFill>
                <a:schemeClr val="tx1"/>
              </a:solidFill>
              <a:latin typeface="Times New Roman" pitchFamily="18" charset="0"/>
              <a:cs typeface="Times New Roman" pitchFamily="18" charset="0"/>
            </a:rPr>
            <a:t> 2023).</a:t>
          </a:r>
        </a:p>
      </dgm:t>
    </dgm:pt>
    <dgm:pt modelId="{43E312C2-BDDC-4A42-A242-990331CF8038}" type="parTrans" cxnId="{69A49248-3150-420A-9C9D-4767CF498D42}">
      <dgm:prSet/>
      <dgm:spPr/>
      <dgm:t>
        <a:bodyPr/>
        <a:lstStyle/>
        <a:p>
          <a:endParaRPr lang="en-IN"/>
        </a:p>
      </dgm:t>
    </dgm:pt>
    <dgm:pt modelId="{F442752C-257E-44FE-A00A-E564A0D940FC}" type="sibTrans" cxnId="{69A49248-3150-420A-9C9D-4767CF498D42}">
      <dgm:prSet/>
      <dgm:spPr/>
      <dgm:t>
        <a:bodyPr/>
        <a:lstStyle/>
        <a:p>
          <a:endParaRPr lang="en-IN"/>
        </a:p>
      </dgm:t>
    </dgm:pt>
    <dgm:pt modelId="{F4AF5768-40ED-42B4-9D68-9AB0B2E243B0}">
      <dgm:prSet custT="1"/>
      <dgm:spPr/>
      <dgm:t>
        <a:bodyPr/>
        <a:lstStyle/>
        <a:p>
          <a:pPr>
            <a:lnSpc>
              <a:spcPct val="100000"/>
            </a:lnSpc>
          </a:pPr>
          <a:r>
            <a:rPr lang="en-US" sz="600" dirty="0">
              <a:solidFill>
                <a:schemeClr val="tx1"/>
              </a:solidFill>
              <a:latin typeface="Times New Roman" pitchFamily="18" charset="0"/>
              <a:cs typeface="Times New Roman" pitchFamily="18" charset="0"/>
            </a:rPr>
            <a:t>It is also important to understand the situation of the people and the reason for reacting to them in a particular way. Engaging with people from different backgrounds can be helpful in the process of developing emotional intelligence.</a:t>
          </a:r>
        </a:p>
      </dgm:t>
    </dgm:pt>
    <dgm:pt modelId="{81526FB7-205F-41ED-9C05-34626104B6E7}" type="parTrans" cxnId="{8324FACD-8454-48AA-927E-54CAD9262D12}">
      <dgm:prSet/>
      <dgm:spPr/>
      <dgm:t>
        <a:bodyPr/>
        <a:lstStyle/>
        <a:p>
          <a:endParaRPr lang="en-IN"/>
        </a:p>
      </dgm:t>
    </dgm:pt>
    <dgm:pt modelId="{6C6CED90-1486-46A0-90BA-E517C460282B}" type="sibTrans" cxnId="{8324FACD-8454-48AA-927E-54CAD9262D12}">
      <dgm:prSet/>
      <dgm:spPr/>
      <dgm:t>
        <a:bodyPr/>
        <a:lstStyle/>
        <a:p>
          <a:endParaRPr lang="en-IN"/>
        </a:p>
      </dgm:t>
    </dgm:pt>
    <dgm:pt modelId="{9E818BF8-98C5-4E3B-AA34-6DE3E86A83CB}">
      <dgm:prSet custT="1"/>
      <dgm:spPr/>
      <dgm:t>
        <a:bodyPr/>
        <a:lstStyle/>
        <a:p>
          <a:pPr>
            <a:lnSpc>
              <a:spcPct val="100000"/>
            </a:lnSpc>
          </a:pPr>
          <a:r>
            <a:rPr lang="en-US" sz="600" dirty="0">
              <a:solidFill>
                <a:schemeClr val="tx1"/>
              </a:solidFill>
              <a:latin typeface="Times New Roman" pitchFamily="18" charset="0"/>
              <a:cs typeface="Times New Roman" pitchFamily="18" charset="0"/>
            </a:rPr>
            <a:t>In order to develop social skills, it is important to communicate clearly. Open and effective communication is very important to resolve different kinds of conflicts constructively and calmly. </a:t>
          </a:r>
        </a:p>
      </dgm:t>
    </dgm:pt>
    <dgm:pt modelId="{4FD95269-B9C0-4B9A-99BA-C3CAEAD75CF6}" type="parTrans" cxnId="{681F8CBE-C38E-417E-845C-994B19599FB8}">
      <dgm:prSet/>
      <dgm:spPr/>
      <dgm:t>
        <a:bodyPr/>
        <a:lstStyle/>
        <a:p>
          <a:endParaRPr lang="en-IN"/>
        </a:p>
      </dgm:t>
    </dgm:pt>
    <dgm:pt modelId="{1BDE4FD1-4342-4FD3-AC0C-04C87889629F}" type="sibTrans" cxnId="{681F8CBE-C38E-417E-845C-994B19599FB8}">
      <dgm:prSet/>
      <dgm:spPr/>
      <dgm:t>
        <a:bodyPr/>
        <a:lstStyle/>
        <a:p>
          <a:endParaRPr lang="en-IN"/>
        </a:p>
      </dgm:t>
    </dgm:pt>
    <dgm:pt modelId="{FC11BB79-EFC9-4EED-B10C-EF8A4721CDD6}">
      <dgm:prSet custT="1"/>
      <dgm:spPr/>
      <dgm:t>
        <a:bodyPr/>
        <a:lstStyle/>
        <a:p>
          <a:pPr>
            <a:lnSpc>
              <a:spcPct val="100000"/>
            </a:lnSpc>
          </a:pPr>
          <a:r>
            <a:rPr lang="en-US" sz="800" dirty="0">
              <a:solidFill>
                <a:schemeClr val="tx1"/>
              </a:solidFill>
              <a:latin typeface="Times New Roman" pitchFamily="18" charset="0"/>
              <a:cs typeface="Times New Roman" pitchFamily="18" charset="0"/>
            </a:rPr>
            <a:t>The importance of offering appreciation and support needs to be mentioned in the process of developing skills.</a:t>
          </a:r>
        </a:p>
      </dgm:t>
    </dgm:pt>
    <dgm:pt modelId="{ED8BD82A-B99F-4A89-8CAE-195D89517EAF}" type="parTrans" cxnId="{BAF7AA7B-B0BB-4561-A324-2717CD47B9FE}">
      <dgm:prSet/>
      <dgm:spPr/>
      <dgm:t>
        <a:bodyPr/>
        <a:lstStyle/>
        <a:p>
          <a:endParaRPr lang="en-IN"/>
        </a:p>
      </dgm:t>
    </dgm:pt>
    <dgm:pt modelId="{5A60F686-EDD4-4C69-BEF5-D1C62FC97C65}" type="sibTrans" cxnId="{BAF7AA7B-B0BB-4561-A324-2717CD47B9FE}">
      <dgm:prSet/>
      <dgm:spPr/>
      <dgm:t>
        <a:bodyPr/>
        <a:lstStyle/>
        <a:p>
          <a:endParaRPr lang="en-IN"/>
        </a:p>
      </dgm:t>
    </dgm:pt>
    <dgm:pt modelId="{DABECED6-3F85-4D41-A236-381943781D39}" type="pres">
      <dgm:prSet presAssocID="{3254F66C-E71D-4BA4-8CC7-43369BEE784D}" presName="linear" presStyleCnt="0">
        <dgm:presLayoutVars>
          <dgm:dir/>
          <dgm:animLvl val="lvl"/>
          <dgm:resizeHandles val="exact"/>
        </dgm:presLayoutVars>
      </dgm:prSet>
      <dgm:spPr/>
    </dgm:pt>
    <dgm:pt modelId="{7CB083F9-DC4B-440E-8628-67F835B60B92}" type="pres">
      <dgm:prSet presAssocID="{92F77765-637C-41D9-A399-3A30A937CB0B}" presName="parentLin" presStyleCnt="0"/>
      <dgm:spPr/>
    </dgm:pt>
    <dgm:pt modelId="{5EDA86B6-0A2A-4785-A502-A83B332CB876}" type="pres">
      <dgm:prSet presAssocID="{92F77765-637C-41D9-A399-3A30A937CB0B}" presName="parentLeftMargin" presStyleLbl="node1" presStyleIdx="0" presStyleCnt="5"/>
      <dgm:spPr/>
    </dgm:pt>
    <dgm:pt modelId="{62364835-AC41-4232-A5C5-7F980FE498D2}" type="pres">
      <dgm:prSet presAssocID="{92F77765-637C-41D9-A399-3A30A937CB0B}" presName="parentText" presStyleLbl="node1" presStyleIdx="0" presStyleCnt="5" custScaleX="142857" custScaleY="106204">
        <dgm:presLayoutVars>
          <dgm:chMax val="0"/>
          <dgm:bulletEnabled val="1"/>
        </dgm:presLayoutVars>
      </dgm:prSet>
      <dgm:spPr/>
    </dgm:pt>
    <dgm:pt modelId="{F3B7E58B-6AA4-4046-83A9-3F449016632E}" type="pres">
      <dgm:prSet presAssocID="{92F77765-637C-41D9-A399-3A30A937CB0B}" presName="negativeSpace" presStyleCnt="0"/>
      <dgm:spPr/>
    </dgm:pt>
    <dgm:pt modelId="{35DCB9D7-D22E-4C62-B972-625348F4FB45}" type="pres">
      <dgm:prSet presAssocID="{92F77765-637C-41D9-A399-3A30A937CB0B}" presName="childText" presStyleLbl="conFgAcc1" presStyleIdx="0" presStyleCnt="5">
        <dgm:presLayoutVars>
          <dgm:bulletEnabled val="1"/>
        </dgm:presLayoutVars>
      </dgm:prSet>
      <dgm:spPr/>
    </dgm:pt>
    <dgm:pt modelId="{9478331A-5057-4BC6-8639-5C33B51C9FFB}" type="pres">
      <dgm:prSet presAssocID="{DE55B3F3-CC89-4DFE-A96C-BF27D39C41FF}" presName="spaceBetweenRectangles" presStyleCnt="0"/>
      <dgm:spPr/>
    </dgm:pt>
    <dgm:pt modelId="{4CBA8AA9-B56C-4DC2-A0D4-113F0254C709}" type="pres">
      <dgm:prSet presAssocID="{E7FE7373-2B05-4405-9C8D-31135B997E5B}" presName="parentLin" presStyleCnt="0"/>
      <dgm:spPr/>
    </dgm:pt>
    <dgm:pt modelId="{4625E395-1332-4A1D-90BC-75E34F7439F0}" type="pres">
      <dgm:prSet presAssocID="{E7FE7373-2B05-4405-9C8D-31135B997E5B}" presName="parentLeftMargin" presStyleLbl="node1" presStyleIdx="0" presStyleCnt="5"/>
      <dgm:spPr/>
    </dgm:pt>
    <dgm:pt modelId="{AE2515A7-6D25-483D-A0F4-799325B5452D}" type="pres">
      <dgm:prSet presAssocID="{E7FE7373-2B05-4405-9C8D-31135B997E5B}" presName="parentText" presStyleLbl="node1" presStyleIdx="1" presStyleCnt="5" custScaleX="142857" custScaleY="106204">
        <dgm:presLayoutVars>
          <dgm:chMax val="0"/>
          <dgm:bulletEnabled val="1"/>
        </dgm:presLayoutVars>
      </dgm:prSet>
      <dgm:spPr/>
    </dgm:pt>
    <dgm:pt modelId="{FD0AA06A-4032-4CFD-99AE-FF3E2B3C200E}" type="pres">
      <dgm:prSet presAssocID="{E7FE7373-2B05-4405-9C8D-31135B997E5B}" presName="negativeSpace" presStyleCnt="0"/>
      <dgm:spPr/>
    </dgm:pt>
    <dgm:pt modelId="{DCA7BED6-834D-472E-9957-70DC5AA4EA04}" type="pres">
      <dgm:prSet presAssocID="{E7FE7373-2B05-4405-9C8D-31135B997E5B}" presName="childText" presStyleLbl="conFgAcc1" presStyleIdx="1" presStyleCnt="5">
        <dgm:presLayoutVars>
          <dgm:bulletEnabled val="1"/>
        </dgm:presLayoutVars>
      </dgm:prSet>
      <dgm:spPr/>
    </dgm:pt>
    <dgm:pt modelId="{C2AFC41C-64B0-48C3-A3C9-15EF255A471D}" type="pres">
      <dgm:prSet presAssocID="{F442752C-257E-44FE-A00A-E564A0D940FC}" presName="spaceBetweenRectangles" presStyleCnt="0"/>
      <dgm:spPr/>
    </dgm:pt>
    <dgm:pt modelId="{A14B5BC5-10D3-4E8C-8012-0A1DBC19BA1A}" type="pres">
      <dgm:prSet presAssocID="{F4AF5768-40ED-42B4-9D68-9AB0B2E243B0}" presName="parentLin" presStyleCnt="0"/>
      <dgm:spPr/>
    </dgm:pt>
    <dgm:pt modelId="{9DB53E1C-CA67-41EA-8C93-626733BA5B77}" type="pres">
      <dgm:prSet presAssocID="{F4AF5768-40ED-42B4-9D68-9AB0B2E243B0}" presName="parentLeftMargin" presStyleLbl="node1" presStyleIdx="1" presStyleCnt="5"/>
      <dgm:spPr/>
    </dgm:pt>
    <dgm:pt modelId="{16837E05-A9FE-4098-8B99-3BD7DD20A7AA}" type="pres">
      <dgm:prSet presAssocID="{F4AF5768-40ED-42B4-9D68-9AB0B2E243B0}" presName="parentText" presStyleLbl="node1" presStyleIdx="2" presStyleCnt="5" custScaleX="142857" custScaleY="106204">
        <dgm:presLayoutVars>
          <dgm:chMax val="0"/>
          <dgm:bulletEnabled val="1"/>
        </dgm:presLayoutVars>
      </dgm:prSet>
      <dgm:spPr/>
    </dgm:pt>
    <dgm:pt modelId="{D2FBF4C6-B75B-452E-973F-B5FBF4FEC150}" type="pres">
      <dgm:prSet presAssocID="{F4AF5768-40ED-42B4-9D68-9AB0B2E243B0}" presName="negativeSpace" presStyleCnt="0"/>
      <dgm:spPr/>
    </dgm:pt>
    <dgm:pt modelId="{38F4436B-21A4-4525-A8AE-799F92F2DBEC}" type="pres">
      <dgm:prSet presAssocID="{F4AF5768-40ED-42B4-9D68-9AB0B2E243B0}" presName="childText" presStyleLbl="conFgAcc1" presStyleIdx="2" presStyleCnt="5">
        <dgm:presLayoutVars>
          <dgm:bulletEnabled val="1"/>
        </dgm:presLayoutVars>
      </dgm:prSet>
      <dgm:spPr/>
    </dgm:pt>
    <dgm:pt modelId="{7C69B06A-6D19-4CC2-9095-0112F5C93259}" type="pres">
      <dgm:prSet presAssocID="{6C6CED90-1486-46A0-90BA-E517C460282B}" presName="spaceBetweenRectangles" presStyleCnt="0"/>
      <dgm:spPr/>
    </dgm:pt>
    <dgm:pt modelId="{FFBA8FAC-8365-43D8-BDE2-C2513C14A65F}" type="pres">
      <dgm:prSet presAssocID="{9E818BF8-98C5-4E3B-AA34-6DE3E86A83CB}" presName="parentLin" presStyleCnt="0"/>
      <dgm:spPr/>
    </dgm:pt>
    <dgm:pt modelId="{39C72819-2202-42DE-868A-1EC0C8AB095F}" type="pres">
      <dgm:prSet presAssocID="{9E818BF8-98C5-4E3B-AA34-6DE3E86A83CB}" presName="parentLeftMargin" presStyleLbl="node1" presStyleIdx="2" presStyleCnt="5"/>
      <dgm:spPr/>
    </dgm:pt>
    <dgm:pt modelId="{F6CE38A2-139B-4C9F-B8C6-FCDD1DF0A301}" type="pres">
      <dgm:prSet presAssocID="{9E818BF8-98C5-4E3B-AA34-6DE3E86A83CB}" presName="parentText" presStyleLbl="node1" presStyleIdx="3" presStyleCnt="5" custScaleX="142857" custScaleY="106204">
        <dgm:presLayoutVars>
          <dgm:chMax val="0"/>
          <dgm:bulletEnabled val="1"/>
        </dgm:presLayoutVars>
      </dgm:prSet>
      <dgm:spPr/>
    </dgm:pt>
    <dgm:pt modelId="{A3B3D48A-FC5E-4AB3-B6D3-8DEA8B0F309A}" type="pres">
      <dgm:prSet presAssocID="{9E818BF8-98C5-4E3B-AA34-6DE3E86A83CB}" presName="negativeSpace" presStyleCnt="0"/>
      <dgm:spPr/>
    </dgm:pt>
    <dgm:pt modelId="{94539666-AFC2-4AAE-8F23-C4B35209DEA6}" type="pres">
      <dgm:prSet presAssocID="{9E818BF8-98C5-4E3B-AA34-6DE3E86A83CB}" presName="childText" presStyleLbl="conFgAcc1" presStyleIdx="3" presStyleCnt="5">
        <dgm:presLayoutVars>
          <dgm:bulletEnabled val="1"/>
        </dgm:presLayoutVars>
      </dgm:prSet>
      <dgm:spPr/>
    </dgm:pt>
    <dgm:pt modelId="{3C30DC0D-6433-433A-8AE6-8BD25B5C6334}" type="pres">
      <dgm:prSet presAssocID="{1BDE4FD1-4342-4FD3-AC0C-04C87889629F}" presName="spaceBetweenRectangles" presStyleCnt="0"/>
      <dgm:spPr/>
    </dgm:pt>
    <dgm:pt modelId="{04D2E752-A732-489C-812D-2AEC6988428F}" type="pres">
      <dgm:prSet presAssocID="{FC11BB79-EFC9-4EED-B10C-EF8A4721CDD6}" presName="parentLin" presStyleCnt="0"/>
      <dgm:spPr/>
    </dgm:pt>
    <dgm:pt modelId="{CFDB2563-A619-4DDD-8879-459D4AFA6B73}" type="pres">
      <dgm:prSet presAssocID="{FC11BB79-EFC9-4EED-B10C-EF8A4721CDD6}" presName="parentLeftMargin" presStyleLbl="node1" presStyleIdx="3" presStyleCnt="5"/>
      <dgm:spPr/>
    </dgm:pt>
    <dgm:pt modelId="{C8F009F1-0790-4CB0-A181-CA9833A4BD9B}" type="pres">
      <dgm:prSet presAssocID="{FC11BB79-EFC9-4EED-B10C-EF8A4721CDD6}" presName="parentText" presStyleLbl="node1" presStyleIdx="4" presStyleCnt="5" custScaleX="142857" custScaleY="106204">
        <dgm:presLayoutVars>
          <dgm:chMax val="0"/>
          <dgm:bulletEnabled val="1"/>
        </dgm:presLayoutVars>
      </dgm:prSet>
      <dgm:spPr/>
    </dgm:pt>
    <dgm:pt modelId="{481C149D-5708-4F50-A5F6-D6B257A39EC5}" type="pres">
      <dgm:prSet presAssocID="{FC11BB79-EFC9-4EED-B10C-EF8A4721CDD6}" presName="negativeSpace" presStyleCnt="0"/>
      <dgm:spPr/>
    </dgm:pt>
    <dgm:pt modelId="{7E481892-C6D1-4641-821C-115E4227AE89}" type="pres">
      <dgm:prSet presAssocID="{FC11BB79-EFC9-4EED-B10C-EF8A4721CDD6}" presName="childText" presStyleLbl="conFgAcc1" presStyleIdx="4" presStyleCnt="5">
        <dgm:presLayoutVars>
          <dgm:bulletEnabled val="1"/>
        </dgm:presLayoutVars>
      </dgm:prSet>
      <dgm:spPr/>
    </dgm:pt>
  </dgm:ptLst>
  <dgm:cxnLst>
    <dgm:cxn modelId="{16C68043-AE41-44BC-A48B-E78B07A0B514}" type="presOf" srcId="{9E818BF8-98C5-4E3B-AA34-6DE3E86A83CB}" destId="{39C72819-2202-42DE-868A-1EC0C8AB095F}" srcOrd="0" destOrd="0" presId="urn:microsoft.com/office/officeart/2005/8/layout/list1"/>
    <dgm:cxn modelId="{69A49248-3150-420A-9C9D-4767CF498D42}" srcId="{3254F66C-E71D-4BA4-8CC7-43369BEE784D}" destId="{E7FE7373-2B05-4405-9C8D-31135B997E5B}" srcOrd="1" destOrd="0" parTransId="{43E312C2-BDDC-4A42-A242-990331CF8038}" sibTransId="{F442752C-257E-44FE-A00A-E564A0D940FC}"/>
    <dgm:cxn modelId="{E175D24B-AAA2-487B-9695-62DA0A2EEAF5}" type="presOf" srcId="{E7FE7373-2B05-4405-9C8D-31135B997E5B}" destId="{4625E395-1332-4A1D-90BC-75E34F7439F0}" srcOrd="0" destOrd="0" presId="urn:microsoft.com/office/officeart/2005/8/layout/list1"/>
    <dgm:cxn modelId="{C2EED671-5835-402A-AF9F-1914A2688918}" type="presOf" srcId="{F4AF5768-40ED-42B4-9D68-9AB0B2E243B0}" destId="{9DB53E1C-CA67-41EA-8C93-626733BA5B77}" srcOrd="0" destOrd="0" presId="urn:microsoft.com/office/officeart/2005/8/layout/list1"/>
    <dgm:cxn modelId="{1A1BAB59-E1A5-475E-B73C-90065085CD05}" type="presOf" srcId="{92F77765-637C-41D9-A399-3A30A937CB0B}" destId="{5EDA86B6-0A2A-4785-A502-A83B332CB876}" srcOrd="0" destOrd="0" presId="urn:microsoft.com/office/officeart/2005/8/layout/list1"/>
    <dgm:cxn modelId="{BAF7AA7B-B0BB-4561-A324-2717CD47B9FE}" srcId="{3254F66C-E71D-4BA4-8CC7-43369BEE784D}" destId="{FC11BB79-EFC9-4EED-B10C-EF8A4721CDD6}" srcOrd="4" destOrd="0" parTransId="{ED8BD82A-B99F-4A89-8CAE-195D89517EAF}" sibTransId="{5A60F686-EDD4-4C69-BEF5-D1C62FC97C65}"/>
    <dgm:cxn modelId="{A5780891-B043-4068-A8EB-BFCC6C7732E7}" type="presOf" srcId="{FC11BB79-EFC9-4EED-B10C-EF8A4721CDD6}" destId="{CFDB2563-A619-4DDD-8879-459D4AFA6B73}" srcOrd="0" destOrd="0" presId="urn:microsoft.com/office/officeart/2005/8/layout/list1"/>
    <dgm:cxn modelId="{711F9596-6B9F-43D7-B1AB-58929C77D0D0}" type="presOf" srcId="{92F77765-637C-41D9-A399-3A30A937CB0B}" destId="{62364835-AC41-4232-A5C5-7F980FE498D2}" srcOrd="1" destOrd="0" presId="urn:microsoft.com/office/officeart/2005/8/layout/list1"/>
    <dgm:cxn modelId="{356EB296-E43E-4EC7-A694-C2ED44F7F1B9}" srcId="{3254F66C-E71D-4BA4-8CC7-43369BEE784D}" destId="{92F77765-637C-41D9-A399-3A30A937CB0B}" srcOrd="0" destOrd="0" parTransId="{EFE635C4-149A-4589-9476-144545E80D42}" sibTransId="{DE55B3F3-CC89-4DFE-A96C-BF27D39C41FF}"/>
    <dgm:cxn modelId="{681F8CBE-C38E-417E-845C-994B19599FB8}" srcId="{3254F66C-E71D-4BA4-8CC7-43369BEE784D}" destId="{9E818BF8-98C5-4E3B-AA34-6DE3E86A83CB}" srcOrd="3" destOrd="0" parTransId="{4FD95269-B9C0-4B9A-99BA-C3CAEAD75CF6}" sibTransId="{1BDE4FD1-4342-4FD3-AC0C-04C87889629F}"/>
    <dgm:cxn modelId="{8324FACD-8454-48AA-927E-54CAD9262D12}" srcId="{3254F66C-E71D-4BA4-8CC7-43369BEE784D}" destId="{F4AF5768-40ED-42B4-9D68-9AB0B2E243B0}" srcOrd="2" destOrd="0" parTransId="{81526FB7-205F-41ED-9C05-34626104B6E7}" sibTransId="{6C6CED90-1486-46A0-90BA-E517C460282B}"/>
    <dgm:cxn modelId="{623D7DD3-49BD-446B-8405-822DF94C979E}" type="presOf" srcId="{E7FE7373-2B05-4405-9C8D-31135B997E5B}" destId="{AE2515A7-6D25-483D-A0F4-799325B5452D}" srcOrd="1" destOrd="0" presId="urn:microsoft.com/office/officeart/2005/8/layout/list1"/>
    <dgm:cxn modelId="{230013D8-1C65-49FF-9650-714EA0C0FE77}" type="presOf" srcId="{F4AF5768-40ED-42B4-9D68-9AB0B2E243B0}" destId="{16837E05-A9FE-4098-8B99-3BD7DD20A7AA}" srcOrd="1" destOrd="0" presId="urn:microsoft.com/office/officeart/2005/8/layout/list1"/>
    <dgm:cxn modelId="{9E036ED8-C03F-4A5C-B6A2-48009D8AB007}" type="presOf" srcId="{3254F66C-E71D-4BA4-8CC7-43369BEE784D}" destId="{DABECED6-3F85-4D41-A236-381943781D39}" srcOrd="0" destOrd="0" presId="urn:microsoft.com/office/officeart/2005/8/layout/list1"/>
    <dgm:cxn modelId="{0FC20FF7-6B52-47DB-A4C7-274EB2B07DA8}" type="presOf" srcId="{FC11BB79-EFC9-4EED-B10C-EF8A4721CDD6}" destId="{C8F009F1-0790-4CB0-A181-CA9833A4BD9B}" srcOrd="1" destOrd="0" presId="urn:microsoft.com/office/officeart/2005/8/layout/list1"/>
    <dgm:cxn modelId="{6FDEA5FA-CF0F-4039-8BF2-4A1D5A0D3FC0}" type="presOf" srcId="{9E818BF8-98C5-4E3B-AA34-6DE3E86A83CB}" destId="{F6CE38A2-139B-4C9F-B8C6-FCDD1DF0A301}" srcOrd="1" destOrd="0" presId="urn:microsoft.com/office/officeart/2005/8/layout/list1"/>
    <dgm:cxn modelId="{8A199CFE-8F18-454E-9AC6-D33369A809EC}" type="presParOf" srcId="{DABECED6-3F85-4D41-A236-381943781D39}" destId="{7CB083F9-DC4B-440E-8628-67F835B60B92}" srcOrd="0" destOrd="0" presId="urn:microsoft.com/office/officeart/2005/8/layout/list1"/>
    <dgm:cxn modelId="{374888F6-11B1-4B1B-BEE4-759DA7CE5F44}" type="presParOf" srcId="{7CB083F9-DC4B-440E-8628-67F835B60B92}" destId="{5EDA86B6-0A2A-4785-A502-A83B332CB876}" srcOrd="0" destOrd="0" presId="urn:microsoft.com/office/officeart/2005/8/layout/list1"/>
    <dgm:cxn modelId="{C16D23A5-F741-4D11-B4E3-969F357BDD35}" type="presParOf" srcId="{7CB083F9-DC4B-440E-8628-67F835B60B92}" destId="{62364835-AC41-4232-A5C5-7F980FE498D2}" srcOrd="1" destOrd="0" presId="urn:microsoft.com/office/officeart/2005/8/layout/list1"/>
    <dgm:cxn modelId="{F3245FD8-C769-4A04-BFA9-919A78631ABC}" type="presParOf" srcId="{DABECED6-3F85-4D41-A236-381943781D39}" destId="{F3B7E58B-6AA4-4046-83A9-3F449016632E}" srcOrd="1" destOrd="0" presId="urn:microsoft.com/office/officeart/2005/8/layout/list1"/>
    <dgm:cxn modelId="{D8B0CA74-4A34-4A98-B86C-0BDFD45BC2EE}" type="presParOf" srcId="{DABECED6-3F85-4D41-A236-381943781D39}" destId="{35DCB9D7-D22E-4C62-B972-625348F4FB45}" srcOrd="2" destOrd="0" presId="urn:microsoft.com/office/officeart/2005/8/layout/list1"/>
    <dgm:cxn modelId="{94185D32-9BD9-40A4-94DF-B45E4A253524}" type="presParOf" srcId="{DABECED6-3F85-4D41-A236-381943781D39}" destId="{9478331A-5057-4BC6-8639-5C33B51C9FFB}" srcOrd="3" destOrd="0" presId="urn:microsoft.com/office/officeart/2005/8/layout/list1"/>
    <dgm:cxn modelId="{AEBAE533-C5F9-4E9C-8562-12B8F9452226}" type="presParOf" srcId="{DABECED6-3F85-4D41-A236-381943781D39}" destId="{4CBA8AA9-B56C-4DC2-A0D4-113F0254C709}" srcOrd="4" destOrd="0" presId="urn:microsoft.com/office/officeart/2005/8/layout/list1"/>
    <dgm:cxn modelId="{878B9B3E-9B98-4CE3-B0F2-6CC85220B891}" type="presParOf" srcId="{4CBA8AA9-B56C-4DC2-A0D4-113F0254C709}" destId="{4625E395-1332-4A1D-90BC-75E34F7439F0}" srcOrd="0" destOrd="0" presId="urn:microsoft.com/office/officeart/2005/8/layout/list1"/>
    <dgm:cxn modelId="{125C70EC-4EEF-4A1A-9463-5B7EB61FA153}" type="presParOf" srcId="{4CBA8AA9-B56C-4DC2-A0D4-113F0254C709}" destId="{AE2515A7-6D25-483D-A0F4-799325B5452D}" srcOrd="1" destOrd="0" presId="urn:microsoft.com/office/officeart/2005/8/layout/list1"/>
    <dgm:cxn modelId="{6FCA9434-2A79-440F-9237-89B727CBD3AA}" type="presParOf" srcId="{DABECED6-3F85-4D41-A236-381943781D39}" destId="{FD0AA06A-4032-4CFD-99AE-FF3E2B3C200E}" srcOrd="5" destOrd="0" presId="urn:microsoft.com/office/officeart/2005/8/layout/list1"/>
    <dgm:cxn modelId="{F3719B3D-C2CF-4AB7-AF9A-5FFF26030DD1}" type="presParOf" srcId="{DABECED6-3F85-4D41-A236-381943781D39}" destId="{DCA7BED6-834D-472E-9957-70DC5AA4EA04}" srcOrd="6" destOrd="0" presId="urn:microsoft.com/office/officeart/2005/8/layout/list1"/>
    <dgm:cxn modelId="{933A4CC5-2107-4E6C-B9BF-ED7831C83FA1}" type="presParOf" srcId="{DABECED6-3F85-4D41-A236-381943781D39}" destId="{C2AFC41C-64B0-48C3-A3C9-15EF255A471D}" srcOrd="7" destOrd="0" presId="urn:microsoft.com/office/officeart/2005/8/layout/list1"/>
    <dgm:cxn modelId="{50A24292-EE59-4CE3-A77E-A1221170D2DE}" type="presParOf" srcId="{DABECED6-3F85-4D41-A236-381943781D39}" destId="{A14B5BC5-10D3-4E8C-8012-0A1DBC19BA1A}" srcOrd="8" destOrd="0" presId="urn:microsoft.com/office/officeart/2005/8/layout/list1"/>
    <dgm:cxn modelId="{0B960CCB-F6BA-463A-AB13-BA631F81FE88}" type="presParOf" srcId="{A14B5BC5-10D3-4E8C-8012-0A1DBC19BA1A}" destId="{9DB53E1C-CA67-41EA-8C93-626733BA5B77}" srcOrd="0" destOrd="0" presId="urn:microsoft.com/office/officeart/2005/8/layout/list1"/>
    <dgm:cxn modelId="{5C9BDE98-9F17-4D40-99FB-BC1394651B93}" type="presParOf" srcId="{A14B5BC5-10D3-4E8C-8012-0A1DBC19BA1A}" destId="{16837E05-A9FE-4098-8B99-3BD7DD20A7AA}" srcOrd="1" destOrd="0" presId="urn:microsoft.com/office/officeart/2005/8/layout/list1"/>
    <dgm:cxn modelId="{F14FE4FA-5540-4590-9713-3D7FE34CD7D6}" type="presParOf" srcId="{DABECED6-3F85-4D41-A236-381943781D39}" destId="{D2FBF4C6-B75B-452E-973F-B5FBF4FEC150}" srcOrd="9" destOrd="0" presId="urn:microsoft.com/office/officeart/2005/8/layout/list1"/>
    <dgm:cxn modelId="{42E4181B-9699-419F-9AAE-1D8C04A5AEFC}" type="presParOf" srcId="{DABECED6-3F85-4D41-A236-381943781D39}" destId="{38F4436B-21A4-4525-A8AE-799F92F2DBEC}" srcOrd="10" destOrd="0" presId="urn:microsoft.com/office/officeart/2005/8/layout/list1"/>
    <dgm:cxn modelId="{329F9CEE-9F26-447A-B061-9144F1D95D2A}" type="presParOf" srcId="{DABECED6-3F85-4D41-A236-381943781D39}" destId="{7C69B06A-6D19-4CC2-9095-0112F5C93259}" srcOrd="11" destOrd="0" presId="urn:microsoft.com/office/officeart/2005/8/layout/list1"/>
    <dgm:cxn modelId="{7C6850E3-EC40-45DF-A608-52D21134C750}" type="presParOf" srcId="{DABECED6-3F85-4D41-A236-381943781D39}" destId="{FFBA8FAC-8365-43D8-BDE2-C2513C14A65F}" srcOrd="12" destOrd="0" presId="urn:microsoft.com/office/officeart/2005/8/layout/list1"/>
    <dgm:cxn modelId="{F0E349CB-2F26-4F76-951F-75AEA1FF2A09}" type="presParOf" srcId="{FFBA8FAC-8365-43D8-BDE2-C2513C14A65F}" destId="{39C72819-2202-42DE-868A-1EC0C8AB095F}" srcOrd="0" destOrd="0" presId="urn:microsoft.com/office/officeart/2005/8/layout/list1"/>
    <dgm:cxn modelId="{FC3F44F3-2F35-41A3-BD32-72A1A7C1FA14}" type="presParOf" srcId="{FFBA8FAC-8365-43D8-BDE2-C2513C14A65F}" destId="{F6CE38A2-139B-4C9F-B8C6-FCDD1DF0A301}" srcOrd="1" destOrd="0" presId="urn:microsoft.com/office/officeart/2005/8/layout/list1"/>
    <dgm:cxn modelId="{10AE8A24-1477-456A-8BF9-9FE34A7DDCFB}" type="presParOf" srcId="{DABECED6-3F85-4D41-A236-381943781D39}" destId="{A3B3D48A-FC5E-4AB3-B6D3-8DEA8B0F309A}" srcOrd="13" destOrd="0" presId="urn:microsoft.com/office/officeart/2005/8/layout/list1"/>
    <dgm:cxn modelId="{DE25B5F4-EB03-43EA-99D1-CF8B760B6633}" type="presParOf" srcId="{DABECED6-3F85-4D41-A236-381943781D39}" destId="{94539666-AFC2-4AAE-8F23-C4B35209DEA6}" srcOrd="14" destOrd="0" presId="urn:microsoft.com/office/officeart/2005/8/layout/list1"/>
    <dgm:cxn modelId="{A2123381-6FF8-4A6A-BFDD-35695731F457}" type="presParOf" srcId="{DABECED6-3F85-4D41-A236-381943781D39}" destId="{3C30DC0D-6433-433A-8AE6-8BD25B5C6334}" srcOrd="15" destOrd="0" presId="urn:microsoft.com/office/officeart/2005/8/layout/list1"/>
    <dgm:cxn modelId="{81E503A2-FB88-4984-81FF-3A480F7B6388}" type="presParOf" srcId="{DABECED6-3F85-4D41-A236-381943781D39}" destId="{04D2E752-A732-489C-812D-2AEC6988428F}" srcOrd="16" destOrd="0" presId="urn:microsoft.com/office/officeart/2005/8/layout/list1"/>
    <dgm:cxn modelId="{723F755B-E4D5-4C95-8FC7-ADF0BC1138EB}" type="presParOf" srcId="{04D2E752-A732-489C-812D-2AEC6988428F}" destId="{CFDB2563-A619-4DDD-8879-459D4AFA6B73}" srcOrd="0" destOrd="0" presId="urn:microsoft.com/office/officeart/2005/8/layout/list1"/>
    <dgm:cxn modelId="{349DBF60-98E7-4AAA-A4F6-78B62F5C7607}" type="presParOf" srcId="{04D2E752-A732-489C-812D-2AEC6988428F}" destId="{C8F009F1-0790-4CB0-A181-CA9833A4BD9B}" srcOrd="1" destOrd="0" presId="urn:microsoft.com/office/officeart/2005/8/layout/list1"/>
    <dgm:cxn modelId="{3A3607BC-01A5-43B2-86FD-FC130C1B121E}" type="presParOf" srcId="{DABECED6-3F85-4D41-A236-381943781D39}" destId="{481C149D-5708-4F50-A5F6-D6B257A39EC5}" srcOrd="17" destOrd="0" presId="urn:microsoft.com/office/officeart/2005/8/layout/list1"/>
    <dgm:cxn modelId="{239849B6-DBC6-427B-8EA4-CBD91B5A7A05}" type="presParOf" srcId="{DABECED6-3F85-4D41-A236-381943781D39}" destId="{7E481892-C6D1-4641-821C-115E4227AE89}" srcOrd="18"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CB9D7-D22E-4C62-B972-625348F4FB45}">
      <dsp:nvSpPr>
        <dsp:cNvPr id="0" name=""/>
        <dsp:cNvSpPr/>
      </dsp:nvSpPr>
      <dsp:spPr>
        <a:xfrm>
          <a:off x="0" y="230688"/>
          <a:ext cx="4126705" cy="2016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2364835-AC41-4232-A5C5-7F980FE498D2}">
      <dsp:nvSpPr>
        <dsp:cNvPr id="0" name=""/>
        <dsp:cNvSpPr/>
      </dsp:nvSpPr>
      <dsp:spPr>
        <a:xfrm>
          <a:off x="196461" y="97957"/>
          <a:ext cx="3929231" cy="25081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186" tIns="0" rIns="109186" bIns="0" numCol="1" spcCol="1270" anchor="ctr" anchorCtr="0">
          <a:noAutofit/>
        </a:bodyPr>
        <a:lstStyle/>
        <a:p>
          <a:pPr marL="0" lvl="0" indent="0" algn="l" defTabSz="311150">
            <a:lnSpc>
              <a:spcPct val="100000"/>
            </a:lnSpc>
            <a:spcBef>
              <a:spcPct val="0"/>
            </a:spcBef>
            <a:spcAft>
              <a:spcPct val="35000"/>
            </a:spcAft>
            <a:buFont typeface="Arial" panose="020B0604020202020204" pitchFamily="34" charset="0"/>
            <a:buNone/>
          </a:pPr>
          <a:r>
            <a:rPr lang="en-US" sz="700" kern="1200" dirty="0">
              <a:solidFill>
                <a:schemeClr val="tx1"/>
              </a:solidFill>
              <a:latin typeface="Times New Roman" pitchFamily="18" charset="0"/>
              <a:cs typeface="Times New Roman" pitchFamily="18" charset="0"/>
            </a:rPr>
            <a:t>It would be better if a journal could be kept to understand the actual emotional triggers. Self-regulation is all about giving a pause before giving any kind of reaction. </a:t>
          </a:r>
          <a:endParaRPr lang="en-IN" sz="700" kern="1200" dirty="0">
            <a:solidFill>
              <a:schemeClr val="tx1"/>
            </a:solidFill>
          </a:endParaRPr>
        </a:p>
      </dsp:txBody>
      <dsp:txXfrm>
        <a:off x="208705" y="110201"/>
        <a:ext cx="3904743" cy="226323"/>
      </dsp:txXfrm>
    </dsp:sp>
    <dsp:sp modelId="{DCA7BED6-834D-472E-9957-70DC5AA4EA04}">
      <dsp:nvSpPr>
        <dsp:cNvPr id="0" name=""/>
        <dsp:cNvSpPr/>
      </dsp:nvSpPr>
      <dsp:spPr>
        <a:xfrm>
          <a:off x="0" y="608219"/>
          <a:ext cx="4126705" cy="201600"/>
        </a:xfrm>
        <a:prstGeom prst="rect">
          <a:avLst/>
        </a:prstGeom>
        <a:solidFill>
          <a:schemeClr val="lt1">
            <a:alpha val="90000"/>
            <a:hueOff val="0"/>
            <a:satOff val="0"/>
            <a:lumOff val="0"/>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dsp:style>
    </dsp:sp>
    <dsp:sp modelId="{AE2515A7-6D25-483D-A0F4-799325B5452D}">
      <dsp:nvSpPr>
        <dsp:cNvPr id="0" name=""/>
        <dsp:cNvSpPr/>
      </dsp:nvSpPr>
      <dsp:spPr>
        <a:xfrm>
          <a:off x="196461" y="475488"/>
          <a:ext cx="3929231" cy="250811"/>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186" tIns="0" rIns="109186" bIns="0" numCol="1" spcCol="1270" anchor="ctr" anchorCtr="0">
          <a:noAutofit/>
        </a:bodyPr>
        <a:lstStyle/>
        <a:p>
          <a:pPr marL="0" lvl="0" indent="0" algn="l" defTabSz="311150">
            <a:lnSpc>
              <a:spcPct val="100000"/>
            </a:lnSpc>
            <a:spcBef>
              <a:spcPct val="0"/>
            </a:spcBef>
            <a:spcAft>
              <a:spcPct val="35000"/>
            </a:spcAft>
            <a:buNone/>
          </a:pPr>
          <a:r>
            <a:rPr lang="en-US" sz="700" kern="1200" dirty="0">
              <a:solidFill>
                <a:schemeClr val="tx1"/>
              </a:solidFill>
              <a:latin typeface="Times New Roman" pitchFamily="18" charset="0"/>
              <a:cs typeface="Times New Roman" pitchFamily="18" charset="0"/>
            </a:rPr>
            <a:t>Techniques like mindfulness and breathing can be helpful in the process of reducing stress. Listening to other people is very important to develop emotional intelligence (Chung </a:t>
          </a:r>
          <a:r>
            <a:rPr lang="en-US" sz="700" i="1" kern="1200" dirty="0">
              <a:solidFill>
                <a:schemeClr val="tx1"/>
              </a:solidFill>
              <a:latin typeface="Times New Roman" pitchFamily="18" charset="0"/>
              <a:cs typeface="Times New Roman" pitchFamily="18" charset="0"/>
            </a:rPr>
            <a:t>et al.,</a:t>
          </a:r>
          <a:r>
            <a:rPr lang="en-US" sz="700" kern="1200" dirty="0">
              <a:solidFill>
                <a:schemeClr val="tx1"/>
              </a:solidFill>
              <a:latin typeface="Times New Roman" pitchFamily="18" charset="0"/>
              <a:cs typeface="Times New Roman" pitchFamily="18" charset="0"/>
            </a:rPr>
            <a:t> 2023).</a:t>
          </a:r>
        </a:p>
      </dsp:txBody>
      <dsp:txXfrm>
        <a:off x="208705" y="487732"/>
        <a:ext cx="3904743" cy="226323"/>
      </dsp:txXfrm>
    </dsp:sp>
    <dsp:sp modelId="{38F4436B-21A4-4525-A8AE-799F92F2DBEC}">
      <dsp:nvSpPr>
        <dsp:cNvPr id="0" name=""/>
        <dsp:cNvSpPr/>
      </dsp:nvSpPr>
      <dsp:spPr>
        <a:xfrm>
          <a:off x="0" y="985751"/>
          <a:ext cx="4126705" cy="201600"/>
        </a:xfrm>
        <a:prstGeom prst="rect">
          <a:avLst/>
        </a:prstGeom>
        <a:solidFill>
          <a:schemeClr val="lt1">
            <a:alpha val="90000"/>
            <a:hueOff val="0"/>
            <a:satOff val="0"/>
            <a:lumOff val="0"/>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dsp:style>
    </dsp:sp>
    <dsp:sp modelId="{16837E05-A9FE-4098-8B99-3BD7DD20A7AA}">
      <dsp:nvSpPr>
        <dsp:cNvPr id="0" name=""/>
        <dsp:cNvSpPr/>
      </dsp:nvSpPr>
      <dsp:spPr>
        <a:xfrm>
          <a:off x="196461" y="853019"/>
          <a:ext cx="3929231" cy="250811"/>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186" tIns="0" rIns="109186" bIns="0" numCol="1" spcCol="1270" anchor="ctr" anchorCtr="0">
          <a:noAutofit/>
        </a:bodyPr>
        <a:lstStyle/>
        <a:p>
          <a:pPr marL="0" lvl="0" indent="0" algn="l" defTabSz="266700">
            <a:lnSpc>
              <a:spcPct val="100000"/>
            </a:lnSpc>
            <a:spcBef>
              <a:spcPct val="0"/>
            </a:spcBef>
            <a:spcAft>
              <a:spcPct val="35000"/>
            </a:spcAft>
            <a:buNone/>
          </a:pPr>
          <a:r>
            <a:rPr lang="en-US" sz="600" kern="1200" dirty="0">
              <a:solidFill>
                <a:schemeClr val="tx1"/>
              </a:solidFill>
              <a:latin typeface="Times New Roman" pitchFamily="18" charset="0"/>
              <a:cs typeface="Times New Roman" pitchFamily="18" charset="0"/>
            </a:rPr>
            <a:t>It is also important to understand the situation of the people and the reason for reacting to them in a particular way. Engaging with people from different backgrounds can be helpful in the process of developing emotional intelligence.</a:t>
          </a:r>
        </a:p>
      </dsp:txBody>
      <dsp:txXfrm>
        <a:off x="208705" y="865263"/>
        <a:ext cx="3904743" cy="226323"/>
      </dsp:txXfrm>
    </dsp:sp>
    <dsp:sp modelId="{94539666-AFC2-4AAE-8F23-C4B35209DEA6}">
      <dsp:nvSpPr>
        <dsp:cNvPr id="0" name=""/>
        <dsp:cNvSpPr/>
      </dsp:nvSpPr>
      <dsp:spPr>
        <a:xfrm>
          <a:off x="0" y="1363282"/>
          <a:ext cx="4126705" cy="201600"/>
        </a:xfrm>
        <a:prstGeom prst="rect">
          <a:avLst/>
        </a:prstGeom>
        <a:solidFill>
          <a:schemeClr val="lt1">
            <a:alpha val="90000"/>
            <a:hueOff val="0"/>
            <a:satOff val="0"/>
            <a:lumOff val="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dsp:style>
    </dsp:sp>
    <dsp:sp modelId="{F6CE38A2-139B-4C9F-B8C6-FCDD1DF0A301}">
      <dsp:nvSpPr>
        <dsp:cNvPr id="0" name=""/>
        <dsp:cNvSpPr/>
      </dsp:nvSpPr>
      <dsp:spPr>
        <a:xfrm>
          <a:off x="196461" y="1230551"/>
          <a:ext cx="3929231" cy="250811"/>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186" tIns="0" rIns="109186" bIns="0" numCol="1" spcCol="1270" anchor="ctr" anchorCtr="0">
          <a:noAutofit/>
        </a:bodyPr>
        <a:lstStyle/>
        <a:p>
          <a:pPr marL="0" lvl="0" indent="0" algn="l" defTabSz="266700">
            <a:lnSpc>
              <a:spcPct val="100000"/>
            </a:lnSpc>
            <a:spcBef>
              <a:spcPct val="0"/>
            </a:spcBef>
            <a:spcAft>
              <a:spcPct val="35000"/>
            </a:spcAft>
            <a:buNone/>
          </a:pPr>
          <a:r>
            <a:rPr lang="en-US" sz="600" kern="1200" dirty="0">
              <a:solidFill>
                <a:schemeClr val="tx1"/>
              </a:solidFill>
              <a:latin typeface="Times New Roman" pitchFamily="18" charset="0"/>
              <a:cs typeface="Times New Roman" pitchFamily="18" charset="0"/>
            </a:rPr>
            <a:t>In order to develop social skills, it is important to communicate clearly. Open and effective communication is very important to resolve different kinds of conflicts constructively and calmly. </a:t>
          </a:r>
        </a:p>
      </dsp:txBody>
      <dsp:txXfrm>
        <a:off x="208705" y="1242795"/>
        <a:ext cx="3904743" cy="226323"/>
      </dsp:txXfrm>
    </dsp:sp>
    <dsp:sp modelId="{7E481892-C6D1-4641-821C-115E4227AE89}">
      <dsp:nvSpPr>
        <dsp:cNvPr id="0" name=""/>
        <dsp:cNvSpPr/>
      </dsp:nvSpPr>
      <dsp:spPr>
        <a:xfrm>
          <a:off x="0" y="1740813"/>
          <a:ext cx="4126705" cy="201600"/>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C8F009F1-0790-4CB0-A181-CA9833A4BD9B}">
      <dsp:nvSpPr>
        <dsp:cNvPr id="0" name=""/>
        <dsp:cNvSpPr/>
      </dsp:nvSpPr>
      <dsp:spPr>
        <a:xfrm>
          <a:off x="196461" y="1608082"/>
          <a:ext cx="3929231" cy="250811"/>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186" tIns="0" rIns="109186" bIns="0" numCol="1" spcCol="1270" anchor="ctr" anchorCtr="0">
          <a:noAutofit/>
        </a:bodyPr>
        <a:lstStyle/>
        <a:p>
          <a:pPr marL="0" lvl="0" indent="0" algn="l" defTabSz="355600">
            <a:lnSpc>
              <a:spcPct val="100000"/>
            </a:lnSpc>
            <a:spcBef>
              <a:spcPct val="0"/>
            </a:spcBef>
            <a:spcAft>
              <a:spcPct val="35000"/>
            </a:spcAft>
            <a:buNone/>
          </a:pPr>
          <a:r>
            <a:rPr lang="en-US" sz="800" kern="1200" dirty="0">
              <a:solidFill>
                <a:schemeClr val="tx1"/>
              </a:solidFill>
              <a:latin typeface="Times New Roman" pitchFamily="18" charset="0"/>
              <a:cs typeface="Times New Roman" pitchFamily="18" charset="0"/>
            </a:rPr>
            <a:t>The importance of offering appreciation and support needs to be mentioned in the process of developing skills.</a:t>
          </a:r>
        </a:p>
      </dsp:txBody>
      <dsp:txXfrm>
        <a:off x="208705" y="1620326"/>
        <a:ext cx="3904743" cy="22632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1AC7DB-E506-40D0-B623-44E74699D568}" type="datetimeFigureOut">
              <a:rPr lang="en-US" smtClean="0"/>
              <a:pPr/>
              <a:t>11/9/2025</a:t>
            </a:fld>
            <a:endParaRPr lang="en-US"/>
          </a:p>
        </p:txBody>
      </p:sp>
      <p:sp>
        <p:nvSpPr>
          <p:cNvPr id="4" name="Slide Image Placeholder 3"/>
          <p:cNvSpPr>
            <a:spLocks noGrp="1" noRot="1" noChangeAspect="1"/>
          </p:cNvSpPr>
          <p:nvPr>
            <p:ph type="sldImg" idx="2"/>
          </p:nvPr>
        </p:nvSpPr>
        <p:spPr>
          <a:xfrm>
            <a:off x="884238" y="685800"/>
            <a:ext cx="50895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C1F2C6-564A-4204-A183-DF21ECB4C7F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4238" y="685800"/>
            <a:ext cx="5089525"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6C1F2C6-564A-4204-A183-DF21ECB4C7FA}"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7" y="2236454"/>
            <a:ext cx="9088041" cy="1543186"/>
          </a:xfrm>
        </p:spPr>
        <p:txBody>
          <a:bodyPr/>
          <a:lstStyle/>
          <a:p>
            <a:r>
              <a:rPr lang="en-US"/>
              <a:t>Click to edit Master title style</a:t>
            </a:r>
          </a:p>
        </p:txBody>
      </p:sp>
      <p:sp>
        <p:nvSpPr>
          <p:cNvPr id="3" name="Subtitle 2"/>
          <p:cNvSpPr>
            <a:spLocks noGrp="1"/>
          </p:cNvSpPr>
          <p:nvPr>
            <p:ph type="subTitle" idx="1"/>
          </p:nvPr>
        </p:nvSpPr>
        <p:spPr>
          <a:xfrm>
            <a:off x="1603772" y="4079611"/>
            <a:ext cx="7484270" cy="1839824"/>
          </a:xfrm>
        </p:spPr>
        <p:txBody>
          <a:bodyPr/>
          <a:lstStyle>
            <a:lvl1pPr marL="0" indent="0" algn="ctr">
              <a:buNone/>
              <a:defRPr>
                <a:solidFill>
                  <a:schemeClr val="tx1">
                    <a:tint val="75000"/>
                  </a:schemeClr>
                </a:solidFill>
              </a:defRPr>
            </a:lvl1pPr>
            <a:lvl2pPr marL="254485" indent="0" algn="ctr">
              <a:buNone/>
              <a:defRPr>
                <a:solidFill>
                  <a:schemeClr val="tx1">
                    <a:tint val="75000"/>
                  </a:schemeClr>
                </a:solidFill>
              </a:defRPr>
            </a:lvl2pPr>
            <a:lvl3pPr marL="508970" indent="0" algn="ctr">
              <a:buNone/>
              <a:defRPr>
                <a:solidFill>
                  <a:schemeClr val="tx1">
                    <a:tint val="75000"/>
                  </a:schemeClr>
                </a:solidFill>
              </a:defRPr>
            </a:lvl3pPr>
            <a:lvl4pPr marL="763456" indent="0" algn="ctr">
              <a:buNone/>
              <a:defRPr>
                <a:solidFill>
                  <a:schemeClr val="tx1">
                    <a:tint val="75000"/>
                  </a:schemeClr>
                </a:solidFill>
              </a:defRPr>
            </a:lvl4pPr>
            <a:lvl5pPr marL="1017941" indent="0" algn="ctr">
              <a:buNone/>
              <a:defRPr>
                <a:solidFill>
                  <a:schemeClr val="tx1">
                    <a:tint val="75000"/>
                  </a:schemeClr>
                </a:solidFill>
              </a:defRPr>
            </a:lvl5pPr>
            <a:lvl6pPr marL="1272427" indent="0" algn="ctr">
              <a:buNone/>
              <a:defRPr>
                <a:solidFill>
                  <a:schemeClr val="tx1">
                    <a:tint val="75000"/>
                  </a:schemeClr>
                </a:solidFill>
              </a:defRPr>
            </a:lvl6pPr>
            <a:lvl7pPr marL="1526912" indent="0" algn="ctr">
              <a:buNone/>
              <a:defRPr>
                <a:solidFill>
                  <a:schemeClr val="tx1">
                    <a:tint val="75000"/>
                  </a:schemeClr>
                </a:solidFill>
              </a:defRPr>
            </a:lvl7pPr>
            <a:lvl8pPr marL="1781398" indent="0" algn="ctr">
              <a:buNone/>
              <a:defRPr>
                <a:solidFill>
                  <a:schemeClr val="tx1">
                    <a:tint val="75000"/>
                  </a:schemeClr>
                </a:solidFill>
              </a:defRPr>
            </a:lvl8pPr>
            <a:lvl9pPr marL="203588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579" y="4626226"/>
            <a:ext cx="9088041" cy="1429864"/>
          </a:xfrm>
        </p:spPr>
        <p:txBody>
          <a:bodyPr anchor="t"/>
          <a:lstStyle>
            <a:lvl1pPr algn="l">
              <a:defRPr sz="2227" b="1" cap="all"/>
            </a:lvl1pPr>
          </a:lstStyle>
          <a:p>
            <a:r>
              <a:rPr lang="en-US"/>
              <a:t>Click to edit Master title style</a:t>
            </a:r>
          </a:p>
        </p:txBody>
      </p:sp>
      <p:sp>
        <p:nvSpPr>
          <p:cNvPr id="3" name="Text Placeholder 2"/>
          <p:cNvSpPr>
            <a:spLocks noGrp="1"/>
          </p:cNvSpPr>
          <p:nvPr>
            <p:ph type="body" idx="1"/>
          </p:nvPr>
        </p:nvSpPr>
        <p:spPr>
          <a:xfrm>
            <a:off x="844579" y="3051377"/>
            <a:ext cx="9088041" cy="1574849"/>
          </a:xfrm>
        </p:spPr>
        <p:txBody>
          <a:bodyPr anchor="b"/>
          <a:lstStyle>
            <a:lvl1pPr marL="0" indent="0">
              <a:buNone/>
              <a:defRPr sz="1113">
                <a:solidFill>
                  <a:schemeClr val="tx1">
                    <a:tint val="75000"/>
                  </a:schemeClr>
                </a:solidFill>
              </a:defRPr>
            </a:lvl1pPr>
            <a:lvl2pPr marL="254485" indent="0">
              <a:buNone/>
              <a:defRPr sz="1002">
                <a:solidFill>
                  <a:schemeClr val="tx1">
                    <a:tint val="75000"/>
                  </a:schemeClr>
                </a:solidFill>
              </a:defRPr>
            </a:lvl2pPr>
            <a:lvl3pPr marL="508970" indent="0">
              <a:buNone/>
              <a:defRPr sz="891">
                <a:solidFill>
                  <a:schemeClr val="tx1">
                    <a:tint val="75000"/>
                  </a:schemeClr>
                </a:solidFill>
              </a:defRPr>
            </a:lvl3pPr>
            <a:lvl4pPr marL="763456" indent="0">
              <a:buNone/>
              <a:defRPr sz="779">
                <a:solidFill>
                  <a:schemeClr val="tx1">
                    <a:tint val="75000"/>
                  </a:schemeClr>
                </a:solidFill>
              </a:defRPr>
            </a:lvl4pPr>
            <a:lvl5pPr marL="1017941" indent="0">
              <a:buNone/>
              <a:defRPr sz="779">
                <a:solidFill>
                  <a:schemeClr val="tx1">
                    <a:tint val="75000"/>
                  </a:schemeClr>
                </a:solidFill>
              </a:defRPr>
            </a:lvl5pPr>
            <a:lvl6pPr marL="1272427" indent="0">
              <a:buNone/>
              <a:defRPr sz="779">
                <a:solidFill>
                  <a:schemeClr val="tx1">
                    <a:tint val="75000"/>
                  </a:schemeClr>
                </a:solidFill>
              </a:defRPr>
            </a:lvl6pPr>
            <a:lvl7pPr marL="1526912" indent="0">
              <a:buNone/>
              <a:defRPr sz="779">
                <a:solidFill>
                  <a:schemeClr val="tx1">
                    <a:tint val="75000"/>
                  </a:schemeClr>
                </a:solidFill>
              </a:defRPr>
            </a:lvl7pPr>
            <a:lvl8pPr marL="1781398" indent="0">
              <a:buNone/>
              <a:defRPr sz="779">
                <a:solidFill>
                  <a:schemeClr val="tx1">
                    <a:tint val="75000"/>
                  </a:schemeClr>
                </a:solidFill>
              </a:defRPr>
            </a:lvl8pPr>
            <a:lvl9pPr marL="2035883" indent="0">
              <a:buNone/>
              <a:defRPr sz="77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34591" y="1679840"/>
            <a:ext cx="4722217" cy="4751214"/>
          </a:xfrm>
        </p:spPr>
        <p:txBody>
          <a:bodyPr/>
          <a:lstStyle>
            <a:lvl1pPr>
              <a:defRPr sz="1559"/>
            </a:lvl1pPr>
            <a:lvl2pPr>
              <a:defRPr sz="1336"/>
            </a:lvl2pPr>
            <a:lvl3pPr>
              <a:defRPr sz="1113"/>
            </a:lvl3pPr>
            <a:lvl4pPr>
              <a:defRPr sz="1002"/>
            </a:lvl4pPr>
            <a:lvl5pPr>
              <a:defRPr sz="1002"/>
            </a:lvl5pPr>
            <a:lvl6pPr>
              <a:defRPr sz="1002"/>
            </a:lvl6pPr>
            <a:lvl7pPr>
              <a:defRPr sz="1002"/>
            </a:lvl7pPr>
            <a:lvl8pPr>
              <a:defRPr sz="1002"/>
            </a:lvl8pPr>
            <a:lvl9pPr>
              <a:defRPr sz="100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435005" y="1679840"/>
            <a:ext cx="4722217" cy="4751214"/>
          </a:xfrm>
        </p:spPr>
        <p:txBody>
          <a:bodyPr/>
          <a:lstStyle>
            <a:lvl1pPr>
              <a:defRPr sz="1559"/>
            </a:lvl1pPr>
            <a:lvl2pPr>
              <a:defRPr sz="1336"/>
            </a:lvl2pPr>
            <a:lvl3pPr>
              <a:defRPr sz="1113"/>
            </a:lvl3pPr>
            <a:lvl4pPr>
              <a:defRPr sz="1002"/>
            </a:lvl4pPr>
            <a:lvl5pPr>
              <a:defRPr sz="1002"/>
            </a:lvl5pPr>
            <a:lvl6pPr>
              <a:defRPr sz="1002"/>
            </a:lvl6pPr>
            <a:lvl7pPr>
              <a:defRPr sz="1002"/>
            </a:lvl7pPr>
            <a:lvl8pPr>
              <a:defRPr sz="1002"/>
            </a:lvl8pPr>
            <a:lvl9pPr>
              <a:defRPr sz="100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534592" y="1611514"/>
            <a:ext cx="4724074" cy="671602"/>
          </a:xfrm>
        </p:spPr>
        <p:txBody>
          <a:bodyPr anchor="b"/>
          <a:lstStyle>
            <a:lvl1pPr marL="0" indent="0">
              <a:buNone/>
              <a:defRPr sz="1336" b="1"/>
            </a:lvl1pPr>
            <a:lvl2pPr marL="254485" indent="0">
              <a:buNone/>
              <a:defRPr sz="1113" b="1"/>
            </a:lvl2pPr>
            <a:lvl3pPr marL="508970" indent="0">
              <a:buNone/>
              <a:defRPr sz="1002" b="1"/>
            </a:lvl3pPr>
            <a:lvl4pPr marL="763456" indent="0">
              <a:buNone/>
              <a:defRPr sz="891" b="1"/>
            </a:lvl4pPr>
            <a:lvl5pPr marL="1017941" indent="0">
              <a:buNone/>
              <a:defRPr sz="891" b="1"/>
            </a:lvl5pPr>
            <a:lvl6pPr marL="1272427" indent="0">
              <a:buNone/>
              <a:defRPr sz="891" b="1"/>
            </a:lvl6pPr>
            <a:lvl7pPr marL="1526912" indent="0">
              <a:buNone/>
              <a:defRPr sz="891" b="1"/>
            </a:lvl7pPr>
            <a:lvl8pPr marL="1781398" indent="0">
              <a:buNone/>
              <a:defRPr sz="891" b="1"/>
            </a:lvl8pPr>
            <a:lvl9pPr marL="2035883" indent="0">
              <a:buNone/>
              <a:defRPr sz="891" b="1"/>
            </a:lvl9pPr>
          </a:lstStyle>
          <a:p>
            <a:pPr lvl="0"/>
            <a:r>
              <a:rPr lang="en-US"/>
              <a:t>Click to edit Master text styles</a:t>
            </a:r>
          </a:p>
        </p:txBody>
      </p:sp>
      <p:sp>
        <p:nvSpPr>
          <p:cNvPr id="4" name="Content Placeholder 3"/>
          <p:cNvSpPr>
            <a:spLocks noGrp="1"/>
          </p:cNvSpPr>
          <p:nvPr>
            <p:ph sz="half" idx="2"/>
          </p:nvPr>
        </p:nvSpPr>
        <p:spPr>
          <a:xfrm>
            <a:off x="534592" y="2283116"/>
            <a:ext cx="4724074" cy="4147938"/>
          </a:xfrm>
        </p:spPr>
        <p:txBody>
          <a:bodyPr/>
          <a:lstStyle>
            <a:lvl1pPr>
              <a:defRPr sz="1336"/>
            </a:lvl1pPr>
            <a:lvl2pPr>
              <a:defRPr sz="1113"/>
            </a:lvl2pPr>
            <a:lvl3pPr>
              <a:defRPr sz="1002"/>
            </a:lvl3pPr>
            <a:lvl4pPr>
              <a:defRPr sz="891"/>
            </a:lvl4pPr>
            <a:lvl5pPr>
              <a:defRPr sz="891"/>
            </a:lvl5pPr>
            <a:lvl6pPr>
              <a:defRPr sz="891"/>
            </a:lvl6pPr>
            <a:lvl7pPr>
              <a:defRPr sz="891"/>
            </a:lvl7pPr>
            <a:lvl8pPr>
              <a:defRPr sz="891"/>
            </a:lvl8pPr>
            <a:lvl9pPr>
              <a:defRPr sz="89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431294" y="1611514"/>
            <a:ext cx="4725929" cy="671602"/>
          </a:xfrm>
        </p:spPr>
        <p:txBody>
          <a:bodyPr anchor="b"/>
          <a:lstStyle>
            <a:lvl1pPr marL="0" indent="0">
              <a:buNone/>
              <a:defRPr sz="1336" b="1"/>
            </a:lvl1pPr>
            <a:lvl2pPr marL="254485" indent="0">
              <a:buNone/>
              <a:defRPr sz="1113" b="1"/>
            </a:lvl2pPr>
            <a:lvl3pPr marL="508970" indent="0">
              <a:buNone/>
              <a:defRPr sz="1002" b="1"/>
            </a:lvl3pPr>
            <a:lvl4pPr marL="763456" indent="0">
              <a:buNone/>
              <a:defRPr sz="891" b="1"/>
            </a:lvl4pPr>
            <a:lvl5pPr marL="1017941" indent="0">
              <a:buNone/>
              <a:defRPr sz="891" b="1"/>
            </a:lvl5pPr>
            <a:lvl6pPr marL="1272427" indent="0">
              <a:buNone/>
              <a:defRPr sz="891" b="1"/>
            </a:lvl6pPr>
            <a:lvl7pPr marL="1526912" indent="0">
              <a:buNone/>
              <a:defRPr sz="891" b="1"/>
            </a:lvl7pPr>
            <a:lvl8pPr marL="1781398" indent="0">
              <a:buNone/>
              <a:defRPr sz="891" b="1"/>
            </a:lvl8pPr>
            <a:lvl9pPr marL="2035883" indent="0">
              <a:buNone/>
              <a:defRPr sz="891" b="1"/>
            </a:lvl9pPr>
          </a:lstStyle>
          <a:p>
            <a:pPr lvl="0"/>
            <a:r>
              <a:rPr lang="en-US"/>
              <a:t>Click to edit Master text styles</a:t>
            </a:r>
          </a:p>
        </p:txBody>
      </p:sp>
      <p:sp>
        <p:nvSpPr>
          <p:cNvPr id="6" name="Content Placeholder 5"/>
          <p:cNvSpPr>
            <a:spLocks noGrp="1"/>
          </p:cNvSpPr>
          <p:nvPr>
            <p:ph sz="quarter" idx="4"/>
          </p:nvPr>
        </p:nvSpPr>
        <p:spPr>
          <a:xfrm>
            <a:off x="5431294" y="2283116"/>
            <a:ext cx="4725929" cy="4147938"/>
          </a:xfrm>
        </p:spPr>
        <p:txBody>
          <a:bodyPr/>
          <a:lstStyle>
            <a:lvl1pPr>
              <a:defRPr sz="1336"/>
            </a:lvl1pPr>
            <a:lvl2pPr>
              <a:defRPr sz="1113"/>
            </a:lvl2pPr>
            <a:lvl3pPr>
              <a:defRPr sz="1002"/>
            </a:lvl3pPr>
            <a:lvl4pPr>
              <a:defRPr sz="891"/>
            </a:lvl4pPr>
            <a:lvl5pPr>
              <a:defRPr sz="891"/>
            </a:lvl5pPr>
            <a:lvl6pPr>
              <a:defRPr sz="891"/>
            </a:lvl6pPr>
            <a:lvl7pPr>
              <a:defRPr sz="891"/>
            </a:lvl7pPr>
            <a:lvl8pPr>
              <a:defRPr sz="891"/>
            </a:lvl8pPr>
            <a:lvl9pPr>
              <a:defRPr sz="89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592" y="286640"/>
            <a:ext cx="3517533" cy="1219883"/>
          </a:xfrm>
        </p:spPr>
        <p:txBody>
          <a:bodyPr anchor="b"/>
          <a:lstStyle>
            <a:lvl1pPr algn="l">
              <a:defRPr sz="1113" b="1"/>
            </a:lvl1pPr>
          </a:lstStyle>
          <a:p>
            <a:r>
              <a:rPr lang="en-US"/>
              <a:t>Click to edit Master title style</a:t>
            </a:r>
          </a:p>
        </p:txBody>
      </p:sp>
      <p:sp>
        <p:nvSpPr>
          <p:cNvPr id="3" name="Content Placeholder 2"/>
          <p:cNvSpPr>
            <a:spLocks noGrp="1"/>
          </p:cNvSpPr>
          <p:nvPr>
            <p:ph idx="1"/>
          </p:nvPr>
        </p:nvSpPr>
        <p:spPr>
          <a:xfrm>
            <a:off x="4180202" y="286640"/>
            <a:ext cx="5977020" cy="6144414"/>
          </a:xfrm>
        </p:spPr>
        <p:txBody>
          <a:bodyPr/>
          <a:lstStyle>
            <a:lvl1pPr>
              <a:defRPr sz="1781"/>
            </a:lvl1pPr>
            <a:lvl2pPr>
              <a:defRPr sz="1559"/>
            </a:lvl2pPr>
            <a:lvl3pPr>
              <a:defRPr sz="1336"/>
            </a:lvl3pPr>
            <a:lvl4pPr>
              <a:defRPr sz="1113"/>
            </a:lvl4pPr>
            <a:lvl5pPr>
              <a:defRPr sz="1113"/>
            </a:lvl5pPr>
            <a:lvl6pPr>
              <a:defRPr sz="1113"/>
            </a:lvl6pPr>
            <a:lvl7pPr>
              <a:defRPr sz="1113"/>
            </a:lvl7pPr>
            <a:lvl8pPr>
              <a:defRPr sz="1113"/>
            </a:lvl8pPr>
            <a:lvl9pPr>
              <a:defRPr sz="11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34592" y="1506524"/>
            <a:ext cx="3517533" cy="4924531"/>
          </a:xfrm>
        </p:spPr>
        <p:txBody>
          <a:bodyPr/>
          <a:lstStyle>
            <a:lvl1pPr marL="0" indent="0">
              <a:buNone/>
              <a:defRPr sz="779"/>
            </a:lvl1pPr>
            <a:lvl2pPr marL="254485" indent="0">
              <a:buNone/>
              <a:defRPr sz="668"/>
            </a:lvl2pPr>
            <a:lvl3pPr marL="508970" indent="0">
              <a:buNone/>
              <a:defRPr sz="557"/>
            </a:lvl3pPr>
            <a:lvl4pPr marL="763456" indent="0">
              <a:buNone/>
              <a:defRPr sz="501"/>
            </a:lvl4pPr>
            <a:lvl5pPr marL="1017941" indent="0">
              <a:buNone/>
              <a:defRPr sz="501"/>
            </a:lvl5pPr>
            <a:lvl6pPr marL="1272427" indent="0">
              <a:buNone/>
              <a:defRPr sz="501"/>
            </a:lvl6pPr>
            <a:lvl7pPr marL="1526912" indent="0">
              <a:buNone/>
              <a:defRPr sz="501"/>
            </a:lvl7pPr>
            <a:lvl8pPr marL="1781398" indent="0">
              <a:buNone/>
              <a:defRPr sz="501"/>
            </a:lvl8pPr>
            <a:lvl9pPr marL="2035883" indent="0">
              <a:buNone/>
              <a:defRPr sz="501"/>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670" y="5039519"/>
            <a:ext cx="6415088" cy="594944"/>
          </a:xfrm>
        </p:spPr>
        <p:txBody>
          <a:bodyPr anchor="b"/>
          <a:lstStyle>
            <a:lvl1pPr algn="l">
              <a:defRPr sz="1113" b="1"/>
            </a:lvl1pPr>
          </a:lstStyle>
          <a:p>
            <a:r>
              <a:rPr lang="en-US"/>
              <a:t>Click to edit Master title style</a:t>
            </a:r>
          </a:p>
        </p:txBody>
      </p:sp>
      <p:sp>
        <p:nvSpPr>
          <p:cNvPr id="3" name="Picture Placeholder 2"/>
          <p:cNvSpPr>
            <a:spLocks noGrp="1"/>
          </p:cNvSpPr>
          <p:nvPr>
            <p:ph type="pic" idx="1"/>
          </p:nvPr>
        </p:nvSpPr>
        <p:spPr>
          <a:xfrm>
            <a:off x="2095670" y="643272"/>
            <a:ext cx="6415088" cy="4319588"/>
          </a:xfrm>
        </p:spPr>
        <p:txBody>
          <a:bodyPr/>
          <a:lstStyle>
            <a:lvl1pPr marL="0" indent="0">
              <a:buNone/>
              <a:defRPr sz="1781"/>
            </a:lvl1pPr>
            <a:lvl2pPr marL="254485" indent="0">
              <a:buNone/>
              <a:defRPr sz="1559"/>
            </a:lvl2pPr>
            <a:lvl3pPr marL="508970" indent="0">
              <a:buNone/>
              <a:defRPr sz="1336"/>
            </a:lvl3pPr>
            <a:lvl4pPr marL="763456" indent="0">
              <a:buNone/>
              <a:defRPr sz="1113"/>
            </a:lvl4pPr>
            <a:lvl5pPr marL="1017941" indent="0">
              <a:buNone/>
              <a:defRPr sz="1113"/>
            </a:lvl5pPr>
            <a:lvl6pPr marL="1272427" indent="0">
              <a:buNone/>
              <a:defRPr sz="1113"/>
            </a:lvl6pPr>
            <a:lvl7pPr marL="1526912" indent="0">
              <a:buNone/>
              <a:defRPr sz="1113"/>
            </a:lvl7pPr>
            <a:lvl8pPr marL="1781398" indent="0">
              <a:buNone/>
              <a:defRPr sz="1113"/>
            </a:lvl8pPr>
            <a:lvl9pPr marL="2035883" indent="0">
              <a:buNone/>
              <a:defRPr sz="1113"/>
            </a:lvl9pPr>
          </a:lstStyle>
          <a:p>
            <a:endParaRPr lang="en-US"/>
          </a:p>
        </p:txBody>
      </p:sp>
      <p:sp>
        <p:nvSpPr>
          <p:cNvPr id="4" name="Text Placeholder 3"/>
          <p:cNvSpPr>
            <a:spLocks noGrp="1"/>
          </p:cNvSpPr>
          <p:nvPr>
            <p:ph type="body" sz="half" idx="2"/>
          </p:nvPr>
        </p:nvSpPr>
        <p:spPr>
          <a:xfrm>
            <a:off x="2095670" y="5634463"/>
            <a:ext cx="6415088" cy="844919"/>
          </a:xfrm>
        </p:spPr>
        <p:txBody>
          <a:bodyPr/>
          <a:lstStyle>
            <a:lvl1pPr marL="0" indent="0">
              <a:buNone/>
              <a:defRPr sz="779"/>
            </a:lvl1pPr>
            <a:lvl2pPr marL="254485" indent="0">
              <a:buNone/>
              <a:defRPr sz="668"/>
            </a:lvl2pPr>
            <a:lvl3pPr marL="508970" indent="0">
              <a:buNone/>
              <a:defRPr sz="557"/>
            </a:lvl3pPr>
            <a:lvl4pPr marL="763456" indent="0">
              <a:buNone/>
              <a:defRPr sz="501"/>
            </a:lvl4pPr>
            <a:lvl5pPr marL="1017941" indent="0">
              <a:buNone/>
              <a:defRPr sz="501"/>
            </a:lvl5pPr>
            <a:lvl6pPr marL="1272427" indent="0">
              <a:buNone/>
              <a:defRPr sz="501"/>
            </a:lvl6pPr>
            <a:lvl7pPr marL="1526912" indent="0">
              <a:buNone/>
              <a:defRPr sz="501"/>
            </a:lvl7pPr>
            <a:lvl8pPr marL="1781398" indent="0">
              <a:buNone/>
              <a:defRPr sz="501"/>
            </a:lvl8pPr>
            <a:lvl9pPr marL="2035883" indent="0">
              <a:buNone/>
              <a:defRPr sz="501"/>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51565" y="288307"/>
            <a:ext cx="2405658" cy="614274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34591" y="288307"/>
            <a:ext cx="7038777" cy="614274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4591" y="288306"/>
            <a:ext cx="9622632" cy="119988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534591" y="1679840"/>
            <a:ext cx="9622632" cy="47512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34591" y="6672697"/>
            <a:ext cx="2494756" cy="383297"/>
          </a:xfrm>
          <a:prstGeom prst="rect">
            <a:avLst/>
          </a:prstGeom>
        </p:spPr>
        <p:txBody>
          <a:bodyPr vert="horz" lIns="91440" tIns="45720" rIns="91440" bIns="45720" rtlCol="0" anchor="ctr"/>
          <a:lstStyle>
            <a:lvl1pPr algn="l">
              <a:defRPr sz="668">
                <a:solidFill>
                  <a:schemeClr val="tx1">
                    <a:tint val="75000"/>
                  </a:schemeClr>
                </a:solidFill>
              </a:defRPr>
            </a:lvl1pPr>
          </a:lstStyle>
          <a:p>
            <a:fld id="{1D8BD707-D9CF-40AE-B4C6-C98DA3205C09}" type="datetimeFigureOut">
              <a:rPr lang="en-US" smtClean="0"/>
              <a:pPr/>
              <a:t>11/9/2025</a:t>
            </a:fld>
            <a:endParaRPr lang="en-US"/>
          </a:p>
        </p:txBody>
      </p:sp>
      <p:sp>
        <p:nvSpPr>
          <p:cNvPr id="5" name="Footer Placeholder 4"/>
          <p:cNvSpPr>
            <a:spLocks noGrp="1"/>
          </p:cNvSpPr>
          <p:nvPr>
            <p:ph type="ftr" sz="quarter" idx="3"/>
          </p:nvPr>
        </p:nvSpPr>
        <p:spPr>
          <a:xfrm>
            <a:off x="3653037" y="6672697"/>
            <a:ext cx="3385741" cy="383297"/>
          </a:xfrm>
          <a:prstGeom prst="rect">
            <a:avLst/>
          </a:prstGeom>
        </p:spPr>
        <p:txBody>
          <a:bodyPr vert="horz" lIns="91440" tIns="45720" rIns="91440" bIns="45720" rtlCol="0" anchor="ctr"/>
          <a:lstStyle>
            <a:lvl1pPr algn="ctr">
              <a:defRPr sz="66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62466" y="6672697"/>
            <a:ext cx="2494756" cy="383297"/>
          </a:xfrm>
          <a:prstGeom prst="rect">
            <a:avLst/>
          </a:prstGeom>
        </p:spPr>
        <p:txBody>
          <a:bodyPr vert="horz" lIns="91440" tIns="45720" rIns="91440" bIns="45720" rtlCol="0" anchor="ctr"/>
          <a:lstStyle>
            <a:lvl1pPr algn="r">
              <a:defRPr sz="668">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508970" rtl="0" eaLnBrk="1" latinLnBrk="0" hangingPunct="1">
        <a:spcBef>
          <a:spcPct val="0"/>
        </a:spcBef>
        <a:buNone/>
        <a:defRPr sz="2449" kern="1200">
          <a:solidFill>
            <a:schemeClr val="tx1"/>
          </a:solidFill>
          <a:latin typeface="+mj-lt"/>
          <a:ea typeface="+mj-ea"/>
          <a:cs typeface="+mj-cs"/>
        </a:defRPr>
      </a:lvl1pPr>
    </p:titleStyle>
    <p:bodyStyle>
      <a:lvl1pPr marL="190864" indent="-190864" algn="l" defTabSz="508970" rtl="0" eaLnBrk="1" latinLnBrk="0" hangingPunct="1">
        <a:spcBef>
          <a:spcPct val="20000"/>
        </a:spcBef>
        <a:buFont typeface="Arial" pitchFamily="34" charset="0"/>
        <a:buChar char="•"/>
        <a:defRPr sz="1781" kern="1200">
          <a:solidFill>
            <a:schemeClr val="tx1"/>
          </a:solidFill>
          <a:latin typeface="+mn-lt"/>
          <a:ea typeface="+mn-ea"/>
          <a:cs typeface="+mn-cs"/>
        </a:defRPr>
      </a:lvl1pPr>
      <a:lvl2pPr marL="413539" indent="-159054" algn="l" defTabSz="508970" rtl="0" eaLnBrk="1" latinLnBrk="0" hangingPunct="1">
        <a:spcBef>
          <a:spcPct val="20000"/>
        </a:spcBef>
        <a:buFont typeface="Arial" pitchFamily="34" charset="0"/>
        <a:buChar char="–"/>
        <a:defRPr sz="1559" kern="1200">
          <a:solidFill>
            <a:schemeClr val="tx1"/>
          </a:solidFill>
          <a:latin typeface="+mn-lt"/>
          <a:ea typeface="+mn-ea"/>
          <a:cs typeface="+mn-cs"/>
        </a:defRPr>
      </a:lvl2pPr>
      <a:lvl3pPr marL="636213" indent="-127243" algn="l" defTabSz="508970" rtl="0" eaLnBrk="1" latinLnBrk="0" hangingPunct="1">
        <a:spcBef>
          <a:spcPct val="20000"/>
        </a:spcBef>
        <a:buFont typeface="Arial" pitchFamily="34" charset="0"/>
        <a:buChar char="•"/>
        <a:defRPr sz="1336" kern="1200">
          <a:solidFill>
            <a:schemeClr val="tx1"/>
          </a:solidFill>
          <a:latin typeface="+mn-lt"/>
          <a:ea typeface="+mn-ea"/>
          <a:cs typeface="+mn-cs"/>
        </a:defRPr>
      </a:lvl3pPr>
      <a:lvl4pPr marL="890698" indent="-127243" algn="l" defTabSz="508970" rtl="0" eaLnBrk="1" latinLnBrk="0" hangingPunct="1">
        <a:spcBef>
          <a:spcPct val="20000"/>
        </a:spcBef>
        <a:buFont typeface="Arial" pitchFamily="34" charset="0"/>
        <a:buChar char="–"/>
        <a:defRPr sz="1113" kern="1200">
          <a:solidFill>
            <a:schemeClr val="tx1"/>
          </a:solidFill>
          <a:latin typeface="+mn-lt"/>
          <a:ea typeface="+mn-ea"/>
          <a:cs typeface="+mn-cs"/>
        </a:defRPr>
      </a:lvl4pPr>
      <a:lvl5pPr marL="1145184" indent="-127243" algn="l" defTabSz="508970" rtl="0" eaLnBrk="1" latinLnBrk="0" hangingPunct="1">
        <a:spcBef>
          <a:spcPct val="20000"/>
        </a:spcBef>
        <a:buFont typeface="Arial" pitchFamily="34" charset="0"/>
        <a:buChar char="»"/>
        <a:defRPr sz="1113" kern="1200">
          <a:solidFill>
            <a:schemeClr val="tx1"/>
          </a:solidFill>
          <a:latin typeface="+mn-lt"/>
          <a:ea typeface="+mn-ea"/>
          <a:cs typeface="+mn-cs"/>
        </a:defRPr>
      </a:lvl5pPr>
      <a:lvl6pPr marL="1399670" indent="-127243" algn="l" defTabSz="508970" rtl="0" eaLnBrk="1" latinLnBrk="0" hangingPunct="1">
        <a:spcBef>
          <a:spcPct val="20000"/>
        </a:spcBef>
        <a:buFont typeface="Arial" pitchFamily="34" charset="0"/>
        <a:buChar char="•"/>
        <a:defRPr sz="1113" kern="1200">
          <a:solidFill>
            <a:schemeClr val="tx1"/>
          </a:solidFill>
          <a:latin typeface="+mn-lt"/>
          <a:ea typeface="+mn-ea"/>
          <a:cs typeface="+mn-cs"/>
        </a:defRPr>
      </a:lvl6pPr>
      <a:lvl7pPr marL="1654155" indent="-127243" algn="l" defTabSz="508970" rtl="0" eaLnBrk="1" latinLnBrk="0" hangingPunct="1">
        <a:spcBef>
          <a:spcPct val="20000"/>
        </a:spcBef>
        <a:buFont typeface="Arial" pitchFamily="34" charset="0"/>
        <a:buChar char="•"/>
        <a:defRPr sz="1113" kern="1200">
          <a:solidFill>
            <a:schemeClr val="tx1"/>
          </a:solidFill>
          <a:latin typeface="+mn-lt"/>
          <a:ea typeface="+mn-ea"/>
          <a:cs typeface="+mn-cs"/>
        </a:defRPr>
      </a:lvl7pPr>
      <a:lvl8pPr marL="1908640" indent="-127243" algn="l" defTabSz="508970" rtl="0" eaLnBrk="1" latinLnBrk="0" hangingPunct="1">
        <a:spcBef>
          <a:spcPct val="20000"/>
        </a:spcBef>
        <a:buFont typeface="Arial" pitchFamily="34" charset="0"/>
        <a:buChar char="•"/>
        <a:defRPr sz="1113" kern="1200">
          <a:solidFill>
            <a:schemeClr val="tx1"/>
          </a:solidFill>
          <a:latin typeface="+mn-lt"/>
          <a:ea typeface="+mn-ea"/>
          <a:cs typeface="+mn-cs"/>
        </a:defRPr>
      </a:lvl8pPr>
      <a:lvl9pPr marL="2163126" indent="-127243" algn="l" defTabSz="508970" rtl="0" eaLnBrk="1" latinLnBrk="0" hangingPunct="1">
        <a:spcBef>
          <a:spcPct val="20000"/>
        </a:spcBef>
        <a:buFont typeface="Arial" pitchFamily="34" charset="0"/>
        <a:buChar char="•"/>
        <a:defRPr sz="1113" kern="1200">
          <a:solidFill>
            <a:schemeClr val="tx1"/>
          </a:solidFill>
          <a:latin typeface="+mn-lt"/>
          <a:ea typeface="+mn-ea"/>
          <a:cs typeface="+mn-cs"/>
        </a:defRPr>
      </a:lvl9pPr>
    </p:bodyStyle>
    <p:otherStyle>
      <a:defPPr>
        <a:defRPr lang="en-US"/>
      </a:defPPr>
      <a:lvl1pPr marL="0" algn="l" defTabSz="508970" rtl="0" eaLnBrk="1" latinLnBrk="0" hangingPunct="1">
        <a:defRPr sz="1002" kern="1200">
          <a:solidFill>
            <a:schemeClr val="tx1"/>
          </a:solidFill>
          <a:latin typeface="+mn-lt"/>
          <a:ea typeface="+mn-ea"/>
          <a:cs typeface="+mn-cs"/>
        </a:defRPr>
      </a:lvl1pPr>
      <a:lvl2pPr marL="254485" algn="l" defTabSz="508970" rtl="0" eaLnBrk="1" latinLnBrk="0" hangingPunct="1">
        <a:defRPr sz="1002" kern="1200">
          <a:solidFill>
            <a:schemeClr val="tx1"/>
          </a:solidFill>
          <a:latin typeface="+mn-lt"/>
          <a:ea typeface="+mn-ea"/>
          <a:cs typeface="+mn-cs"/>
        </a:defRPr>
      </a:lvl2pPr>
      <a:lvl3pPr marL="508970" algn="l" defTabSz="508970" rtl="0" eaLnBrk="1" latinLnBrk="0" hangingPunct="1">
        <a:defRPr sz="1002" kern="1200">
          <a:solidFill>
            <a:schemeClr val="tx1"/>
          </a:solidFill>
          <a:latin typeface="+mn-lt"/>
          <a:ea typeface="+mn-ea"/>
          <a:cs typeface="+mn-cs"/>
        </a:defRPr>
      </a:lvl3pPr>
      <a:lvl4pPr marL="763456" algn="l" defTabSz="508970" rtl="0" eaLnBrk="1" latinLnBrk="0" hangingPunct="1">
        <a:defRPr sz="1002" kern="1200">
          <a:solidFill>
            <a:schemeClr val="tx1"/>
          </a:solidFill>
          <a:latin typeface="+mn-lt"/>
          <a:ea typeface="+mn-ea"/>
          <a:cs typeface="+mn-cs"/>
        </a:defRPr>
      </a:lvl4pPr>
      <a:lvl5pPr marL="1017941" algn="l" defTabSz="508970" rtl="0" eaLnBrk="1" latinLnBrk="0" hangingPunct="1">
        <a:defRPr sz="1002" kern="1200">
          <a:solidFill>
            <a:schemeClr val="tx1"/>
          </a:solidFill>
          <a:latin typeface="+mn-lt"/>
          <a:ea typeface="+mn-ea"/>
          <a:cs typeface="+mn-cs"/>
        </a:defRPr>
      </a:lvl5pPr>
      <a:lvl6pPr marL="1272427" algn="l" defTabSz="508970" rtl="0" eaLnBrk="1" latinLnBrk="0" hangingPunct="1">
        <a:defRPr sz="1002" kern="1200">
          <a:solidFill>
            <a:schemeClr val="tx1"/>
          </a:solidFill>
          <a:latin typeface="+mn-lt"/>
          <a:ea typeface="+mn-ea"/>
          <a:cs typeface="+mn-cs"/>
        </a:defRPr>
      </a:lvl6pPr>
      <a:lvl7pPr marL="1526912" algn="l" defTabSz="508970" rtl="0" eaLnBrk="1" latinLnBrk="0" hangingPunct="1">
        <a:defRPr sz="1002" kern="1200">
          <a:solidFill>
            <a:schemeClr val="tx1"/>
          </a:solidFill>
          <a:latin typeface="+mn-lt"/>
          <a:ea typeface="+mn-ea"/>
          <a:cs typeface="+mn-cs"/>
        </a:defRPr>
      </a:lvl7pPr>
      <a:lvl8pPr marL="1781398" algn="l" defTabSz="508970" rtl="0" eaLnBrk="1" latinLnBrk="0" hangingPunct="1">
        <a:defRPr sz="1002" kern="1200">
          <a:solidFill>
            <a:schemeClr val="tx1"/>
          </a:solidFill>
          <a:latin typeface="+mn-lt"/>
          <a:ea typeface="+mn-ea"/>
          <a:cs typeface="+mn-cs"/>
        </a:defRPr>
      </a:lvl8pPr>
      <a:lvl9pPr marL="2035883" algn="l" defTabSz="508970" rtl="0" eaLnBrk="1" latinLnBrk="0" hangingPunct="1">
        <a:defRPr sz="100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asana.com/resources/emotional-intelligence-skills" TargetMode="External"/><Relationship Id="rId13"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hyperlink" Target="https://online.hbs.edu/blog/post/emotional-intelligence-skills" TargetMode="External"/><Relationship Id="rId12"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ewfinternational.com/5-components-emotional-intelligence-effective-leadership/" TargetMode="External"/><Relationship Id="rId11" Type="http://schemas.openxmlformats.org/officeDocument/2006/relationships/diagramQuickStyle" Target="../diagrams/quickStyle1.xml"/><Relationship Id="rId5" Type="http://schemas.openxmlformats.org/officeDocument/2006/relationships/hyperlink" Target="https://www.coachestoolbox.net/mental-toughness/10-ways-to-control-your-emotions-part-2" TargetMode="External"/><Relationship Id="rId10" Type="http://schemas.openxmlformats.org/officeDocument/2006/relationships/diagramLayout" Target="../diagrams/layout1.xml"/><Relationship Id="rId4" Type="http://schemas.openxmlformats.org/officeDocument/2006/relationships/image" Target="../media/image2.jpeg"/><Relationship Id="rId9"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download.jpg"/>
          <p:cNvPicPr>
            <a:picLocks noGrp="1" noChangeAspect="1"/>
          </p:cNvPicPr>
          <p:nvPr>
            <p:ph idx="1"/>
          </p:nvPr>
        </p:nvPicPr>
        <p:blipFill>
          <a:blip r:embed="rId3"/>
          <a:stretch>
            <a:fillRect/>
          </a:stretch>
        </p:blipFill>
        <p:spPr>
          <a:xfrm>
            <a:off x="2450306" y="774921"/>
            <a:ext cx="1981200" cy="995935"/>
          </a:xfrm>
        </p:spPr>
      </p:pic>
      <p:sp>
        <p:nvSpPr>
          <p:cNvPr id="4" name="Rectangle 3"/>
          <p:cNvSpPr/>
          <p:nvPr/>
        </p:nvSpPr>
        <p:spPr>
          <a:xfrm>
            <a:off x="88105" y="770846"/>
            <a:ext cx="2299327" cy="214301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just"/>
            <a:r>
              <a:rPr lang="en-US" sz="1200" b="1" dirty="0">
                <a:latin typeface="Times New Roman" pitchFamily="18" charset="0"/>
                <a:cs typeface="Times New Roman" pitchFamily="18" charset="0"/>
              </a:rPr>
              <a:t>Introduction</a:t>
            </a:r>
          </a:p>
          <a:p>
            <a:pPr marL="171450" indent="-171450" algn="just">
              <a:buFont typeface="Arial" panose="020B0604020202020204" pitchFamily="34" charset="0"/>
              <a:buChar char="•"/>
            </a:pPr>
            <a:r>
              <a:rPr lang="en-US" sz="1000" dirty="0">
                <a:latin typeface="Times New Roman" pitchFamily="18" charset="0"/>
                <a:cs typeface="Times New Roman" pitchFamily="18" charset="0"/>
              </a:rPr>
              <a:t>Emotional intelligence refers to the ability to understand, recognize, and manage different kinds of emotions in an effective way (Landry, 2025).According to Daniel Goleman, Emotional intelligence includes five components, and these are motivation, self-awareness, self-regulation, empathy, and social skills, and motivation (Ewfinternational 2022). </a:t>
            </a:r>
          </a:p>
        </p:txBody>
      </p:sp>
      <p:sp>
        <p:nvSpPr>
          <p:cNvPr id="5" name="Rectangle 4"/>
          <p:cNvSpPr/>
          <p:nvPr/>
        </p:nvSpPr>
        <p:spPr>
          <a:xfrm>
            <a:off x="2525162" y="123884"/>
            <a:ext cx="8053151" cy="53340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b="1" dirty="0">
                <a:solidFill>
                  <a:schemeClr val="tx1"/>
                </a:solidFill>
                <a:latin typeface="Times New Roman" panose="02020603050405020304" pitchFamily="18" charset="0"/>
                <a:cs typeface="Times New Roman" panose="02020603050405020304" pitchFamily="18" charset="0"/>
              </a:rPr>
              <a:t>LEADERSHIP AND MANAGEMENT SKILLS FOR THE WORKPLACE</a:t>
            </a:r>
          </a:p>
        </p:txBody>
      </p:sp>
      <p:sp>
        <p:nvSpPr>
          <p:cNvPr id="6" name="Rectangle 5"/>
          <p:cNvSpPr/>
          <p:nvPr/>
        </p:nvSpPr>
        <p:spPr>
          <a:xfrm>
            <a:off x="4505020" y="777758"/>
            <a:ext cx="6073294" cy="190749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US" sz="1000" b="1" dirty="0">
                <a:latin typeface="Times New Roman" pitchFamily="18" charset="0"/>
                <a:cs typeface="Times New Roman" pitchFamily="18" charset="0"/>
              </a:rPr>
              <a:t>Ways of controlling own emotions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 To manage emotions in a proper way, it is important to understand the own pattern of.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I try to observe myself when I feel stressed, and I do not try to fight with the emotion. More specifically, I want to mention that I do not resist the emotion and see it from the conscious level. It helps in dealing with negative emotions to a great extent.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Journaling is a wonderful way to manage all kinds of emotions, especially negative ones (Kaur, 2025).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However, short mindfulness breaks and deep breathing are also important for getting effective results from different types of negative emotions. Talking with someone can be an effective way of dealing with negative emotions, but this opportunity may not be available all the time. In that respect, I think taking help from other procedures is better.</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If I consider myself and most of the students, it becomes very difficult to be in the present moment during study. However, overcoming this bad practice is extremely important. In order to develop mindfulness, it is very important to have proper focus on thoughts without any kind of judgment (Small and Lew, 2021).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Active listening can be one of the most important practices in the process of developing mindfulness.</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The importance of being emotionally balanced is required to be mentioned as well. In order to develop mindfulness, I think it is important to be self-resilient as well.</a:t>
            </a:r>
          </a:p>
        </p:txBody>
      </p:sp>
      <p:sp>
        <p:nvSpPr>
          <p:cNvPr id="7" name="Rectangle 6"/>
          <p:cNvSpPr/>
          <p:nvPr/>
        </p:nvSpPr>
        <p:spPr>
          <a:xfrm>
            <a:off x="127103" y="4356104"/>
            <a:ext cx="3962400" cy="80864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US" sz="1000" b="1" dirty="0">
                <a:latin typeface="Times New Roman" pitchFamily="18" charset="0"/>
                <a:cs typeface="Times New Roman" pitchFamily="18" charset="0"/>
              </a:rPr>
              <a:t>Way of developing emotional intelligence</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Emotional intelligence includes increasing self-awareness, practicing self-regulation, building empathy, and developing social skills.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Considering increasing self-awareness, it is extremely important to have proper focus on emotion on a daily basis (Antonopoulou, 2021). </a:t>
            </a:r>
          </a:p>
        </p:txBody>
      </p:sp>
      <p:sp>
        <p:nvSpPr>
          <p:cNvPr id="8" name="Rectangle 7"/>
          <p:cNvSpPr/>
          <p:nvPr/>
        </p:nvSpPr>
        <p:spPr>
          <a:xfrm>
            <a:off x="4126705" y="2758958"/>
            <a:ext cx="2148661" cy="4345898"/>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just"/>
            <a:r>
              <a:rPr lang="en-US" sz="1000" b="1" dirty="0">
                <a:latin typeface="Times New Roman" pitchFamily="18" charset="0"/>
                <a:cs typeface="Times New Roman" pitchFamily="18" charset="0"/>
              </a:rPr>
              <a:t>Factors accounted for success in studies</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Self-awareness is very important to understand one's strengths and weaknesses.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In my opinion, it is important to take the help of a personal SWOT analysis in this process.</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Self-regulation includes the management of stress and frustration in a proper way (Deng </a:t>
            </a:r>
            <a:r>
              <a:rPr lang="en-US" sz="800" i="1" dirty="0">
                <a:latin typeface="Times New Roman" pitchFamily="18" charset="0"/>
                <a:cs typeface="Times New Roman" pitchFamily="18" charset="0"/>
              </a:rPr>
              <a:t>et al.,</a:t>
            </a:r>
            <a:r>
              <a:rPr lang="en-US" sz="800" dirty="0">
                <a:latin typeface="Times New Roman" pitchFamily="18" charset="0"/>
                <a:cs typeface="Times New Roman" pitchFamily="18" charset="0"/>
              </a:rPr>
              <a:t> 2022). This is due to the fact that it may not be possible to meet deadlines all the time, and in this process, frustration may arise.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Self motivation is extremely important to meet the to-do list for every day. Considering the present times, it can be said that it is extremely important to develop effective teamwork skills. I must mention that focus should not be ignored on developing networking ability as well.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In order to address emotional intelligence challenges like a lack of self-awareness, it is important to practice meditation on a regular basis.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Doing meditation at the very first stage may seem uncomfortable, but with proper patience and practice, it will be a difficult task in the long run. </a:t>
            </a:r>
          </a:p>
          <a:p>
            <a:pPr marL="171450" indent="-171450" algn="just">
              <a:buFont typeface="Arial" panose="020B0604020202020204" pitchFamily="34" charset="0"/>
              <a:buChar char="•"/>
            </a:pPr>
            <a:r>
              <a:rPr lang="en-US" sz="800" dirty="0">
                <a:latin typeface="Times New Roman" pitchFamily="18" charset="0"/>
                <a:cs typeface="Times New Roman" pitchFamily="18" charset="0"/>
              </a:rPr>
              <a:t>I think setting clear and achievable goals is very important to deal with emotional intelligence in an effective way. </a:t>
            </a:r>
          </a:p>
        </p:txBody>
      </p:sp>
      <p:sp>
        <p:nvSpPr>
          <p:cNvPr id="11" name="TextBox 10"/>
          <p:cNvSpPr txBox="1"/>
          <p:nvPr/>
        </p:nvSpPr>
        <p:spPr>
          <a:xfrm>
            <a:off x="1969232" y="3127960"/>
            <a:ext cx="457199" cy="1107996"/>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US" sz="600" dirty="0">
                <a:solidFill>
                  <a:schemeClr val="tx1"/>
                </a:solidFill>
                <a:latin typeface="Times New Roman" panose="02020603050405020304" pitchFamily="18" charset="0"/>
                <a:cs typeface="Times New Roman" pitchFamily="18" charset="0"/>
              </a:rPr>
              <a:t>Figure: </a:t>
            </a:r>
            <a:r>
              <a:rPr lang="en-US" sz="600" b="1" dirty="0">
                <a:solidFill>
                  <a:schemeClr val="tx1"/>
                </a:solidFill>
                <a:latin typeface="Times New Roman" panose="02020603050405020304" pitchFamily="18" charset="0"/>
                <a:cs typeface="Times New Roman" pitchFamily="18" charset="0"/>
              </a:rPr>
              <a:t>Way of developing emotional intelligence</a:t>
            </a:r>
          </a:p>
          <a:p>
            <a:pPr algn="ctr"/>
            <a:r>
              <a:rPr lang="en-US" sz="600" dirty="0">
                <a:solidFill>
                  <a:schemeClr val="tx1"/>
                </a:solidFill>
                <a:latin typeface="Times New Roman" panose="02020603050405020304" pitchFamily="18" charset="0"/>
                <a:cs typeface="Times New Roman" pitchFamily="18" charset="0"/>
              </a:rPr>
              <a:t>(Source: Martins , 2025)</a:t>
            </a:r>
          </a:p>
        </p:txBody>
      </p:sp>
      <p:pic>
        <p:nvPicPr>
          <p:cNvPr id="3074" name="Picture 2" descr="10 Ways To Control Your Emotions (Part 2) - Coaches Toolbox"/>
          <p:cNvPicPr>
            <a:picLocks noChangeAspect="1" noChangeArrowheads="1"/>
          </p:cNvPicPr>
          <p:nvPr/>
        </p:nvPicPr>
        <p:blipFill>
          <a:blip r:embed="rId4"/>
          <a:srcRect/>
          <a:stretch>
            <a:fillRect/>
          </a:stretch>
        </p:blipFill>
        <p:spPr bwMode="auto">
          <a:xfrm>
            <a:off x="142111" y="3044953"/>
            <a:ext cx="1774795" cy="1240504"/>
          </a:xfrm>
          <a:prstGeom prst="rect">
            <a:avLst/>
          </a:prstGeom>
          <a:noFill/>
        </p:spPr>
      </p:pic>
      <p:sp>
        <p:nvSpPr>
          <p:cNvPr id="13" name="TextBox 12"/>
          <p:cNvSpPr txBox="1"/>
          <p:nvPr/>
        </p:nvSpPr>
        <p:spPr>
          <a:xfrm>
            <a:off x="2450306" y="1803241"/>
            <a:ext cx="1981200" cy="307777"/>
          </a:xfrm>
          <a:prstGeom prst="rect">
            <a:avLst/>
          </a:prstGeom>
        </p:spPr>
        <p:style>
          <a:lnRef idx="0">
            <a:schemeClr val="accent5"/>
          </a:lnRef>
          <a:fillRef idx="3">
            <a:schemeClr val="accent5"/>
          </a:fillRef>
          <a:effectRef idx="3">
            <a:schemeClr val="accent5"/>
          </a:effectRef>
          <a:fontRef idx="minor">
            <a:schemeClr val="lt1"/>
          </a:fontRef>
        </p:style>
        <p:txBody>
          <a:bodyPr wrap="square" rtlCol="0">
            <a:spAutoFit/>
          </a:bodyPr>
          <a:lstStyle/>
          <a:p>
            <a:pPr algn="ctr"/>
            <a:r>
              <a:rPr lang="en-US" sz="700" b="1" dirty="0">
                <a:solidFill>
                  <a:schemeClr val="tx1"/>
                </a:solidFill>
                <a:latin typeface="Times New Roman" pitchFamily="18" charset="0"/>
                <a:cs typeface="Times New Roman" pitchFamily="18" charset="0"/>
              </a:rPr>
              <a:t>Figure 2: Way of controlling own emotions </a:t>
            </a:r>
          </a:p>
          <a:p>
            <a:pPr algn="ctr"/>
            <a:r>
              <a:rPr lang="en-US" sz="700" dirty="0">
                <a:solidFill>
                  <a:schemeClr val="tx1"/>
                </a:solidFill>
                <a:latin typeface="Times New Roman" pitchFamily="18" charset="0"/>
                <a:cs typeface="Times New Roman" pitchFamily="18" charset="0"/>
              </a:rPr>
              <a:t>(Source: Coachestoolbox, n.d)</a:t>
            </a:r>
          </a:p>
        </p:txBody>
      </p:sp>
      <p:sp>
        <p:nvSpPr>
          <p:cNvPr id="3075" name="Rectangle 3"/>
          <p:cNvSpPr>
            <a:spLocks noChangeArrowheads="1"/>
          </p:cNvSpPr>
          <p:nvPr/>
        </p:nvSpPr>
        <p:spPr bwMode="auto">
          <a:xfrm>
            <a:off x="6338241" y="4362114"/>
            <a:ext cx="4274722" cy="2752138"/>
          </a:xfrm>
          <a:prstGeom prst="rect">
            <a:avLst/>
          </a:prstGeom>
          <a:ln>
            <a:headEnd/>
            <a:tailEnd/>
          </a:ln>
        </p:spPr>
        <p:style>
          <a:lnRef idx="1">
            <a:schemeClr val="accent6"/>
          </a:lnRef>
          <a:fillRef idx="2">
            <a:schemeClr val="accent6"/>
          </a:fillRef>
          <a:effectRef idx="1">
            <a:schemeClr val="accent6"/>
          </a:effectRef>
          <a:fontRef idx="minor">
            <a:schemeClr val="dk1"/>
          </a:fontRef>
        </p:style>
        <p:txBody>
          <a:bodyPr vert="horz" wrap="square" lIns="50903" tIns="25451" rIns="50903" bIns="25451" numCol="1" anchor="ctr" anchorCtr="0" compatLnSpc="1">
            <a:prstTxWarp prst="textNoShape">
              <a:avLst/>
            </a:prstTxWarp>
            <a:spAutoFit/>
          </a:bodyPr>
          <a:lstStyle/>
          <a:p>
            <a:pPr defTabSz="508970" fontAlgn="base">
              <a:spcBef>
                <a:spcPct val="0"/>
              </a:spcBef>
              <a:spcAft>
                <a:spcPct val="0"/>
              </a:spcAft>
            </a:pPr>
            <a:r>
              <a:rPr lang="en-US" sz="650"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65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Antonopoulou, H., (2024). ‘The value of emotional intelligence: Self-awareness, self-regulation, motivation, and empathy as key components’. </a:t>
            </a:r>
            <a:r>
              <a:rPr lang="en-GB" sz="650" i="1" dirty="0">
                <a:solidFill>
                  <a:schemeClr val="tx1"/>
                </a:solidFill>
                <a:latin typeface="Times New Roman" panose="02020603050405020304" pitchFamily="18" charset="0"/>
                <a:cs typeface="Times New Roman" panose="02020603050405020304" pitchFamily="18" charset="0"/>
              </a:rPr>
              <a:t>Technium Education and Humanities</a:t>
            </a:r>
            <a:r>
              <a:rPr lang="en-GB" sz="650" dirty="0">
                <a:solidFill>
                  <a:schemeClr val="tx1"/>
                </a:solidFill>
                <a:latin typeface="Times New Roman" panose="02020603050405020304" pitchFamily="18" charset="0"/>
                <a:cs typeface="Times New Roman" panose="02020603050405020304" pitchFamily="18" charset="0"/>
              </a:rPr>
              <a:t>, 8, pp.78-92.</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Chung, S.R., Cichocki, M.N. and Chung, K.C., (2023). ‘Building emotional intelligence. Plastic and Reconstructive Surgery’, 151(1), pp.1-5.</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Coachestoolbox (n.d). </a:t>
            </a:r>
            <a:r>
              <a:rPr lang="en-GB" sz="650" i="1" dirty="0">
                <a:solidFill>
                  <a:schemeClr val="tx1"/>
                </a:solidFill>
                <a:latin typeface="Times New Roman" panose="02020603050405020304" pitchFamily="18" charset="0"/>
                <a:cs typeface="Times New Roman" panose="02020603050405020304" pitchFamily="18" charset="0"/>
              </a:rPr>
              <a:t>10 Ways To Control Your Emotions (Part 2) </a:t>
            </a:r>
            <a:r>
              <a:rPr lang="en-GB" sz="650" dirty="0">
                <a:solidFill>
                  <a:schemeClr val="tx1"/>
                </a:solidFill>
                <a:latin typeface="Times New Roman" panose="02020603050405020304" pitchFamily="18" charset="0"/>
                <a:cs typeface="Times New Roman" panose="02020603050405020304" pitchFamily="18" charset="0"/>
              </a:rPr>
              <a:t>Available at: </a:t>
            </a:r>
            <a:r>
              <a:rPr lang="en-GB" sz="650" u="sng"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https://www.coachestoolbox.net/mental-toughness/10-ways-to-control-your-emotions-part-2</a:t>
            </a:r>
            <a:r>
              <a:rPr lang="en-GB" sz="650" dirty="0">
                <a:solidFill>
                  <a:schemeClr val="tx1"/>
                </a:solidFill>
                <a:latin typeface="Times New Roman" panose="02020603050405020304" pitchFamily="18" charset="0"/>
                <a:cs typeface="Times New Roman" panose="02020603050405020304" pitchFamily="18" charset="0"/>
              </a:rPr>
              <a:t> .  [Accessed 20 October 2025] </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Deng, J., Heydarnejad, T., Farhangi, F. and Farid </a:t>
            </a:r>
            <a:r>
              <a:rPr lang="en-GB" sz="650" dirty="0" err="1">
                <a:solidFill>
                  <a:schemeClr val="tx1"/>
                </a:solidFill>
                <a:latin typeface="Times New Roman" panose="02020603050405020304" pitchFamily="18" charset="0"/>
                <a:cs typeface="Times New Roman" panose="02020603050405020304" pitchFamily="18" charset="0"/>
              </a:rPr>
              <a:t>Khafaga</a:t>
            </a:r>
            <a:r>
              <a:rPr lang="en-GB" sz="650" dirty="0">
                <a:solidFill>
                  <a:schemeClr val="tx1"/>
                </a:solidFill>
                <a:latin typeface="Times New Roman" panose="02020603050405020304" pitchFamily="18" charset="0"/>
                <a:cs typeface="Times New Roman" panose="02020603050405020304" pitchFamily="18" charset="0"/>
              </a:rPr>
              <a:t>, A., (2022). ‘Delving into the relationship between teacher emotion regulation, self-efficacy, engagement, and anger’: A focus on English as a foreign language teachers. </a:t>
            </a:r>
            <a:r>
              <a:rPr lang="en-GB" sz="650" i="1" dirty="0">
                <a:solidFill>
                  <a:schemeClr val="tx1"/>
                </a:solidFill>
                <a:latin typeface="Times New Roman" panose="02020603050405020304" pitchFamily="18" charset="0"/>
                <a:cs typeface="Times New Roman" panose="02020603050405020304" pitchFamily="18" charset="0"/>
              </a:rPr>
              <a:t>Frontiers in Psychology</a:t>
            </a:r>
            <a:r>
              <a:rPr lang="en-GB" sz="650" dirty="0">
                <a:solidFill>
                  <a:schemeClr val="tx1"/>
                </a:solidFill>
                <a:latin typeface="Times New Roman" panose="02020603050405020304" pitchFamily="18" charset="0"/>
                <a:cs typeface="Times New Roman" panose="02020603050405020304" pitchFamily="18" charset="0"/>
              </a:rPr>
              <a:t>, 13, p.1019984.</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Ewfinternational (2022). </a:t>
            </a:r>
            <a:r>
              <a:rPr lang="en-GB" sz="650" i="1" dirty="0">
                <a:solidFill>
                  <a:schemeClr val="tx1"/>
                </a:solidFill>
                <a:latin typeface="Times New Roman" panose="02020603050405020304" pitchFamily="18" charset="0"/>
                <a:cs typeface="Times New Roman" panose="02020603050405020304" pitchFamily="18" charset="0"/>
              </a:rPr>
              <a:t>5 Components of EQ that Boost Leadership. Skills</a:t>
            </a:r>
            <a:r>
              <a:rPr lang="en-GB" sz="650" dirty="0">
                <a:solidFill>
                  <a:schemeClr val="tx1"/>
                </a:solidFill>
                <a:latin typeface="Times New Roman" panose="02020603050405020304" pitchFamily="18" charset="0"/>
                <a:cs typeface="Times New Roman" panose="02020603050405020304" pitchFamily="18" charset="0"/>
              </a:rPr>
              <a:t>. Available at: </a:t>
            </a:r>
            <a:r>
              <a:rPr lang="en-GB" sz="650" u="sng"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https://ewfinternational.com/5-components-emotional-intelligence-effective-leadership/#:~:text=Goleman's%20EQ%20theory%20comprises%20five,self%2Dregulation%2C%20and%20motivation</a:t>
            </a:r>
            <a:r>
              <a:rPr lang="en-GB" sz="650" dirty="0">
                <a:solidFill>
                  <a:schemeClr val="tx1"/>
                </a:solidFill>
                <a:latin typeface="Times New Roman" panose="02020603050405020304" pitchFamily="18" charset="0"/>
                <a:cs typeface="Times New Roman" panose="02020603050405020304" pitchFamily="18" charset="0"/>
              </a:rPr>
              <a:t>. [Accessed 16 October 2025] </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Kaur, S., Sharma, M. and Singh, B., (2025). ‘From struggle to strength: the therapeutic potential of gratitude journaling for student mental health’. </a:t>
            </a:r>
            <a:r>
              <a:rPr lang="en-GB" sz="650" i="1" dirty="0">
                <a:solidFill>
                  <a:schemeClr val="tx1"/>
                </a:solidFill>
                <a:latin typeface="Times New Roman" panose="02020603050405020304" pitchFamily="18" charset="0"/>
                <a:cs typeface="Times New Roman" panose="02020603050405020304" pitchFamily="18" charset="0"/>
              </a:rPr>
              <a:t>Journal of Poetry Therapy</a:t>
            </a:r>
            <a:r>
              <a:rPr lang="en-GB" sz="650" dirty="0">
                <a:solidFill>
                  <a:schemeClr val="tx1"/>
                </a:solidFill>
                <a:latin typeface="Times New Roman" panose="02020603050405020304" pitchFamily="18" charset="0"/>
                <a:cs typeface="Times New Roman" panose="02020603050405020304" pitchFamily="18" charset="0"/>
              </a:rPr>
              <a:t>, pp.1-16.</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Landry. L. (2025) </a:t>
            </a:r>
            <a:r>
              <a:rPr lang="en-GB" sz="650" i="1" dirty="0">
                <a:solidFill>
                  <a:schemeClr val="tx1"/>
                </a:solidFill>
                <a:latin typeface="Times New Roman" panose="02020603050405020304" pitchFamily="18" charset="0"/>
                <a:cs typeface="Times New Roman" panose="02020603050405020304" pitchFamily="18" charset="0"/>
              </a:rPr>
              <a:t>What Is Emotional Intelligence and Why Is It Important? </a:t>
            </a:r>
            <a:r>
              <a:rPr lang="en-GB" sz="650" dirty="0">
                <a:solidFill>
                  <a:schemeClr val="tx1"/>
                </a:solidFill>
                <a:latin typeface="Times New Roman" panose="02020603050405020304" pitchFamily="18" charset="0"/>
                <a:cs typeface="Times New Roman" panose="02020603050405020304" pitchFamily="18" charset="0"/>
              </a:rPr>
              <a:t>Available at: </a:t>
            </a:r>
            <a:r>
              <a:rPr lang="en-GB" sz="650" u="sng"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https://online.hbs.edu/blog/post/emotional-intelligence-skills#:~:text=What%20Is%20Emotional%20Intelligence%20and,ways%20you%20can%20develop%20them.&amp;text=Access%20your%20free%20e%2Dbook%20today</a:t>
            </a:r>
            <a:r>
              <a:rPr lang="en-GB" sz="650" dirty="0">
                <a:solidFill>
                  <a:schemeClr val="tx1"/>
                </a:solidFill>
                <a:latin typeface="Times New Roman" panose="02020603050405020304" pitchFamily="18" charset="0"/>
                <a:cs typeface="Times New Roman" panose="02020603050405020304" pitchFamily="18" charset="0"/>
              </a:rPr>
              <a:t>. [Accessed 17 October 2025] </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Liu, F., Xu, Y., Yang, T., Li, Z., Dong, Y., Chen, L. and Sun, X., (2022). ‘The mediating roles of time management and learning strategic approach in the relationship between smartphone addiction and academic procrastination’. </a:t>
            </a:r>
            <a:r>
              <a:rPr lang="en-GB" sz="650" i="1" dirty="0">
                <a:solidFill>
                  <a:schemeClr val="tx1"/>
                </a:solidFill>
                <a:latin typeface="Times New Roman" panose="02020603050405020304" pitchFamily="18" charset="0"/>
                <a:cs typeface="Times New Roman" panose="02020603050405020304" pitchFamily="18" charset="0"/>
              </a:rPr>
              <a:t>Psychology Research and Behavior Management</a:t>
            </a:r>
            <a:r>
              <a:rPr lang="en-GB" sz="650" dirty="0">
                <a:solidFill>
                  <a:schemeClr val="tx1"/>
                </a:solidFill>
                <a:latin typeface="Times New Roman" panose="02020603050405020304" pitchFamily="18" charset="0"/>
                <a:cs typeface="Times New Roman" panose="02020603050405020304" pitchFamily="18" charset="0"/>
              </a:rPr>
              <a:t>, pp.2639-2648.</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Martins  J (2025). </a:t>
            </a:r>
            <a:r>
              <a:rPr lang="en-GB" sz="650" i="1" dirty="0">
                <a:solidFill>
                  <a:schemeClr val="tx1"/>
                </a:solidFill>
                <a:latin typeface="Times New Roman" panose="02020603050405020304" pitchFamily="18" charset="0"/>
                <a:cs typeface="Times New Roman" panose="02020603050405020304" pitchFamily="18" charset="0"/>
              </a:rPr>
              <a:t>Emotional intelligence: 9 strategies to improve EQ in the workplace. </a:t>
            </a:r>
            <a:r>
              <a:rPr lang="en-GB" sz="650" dirty="0">
                <a:solidFill>
                  <a:schemeClr val="tx1"/>
                </a:solidFill>
                <a:latin typeface="Times New Roman" panose="02020603050405020304" pitchFamily="18" charset="0"/>
                <a:cs typeface="Times New Roman" panose="02020603050405020304" pitchFamily="18" charset="0"/>
              </a:rPr>
              <a:t>Available at: </a:t>
            </a:r>
            <a:r>
              <a:rPr lang="en-GB" sz="650" u="sng"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https://asana.com/resources/emotional-intelligence-skills</a:t>
            </a:r>
            <a:r>
              <a:rPr lang="en-GB" sz="650" dirty="0">
                <a:solidFill>
                  <a:schemeClr val="tx1"/>
                </a:solidFill>
                <a:latin typeface="Times New Roman" panose="02020603050405020304" pitchFamily="18" charset="0"/>
                <a:cs typeface="Times New Roman" panose="02020603050405020304" pitchFamily="18" charset="0"/>
              </a:rPr>
              <a:t>[Accessed 16 October 2025] </a:t>
            </a:r>
            <a:endParaRPr lang="en-IN" sz="650" dirty="0">
              <a:solidFill>
                <a:schemeClr val="tx1"/>
              </a:solidFill>
              <a:latin typeface="Times New Roman" panose="02020603050405020304" pitchFamily="18" charset="0"/>
              <a:cs typeface="Times New Roman" panose="02020603050405020304" pitchFamily="18" charset="0"/>
            </a:endParaRPr>
          </a:p>
          <a:p>
            <a:r>
              <a:rPr lang="en-GB" sz="650" dirty="0">
                <a:solidFill>
                  <a:schemeClr val="tx1"/>
                </a:solidFill>
                <a:latin typeface="Times New Roman" panose="02020603050405020304" pitchFamily="18" charset="0"/>
                <a:cs typeface="Times New Roman" panose="02020603050405020304" pitchFamily="18" charset="0"/>
              </a:rPr>
              <a:t>Small, C. and Lew, C., (2021). ‘Mindfulness, Moral Reasoning and Responsibility: Towards Virtue in Ethical Decision-Making’: C. Small, C. Lew. </a:t>
            </a:r>
            <a:r>
              <a:rPr lang="en-GB" sz="650" i="1" dirty="0">
                <a:solidFill>
                  <a:schemeClr val="tx1"/>
                </a:solidFill>
                <a:latin typeface="Times New Roman" panose="02020603050405020304" pitchFamily="18" charset="0"/>
                <a:cs typeface="Times New Roman" panose="02020603050405020304" pitchFamily="18" charset="0"/>
              </a:rPr>
              <a:t>Journal of Business Ethics</a:t>
            </a:r>
            <a:r>
              <a:rPr lang="en-GB" sz="650" dirty="0">
                <a:solidFill>
                  <a:schemeClr val="tx1"/>
                </a:solidFill>
                <a:latin typeface="Times New Roman" panose="02020603050405020304" pitchFamily="18" charset="0"/>
                <a:cs typeface="Times New Roman" panose="02020603050405020304" pitchFamily="18" charset="0"/>
              </a:rPr>
              <a:t>, 169(1), pp.103-117.</a:t>
            </a:r>
            <a:endParaRPr lang="en-IN" sz="65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6EA9B6BF-344D-2E85-BF9F-5C36CD0CB459}"/>
              </a:ext>
            </a:extLst>
          </p:cNvPr>
          <p:cNvSpPr txBox="1"/>
          <p:nvPr/>
        </p:nvSpPr>
        <p:spPr>
          <a:xfrm>
            <a:off x="6352135" y="2758958"/>
            <a:ext cx="4274722" cy="1569660"/>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just"/>
            <a:r>
              <a:rPr lang="en-US" sz="800" b="1" dirty="0">
                <a:latin typeface="Times New Roman" panose="02020603050405020304" pitchFamily="18" charset="0"/>
                <a:cs typeface="Times New Roman" pitchFamily="18" charset="0"/>
              </a:rPr>
              <a:t>Conclusion</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From the overall analysis, it can be concluded that it is extremely important to be emotionally intelligent to achieve success in studies. </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However, I think many students do not know the way emotional intelligence should be incorporated. </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discussion denotes that journaling, deep breathing, and meditation are some of the most effective ways through which control over emotion can be taken. </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Balance in emotion is one of the main factors of being emotionally intelligent. The importance of social skills and active listening is identified in the above section, but the development of both skills requires time and patience.</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I can say that developing emotional intelligence or EQ help in controlling negative emotions thorough overcoming positive ones. </a:t>
            </a:r>
            <a:endParaRPr lang="en-IN" sz="800" dirty="0">
              <a:latin typeface="Times New Roman" panose="02020603050405020304" pitchFamily="18" charset="0"/>
              <a:cs typeface="Times New Roman" panose="02020603050405020304" pitchFamily="18" charset="0"/>
            </a:endParaRPr>
          </a:p>
        </p:txBody>
      </p:sp>
      <p:sp>
        <p:nvSpPr>
          <p:cNvPr id="14" name="Rectangle 13"/>
          <p:cNvSpPr/>
          <p:nvPr/>
        </p:nvSpPr>
        <p:spPr>
          <a:xfrm>
            <a:off x="2460946" y="2142447"/>
            <a:ext cx="1602884" cy="214301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GB" sz="1200" b="1" dirty="0">
                <a:latin typeface="Times New Roman" pitchFamily="18" charset="0"/>
                <a:cs typeface="Times New Roman" pitchFamily="18" charset="0"/>
              </a:rPr>
              <a:t>Methodology </a:t>
            </a:r>
            <a:endParaRPr lang="en-US" sz="1200" dirty="0">
              <a:latin typeface="Times New Roman" pitchFamily="18" charset="0"/>
              <a:cs typeface="Times New Roman" pitchFamily="18" charset="0"/>
            </a:endParaRPr>
          </a:p>
          <a:p>
            <a:pPr marL="171450" indent="-171450" algn="just">
              <a:buFont typeface="Arial" panose="020B0604020202020204" pitchFamily="34" charset="0"/>
              <a:buChar char="•"/>
            </a:pPr>
            <a:r>
              <a:rPr lang="en-GB" sz="700" dirty="0">
                <a:latin typeface="Times New Roman" pitchFamily="18" charset="0"/>
                <a:cs typeface="Times New Roman" pitchFamily="18" charset="0"/>
              </a:rPr>
              <a:t>In order to conduct this study, </a:t>
            </a:r>
            <a:r>
              <a:rPr lang="en-GB" sz="700" b="1" dirty="0">
                <a:latin typeface="Times New Roman" pitchFamily="18" charset="0"/>
                <a:cs typeface="Times New Roman" pitchFamily="18" charset="0"/>
              </a:rPr>
              <a:t>secondary</a:t>
            </a:r>
            <a:r>
              <a:rPr lang="en-GB" sz="700" dirty="0">
                <a:latin typeface="Times New Roman" pitchFamily="18" charset="0"/>
                <a:cs typeface="Times New Roman" pitchFamily="18" charset="0"/>
              </a:rPr>
              <a:t> qualitative data will be used. </a:t>
            </a:r>
          </a:p>
          <a:p>
            <a:pPr marL="171450" indent="-171450" algn="just">
              <a:buFont typeface="Arial" panose="020B0604020202020204" pitchFamily="34" charset="0"/>
              <a:buChar char="•"/>
            </a:pPr>
            <a:r>
              <a:rPr lang="en-GB" sz="700" dirty="0">
                <a:latin typeface="Times New Roman" pitchFamily="18" charset="0"/>
                <a:cs typeface="Times New Roman" pitchFamily="18" charset="0"/>
              </a:rPr>
              <a:t>There are different kinds of sources through which secondary qualitative data can be collected. It includes journals, articles, newspapers and website among others. </a:t>
            </a:r>
          </a:p>
          <a:p>
            <a:pPr marL="171450" indent="-171450" algn="just">
              <a:buFont typeface="Arial" panose="020B0604020202020204" pitchFamily="34" charset="0"/>
              <a:buChar char="•"/>
            </a:pPr>
            <a:r>
              <a:rPr lang="en-GB" sz="700" dirty="0">
                <a:latin typeface="Times New Roman" pitchFamily="18" charset="0"/>
                <a:cs typeface="Times New Roman" pitchFamily="18" charset="0"/>
              </a:rPr>
              <a:t>For this particular study, journals, articles and relevant websites will be used. </a:t>
            </a:r>
          </a:p>
          <a:p>
            <a:pPr marL="171450" indent="-171450" algn="just">
              <a:buFont typeface="Arial" panose="020B0604020202020204" pitchFamily="34" charset="0"/>
              <a:buChar char="•"/>
            </a:pPr>
            <a:r>
              <a:rPr lang="en-GB" sz="700" dirty="0">
                <a:latin typeface="Times New Roman" pitchFamily="18" charset="0"/>
                <a:cs typeface="Times New Roman" pitchFamily="18" charset="0"/>
              </a:rPr>
              <a:t>As there are limitations of time, primary data will not be used along with secondary data. </a:t>
            </a:r>
          </a:p>
          <a:p>
            <a:pPr marL="171450" indent="-171450" algn="just">
              <a:buFont typeface="Arial" panose="020B0604020202020204" pitchFamily="34" charset="0"/>
              <a:buChar char="•"/>
            </a:pPr>
            <a:r>
              <a:rPr lang="en-GB" sz="700" dirty="0">
                <a:latin typeface="Times New Roman" pitchFamily="18" charset="0"/>
                <a:cs typeface="Times New Roman" pitchFamily="18" charset="0"/>
              </a:rPr>
              <a:t>The overall procedure will be continued by considering the ethical aspect. </a:t>
            </a:r>
            <a:endParaRPr lang="en-US" sz="700" dirty="0">
              <a:latin typeface="Times New Roman" pitchFamily="18" charset="0"/>
              <a:cs typeface="Times New Roman" pitchFamily="18" charset="0"/>
            </a:endParaRPr>
          </a:p>
          <a:p>
            <a:pPr algn="just"/>
            <a:endParaRPr lang="en-US" sz="700" dirty="0">
              <a:latin typeface="Times New Roman" pitchFamily="18" charset="0"/>
              <a:cs typeface="Times New Roman" pitchFamily="18" charset="0"/>
            </a:endParaRPr>
          </a:p>
        </p:txBody>
      </p:sp>
      <p:sp>
        <p:nvSpPr>
          <p:cNvPr id="2" name="Rectangle 1">
            <a:extLst>
              <a:ext uri="{FF2B5EF4-FFF2-40B4-BE49-F238E27FC236}">
                <a16:creationId xmlns:a16="http://schemas.microsoft.com/office/drawing/2014/main" id="{B80BA1E4-F740-F751-0A82-FA748492E533}"/>
              </a:ext>
            </a:extLst>
          </p:cNvPr>
          <p:cNvSpPr/>
          <p:nvPr/>
        </p:nvSpPr>
        <p:spPr>
          <a:xfrm>
            <a:off x="127103" y="116862"/>
            <a:ext cx="2299328" cy="53340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1300" b="1" dirty="0">
                <a:solidFill>
                  <a:schemeClr val="tx1"/>
                </a:solidFill>
                <a:latin typeface="Times New Roman" panose="02020603050405020304" pitchFamily="18" charset="0"/>
                <a:cs typeface="Times New Roman" panose="02020603050405020304" pitchFamily="18" charset="0"/>
              </a:rPr>
              <a:t>Student’s </a:t>
            </a:r>
            <a:r>
              <a:rPr lang="en-US" sz="1300" b="1" dirty="0" err="1">
                <a:solidFill>
                  <a:schemeClr val="tx1"/>
                </a:solidFill>
                <a:latin typeface="Times New Roman" panose="02020603050405020304" pitchFamily="18" charset="0"/>
                <a:cs typeface="Times New Roman" panose="02020603050405020304" pitchFamily="18" charset="0"/>
              </a:rPr>
              <a:t>name:Alexandru</a:t>
            </a:r>
            <a:r>
              <a:rPr lang="en-US" sz="1300" b="1" dirty="0">
                <a:solidFill>
                  <a:schemeClr val="tx1"/>
                </a:solidFill>
                <a:latin typeface="Times New Roman" panose="02020603050405020304" pitchFamily="18" charset="0"/>
                <a:cs typeface="Times New Roman" panose="02020603050405020304" pitchFamily="18" charset="0"/>
              </a:rPr>
              <a:t> Buzatu </a:t>
            </a:r>
          </a:p>
          <a:p>
            <a:pPr algn="ctr"/>
            <a:r>
              <a:rPr lang="en-US" sz="1300" b="1" dirty="0">
                <a:solidFill>
                  <a:schemeClr val="tx1"/>
                </a:solidFill>
                <a:latin typeface="Times New Roman" panose="02020603050405020304" pitchFamily="18" charset="0"/>
                <a:cs typeface="Times New Roman" panose="02020603050405020304" pitchFamily="18" charset="0"/>
              </a:rPr>
              <a:t>Student’s ID:2312847</a:t>
            </a:r>
          </a:p>
        </p:txBody>
      </p:sp>
      <p:graphicFrame>
        <p:nvGraphicFramePr>
          <p:cNvPr id="10" name="Diagram 9">
            <a:extLst>
              <a:ext uri="{FF2B5EF4-FFF2-40B4-BE49-F238E27FC236}">
                <a16:creationId xmlns:a16="http://schemas.microsoft.com/office/drawing/2014/main" id="{2B31ED30-46EC-EA51-4902-1D4EC4707004}"/>
              </a:ext>
            </a:extLst>
          </p:cNvPr>
          <p:cNvGraphicFramePr/>
          <p:nvPr>
            <p:extLst>
              <p:ext uri="{D42A27DB-BD31-4B8C-83A1-F6EECF244321}">
                <p14:modId xmlns:p14="http://schemas.microsoft.com/office/powerpoint/2010/main" val="1194082739"/>
              </p:ext>
            </p:extLst>
          </p:nvPr>
        </p:nvGraphicFramePr>
        <p:xfrm>
          <a:off x="0" y="5158942"/>
          <a:ext cx="4126705" cy="204037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TotalTime>
  <Words>1481</Words>
  <Application>Microsoft Office PowerPoint</Application>
  <PresentationFormat>Custom</PresentationFormat>
  <Paragraphs>57</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Alexandru Buzatu (2312847)</cp:lastModifiedBy>
  <cp:revision>1</cp:revision>
  <dcterms:created xsi:type="dcterms:W3CDTF">2006-08-16T00:00:00Z</dcterms:created>
  <dcterms:modified xsi:type="dcterms:W3CDTF">2025-11-09T09:01:44Z</dcterms:modified>
</cp:coreProperties>
</file>