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72" r:id="rId25"/>
    <p:sldId id="773" r:id="rId26"/>
    <p:sldId id="774" r:id="rId27"/>
    <p:sldId id="776" r:id="rId28"/>
    <p:sldId id="777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322FE1-FCE1-4F53-A0B7-8FBD01AD903D}" v="11" dt="2024-04-28T22:39:22.0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A322FE1-FCE1-4F53-A0B7-8FBD01AD903D}"/>
    <pc:docChg chg="undo custSel addSld delSld modSld">
      <pc:chgData name="Jenifer Prince Devaraj" userId="c3fb109c-09d1-42a6-93f4-69472d709861" providerId="ADAL" clId="{EA322FE1-FCE1-4F53-A0B7-8FBD01AD903D}" dt="2024-04-29T08:38:35.035" v="268" actId="20577"/>
      <pc:docMkLst>
        <pc:docMk/>
      </pc:docMkLst>
      <pc:sldChg chg="modSp mod">
        <pc:chgData name="Jenifer Prince Devaraj" userId="c3fb109c-09d1-42a6-93f4-69472d709861" providerId="ADAL" clId="{EA322FE1-FCE1-4F53-A0B7-8FBD01AD903D}" dt="2024-04-28T22:33:09.94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A322FE1-FCE1-4F53-A0B7-8FBD01AD903D}" dt="2024-04-28T22:33:09.947" v="1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EA322FE1-FCE1-4F53-A0B7-8FBD01AD903D}" dt="2024-04-28T22:39:05.969" v="128" actId="1076"/>
        <pc:sldMkLst>
          <pc:docMk/>
          <pc:sldMk cId="270595904" sldId="772"/>
        </pc:sldMkLst>
        <pc:spChg chg="del">
          <ac:chgData name="Jenifer Prince Devaraj" userId="c3fb109c-09d1-42a6-93f4-69472d709861" providerId="ADAL" clId="{EA322FE1-FCE1-4F53-A0B7-8FBD01AD903D}" dt="2024-04-28T22:33:20.105" v="2" actId="478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A322FE1-FCE1-4F53-A0B7-8FBD01AD903D}" dt="2024-04-28T22:33:32.846" v="10" actId="20577"/>
          <ac:spMkLst>
            <pc:docMk/>
            <pc:sldMk cId="270595904" sldId="77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EA322FE1-FCE1-4F53-A0B7-8FBD01AD903D}" dt="2024-04-28T22:39:03.424" v="127" actId="14100"/>
          <ac:spMkLst>
            <pc:docMk/>
            <pc:sldMk cId="270595904" sldId="77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05.969" v="128" actId="1076"/>
          <ac:picMkLst>
            <pc:docMk/>
            <pc:sldMk cId="270595904" sldId="772"/>
            <ac:picMk id="2" creationId="{31FB5931-D2E7-E99D-6F74-9BC12C21A5D0}"/>
          </ac:picMkLst>
        </pc:picChg>
        <pc:picChg chg="del">
          <ac:chgData name="Jenifer Prince Devaraj" userId="c3fb109c-09d1-42a6-93f4-69472d709861" providerId="ADAL" clId="{EA322FE1-FCE1-4F53-A0B7-8FBD01AD903D}" dt="2024-04-28T22:33:29.412" v="8" actId="478"/>
          <ac:picMkLst>
            <pc:docMk/>
            <pc:sldMk cId="270595904" sldId="772"/>
            <ac:picMk id="4" creationId="{8AAF90BF-592E-1DAC-022C-E84318A6E874}"/>
          </ac:picMkLst>
        </pc:picChg>
        <pc:picChg chg="del">
          <ac:chgData name="Jenifer Prince Devaraj" userId="c3fb109c-09d1-42a6-93f4-69472d709861" providerId="ADAL" clId="{EA322FE1-FCE1-4F53-A0B7-8FBD01AD903D}" dt="2024-04-28T22:33:22.208" v="3" actId="478"/>
          <ac:picMkLst>
            <pc:docMk/>
            <pc:sldMk cId="270595904" sldId="772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EA322FE1-FCE1-4F53-A0B7-8FBD01AD903D}" dt="2024-04-28T22:33:25.082" v="5" actId="478"/>
          <ac:picMkLst>
            <pc:docMk/>
            <pc:sldMk cId="270595904" sldId="772"/>
            <ac:picMk id="11" creationId="{3A4464CE-2026-93A0-7755-7433980C5F7C}"/>
          </ac:picMkLst>
        </pc:picChg>
        <pc:picChg chg="del">
          <ac:chgData name="Jenifer Prince Devaraj" userId="c3fb109c-09d1-42a6-93f4-69472d709861" providerId="ADAL" clId="{EA322FE1-FCE1-4F53-A0B7-8FBD01AD903D}" dt="2024-04-28T22:33:23.639" v="4" actId="478"/>
          <ac:picMkLst>
            <pc:docMk/>
            <pc:sldMk cId="270595904" sldId="772"/>
            <ac:picMk id="13" creationId="{8A75EB0A-D504-51F5-60C2-8566B980AB1F}"/>
          </ac:picMkLst>
        </pc:picChg>
        <pc:picChg chg="del">
          <ac:chgData name="Jenifer Prince Devaraj" userId="c3fb109c-09d1-42a6-93f4-69472d709861" providerId="ADAL" clId="{EA322FE1-FCE1-4F53-A0B7-8FBD01AD903D}" dt="2024-04-28T22:33:26.587" v="6" actId="478"/>
          <ac:picMkLst>
            <pc:docMk/>
            <pc:sldMk cId="270595904" sldId="772"/>
            <ac:picMk id="15" creationId="{810B2C7C-2AB2-C8A6-B089-6A056FAFE701}"/>
          </ac:picMkLst>
        </pc:picChg>
        <pc:picChg chg="del">
          <ac:chgData name="Jenifer Prince Devaraj" userId="c3fb109c-09d1-42a6-93f4-69472d709861" providerId="ADAL" clId="{EA322FE1-FCE1-4F53-A0B7-8FBD01AD903D}" dt="2024-04-28T22:33:27.856" v="7" actId="478"/>
          <ac:picMkLst>
            <pc:docMk/>
            <pc:sldMk cId="270595904" sldId="772"/>
            <ac:picMk id="21" creationId="{2EC1F08F-CF91-70A1-F6AD-0C829CE31F39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6:10.104" v="87" actId="20577"/>
        <pc:sldMkLst>
          <pc:docMk/>
          <pc:sldMk cId="2093396441" sldId="773"/>
        </pc:sldMkLst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2" creationId="{8FE3D86C-47EA-725B-739F-BE9D4FD13D4C}"/>
          </ac:spMkLst>
        </pc:spChg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4" creationId="{99C4C9DB-4B0D-1730-AB45-E95731A41DE5}"/>
          </ac:spMkLst>
        </pc:spChg>
        <pc:spChg chg="add del mod">
          <ac:chgData name="Jenifer Prince Devaraj" userId="c3fb109c-09d1-42a6-93f4-69472d709861" providerId="ADAL" clId="{EA322FE1-FCE1-4F53-A0B7-8FBD01AD903D}" dt="2024-04-28T22:36:01.256" v="84" actId="1076"/>
          <ac:spMkLst>
            <pc:docMk/>
            <pc:sldMk cId="2093396441" sldId="773"/>
            <ac:spMk id="6" creationId="{6C1FEEC1-B826-D906-49EE-8F2F373483C8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9" creationId="{8FE3D86C-47EA-725B-739F-BE9D4FD13D4C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11" creationId="{99C4C9DB-4B0D-1730-AB45-E95731A41DE5}"/>
          </ac:spMkLst>
        </pc:spChg>
        <pc:spChg chg="mod">
          <ac:chgData name="Jenifer Prince Devaraj" userId="c3fb109c-09d1-42a6-93f4-69472d709861" providerId="ADAL" clId="{EA322FE1-FCE1-4F53-A0B7-8FBD01AD903D}" dt="2024-04-28T22:36:10.104" v="87" actId="20577"/>
          <ac:spMkLst>
            <pc:docMk/>
            <pc:sldMk cId="2093396441" sldId="773"/>
            <ac:spMk id="27" creationId="{8F21EABA-3048-8B24-1F55-26C2ABC44773}"/>
          </ac:spMkLst>
        </pc:spChg>
        <pc:picChg chg="add">
          <ac:chgData name="Jenifer Prince Devaraj" userId="c3fb109c-09d1-42a6-93f4-69472d709861" providerId="ADAL" clId="{EA322FE1-FCE1-4F53-A0B7-8FBD01AD903D}" dt="2024-04-28T22:34:27.945" v="35"/>
          <ac:picMkLst>
            <pc:docMk/>
            <pc:sldMk cId="2093396441" sldId="773"/>
            <ac:picMk id="7" creationId="{6D139584-903B-A84F-ABFD-4773914DAF8C}"/>
          </ac:picMkLst>
        </pc:picChg>
        <pc:picChg chg="add mod">
          <ac:chgData name="Jenifer Prince Devaraj" userId="c3fb109c-09d1-42a6-93f4-69472d709861" providerId="ADAL" clId="{EA322FE1-FCE1-4F53-A0B7-8FBD01AD903D}" dt="2024-04-28T22:34:32.190" v="39"/>
          <ac:picMkLst>
            <pc:docMk/>
            <pc:sldMk cId="2093396441" sldId="773"/>
            <ac:picMk id="10" creationId="{00A1B6AE-085D-1776-B660-4B95D1CB1A80}"/>
          </ac:picMkLst>
        </pc:picChg>
        <pc:picChg chg="add mod">
          <ac:chgData name="Jenifer Prince Devaraj" userId="c3fb109c-09d1-42a6-93f4-69472d709861" providerId="ADAL" clId="{EA322FE1-FCE1-4F53-A0B7-8FBD01AD903D}" dt="2024-04-28T22:36:03.163" v="85" actId="1076"/>
          <ac:picMkLst>
            <pc:docMk/>
            <pc:sldMk cId="2093396441" sldId="773"/>
            <ac:picMk id="12" creationId="{CCB2FD60-7571-4ADF-8B1D-CB152F7DE299}"/>
          </ac:picMkLst>
        </pc:picChg>
        <pc:picChg chg="add del mod">
          <ac:chgData name="Jenifer Prince Devaraj" userId="c3fb109c-09d1-42a6-93f4-69472d709861" providerId="ADAL" clId="{EA322FE1-FCE1-4F53-A0B7-8FBD01AD903D}" dt="2024-04-28T22:34:18.584" v="33" actId="21"/>
          <ac:picMkLst>
            <pc:docMk/>
            <pc:sldMk cId="2093396441" sldId="773"/>
            <ac:picMk id="2049" creationId="{00A1B6AE-085D-1776-B660-4B95D1CB1A80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9:28.061" v="136" actId="1076"/>
        <pc:sldMkLst>
          <pc:docMk/>
          <pc:sldMk cId="2396220788" sldId="774"/>
        </pc:sldMkLst>
        <pc:spChg chg="mod">
          <ac:chgData name="Jenifer Prince Devaraj" userId="c3fb109c-09d1-42a6-93f4-69472d709861" providerId="ADAL" clId="{EA322FE1-FCE1-4F53-A0B7-8FBD01AD903D}" dt="2024-04-28T22:39:14.715" v="131" actId="20577"/>
          <ac:spMkLst>
            <pc:docMk/>
            <pc:sldMk cId="2396220788" sldId="774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28.061" v="136" actId="1076"/>
          <ac:picMkLst>
            <pc:docMk/>
            <pc:sldMk cId="2396220788" sldId="774"/>
            <ac:picMk id="2" creationId="{2E9DB79E-9F5D-928B-F19F-36B07266B8E2}"/>
          </ac:picMkLst>
        </pc:picChg>
        <pc:picChg chg="del">
          <ac:chgData name="Jenifer Prince Devaraj" userId="c3fb109c-09d1-42a6-93f4-69472d709861" providerId="ADAL" clId="{EA322FE1-FCE1-4F53-A0B7-8FBD01AD903D}" dt="2024-04-28T22:39:21.430" v="132" actId="478"/>
          <ac:picMkLst>
            <pc:docMk/>
            <pc:sldMk cId="2396220788" sldId="774"/>
            <ac:picMk id="12" creationId="{CCB2FD60-7571-4ADF-8B1D-CB152F7DE299}"/>
          </ac:picMkLst>
        </pc:picChg>
      </pc:sldChg>
      <pc:sldChg chg="delSp modSp add del mod">
        <pc:chgData name="Jenifer Prince Devaraj" userId="c3fb109c-09d1-42a6-93f4-69472d709861" providerId="ADAL" clId="{EA322FE1-FCE1-4F53-A0B7-8FBD01AD903D}" dt="2024-04-29T08:38:13.666" v="252" actId="47"/>
        <pc:sldMkLst>
          <pc:docMk/>
          <pc:sldMk cId="490549263" sldId="775"/>
        </pc:sldMkLst>
        <pc:spChg chg="del mod">
          <ac:chgData name="Jenifer Prince Devaraj" userId="c3fb109c-09d1-42a6-93f4-69472d709861" providerId="ADAL" clId="{EA322FE1-FCE1-4F53-A0B7-8FBD01AD903D}" dt="2024-04-28T22:40:28.296" v="143"/>
          <ac:spMkLst>
            <pc:docMk/>
            <pc:sldMk cId="490549263" sldId="775"/>
            <ac:spMk id="6" creationId="{6C1FEEC1-B826-D906-49EE-8F2F373483C8}"/>
          </ac:spMkLst>
        </pc:spChg>
        <pc:spChg chg="mod">
          <ac:chgData name="Jenifer Prince Devaraj" userId="c3fb109c-09d1-42a6-93f4-69472d709861" providerId="ADAL" clId="{EA322FE1-FCE1-4F53-A0B7-8FBD01AD903D}" dt="2024-04-28T22:41:43.012" v="181" actId="113"/>
          <ac:spMkLst>
            <pc:docMk/>
            <pc:sldMk cId="490549263" sldId="775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EA322FE1-FCE1-4F53-A0B7-8FBD01AD903D}" dt="2024-04-28T22:40:28.294" v="141" actId="478"/>
          <ac:picMkLst>
            <pc:docMk/>
            <pc:sldMk cId="490549263" sldId="775"/>
            <ac:picMk id="2" creationId="{2E9DB79E-9F5D-928B-F19F-36B07266B8E2}"/>
          </ac:picMkLst>
        </pc:picChg>
      </pc:sldChg>
      <pc:sldChg chg="modSp add mod">
        <pc:chgData name="Jenifer Prince Devaraj" userId="c3fb109c-09d1-42a6-93f4-69472d709861" providerId="ADAL" clId="{EA322FE1-FCE1-4F53-A0B7-8FBD01AD903D}" dt="2024-04-29T08:38:35.035" v="268" actId="20577"/>
        <pc:sldMkLst>
          <pc:docMk/>
          <pc:sldMk cId="582154316" sldId="776"/>
        </pc:sldMkLst>
        <pc:spChg chg="mod">
          <ac:chgData name="Jenifer Prince Devaraj" userId="c3fb109c-09d1-42a6-93f4-69472d709861" providerId="ADAL" clId="{EA322FE1-FCE1-4F53-A0B7-8FBD01AD903D}" dt="2024-04-29T08:38:35.035" v="268" actId="20577"/>
          <ac:spMkLst>
            <pc:docMk/>
            <pc:sldMk cId="582154316" sldId="77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EA322FE1-FCE1-4F53-A0B7-8FBD01AD903D}" dt="2024-04-28T22:45:25.326" v="251" actId="20577"/>
        <pc:sldMkLst>
          <pc:docMk/>
          <pc:sldMk cId="1974621439" sldId="777"/>
        </pc:sldMkLst>
        <pc:spChg chg="mod">
          <ac:chgData name="Jenifer Prince Devaraj" userId="c3fb109c-09d1-42a6-93f4-69472d709861" providerId="ADAL" clId="{EA322FE1-FCE1-4F53-A0B7-8FBD01AD903D}" dt="2024-04-28T22:45:25.326" v="251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del">
        <pc:chgData name="Jenifer Prince Devaraj" userId="c3fb109c-09d1-42a6-93f4-69472d709861" providerId="ADAL" clId="{EA322FE1-FCE1-4F53-A0B7-8FBD01AD903D}" dt="2024-04-28T22:33:44.616" v="24" actId="47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EA322FE1-FCE1-4F53-A0B7-8FBD01AD903D}" dt="2024-04-28T22:33:43.886" v="21" actId="47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EA322FE1-FCE1-4F53-A0B7-8FBD01AD903D}" dt="2024-04-28T22:33:44.823" v="25" actId="47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EA322FE1-FCE1-4F53-A0B7-8FBD01AD903D}" dt="2024-04-28T22:33:45.013" v="26" actId="47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EA322FE1-FCE1-4F53-A0B7-8FBD01AD903D}" dt="2024-04-28T22:33:44.405" v="23" actId="47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EA322FE1-FCE1-4F53-A0B7-8FBD01AD903D}" dt="2024-04-28T22:33:45.435" v="28" actId="47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EA322FE1-FCE1-4F53-A0B7-8FBD01AD903D}" dt="2024-04-28T22:33:45.216" v="27" actId="47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EA322FE1-FCE1-4F53-A0B7-8FBD01AD903D}" dt="2024-04-28T22:33:45.631" v="29" actId="47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EA322FE1-FCE1-4F53-A0B7-8FBD01AD903D}" dt="2024-04-28T22:33:44.167" v="22" actId="47"/>
        <pc:sldMkLst>
          <pc:docMk/>
          <pc:sldMk cId="1129042293" sldId="798"/>
        </pc:sldMkLst>
      </pc:sldChg>
    </pc:docChg>
  </pc:docChgLst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11:08:28.489" v="71" actId="1076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addSp delSp modSp mod ord">
        <pc:chgData name="Jenifer Prince Devaraj" userId="c3fb109c-09d1-42a6-93f4-69472d709861" providerId="ADAL" clId="{EF35ADB6-D2DA-4BB9-98D1-A129EB3BE01D}" dt="2024-04-22T11:08:28.489" v="71" actId="1076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11:08:25.370" v="69" actId="478"/>
          <ac:picMkLst>
            <pc:docMk/>
            <pc:sldMk cId="71613243" sldId="789"/>
            <ac:picMk id="2" creationId="{3E439A22-20D3-3A50-F22A-B578C021A691}"/>
          </ac:picMkLst>
        </pc:picChg>
        <pc:picChg chg="add mod">
          <ac:chgData name="Jenifer Prince Devaraj" userId="c3fb109c-09d1-42a6-93f4-69472d709861" providerId="ADAL" clId="{EF35ADB6-D2DA-4BB9-98D1-A129EB3BE01D}" dt="2024-04-22T11:08:28.489" v="71" actId="1076"/>
          <ac:picMkLst>
            <pc:docMk/>
            <pc:sldMk cId="71613243" sldId="789"/>
            <ac:picMk id="9" creationId="{F14806F4-1DCB-9014-99B1-D9270C960F4B}"/>
          </ac:picMkLst>
        </pc:pic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Sp add mod">
        <pc:chgData name="Jenifer Prince Devaraj" userId="c3fb109c-09d1-42a6-93f4-69472d709861" providerId="ADAL" clId="{EF35ADB6-D2DA-4BB9-98D1-A129EB3BE01D}" dt="2024-04-22T10:28:48.542" v="68" actId="478"/>
        <pc:sldMkLst>
          <pc:docMk/>
          <pc:sldMk cId="1129042293" sldId="798"/>
        </pc:sldMkLst>
        <pc:spChg chg="del">
          <ac:chgData name="Jenifer Prince Devaraj" userId="c3fb109c-09d1-42a6-93f4-69472d709861" providerId="ADAL" clId="{EF35ADB6-D2DA-4BB9-98D1-A129EB3BE01D}" dt="2024-04-22T10:28:44.568" v="66" actId="478"/>
          <ac:spMkLst>
            <pc:docMk/>
            <pc:sldMk cId="1129042293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EF35ADB6-D2DA-4BB9-98D1-A129EB3BE01D}" dt="2024-04-22T10:28:48.542" v="68" actId="478"/>
          <ac:picMkLst>
            <pc:docMk/>
            <pc:sldMk cId="1129042293" sldId="798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EF35ADB6-D2DA-4BB9-98D1-A129EB3BE01D}" dt="2024-04-22T10:28:46.600" v="67" actId="478"/>
          <ac:picMkLst>
            <pc:docMk/>
            <pc:sldMk cId="1129042293" sldId="798"/>
            <ac:picMk id="9" creationId="{5D885FAC-933F-23E2-67C4-7CF8BA3D4F9F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" y="1423355"/>
            <a:ext cx="5715000" cy="4011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Consider a UART communication scenario where the string “HELLO" is transmitted.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Provide the binary representation of each ASCII character in the string.</a:t>
            </a: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Demonstrate how the UART data frame would be constructed for each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indent="-269875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character by providing relevant diagram.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B5931-D2E7-E99D-6F74-9BC12C21A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90" y="125726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2" name="Picture 11" descr="A diagram of a device&#10;&#10;Description automatically generated">
            <a:extLst>
              <a:ext uri="{FF2B5EF4-FFF2-40B4-BE49-F238E27FC236}">
                <a16:creationId xmlns:a16="http://schemas.microsoft.com/office/drawing/2014/main" id="{CCB2FD60-7571-4ADF-8B1D-CB152F7DE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8" y="1878965"/>
            <a:ext cx="3714750" cy="161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39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DB79E-9F5D-928B-F19F-36B07266B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160" y="1986234"/>
            <a:ext cx="3241857" cy="17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2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Answer the following regarding the  RS323 Transmission system.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a block representation of a RS232 transmission system.	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Classify this type of transmission method.  				</a:t>
            </a:r>
          </a:p>
          <a:p>
            <a:pPr marL="898525" indent="-360363">
              <a:lnSpc>
                <a:spcPct val="200000"/>
              </a:lnSpc>
              <a:buAutoNum type="romanLcParenBoth" startAt="2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briefly about the RS232 transmission method.		</a:t>
            </a:r>
          </a:p>
          <a:p>
            <a:pPr marL="898525" indent="-360363">
              <a:lnSpc>
                <a:spcPct val="200000"/>
              </a:lnSpc>
              <a:buAutoNum type="romanLcParenBoth" startAt="3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Give 2 examples of where this protocol might be used and provide a brief explanation of each of them</a:t>
            </a:r>
          </a:p>
          <a:p>
            <a:pPr marL="898525" indent="-360363">
              <a:lnSpc>
                <a:spcPct val="200000"/>
              </a:lnSpc>
              <a:buAutoNum type="romanLcParenBoth" startAt="4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data byte 0xBC (hexadecimal BC) as transmitted by this protocol and specify its parts.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154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Question 6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(iii)Explain in detail about how working principle of comparator utilised in the Counter type ADC.	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(iv)Explain why DAC is needed in the counter type ADC?	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496</Words>
  <Application>Microsoft Office PowerPoint</Application>
  <PresentationFormat>Widescreen</PresentationFormat>
  <Paragraphs>69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3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2024-04-29T08:38:42Z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