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9" r:id="rId1"/>
  </p:sldMasterIdLst>
  <p:sldIdLst>
    <p:sldId id="256" r:id="rId2"/>
    <p:sldId id="257" r:id="rId3"/>
    <p:sldId id="258" r:id="rId4"/>
    <p:sldId id="262" r:id="rId5"/>
    <p:sldId id="259" r:id="rId6"/>
    <p:sldId id="261" r:id="rId7"/>
    <p:sldId id="267" r:id="rId8"/>
    <p:sldId id="265" r:id="rId9"/>
    <p:sldId id="263" r:id="rId10"/>
    <p:sldId id="266"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672F1-0853-4CB3-A483-B1CD648DD983}" v="354" dt="2022-12-07T01:53:00.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322" autoAdjust="0"/>
    <p:restoredTop sz="94660"/>
  </p:normalViewPr>
  <p:slideViewPr>
    <p:cSldViewPr snapToGrid="0">
      <p:cViewPr varScale="1">
        <p:scale>
          <a:sx n="73" d="100"/>
          <a:sy n="73" d="100"/>
        </p:scale>
        <p:origin x="72"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Jewel Ahmed (2117693)" userId="b619405b-9551-45ec-a59c-29a33f7f7305" providerId="ADAL" clId="{542672F1-0853-4CB3-A483-B1CD648DD983}"/>
    <pc:docChg chg="undo redo custSel addSld delSld modSld sldOrd modMainMaster">
      <pc:chgData name="Md Jewel Ahmed (2117693)" userId="b619405b-9551-45ec-a59c-29a33f7f7305" providerId="ADAL" clId="{542672F1-0853-4CB3-A483-B1CD648DD983}" dt="2022-12-07T01:54:08.530" v="3526" actId="1076"/>
      <pc:docMkLst>
        <pc:docMk/>
      </pc:docMkLst>
      <pc:sldChg chg="addSp delSp modSp mod setBg delDesignElem">
        <pc:chgData name="Md Jewel Ahmed (2117693)" userId="b619405b-9551-45ec-a59c-29a33f7f7305" providerId="ADAL" clId="{542672F1-0853-4CB3-A483-B1CD648DD983}" dt="2022-12-04T18:32:32.639" v="2467" actId="121"/>
        <pc:sldMkLst>
          <pc:docMk/>
          <pc:sldMk cId="3120732072" sldId="256"/>
        </pc:sldMkLst>
        <pc:spChg chg="mod ord">
          <ac:chgData name="Md Jewel Ahmed (2117693)" userId="b619405b-9551-45ec-a59c-29a33f7f7305" providerId="ADAL" clId="{542672F1-0853-4CB3-A483-B1CD648DD983}" dt="2022-12-04T17:27:54.918" v="2322" actId="26606"/>
          <ac:spMkLst>
            <pc:docMk/>
            <pc:sldMk cId="3120732072" sldId="256"/>
            <ac:spMk id="2" creationId="{BE88511C-DBC1-DD5F-D35F-E6BD1CB26E81}"/>
          </ac:spMkLst>
        </pc:spChg>
        <pc:spChg chg="mod">
          <ac:chgData name="Md Jewel Ahmed (2117693)" userId="b619405b-9551-45ec-a59c-29a33f7f7305" providerId="ADAL" clId="{542672F1-0853-4CB3-A483-B1CD648DD983}" dt="2022-12-04T18:32:32.639" v="2467" actId="121"/>
          <ac:spMkLst>
            <pc:docMk/>
            <pc:sldMk cId="3120732072" sldId="256"/>
            <ac:spMk id="3" creationId="{04D876F8-D643-C44C-9DC7-9C7051793D30}"/>
          </ac:spMkLst>
        </pc:spChg>
        <pc:spChg chg="add del">
          <ac:chgData name="Md Jewel Ahmed (2117693)" userId="b619405b-9551-45ec-a59c-29a33f7f7305" providerId="ADAL" clId="{542672F1-0853-4CB3-A483-B1CD648DD983}" dt="2022-12-04T12:21:40.413" v="482" actId="26606"/>
          <ac:spMkLst>
            <pc:docMk/>
            <pc:sldMk cId="3120732072" sldId="256"/>
            <ac:spMk id="7" creationId="{87CC2527-562A-4F69-B487-4371E5B243E7}"/>
          </ac:spMkLst>
        </pc:spChg>
        <pc:spChg chg="add del">
          <ac:chgData name="Md Jewel Ahmed (2117693)" userId="b619405b-9551-45ec-a59c-29a33f7f7305" providerId="ADAL" clId="{542672F1-0853-4CB3-A483-B1CD648DD983}" dt="2022-12-04T12:11:49.078" v="420" actId="26606"/>
          <ac:spMkLst>
            <pc:docMk/>
            <pc:sldMk cId="3120732072" sldId="256"/>
            <ac:spMk id="8" creationId="{88294908-8B00-4F58-BBBA-20F71A40AA9E}"/>
          </ac:spMkLst>
        </pc:spChg>
        <pc:spChg chg="add del">
          <ac:chgData name="Md Jewel Ahmed (2117693)" userId="b619405b-9551-45ec-a59c-29a33f7f7305" providerId="ADAL" clId="{542672F1-0853-4CB3-A483-B1CD648DD983}" dt="2022-12-04T12:10:31.957" v="416" actId="26606"/>
          <ac:spMkLst>
            <pc:docMk/>
            <pc:sldMk cId="3120732072" sldId="256"/>
            <ac:spMk id="9" creationId="{C1DD1A8A-57D5-4A81-AD04-532B043C5611}"/>
          </ac:spMkLst>
        </pc:spChg>
        <pc:spChg chg="add del">
          <ac:chgData name="Md Jewel Ahmed (2117693)" userId="b619405b-9551-45ec-a59c-29a33f7f7305" providerId="ADAL" clId="{542672F1-0853-4CB3-A483-B1CD648DD983}" dt="2022-12-04T12:11:49.078" v="420" actId="26606"/>
          <ac:spMkLst>
            <pc:docMk/>
            <pc:sldMk cId="3120732072" sldId="256"/>
            <ac:spMk id="10" creationId="{4364C879-1404-4203-8E9D-CC5DE0A621A2}"/>
          </ac:spMkLst>
        </pc:spChg>
        <pc:spChg chg="add del">
          <ac:chgData name="Md Jewel Ahmed (2117693)" userId="b619405b-9551-45ec-a59c-29a33f7f7305" providerId="ADAL" clId="{542672F1-0853-4CB3-A483-B1CD648DD983}" dt="2022-12-04T12:10:31.957" v="416" actId="26606"/>
          <ac:spMkLst>
            <pc:docMk/>
            <pc:sldMk cId="3120732072" sldId="256"/>
            <ac:spMk id="11" creationId="{007891EC-4501-44ED-A8C8-B11B6DB767AB}"/>
          </ac:spMkLst>
        </pc:spChg>
        <pc:spChg chg="add del">
          <ac:chgData name="Md Jewel Ahmed (2117693)" userId="b619405b-9551-45ec-a59c-29a33f7f7305" providerId="ADAL" clId="{542672F1-0853-4CB3-A483-B1CD648DD983}" dt="2022-12-04T12:11:49.078" v="420" actId="26606"/>
          <ac:spMkLst>
            <pc:docMk/>
            <pc:sldMk cId="3120732072" sldId="256"/>
            <ac:spMk id="12" creationId="{84617302-4B0D-4351-A6BB-6F0930D943AC}"/>
          </ac:spMkLst>
        </pc:spChg>
        <pc:spChg chg="add del">
          <ac:chgData name="Md Jewel Ahmed (2117693)" userId="b619405b-9551-45ec-a59c-29a33f7f7305" providerId="ADAL" clId="{542672F1-0853-4CB3-A483-B1CD648DD983}" dt="2022-12-04T12:11:25.960" v="418" actId="26606"/>
          <ac:spMkLst>
            <pc:docMk/>
            <pc:sldMk cId="3120732072" sldId="256"/>
            <ac:spMk id="13" creationId="{71B2258F-86CA-4D4D-8270-BC05FCDEBFB3}"/>
          </ac:spMkLst>
        </pc:spChg>
        <pc:spChg chg="add del">
          <ac:chgData name="Md Jewel Ahmed (2117693)" userId="b619405b-9551-45ec-a59c-29a33f7f7305" providerId="ADAL" clId="{542672F1-0853-4CB3-A483-B1CD648DD983}" dt="2022-12-04T12:11:49.078" v="420" actId="26606"/>
          <ac:spMkLst>
            <pc:docMk/>
            <pc:sldMk cId="3120732072" sldId="256"/>
            <ac:spMk id="16" creationId="{A6D7111A-21E5-4EE9-8A78-10E5530F0116}"/>
          </ac:spMkLst>
        </pc:spChg>
        <pc:spChg chg="add del">
          <ac:chgData name="Md Jewel Ahmed (2117693)" userId="b619405b-9551-45ec-a59c-29a33f7f7305" providerId="ADAL" clId="{542672F1-0853-4CB3-A483-B1CD648DD983}" dt="2022-12-04T12:11:49.078" v="420" actId="26606"/>
          <ac:spMkLst>
            <pc:docMk/>
            <pc:sldMk cId="3120732072" sldId="256"/>
            <ac:spMk id="17" creationId="{DA2C7802-C2E0-4218-8F89-8DD7CCD2CD1C}"/>
          </ac:spMkLst>
        </pc:spChg>
        <pc:spChg chg="add del">
          <ac:chgData name="Md Jewel Ahmed (2117693)" userId="b619405b-9551-45ec-a59c-29a33f7f7305" providerId="ADAL" clId="{542672F1-0853-4CB3-A483-B1CD648DD983}" dt="2022-12-04T12:11:49.078" v="420" actId="26606"/>
          <ac:spMkLst>
            <pc:docMk/>
            <pc:sldMk cId="3120732072" sldId="256"/>
            <ac:spMk id="18" creationId="{A3969E80-A77B-49FC-9122-D89AFD5EE118}"/>
          </ac:spMkLst>
        </pc:spChg>
        <pc:spChg chg="add del">
          <ac:chgData name="Md Jewel Ahmed (2117693)" userId="b619405b-9551-45ec-a59c-29a33f7f7305" providerId="ADAL" clId="{542672F1-0853-4CB3-A483-B1CD648DD983}" dt="2022-12-04T12:11:49.078" v="420" actId="26606"/>
          <ac:spMkLst>
            <pc:docMk/>
            <pc:sldMk cId="3120732072" sldId="256"/>
            <ac:spMk id="20" creationId="{1849CA57-76BD-4CF2-80BA-D7A46A01B7B1}"/>
          </ac:spMkLst>
        </pc:spChg>
        <pc:spChg chg="add del">
          <ac:chgData name="Md Jewel Ahmed (2117693)" userId="b619405b-9551-45ec-a59c-29a33f7f7305" providerId="ADAL" clId="{542672F1-0853-4CB3-A483-B1CD648DD983}" dt="2022-12-04T17:25:25.859" v="2318" actId="26606"/>
          <ac:spMkLst>
            <pc:docMk/>
            <pc:sldMk cId="3120732072" sldId="256"/>
            <ac:spMk id="21" creationId="{FC23C8D4-BD3D-4473-B3D0-89011586BE82}"/>
          </ac:spMkLst>
        </pc:spChg>
        <pc:spChg chg="add del">
          <ac:chgData name="Md Jewel Ahmed (2117693)" userId="b619405b-9551-45ec-a59c-29a33f7f7305" providerId="ADAL" clId="{542672F1-0853-4CB3-A483-B1CD648DD983}" dt="2022-12-04T12:11:49.078" v="420" actId="26606"/>
          <ac:spMkLst>
            <pc:docMk/>
            <pc:sldMk cId="3120732072" sldId="256"/>
            <ac:spMk id="22" creationId="{35E9085E-E730-4768-83D4-6CB7E9897153}"/>
          </ac:spMkLst>
        </pc:spChg>
        <pc:spChg chg="add del">
          <ac:chgData name="Md Jewel Ahmed (2117693)" userId="b619405b-9551-45ec-a59c-29a33f7f7305" providerId="ADAL" clId="{542672F1-0853-4CB3-A483-B1CD648DD983}" dt="2022-12-04T12:11:49.078" v="420" actId="26606"/>
          <ac:spMkLst>
            <pc:docMk/>
            <pc:sldMk cId="3120732072" sldId="256"/>
            <ac:spMk id="24" creationId="{973272FE-A474-4CAE-8CA2-BCC8B476C3F4}"/>
          </ac:spMkLst>
        </pc:spChg>
        <pc:spChg chg="add del">
          <ac:chgData name="Md Jewel Ahmed (2117693)" userId="b619405b-9551-45ec-a59c-29a33f7f7305" providerId="ADAL" clId="{542672F1-0853-4CB3-A483-B1CD648DD983}" dt="2022-12-04T12:11:49.078" v="420" actId="26606"/>
          <ac:spMkLst>
            <pc:docMk/>
            <pc:sldMk cId="3120732072" sldId="256"/>
            <ac:spMk id="26" creationId="{E07981EA-05A6-437C-88D7-B377B92B031D}"/>
          </ac:spMkLst>
        </pc:spChg>
        <pc:spChg chg="add del">
          <ac:chgData name="Md Jewel Ahmed (2117693)" userId="b619405b-9551-45ec-a59c-29a33f7f7305" providerId="ADAL" clId="{542672F1-0853-4CB3-A483-B1CD648DD983}" dt="2022-12-04T12:11:49.078" v="420" actId="26606"/>
          <ac:spMkLst>
            <pc:docMk/>
            <pc:sldMk cId="3120732072" sldId="256"/>
            <ac:spMk id="28" creationId="{15E3C750-986E-4769-B1AE-49289FBEE757}"/>
          </ac:spMkLst>
        </pc:spChg>
        <pc:spChg chg="add del">
          <ac:chgData name="Md Jewel Ahmed (2117693)" userId="b619405b-9551-45ec-a59c-29a33f7f7305" providerId="ADAL" clId="{542672F1-0853-4CB3-A483-B1CD648DD983}" dt="2022-12-04T12:12:05.924" v="422" actId="26606"/>
          <ac:spMkLst>
            <pc:docMk/>
            <pc:sldMk cId="3120732072" sldId="256"/>
            <ac:spMk id="30" creationId="{09588DA8-065E-4F6F-8EFD-43104AB2E0CF}"/>
          </ac:spMkLst>
        </pc:spChg>
        <pc:spChg chg="add del">
          <ac:chgData name="Md Jewel Ahmed (2117693)" userId="b619405b-9551-45ec-a59c-29a33f7f7305" providerId="ADAL" clId="{542672F1-0853-4CB3-A483-B1CD648DD983}" dt="2022-12-04T12:12:05.924" v="422" actId="26606"/>
          <ac:spMkLst>
            <pc:docMk/>
            <pc:sldMk cId="3120732072" sldId="256"/>
            <ac:spMk id="31" creationId="{C4285719-470E-454C-AF62-8323075F1F5B}"/>
          </ac:spMkLst>
        </pc:spChg>
        <pc:spChg chg="add del">
          <ac:chgData name="Md Jewel Ahmed (2117693)" userId="b619405b-9551-45ec-a59c-29a33f7f7305" providerId="ADAL" clId="{542672F1-0853-4CB3-A483-B1CD648DD983}" dt="2022-12-04T12:12:05.924" v="422" actId="26606"/>
          <ac:spMkLst>
            <pc:docMk/>
            <pc:sldMk cId="3120732072" sldId="256"/>
            <ac:spMk id="32" creationId="{CD9FE4EF-C4D8-49A0-B2FF-81D8DB7D8A24}"/>
          </ac:spMkLst>
        </pc:spChg>
        <pc:spChg chg="add del">
          <ac:chgData name="Md Jewel Ahmed (2117693)" userId="b619405b-9551-45ec-a59c-29a33f7f7305" providerId="ADAL" clId="{542672F1-0853-4CB3-A483-B1CD648DD983}" dt="2022-12-04T12:12:05.924" v="422" actId="26606"/>
          <ac:spMkLst>
            <pc:docMk/>
            <pc:sldMk cId="3120732072" sldId="256"/>
            <ac:spMk id="33" creationId="{4300840D-0A0B-4512-BACA-B439D5B9C57C}"/>
          </ac:spMkLst>
        </pc:spChg>
        <pc:spChg chg="add del">
          <ac:chgData name="Md Jewel Ahmed (2117693)" userId="b619405b-9551-45ec-a59c-29a33f7f7305" providerId="ADAL" clId="{542672F1-0853-4CB3-A483-B1CD648DD983}" dt="2022-12-04T12:12:05.924" v="422" actId="26606"/>
          <ac:spMkLst>
            <pc:docMk/>
            <pc:sldMk cId="3120732072" sldId="256"/>
            <ac:spMk id="34" creationId="{D2B78728-A580-49A7-84F9-6EF6F583ADE0}"/>
          </ac:spMkLst>
        </pc:spChg>
        <pc:spChg chg="add del">
          <ac:chgData name="Md Jewel Ahmed (2117693)" userId="b619405b-9551-45ec-a59c-29a33f7f7305" providerId="ADAL" clId="{542672F1-0853-4CB3-A483-B1CD648DD983}" dt="2022-12-04T12:12:05.924" v="422" actId="26606"/>
          <ac:spMkLst>
            <pc:docMk/>
            <pc:sldMk cId="3120732072" sldId="256"/>
            <ac:spMk id="35" creationId="{38FAA1A1-D861-433F-88FA-1E9D6FD31D11}"/>
          </ac:spMkLst>
        </pc:spChg>
        <pc:spChg chg="add del">
          <ac:chgData name="Md Jewel Ahmed (2117693)" userId="b619405b-9551-45ec-a59c-29a33f7f7305" providerId="ADAL" clId="{542672F1-0853-4CB3-A483-B1CD648DD983}" dt="2022-12-04T12:12:05.924" v="422" actId="26606"/>
          <ac:spMkLst>
            <pc:docMk/>
            <pc:sldMk cId="3120732072" sldId="256"/>
            <ac:spMk id="36" creationId="{8D71EDA1-87BF-4D5D-AB79-F346FD19278A}"/>
          </ac:spMkLst>
        </pc:spChg>
        <pc:spChg chg="add del">
          <ac:chgData name="Md Jewel Ahmed (2117693)" userId="b619405b-9551-45ec-a59c-29a33f7f7305" providerId="ADAL" clId="{542672F1-0853-4CB3-A483-B1CD648DD983}" dt="2022-12-04T12:12:09.945" v="424" actId="26606"/>
          <ac:spMkLst>
            <pc:docMk/>
            <pc:sldMk cId="3120732072" sldId="256"/>
            <ac:spMk id="38" creationId="{A6EFC7BB-64AE-45E4-90F7-BA062F86E73A}"/>
          </ac:spMkLst>
        </pc:spChg>
        <pc:spChg chg="add del">
          <ac:chgData name="Md Jewel Ahmed (2117693)" userId="b619405b-9551-45ec-a59c-29a33f7f7305" providerId="ADAL" clId="{542672F1-0853-4CB3-A483-B1CD648DD983}" dt="2022-12-04T12:12:09.945" v="424" actId="26606"/>
          <ac:spMkLst>
            <pc:docMk/>
            <pc:sldMk cId="3120732072" sldId="256"/>
            <ac:spMk id="39" creationId="{9FB5B51E-2110-4BFE-90CE-A5C01B4839C4}"/>
          </ac:spMkLst>
        </pc:spChg>
        <pc:spChg chg="add del">
          <ac:chgData name="Md Jewel Ahmed (2117693)" userId="b619405b-9551-45ec-a59c-29a33f7f7305" providerId="ADAL" clId="{542672F1-0853-4CB3-A483-B1CD648DD983}" dt="2022-12-04T12:12:25.445" v="426" actId="26606"/>
          <ac:spMkLst>
            <pc:docMk/>
            <pc:sldMk cId="3120732072" sldId="256"/>
            <ac:spMk id="43" creationId="{87CC2527-562A-4F69-B487-4371E5B243E7}"/>
          </ac:spMkLst>
        </pc:spChg>
        <pc:spChg chg="add del">
          <ac:chgData name="Md Jewel Ahmed (2117693)" userId="b619405b-9551-45ec-a59c-29a33f7f7305" providerId="ADAL" clId="{542672F1-0853-4CB3-A483-B1CD648DD983}" dt="2022-12-04T12:12:46.043" v="428" actId="26606"/>
          <ac:spMkLst>
            <pc:docMk/>
            <pc:sldMk cId="3120732072" sldId="256"/>
            <ac:spMk id="46" creationId="{081EA652-8C6A-4E69-BEB9-170809474553}"/>
          </ac:spMkLst>
        </pc:spChg>
        <pc:spChg chg="add del">
          <ac:chgData name="Md Jewel Ahmed (2117693)" userId="b619405b-9551-45ec-a59c-29a33f7f7305" providerId="ADAL" clId="{542672F1-0853-4CB3-A483-B1CD648DD983}" dt="2022-12-04T12:12:46.043" v="428" actId="26606"/>
          <ac:spMkLst>
            <pc:docMk/>
            <pc:sldMk cId="3120732072" sldId="256"/>
            <ac:spMk id="47" creationId="{5298780A-33B9-4EA2-8F67-DE68AD62841B}"/>
          </ac:spMkLst>
        </pc:spChg>
        <pc:spChg chg="add del">
          <ac:chgData name="Md Jewel Ahmed (2117693)" userId="b619405b-9551-45ec-a59c-29a33f7f7305" providerId="ADAL" clId="{542672F1-0853-4CB3-A483-B1CD648DD983}" dt="2022-12-04T12:12:46.043" v="428" actId="26606"/>
          <ac:spMkLst>
            <pc:docMk/>
            <pc:sldMk cId="3120732072" sldId="256"/>
            <ac:spMk id="48" creationId="{7F488E8B-4E1E-4402-8935-D4E6C02615C7}"/>
          </ac:spMkLst>
        </pc:spChg>
        <pc:spChg chg="add del">
          <ac:chgData name="Md Jewel Ahmed (2117693)" userId="b619405b-9551-45ec-a59c-29a33f7f7305" providerId="ADAL" clId="{542672F1-0853-4CB3-A483-B1CD648DD983}" dt="2022-12-04T12:12:58.509" v="430" actId="26606"/>
          <ac:spMkLst>
            <pc:docMk/>
            <pc:sldMk cId="3120732072" sldId="256"/>
            <ac:spMk id="51" creationId="{815925C2-A704-4D47-B1C1-3FCA52512EC1}"/>
          </ac:spMkLst>
        </pc:spChg>
        <pc:spChg chg="add del">
          <ac:chgData name="Md Jewel Ahmed (2117693)" userId="b619405b-9551-45ec-a59c-29a33f7f7305" providerId="ADAL" clId="{542672F1-0853-4CB3-A483-B1CD648DD983}" dt="2022-12-04T12:12:58.509" v="430" actId="26606"/>
          <ac:spMkLst>
            <pc:docMk/>
            <pc:sldMk cId="3120732072" sldId="256"/>
            <ac:spMk id="52" creationId="{01D4315C-C23C-4FD3-98DF-08C29E2292A8}"/>
          </ac:spMkLst>
        </pc:spChg>
        <pc:grpChg chg="add del">
          <ac:chgData name="Md Jewel Ahmed (2117693)" userId="b619405b-9551-45ec-a59c-29a33f7f7305" providerId="ADAL" clId="{542672F1-0853-4CB3-A483-B1CD648DD983}" dt="2022-12-04T12:12:58.509" v="430" actId="26606"/>
          <ac:grpSpMkLst>
            <pc:docMk/>
            <pc:sldMk cId="3120732072" sldId="256"/>
            <ac:grpSpMk id="53" creationId="{5E6B47BC-43FD-4C91-8BFF-B41B99A8A39E}"/>
          </ac:grpSpMkLst>
        </pc:grpChg>
        <pc:grpChg chg="add del">
          <ac:chgData name="Md Jewel Ahmed (2117693)" userId="b619405b-9551-45ec-a59c-29a33f7f7305" providerId="ADAL" clId="{542672F1-0853-4CB3-A483-B1CD648DD983}" dt="2022-12-04T12:12:58.509" v="430" actId="26606"/>
          <ac:grpSpMkLst>
            <pc:docMk/>
            <pc:sldMk cId="3120732072" sldId="256"/>
            <ac:grpSpMk id="56" creationId="{43F5E015-E085-4624-B431-B42414448684}"/>
          </ac:grpSpMkLst>
        </pc:grpChg>
        <pc:picChg chg="add del">
          <ac:chgData name="Md Jewel Ahmed (2117693)" userId="b619405b-9551-45ec-a59c-29a33f7f7305" providerId="ADAL" clId="{542672F1-0853-4CB3-A483-B1CD648DD983}" dt="2022-12-04T12:10:31.957" v="416" actId="26606"/>
          <ac:picMkLst>
            <pc:docMk/>
            <pc:sldMk cId="3120732072" sldId="256"/>
            <ac:picMk id="5" creationId="{BB43382B-22B8-807E-28E4-2EDBBF00C87D}"/>
          </ac:picMkLst>
        </pc:picChg>
        <pc:picChg chg="add del">
          <ac:chgData name="Md Jewel Ahmed (2117693)" userId="b619405b-9551-45ec-a59c-29a33f7f7305" providerId="ADAL" clId="{542672F1-0853-4CB3-A483-B1CD648DD983}" dt="2022-12-04T12:21:40.413" v="482" actId="26606"/>
          <ac:picMkLst>
            <pc:docMk/>
            <pc:sldMk cId="3120732072" sldId="256"/>
            <ac:picMk id="6" creationId="{F36B0C5C-E864-7CAE-7EF7-BE3D2ACFCFD0}"/>
          </ac:picMkLst>
        </pc:picChg>
        <pc:picChg chg="add del">
          <ac:chgData name="Md Jewel Ahmed (2117693)" userId="b619405b-9551-45ec-a59c-29a33f7f7305" providerId="ADAL" clId="{542672F1-0853-4CB3-A483-B1CD648DD983}" dt="2022-12-04T12:11:25.960" v="418" actId="26606"/>
          <ac:picMkLst>
            <pc:docMk/>
            <pc:sldMk cId="3120732072" sldId="256"/>
            <ac:picMk id="14" creationId="{FC18DAD4-C9D4-A298-E63D-B1A31F89002F}"/>
          </ac:picMkLst>
        </pc:picChg>
        <pc:picChg chg="add del">
          <ac:chgData name="Md Jewel Ahmed (2117693)" userId="b619405b-9551-45ec-a59c-29a33f7f7305" providerId="ADAL" clId="{542672F1-0853-4CB3-A483-B1CD648DD983}" dt="2022-12-04T17:25:25.859" v="2318" actId="26606"/>
          <ac:picMkLst>
            <pc:docMk/>
            <pc:sldMk cId="3120732072" sldId="256"/>
            <ac:picMk id="19" creationId="{6DE37AEA-FE87-2EBD-A6BB-EC6C85E2B7D3}"/>
          </ac:picMkLst>
        </pc:picChg>
        <pc:picChg chg="add del mod">
          <ac:chgData name="Md Jewel Ahmed (2117693)" userId="b619405b-9551-45ec-a59c-29a33f7f7305" providerId="ADAL" clId="{542672F1-0853-4CB3-A483-B1CD648DD983}" dt="2022-12-04T17:27:54.918" v="2322" actId="26606"/>
          <ac:picMkLst>
            <pc:docMk/>
            <pc:sldMk cId="3120732072" sldId="256"/>
            <ac:picMk id="23" creationId="{3BDA7AF5-FB1A-4E87-438B-DE22D29EDE80}"/>
          </ac:picMkLst>
        </pc:picChg>
        <pc:picChg chg="add del">
          <ac:chgData name="Md Jewel Ahmed (2117693)" userId="b619405b-9551-45ec-a59c-29a33f7f7305" providerId="ADAL" clId="{542672F1-0853-4CB3-A483-B1CD648DD983}" dt="2022-12-04T12:12:09.945" v="424" actId="26606"/>
          <ac:picMkLst>
            <pc:docMk/>
            <pc:sldMk cId="3120732072" sldId="256"/>
            <ac:picMk id="40" creationId="{B25CE8CA-EE1A-CAF5-7103-A78C9543CE6B}"/>
          </ac:picMkLst>
        </pc:picChg>
        <pc:picChg chg="add del">
          <ac:chgData name="Md Jewel Ahmed (2117693)" userId="b619405b-9551-45ec-a59c-29a33f7f7305" providerId="ADAL" clId="{542672F1-0853-4CB3-A483-B1CD648DD983}" dt="2022-12-04T12:12:25.445" v="426" actId="26606"/>
          <ac:picMkLst>
            <pc:docMk/>
            <pc:sldMk cId="3120732072" sldId="256"/>
            <ac:picMk id="42" creationId="{834C3B0B-4056-F0C7-6E2C-0E7B60B296EC}"/>
          </ac:picMkLst>
        </pc:picChg>
        <pc:picChg chg="del">
          <ac:chgData name="Md Jewel Ahmed (2117693)" userId="b619405b-9551-45ec-a59c-29a33f7f7305" providerId="ADAL" clId="{542672F1-0853-4CB3-A483-B1CD648DD983}" dt="2022-12-04T11:15:26.196" v="393" actId="478"/>
          <ac:picMkLst>
            <pc:docMk/>
            <pc:sldMk cId="3120732072" sldId="256"/>
            <ac:picMk id="1026" creationId="{8BE8DD3E-5FFE-19E6-299C-A15532E74717}"/>
          </ac:picMkLst>
        </pc:picChg>
        <pc:cxnChg chg="add del">
          <ac:chgData name="Md Jewel Ahmed (2117693)" userId="b619405b-9551-45ec-a59c-29a33f7f7305" providerId="ADAL" clId="{542672F1-0853-4CB3-A483-B1CD648DD983}" dt="2022-12-04T12:21:40.413" v="482" actId="26606"/>
          <ac:cxnSpMkLst>
            <pc:docMk/>
            <pc:sldMk cId="3120732072" sldId="256"/>
            <ac:cxnSpMk id="15" creationId="{BCDAEC91-5BCE-4B55-9CC0-43EF94CB734B}"/>
          </ac:cxnSpMkLst>
        </pc:cxnChg>
        <pc:cxnChg chg="add del">
          <ac:chgData name="Md Jewel Ahmed (2117693)" userId="b619405b-9551-45ec-a59c-29a33f7f7305" providerId="ADAL" clId="{542672F1-0853-4CB3-A483-B1CD648DD983}" dt="2022-12-04T12:12:25.445" v="426" actId="26606"/>
          <ac:cxnSpMkLst>
            <pc:docMk/>
            <pc:sldMk cId="3120732072" sldId="256"/>
            <ac:cxnSpMk id="44" creationId="{BCDAEC91-5BCE-4B55-9CC0-43EF94CB734B}"/>
          </ac:cxnSpMkLst>
        </pc:cxnChg>
        <pc:cxnChg chg="add del">
          <ac:chgData name="Md Jewel Ahmed (2117693)" userId="b619405b-9551-45ec-a59c-29a33f7f7305" providerId="ADAL" clId="{542672F1-0853-4CB3-A483-B1CD648DD983}" dt="2022-12-04T12:12:46.043" v="428" actId="26606"/>
          <ac:cxnSpMkLst>
            <pc:docMk/>
            <pc:sldMk cId="3120732072" sldId="256"/>
            <ac:cxnSpMk id="49" creationId="{23AAC9B5-8015-485C-ACF9-A750390E9A56}"/>
          </ac:cxnSpMkLst>
        </pc:cxnChg>
      </pc:sldChg>
      <pc:sldChg chg="modSp mod setBg">
        <pc:chgData name="Md Jewel Ahmed (2117693)" userId="b619405b-9551-45ec-a59c-29a33f7f7305" providerId="ADAL" clId="{542672F1-0853-4CB3-A483-B1CD648DD983}" dt="2022-12-06T20:41:04.617" v="2501" actId="113"/>
        <pc:sldMkLst>
          <pc:docMk/>
          <pc:sldMk cId="1795093261" sldId="257"/>
        </pc:sldMkLst>
        <pc:graphicFrameChg chg="mod modGraphic">
          <ac:chgData name="Md Jewel Ahmed (2117693)" userId="b619405b-9551-45ec-a59c-29a33f7f7305" providerId="ADAL" clId="{542672F1-0853-4CB3-A483-B1CD648DD983}" dt="2022-12-06T20:41:04.617" v="2501" actId="113"/>
          <ac:graphicFrameMkLst>
            <pc:docMk/>
            <pc:sldMk cId="1795093261" sldId="257"/>
            <ac:graphicFrameMk id="5" creationId="{32E8A8CC-7481-933A-7936-37239F173FFE}"/>
          </ac:graphicFrameMkLst>
        </pc:graphicFrameChg>
      </pc:sldChg>
      <pc:sldChg chg="modSp mod setBg">
        <pc:chgData name="Md Jewel Ahmed (2117693)" userId="b619405b-9551-45ec-a59c-29a33f7f7305" providerId="ADAL" clId="{542672F1-0853-4CB3-A483-B1CD648DD983}" dt="2022-12-07T00:51:20.133" v="3188" actId="123"/>
        <pc:sldMkLst>
          <pc:docMk/>
          <pc:sldMk cId="755806088" sldId="258"/>
        </pc:sldMkLst>
        <pc:spChg chg="mod">
          <ac:chgData name="Md Jewel Ahmed (2117693)" userId="b619405b-9551-45ec-a59c-29a33f7f7305" providerId="ADAL" clId="{542672F1-0853-4CB3-A483-B1CD648DD983}" dt="2022-12-07T00:51:20.133" v="3188" actId="123"/>
          <ac:spMkLst>
            <pc:docMk/>
            <pc:sldMk cId="755806088" sldId="258"/>
            <ac:spMk id="18" creationId="{3D518F1E-E59F-DC86-4532-C455BE832789}"/>
          </ac:spMkLst>
        </pc:spChg>
      </pc:sldChg>
      <pc:sldChg chg="addSp delSp modSp mod setBg">
        <pc:chgData name="Md Jewel Ahmed (2117693)" userId="b619405b-9551-45ec-a59c-29a33f7f7305" providerId="ADAL" clId="{542672F1-0853-4CB3-A483-B1CD648DD983}" dt="2022-12-06T21:06:26.584" v="2580"/>
        <pc:sldMkLst>
          <pc:docMk/>
          <pc:sldMk cId="2763582618" sldId="259"/>
        </pc:sldMkLst>
        <pc:spChg chg="add mod">
          <ac:chgData name="Md Jewel Ahmed (2117693)" userId="b619405b-9551-45ec-a59c-29a33f7f7305" providerId="ADAL" clId="{542672F1-0853-4CB3-A483-B1CD648DD983}" dt="2022-12-04T10:30:08.005" v="33" actId="1076"/>
          <ac:spMkLst>
            <pc:docMk/>
            <pc:sldMk cId="2763582618" sldId="259"/>
            <ac:spMk id="3" creationId="{E5C6C04D-2629-0C98-CF14-2888AAD6DB53}"/>
          </ac:spMkLst>
        </pc:spChg>
        <pc:spChg chg="add mod">
          <ac:chgData name="Md Jewel Ahmed (2117693)" userId="b619405b-9551-45ec-a59c-29a33f7f7305" providerId="ADAL" clId="{542672F1-0853-4CB3-A483-B1CD648DD983}" dt="2022-12-04T11:00:52.316" v="159" actId="1076"/>
          <ac:spMkLst>
            <pc:docMk/>
            <pc:sldMk cId="2763582618" sldId="259"/>
            <ac:spMk id="5" creationId="{21B43461-DDD5-314F-5F0B-47C81A890FFC}"/>
          </ac:spMkLst>
        </pc:spChg>
        <pc:spChg chg="add del mod">
          <ac:chgData name="Md Jewel Ahmed (2117693)" userId="b619405b-9551-45ec-a59c-29a33f7f7305" providerId="ADAL" clId="{542672F1-0853-4CB3-A483-B1CD648DD983}" dt="2022-12-04T10:34:36.050" v="55"/>
          <ac:spMkLst>
            <pc:docMk/>
            <pc:sldMk cId="2763582618" sldId="259"/>
            <ac:spMk id="6" creationId="{E1C93F3F-BB20-93CA-861D-48AE3E7DC228}"/>
          </ac:spMkLst>
        </pc:spChg>
        <pc:spChg chg="del mod">
          <ac:chgData name="Md Jewel Ahmed (2117693)" userId="b619405b-9551-45ec-a59c-29a33f7f7305" providerId="ADAL" clId="{542672F1-0853-4CB3-A483-B1CD648DD983}" dt="2022-12-04T10:31:01.186" v="35" actId="478"/>
          <ac:spMkLst>
            <pc:docMk/>
            <pc:sldMk cId="2763582618" sldId="259"/>
            <ac:spMk id="7" creationId="{0DE923DE-36F9-2A64-B517-F9895B7F2D75}"/>
          </ac:spMkLst>
        </pc:spChg>
        <pc:spChg chg="add mod">
          <ac:chgData name="Md Jewel Ahmed (2117693)" userId="b619405b-9551-45ec-a59c-29a33f7f7305" providerId="ADAL" clId="{542672F1-0853-4CB3-A483-B1CD648DD983}" dt="2022-12-04T10:36:41.048" v="75" actId="1076"/>
          <ac:spMkLst>
            <pc:docMk/>
            <pc:sldMk cId="2763582618" sldId="259"/>
            <ac:spMk id="8" creationId="{19B29F6B-028E-D78E-C8DC-F3A6F77C5B57}"/>
          </ac:spMkLst>
        </pc:spChg>
        <pc:spChg chg="add mod">
          <ac:chgData name="Md Jewel Ahmed (2117693)" userId="b619405b-9551-45ec-a59c-29a33f7f7305" providerId="ADAL" clId="{542672F1-0853-4CB3-A483-B1CD648DD983}" dt="2022-12-04T11:01:56.503" v="184" actId="1076"/>
          <ac:spMkLst>
            <pc:docMk/>
            <pc:sldMk cId="2763582618" sldId="259"/>
            <ac:spMk id="9" creationId="{1339317F-762F-7323-C4F6-9A7310BA69AA}"/>
          </ac:spMkLst>
        </pc:spChg>
        <pc:picChg chg="add mod">
          <ac:chgData name="Md Jewel Ahmed (2117693)" userId="b619405b-9551-45ec-a59c-29a33f7f7305" providerId="ADAL" clId="{542672F1-0853-4CB3-A483-B1CD648DD983}" dt="2022-12-04T10:34:09.151" v="51" actId="1076"/>
          <ac:picMkLst>
            <pc:docMk/>
            <pc:sldMk cId="2763582618" sldId="259"/>
            <ac:picMk id="1026" creationId="{BD375454-1FE7-6B91-7CD4-3F5EB66E2C98}"/>
          </ac:picMkLst>
        </pc:picChg>
        <pc:picChg chg="add mod">
          <ac:chgData name="Md Jewel Ahmed (2117693)" userId="b619405b-9551-45ec-a59c-29a33f7f7305" providerId="ADAL" clId="{542672F1-0853-4CB3-A483-B1CD648DD983}" dt="2022-12-06T21:06:26.584" v="2580"/>
          <ac:picMkLst>
            <pc:docMk/>
            <pc:sldMk cId="2763582618" sldId="259"/>
            <ac:picMk id="1028" creationId="{1849BE1D-F28D-D4BC-C4E3-8E6BA02AB225}"/>
          </ac:picMkLst>
        </pc:picChg>
        <pc:cxnChg chg="add del mod">
          <ac:chgData name="Md Jewel Ahmed (2117693)" userId="b619405b-9551-45ec-a59c-29a33f7f7305" providerId="ADAL" clId="{542672F1-0853-4CB3-A483-B1CD648DD983}" dt="2022-12-06T21:01:42.509" v="2577" actId="478"/>
          <ac:cxnSpMkLst>
            <pc:docMk/>
            <pc:sldMk cId="2763582618" sldId="259"/>
            <ac:cxnSpMk id="4" creationId="{97966949-DCCB-581D-DC52-4AF9BDC506A3}"/>
          </ac:cxnSpMkLst>
        </pc:cxnChg>
      </pc:sldChg>
      <pc:sldChg chg="addSp delSp modSp del mod modMedia setBg delAnim">
        <pc:chgData name="Md Jewel Ahmed (2117693)" userId="b619405b-9551-45ec-a59c-29a33f7f7305" providerId="ADAL" clId="{542672F1-0853-4CB3-A483-B1CD648DD983}" dt="2022-12-07T01:21:07.366" v="3410" actId="2696"/>
        <pc:sldMkLst>
          <pc:docMk/>
          <pc:sldMk cId="692424358" sldId="260"/>
        </pc:sldMkLst>
        <pc:spChg chg="mod">
          <ac:chgData name="Md Jewel Ahmed (2117693)" userId="b619405b-9551-45ec-a59c-29a33f7f7305" providerId="ADAL" clId="{542672F1-0853-4CB3-A483-B1CD648DD983}" dt="2022-12-06T20:59:13.857" v="2571" actId="1035"/>
          <ac:spMkLst>
            <pc:docMk/>
            <pc:sldMk cId="692424358" sldId="260"/>
            <ac:spMk id="7" creationId="{2DE0565D-95E3-511D-0DBC-FB5227D0B6A4}"/>
          </ac:spMkLst>
        </pc:spChg>
        <pc:spChg chg="add del mod">
          <ac:chgData name="Md Jewel Ahmed (2117693)" userId="b619405b-9551-45ec-a59c-29a33f7f7305" providerId="ADAL" clId="{542672F1-0853-4CB3-A483-B1CD648DD983}" dt="2022-12-04T16:01:51.857" v="1916" actId="26606"/>
          <ac:spMkLst>
            <pc:docMk/>
            <pc:sldMk cId="692424358" sldId="260"/>
            <ac:spMk id="8" creationId="{FB88A852-6409-A5F4-81D6-319CC87AD5ED}"/>
          </ac:spMkLst>
        </pc:spChg>
        <pc:spChg chg="add del">
          <ac:chgData name="Md Jewel Ahmed (2117693)" userId="b619405b-9551-45ec-a59c-29a33f7f7305" providerId="ADAL" clId="{542672F1-0853-4CB3-A483-B1CD648DD983}" dt="2022-12-04T12:17:26.611" v="445" actId="26606"/>
          <ac:spMkLst>
            <pc:docMk/>
            <pc:sldMk cId="692424358" sldId="260"/>
            <ac:spMk id="13" creationId="{BCC55ACC-A2F6-403C-A3A4-D59B3734D45F}"/>
          </ac:spMkLst>
        </pc:spChg>
        <pc:spChg chg="add del">
          <ac:chgData name="Md Jewel Ahmed (2117693)" userId="b619405b-9551-45ec-a59c-29a33f7f7305" providerId="ADAL" clId="{542672F1-0853-4CB3-A483-B1CD648DD983}" dt="2022-12-04T12:17:35.380" v="449" actId="26606"/>
          <ac:spMkLst>
            <pc:docMk/>
            <pc:sldMk cId="692424358" sldId="260"/>
            <ac:spMk id="15" creationId="{4063B759-00FC-46D1-9898-8E8625268FAF}"/>
          </ac:spMkLst>
        </pc:spChg>
        <pc:spChg chg="add del">
          <ac:chgData name="Md Jewel Ahmed (2117693)" userId="b619405b-9551-45ec-a59c-29a33f7f7305" providerId="ADAL" clId="{542672F1-0853-4CB3-A483-B1CD648DD983}" dt="2022-12-04T12:17:35.380" v="449" actId="26606"/>
          <ac:spMkLst>
            <pc:docMk/>
            <pc:sldMk cId="692424358" sldId="260"/>
            <ac:spMk id="16" creationId="{716F42E0-28DF-4093-AFC5-CA01F54C8897}"/>
          </ac:spMkLst>
        </pc:spChg>
        <pc:spChg chg="add del">
          <ac:chgData name="Md Jewel Ahmed (2117693)" userId="b619405b-9551-45ec-a59c-29a33f7f7305" providerId="ADAL" clId="{542672F1-0853-4CB3-A483-B1CD648DD983}" dt="2022-12-04T12:17:35.380" v="449" actId="26606"/>
          <ac:spMkLst>
            <pc:docMk/>
            <pc:sldMk cId="692424358" sldId="260"/>
            <ac:spMk id="17" creationId="{D5B012D8-7F27-4758-9AC6-C889B154BD73}"/>
          </ac:spMkLst>
        </pc:spChg>
        <pc:spChg chg="add del">
          <ac:chgData name="Md Jewel Ahmed (2117693)" userId="b619405b-9551-45ec-a59c-29a33f7f7305" providerId="ADAL" clId="{542672F1-0853-4CB3-A483-B1CD648DD983}" dt="2022-12-04T12:17:38.373" v="451" actId="26606"/>
          <ac:spMkLst>
            <pc:docMk/>
            <pc:sldMk cId="692424358" sldId="260"/>
            <ac:spMk id="21" creationId="{03884F1C-A5B9-48B2-AA60-375D30024482}"/>
          </ac:spMkLst>
        </pc:spChg>
        <pc:spChg chg="add del">
          <ac:chgData name="Md Jewel Ahmed (2117693)" userId="b619405b-9551-45ec-a59c-29a33f7f7305" providerId="ADAL" clId="{542672F1-0853-4CB3-A483-B1CD648DD983}" dt="2022-12-04T12:17:38.373" v="451" actId="26606"/>
          <ac:spMkLst>
            <pc:docMk/>
            <pc:sldMk cId="692424358" sldId="260"/>
            <ac:spMk id="22" creationId="{25FFC9D2-D020-45DB-B685-1D946BD536C1}"/>
          </ac:spMkLst>
        </pc:spChg>
        <pc:spChg chg="add del">
          <ac:chgData name="Md Jewel Ahmed (2117693)" userId="b619405b-9551-45ec-a59c-29a33f7f7305" providerId="ADAL" clId="{542672F1-0853-4CB3-A483-B1CD648DD983}" dt="2022-12-04T12:18:12.133" v="455" actId="26606"/>
          <ac:spMkLst>
            <pc:docMk/>
            <pc:sldMk cId="692424358" sldId="260"/>
            <ac:spMk id="26" creationId="{71B2258F-86CA-4D4D-8270-BC05FCDEBFB3}"/>
          </ac:spMkLst>
        </pc:spChg>
        <pc:spChg chg="add del">
          <ac:chgData name="Md Jewel Ahmed (2117693)" userId="b619405b-9551-45ec-a59c-29a33f7f7305" providerId="ADAL" clId="{542672F1-0853-4CB3-A483-B1CD648DD983}" dt="2022-12-04T16:01:38.749" v="1911" actId="26606"/>
          <ac:spMkLst>
            <pc:docMk/>
            <pc:sldMk cId="692424358" sldId="260"/>
            <ac:spMk id="29" creationId="{CBD94887-6A10-4F62-8EE1-B2BCFA1F380F}"/>
          </ac:spMkLst>
        </pc:spChg>
        <pc:spChg chg="add mod">
          <ac:chgData name="Md Jewel Ahmed (2117693)" userId="b619405b-9551-45ec-a59c-29a33f7f7305" providerId="ADAL" clId="{542672F1-0853-4CB3-A483-B1CD648DD983}" dt="2022-12-04T16:07:35.676" v="1968" actId="1076"/>
          <ac:spMkLst>
            <pc:docMk/>
            <pc:sldMk cId="692424358" sldId="260"/>
            <ac:spMk id="32" creationId="{A6BD0D41-08A8-D048-C70E-A47386F10EF0}"/>
          </ac:spMkLst>
        </pc:spChg>
        <pc:spChg chg="add del">
          <ac:chgData name="Md Jewel Ahmed (2117693)" userId="b619405b-9551-45ec-a59c-29a33f7f7305" providerId="ADAL" clId="{542672F1-0853-4CB3-A483-B1CD648DD983}" dt="2022-12-04T16:01:42.728" v="1913" actId="26606"/>
          <ac:spMkLst>
            <pc:docMk/>
            <pc:sldMk cId="692424358" sldId="260"/>
            <ac:spMk id="34" creationId="{50E53EDA-3B94-4F6B-9E86-D3BB9EBB9616}"/>
          </ac:spMkLst>
        </pc:spChg>
        <pc:graphicFrameChg chg="add del">
          <ac:chgData name="Md Jewel Ahmed (2117693)" userId="b619405b-9551-45ec-a59c-29a33f7f7305" providerId="ADAL" clId="{542672F1-0853-4CB3-A483-B1CD648DD983}" dt="2022-12-04T16:01:51.826" v="1915" actId="26606"/>
          <ac:graphicFrameMkLst>
            <pc:docMk/>
            <pc:sldMk cId="692424358" sldId="260"/>
            <ac:graphicFrameMk id="37" creationId="{33CD9610-B020-3BCE-CF44-0FD5A13F2F0C}"/>
          </ac:graphicFrameMkLst>
        </pc:graphicFrameChg>
        <pc:graphicFrameChg chg="add mod modGraphic">
          <ac:chgData name="Md Jewel Ahmed (2117693)" userId="b619405b-9551-45ec-a59c-29a33f7f7305" providerId="ADAL" clId="{542672F1-0853-4CB3-A483-B1CD648DD983}" dt="2022-12-04T17:15:23.373" v="2297" actId="2711"/>
          <ac:graphicFrameMkLst>
            <pc:docMk/>
            <pc:sldMk cId="692424358" sldId="260"/>
            <ac:graphicFrameMk id="39" creationId="{7E173153-F380-CB75-FDD0-662253B1196F}"/>
          </ac:graphicFrameMkLst>
        </pc:graphicFrameChg>
        <pc:picChg chg="add del mod modCrop">
          <ac:chgData name="Md Jewel Ahmed (2117693)" userId="b619405b-9551-45ec-a59c-29a33f7f7305" providerId="ADAL" clId="{542672F1-0853-4CB3-A483-B1CD648DD983}" dt="2022-12-04T14:13:53.028" v="669" actId="478"/>
          <ac:picMkLst>
            <pc:docMk/>
            <pc:sldMk cId="692424358" sldId="260"/>
            <ac:picMk id="2" creationId="{6E37EA34-4D82-069E-2252-85893FF0B156}"/>
          </ac:picMkLst>
        </pc:picChg>
        <pc:picChg chg="add del mod modCrop">
          <ac:chgData name="Md Jewel Ahmed (2117693)" userId="b619405b-9551-45ec-a59c-29a33f7f7305" providerId="ADAL" clId="{542672F1-0853-4CB3-A483-B1CD648DD983}" dt="2022-12-04T15:47:05.278" v="1811" actId="478"/>
          <ac:picMkLst>
            <pc:docMk/>
            <pc:sldMk cId="692424358" sldId="260"/>
            <ac:picMk id="3" creationId="{5F2ABF0D-E8F6-7780-1F2C-02DF6236FDEE}"/>
          </ac:picMkLst>
        </pc:picChg>
        <pc:picChg chg="add del mod modCrop">
          <ac:chgData name="Md Jewel Ahmed (2117693)" userId="b619405b-9551-45ec-a59c-29a33f7f7305" providerId="ADAL" clId="{542672F1-0853-4CB3-A483-B1CD648DD983}" dt="2022-12-04T15:46:43.250" v="1810" actId="478"/>
          <ac:picMkLst>
            <pc:docMk/>
            <pc:sldMk cId="692424358" sldId="260"/>
            <ac:picMk id="4" creationId="{70FF45D4-7B33-CA56-DB95-653FB1F8653E}"/>
          </ac:picMkLst>
        </pc:picChg>
        <pc:picChg chg="add del mod modCrop">
          <ac:chgData name="Md Jewel Ahmed (2117693)" userId="b619405b-9551-45ec-a59c-29a33f7f7305" providerId="ADAL" clId="{542672F1-0853-4CB3-A483-B1CD648DD983}" dt="2022-12-04T15:46:16.477" v="1809" actId="478"/>
          <ac:picMkLst>
            <pc:docMk/>
            <pc:sldMk cId="692424358" sldId="260"/>
            <ac:picMk id="5" creationId="{A6EE4DC0-EDFA-CD17-F739-FC8AC77C4D9A}"/>
          </ac:picMkLst>
        </pc:picChg>
        <pc:picChg chg="add del mod modCrop">
          <ac:chgData name="Md Jewel Ahmed (2117693)" userId="b619405b-9551-45ec-a59c-29a33f7f7305" providerId="ADAL" clId="{542672F1-0853-4CB3-A483-B1CD648DD983}" dt="2022-12-04T15:46:01.686" v="1808" actId="478"/>
          <ac:picMkLst>
            <pc:docMk/>
            <pc:sldMk cId="692424358" sldId="260"/>
            <ac:picMk id="6" creationId="{DD6DF0C3-CEF4-04BF-A11A-7970C81F665C}"/>
          </ac:picMkLst>
        </pc:picChg>
        <pc:picChg chg="add del">
          <ac:chgData name="Md Jewel Ahmed (2117693)" userId="b619405b-9551-45ec-a59c-29a33f7f7305" providerId="ADAL" clId="{542672F1-0853-4CB3-A483-B1CD648DD983}" dt="2022-12-04T12:17:26.611" v="445" actId="26606"/>
          <ac:picMkLst>
            <pc:docMk/>
            <pc:sldMk cId="692424358" sldId="260"/>
            <ac:picMk id="9" creationId="{8C62AE69-4FEB-FBEA-F352-608F0FBE435F}"/>
          </ac:picMkLst>
        </pc:picChg>
        <pc:picChg chg="add del mod">
          <ac:chgData name="Md Jewel Ahmed (2117693)" userId="b619405b-9551-45ec-a59c-29a33f7f7305" providerId="ADAL" clId="{542672F1-0853-4CB3-A483-B1CD648DD983}" dt="2022-12-04T15:45:35.685" v="1807" actId="478"/>
          <ac:picMkLst>
            <pc:docMk/>
            <pc:sldMk cId="692424358" sldId="260"/>
            <ac:picMk id="10" creationId="{802F4CB7-D13F-6244-FB0F-E383D0F05E5F}"/>
          </ac:picMkLst>
        </pc:picChg>
        <pc:picChg chg="add del mod">
          <ac:chgData name="Md Jewel Ahmed (2117693)" userId="b619405b-9551-45ec-a59c-29a33f7f7305" providerId="ADAL" clId="{542672F1-0853-4CB3-A483-B1CD648DD983}" dt="2022-12-04T15:44:34.897" v="1805" actId="478"/>
          <ac:picMkLst>
            <pc:docMk/>
            <pc:sldMk cId="692424358" sldId="260"/>
            <ac:picMk id="11" creationId="{6FF1B401-97D8-1DA4-65DD-76619D7B1B8D}"/>
          </ac:picMkLst>
        </pc:picChg>
        <pc:picChg chg="add del mod">
          <ac:chgData name="Md Jewel Ahmed (2117693)" userId="b619405b-9551-45ec-a59c-29a33f7f7305" providerId="ADAL" clId="{542672F1-0853-4CB3-A483-B1CD648DD983}" dt="2022-12-04T15:44:31.206" v="1804" actId="478"/>
          <ac:picMkLst>
            <pc:docMk/>
            <pc:sldMk cId="692424358" sldId="260"/>
            <ac:picMk id="12" creationId="{85E787D8-2726-C3C2-4814-79D05A075EF0}"/>
          </ac:picMkLst>
        </pc:picChg>
        <pc:picChg chg="add del mod">
          <ac:chgData name="Md Jewel Ahmed (2117693)" userId="b619405b-9551-45ec-a59c-29a33f7f7305" providerId="ADAL" clId="{542672F1-0853-4CB3-A483-B1CD648DD983}" dt="2022-12-04T15:44:07.983" v="1803" actId="478"/>
          <ac:picMkLst>
            <pc:docMk/>
            <pc:sldMk cId="692424358" sldId="260"/>
            <ac:picMk id="14" creationId="{B50689F6-6A88-9FD1-190C-399DBCEA43A5}"/>
          </ac:picMkLst>
        </pc:picChg>
        <pc:picChg chg="add del mod">
          <ac:chgData name="Md Jewel Ahmed (2117693)" userId="b619405b-9551-45ec-a59c-29a33f7f7305" providerId="ADAL" clId="{542672F1-0853-4CB3-A483-B1CD648DD983}" dt="2022-12-04T12:17:35.380" v="449" actId="26606"/>
          <ac:picMkLst>
            <pc:docMk/>
            <pc:sldMk cId="692424358" sldId="260"/>
            <ac:picMk id="18" creationId="{E2A92808-0E6E-3FDA-0789-10EF2282EB50}"/>
          </ac:picMkLst>
        </pc:picChg>
        <pc:picChg chg="add del mod">
          <ac:chgData name="Md Jewel Ahmed (2117693)" userId="b619405b-9551-45ec-a59c-29a33f7f7305" providerId="ADAL" clId="{542672F1-0853-4CB3-A483-B1CD648DD983}" dt="2022-12-04T15:43:50.995" v="1802" actId="478"/>
          <ac:picMkLst>
            <pc:docMk/>
            <pc:sldMk cId="692424358" sldId="260"/>
            <ac:picMk id="19" creationId="{F2109D73-4DC4-BA5D-2698-F4B41CF7D94E}"/>
          </ac:picMkLst>
        </pc:picChg>
        <pc:picChg chg="add del">
          <ac:chgData name="Md Jewel Ahmed (2117693)" userId="b619405b-9551-45ec-a59c-29a33f7f7305" providerId="ADAL" clId="{542672F1-0853-4CB3-A483-B1CD648DD983}" dt="2022-12-04T12:17:38.373" v="451" actId="26606"/>
          <ac:picMkLst>
            <pc:docMk/>
            <pc:sldMk cId="692424358" sldId="260"/>
            <ac:picMk id="20" creationId="{B33C155C-0ABB-6E32-DA62-2D0BB424E7B1}"/>
          </ac:picMkLst>
        </pc:picChg>
        <pc:picChg chg="add del">
          <ac:chgData name="Md Jewel Ahmed (2117693)" userId="b619405b-9551-45ec-a59c-29a33f7f7305" providerId="ADAL" clId="{542672F1-0853-4CB3-A483-B1CD648DD983}" dt="2022-12-04T16:01:36.637" v="1909" actId="26606"/>
          <ac:picMkLst>
            <pc:docMk/>
            <pc:sldMk cId="692424358" sldId="260"/>
            <ac:picMk id="23" creationId="{DF6A9299-1D12-47E2-9DD4-03342553C4AA}"/>
          </ac:picMkLst>
        </pc:picChg>
        <pc:picChg chg="add del">
          <ac:chgData name="Md Jewel Ahmed (2117693)" userId="b619405b-9551-45ec-a59c-29a33f7f7305" providerId="ADAL" clId="{542672F1-0853-4CB3-A483-B1CD648DD983}" dt="2022-12-04T12:17:45.797" v="453" actId="26606"/>
          <ac:picMkLst>
            <pc:docMk/>
            <pc:sldMk cId="692424358" sldId="260"/>
            <ac:picMk id="24" creationId="{6401D349-D3F4-3429-6448-F278BAD7259B}"/>
          </ac:picMkLst>
        </pc:picChg>
        <pc:picChg chg="add del">
          <ac:chgData name="Md Jewel Ahmed (2117693)" userId="b619405b-9551-45ec-a59c-29a33f7f7305" providerId="ADAL" clId="{542672F1-0853-4CB3-A483-B1CD648DD983}" dt="2022-12-04T16:01:36.637" v="1909" actId="26606"/>
          <ac:picMkLst>
            <pc:docMk/>
            <pc:sldMk cId="692424358" sldId="260"/>
            <ac:picMk id="25" creationId="{3D20628E-9146-3F93-1104-045E3B34745C}"/>
          </ac:picMkLst>
        </pc:picChg>
        <pc:picChg chg="add del">
          <ac:chgData name="Md Jewel Ahmed (2117693)" userId="b619405b-9551-45ec-a59c-29a33f7f7305" providerId="ADAL" clId="{542672F1-0853-4CB3-A483-B1CD648DD983}" dt="2022-12-04T12:18:12.133" v="455" actId="26606"/>
          <ac:picMkLst>
            <pc:docMk/>
            <pc:sldMk cId="692424358" sldId="260"/>
            <ac:picMk id="27" creationId="{2ECB3FED-3556-625C-9245-BE98DAD0DA12}"/>
          </ac:picMkLst>
        </pc:picChg>
        <pc:picChg chg="add del">
          <ac:chgData name="Md Jewel Ahmed (2117693)" userId="b619405b-9551-45ec-a59c-29a33f7f7305" providerId="ADAL" clId="{542672F1-0853-4CB3-A483-B1CD648DD983}" dt="2022-12-04T16:01:38.749" v="1911" actId="26606"/>
          <ac:picMkLst>
            <pc:docMk/>
            <pc:sldMk cId="692424358" sldId="260"/>
            <ac:picMk id="28" creationId="{DF6A9299-1D12-47E2-9DD4-03342553C4AA}"/>
          </ac:picMkLst>
        </pc:picChg>
        <pc:picChg chg="add del">
          <ac:chgData name="Md Jewel Ahmed (2117693)" userId="b619405b-9551-45ec-a59c-29a33f7f7305" providerId="ADAL" clId="{542672F1-0853-4CB3-A483-B1CD648DD983}" dt="2022-12-04T16:01:38.749" v="1911" actId="26606"/>
          <ac:picMkLst>
            <pc:docMk/>
            <pc:sldMk cId="692424358" sldId="260"/>
            <ac:picMk id="30" creationId="{9F3CEED2-67E1-A88D-9EDA-D24A5F7CF577}"/>
          </ac:picMkLst>
        </pc:picChg>
        <pc:picChg chg="add del">
          <ac:chgData name="Md Jewel Ahmed (2117693)" userId="b619405b-9551-45ec-a59c-29a33f7f7305" providerId="ADAL" clId="{542672F1-0853-4CB3-A483-B1CD648DD983}" dt="2022-12-04T16:01:38.749" v="1911" actId="26606"/>
          <ac:picMkLst>
            <pc:docMk/>
            <pc:sldMk cId="692424358" sldId="260"/>
            <ac:picMk id="31" creationId="{A3D512BA-228A-4979-9312-ACD246E1099D}"/>
          </ac:picMkLst>
        </pc:picChg>
        <pc:picChg chg="add del">
          <ac:chgData name="Md Jewel Ahmed (2117693)" userId="b619405b-9551-45ec-a59c-29a33f7f7305" providerId="ADAL" clId="{542672F1-0853-4CB3-A483-B1CD648DD983}" dt="2022-12-04T16:01:42.728" v="1913" actId="26606"/>
          <ac:picMkLst>
            <pc:docMk/>
            <pc:sldMk cId="692424358" sldId="260"/>
            <ac:picMk id="33" creationId="{A17F7527-5AC0-479A-B79F-9CF463410490}"/>
          </ac:picMkLst>
        </pc:picChg>
        <pc:cxnChg chg="add del">
          <ac:chgData name="Md Jewel Ahmed (2117693)" userId="b619405b-9551-45ec-a59c-29a33f7f7305" providerId="ADAL" clId="{542672F1-0853-4CB3-A483-B1CD648DD983}" dt="2022-12-04T16:01:42.728" v="1913" actId="26606"/>
          <ac:cxnSpMkLst>
            <pc:docMk/>
            <pc:sldMk cId="692424358" sldId="260"/>
            <ac:cxnSpMk id="35" creationId="{30EFD79F-7790-479B-B7DB-BD0D8C101DDD}"/>
          </ac:cxnSpMkLst>
        </pc:cxnChg>
      </pc:sldChg>
      <pc:sldChg chg="addSp delSp modSp mod setBg">
        <pc:chgData name="Md Jewel Ahmed (2117693)" userId="b619405b-9551-45ec-a59c-29a33f7f7305" providerId="ADAL" clId="{542672F1-0853-4CB3-A483-B1CD648DD983}" dt="2022-12-07T01:28:57.218" v="3414" actId="1076"/>
        <pc:sldMkLst>
          <pc:docMk/>
          <pc:sldMk cId="3844277968" sldId="261"/>
        </pc:sldMkLst>
        <pc:spChg chg="add del mod">
          <ac:chgData name="Md Jewel Ahmed (2117693)" userId="b619405b-9551-45ec-a59c-29a33f7f7305" providerId="ADAL" clId="{542672F1-0853-4CB3-A483-B1CD648DD983}" dt="2022-12-04T13:23:56.047" v="556" actId="26606"/>
          <ac:spMkLst>
            <pc:docMk/>
            <pc:sldMk cId="3844277968" sldId="261"/>
            <ac:spMk id="3" creationId="{DB5307CA-E96F-8125-1539-E618E70B9444}"/>
          </ac:spMkLst>
        </pc:spChg>
        <pc:spChg chg="add del mod">
          <ac:chgData name="Md Jewel Ahmed (2117693)" userId="b619405b-9551-45ec-a59c-29a33f7f7305" providerId="ADAL" clId="{542672F1-0853-4CB3-A483-B1CD648DD983}" dt="2022-12-04T13:19:16.162" v="532" actId="478"/>
          <ac:spMkLst>
            <pc:docMk/>
            <pc:sldMk cId="3844277968" sldId="261"/>
            <ac:spMk id="5" creationId="{5AA4137B-3B29-0471-E561-C3B700A9874F}"/>
          </ac:spMkLst>
        </pc:spChg>
        <pc:spChg chg="mod">
          <ac:chgData name="Md Jewel Ahmed (2117693)" userId="b619405b-9551-45ec-a59c-29a33f7f7305" providerId="ADAL" clId="{542672F1-0853-4CB3-A483-B1CD648DD983}" dt="2022-12-07T01:28:46.372" v="3413" actId="1076"/>
          <ac:spMkLst>
            <pc:docMk/>
            <pc:sldMk cId="3844277968" sldId="261"/>
            <ac:spMk id="7" creationId="{D35E4DE2-CF13-5383-3C19-648B1526EF11}"/>
          </ac:spMkLst>
        </pc:spChg>
        <pc:spChg chg="add del mod">
          <ac:chgData name="Md Jewel Ahmed (2117693)" userId="b619405b-9551-45ec-a59c-29a33f7f7305" providerId="ADAL" clId="{542672F1-0853-4CB3-A483-B1CD648DD983}" dt="2022-12-07T01:28:37.716" v="3412" actId="478"/>
          <ac:spMkLst>
            <pc:docMk/>
            <pc:sldMk cId="3844277968" sldId="261"/>
            <ac:spMk id="8" creationId="{601AF37F-B383-9265-9D62-AFE0C1391BEB}"/>
          </ac:spMkLst>
        </pc:spChg>
        <pc:spChg chg="add mod">
          <ac:chgData name="Md Jewel Ahmed (2117693)" userId="b619405b-9551-45ec-a59c-29a33f7f7305" providerId="ADAL" clId="{542672F1-0853-4CB3-A483-B1CD648DD983}" dt="2022-12-06T20:51:50.590" v="2558" actId="1076"/>
          <ac:spMkLst>
            <pc:docMk/>
            <pc:sldMk cId="3844277968" sldId="261"/>
            <ac:spMk id="9" creationId="{5C8144E6-CF19-6802-3DF7-3314B626F896}"/>
          </ac:spMkLst>
        </pc:spChg>
        <pc:graphicFrameChg chg="add del mod modGraphic">
          <ac:chgData name="Md Jewel Ahmed (2117693)" userId="b619405b-9551-45ec-a59c-29a33f7f7305" providerId="ADAL" clId="{542672F1-0853-4CB3-A483-B1CD648DD983}" dt="2022-12-06T20:45:39.686" v="2521" actId="26606"/>
          <ac:graphicFrameMkLst>
            <pc:docMk/>
            <pc:sldMk cId="3844277968" sldId="261"/>
            <ac:graphicFrameMk id="10" creationId="{8BE339DA-4190-E931-1198-F5B061BD533E}"/>
          </ac:graphicFrameMkLst>
        </pc:graphicFrameChg>
        <pc:graphicFrameChg chg="add del">
          <ac:chgData name="Md Jewel Ahmed (2117693)" userId="b619405b-9551-45ec-a59c-29a33f7f7305" providerId="ADAL" clId="{542672F1-0853-4CB3-A483-B1CD648DD983}" dt="2022-12-06T20:45:09.231" v="2516" actId="26606"/>
          <ac:graphicFrameMkLst>
            <pc:docMk/>
            <pc:sldMk cId="3844277968" sldId="261"/>
            <ac:graphicFrameMk id="12" creationId="{27F559F4-CCC7-C19D-9497-1D87E7A6E2E1}"/>
          </ac:graphicFrameMkLst>
        </pc:graphicFrameChg>
        <pc:graphicFrameChg chg="add del">
          <ac:chgData name="Md Jewel Ahmed (2117693)" userId="b619405b-9551-45ec-a59c-29a33f7f7305" providerId="ADAL" clId="{542672F1-0853-4CB3-A483-B1CD648DD983}" dt="2022-12-06T20:45:34.666" v="2518" actId="26606"/>
          <ac:graphicFrameMkLst>
            <pc:docMk/>
            <pc:sldMk cId="3844277968" sldId="261"/>
            <ac:graphicFrameMk id="14" creationId="{761E5114-D6FE-85AA-5DFB-ADD2A694A785}"/>
          </ac:graphicFrameMkLst>
        </pc:graphicFrameChg>
        <pc:graphicFrameChg chg="add del">
          <ac:chgData name="Md Jewel Ahmed (2117693)" userId="b619405b-9551-45ec-a59c-29a33f7f7305" providerId="ADAL" clId="{542672F1-0853-4CB3-A483-B1CD648DD983}" dt="2022-12-06T20:45:39.670" v="2520" actId="26606"/>
          <ac:graphicFrameMkLst>
            <pc:docMk/>
            <pc:sldMk cId="3844277968" sldId="261"/>
            <ac:graphicFrameMk id="16" creationId="{8BE339DA-4190-E931-1198-F5B061BD533E}"/>
          </ac:graphicFrameMkLst>
        </pc:graphicFrameChg>
        <pc:graphicFrameChg chg="add mod">
          <ac:chgData name="Md Jewel Ahmed (2117693)" userId="b619405b-9551-45ec-a59c-29a33f7f7305" providerId="ADAL" clId="{542672F1-0853-4CB3-A483-B1CD648DD983}" dt="2022-12-07T01:28:57.218" v="3414" actId="1076"/>
          <ac:graphicFrameMkLst>
            <pc:docMk/>
            <pc:sldMk cId="3844277968" sldId="261"/>
            <ac:graphicFrameMk id="18" creationId="{761E5114-D6FE-85AA-5DFB-ADD2A694A785}"/>
          </ac:graphicFrameMkLst>
        </pc:graphicFrameChg>
      </pc:sldChg>
      <pc:sldChg chg="delSp modSp mod setBg">
        <pc:chgData name="Md Jewel Ahmed (2117693)" userId="b619405b-9551-45ec-a59c-29a33f7f7305" providerId="ADAL" clId="{542672F1-0853-4CB3-A483-B1CD648DD983}" dt="2022-12-07T00:33:13.461" v="2867" actId="1076"/>
        <pc:sldMkLst>
          <pc:docMk/>
          <pc:sldMk cId="1173825105" sldId="262"/>
        </pc:sldMkLst>
        <pc:spChg chg="mod">
          <ac:chgData name="Md Jewel Ahmed (2117693)" userId="b619405b-9551-45ec-a59c-29a33f7f7305" providerId="ADAL" clId="{542672F1-0853-4CB3-A483-B1CD648DD983}" dt="2022-12-06T23:44:11.442" v="2631" actId="20577"/>
          <ac:spMkLst>
            <pc:docMk/>
            <pc:sldMk cId="1173825105" sldId="262"/>
            <ac:spMk id="7" creationId="{AD11ADBA-2716-806D-79D5-9C17C68A4C1D}"/>
          </ac:spMkLst>
        </pc:spChg>
        <pc:spChg chg="del mod">
          <ac:chgData name="Md Jewel Ahmed (2117693)" userId="b619405b-9551-45ec-a59c-29a33f7f7305" providerId="ADAL" clId="{542672F1-0853-4CB3-A483-B1CD648DD983}" dt="2022-12-06T21:13:41.690" v="2603" actId="478"/>
          <ac:spMkLst>
            <pc:docMk/>
            <pc:sldMk cId="1173825105" sldId="262"/>
            <ac:spMk id="9" creationId="{9BAABED5-CB00-8D7B-96FC-C1960270E5A6}"/>
          </ac:spMkLst>
        </pc:spChg>
        <pc:spChg chg="mod">
          <ac:chgData name="Md Jewel Ahmed (2117693)" userId="b619405b-9551-45ec-a59c-29a33f7f7305" providerId="ADAL" clId="{542672F1-0853-4CB3-A483-B1CD648DD983}" dt="2022-12-06T21:13:59.320" v="2604" actId="1076"/>
          <ac:spMkLst>
            <pc:docMk/>
            <pc:sldMk cId="1173825105" sldId="262"/>
            <ac:spMk id="10" creationId="{CE3C3C84-1CE0-598F-C221-FB7D1F39F12E}"/>
          </ac:spMkLst>
        </pc:spChg>
        <pc:spChg chg="mod">
          <ac:chgData name="Md Jewel Ahmed (2117693)" userId="b619405b-9551-45ec-a59c-29a33f7f7305" providerId="ADAL" clId="{542672F1-0853-4CB3-A483-B1CD648DD983}" dt="2022-12-07T00:33:13.461" v="2867" actId="1076"/>
          <ac:spMkLst>
            <pc:docMk/>
            <pc:sldMk cId="1173825105" sldId="262"/>
            <ac:spMk id="12" creationId="{CD47370B-B944-6825-B32A-AA719C7954DA}"/>
          </ac:spMkLst>
        </pc:spChg>
        <pc:picChg chg="mod">
          <ac:chgData name="Md Jewel Ahmed (2117693)" userId="b619405b-9551-45ec-a59c-29a33f7f7305" providerId="ADAL" clId="{542672F1-0853-4CB3-A483-B1CD648DD983}" dt="2022-12-06T21:13:10.863" v="2600" actId="1076"/>
          <ac:picMkLst>
            <pc:docMk/>
            <pc:sldMk cId="1173825105" sldId="262"/>
            <ac:picMk id="4098" creationId="{9FA905D7-6A27-0B0F-40BE-29C0F8E409D7}"/>
          </ac:picMkLst>
        </pc:picChg>
      </pc:sldChg>
      <pc:sldChg chg="addSp delSp modSp mod setBg setClrOvrMap delDesignElem">
        <pc:chgData name="Md Jewel Ahmed (2117693)" userId="b619405b-9551-45ec-a59c-29a33f7f7305" providerId="ADAL" clId="{542672F1-0853-4CB3-A483-B1CD648DD983}" dt="2022-12-04T17:33:01.858" v="2326" actId="26606"/>
        <pc:sldMkLst>
          <pc:docMk/>
          <pc:sldMk cId="3950720747" sldId="263"/>
        </pc:sldMkLst>
        <pc:spChg chg="add mod">
          <ac:chgData name="Md Jewel Ahmed (2117693)" userId="b619405b-9551-45ec-a59c-29a33f7f7305" providerId="ADAL" clId="{542672F1-0853-4CB3-A483-B1CD648DD983}" dt="2022-12-04T17:33:01.858" v="2326" actId="26606"/>
          <ac:spMkLst>
            <pc:docMk/>
            <pc:sldMk cId="3950720747" sldId="263"/>
            <ac:spMk id="4" creationId="{EF965A40-E7CD-9E63-D2F9-1B800376BD65}"/>
          </ac:spMkLst>
        </pc:spChg>
        <pc:spChg chg="mod ord">
          <ac:chgData name="Md Jewel Ahmed (2117693)" userId="b619405b-9551-45ec-a59c-29a33f7f7305" providerId="ADAL" clId="{542672F1-0853-4CB3-A483-B1CD648DD983}" dt="2022-12-04T17:33:01.858" v="2326" actId="26606"/>
          <ac:spMkLst>
            <pc:docMk/>
            <pc:sldMk cId="3950720747" sldId="263"/>
            <ac:spMk id="7" creationId="{212613D8-1B14-9DE2-B196-C3177A507611}"/>
          </ac:spMkLst>
        </pc:spChg>
        <pc:spChg chg="add del">
          <ac:chgData name="Md Jewel Ahmed (2117693)" userId="b619405b-9551-45ec-a59c-29a33f7f7305" providerId="ADAL" clId="{542672F1-0853-4CB3-A483-B1CD648DD983}" dt="2022-12-04T17:32:42.305" v="2324" actId="26606"/>
          <ac:spMkLst>
            <pc:docMk/>
            <pc:sldMk cId="3950720747" sldId="263"/>
            <ac:spMk id="9" creationId="{09C946AC-2072-4946-A2B8-39F09D0944EE}"/>
          </ac:spMkLst>
        </pc:spChg>
        <pc:spChg chg="add del">
          <ac:chgData name="Md Jewel Ahmed (2117693)" userId="b619405b-9551-45ec-a59c-29a33f7f7305" providerId="ADAL" clId="{542672F1-0853-4CB3-A483-B1CD648DD983}" dt="2022-12-04T17:32:42.305" v="2324" actId="26606"/>
          <ac:spMkLst>
            <pc:docMk/>
            <pc:sldMk cId="3950720747" sldId="263"/>
            <ac:spMk id="11" creationId="{559FD8B5-8CC4-4CFE-BD2A-1216B1F2C3DB}"/>
          </ac:spMkLst>
        </pc:spChg>
        <pc:spChg chg="add del">
          <ac:chgData name="Md Jewel Ahmed (2117693)" userId="b619405b-9551-45ec-a59c-29a33f7f7305" providerId="ADAL" clId="{542672F1-0853-4CB3-A483-B1CD648DD983}" dt="2022-12-04T12:18:28.033" v="457" actId="26606"/>
          <ac:spMkLst>
            <pc:docMk/>
            <pc:sldMk cId="3950720747" sldId="263"/>
            <ac:spMk id="12" creationId="{04A130CA-991E-4C92-A494-EB7D8666EFED}"/>
          </ac:spMkLst>
        </pc:spChg>
        <pc:spChg chg="add del">
          <ac:chgData name="Md Jewel Ahmed (2117693)" userId="b619405b-9551-45ec-a59c-29a33f7f7305" providerId="ADAL" clId="{542672F1-0853-4CB3-A483-B1CD648DD983}" dt="2022-12-04T17:32:42.305" v="2324" actId="26606"/>
          <ac:spMkLst>
            <pc:docMk/>
            <pc:sldMk cId="3950720747" sldId="263"/>
            <ac:spMk id="13" creationId="{9ECF13F4-3D2A-4F2E-9BBD-3038670D21ED}"/>
          </ac:spMkLst>
        </pc:spChg>
        <pc:spChg chg="add del">
          <ac:chgData name="Md Jewel Ahmed (2117693)" userId="b619405b-9551-45ec-a59c-29a33f7f7305" providerId="ADAL" clId="{542672F1-0853-4CB3-A483-B1CD648DD983}" dt="2022-12-04T12:18:28.033" v="457" actId="26606"/>
          <ac:spMkLst>
            <pc:docMk/>
            <pc:sldMk cId="3950720747" sldId="263"/>
            <ac:spMk id="14" creationId="{FC3C749F-9A26-4B1E-BC2E-572D03DF9593}"/>
          </ac:spMkLst>
        </pc:spChg>
        <pc:spChg chg="add del">
          <ac:chgData name="Md Jewel Ahmed (2117693)" userId="b619405b-9551-45ec-a59c-29a33f7f7305" providerId="ADAL" clId="{542672F1-0853-4CB3-A483-B1CD648DD983}" dt="2022-12-04T12:18:28.033" v="457" actId="26606"/>
          <ac:spMkLst>
            <pc:docMk/>
            <pc:sldMk cId="3950720747" sldId="263"/>
            <ac:spMk id="16" creationId="{F98D51C6-1188-49B8-B829-31D2C2813F10}"/>
          </ac:spMkLst>
        </pc:spChg>
        <pc:spChg chg="add del">
          <ac:chgData name="Md Jewel Ahmed (2117693)" userId="b619405b-9551-45ec-a59c-29a33f7f7305" providerId="ADAL" clId="{542672F1-0853-4CB3-A483-B1CD648DD983}" dt="2022-12-04T12:18:28.033" v="457" actId="26606"/>
          <ac:spMkLst>
            <pc:docMk/>
            <pc:sldMk cId="3950720747" sldId="263"/>
            <ac:spMk id="18" creationId="{456BA586-8922-4113-BD35-BBF1EB1A1F42}"/>
          </ac:spMkLst>
        </pc:spChg>
        <pc:spChg chg="add del">
          <ac:chgData name="Md Jewel Ahmed (2117693)" userId="b619405b-9551-45ec-a59c-29a33f7f7305" providerId="ADAL" clId="{542672F1-0853-4CB3-A483-B1CD648DD983}" dt="2022-12-04T12:18:28.033" v="457" actId="26606"/>
          <ac:spMkLst>
            <pc:docMk/>
            <pc:sldMk cId="3950720747" sldId="263"/>
            <ac:spMk id="20" creationId="{B497CCB5-5FC2-473C-AFCC-2430CEF1DF71}"/>
          </ac:spMkLst>
        </pc:spChg>
        <pc:spChg chg="add del">
          <ac:chgData name="Md Jewel Ahmed (2117693)" userId="b619405b-9551-45ec-a59c-29a33f7f7305" providerId="ADAL" clId="{542672F1-0853-4CB3-A483-B1CD648DD983}" dt="2022-12-04T12:18:28.033" v="457" actId="26606"/>
          <ac:spMkLst>
            <pc:docMk/>
            <pc:sldMk cId="3950720747" sldId="263"/>
            <ac:spMk id="22" creationId="{599C8C75-BFDF-44E7-A028-EEB5EDD58817}"/>
          </ac:spMkLst>
        </pc:spChg>
        <pc:spChg chg="add del">
          <ac:chgData name="Md Jewel Ahmed (2117693)" userId="b619405b-9551-45ec-a59c-29a33f7f7305" providerId="ADAL" clId="{542672F1-0853-4CB3-A483-B1CD648DD983}" dt="2022-12-04T12:21:02.594" v="480" actId="26606"/>
          <ac:spMkLst>
            <pc:docMk/>
            <pc:sldMk cId="3950720747" sldId="263"/>
            <ac:spMk id="24" creationId="{A8384FB5-9ADC-4DDC-881B-597D56F5B15D}"/>
          </ac:spMkLst>
        </pc:spChg>
        <pc:spChg chg="add del">
          <ac:chgData name="Md Jewel Ahmed (2117693)" userId="b619405b-9551-45ec-a59c-29a33f7f7305" providerId="ADAL" clId="{542672F1-0853-4CB3-A483-B1CD648DD983}" dt="2022-12-04T12:21:02.594" v="480" actId="26606"/>
          <ac:spMkLst>
            <pc:docMk/>
            <pc:sldMk cId="3950720747" sldId="263"/>
            <ac:spMk id="25" creationId="{91E5A9A7-95C6-4F4F-B00E-C82E07FE62EF}"/>
          </ac:spMkLst>
        </pc:spChg>
        <pc:spChg chg="add del">
          <ac:chgData name="Md Jewel Ahmed (2117693)" userId="b619405b-9551-45ec-a59c-29a33f7f7305" providerId="ADAL" clId="{542672F1-0853-4CB3-A483-B1CD648DD983}" dt="2022-12-04T12:21:02.594" v="480" actId="26606"/>
          <ac:spMkLst>
            <pc:docMk/>
            <pc:sldMk cId="3950720747" sldId="263"/>
            <ac:spMk id="26" creationId="{D07DD2DE-F619-49DD-B5E7-03A290FF4ED1}"/>
          </ac:spMkLst>
        </pc:spChg>
        <pc:spChg chg="add del">
          <ac:chgData name="Md Jewel Ahmed (2117693)" userId="b619405b-9551-45ec-a59c-29a33f7f7305" providerId="ADAL" clId="{542672F1-0853-4CB3-A483-B1CD648DD983}" dt="2022-12-04T12:13:31.040" v="434" actId="26606"/>
          <ac:spMkLst>
            <pc:docMk/>
            <pc:sldMk cId="3950720747" sldId="263"/>
            <ac:spMk id="27" creationId="{347D6575-0B06-40B2-9D0F-298202F6BCAC}"/>
          </ac:spMkLst>
        </pc:spChg>
        <pc:spChg chg="add del">
          <ac:chgData name="Md Jewel Ahmed (2117693)" userId="b619405b-9551-45ec-a59c-29a33f7f7305" providerId="ADAL" clId="{542672F1-0853-4CB3-A483-B1CD648DD983}" dt="2022-12-04T12:21:02.594" v="480" actId="26606"/>
          <ac:spMkLst>
            <pc:docMk/>
            <pc:sldMk cId="3950720747" sldId="263"/>
            <ac:spMk id="28" creationId="{85149191-5F60-4A28-AAFF-039F96B0F3EC}"/>
          </ac:spMkLst>
        </pc:spChg>
        <pc:spChg chg="add del">
          <ac:chgData name="Md Jewel Ahmed (2117693)" userId="b619405b-9551-45ec-a59c-29a33f7f7305" providerId="ADAL" clId="{542672F1-0853-4CB3-A483-B1CD648DD983}" dt="2022-12-04T12:13:31.040" v="434" actId="26606"/>
          <ac:spMkLst>
            <pc:docMk/>
            <pc:sldMk cId="3950720747" sldId="263"/>
            <ac:spMk id="29" creationId="{E2B33195-5BCA-4BB7-A82D-6739522687DD}"/>
          </ac:spMkLst>
        </pc:spChg>
        <pc:spChg chg="add del">
          <ac:chgData name="Md Jewel Ahmed (2117693)" userId="b619405b-9551-45ec-a59c-29a33f7f7305" providerId="ADAL" clId="{542672F1-0853-4CB3-A483-B1CD648DD983}" dt="2022-12-04T12:21:02.594" v="480" actId="26606"/>
          <ac:spMkLst>
            <pc:docMk/>
            <pc:sldMk cId="3950720747" sldId="263"/>
            <ac:spMk id="30" creationId="{F8260ED5-17F7-4158-B241-D51DD4CF1B7E}"/>
          </ac:spMkLst>
        </pc:spChg>
        <pc:spChg chg="add del">
          <ac:chgData name="Md Jewel Ahmed (2117693)" userId="b619405b-9551-45ec-a59c-29a33f7f7305" providerId="ADAL" clId="{542672F1-0853-4CB3-A483-B1CD648DD983}" dt="2022-12-04T12:13:31.040" v="434" actId="26606"/>
          <ac:spMkLst>
            <pc:docMk/>
            <pc:sldMk cId="3950720747" sldId="263"/>
            <ac:spMk id="31" creationId="{CF8AD9F3-9AF6-494F-83A3-2F677563935C}"/>
          </ac:spMkLst>
        </pc:spChg>
        <pc:spChg chg="add del">
          <ac:chgData name="Md Jewel Ahmed (2117693)" userId="b619405b-9551-45ec-a59c-29a33f7f7305" providerId="ADAL" clId="{542672F1-0853-4CB3-A483-B1CD648DD983}" dt="2022-12-04T12:20:24.256" v="469" actId="26606"/>
          <ac:spMkLst>
            <pc:docMk/>
            <pc:sldMk cId="3950720747" sldId="263"/>
            <ac:spMk id="32" creationId="{49B447FE-DDA9-4B30-828A-59FC569124E2}"/>
          </ac:spMkLst>
        </pc:spChg>
        <pc:spChg chg="add del">
          <ac:chgData name="Md Jewel Ahmed (2117693)" userId="b619405b-9551-45ec-a59c-29a33f7f7305" providerId="ADAL" clId="{542672F1-0853-4CB3-A483-B1CD648DD983}" dt="2022-12-04T12:13:31.040" v="434" actId="26606"/>
          <ac:spMkLst>
            <pc:docMk/>
            <pc:sldMk cId="3950720747" sldId="263"/>
            <ac:spMk id="33" creationId="{0DA5DB8B-7E5C-4ABC-8069-A9A8806F3976}"/>
          </ac:spMkLst>
        </pc:spChg>
        <pc:spChg chg="add del">
          <ac:chgData name="Md Jewel Ahmed (2117693)" userId="b619405b-9551-45ec-a59c-29a33f7f7305" providerId="ADAL" clId="{542672F1-0853-4CB3-A483-B1CD648DD983}" dt="2022-12-04T12:20:24.256" v="469" actId="26606"/>
          <ac:spMkLst>
            <pc:docMk/>
            <pc:sldMk cId="3950720747" sldId="263"/>
            <ac:spMk id="34" creationId="{C3D487F7-9050-4871-B351-34A72ADB296C}"/>
          </ac:spMkLst>
        </pc:spChg>
        <pc:spChg chg="add del">
          <ac:chgData name="Md Jewel Ahmed (2117693)" userId="b619405b-9551-45ec-a59c-29a33f7f7305" providerId="ADAL" clId="{542672F1-0853-4CB3-A483-B1CD648DD983}" dt="2022-12-04T12:13:35.018" v="436" actId="26606"/>
          <ac:spMkLst>
            <pc:docMk/>
            <pc:sldMk cId="3950720747" sldId="263"/>
            <ac:spMk id="35" creationId="{58153EC8-8E01-4D70-B575-24ABD35A1125}"/>
          </ac:spMkLst>
        </pc:spChg>
        <pc:spChg chg="add del">
          <ac:chgData name="Md Jewel Ahmed (2117693)" userId="b619405b-9551-45ec-a59c-29a33f7f7305" providerId="ADAL" clId="{542672F1-0853-4CB3-A483-B1CD648DD983}" dt="2022-12-04T12:20:24.256" v="469" actId="26606"/>
          <ac:spMkLst>
            <pc:docMk/>
            <pc:sldMk cId="3950720747" sldId="263"/>
            <ac:spMk id="36" creationId="{C84384FE-1C88-4CAA-8FB8-2313A3AE734D}"/>
          </ac:spMkLst>
        </pc:spChg>
        <pc:spChg chg="add del">
          <ac:chgData name="Md Jewel Ahmed (2117693)" userId="b619405b-9551-45ec-a59c-29a33f7f7305" providerId="ADAL" clId="{542672F1-0853-4CB3-A483-B1CD648DD983}" dt="2022-12-04T12:13:46.541" v="438" actId="26606"/>
          <ac:spMkLst>
            <pc:docMk/>
            <pc:sldMk cId="3950720747" sldId="263"/>
            <ac:spMk id="37" creationId="{6753252F-4873-4F63-801D-CC719279A7D5}"/>
          </ac:spMkLst>
        </pc:spChg>
        <pc:spChg chg="add del">
          <ac:chgData name="Md Jewel Ahmed (2117693)" userId="b619405b-9551-45ec-a59c-29a33f7f7305" providerId="ADAL" clId="{542672F1-0853-4CB3-A483-B1CD648DD983}" dt="2022-12-04T12:13:46.541" v="438" actId="26606"/>
          <ac:spMkLst>
            <pc:docMk/>
            <pc:sldMk cId="3950720747" sldId="263"/>
            <ac:spMk id="38" creationId="{047C8CCB-F95D-4249-92DD-651249D3535A}"/>
          </ac:spMkLst>
        </pc:spChg>
        <pc:spChg chg="add del">
          <ac:chgData name="Md Jewel Ahmed (2117693)" userId="b619405b-9551-45ec-a59c-29a33f7f7305" providerId="ADAL" clId="{542672F1-0853-4CB3-A483-B1CD648DD983}" dt="2022-12-04T12:20:24.256" v="469" actId="26606"/>
          <ac:spMkLst>
            <pc:docMk/>
            <pc:sldMk cId="3950720747" sldId="263"/>
            <ac:spMk id="39" creationId="{F43C27DD-EF6A-4C48-9669-C2970E71A814}"/>
          </ac:spMkLst>
        </pc:spChg>
        <pc:spChg chg="add del">
          <ac:chgData name="Md Jewel Ahmed (2117693)" userId="b619405b-9551-45ec-a59c-29a33f7f7305" providerId="ADAL" clId="{542672F1-0853-4CB3-A483-B1CD648DD983}" dt="2022-12-04T12:14:39.705" v="440" actId="26606"/>
          <ac:spMkLst>
            <pc:docMk/>
            <pc:sldMk cId="3950720747" sldId="263"/>
            <ac:spMk id="40" creationId="{E49CC64F-7275-4E33-961B-0C5CDC439875}"/>
          </ac:spMkLst>
        </pc:spChg>
        <pc:spChg chg="add del">
          <ac:chgData name="Md Jewel Ahmed (2117693)" userId="b619405b-9551-45ec-a59c-29a33f7f7305" providerId="ADAL" clId="{542672F1-0853-4CB3-A483-B1CD648DD983}" dt="2022-12-04T12:20:24.256" v="469" actId="26606"/>
          <ac:spMkLst>
            <pc:docMk/>
            <pc:sldMk cId="3950720747" sldId="263"/>
            <ac:spMk id="41" creationId="{05A1AA86-B7E6-4C02-AA34-F1A25CD4CCBD}"/>
          </ac:spMkLst>
        </pc:spChg>
        <pc:spChg chg="add del">
          <ac:chgData name="Md Jewel Ahmed (2117693)" userId="b619405b-9551-45ec-a59c-29a33f7f7305" providerId="ADAL" clId="{542672F1-0853-4CB3-A483-B1CD648DD983}" dt="2022-12-04T12:15:04.864" v="442" actId="26606"/>
          <ac:spMkLst>
            <pc:docMk/>
            <pc:sldMk cId="3950720747" sldId="263"/>
            <ac:spMk id="42" creationId="{D12DDE76-C203-4047-9998-63900085B5E8}"/>
          </ac:spMkLst>
        </pc:spChg>
        <pc:spChg chg="add del">
          <ac:chgData name="Md Jewel Ahmed (2117693)" userId="b619405b-9551-45ec-a59c-29a33f7f7305" providerId="ADAL" clId="{542672F1-0853-4CB3-A483-B1CD648DD983}" dt="2022-12-04T12:20:24.256" v="469" actId="26606"/>
          <ac:spMkLst>
            <pc:docMk/>
            <pc:sldMk cId="3950720747" sldId="263"/>
            <ac:spMk id="43" creationId="{86C3B9CB-4E48-4726-B7B9-9E02F71B150F}"/>
          </ac:spMkLst>
        </pc:spChg>
        <pc:spChg chg="add del">
          <ac:chgData name="Md Jewel Ahmed (2117693)" userId="b619405b-9551-45ec-a59c-29a33f7f7305" providerId="ADAL" clId="{542672F1-0853-4CB3-A483-B1CD648DD983}" dt="2022-12-04T12:18:13.026" v="456" actId="26606"/>
          <ac:spMkLst>
            <pc:docMk/>
            <pc:sldMk cId="3950720747" sldId="263"/>
            <ac:spMk id="44" creationId="{1DB7C82F-AB7E-4F0C-B829-FA1B9C415180}"/>
          </ac:spMkLst>
        </pc:spChg>
        <pc:spChg chg="add del">
          <ac:chgData name="Md Jewel Ahmed (2117693)" userId="b619405b-9551-45ec-a59c-29a33f7f7305" providerId="ADAL" clId="{542672F1-0853-4CB3-A483-B1CD648DD983}" dt="2022-12-04T12:18:13.026" v="456" actId="26606"/>
          <ac:spMkLst>
            <pc:docMk/>
            <pc:sldMk cId="3950720747" sldId="263"/>
            <ac:spMk id="45" creationId="{F55FFF17-D3D5-4F58-BA56-54EA901CE038}"/>
          </ac:spMkLst>
        </pc:spChg>
        <pc:spChg chg="add del">
          <ac:chgData name="Md Jewel Ahmed (2117693)" userId="b619405b-9551-45ec-a59c-29a33f7f7305" providerId="ADAL" clId="{542672F1-0853-4CB3-A483-B1CD648DD983}" dt="2022-12-04T12:20:27.658" v="471" actId="26606"/>
          <ac:spMkLst>
            <pc:docMk/>
            <pc:sldMk cId="3950720747" sldId="263"/>
            <ac:spMk id="46" creationId="{8D0D6D3E-D7F9-4591-9CA9-DDF4DB1F73DA}"/>
          </ac:spMkLst>
        </pc:spChg>
        <pc:spChg chg="add del">
          <ac:chgData name="Md Jewel Ahmed (2117693)" userId="b619405b-9551-45ec-a59c-29a33f7f7305" providerId="ADAL" clId="{542672F1-0853-4CB3-A483-B1CD648DD983}" dt="2022-12-04T12:20:27.658" v="471" actId="26606"/>
          <ac:spMkLst>
            <pc:docMk/>
            <pc:sldMk cId="3950720747" sldId="263"/>
            <ac:spMk id="47" creationId="{C4C9F2B0-1044-46EB-8AEB-C3BFFDE6C2CC}"/>
          </ac:spMkLst>
        </pc:spChg>
        <pc:spChg chg="add del">
          <ac:chgData name="Md Jewel Ahmed (2117693)" userId="b619405b-9551-45ec-a59c-29a33f7f7305" providerId="ADAL" clId="{542672F1-0853-4CB3-A483-B1CD648DD983}" dt="2022-12-04T12:20:27.658" v="471" actId="26606"/>
          <ac:spMkLst>
            <pc:docMk/>
            <pc:sldMk cId="3950720747" sldId="263"/>
            <ac:spMk id="48" creationId="{D28B54C3-B57B-472A-B96E-1FCB67093DC2}"/>
          </ac:spMkLst>
        </pc:spChg>
        <pc:spChg chg="add del">
          <ac:chgData name="Md Jewel Ahmed (2117693)" userId="b619405b-9551-45ec-a59c-29a33f7f7305" providerId="ADAL" clId="{542672F1-0853-4CB3-A483-B1CD648DD983}" dt="2022-12-04T12:20:27.658" v="471" actId="26606"/>
          <ac:spMkLst>
            <pc:docMk/>
            <pc:sldMk cId="3950720747" sldId="263"/>
            <ac:spMk id="49" creationId="{7DB3C429-F8DA-49B9-AF84-21996FCF78B5}"/>
          </ac:spMkLst>
        </pc:spChg>
        <pc:spChg chg="add del">
          <ac:chgData name="Md Jewel Ahmed (2117693)" userId="b619405b-9551-45ec-a59c-29a33f7f7305" providerId="ADAL" clId="{542672F1-0853-4CB3-A483-B1CD648DD983}" dt="2022-12-04T12:20:33.228" v="475" actId="26606"/>
          <ac:spMkLst>
            <pc:docMk/>
            <pc:sldMk cId="3950720747" sldId="263"/>
            <ac:spMk id="50" creationId="{A8384FB5-9ADC-4DDC-881B-597D56F5B15D}"/>
          </ac:spMkLst>
        </pc:spChg>
        <pc:spChg chg="add del">
          <ac:chgData name="Md Jewel Ahmed (2117693)" userId="b619405b-9551-45ec-a59c-29a33f7f7305" providerId="ADAL" clId="{542672F1-0853-4CB3-A483-B1CD648DD983}" dt="2022-12-04T12:20:33.228" v="475" actId="26606"/>
          <ac:spMkLst>
            <pc:docMk/>
            <pc:sldMk cId="3950720747" sldId="263"/>
            <ac:spMk id="51" creationId="{BC05CA36-AD6A-4ABF-9A05-52E5A143D2BB}"/>
          </ac:spMkLst>
        </pc:spChg>
        <pc:spChg chg="add del">
          <ac:chgData name="Md Jewel Ahmed (2117693)" userId="b619405b-9551-45ec-a59c-29a33f7f7305" providerId="ADAL" clId="{542672F1-0853-4CB3-A483-B1CD648DD983}" dt="2022-12-04T12:20:33.228" v="475" actId="26606"/>
          <ac:spMkLst>
            <pc:docMk/>
            <pc:sldMk cId="3950720747" sldId="263"/>
            <ac:spMk id="52" creationId="{D4331EE8-85A4-4588-8D9E-70E534D477DB}"/>
          </ac:spMkLst>
        </pc:spChg>
        <pc:spChg chg="add del">
          <ac:chgData name="Md Jewel Ahmed (2117693)" userId="b619405b-9551-45ec-a59c-29a33f7f7305" providerId="ADAL" clId="{542672F1-0853-4CB3-A483-B1CD648DD983}" dt="2022-12-04T12:20:33.228" v="475" actId="26606"/>
          <ac:spMkLst>
            <pc:docMk/>
            <pc:sldMk cId="3950720747" sldId="263"/>
            <ac:spMk id="53" creationId="{49D6C862-61CC-4B46-8080-96583D653BAB}"/>
          </ac:spMkLst>
        </pc:spChg>
        <pc:spChg chg="add del">
          <ac:chgData name="Md Jewel Ahmed (2117693)" userId="b619405b-9551-45ec-a59c-29a33f7f7305" providerId="ADAL" clId="{542672F1-0853-4CB3-A483-B1CD648DD983}" dt="2022-12-04T12:20:33.228" v="475" actId="26606"/>
          <ac:spMkLst>
            <pc:docMk/>
            <pc:sldMk cId="3950720747" sldId="263"/>
            <ac:spMk id="54" creationId="{E37EECFC-A684-4391-AE85-4CDAF5565F61}"/>
          </ac:spMkLst>
        </pc:spChg>
        <pc:spChg chg="add del">
          <ac:chgData name="Md Jewel Ahmed (2117693)" userId="b619405b-9551-45ec-a59c-29a33f7f7305" providerId="ADAL" clId="{542672F1-0853-4CB3-A483-B1CD648DD983}" dt="2022-12-04T12:20:36.400" v="477" actId="26606"/>
          <ac:spMkLst>
            <pc:docMk/>
            <pc:sldMk cId="3950720747" sldId="263"/>
            <ac:spMk id="56" creationId="{ACBE1851-2230-47A9-B000-CE9046EA61B9}"/>
          </ac:spMkLst>
        </pc:spChg>
        <pc:spChg chg="add del">
          <ac:chgData name="Md Jewel Ahmed (2117693)" userId="b619405b-9551-45ec-a59c-29a33f7f7305" providerId="ADAL" clId="{542672F1-0853-4CB3-A483-B1CD648DD983}" dt="2022-12-04T12:21:02.594" v="479" actId="26606"/>
          <ac:spMkLst>
            <pc:docMk/>
            <pc:sldMk cId="3950720747" sldId="263"/>
            <ac:spMk id="59" creationId="{9203DE33-2CD4-4CA8-9AF3-37C3B65133B0}"/>
          </ac:spMkLst>
        </pc:spChg>
        <pc:spChg chg="add del">
          <ac:chgData name="Md Jewel Ahmed (2117693)" userId="b619405b-9551-45ec-a59c-29a33f7f7305" providerId="ADAL" clId="{542672F1-0853-4CB3-A483-B1CD648DD983}" dt="2022-12-04T12:21:02.594" v="479" actId="26606"/>
          <ac:spMkLst>
            <pc:docMk/>
            <pc:sldMk cId="3950720747" sldId="263"/>
            <ac:spMk id="60" creationId="{0AF57B88-1D4C-41FA-A761-EC1DD10C35CB}"/>
          </ac:spMkLst>
        </pc:spChg>
        <pc:spChg chg="add del">
          <ac:chgData name="Md Jewel Ahmed (2117693)" userId="b619405b-9551-45ec-a59c-29a33f7f7305" providerId="ADAL" clId="{542672F1-0853-4CB3-A483-B1CD648DD983}" dt="2022-12-04T12:21:02.594" v="479" actId="26606"/>
          <ac:spMkLst>
            <pc:docMk/>
            <pc:sldMk cId="3950720747" sldId="263"/>
            <ac:spMk id="61" creationId="{D2548F45-5164-4ABB-8212-7F293FDED8D4}"/>
          </ac:spMkLst>
        </pc:spChg>
        <pc:spChg chg="add del">
          <ac:chgData name="Md Jewel Ahmed (2117693)" userId="b619405b-9551-45ec-a59c-29a33f7f7305" providerId="ADAL" clId="{542672F1-0853-4CB3-A483-B1CD648DD983}" dt="2022-12-04T12:21:02.594" v="479" actId="26606"/>
          <ac:spMkLst>
            <pc:docMk/>
            <pc:sldMk cId="3950720747" sldId="263"/>
            <ac:spMk id="62" creationId="{5E81CCFB-7BEF-4186-86FB-D09450B4D02D}"/>
          </ac:spMkLst>
        </pc:spChg>
        <pc:spChg chg="add del">
          <ac:chgData name="Md Jewel Ahmed (2117693)" userId="b619405b-9551-45ec-a59c-29a33f7f7305" providerId="ADAL" clId="{542672F1-0853-4CB3-A483-B1CD648DD983}" dt="2022-12-04T12:23:07.918" v="484"/>
          <ac:spMkLst>
            <pc:docMk/>
            <pc:sldMk cId="3950720747" sldId="263"/>
            <ac:spMk id="64" creationId="{A4E37431-20F0-4DD6-84A9-ED2B644943A2}"/>
          </ac:spMkLst>
        </pc:spChg>
        <pc:spChg chg="add del">
          <ac:chgData name="Md Jewel Ahmed (2117693)" userId="b619405b-9551-45ec-a59c-29a33f7f7305" providerId="ADAL" clId="{542672F1-0853-4CB3-A483-B1CD648DD983}" dt="2022-12-04T12:23:07.918" v="484"/>
          <ac:spMkLst>
            <pc:docMk/>
            <pc:sldMk cId="3950720747" sldId="263"/>
            <ac:spMk id="65" creationId="{0AE98B72-66C6-4AB4-AF0D-BA830DE86393}"/>
          </ac:spMkLst>
        </pc:spChg>
        <pc:spChg chg="add del">
          <ac:chgData name="Md Jewel Ahmed (2117693)" userId="b619405b-9551-45ec-a59c-29a33f7f7305" providerId="ADAL" clId="{542672F1-0853-4CB3-A483-B1CD648DD983}" dt="2022-12-04T12:23:07.918" v="484"/>
          <ac:spMkLst>
            <pc:docMk/>
            <pc:sldMk cId="3950720747" sldId="263"/>
            <ac:spMk id="66" creationId="{407EAFC6-733F-403D-BB4D-05A3A28742F1}"/>
          </ac:spMkLst>
        </pc:spChg>
        <pc:spChg chg="add del">
          <ac:chgData name="Md Jewel Ahmed (2117693)" userId="b619405b-9551-45ec-a59c-29a33f7f7305" providerId="ADAL" clId="{542672F1-0853-4CB3-A483-B1CD648DD983}" dt="2022-12-04T12:23:07.918" v="484"/>
          <ac:spMkLst>
            <pc:docMk/>
            <pc:sldMk cId="3950720747" sldId="263"/>
            <ac:spMk id="67" creationId="{17A36730-4CB0-4F61-AD11-A44C9765833F}"/>
          </ac:spMkLst>
        </pc:spChg>
        <pc:spChg chg="add del">
          <ac:chgData name="Md Jewel Ahmed (2117693)" userId="b619405b-9551-45ec-a59c-29a33f7f7305" providerId="ADAL" clId="{542672F1-0853-4CB3-A483-B1CD648DD983}" dt="2022-12-04T12:23:07.918" v="484"/>
          <ac:spMkLst>
            <pc:docMk/>
            <pc:sldMk cId="3950720747" sldId="263"/>
            <ac:spMk id="68" creationId="{C69C79E1-F916-4929-A4F3-DE763D4BFA57}"/>
          </ac:spMkLst>
        </pc:spChg>
        <pc:spChg chg="add del">
          <ac:chgData name="Md Jewel Ahmed (2117693)" userId="b619405b-9551-45ec-a59c-29a33f7f7305" providerId="ADAL" clId="{542672F1-0853-4CB3-A483-B1CD648DD983}" dt="2022-12-04T12:23:07.918" v="484"/>
          <ac:spMkLst>
            <pc:docMk/>
            <pc:sldMk cId="3950720747" sldId="263"/>
            <ac:spMk id="69" creationId="{767334AB-16BD-4EC7-8C6B-4B5171600933}"/>
          </ac:spMkLst>
        </pc:spChg>
        <pc:spChg chg="add del">
          <ac:chgData name="Md Jewel Ahmed (2117693)" userId="b619405b-9551-45ec-a59c-29a33f7f7305" providerId="ADAL" clId="{542672F1-0853-4CB3-A483-B1CD648DD983}" dt="2022-12-04T17:33:01.858" v="2326" actId="26606"/>
          <ac:spMkLst>
            <pc:docMk/>
            <pc:sldMk cId="3950720747" sldId="263"/>
            <ac:spMk id="142" creationId="{1F94DC1C-47D1-41D7-8B1B-9A036D614027}"/>
          </ac:spMkLst>
        </pc:spChg>
        <pc:spChg chg="add del">
          <ac:chgData name="Md Jewel Ahmed (2117693)" userId="b619405b-9551-45ec-a59c-29a33f7f7305" providerId="ADAL" clId="{542672F1-0853-4CB3-A483-B1CD648DD983}" dt="2022-12-04T17:33:01.858" v="2326" actId="26606"/>
          <ac:spMkLst>
            <pc:docMk/>
            <pc:sldMk cId="3950720747" sldId="263"/>
            <ac:spMk id="144" creationId="{AC12A592-C02D-46EF-8E1F-9335DB8D71DF}"/>
          </ac:spMkLst>
        </pc:spChg>
        <pc:spChg chg="add del">
          <ac:chgData name="Md Jewel Ahmed (2117693)" userId="b619405b-9551-45ec-a59c-29a33f7f7305" providerId="ADAL" clId="{542672F1-0853-4CB3-A483-B1CD648DD983}" dt="2022-12-04T17:33:01.858" v="2326" actId="26606"/>
          <ac:spMkLst>
            <pc:docMk/>
            <pc:sldMk cId="3950720747" sldId="263"/>
            <ac:spMk id="145" creationId="{24005816-5BCA-4665-8A58-5580F8E9C84A}"/>
          </ac:spMkLst>
        </pc:spChg>
        <pc:grpChg chg="add del">
          <ac:chgData name="Md Jewel Ahmed (2117693)" userId="b619405b-9551-45ec-a59c-29a33f7f7305" providerId="ADAL" clId="{542672F1-0853-4CB3-A483-B1CD648DD983}" dt="2022-12-04T17:32:42.305" v="2324" actId="26606"/>
          <ac:grpSpMkLst>
            <pc:docMk/>
            <pc:sldMk cId="3950720747" sldId="263"/>
            <ac:grpSpMk id="15" creationId="{19660E16-DCC0-4B6C-8E84-4C292580059F}"/>
          </ac:grpSpMkLst>
        </pc:grpChg>
        <pc:grpChg chg="add del">
          <ac:chgData name="Md Jewel Ahmed (2117693)" userId="b619405b-9551-45ec-a59c-29a33f7f7305" providerId="ADAL" clId="{542672F1-0853-4CB3-A483-B1CD648DD983}" dt="2022-12-04T17:33:01.858" v="2326" actId="26606"/>
          <ac:grpSpMkLst>
            <pc:docMk/>
            <pc:sldMk cId="3950720747" sldId="263"/>
            <ac:grpSpMk id="146" creationId="{BF07F359-8CA3-4854-91E7-EE6004020511}"/>
          </ac:grpSpMkLst>
        </pc:grpChg>
        <pc:picChg chg="add mod modCrop">
          <ac:chgData name="Md Jewel Ahmed (2117693)" userId="b619405b-9551-45ec-a59c-29a33f7f7305" providerId="ADAL" clId="{542672F1-0853-4CB3-A483-B1CD648DD983}" dt="2022-12-04T17:33:01.858" v="2326" actId="26606"/>
          <ac:picMkLst>
            <pc:docMk/>
            <pc:sldMk cId="3950720747" sldId="263"/>
            <ac:picMk id="2" creationId="{9265F489-A073-553A-B989-B141E13DA515}"/>
          </ac:picMkLst>
        </pc:picChg>
        <pc:picChg chg="add del">
          <ac:chgData name="Md Jewel Ahmed (2117693)" userId="b619405b-9551-45ec-a59c-29a33f7f7305" providerId="ADAL" clId="{542672F1-0853-4CB3-A483-B1CD648DD983}" dt="2022-12-04T17:32:42.305" v="2324" actId="26606"/>
          <ac:picMkLst>
            <pc:docMk/>
            <pc:sldMk cId="3950720747" sldId="263"/>
            <ac:picMk id="10" creationId="{A748C8C8-F348-4D00-852A-26DD9EBCC24C}"/>
          </ac:picMkLst>
        </pc:picChg>
        <pc:picChg chg="add del">
          <ac:chgData name="Md Jewel Ahmed (2117693)" userId="b619405b-9551-45ec-a59c-29a33f7f7305" providerId="ADAL" clId="{542672F1-0853-4CB3-A483-B1CD648DD983}" dt="2022-12-04T17:33:01.858" v="2326" actId="26606"/>
          <ac:picMkLst>
            <pc:docMk/>
            <pc:sldMk cId="3950720747" sldId="263"/>
            <ac:picMk id="143" creationId="{811383CE-CE86-4E1C-B289-798EB9E6E0E5}"/>
          </ac:picMkLst>
        </pc:picChg>
        <pc:cxnChg chg="add del">
          <ac:chgData name="Md Jewel Ahmed (2117693)" userId="b619405b-9551-45ec-a59c-29a33f7f7305" providerId="ADAL" clId="{542672F1-0853-4CB3-A483-B1CD648DD983}" dt="2022-12-04T12:20:36.400" v="477" actId="26606"/>
          <ac:cxnSpMkLst>
            <pc:docMk/>
            <pc:sldMk cId="3950720747" sldId="263"/>
            <ac:cxnSpMk id="57" creationId="{23B93832-6514-44F4-849B-5EE2C8A2337D}"/>
          </ac:cxnSpMkLst>
        </pc:cxnChg>
      </pc:sldChg>
      <pc:sldChg chg="modSp mod ord setBg">
        <pc:chgData name="Md Jewel Ahmed (2117693)" userId="b619405b-9551-45ec-a59c-29a33f7f7305" providerId="ADAL" clId="{542672F1-0853-4CB3-A483-B1CD648DD983}" dt="2022-12-07T00:00:23.467" v="2687" actId="207"/>
        <pc:sldMkLst>
          <pc:docMk/>
          <pc:sldMk cId="910544332" sldId="264"/>
        </pc:sldMkLst>
        <pc:spChg chg="mod">
          <ac:chgData name="Md Jewel Ahmed (2117693)" userId="b619405b-9551-45ec-a59c-29a33f7f7305" providerId="ADAL" clId="{542672F1-0853-4CB3-A483-B1CD648DD983}" dt="2022-12-07T00:00:23.467" v="2687" actId="207"/>
          <ac:spMkLst>
            <pc:docMk/>
            <pc:sldMk cId="910544332" sldId="264"/>
            <ac:spMk id="7" creationId="{02FDF475-EF23-0241-2BA4-42D7FFD7E3C6}"/>
          </ac:spMkLst>
        </pc:spChg>
      </pc:sldChg>
      <pc:sldChg chg="addSp delSp modSp mod ord setBg">
        <pc:chgData name="Md Jewel Ahmed (2117693)" userId="b619405b-9551-45ec-a59c-29a33f7f7305" providerId="ADAL" clId="{542672F1-0853-4CB3-A483-B1CD648DD983}" dt="2022-12-07T01:08:23.631" v="3409"/>
        <pc:sldMkLst>
          <pc:docMk/>
          <pc:sldMk cId="1406795516" sldId="265"/>
        </pc:sldMkLst>
        <pc:spChg chg="del mod">
          <ac:chgData name="Md Jewel Ahmed (2117693)" userId="b619405b-9551-45ec-a59c-29a33f7f7305" providerId="ADAL" clId="{542672F1-0853-4CB3-A483-B1CD648DD983}" dt="2022-12-04T16:18:47.587" v="2083" actId="478"/>
          <ac:spMkLst>
            <pc:docMk/>
            <pc:sldMk cId="1406795516" sldId="265"/>
            <ac:spMk id="3" creationId="{5D5E1067-17CB-AD33-47BB-68ACDAA21404}"/>
          </ac:spMkLst>
        </pc:spChg>
        <pc:spChg chg="add mod">
          <ac:chgData name="Md Jewel Ahmed (2117693)" userId="b619405b-9551-45ec-a59c-29a33f7f7305" providerId="ADAL" clId="{542672F1-0853-4CB3-A483-B1CD648DD983}" dt="2022-12-04T18:21:35.828" v="2332" actId="1076"/>
          <ac:spMkLst>
            <pc:docMk/>
            <pc:sldMk cId="1406795516" sldId="265"/>
            <ac:spMk id="4" creationId="{DD1BB611-C465-7D4A-437B-CCDB79EA86B3}"/>
          </ac:spMkLst>
        </pc:spChg>
        <pc:spChg chg="add mod">
          <ac:chgData name="Md Jewel Ahmed (2117693)" userId="b619405b-9551-45ec-a59c-29a33f7f7305" providerId="ADAL" clId="{542672F1-0853-4CB3-A483-B1CD648DD983}" dt="2022-12-04T18:21:48.170" v="2334" actId="1076"/>
          <ac:spMkLst>
            <pc:docMk/>
            <pc:sldMk cId="1406795516" sldId="265"/>
            <ac:spMk id="6" creationId="{10CAA8D1-2FBA-A9E3-775A-16C5931D481F}"/>
          </ac:spMkLst>
        </pc:spChg>
        <pc:spChg chg="add mod">
          <ac:chgData name="Md Jewel Ahmed (2117693)" userId="b619405b-9551-45ec-a59c-29a33f7f7305" providerId="ADAL" clId="{542672F1-0853-4CB3-A483-B1CD648DD983}" dt="2022-12-04T18:22:04.657" v="2336" actId="1076"/>
          <ac:spMkLst>
            <pc:docMk/>
            <pc:sldMk cId="1406795516" sldId="265"/>
            <ac:spMk id="8" creationId="{9916906F-352C-241F-3505-85CBE6809273}"/>
          </ac:spMkLst>
        </pc:spChg>
        <pc:spChg chg="add mod">
          <ac:chgData name="Md Jewel Ahmed (2117693)" userId="b619405b-9551-45ec-a59c-29a33f7f7305" providerId="ADAL" clId="{542672F1-0853-4CB3-A483-B1CD648DD983}" dt="2022-12-07T01:08:23.631" v="3409"/>
          <ac:spMkLst>
            <pc:docMk/>
            <pc:sldMk cId="1406795516" sldId="265"/>
            <ac:spMk id="13" creationId="{E11ADCD8-D7FF-F719-A65E-BDDFB14D9DBC}"/>
          </ac:spMkLst>
        </pc:spChg>
        <pc:picChg chg="add mod">
          <ac:chgData name="Md Jewel Ahmed (2117693)" userId="b619405b-9551-45ec-a59c-29a33f7f7305" providerId="ADAL" clId="{542672F1-0853-4CB3-A483-B1CD648DD983}" dt="2022-12-04T18:21:42.179" v="2333" actId="1076"/>
          <ac:picMkLst>
            <pc:docMk/>
            <pc:sldMk cId="1406795516" sldId="265"/>
            <ac:picMk id="9" creationId="{3D986676-E50D-A094-1C1D-4E5D3FE35349}"/>
          </ac:picMkLst>
        </pc:picChg>
        <pc:picChg chg="add mod modCrop">
          <ac:chgData name="Md Jewel Ahmed (2117693)" userId="b619405b-9551-45ec-a59c-29a33f7f7305" providerId="ADAL" clId="{542672F1-0853-4CB3-A483-B1CD648DD983}" dt="2022-12-04T18:21:56.140" v="2335" actId="1076"/>
          <ac:picMkLst>
            <pc:docMk/>
            <pc:sldMk cId="1406795516" sldId="265"/>
            <ac:picMk id="10" creationId="{9D733DBC-FA2D-D722-4FD7-ABD52BDD54A9}"/>
          </ac:picMkLst>
        </pc:picChg>
        <pc:picChg chg="add mod modCrop">
          <ac:chgData name="Md Jewel Ahmed (2117693)" userId="b619405b-9551-45ec-a59c-29a33f7f7305" providerId="ADAL" clId="{542672F1-0853-4CB3-A483-B1CD648DD983}" dt="2022-12-04T18:22:17.156" v="2337" actId="1076"/>
          <ac:picMkLst>
            <pc:docMk/>
            <pc:sldMk cId="1406795516" sldId="265"/>
            <ac:picMk id="11" creationId="{FEAC3218-BE05-74B6-FB4E-EBE9BE1CB9C7}"/>
          </ac:picMkLst>
        </pc:picChg>
      </pc:sldChg>
      <pc:sldChg chg="addSp delSp modSp add mod">
        <pc:chgData name="Md Jewel Ahmed (2117693)" userId="b619405b-9551-45ec-a59c-29a33f7f7305" providerId="ADAL" clId="{542672F1-0853-4CB3-A483-B1CD648DD983}" dt="2022-12-06T23:52:58.695" v="2638" actId="1076"/>
        <pc:sldMkLst>
          <pc:docMk/>
          <pc:sldMk cId="2978533886" sldId="266"/>
        </pc:sldMkLst>
        <pc:spChg chg="mod">
          <ac:chgData name="Md Jewel Ahmed (2117693)" userId="b619405b-9551-45ec-a59c-29a33f7f7305" providerId="ADAL" clId="{542672F1-0853-4CB3-A483-B1CD648DD983}" dt="2022-12-06T23:52:58.695" v="2638" actId="1076"/>
          <ac:spMkLst>
            <pc:docMk/>
            <pc:sldMk cId="2978533886" sldId="266"/>
            <ac:spMk id="3" creationId="{5D5E1067-17CB-AD33-47BB-68ACDAA21404}"/>
          </ac:spMkLst>
        </pc:spChg>
        <pc:spChg chg="add mod">
          <ac:chgData name="Md Jewel Ahmed (2117693)" userId="b619405b-9551-45ec-a59c-29a33f7f7305" providerId="ADAL" clId="{542672F1-0853-4CB3-A483-B1CD648DD983}" dt="2022-12-06T23:52:52.747" v="2637" actId="1076"/>
          <ac:spMkLst>
            <pc:docMk/>
            <pc:sldMk cId="2978533886" sldId="266"/>
            <ac:spMk id="4" creationId="{E07217A7-DCE3-5F59-B23F-F48A1E926F21}"/>
          </ac:spMkLst>
        </pc:spChg>
        <pc:graphicFrameChg chg="add del modGraphic">
          <ac:chgData name="Md Jewel Ahmed (2117693)" userId="b619405b-9551-45ec-a59c-29a33f7f7305" providerId="ADAL" clId="{542672F1-0853-4CB3-A483-B1CD648DD983}" dt="2022-12-04T22:54:53.786" v="2471" actId="478"/>
          <ac:graphicFrameMkLst>
            <pc:docMk/>
            <pc:sldMk cId="2978533886" sldId="266"/>
            <ac:graphicFrameMk id="4" creationId="{5E740A76-E2EB-EE7E-C723-B0FC2016A593}"/>
          </ac:graphicFrameMkLst>
        </pc:graphicFrameChg>
      </pc:sldChg>
      <pc:sldChg chg="addSp delSp modSp add mod setBg delDesignElem">
        <pc:chgData name="Md Jewel Ahmed (2117693)" userId="b619405b-9551-45ec-a59c-29a33f7f7305" providerId="ADAL" clId="{542672F1-0853-4CB3-A483-B1CD648DD983}" dt="2022-12-07T01:54:08.530" v="3526" actId="1076"/>
        <pc:sldMkLst>
          <pc:docMk/>
          <pc:sldMk cId="805228794" sldId="267"/>
        </pc:sldMkLst>
        <pc:spChg chg="add mod">
          <ac:chgData name="Md Jewel Ahmed (2117693)" userId="b619405b-9551-45ec-a59c-29a33f7f7305" providerId="ADAL" clId="{542672F1-0853-4CB3-A483-B1CD648DD983}" dt="2022-12-07T01:51:32.850" v="3504" actId="1076"/>
          <ac:spMkLst>
            <pc:docMk/>
            <pc:sldMk cId="805228794" sldId="267"/>
            <ac:spMk id="5" creationId="{84DA514C-04FB-E01E-D40B-1EF40D5224CE}"/>
          </ac:spMkLst>
        </pc:spChg>
        <pc:spChg chg="add del">
          <ac:chgData name="Md Jewel Ahmed (2117693)" userId="b619405b-9551-45ec-a59c-29a33f7f7305" providerId="ADAL" clId="{542672F1-0853-4CB3-A483-B1CD648DD983}" dt="2022-12-07T01:43:16.878" v="3452" actId="26606"/>
          <ac:spMkLst>
            <pc:docMk/>
            <pc:sldMk cId="805228794" sldId="267"/>
            <ac:spMk id="6" creationId="{BFDC535F-AC0A-417D-96AB-6706BECACD95}"/>
          </ac:spMkLst>
        </pc:spChg>
        <pc:spChg chg="del mod">
          <ac:chgData name="Md Jewel Ahmed (2117693)" userId="b619405b-9551-45ec-a59c-29a33f7f7305" providerId="ADAL" clId="{542672F1-0853-4CB3-A483-B1CD648DD983}" dt="2022-12-07T01:38:35.580" v="3425" actId="478"/>
          <ac:spMkLst>
            <pc:docMk/>
            <pc:sldMk cId="805228794" sldId="267"/>
            <ac:spMk id="7" creationId="{D35E4DE2-CF13-5383-3C19-648B1526EF11}"/>
          </ac:spMkLst>
        </pc:spChg>
        <pc:spChg chg="del">
          <ac:chgData name="Md Jewel Ahmed (2117693)" userId="b619405b-9551-45ec-a59c-29a33f7f7305" providerId="ADAL" clId="{542672F1-0853-4CB3-A483-B1CD648DD983}" dt="2022-12-07T01:38:56.600" v="3429" actId="478"/>
          <ac:spMkLst>
            <pc:docMk/>
            <pc:sldMk cId="805228794" sldId="267"/>
            <ac:spMk id="9" creationId="{5C8144E6-CF19-6802-3DF7-3314B626F896}"/>
          </ac:spMkLst>
        </pc:spChg>
        <pc:spChg chg="add del">
          <ac:chgData name="Md Jewel Ahmed (2117693)" userId="b619405b-9551-45ec-a59c-29a33f7f7305" providerId="ADAL" clId="{542672F1-0853-4CB3-A483-B1CD648DD983}" dt="2022-12-07T01:43:16.878" v="3452" actId="26606"/>
          <ac:spMkLst>
            <pc:docMk/>
            <pc:sldMk cId="805228794" sldId="267"/>
            <ac:spMk id="11" creationId="{97AAAF8E-31DB-4148-8FCA-4D8233D691C6}"/>
          </ac:spMkLst>
        </pc:spChg>
        <pc:spChg chg="add del">
          <ac:chgData name="Md Jewel Ahmed (2117693)" userId="b619405b-9551-45ec-a59c-29a33f7f7305" providerId="ADAL" clId="{542672F1-0853-4CB3-A483-B1CD648DD983}" dt="2022-12-07T01:43:16.878" v="3452" actId="26606"/>
          <ac:spMkLst>
            <pc:docMk/>
            <pc:sldMk cId="805228794" sldId="267"/>
            <ac:spMk id="13" creationId="{AA274328-4774-4DF9-BA53-452565122FBB}"/>
          </ac:spMkLst>
        </pc:spChg>
        <pc:spChg chg="add mod">
          <ac:chgData name="Md Jewel Ahmed (2117693)" userId="b619405b-9551-45ec-a59c-29a33f7f7305" providerId="ADAL" clId="{542672F1-0853-4CB3-A483-B1CD648DD983}" dt="2022-12-07T01:54:08.530" v="3526" actId="1076"/>
          <ac:spMkLst>
            <pc:docMk/>
            <pc:sldMk cId="805228794" sldId="267"/>
            <ac:spMk id="14" creationId="{0C788037-E886-54ED-48D6-6A1503509A22}"/>
          </ac:spMkLst>
        </pc:spChg>
        <pc:spChg chg="add del">
          <ac:chgData name="Md Jewel Ahmed (2117693)" userId="b619405b-9551-45ec-a59c-29a33f7f7305" providerId="ADAL" clId="{542672F1-0853-4CB3-A483-B1CD648DD983}" dt="2022-12-07T01:43:16.878" v="3452" actId="26606"/>
          <ac:spMkLst>
            <pc:docMk/>
            <pc:sldMk cId="805228794" sldId="267"/>
            <ac:spMk id="15" creationId="{01C7B46D-2FEF-4FAA-915B-8B21A66BB647}"/>
          </ac:spMkLst>
        </pc:spChg>
        <pc:spChg chg="add del">
          <ac:chgData name="Md Jewel Ahmed (2117693)" userId="b619405b-9551-45ec-a59c-29a33f7f7305" providerId="ADAL" clId="{542672F1-0853-4CB3-A483-B1CD648DD983}" dt="2022-12-07T01:48:36.842" v="3479" actId="26606"/>
          <ac:spMkLst>
            <pc:docMk/>
            <pc:sldMk cId="805228794" sldId="267"/>
            <ac:spMk id="22" creationId="{C96C8BAF-68F3-4B78-B238-35DF5D86560D}"/>
          </ac:spMkLst>
        </pc:spChg>
        <pc:spChg chg="add del">
          <ac:chgData name="Md Jewel Ahmed (2117693)" userId="b619405b-9551-45ec-a59c-29a33f7f7305" providerId="ADAL" clId="{542672F1-0853-4CB3-A483-B1CD648DD983}" dt="2022-12-07T01:47:57.327" v="3477" actId="26606"/>
          <ac:spMkLst>
            <pc:docMk/>
            <pc:sldMk cId="805228794" sldId="267"/>
            <ac:spMk id="30" creationId="{4F7B9026-36AD-42E4-B172-8D68F3A339B4}"/>
          </ac:spMkLst>
        </pc:spChg>
        <pc:grpChg chg="add del">
          <ac:chgData name="Md Jewel Ahmed (2117693)" userId="b619405b-9551-45ec-a59c-29a33f7f7305" providerId="ADAL" clId="{542672F1-0853-4CB3-A483-B1CD648DD983}" dt="2022-12-07T01:48:36.842" v="3479" actId="26606"/>
          <ac:grpSpMkLst>
            <pc:docMk/>
            <pc:sldMk cId="805228794" sldId="267"/>
            <ac:grpSpMk id="19" creationId="{6EFC3492-86BD-4D75-B5B4-C2DBFE0BD106}"/>
          </ac:grpSpMkLst>
        </pc:grpChg>
        <pc:grpChg chg="add del">
          <ac:chgData name="Md Jewel Ahmed (2117693)" userId="b619405b-9551-45ec-a59c-29a33f7f7305" providerId="ADAL" clId="{542672F1-0853-4CB3-A483-B1CD648DD983}" dt="2022-12-07T01:48:36.842" v="3479" actId="26606"/>
          <ac:grpSpMkLst>
            <pc:docMk/>
            <pc:sldMk cId="805228794" sldId="267"/>
            <ac:grpSpMk id="23" creationId="{4F4CD6D0-5A87-4BA2-A13A-0E40511C3CFA}"/>
          </ac:grpSpMkLst>
        </pc:grpChg>
        <pc:grpChg chg="add del">
          <ac:chgData name="Md Jewel Ahmed (2117693)" userId="b619405b-9551-45ec-a59c-29a33f7f7305" providerId="ADAL" clId="{542672F1-0853-4CB3-A483-B1CD648DD983}" dt="2022-12-07T01:48:36.842" v="3479" actId="26606"/>
          <ac:grpSpMkLst>
            <pc:docMk/>
            <pc:sldMk cId="805228794" sldId="267"/>
            <ac:grpSpMk id="25" creationId="{E9537076-EF48-4F72-9164-FD8260D550AC}"/>
          </ac:grpSpMkLst>
        </pc:grpChg>
        <pc:graphicFrameChg chg="del mod">
          <ac:chgData name="Md Jewel Ahmed (2117693)" userId="b619405b-9551-45ec-a59c-29a33f7f7305" providerId="ADAL" clId="{542672F1-0853-4CB3-A483-B1CD648DD983}" dt="2022-12-07T01:38:22.544" v="3422" actId="478"/>
          <ac:graphicFrameMkLst>
            <pc:docMk/>
            <pc:sldMk cId="805228794" sldId="267"/>
            <ac:graphicFrameMk id="18" creationId="{761E5114-D6FE-85AA-5DFB-ADD2A694A785}"/>
          </ac:graphicFrameMkLst>
        </pc:graphicFrameChg>
        <pc:picChg chg="add mod ord modCrop">
          <ac:chgData name="Md Jewel Ahmed (2117693)" userId="b619405b-9551-45ec-a59c-29a33f7f7305" providerId="ADAL" clId="{542672F1-0853-4CB3-A483-B1CD648DD983}" dt="2022-12-07T01:52:07.737" v="3505" actId="1076"/>
          <ac:picMkLst>
            <pc:docMk/>
            <pc:sldMk cId="805228794" sldId="267"/>
            <ac:picMk id="2" creationId="{A64F99E3-F303-14E0-194A-0C6D7DDF9965}"/>
          </ac:picMkLst>
        </pc:picChg>
        <pc:picChg chg="add mod ord modCrop">
          <ac:chgData name="Md Jewel Ahmed (2117693)" userId="b619405b-9551-45ec-a59c-29a33f7f7305" providerId="ADAL" clId="{542672F1-0853-4CB3-A483-B1CD648DD983}" dt="2022-12-07T01:52:12.255" v="3506" actId="1076"/>
          <ac:picMkLst>
            <pc:docMk/>
            <pc:sldMk cId="805228794" sldId="267"/>
            <ac:picMk id="3" creationId="{F3F37D62-BABA-50B6-3E58-1A848D4A4654}"/>
          </ac:picMkLst>
        </pc:picChg>
        <pc:picChg chg="add mod">
          <ac:chgData name="Md Jewel Ahmed (2117693)" userId="b619405b-9551-45ec-a59c-29a33f7f7305" providerId="ADAL" clId="{542672F1-0853-4CB3-A483-B1CD648DD983}" dt="2022-12-07T01:52:17.949" v="3507" actId="1076"/>
          <ac:picMkLst>
            <pc:docMk/>
            <pc:sldMk cId="805228794" sldId="267"/>
            <ac:picMk id="4" creationId="{64C5A156-6EE4-F11B-09EF-A7C15E7F518F}"/>
          </ac:picMkLst>
        </pc:picChg>
        <pc:cxnChg chg="add del">
          <ac:chgData name="Md Jewel Ahmed (2117693)" userId="b619405b-9551-45ec-a59c-29a33f7f7305" providerId="ADAL" clId="{542672F1-0853-4CB3-A483-B1CD648DD983}" dt="2022-12-07T01:47:50.540" v="3469" actId="26606"/>
          <ac:cxnSpMkLst>
            <pc:docMk/>
            <pc:sldMk cId="805228794" sldId="267"/>
            <ac:cxnSpMk id="8" creationId="{DCD67800-37AC-4E14-89B0-F79DCB3FB86D}"/>
          </ac:cxnSpMkLst>
        </pc:cxnChg>
        <pc:cxnChg chg="add del">
          <ac:chgData name="Md Jewel Ahmed (2117693)" userId="b619405b-9551-45ec-a59c-29a33f7f7305" providerId="ADAL" clId="{542672F1-0853-4CB3-A483-B1CD648DD983}" dt="2022-12-07T01:47:50.540" v="3469" actId="26606"/>
          <ac:cxnSpMkLst>
            <pc:docMk/>
            <pc:sldMk cId="805228794" sldId="267"/>
            <ac:cxnSpMk id="10" creationId="{20F1788F-A5AE-4188-8274-F7F2E3833ECD}"/>
          </ac:cxnSpMkLst>
        </pc:cxnChg>
      </pc:sldChg>
      <pc:sldMasterChg chg="setBg modSldLayout">
        <pc:chgData name="Md Jewel Ahmed (2117693)" userId="b619405b-9551-45ec-a59c-29a33f7f7305" providerId="ADAL" clId="{542672F1-0853-4CB3-A483-B1CD648DD983}" dt="2022-12-04T01:31:37.942" v="8"/>
        <pc:sldMasterMkLst>
          <pc:docMk/>
          <pc:sldMasterMk cId="2690143244" sldId="2147483840"/>
        </pc:sldMasterMkLst>
        <pc:sldLayoutChg chg="setBg">
          <pc:chgData name="Md Jewel Ahmed (2117693)" userId="b619405b-9551-45ec-a59c-29a33f7f7305" providerId="ADAL" clId="{542672F1-0853-4CB3-A483-B1CD648DD983}" dt="2022-12-04T01:31:37.942" v="8"/>
          <pc:sldLayoutMkLst>
            <pc:docMk/>
            <pc:sldMasterMk cId="2690143244" sldId="2147483840"/>
            <pc:sldLayoutMk cId="2557309979" sldId="2147483841"/>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35010646" sldId="2147483842"/>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3765089806" sldId="2147483843"/>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3491407252" sldId="2147483844"/>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3684792283" sldId="2147483845"/>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3062542512" sldId="2147483846"/>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1302515595" sldId="2147483847"/>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2609466321" sldId="2147483848"/>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2334077975" sldId="2147483849"/>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3390302869" sldId="2147483850"/>
          </pc:sldLayoutMkLst>
        </pc:sldLayoutChg>
        <pc:sldLayoutChg chg="setBg">
          <pc:chgData name="Md Jewel Ahmed (2117693)" userId="b619405b-9551-45ec-a59c-29a33f7f7305" providerId="ADAL" clId="{542672F1-0853-4CB3-A483-B1CD648DD983}" dt="2022-12-04T01:31:37.942" v="8"/>
          <pc:sldLayoutMkLst>
            <pc:docMk/>
            <pc:sldMasterMk cId="2690143244" sldId="2147483840"/>
            <pc:sldLayoutMk cId="1101818342" sldId="2147483851"/>
          </pc:sldLayoutMkLst>
        </pc:sldLayoutChg>
      </pc:sldMasterChg>
      <pc:sldMasterChg chg="setBg modSldLayout">
        <pc:chgData name="Md Jewel Ahmed (2117693)" userId="b619405b-9551-45ec-a59c-29a33f7f7305" providerId="ADAL" clId="{542672F1-0853-4CB3-A483-B1CD648DD983}" dt="2022-12-04T12:27:34.618" v="486"/>
        <pc:sldMasterMkLst>
          <pc:docMk/>
          <pc:sldMasterMk cId="3134619800" sldId="2147483893"/>
        </pc:sldMasterMkLst>
        <pc:sldLayoutChg chg="setBg">
          <pc:chgData name="Md Jewel Ahmed (2117693)" userId="b619405b-9551-45ec-a59c-29a33f7f7305" providerId="ADAL" clId="{542672F1-0853-4CB3-A483-B1CD648DD983}" dt="2022-12-04T12:27:34.618" v="486"/>
          <pc:sldLayoutMkLst>
            <pc:docMk/>
            <pc:sldMasterMk cId="3134619800" sldId="2147483893"/>
            <pc:sldLayoutMk cId="2981814350" sldId="2147483894"/>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3279765665" sldId="2147483895"/>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1657953862" sldId="2147483896"/>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1670461432" sldId="2147483897"/>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991087795" sldId="2147483898"/>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4010372498" sldId="2147483899"/>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378990571" sldId="2147483900"/>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2459283894" sldId="2147483901"/>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2579621303" sldId="2147483902"/>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125162040" sldId="2147483903"/>
          </pc:sldLayoutMkLst>
        </pc:sldLayoutChg>
        <pc:sldLayoutChg chg="setBg">
          <pc:chgData name="Md Jewel Ahmed (2117693)" userId="b619405b-9551-45ec-a59c-29a33f7f7305" providerId="ADAL" clId="{542672F1-0853-4CB3-A483-B1CD648DD983}" dt="2022-12-04T12:27:34.618" v="486"/>
          <pc:sldLayoutMkLst>
            <pc:docMk/>
            <pc:sldMasterMk cId="3134619800" sldId="2147483893"/>
            <pc:sldLayoutMk cId="265547805" sldId="214748390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8FA5A-D7F3-49E5-903C-A4D271D14083}" type="doc">
      <dgm:prSet loTypeId="urn:microsoft.com/office/officeart/2018/5/layout/IconLeaf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9458AF40-0649-478B-96C6-F28217A2C7B0}">
      <dgm:prSet custT="1"/>
      <dgm:spPr>
        <a:xfrm>
          <a:off x="561103" y="352"/>
          <a:ext cx="6843393" cy="485804"/>
        </a:xfrm>
        <a:noFill/>
        <a:ln>
          <a:noFill/>
        </a:ln>
        <a:effectLst/>
      </dgm:spPr>
      <dgm:t>
        <a:bodyPr/>
        <a:lstStyle/>
        <a:p>
          <a:pPr>
            <a:lnSpc>
              <a:spcPct val="100000"/>
            </a:lnSpc>
            <a:defRPr cap="all"/>
          </a:pPr>
          <a:r>
            <a:rPr lang="en-US" sz="12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What is employee engagement</a:t>
          </a:r>
        </a:p>
      </dgm:t>
    </dgm:pt>
    <dgm:pt modelId="{764259EF-CC1D-472F-9E40-0C7252F3B078}" type="parTrans" cxnId="{8F04496C-C4B7-4CA5-9145-62E13134666B}">
      <dgm:prSet/>
      <dgm:spPr/>
      <dgm:t>
        <a:bodyPr/>
        <a:lstStyle/>
        <a:p>
          <a:endParaRPr lang="en-US"/>
        </a:p>
      </dgm:t>
    </dgm:pt>
    <dgm:pt modelId="{48605908-3A29-4218-9A8D-124806FC72F5}" type="sibTrans" cxnId="{8F04496C-C4B7-4CA5-9145-62E13134666B}">
      <dgm:prSet/>
      <dgm:spPr/>
      <dgm:t>
        <a:bodyPr/>
        <a:lstStyle/>
        <a:p>
          <a:endParaRPr lang="en-US"/>
        </a:p>
      </dgm:t>
    </dgm:pt>
    <dgm:pt modelId="{41DED1A4-CB50-4BC8-9E71-F0E1F6EE9E74}">
      <dgm:prSet custT="1"/>
      <dgm:spPr>
        <a:xfrm>
          <a:off x="561103" y="1214862"/>
          <a:ext cx="6843393" cy="485804"/>
        </a:xfrm>
        <a:noFill/>
        <a:ln>
          <a:noFill/>
        </a:ln>
        <a:effectLst/>
      </dgm:spPr>
      <dgm:t>
        <a:bodyPr/>
        <a:lstStyle/>
        <a:p>
          <a:pPr>
            <a:lnSpc>
              <a:spcPct val="100000"/>
            </a:lnSpc>
            <a:defRPr cap="all"/>
          </a:pPr>
          <a:r>
            <a:rPr lang="en-US" sz="12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Employee engagement Models</a:t>
          </a:r>
        </a:p>
      </dgm:t>
    </dgm:pt>
    <dgm:pt modelId="{D5884555-82F2-493B-9821-F00712F4D4AE}" type="parTrans" cxnId="{371B8485-ACCB-440B-808C-9F695A1F669E}">
      <dgm:prSet/>
      <dgm:spPr/>
      <dgm:t>
        <a:bodyPr/>
        <a:lstStyle/>
        <a:p>
          <a:endParaRPr lang="en-US"/>
        </a:p>
      </dgm:t>
    </dgm:pt>
    <dgm:pt modelId="{16B00B10-9FCA-4DA6-9551-4B2D760B0D35}" type="sibTrans" cxnId="{371B8485-ACCB-440B-808C-9F695A1F669E}">
      <dgm:prSet/>
      <dgm:spPr/>
      <dgm:t>
        <a:bodyPr/>
        <a:lstStyle/>
        <a:p>
          <a:endParaRPr lang="en-US"/>
        </a:p>
      </dgm:t>
    </dgm:pt>
    <dgm:pt modelId="{694AB359-D517-41A2-9000-8D326819BC8B}">
      <dgm:prSet custT="1"/>
      <dgm:spPr>
        <a:xfrm>
          <a:off x="561103" y="1822117"/>
          <a:ext cx="6843393" cy="485804"/>
        </a:xfrm>
        <a:noFill/>
        <a:ln>
          <a:noFill/>
        </a:ln>
        <a:effectLst/>
      </dgm:spPr>
      <dgm:t>
        <a:bodyPr/>
        <a:lstStyle/>
        <a:p>
          <a:pPr>
            <a:lnSpc>
              <a:spcPct val="100000"/>
            </a:lnSpc>
            <a:defRPr cap="all"/>
          </a:pPr>
          <a:r>
            <a:rPr lang="en-US" sz="12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Example of the best practice</a:t>
          </a:r>
        </a:p>
      </dgm:t>
    </dgm:pt>
    <dgm:pt modelId="{F51AD96A-5AAD-41B4-86A1-DAE7391116F5}" type="parTrans" cxnId="{220ADA02-C7A3-44A1-9282-5840B1785064}">
      <dgm:prSet/>
      <dgm:spPr/>
      <dgm:t>
        <a:bodyPr/>
        <a:lstStyle/>
        <a:p>
          <a:endParaRPr lang="en-US"/>
        </a:p>
      </dgm:t>
    </dgm:pt>
    <dgm:pt modelId="{F0293B0B-C548-4D31-ACEC-38C3E2F8A58C}" type="sibTrans" cxnId="{220ADA02-C7A3-44A1-9282-5840B1785064}">
      <dgm:prSet/>
      <dgm:spPr/>
      <dgm:t>
        <a:bodyPr/>
        <a:lstStyle/>
        <a:p>
          <a:endParaRPr lang="en-US"/>
        </a:p>
      </dgm:t>
    </dgm:pt>
    <dgm:pt modelId="{E1432384-F838-41A9-9E93-82F06E5A96E7}">
      <dgm:prSet custT="1"/>
      <dgm:spPr>
        <a:xfrm>
          <a:off x="561103" y="2429373"/>
          <a:ext cx="6843393" cy="485804"/>
        </a:xfrm>
        <a:noFill/>
        <a:ln>
          <a:noFill/>
        </a:ln>
        <a:effectLst/>
      </dgm:spPr>
      <dgm:t>
        <a:bodyPr/>
        <a:lstStyle/>
        <a:p>
          <a:pPr algn="ctr">
            <a:lnSpc>
              <a:spcPct val="100000"/>
            </a:lnSpc>
            <a:defRPr cap="all"/>
          </a:pPr>
          <a:r>
            <a:rPr lang="en-US" sz="11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a:t>
          </a:r>
          <a:r>
            <a:rPr lang="en-US" sz="12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Statistics</a:t>
          </a:r>
        </a:p>
      </dgm:t>
    </dgm:pt>
    <dgm:pt modelId="{8FB38B7D-0969-4E83-95FA-DBAF9EFAD86E}" type="parTrans" cxnId="{7E4937FE-ED97-41F3-8604-A749B82EBC24}">
      <dgm:prSet/>
      <dgm:spPr/>
      <dgm:t>
        <a:bodyPr/>
        <a:lstStyle/>
        <a:p>
          <a:endParaRPr lang="en-GB"/>
        </a:p>
      </dgm:t>
    </dgm:pt>
    <dgm:pt modelId="{1D44B7A6-55F5-47CE-BD9C-353538F4E3F9}" type="sibTrans" cxnId="{7E4937FE-ED97-41F3-8604-A749B82EBC24}">
      <dgm:prSet/>
      <dgm:spPr/>
      <dgm:t>
        <a:bodyPr/>
        <a:lstStyle/>
        <a:p>
          <a:endParaRPr lang="en-GB"/>
        </a:p>
      </dgm:t>
    </dgm:pt>
    <dgm:pt modelId="{264547E0-DA76-4B21-A216-73571290FF00}">
      <dgm:prSet custT="1"/>
      <dgm:spPr>
        <a:xfrm>
          <a:off x="561103" y="3036628"/>
          <a:ext cx="6843393" cy="485804"/>
        </a:xfrm>
        <a:noFill/>
        <a:ln>
          <a:noFill/>
        </a:ln>
        <a:effectLst/>
      </dgm:spPr>
      <dgm:t>
        <a:bodyPr/>
        <a:lstStyle/>
        <a:p>
          <a:pPr>
            <a:lnSpc>
              <a:spcPct val="100000"/>
            </a:lnSpc>
            <a:defRPr cap="all"/>
          </a:pPr>
          <a:r>
            <a:rPr lang="en-US" sz="12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Methods</a:t>
          </a:r>
          <a:r>
            <a:rPr lang="en-US" sz="1200" b="1" baseline="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of employee engagement</a:t>
          </a:r>
          <a:endParaRPr lang="en-US" sz="12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gm:t>
    </dgm:pt>
    <dgm:pt modelId="{4A58B894-C8DB-457D-90DF-10D9F10967E1}" type="parTrans" cxnId="{D54E67B5-C539-4204-9AB3-58E4AE99C944}">
      <dgm:prSet/>
      <dgm:spPr/>
      <dgm:t>
        <a:bodyPr/>
        <a:lstStyle/>
        <a:p>
          <a:endParaRPr lang="en-GB"/>
        </a:p>
      </dgm:t>
    </dgm:pt>
    <dgm:pt modelId="{8C5601AB-41B4-437A-B184-F84EACDDC2E1}" type="sibTrans" cxnId="{D54E67B5-C539-4204-9AB3-58E4AE99C944}">
      <dgm:prSet/>
      <dgm:spPr/>
      <dgm:t>
        <a:bodyPr/>
        <a:lstStyle/>
        <a:p>
          <a:endParaRPr lang="en-GB"/>
        </a:p>
      </dgm:t>
    </dgm:pt>
    <dgm:pt modelId="{C24AB179-4C4C-4605-93E6-FF026F4F74F0}">
      <dgm:prSet custT="1"/>
      <dgm:spPr>
        <a:xfrm>
          <a:off x="561103" y="3643883"/>
          <a:ext cx="6843393" cy="485804"/>
        </a:xfrm>
        <a:noFill/>
        <a:ln>
          <a:noFill/>
        </a:ln>
        <a:effectLst/>
      </dgm:spPr>
      <dgm:t>
        <a:bodyPr/>
        <a:lstStyle/>
        <a:p>
          <a:pPr>
            <a:lnSpc>
              <a:spcPct val="100000"/>
            </a:lnSpc>
            <a:defRPr cap="all"/>
          </a:pPr>
          <a:r>
            <a:rPr lang="en-US" sz="12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Conclusion</a:t>
          </a:r>
        </a:p>
      </dgm:t>
    </dgm:pt>
    <dgm:pt modelId="{288C29F0-51AE-490A-88A7-D7EF0F9DC84A}" type="parTrans" cxnId="{2E926BCC-6A5A-4E8E-A86B-C71529BBA42D}">
      <dgm:prSet/>
      <dgm:spPr/>
      <dgm:t>
        <a:bodyPr/>
        <a:lstStyle/>
        <a:p>
          <a:endParaRPr lang="en-GB"/>
        </a:p>
      </dgm:t>
    </dgm:pt>
    <dgm:pt modelId="{31289D48-5CE6-454D-BB9B-2637C8DA7458}" type="sibTrans" cxnId="{2E926BCC-6A5A-4E8E-A86B-C71529BBA42D}">
      <dgm:prSet/>
      <dgm:spPr/>
      <dgm:t>
        <a:bodyPr/>
        <a:lstStyle/>
        <a:p>
          <a:endParaRPr lang="en-GB"/>
        </a:p>
      </dgm:t>
    </dgm:pt>
    <dgm:pt modelId="{D9DEDBCC-17E4-4F85-9D9B-D4D3E5BE1E64}">
      <dgm:prSet custT="1"/>
      <dgm:spPr>
        <a:xfrm>
          <a:off x="561103" y="607607"/>
          <a:ext cx="6843393" cy="485804"/>
        </a:xfrm>
        <a:noFill/>
        <a:ln>
          <a:noFill/>
        </a:ln>
        <a:effectLst/>
      </dgm:spPr>
      <dgm:t>
        <a:bodyPr/>
        <a:lstStyle/>
        <a:p>
          <a:pPr>
            <a:lnSpc>
              <a:spcPct val="100000"/>
            </a:lnSpc>
            <a:defRPr cap="all"/>
          </a:pPr>
          <a:r>
            <a:rPr lang="en-US" sz="12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Importance of employee engagement</a:t>
          </a:r>
        </a:p>
      </dgm:t>
    </dgm:pt>
    <dgm:pt modelId="{E35F8F98-3D43-413C-B6DD-F3D7447D26E0}" type="parTrans" cxnId="{A36A23DB-087A-4B33-B10A-469A65E3ED10}">
      <dgm:prSet/>
      <dgm:spPr/>
      <dgm:t>
        <a:bodyPr/>
        <a:lstStyle/>
        <a:p>
          <a:endParaRPr lang="en-GB"/>
        </a:p>
      </dgm:t>
    </dgm:pt>
    <dgm:pt modelId="{37EA1072-9B64-4D6B-9723-FE8B17E2777F}" type="sibTrans" cxnId="{A36A23DB-087A-4B33-B10A-469A65E3ED10}">
      <dgm:prSet/>
      <dgm:spPr/>
      <dgm:t>
        <a:bodyPr/>
        <a:lstStyle/>
        <a:p>
          <a:endParaRPr lang="en-GB"/>
        </a:p>
      </dgm:t>
    </dgm:pt>
    <dgm:pt modelId="{250FD9B8-571D-4ACA-AB87-2030E704264D}" type="pres">
      <dgm:prSet presAssocID="{D1D8FA5A-D7F3-49E5-903C-A4D271D14083}" presName="root" presStyleCnt="0">
        <dgm:presLayoutVars>
          <dgm:dir/>
          <dgm:resizeHandles val="exact"/>
        </dgm:presLayoutVars>
      </dgm:prSet>
      <dgm:spPr/>
    </dgm:pt>
    <dgm:pt modelId="{2ABBE4F3-4901-4396-BAC1-C28FD8DE0351}" type="pres">
      <dgm:prSet presAssocID="{9458AF40-0649-478B-96C6-F28217A2C7B0}" presName="compNode" presStyleCnt="0"/>
      <dgm:spPr/>
    </dgm:pt>
    <dgm:pt modelId="{E3EB5F2E-88C7-4D74-8E6A-36B83C60213F}" type="pres">
      <dgm:prSet presAssocID="{9458AF40-0649-478B-96C6-F28217A2C7B0}" presName="iconBgRect" presStyleLbl="bgShp" presStyleIdx="0" presStyleCnt="7"/>
      <dgm:spPr>
        <a:prstGeom prst="round2DiagRect">
          <a:avLst>
            <a:gd name="adj1" fmla="val 29727"/>
            <a:gd name="adj2" fmla="val 0"/>
          </a:avLst>
        </a:prstGeom>
      </dgm:spPr>
    </dgm:pt>
    <dgm:pt modelId="{BB16DB28-6D13-41CD-A8AD-A16A8BFE3C28}" type="pres">
      <dgm:prSet presAssocID="{9458AF40-0649-478B-96C6-F28217A2C7B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CAADCFD7-856A-439E-9E11-1021CC47EC57}" type="pres">
      <dgm:prSet presAssocID="{9458AF40-0649-478B-96C6-F28217A2C7B0}" presName="spaceRect" presStyleCnt="0"/>
      <dgm:spPr/>
    </dgm:pt>
    <dgm:pt modelId="{1F0BA822-4845-439D-B694-75BF06C820FB}" type="pres">
      <dgm:prSet presAssocID="{9458AF40-0649-478B-96C6-F28217A2C7B0}" presName="textRect" presStyleLbl="revTx" presStyleIdx="0" presStyleCnt="7">
        <dgm:presLayoutVars>
          <dgm:chMax val="1"/>
          <dgm:chPref val="1"/>
        </dgm:presLayoutVars>
      </dgm:prSet>
      <dgm:spPr>
        <a:prstGeom prst="rect">
          <a:avLst/>
        </a:prstGeom>
      </dgm:spPr>
    </dgm:pt>
    <dgm:pt modelId="{EB929FDF-8AB2-4032-9954-A7DAE1BE2046}" type="pres">
      <dgm:prSet presAssocID="{48605908-3A29-4218-9A8D-124806FC72F5}" presName="sibTrans" presStyleCnt="0"/>
      <dgm:spPr/>
    </dgm:pt>
    <dgm:pt modelId="{CEEBBC3F-5004-4E04-8597-C37B77EF5EC7}" type="pres">
      <dgm:prSet presAssocID="{D9DEDBCC-17E4-4F85-9D9B-D4D3E5BE1E64}" presName="compNode" presStyleCnt="0"/>
      <dgm:spPr/>
    </dgm:pt>
    <dgm:pt modelId="{AF99B958-BC85-46F3-AA84-116080328BD2}" type="pres">
      <dgm:prSet presAssocID="{D9DEDBCC-17E4-4F85-9D9B-D4D3E5BE1E64}" presName="iconBgRect" presStyleLbl="bgShp" presStyleIdx="1" presStyleCnt="7"/>
      <dgm:spPr>
        <a:prstGeom prst="round2DiagRect">
          <a:avLst>
            <a:gd name="adj1" fmla="val 29727"/>
            <a:gd name="adj2" fmla="val 0"/>
          </a:avLst>
        </a:prstGeom>
      </dgm:spPr>
    </dgm:pt>
    <dgm:pt modelId="{069AEF72-5127-4381-991B-FDBF8F7608AF}" type="pres">
      <dgm:prSet presAssocID="{D9DEDBCC-17E4-4F85-9D9B-D4D3E5BE1E6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1B9ED0A9-6A23-415A-AA0B-65C8BD2B5E41}" type="pres">
      <dgm:prSet presAssocID="{D9DEDBCC-17E4-4F85-9D9B-D4D3E5BE1E64}" presName="spaceRect" presStyleCnt="0"/>
      <dgm:spPr/>
    </dgm:pt>
    <dgm:pt modelId="{782084C5-3DDB-419E-8852-89160CEC8707}" type="pres">
      <dgm:prSet presAssocID="{D9DEDBCC-17E4-4F85-9D9B-D4D3E5BE1E64}" presName="textRect" presStyleLbl="revTx" presStyleIdx="1" presStyleCnt="7">
        <dgm:presLayoutVars>
          <dgm:chMax val="1"/>
          <dgm:chPref val="1"/>
        </dgm:presLayoutVars>
      </dgm:prSet>
      <dgm:spPr>
        <a:prstGeom prst="rect">
          <a:avLst/>
        </a:prstGeom>
      </dgm:spPr>
    </dgm:pt>
    <dgm:pt modelId="{99C8ADB2-9CA2-43D5-B775-5B06D102EFF5}" type="pres">
      <dgm:prSet presAssocID="{37EA1072-9B64-4D6B-9723-FE8B17E2777F}" presName="sibTrans" presStyleCnt="0"/>
      <dgm:spPr/>
    </dgm:pt>
    <dgm:pt modelId="{DB4A36A6-420A-4961-AACD-802228D396BB}" type="pres">
      <dgm:prSet presAssocID="{41DED1A4-CB50-4BC8-9E71-F0E1F6EE9E74}" presName="compNode" presStyleCnt="0"/>
      <dgm:spPr/>
    </dgm:pt>
    <dgm:pt modelId="{E4E722F2-E17D-4F88-AA94-54AEF38D06F9}" type="pres">
      <dgm:prSet presAssocID="{41DED1A4-CB50-4BC8-9E71-F0E1F6EE9E74}" presName="iconBgRect" presStyleLbl="bgShp" presStyleIdx="2" presStyleCnt="7"/>
      <dgm:spPr>
        <a:prstGeom prst="round2DiagRect">
          <a:avLst>
            <a:gd name="adj1" fmla="val 29727"/>
            <a:gd name="adj2" fmla="val 0"/>
          </a:avLst>
        </a:prstGeom>
      </dgm:spPr>
    </dgm:pt>
    <dgm:pt modelId="{B781F6BF-52A4-4064-A2E2-E648656EF03E}" type="pres">
      <dgm:prSet presAssocID="{41DED1A4-CB50-4BC8-9E71-F0E1F6EE9E7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FF5468A2-9688-4CB3-9B3D-511A40D35E17}" type="pres">
      <dgm:prSet presAssocID="{41DED1A4-CB50-4BC8-9E71-F0E1F6EE9E74}" presName="spaceRect" presStyleCnt="0"/>
      <dgm:spPr/>
    </dgm:pt>
    <dgm:pt modelId="{E4F4D35F-6238-406F-B4DC-D7AA330BCEC3}" type="pres">
      <dgm:prSet presAssocID="{41DED1A4-CB50-4BC8-9E71-F0E1F6EE9E74}" presName="textRect" presStyleLbl="revTx" presStyleIdx="2" presStyleCnt="7">
        <dgm:presLayoutVars>
          <dgm:chMax val="1"/>
          <dgm:chPref val="1"/>
        </dgm:presLayoutVars>
      </dgm:prSet>
      <dgm:spPr>
        <a:prstGeom prst="rect">
          <a:avLst/>
        </a:prstGeom>
      </dgm:spPr>
    </dgm:pt>
    <dgm:pt modelId="{C15EEEC9-88BD-4FC0-8435-F0CF7D3B3911}" type="pres">
      <dgm:prSet presAssocID="{16B00B10-9FCA-4DA6-9551-4B2D760B0D35}" presName="sibTrans" presStyleCnt="0"/>
      <dgm:spPr/>
    </dgm:pt>
    <dgm:pt modelId="{14B6578F-C6A9-4FB7-ADFA-3300BD4A9836}" type="pres">
      <dgm:prSet presAssocID="{694AB359-D517-41A2-9000-8D326819BC8B}" presName="compNode" presStyleCnt="0"/>
      <dgm:spPr/>
    </dgm:pt>
    <dgm:pt modelId="{AEBBA158-3FFA-466C-9A44-5D75BBA1BA6C}" type="pres">
      <dgm:prSet presAssocID="{694AB359-D517-41A2-9000-8D326819BC8B}" presName="iconBgRect" presStyleLbl="bgShp" presStyleIdx="3" presStyleCnt="7"/>
      <dgm:spPr>
        <a:prstGeom prst="round2DiagRect">
          <a:avLst>
            <a:gd name="adj1" fmla="val 29727"/>
            <a:gd name="adj2" fmla="val 0"/>
          </a:avLst>
        </a:prstGeom>
      </dgm:spPr>
    </dgm:pt>
    <dgm:pt modelId="{73B54449-1D1A-46BA-8B67-CFDADA25151F}" type="pres">
      <dgm:prSet presAssocID="{694AB359-D517-41A2-9000-8D326819BC8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chart"/>
        </a:ext>
      </dgm:extLst>
    </dgm:pt>
    <dgm:pt modelId="{F84EBEF5-C5C2-4102-A7C8-F4F7E6299035}" type="pres">
      <dgm:prSet presAssocID="{694AB359-D517-41A2-9000-8D326819BC8B}" presName="spaceRect" presStyleCnt="0"/>
      <dgm:spPr/>
    </dgm:pt>
    <dgm:pt modelId="{37FB7ECB-99FA-4B82-8473-F12844F081EC}" type="pres">
      <dgm:prSet presAssocID="{694AB359-D517-41A2-9000-8D326819BC8B}" presName="textRect" presStyleLbl="revTx" presStyleIdx="3" presStyleCnt="7">
        <dgm:presLayoutVars>
          <dgm:chMax val="1"/>
          <dgm:chPref val="1"/>
        </dgm:presLayoutVars>
      </dgm:prSet>
      <dgm:spPr>
        <a:prstGeom prst="rect">
          <a:avLst/>
        </a:prstGeom>
      </dgm:spPr>
    </dgm:pt>
    <dgm:pt modelId="{FE008A0A-E932-44D7-B32B-FB7818B6552A}" type="pres">
      <dgm:prSet presAssocID="{F0293B0B-C548-4D31-ACEC-38C3E2F8A58C}" presName="sibTrans" presStyleCnt="0"/>
      <dgm:spPr/>
    </dgm:pt>
    <dgm:pt modelId="{A3CF77E0-D22D-418C-980F-9B967A3B1C93}" type="pres">
      <dgm:prSet presAssocID="{E1432384-F838-41A9-9E93-82F06E5A96E7}" presName="compNode" presStyleCnt="0"/>
      <dgm:spPr/>
    </dgm:pt>
    <dgm:pt modelId="{642C57B2-277E-4292-BBC5-A92529C3B987}" type="pres">
      <dgm:prSet presAssocID="{E1432384-F838-41A9-9E93-82F06E5A96E7}" presName="iconBgRect" presStyleLbl="bgShp" presStyleIdx="4" presStyleCnt="7"/>
      <dgm:spPr>
        <a:prstGeom prst="round2DiagRect">
          <a:avLst>
            <a:gd name="adj1" fmla="val 29727"/>
            <a:gd name="adj2" fmla="val 0"/>
          </a:avLst>
        </a:prstGeom>
      </dgm:spPr>
    </dgm:pt>
    <dgm:pt modelId="{7D32835E-3935-49E9-B5DB-E80F06A8382D}" type="pres">
      <dgm:prSet presAssocID="{E1432384-F838-41A9-9E93-82F06E5A96E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 List"/>
        </a:ext>
      </dgm:extLst>
    </dgm:pt>
    <dgm:pt modelId="{6EFD2DBF-11F6-46E6-87B0-AC1264423A13}" type="pres">
      <dgm:prSet presAssocID="{E1432384-F838-41A9-9E93-82F06E5A96E7}" presName="spaceRect" presStyleCnt="0"/>
      <dgm:spPr/>
    </dgm:pt>
    <dgm:pt modelId="{DDFB710E-11D7-46F2-A37C-D87DF6C6D625}" type="pres">
      <dgm:prSet presAssocID="{E1432384-F838-41A9-9E93-82F06E5A96E7}" presName="textRect" presStyleLbl="revTx" presStyleIdx="4" presStyleCnt="7">
        <dgm:presLayoutVars>
          <dgm:chMax val="1"/>
          <dgm:chPref val="1"/>
        </dgm:presLayoutVars>
      </dgm:prSet>
      <dgm:spPr>
        <a:prstGeom prst="rect">
          <a:avLst/>
        </a:prstGeom>
      </dgm:spPr>
    </dgm:pt>
    <dgm:pt modelId="{7773AA62-D3CA-49ED-8CE5-E26BF1B72C7D}" type="pres">
      <dgm:prSet presAssocID="{1D44B7A6-55F5-47CE-BD9C-353538F4E3F9}" presName="sibTrans" presStyleCnt="0"/>
      <dgm:spPr/>
    </dgm:pt>
    <dgm:pt modelId="{27386F93-F1DD-4CCF-9A81-31BBB08EC3BA}" type="pres">
      <dgm:prSet presAssocID="{264547E0-DA76-4B21-A216-73571290FF00}" presName="compNode" presStyleCnt="0"/>
      <dgm:spPr/>
    </dgm:pt>
    <dgm:pt modelId="{9F27605A-77F0-49B1-A02D-8D6F50A4814F}" type="pres">
      <dgm:prSet presAssocID="{264547E0-DA76-4B21-A216-73571290FF00}" presName="iconBgRect" presStyleLbl="bgShp" presStyleIdx="5" presStyleCnt="7"/>
      <dgm:spPr>
        <a:prstGeom prst="round2DiagRect">
          <a:avLst>
            <a:gd name="adj1" fmla="val 29727"/>
            <a:gd name="adj2" fmla="val 0"/>
          </a:avLst>
        </a:prstGeom>
      </dgm:spPr>
    </dgm:pt>
    <dgm:pt modelId="{5A6BFC3E-2811-4B5B-9CF4-D434A88F11C9}" type="pres">
      <dgm:prSet presAssocID="{264547E0-DA76-4B21-A216-73571290FF0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avel"/>
        </a:ext>
      </dgm:extLst>
    </dgm:pt>
    <dgm:pt modelId="{CE8B362B-A9E0-4EF0-8AD0-6062916B533E}" type="pres">
      <dgm:prSet presAssocID="{264547E0-DA76-4B21-A216-73571290FF00}" presName="spaceRect" presStyleCnt="0"/>
      <dgm:spPr/>
    </dgm:pt>
    <dgm:pt modelId="{126298BD-606B-4FFE-80D7-47721EAA4668}" type="pres">
      <dgm:prSet presAssocID="{264547E0-DA76-4B21-A216-73571290FF00}" presName="textRect" presStyleLbl="revTx" presStyleIdx="5" presStyleCnt="7">
        <dgm:presLayoutVars>
          <dgm:chMax val="1"/>
          <dgm:chPref val="1"/>
        </dgm:presLayoutVars>
      </dgm:prSet>
      <dgm:spPr>
        <a:prstGeom prst="rect">
          <a:avLst/>
        </a:prstGeom>
      </dgm:spPr>
    </dgm:pt>
    <dgm:pt modelId="{51E617B3-5B78-48E5-BE84-99ADCBA26425}" type="pres">
      <dgm:prSet presAssocID="{8C5601AB-41B4-437A-B184-F84EACDDC2E1}" presName="sibTrans" presStyleCnt="0"/>
      <dgm:spPr/>
    </dgm:pt>
    <dgm:pt modelId="{77E4AACD-6645-4A79-B2F9-AEA9F4C94857}" type="pres">
      <dgm:prSet presAssocID="{C24AB179-4C4C-4605-93E6-FF026F4F74F0}" presName="compNode" presStyleCnt="0"/>
      <dgm:spPr/>
    </dgm:pt>
    <dgm:pt modelId="{02CF6471-AEBC-4D51-BAD1-6330B39A89D9}" type="pres">
      <dgm:prSet presAssocID="{C24AB179-4C4C-4605-93E6-FF026F4F74F0}" presName="iconBgRect" presStyleLbl="bgShp" presStyleIdx="6" presStyleCnt="7"/>
      <dgm:spPr>
        <a:prstGeom prst="round2DiagRect">
          <a:avLst>
            <a:gd name="adj1" fmla="val 29727"/>
            <a:gd name="adj2" fmla="val 0"/>
          </a:avLst>
        </a:prstGeom>
      </dgm:spPr>
    </dgm:pt>
    <dgm:pt modelId="{0E7EBF61-AE14-464F-B9E5-DFBA1A5C0F06}" type="pres">
      <dgm:prSet presAssocID="{C24AB179-4C4C-4605-93E6-FF026F4F74F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Group"/>
        </a:ext>
      </dgm:extLst>
    </dgm:pt>
    <dgm:pt modelId="{FB2B8DA7-DED4-4D38-91FC-D299807FA845}" type="pres">
      <dgm:prSet presAssocID="{C24AB179-4C4C-4605-93E6-FF026F4F74F0}" presName="spaceRect" presStyleCnt="0"/>
      <dgm:spPr/>
    </dgm:pt>
    <dgm:pt modelId="{B6EB406A-91DB-44FB-B4CF-24EF79E73AB5}" type="pres">
      <dgm:prSet presAssocID="{C24AB179-4C4C-4605-93E6-FF026F4F74F0}" presName="textRect" presStyleLbl="revTx" presStyleIdx="6" presStyleCnt="7">
        <dgm:presLayoutVars>
          <dgm:chMax val="1"/>
          <dgm:chPref val="1"/>
        </dgm:presLayoutVars>
      </dgm:prSet>
      <dgm:spPr>
        <a:prstGeom prst="rect">
          <a:avLst/>
        </a:prstGeom>
      </dgm:spPr>
    </dgm:pt>
  </dgm:ptLst>
  <dgm:cxnLst>
    <dgm:cxn modelId="{220ADA02-C7A3-44A1-9282-5840B1785064}" srcId="{D1D8FA5A-D7F3-49E5-903C-A4D271D14083}" destId="{694AB359-D517-41A2-9000-8D326819BC8B}" srcOrd="3" destOrd="0" parTransId="{F51AD96A-5AAD-41B4-86A1-DAE7391116F5}" sibTransId="{F0293B0B-C548-4D31-ACEC-38C3E2F8A58C}"/>
    <dgm:cxn modelId="{7821D707-99E9-4818-8F70-B7018EED39BC}" type="presOf" srcId="{D1D8FA5A-D7F3-49E5-903C-A4D271D14083}" destId="{250FD9B8-571D-4ACA-AB87-2030E704264D}" srcOrd="0" destOrd="0" presId="urn:microsoft.com/office/officeart/2018/5/layout/IconLeafLabelList"/>
    <dgm:cxn modelId="{53F05814-2E64-4FC1-8F8C-A2B27BFB01D0}" type="presOf" srcId="{264547E0-DA76-4B21-A216-73571290FF00}" destId="{126298BD-606B-4FFE-80D7-47721EAA4668}" srcOrd="0" destOrd="0" presId="urn:microsoft.com/office/officeart/2018/5/layout/IconLeafLabelList"/>
    <dgm:cxn modelId="{F8AEC42C-660D-4AC8-9059-6F6871BA454A}" type="presOf" srcId="{D9DEDBCC-17E4-4F85-9D9B-D4D3E5BE1E64}" destId="{782084C5-3DDB-419E-8852-89160CEC8707}" srcOrd="0" destOrd="0" presId="urn:microsoft.com/office/officeart/2018/5/layout/IconLeafLabelList"/>
    <dgm:cxn modelId="{7A3C7C3D-124C-4C4C-9F21-5467E1E66980}" type="presOf" srcId="{41DED1A4-CB50-4BC8-9E71-F0E1F6EE9E74}" destId="{E4F4D35F-6238-406F-B4DC-D7AA330BCEC3}" srcOrd="0" destOrd="0" presId="urn:microsoft.com/office/officeart/2018/5/layout/IconLeafLabelList"/>
    <dgm:cxn modelId="{EA5A605B-D48F-4AE9-A28A-185E6001521B}" type="presOf" srcId="{694AB359-D517-41A2-9000-8D326819BC8B}" destId="{37FB7ECB-99FA-4B82-8473-F12844F081EC}" srcOrd="0" destOrd="0" presId="urn:microsoft.com/office/officeart/2018/5/layout/IconLeafLabelList"/>
    <dgm:cxn modelId="{8F04496C-C4B7-4CA5-9145-62E13134666B}" srcId="{D1D8FA5A-D7F3-49E5-903C-A4D271D14083}" destId="{9458AF40-0649-478B-96C6-F28217A2C7B0}" srcOrd="0" destOrd="0" parTransId="{764259EF-CC1D-472F-9E40-0C7252F3B078}" sibTransId="{48605908-3A29-4218-9A8D-124806FC72F5}"/>
    <dgm:cxn modelId="{22217B6E-D3B5-4721-A5DD-B4896C9452BF}" type="presOf" srcId="{E1432384-F838-41A9-9E93-82F06E5A96E7}" destId="{DDFB710E-11D7-46F2-A37C-D87DF6C6D625}" srcOrd="0" destOrd="0" presId="urn:microsoft.com/office/officeart/2018/5/layout/IconLeafLabelList"/>
    <dgm:cxn modelId="{371B8485-ACCB-440B-808C-9F695A1F669E}" srcId="{D1D8FA5A-D7F3-49E5-903C-A4D271D14083}" destId="{41DED1A4-CB50-4BC8-9E71-F0E1F6EE9E74}" srcOrd="2" destOrd="0" parTransId="{D5884555-82F2-493B-9821-F00712F4D4AE}" sibTransId="{16B00B10-9FCA-4DA6-9551-4B2D760B0D35}"/>
    <dgm:cxn modelId="{7A7FF89C-DAD9-48E1-8D61-D4F8A4A11267}" type="presOf" srcId="{9458AF40-0649-478B-96C6-F28217A2C7B0}" destId="{1F0BA822-4845-439D-B694-75BF06C820FB}" srcOrd="0" destOrd="0" presId="urn:microsoft.com/office/officeart/2018/5/layout/IconLeafLabelList"/>
    <dgm:cxn modelId="{D54E67B5-C539-4204-9AB3-58E4AE99C944}" srcId="{D1D8FA5A-D7F3-49E5-903C-A4D271D14083}" destId="{264547E0-DA76-4B21-A216-73571290FF00}" srcOrd="5" destOrd="0" parTransId="{4A58B894-C8DB-457D-90DF-10D9F10967E1}" sibTransId="{8C5601AB-41B4-437A-B184-F84EACDDC2E1}"/>
    <dgm:cxn modelId="{2E926BCC-6A5A-4E8E-A86B-C71529BBA42D}" srcId="{D1D8FA5A-D7F3-49E5-903C-A4D271D14083}" destId="{C24AB179-4C4C-4605-93E6-FF026F4F74F0}" srcOrd="6" destOrd="0" parTransId="{288C29F0-51AE-490A-88A7-D7EF0F9DC84A}" sibTransId="{31289D48-5CE6-454D-BB9B-2637C8DA7458}"/>
    <dgm:cxn modelId="{A36A23DB-087A-4B33-B10A-469A65E3ED10}" srcId="{D1D8FA5A-D7F3-49E5-903C-A4D271D14083}" destId="{D9DEDBCC-17E4-4F85-9D9B-D4D3E5BE1E64}" srcOrd="1" destOrd="0" parTransId="{E35F8F98-3D43-413C-B6DD-F3D7447D26E0}" sibTransId="{37EA1072-9B64-4D6B-9723-FE8B17E2777F}"/>
    <dgm:cxn modelId="{A71AE5F4-2C79-4FC3-83CB-1E2279135EBF}" type="presOf" srcId="{C24AB179-4C4C-4605-93E6-FF026F4F74F0}" destId="{B6EB406A-91DB-44FB-B4CF-24EF79E73AB5}" srcOrd="0" destOrd="0" presId="urn:microsoft.com/office/officeart/2018/5/layout/IconLeafLabelList"/>
    <dgm:cxn modelId="{7E4937FE-ED97-41F3-8604-A749B82EBC24}" srcId="{D1D8FA5A-D7F3-49E5-903C-A4D271D14083}" destId="{E1432384-F838-41A9-9E93-82F06E5A96E7}" srcOrd="4" destOrd="0" parTransId="{8FB38B7D-0969-4E83-95FA-DBAF9EFAD86E}" sibTransId="{1D44B7A6-55F5-47CE-BD9C-353538F4E3F9}"/>
    <dgm:cxn modelId="{B78A3501-C161-426D-9B20-31315A8A45C2}" type="presParOf" srcId="{250FD9B8-571D-4ACA-AB87-2030E704264D}" destId="{2ABBE4F3-4901-4396-BAC1-C28FD8DE0351}" srcOrd="0" destOrd="0" presId="urn:microsoft.com/office/officeart/2018/5/layout/IconLeafLabelList"/>
    <dgm:cxn modelId="{D29595AA-67E1-42A9-93A3-E13BBBEC3285}" type="presParOf" srcId="{2ABBE4F3-4901-4396-BAC1-C28FD8DE0351}" destId="{E3EB5F2E-88C7-4D74-8E6A-36B83C60213F}" srcOrd="0" destOrd="0" presId="urn:microsoft.com/office/officeart/2018/5/layout/IconLeafLabelList"/>
    <dgm:cxn modelId="{B57FDFDA-B30A-4CB9-903A-74734F6A18AE}" type="presParOf" srcId="{2ABBE4F3-4901-4396-BAC1-C28FD8DE0351}" destId="{BB16DB28-6D13-41CD-A8AD-A16A8BFE3C28}" srcOrd="1" destOrd="0" presId="urn:microsoft.com/office/officeart/2018/5/layout/IconLeafLabelList"/>
    <dgm:cxn modelId="{1A7DD0FF-6758-47B3-8E4D-4918A833EFF1}" type="presParOf" srcId="{2ABBE4F3-4901-4396-BAC1-C28FD8DE0351}" destId="{CAADCFD7-856A-439E-9E11-1021CC47EC57}" srcOrd="2" destOrd="0" presId="urn:microsoft.com/office/officeart/2018/5/layout/IconLeafLabelList"/>
    <dgm:cxn modelId="{A07010BA-9A76-4E99-BC31-DD680F89A462}" type="presParOf" srcId="{2ABBE4F3-4901-4396-BAC1-C28FD8DE0351}" destId="{1F0BA822-4845-439D-B694-75BF06C820FB}" srcOrd="3" destOrd="0" presId="urn:microsoft.com/office/officeart/2018/5/layout/IconLeafLabelList"/>
    <dgm:cxn modelId="{B719B77F-49D2-43B4-A0DD-3CF7C8CFCDAA}" type="presParOf" srcId="{250FD9B8-571D-4ACA-AB87-2030E704264D}" destId="{EB929FDF-8AB2-4032-9954-A7DAE1BE2046}" srcOrd="1" destOrd="0" presId="urn:microsoft.com/office/officeart/2018/5/layout/IconLeafLabelList"/>
    <dgm:cxn modelId="{EF9320FB-7FDF-40EE-8FC4-0D25BFC921EB}" type="presParOf" srcId="{250FD9B8-571D-4ACA-AB87-2030E704264D}" destId="{CEEBBC3F-5004-4E04-8597-C37B77EF5EC7}" srcOrd="2" destOrd="0" presId="urn:microsoft.com/office/officeart/2018/5/layout/IconLeafLabelList"/>
    <dgm:cxn modelId="{965A7032-549B-41B3-908B-73FA5B83A5D4}" type="presParOf" srcId="{CEEBBC3F-5004-4E04-8597-C37B77EF5EC7}" destId="{AF99B958-BC85-46F3-AA84-116080328BD2}" srcOrd="0" destOrd="0" presId="urn:microsoft.com/office/officeart/2018/5/layout/IconLeafLabelList"/>
    <dgm:cxn modelId="{6F3AD414-2602-4A04-9D58-0D345D42728C}" type="presParOf" srcId="{CEEBBC3F-5004-4E04-8597-C37B77EF5EC7}" destId="{069AEF72-5127-4381-991B-FDBF8F7608AF}" srcOrd="1" destOrd="0" presId="urn:microsoft.com/office/officeart/2018/5/layout/IconLeafLabelList"/>
    <dgm:cxn modelId="{BF3AE7CC-AF9A-4D78-9D06-3270353E548C}" type="presParOf" srcId="{CEEBBC3F-5004-4E04-8597-C37B77EF5EC7}" destId="{1B9ED0A9-6A23-415A-AA0B-65C8BD2B5E41}" srcOrd="2" destOrd="0" presId="urn:microsoft.com/office/officeart/2018/5/layout/IconLeafLabelList"/>
    <dgm:cxn modelId="{4887EA90-3DD8-40B6-BBCF-60A144D88FDF}" type="presParOf" srcId="{CEEBBC3F-5004-4E04-8597-C37B77EF5EC7}" destId="{782084C5-3DDB-419E-8852-89160CEC8707}" srcOrd="3" destOrd="0" presId="urn:microsoft.com/office/officeart/2018/5/layout/IconLeafLabelList"/>
    <dgm:cxn modelId="{A87FCCAB-1982-44D3-8C51-665FF42851D5}" type="presParOf" srcId="{250FD9B8-571D-4ACA-AB87-2030E704264D}" destId="{99C8ADB2-9CA2-43D5-B775-5B06D102EFF5}" srcOrd="3" destOrd="0" presId="urn:microsoft.com/office/officeart/2018/5/layout/IconLeafLabelList"/>
    <dgm:cxn modelId="{16185A9D-604B-4DD9-878F-032D099F7FFB}" type="presParOf" srcId="{250FD9B8-571D-4ACA-AB87-2030E704264D}" destId="{DB4A36A6-420A-4961-AACD-802228D396BB}" srcOrd="4" destOrd="0" presId="urn:microsoft.com/office/officeart/2018/5/layout/IconLeafLabelList"/>
    <dgm:cxn modelId="{EBB9FD5D-D9FC-4598-8525-8C4B147E0A66}" type="presParOf" srcId="{DB4A36A6-420A-4961-AACD-802228D396BB}" destId="{E4E722F2-E17D-4F88-AA94-54AEF38D06F9}" srcOrd="0" destOrd="0" presId="urn:microsoft.com/office/officeart/2018/5/layout/IconLeafLabelList"/>
    <dgm:cxn modelId="{21F6A863-F16A-4DC8-BB32-BD6F89D564E1}" type="presParOf" srcId="{DB4A36A6-420A-4961-AACD-802228D396BB}" destId="{B781F6BF-52A4-4064-A2E2-E648656EF03E}" srcOrd="1" destOrd="0" presId="urn:microsoft.com/office/officeart/2018/5/layout/IconLeafLabelList"/>
    <dgm:cxn modelId="{A32A705F-CF95-4C03-9AB0-8F642BE70805}" type="presParOf" srcId="{DB4A36A6-420A-4961-AACD-802228D396BB}" destId="{FF5468A2-9688-4CB3-9B3D-511A40D35E17}" srcOrd="2" destOrd="0" presId="urn:microsoft.com/office/officeart/2018/5/layout/IconLeafLabelList"/>
    <dgm:cxn modelId="{DF04AC74-9132-473C-8A41-0EDB8FACD785}" type="presParOf" srcId="{DB4A36A6-420A-4961-AACD-802228D396BB}" destId="{E4F4D35F-6238-406F-B4DC-D7AA330BCEC3}" srcOrd="3" destOrd="0" presId="urn:microsoft.com/office/officeart/2018/5/layout/IconLeafLabelList"/>
    <dgm:cxn modelId="{79B37C7D-CF4F-43C0-B86C-5E1A23F96F5B}" type="presParOf" srcId="{250FD9B8-571D-4ACA-AB87-2030E704264D}" destId="{C15EEEC9-88BD-4FC0-8435-F0CF7D3B3911}" srcOrd="5" destOrd="0" presId="urn:microsoft.com/office/officeart/2018/5/layout/IconLeafLabelList"/>
    <dgm:cxn modelId="{536AB573-DBD0-494D-8CEC-C926F1AB519F}" type="presParOf" srcId="{250FD9B8-571D-4ACA-AB87-2030E704264D}" destId="{14B6578F-C6A9-4FB7-ADFA-3300BD4A9836}" srcOrd="6" destOrd="0" presId="urn:microsoft.com/office/officeart/2018/5/layout/IconLeafLabelList"/>
    <dgm:cxn modelId="{6EBFE9BD-78F7-4CAC-8337-A019370104C4}" type="presParOf" srcId="{14B6578F-C6A9-4FB7-ADFA-3300BD4A9836}" destId="{AEBBA158-3FFA-466C-9A44-5D75BBA1BA6C}" srcOrd="0" destOrd="0" presId="urn:microsoft.com/office/officeart/2018/5/layout/IconLeafLabelList"/>
    <dgm:cxn modelId="{7645BCFF-3CC7-4EF6-929B-7B67AE500B56}" type="presParOf" srcId="{14B6578F-C6A9-4FB7-ADFA-3300BD4A9836}" destId="{73B54449-1D1A-46BA-8B67-CFDADA25151F}" srcOrd="1" destOrd="0" presId="urn:microsoft.com/office/officeart/2018/5/layout/IconLeafLabelList"/>
    <dgm:cxn modelId="{EAE3EE58-F5DD-4C25-A6D7-215451E5565A}" type="presParOf" srcId="{14B6578F-C6A9-4FB7-ADFA-3300BD4A9836}" destId="{F84EBEF5-C5C2-4102-A7C8-F4F7E6299035}" srcOrd="2" destOrd="0" presId="urn:microsoft.com/office/officeart/2018/5/layout/IconLeafLabelList"/>
    <dgm:cxn modelId="{D9A9F3FA-95C9-4818-907D-C5C42E5FB43B}" type="presParOf" srcId="{14B6578F-C6A9-4FB7-ADFA-3300BD4A9836}" destId="{37FB7ECB-99FA-4B82-8473-F12844F081EC}" srcOrd="3" destOrd="0" presId="urn:microsoft.com/office/officeart/2018/5/layout/IconLeafLabelList"/>
    <dgm:cxn modelId="{D986AF01-568E-4E62-9848-33201F649815}" type="presParOf" srcId="{250FD9B8-571D-4ACA-AB87-2030E704264D}" destId="{FE008A0A-E932-44D7-B32B-FB7818B6552A}" srcOrd="7" destOrd="0" presId="urn:microsoft.com/office/officeart/2018/5/layout/IconLeafLabelList"/>
    <dgm:cxn modelId="{67FCD2E2-0C4D-4A70-983F-2A4D3FF5319F}" type="presParOf" srcId="{250FD9B8-571D-4ACA-AB87-2030E704264D}" destId="{A3CF77E0-D22D-418C-980F-9B967A3B1C93}" srcOrd="8" destOrd="0" presId="urn:microsoft.com/office/officeart/2018/5/layout/IconLeafLabelList"/>
    <dgm:cxn modelId="{B3ADC7B3-04A2-47FF-BF24-CD3CDA1C48DE}" type="presParOf" srcId="{A3CF77E0-D22D-418C-980F-9B967A3B1C93}" destId="{642C57B2-277E-4292-BBC5-A92529C3B987}" srcOrd="0" destOrd="0" presId="urn:microsoft.com/office/officeart/2018/5/layout/IconLeafLabelList"/>
    <dgm:cxn modelId="{59A45D6D-37DF-4C2E-9836-59862AB76C96}" type="presParOf" srcId="{A3CF77E0-D22D-418C-980F-9B967A3B1C93}" destId="{7D32835E-3935-49E9-B5DB-E80F06A8382D}" srcOrd="1" destOrd="0" presId="urn:microsoft.com/office/officeart/2018/5/layout/IconLeafLabelList"/>
    <dgm:cxn modelId="{FD5FF5BB-8286-41EB-BCDD-F1FBB6034226}" type="presParOf" srcId="{A3CF77E0-D22D-418C-980F-9B967A3B1C93}" destId="{6EFD2DBF-11F6-46E6-87B0-AC1264423A13}" srcOrd="2" destOrd="0" presId="urn:microsoft.com/office/officeart/2018/5/layout/IconLeafLabelList"/>
    <dgm:cxn modelId="{21A92A22-12C2-44AE-9C59-4C5E47EE8879}" type="presParOf" srcId="{A3CF77E0-D22D-418C-980F-9B967A3B1C93}" destId="{DDFB710E-11D7-46F2-A37C-D87DF6C6D625}" srcOrd="3" destOrd="0" presId="urn:microsoft.com/office/officeart/2018/5/layout/IconLeafLabelList"/>
    <dgm:cxn modelId="{0ACF3392-079C-4841-9EC7-7D3934A2D06F}" type="presParOf" srcId="{250FD9B8-571D-4ACA-AB87-2030E704264D}" destId="{7773AA62-D3CA-49ED-8CE5-E26BF1B72C7D}" srcOrd="9" destOrd="0" presId="urn:microsoft.com/office/officeart/2018/5/layout/IconLeafLabelList"/>
    <dgm:cxn modelId="{75A2FFB0-050D-4C1E-AAB4-9AE12BA3D70A}" type="presParOf" srcId="{250FD9B8-571D-4ACA-AB87-2030E704264D}" destId="{27386F93-F1DD-4CCF-9A81-31BBB08EC3BA}" srcOrd="10" destOrd="0" presId="urn:microsoft.com/office/officeart/2018/5/layout/IconLeafLabelList"/>
    <dgm:cxn modelId="{D6E33D96-D9BA-4929-AC70-7D12476FADC1}" type="presParOf" srcId="{27386F93-F1DD-4CCF-9A81-31BBB08EC3BA}" destId="{9F27605A-77F0-49B1-A02D-8D6F50A4814F}" srcOrd="0" destOrd="0" presId="urn:microsoft.com/office/officeart/2018/5/layout/IconLeafLabelList"/>
    <dgm:cxn modelId="{6EB6240F-DF1C-445A-A443-3303B1D7355C}" type="presParOf" srcId="{27386F93-F1DD-4CCF-9A81-31BBB08EC3BA}" destId="{5A6BFC3E-2811-4B5B-9CF4-D434A88F11C9}" srcOrd="1" destOrd="0" presId="urn:microsoft.com/office/officeart/2018/5/layout/IconLeafLabelList"/>
    <dgm:cxn modelId="{4F568EA0-2680-4C1D-BEF6-20FB5CC0C245}" type="presParOf" srcId="{27386F93-F1DD-4CCF-9A81-31BBB08EC3BA}" destId="{CE8B362B-A9E0-4EF0-8AD0-6062916B533E}" srcOrd="2" destOrd="0" presId="urn:microsoft.com/office/officeart/2018/5/layout/IconLeafLabelList"/>
    <dgm:cxn modelId="{36B2386E-95DF-4463-9767-252E16B6D8D9}" type="presParOf" srcId="{27386F93-F1DD-4CCF-9A81-31BBB08EC3BA}" destId="{126298BD-606B-4FFE-80D7-47721EAA4668}" srcOrd="3" destOrd="0" presId="urn:microsoft.com/office/officeart/2018/5/layout/IconLeafLabelList"/>
    <dgm:cxn modelId="{8F2432BC-1387-4332-B30A-F27F355A473D}" type="presParOf" srcId="{250FD9B8-571D-4ACA-AB87-2030E704264D}" destId="{51E617B3-5B78-48E5-BE84-99ADCBA26425}" srcOrd="11" destOrd="0" presId="urn:microsoft.com/office/officeart/2018/5/layout/IconLeafLabelList"/>
    <dgm:cxn modelId="{1A5243AE-1068-4164-B510-10C3D23AF019}" type="presParOf" srcId="{250FD9B8-571D-4ACA-AB87-2030E704264D}" destId="{77E4AACD-6645-4A79-B2F9-AEA9F4C94857}" srcOrd="12" destOrd="0" presId="urn:microsoft.com/office/officeart/2018/5/layout/IconLeafLabelList"/>
    <dgm:cxn modelId="{E00D917E-1757-4C6C-BA75-E4F6F22DF66B}" type="presParOf" srcId="{77E4AACD-6645-4A79-B2F9-AEA9F4C94857}" destId="{02CF6471-AEBC-4D51-BAD1-6330B39A89D9}" srcOrd="0" destOrd="0" presId="urn:microsoft.com/office/officeart/2018/5/layout/IconLeafLabelList"/>
    <dgm:cxn modelId="{7B4BBB74-C499-4FF0-9DAB-268F0AACF469}" type="presParOf" srcId="{77E4AACD-6645-4A79-B2F9-AEA9F4C94857}" destId="{0E7EBF61-AE14-464F-B9E5-DFBA1A5C0F06}" srcOrd="1" destOrd="0" presId="urn:microsoft.com/office/officeart/2018/5/layout/IconLeafLabelList"/>
    <dgm:cxn modelId="{D1BBC4F3-FDF9-49FD-A1B3-9A25081C2DA3}" type="presParOf" srcId="{77E4AACD-6645-4A79-B2F9-AEA9F4C94857}" destId="{FB2B8DA7-DED4-4D38-91FC-D299807FA845}" srcOrd="2" destOrd="0" presId="urn:microsoft.com/office/officeart/2018/5/layout/IconLeafLabelList"/>
    <dgm:cxn modelId="{15D81712-204F-41C0-93F4-F36C395FD278}" type="presParOf" srcId="{77E4AACD-6645-4A79-B2F9-AEA9F4C94857}" destId="{B6EB406A-91DB-44FB-B4CF-24EF79E73AB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769BD5-5773-4FA3-8CF0-8FC63358EA97}"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6CC52CB0-5779-4E22-8A87-88BD15F22A42}">
      <dgm:prSet custT="1"/>
      <dgm:spPr/>
      <dgm:t>
        <a:bodyPr/>
        <a:lstStyle/>
        <a:p>
          <a:r>
            <a:rPr lang="en-US" sz="1200" dirty="0">
              <a:latin typeface="Arial" panose="020B0604020202020204" pitchFamily="34" charset="0"/>
              <a:cs typeface="Arial" panose="020B0604020202020204" pitchFamily="34" charset="0"/>
            </a:rPr>
            <a:t>Embrace</a:t>
          </a:r>
        </a:p>
      </dgm:t>
    </dgm:pt>
    <dgm:pt modelId="{C69B3A9F-331E-45BD-8D6C-B50EDA043A2A}" type="parTrans" cxnId="{7FEB5B40-25BA-4EB2-8517-DFFE237BCEF2}">
      <dgm:prSet/>
      <dgm:spPr/>
      <dgm:t>
        <a:bodyPr/>
        <a:lstStyle/>
        <a:p>
          <a:endParaRPr lang="en-US"/>
        </a:p>
      </dgm:t>
    </dgm:pt>
    <dgm:pt modelId="{44BD6570-B94D-4321-829A-2C42F68C43FE}" type="sibTrans" cxnId="{7FEB5B40-25BA-4EB2-8517-DFFE237BCEF2}">
      <dgm:prSet/>
      <dgm:spPr/>
      <dgm:t>
        <a:bodyPr/>
        <a:lstStyle/>
        <a:p>
          <a:endParaRPr lang="en-US"/>
        </a:p>
      </dgm:t>
    </dgm:pt>
    <dgm:pt modelId="{E48E2D8C-83EB-4AD4-9287-7E1C795665AD}">
      <dgm:prSet custT="1"/>
      <dgm:spPr/>
      <dgm:t>
        <a:bodyPr/>
        <a:lstStyle/>
        <a:p>
          <a:r>
            <a:rPr lang="en-US" sz="1200" dirty="0">
              <a:latin typeface="Arial" panose="020B0604020202020204" pitchFamily="34" charset="0"/>
              <a:cs typeface="Arial" panose="020B0604020202020204" pitchFamily="34" charset="0"/>
            </a:rPr>
            <a:t>Embrace flexible work arrangements</a:t>
          </a:r>
        </a:p>
      </dgm:t>
    </dgm:pt>
    <dgm:pt modelId="{B29087FC-CA3B-486B-84F3-4139E62D4597}" type="parTrans" cxnId="{D0947625-55A0-497C-89C0-E5702052D220}">
      <dgm:prSet/>
      <dgm:spPr/>
      <dgm:t>
        <a:bodyPr/>
        <a:lstStyle/>
        <a:p>
          <a:endParaRPr lang="en-US"/>
        </a:p>
      </dgm:t>
    </dgm:pt>
    <dgm:pt modelId="{DEBF4E9B-5D4D-4E31-B5CC-64043AEFC935}" type="sibTrans" cxnId="{D0947625-55A0-497C-89C0-E5702052D220}">
      <dgm:prSet/>
      <dgm:spPr/>
      <dgm:t>
        <a:bodyPr/>
        <a:lstStyle/>
        <a:p>
          <a:endParaRPr lang="en-US"/>
        </a:p>
      </dgm:t>
    </dgm:pt>
    <dgm:pt modelId="{E37C0C5C-B22B-4399-8375-5818D1E65AB3}">
      <dgm:prSet custT="1"/>
      <dgm:spPr/>
      <dgm:t>
        <a:bodyPr/>
        <a:lstStyle/>
        <a:p>
          <a:r>
            <a:rPr lang="en-US" sz="1200" dirty="0">
              <a:latin typeface="Arial" panose="020B0604020202020204" pitchFamily="34" charset="0"/>
              <a:cs typeface="Arial" panose="020B0604020202020204" pitchFamily="34" charset="0"/>
            </a:rPr>
            <a:t>Create and curate</a:t>
          </a:r>
        </a:p>
      </dgm:t>
    </dgm:pt>
    <dgm:pt modelId="{67F0F33A-61CE-4087-8C85-78031F424D6D}" type="parTrans" cxnId="{9370A106-1206-457F-90E5-4353D9F5CDE7}">
      <dgm:prSet/>
      <dgm:spPr/>
      <dgm:t>
        <a:bodyPr/>
        <a:lstStyle/>
        <a:p>
          <a:endParaRPr lang="en-US"/>
        </a:p>
      </dgm:t>
    </dgm:pt>
    <dgm:pt modelId="{B9FDE37C-13F4-459C-B952-8160A6BDB535}" type="sibTrans" cxnId="{9370A106-1206-457F-90E5-4353D9F5CDE7}">
      <dgm:prSet/>
      <dgm:spPr/>
      <dgm:t>
        <a:bodyPr/>
        <a:lstStyle/>
        <a:p>
          <a:endParaRPr lang="en-US"/>
        </a:p>
      </dgm:t>
    </dgm:pt>
    <dgm:pt modelId="{F8DAD4D4-C474-4724-82B8-E171F54A5B9A}">
      <dgm:prSet custT="1"/>
      <dgm:spPr/>
      <dgm:t>
        <a:bodyPr/>
        <a:lstStyle/>
        <a:p>
          <a:r>
            <a:rPr lang="en-US" sz="1200" dirty="0">
              <a:latin typeface="Arial" panose="020B0604020202020204" pitchFamily="34" charset="0"/>
              <a:cs typeface="Arial" panose="020B0604020202020204" pitchFamily="34" charset="0"/>
            </a:rPr>
            <a:t>Create and curate delightful “micro-moments” for employees</a:t>
          </a:r>
        </a:p>
      </dgm:t>
    </dgm:pt>
    <dgm:pt modelId="{52E34700-DC33-4951-BEE0-6F6E4D1DB78A}" type="parTrans" cxnId="{16CE3D82-3509-4251-A673-8268938E519C}">
      <dgm:prSet/>
      <dgm:spPr/>
      <dgm:t>
        <a:bodyPr/>
        <a:lstStyle/>
        <a:p>
          <a:endParaRPr lang="en-US"/>
        </a:p>
      </dgm:t>
    </dgm:pt>
    <dgm:pt modelId="{E86B5B1C-680F-43AD-8F14-2116248BF89B}" type="sibTrans" cxnId="{16CE3D82-3509-4251-A673-8268938E519C}">
      <dgm:prSet/>
      <dgm:spPr/>
      <dgm:t>
        <a:bodyPr/>
        <a:lstStyle/>
        <a:p>
          <a:endParaRPr lang="en-US"/>
        </a:p>
      </dgm:t>
    </dgm:pt>
    <dgm:pt modelId="{119F95C7-42D9-4AC9-AB09-EC374B0F4937}">
      <dgm:prSet/>
      <dgm:spPr/>
      <dgm:t>
        <a:bodyPr/>
        <a:lstStyle/>
        <a:p>
          <a:r>
            <a:rPr lang="en-US" dirty="0">
              <a:latin typeface="Arial" panose="020B0604020202020204" pitchFamily="34" charset="0"/>
              <a:cs typeface="Arial" panose="020B0604020202020204" pitchFamily="34" charset="0"/>
            </a:rPr>
            <a:t>Show</a:t>
          </a:r>
        </a:p>
      </dgm:t>
    </dgm:pt>
    <dgm:pt modelId="{72465F3A-EA02-4AB6-9BB1-DABD73F53F2D}" type="parTrans" cxnId="{A6B50AD5-89FA-4EB7-83A5-D9E28B8CD9C7}">
      <dgm:prSet/>
      <dgm:spPr/>
      <dgm:t>
        <a:bodyPr/>
        <a:lstStyle/>
        <a:p>
          <a:endParaRPr lang="en-US"/>
        </a:p>
      </dgm:t>
    </dgm:pt>
    <dgm:pt modelId="{78890E57-1D11-4FBB-A2BF-5422064D7997}" type="sibTrans" cxnId="{A6B50AD5-89FA-4EB7-83A5-D9E28B8CD9C7}">
      <dgm:prSet/>
      <dgm:spPr/>
      <dgm:t>
        <a:bodyPr/>
        <a:lstStyle/>
        <a:p>
          <a:endParaRPr lang="en-US"/>
        </a:p>
      </dgm:t>
    </dgm:pt>
    <dgm:pt modelId="{16CD1074-763C-4196-B21C-2DA1B43677D1}">
      <dgm:prSet custT="1"/>
      <dgm:spPr/>
      <dgm:t>
        <a:bodyPr/>
        <a:lstStyle/>
        <a:p>
          <a:r>
            <a:rPr lang="en-US" sz="1200" dirty="0">
              <a:latin typeface="Arial" panose="020B0604020202020204" pitchFamily="34" charset="0"/>
              <a:cs typeface="Arial" panose="020B0604020202020204" pitchFamily="34" charset="0"/>
            </a:rPr>
            <a:t>Show your employees regular and sincere appreciation</a:t>
          </a:r>
        </a:p>
      </dgm:t>
    </dgm:pt>
    <dgm:pt modelId="{60BD08AC-781F-49B5-8915-0D1D67B134BE}" type="parTrans" cxnId="{D786135E-425E-4B9C-913E-A7B539D0B275}">
      <dgm:prSet/>
      <dgm:spPr/>
      <dgm:t>
        <a:bodyPr/>
        <a:lstStyle/>
        <a:p>
          <a:endParaRPr lang="en-US"/>
        </a:p>
      </dgm:t>
    </dgm:pt>
    <dgm:pt modelId="{B0DD4C05-8029-40C4-A646-630ADD94B8F3}" type="sibTrans" cxnId="{D786135E-425E-4B9C-913E-A7B539D0B275}">
      <dgm:prSet/>
      <dgm:spPr/>
      <dgm:t>
        <a:bodyPr/>
        <a:lstStyle/>
        <a:p>
          <a:endParaRPr lang="en-US"/>
        </a:p>
      </dgm:t>
    </dgm:pt>
    <dgm:pt modelId="{E62AFD32-F274-49B1-8403-2654FC11EB65}">
      <dgm:prSet custT="1"/>
      <dgm:spPr/>
      <dgm:t>
        <a:bodyPr/>
        <a:lstStyle/>
        <a:p>
          <a:r>
            <a:rPr lang="en-US" sz="1200" dirty="0">
              <a:latin typeface="Arial" panose="020B0604020202020204" pitchFamily="34" charset="0"/>
              <a:cs typeface="Arial" panose="020B0604020202020204" pitchFamily="34" charset="0"/>
            </a:rPr>
            <a:t>Communicate</a:t>
          </a:r>
        </a:p>
      </dgm:t>
    </dgm:pt>
    <dgm:pt modelId="{40A4408E-0E74-43F1-8801-0AADC806D120}" type="parTrans" cxnId="{6E5DDD91-93B0-41BE-993D-40CB36F61353}">
      <dgm:prSet/>
      <dgm:spPr/>
      <dgm:t>
        <a:bodyPr/>
        <a:lstStyle/>
        <a:p>
          <a:endParaRPr lang="en-US"/>
        </a:p>
      </dgm:t>
    </dgm:pt>
    <dgm:pt modelId="{0197FC05-872E-4347-B863-F3FDB53E2EC2}" type="sibTrans" cxnId="{6E5DDD91-93B0-41BE-993D-40CB36F61353}">
      <dgm:prSet/>
      <dgm:spPr/>
      <dgm:t>
        <a:bodyPr/>
        <a:lstStyle/>
        <a:p>
          <a:endParaRPr lang="en-US"/>
        </a:p>
      </dgm:t>
    </dgm:pt>
    <dgm:pt modelId="{8E5229AF-FE5E-4C67-A159-9671FC714E55}">
      <dgm:prSet custT="1"/>
      <dgm:spPr/>
      <dgm:t>
        <a:bodyPr/>
        <a:lstStyle/>
        <a:p>
          <a:r>
            <a:rPr lang="en-US" sz="1200" dirty="0">
              <a:latin typeface="Arial" panose="020B0604020202020204" pitchFamily="34" charset="0"/>
              <a:cs typeface="Arial" panose="020B0604020202020204" pitchFamily="34" charset="0"/>
            </a:rPr>
            <a:t>Communicate how your employees’ work ties into the big picture</a:t>
          </a:r>
        </a:p>
      </dgm:t>
    </dgm:pt>
    <dgm:pt modelId="{25C40060-0E62-4F47-9377-2F442467FB10}" type="parTrans" cxnId="{236A4E61-BD8A-4A81-BA50-5C74699A2950}">
      <dgm:prSet/>
      <dgm:spPr/>
      <dgm:t>
        <a:bodyPr/>
        <a:lstStyle/>
        <a:p>
          <a:endParaRPr lang="en-US"/>
        </a:p>
      </dgm:t>
    </dgm:pt>
    <dgm:pt modelId="{D68B624A-33A5-4A67-BD5D-F0485D63E5B6}" type="sibTrans" cxnId="{236A4E61-BD8A-4A81-BA50-5C74699A2950}">
      <dgm:prSet/>
      <dgm:spPr/>
      <dgm:t>
        <a:bodyPr/>
        <a:lstStyle/>
        <a:p>
          <a:endParaRPr lang="en-US"/>
        </a:p>
      </dgm:t>
    </dgm:pt>
    <dgm:pt modelId="{8E5F7B5A-1346-4F6D-BEE0-756DFB39E6B1}">
      <dgm:prSet custT="1"/>
      <dgm:spPr/>
      <dgm:t>
        <a:bodyPr/>
        <a:lstStyle/>
        <a:p>
          <a:r>
            <a:rPr lang="en-US" sz="1200" dirty="0">
              <a:latin typeface="Arial" panose="020B0604020202020204" pitchFamily="34" charset="0"/>
              <a:cs typeface="Arial" panose="020B0604020202020204" pitchFamily="34" charset="0"/>
            </a:rPr>
            <a:t>Understand and leverage</a:t>
          </a:r>
        </a:p>
      </dgm:t>
    </dgm:pt>
    <dgm:pt modelId="{FB37F62A-29C2-4C27-A0A9-E147D0F5A653}" type="parTrans" cxnId="{1032DDF1-B994-4C28-A7C3-51C24B502684}">
      <dgm:prSet/>
      <dgm:spPr/>
      <dgm:t>
        <a:bodyPr/>
        <a:lstStyle/>
        <a:p>
          <a:endParaRPr lang="en-US"/>
        </a:p>
      </dgm:t>
    </dgm:pt>
    <dgm:pt modelId="{77A7B1B8-902C-4607-8C0E-57E5EDE4AB2E}" type="sibTrans" cxnId="{1032DDF1-B994-4C28-A7C3-51C24B502684}">
      <dgm:prSet/>
      <dgm:spPr/>
      <dgm:t>
        <a:bodyPr/>
        <a:lstStyle/>
        <a:p>
          <a:endParaRPr lang="en-US"/>
        </a:p>
      </dgm:t>
    </dgm:pt>
    <dgm:pt modelId="{EF6DBCF5-AD3F-450A-9282-BCE9DA0734F0}">
      <dgm:prSet custT="1"/>
      <dgm:spPr/>
      <dgm:t>
        <a:bodyPr/>
        <a:lstStyle/>
        <a:p>
          <a:r>
            <a:rPr lang="en-US" sz="1200" dirty="0">
              <a:latin typeface="Arial" panose="020B0604020202020204" pitchFamily="34" charset="0"/>
              <a:cs typeface="Arial" panose="020B0604020202020204" pitchFamily="34" charset="0"/>
            </a:rPr>
            <a:t>Understand and leverage employees’ strengths</a:t>
          </a:r>
        </a:p>
      </dgm:t>
    </dgm:pt>
    <dgm:pt modelId="{09901489-1EE5-415D-8698-0CA7B259B5F3}" type="parTrans" cxnId="{098C0811-4186-4E78-8E03-4433F6F32055}">
      <dgm:prSet/>
      <dgm:spPr/>
      <dgm:t>
        <a:bodyPr/>
        <a:lstStyle/>
        <a:p>
          <a:endParaRPr lang="en-US"/>
        </a:p>
      </dgm:t>
    </dgm:pt>
    <dgm:pt modelId="{536AD347-D57A-44CD-B551-2112753F0CDA}" type="sibTrans" cxnId="{098C0811-4186-4E78-8E03-4433F6F32055}">
      <dgm:prSet/>
      <dgm:spPr/>
      <dgm:t>
        <a:bodyPr/>
        <a:lstStyle/>
        <a:p>
          <a:endParaRPr lang="en-US"/>
        </a:p>
      </dgm:t>
    </dgm:pt>
    <dgm:pt modelId="{DEEB63C8-039D-4CFE-A8BA-CAD708AECA7B}">
      <dgm:prSet custT="1"/>
      <dgm:spPr/>
      <dgm:t>
        <a:bodyPr/>
        <a:lstStyle/>
        <a:p>
          <a:r>
            <a:rPr lang="en-US" sz="1200" dirty="0">
              <a:latin typeface="Arial" panose="020B0604020202020204" pitchFamily="34" charset="0"/>
              <a:cs typeface="Arial" panose="020B0604020202020204" pitchFamily="34" charset="0"/>
            </a:rPr>
            <a:t>Compensate</a:t>
          </a:r>
        </a:p>
      </dgm:t>
    </dgm:pt>
    <dgm:pt modelId="{AB8535B4-6371-4E73-8E00-3A94B94B401E}" type="parTrans" cxnId="{129AE574-E88B-4443-B297-C1CBB1FDA7AD}">
      <dgm:prSet/>
      <dgm:spPr/>
      <dgm:t>
        <a:bodyPr/>
        <a:lstStyle/>
        <a:p>
          <a:endParaRPr lang="en-US"/>
        </a:p>
      </dgm:t>
    </dgm:pt>
    <dgm:pt modelId="{5454BB36-70D8-40AA-B8A5-B2ACEBB436C4}" type="sibTrans" cxnId="{129AE574-E88B-4443-B297-C1CBB1FDA7AD}">
      <dgm:prSet/>
      <dgm:spPr/>
      <dgm:t>
        <a:bodyPr/>
        <a:lstStyle/>
        <a:p>
          <a:endParaRPr lang="en-US"/>
        </a:p>
      </dgm:t>
    </dgm:pt>
    <dgm:pt modelId="{BBE16C40-B20B-4189-9686-C4C59557E66F}">
      <dgm:prSet custT="1"/>
      <dgm:spPr/>
      <dgm:t>
        <a:bodyPr/>
        <a:lstStyle/>
        <a:p>
          <a:r>
            <a:rPr lang="en-US" sz="1200" dirty="0">
              <a:latin typeface="Arial" panose="020B0604020202020204" pitchFamily="34" charset="0"/>
              <a:cs typeface="Arial" panose="020B0604020202020204" pitchFamily="34" charset="0"/>
            </a:rPr>
            <a:t>Compensate based on contribution, not salary bands</a:t>
          </a:r>
        </a:p>
      </dgm:t>
    </dgm:pt>
    <dgm:pt modelId="{92AD302D-971E-44F0-9122-3ECC4953326F}" type="parTrans" cxnId="{21A8EB12-B7C8-46EA-97D6-6E8BE026D8AA}">
      <dgm:prSet/>
      <dgm:spPr/>
      <dgm:t>
        <a:bodyPr/>
        <a:lstStyle/>
        <a:p>
          <a:endParaRPr lang="en-US"/>
        </a:p>
      </dgm:t>
    </dgm:pt>
    <dgm:pt modelId="{E24C2C81-8526-463A-A0C6-3B889D429CFE}" type="sibTrans" cxnId="{21A8EB12-B7C8-46EA-97D6-6E8BE026D8AA}">
      <dgm:prSet/>
      <dgm:spPr/>
      <dgm:t>
        <a:bodyPr/>
        <a:lstStyle/>
        <a:p>
          <a:endParaRPr lang="en-US"/>
        </a:p>
      </dgm:t>
    </dgm:pt>
    <dgm:pt modelId="{2A4F3ADE-2433-44CA-9D75-ECA1338A68F3}">
      <dgm:prSet custT="1"/>
      <dgm:spPr/>
      <dgm:t>
        <a:bodyPr/>
        <a:lstStyle/>
        <a:p>
          <a:r>
            <a:rPr lang="en-US" sz="1200" dirty="0">
              <a:latin typeface="Arial" panose="020B0604020202020204" pitchFamily="34" charset="0"/>
              <a:cs typeface="Arial" panose="020B0604020202020204" pitchFamily="34" charset="0"/>
            </a:rPr>
            <a:t>Invest</a:t>
          </a:r>
        </a:p>
      </dgm:t>
    </dgm:pt>
    <dgm:pt modelId="{6C10A545-A9D2-45C8-83A4-4C574B8A4C8F}" type="parTrans" cxnId="{165F4D4D-5514-4C81-B10F-0564FB0C5B61}">
      <dgm:prSet/>
      <dgm:spPr/>
      <dgm:t>
        <a:bodyPr/>
        <a:lstStyle/>
        <a:p>
          <a:endParaRPr lang="en-US"/>
        </a:p>
      </dgm:t>
    </dgm:pt>
    <dgm:pt modelId="{B4799A8C-4521-4460-82E5-76A85014439D}" type="sibTrans" cxnId="{165F4D4D-5514-4C81-B10F-0564FB0C5B61}">
      <dgm:prSet/>
      <dgm:spPr/>
      <dgm:t>
        <a:bodyPr/>
        <a:lstStyle/>
        <a:p>
          <a:endParaRPr lang="en-US"/>
        </a:p>
      </dgm:t>
    </dgm:pt>
    <dgm:pt modelId="{694C8D21-9837-4958-A0FE-C52E546D6F36}">
      <dgm:prSet custT="1"/>
      <dgm:spPr/>
      <dgm:t>
        <a:bodyPr/>
        <a:lstStyle/>
        <a:p>
          <a:r>
            <a:rPr lang="en-US" sz="1200" dirty="0">
              <a:latin typeface="Arial" panose="020B0604020202020204" pitchFamily="34" charset="0"/>
              <a:cs typeface="Arial" panose="020B0604020202020204" pitchFamily="34" charset="0"/>
            </a:rPr>
            <a:t>Invest time and energy into designing a robust onboarding experience</a:t>
          </a:r>
        </a:p>
      </dgm:t>
    </dgm:pt>
    <dgm:pt modelId="{9A653124-9862-417D-9D2A-8DA429572D36}" type="parTrans" cxnId="{5F7AE217-9E12-4232-8169-0CA965B1F563}">
      <dgm:prSet/>
      <dgm:spPr/>
      <dgm:t>
        <a:bodyPr/>
        <a:lstStyle/>
        <a:p>
          <a:endParaRPr lang="en-US"/>
        </a:p>
      </dgm:t>
    </dgm:pt>
    <dgm:pt modelId="{27EA77B4-5CA1-4F64-9735-8B9B70231EB8}" type="sibTrans" cxnId="{5F7AE217-9E12-4232-8169-0CA965B1F563}">
      <dgm:prSet/>
      <dgm:spPr/>
      <dgm:t>
        <a:bodyPr/>
        <a:lstStyle/>
        <a:p>
          <a:endParaRPr lang="en-US"/>
        </a:p>
      </dgm:t>
    </dgm:pt>
    <dgm:pt modelId="{AD55D06A-8F0C-42F7-B181-E5F222058472}">
      <dgm:prSet custT="1"/>
      <dgm:spPr/>
      <dgm:t>
        <a:bodyPr/>
        <a:lstStyle/>
        <a:p>
          <a:r>
            <a:rPr lang="en-US" sz="1200" dirty="0">
              <a:latin typeface="Arial" panose="020B0604020202020204" pitchFamily="34" charset="0"/>
              <a:cs typeface="Arial" panose="020B0604020202020204" pitchFamily="34" charset="0"/>
            </a:rPr>
            <a:t>Articulate</a:t>
          </a:r>
        </a:p>
      </dgm:t>
    </dgm:pt>
    <dgm:pt modelId="{EB7D84E9-C412-406A-AEB3-03265A2E513D}" type="parTrans" cxnId="{3B646B5B-BAC0-4E2E-B483-02BF3586EBBE}">
      <dgm:prSet/>
      <dgm:spPr/>
      <dgm:t>
        <a:bodyPr/>
        <a:lstStyle/>
        <a:p>
          <a:endParaRPr lang="en-US"/>
        </a:p>
      </dgm:t>
    </dgm:pt>
    <dgm:pt modelId="{F5DE04BF-DA73-4E7B-A0DB-51075904B046}" type="sibTrans" cxnId="{3B646B5B-BAC0-4E2E-B483-02BF3586EBBE}">
      <dgm:prSet/>
      <dgm:spPr/>
      <dgm:t>
        <a:bodyPr/>
        <a:lstStyle/>
        <a:p>
          <a:endParaRPr lang="en-US"/>
        </a:p>
      </dgm:t>
    </dgm:pt>
    <dgm:pt modelId="{DAC1AC19-AF61-4659-A886-50780F9388BB}">
      <dgm:prSet custT="1"/>
      <dgm:spPr/>
      <dgm:t>
        <a:bodyPr/>
        <a:lstStyle/>
        <a:p>
          <a:r>
            <a:rPr lang="en-US" sz="1200" dirty="0">
              <a:latin typeface="Arial" panose="020B0604020202020204" pitchFamily="34" charset="0"/>
              <a:cs typeface="Arial" panose="020B0604020202020204" pitchFamily="34" charset="0"/>
            </a:rPr>
            <a:t>Articulate a clear employer value proposition that resonates with employees</a:t>
          </a:r>
        </a:p>
      </dgm:t>
    </dgm:pt>
    <dgm:pt modelId="{B7C01848-2E32-48D5-B651-5FE35F0CB2F8}" type="parTrans" cxnId="{ABE4780A-6496-4F73-839B-391D158B7485}">
      <dgm:prSet/>
      <dgm:spPr/>
      <dgm:t>
        <a:bodyPr/>
        <a:lstStyle/>
        <a:p>
          <a:endParaRPr lang="en-US"/>
        </a:p>
      </dgm:t>
    </dgm:pt>
    <dgm:pt modelId="{C1AD1F74-CAE0-44A0-BEFE-0BBB4FC61C45}" type="sibTrans" cxnId="{ABE4780A-6496-4F73-839B-391D158B7485}">
      <dgm:prSet/>
      <dgm:spPr/>
      <dgm:t>
        <a:bodyPr/>
        <a:lstStyle/>
        <a:p>
          <a:endParaRPr lang="en-US"/>
        </a:p>
      </dgm:t>
    </dgm:pt>
    <dgm:pt modelId="{D0A16EE9-3608-46CF-BACD-6A8982B5667A}">
      <dgm:prSet custT="1"/>
      <dgm:spPr/>
      <dgm:t>
        <a:bodyPr/>
        <a:lstStyle/>
        <a:p>
          <a:r>
            <a:rPr lang="en-US" sz="1200" dirty="0">
              <a:latin typeface="Arial" panose="020B0604020202020204" pitchFamily="34" charset="0"/>
              <a:cs typeface="Arial" panose="020B0604020202020204" pitchFamily="34" charset="0"/>
            </a:rPr>
            <a:t>Map out</a:t>
          </a:r>
        </a:p>
      </dgm:t>
    </dgm:pt>
    <dgm:pt modelId="{590E7A07-F76D-4CF3-9233-DE533B636ECA}" type="parTrans" cxnId="{C5D63AC6-D7D4-4D37-BC11-655251DE5CC5}">
      <dgm:prSet/>
      <dgm:spPr/>
      <dgm:t>
        <a:bodyPr/>
        <a:lstStyle/>
        <a:p>
          <a:endParaRPr lang="en-US"/>
        </a:p>
      </dgm:t>
    </dgm:pt>
    <dgm:pt modelId="{FF7C1F0B-E3B4-4994-AD23-6484BDAE0B73}" type="sibTrans" cxnId="{C5D63AC6-D7D4-4D37-BC11-655251DE5CC5}">
      <dgm:prSet/>
      <dgm:spPr/>
      <dgm:t>
        <a:bodyPr/>
        <a:lstStyle/>
        <a:p>
          <a:endParaRPr lang="en-US"/>
        </a:p>
      </dgm:t>
    </dgm:pt>
    <dgm:pt modelId="{29584B1B-3646-489B-BED8-83A5D5DF800E}">
      <dgm:prSet custT="1"/>
      <dgm:spPr/>
      <dgm:t>
        <a:bodyPr/>
        <a:lstStyle/>
        <a:p>
          <a:r>
            <a:rPr lang="en-US" sz="1200" dirty="0">
              <a:latin typeface="Arial" panose="020B0604020202020204" pitchFamily="34" charset="0"/>
              <a:cs typeface="Arial" panose="020B0604020202020204" pitchFamily="34" charset="0"/>
            </a:rPr>
            <a:t>Map out the employee journey and understand employee pain points</a:t>
          </a:r>
        </a:p>
      </dgm:t>
    </dgm:pt>
    <dgm:pt modelId="{5A475BFB-FD50-4F8F-A40E-47314B5312A5}" type="parTrans" cxnId="{8B5EB4B5-4DE6-425E-B42B-AE96E1E467CF}">
      <dgm:prSet/>
      <dgm:spPr/>
      <dgm:t>
        <a:bodyPr/>
        <a:lstStyle/>
        <a:p>
          <a:endParaRPr lang="en-US"/>
        </a:p>
      </dgm:t>
    </dgm:pt>
    <dgm:pt modelId="{0633ED72-52B2-47A6-B74D-FC2C7ACB1B68}" type="sibTrans" cxnId="{8B5EB4B5-4DE6-425E-B42B-AE96E1E467CF}">
      <dgm:prSet/>
      <dgm:spPr/>
      <dgm:t>
        <a:bodyPr/>
        <a:lstStyle/>
        <a:p>
          <a:endParaRPr lang="en-US"/>
        </a:p>
      </dgm:t>
    </dgm:pt>
    <dgm:pt modelId="{295D5F40-DB26-4754-A2C0-C4CBFA540B77}" type="pres">
      <dgm:prSet presAssocID="{E9769BD5-5773-4FA3-8CF0-8FC63358EA97}" presName="Name0" presStyleCnt="0">
        <dgm:presLayoutVars>
          <dgm:dir/>
          <dgm:animLvl val="lvl"/>
          <dgm:resizeHandles val="exact"/>
        </dgm:presLayoutVars>
      </dgm:prSet>
      <dgm:spPr/>
    </dgm:pt>
    <dgm:pt modelId="{971E50B8-A78F-495D-A216-7E337A258AC3}" type="pres">
      <dgm:prSet presAssocID="{D0A16EE9-3608-46CF-BACD-6A8982B5667A}" presName="boxAndChildren" presStyleCnt="0"/>
      <dgm:spPr/>
    </dgm:pt>
    <dgm:pt modelId="{EAF8D0C8-97A4-4DE9-BA0E-95788F14EB36}" type="pres">
      <dgm:prSet presAssocID="{D0A16EE9-3608-46CF-BACD-6A8982B5667A}" presName="parentTextBox" presStyleLbl="alignNode1" presStyleIdx="0" presStyleCnt="9"/>
      <dgm:spPr/>
    </dgm:pt>
    <dgm:pt modelId="{D3B5F8E3-F263-4BC2-B31C-2BF5C8C0A69C}" type="pres">
      <dgm:prSet presAssocID="{D0A16EE9-3608-46CF-BACD-6A8982B5667A}" presName="descendantBox" presStyleLbl="bgAccFollowNode1" presStyleIdx="0" presStyleCnt="9"/>
      <dgm:spPr/>
    </dgm:pt>
    <dgm:pt modelId="{B013864C-37E6-4F5C-B6F9-C5EA14F41CE4}" type="pres">
      <dgm:prSet presAssocID="{F5DE04BF-DA73-4E7B-A0DB-51075904B046}" presName="sp" presStyleCnt="0"/>
      <dgm:spPr/>
    </dgm:pt>
    <dgm:pt modelId="{0D6AAE33-EED7-4239-B2B2-387F60988E84}" type="pres">
      <dgm:prSet presAssocID="{AD55D06A-8F0C-42F7-B181-E5F222058472}" presName="arrowAndChildren" presStyleCnt="0"/>
      <dgm:spPr/>
    </dgm:pt>
    <dgm:pt modelId="{6654E866-7A49-4CFF-A203-712ABE79DCD0}" type="pres">
      <dgm:prSet presAssocID="{AD55D06A-8F0C-42F7-B181-E5F222058472}" presName="parentTextArrow" presStyleLbl="node1" presStyleIdx="0" presStyleCnt="0"/>
      <dgm:spPr/>
    </dgm:pt>
    <dgm:pt modelId="{6117F5DD-EE12-471C-8F6B-6C0920BA0E74}" type="pres">
      <dgm:prSet presAssocID="{AD55D06A-8F0C-42F7-B181-E5F222058472}" presName="arrow" presStyleLbl="alignNode1" presStyleIdx="1" presStyleCnt="9"/>
      <dgm:spPr/>
    </dgm:pt>
    <dgm:pt modelId="{0AD87C55-9F19-4E6A-A1A9-77D280A6FD0D}" type="pres">
      <dgm:prSet presAssocID="{AD55D06A-8F0C-42F7-B181-E5F222058472}" presName="descendantArrow" presStyleLbl="bgAccFollowNode1" presStyleIdx="1" presStyleCnt="9"/>
      <dgm:spPr/>
    </dgm:pt>
    <dgm:pt modelId="{C2DFFB05-310E-4B97-BA0C-548E752A76E3}" type="pres">
      <dgm:prSet presAssocID="{B4799A8C-4521-4460-82E5-76A85014439D}" presName="sp" presStyleCnt="0"/>
      <dgm:spPr/>
    </dgm:pt>
    <dgm:pt modelId="{EA688586-4E6F-4C3E-84B1-59273544EDE4}" type="pres">
      <dgm:prSet presAssocID="{2A4F3ADE-2433-44CA-9D75-ECA1338A68F3}" presName="arrowAndChildren" presStyleCnt="0"/>
      <dgm:spPr/>
    </dgm:pt>
    <dgm:pt modelId="{F9CDCF32-08FE-4154-A02B-C3AE73B65528}" type="pres">
      <dgm:prSet presAssocID="{2A4F3ADE-2433-44CA-9D75-ECA1338A68F3}" presName="parentTextArrow" presStyleLbl="node1" presStyleIdx="0" presStyleCnt="0"/>
      <dgm:spPr/>
    </dgm:pt>
    <dgm:pt modelId="{18C03954-31F2-45EC-8AA4-9FEF28EC9D4A}" type="pres">
      <dgm:prSet presAssocID="{2A4F3ADE-2433-44CA-9D75-ECA1338A68F3}" presName="arrow" presStyleLbl="alignNode1" presStyleIdx="2" presStyleCnt="9"/>
      <dgm:spPr/>
    </dgm:pt>
    <dgm:pt modelId="{2C41BBA5-9D4B-41BA-AC4C-CCBABF4A2861}" type="pres">
      <dgm:prSet presAssocID="{2A4F3ADE-2433-44CA-9D75-ECA1338A68F3}" presName="descendantArrow" presStyleLbl="bgAccFollowNode1" presStyleIdx="2" presStyleCnt="9"/>
      <dgm:spPr/>
    </dgm:pt>
    <dgm:pt modelId="{878A354B-BAEE-40C8-B077-05AB779183CF}" type="pres">
      <dgm:prSet presAssocID="{5454BB36-70D8-40AA-B8A5-B2ACEBB436C4}" presName="sp" presStyleCnt="0"/>
      <dgm:spPr/>
    </dgm:pt>
    <dgm:pt modelId="{57510FDB-611C-47E1-8584-60E281D13C45}" type="pres">
      <dgm:prSet presAssocID="{DEEB63C8-039D-4CFE-A8BA-CAD708AECA7B}" presName="arrowAndChildren" presStyleCnt="0"/>
      <dgm:spPr/>
    </dgm:pt>
    <dgm:pt modelId="{EE180381-435E-4574-840E-4E3D16DA8092}" type="pres">
      <dgm:prSet presAssocID="{DEEB63C8-039D-4CFE-A8BA-CAD708AECA7B}" presName="parentTextArrow" presStyleLbl="node1" presStyleIdx="0" presStyleCnt="0"/>
      <dgm:spPr/>
    </dgm:pt>
    <dgm:pt modelId="{F420BC4F-E757-41FD-B749-A3D64A5E96A1}" type="pres">
      <dgm:prSet presAssocID="{DEEB63C8-039D-4CFE-A8BA-CAD708AECA7B}" presName="arrow" presStyleLbl="alignNode1" presStyleIdx="3" presStyleCnt="9"/>
      <dgm:spPr/>
    </dgm:pt>
    <dgm:pt modelId="{2A8A463D-E7CD-44A4-BB75-46B861DFD0B9}" type="pres">
      <dgm:prSet presAssocID="{DEEB63C8-039D-4CFE-A8BA-CAD708AECA7B}" presName="descendantArrow" presStyleLbl="bgAccFollowNode1" presStyleIdx="3" presStyleCnt="9"/>
      <dgm:spPr/>
    </dgm:pt>
    <dgm:pt modelId="{29B0D4B9-E4FA-46B6-B9E5-BEC759A6D7B0}" type="pres">
      <dgm:prSet presAssocID="{77A7B1B8-902C-4607-8C0E-57E5EDE4AB2E}" presName="sp" presStyleCnt="0"/>
      <dgm:spPr/>
    </dgm:pt>
    <dgm:pt modelId="{CAFD8B83-48F9-4360-B9CE-C0ED84B17DB1}" type="pres">
      <dgm:prSet presAssocID="{8E5F7B5A-1346-4F6D-BEE0-756DFB39E6B1}" presName="arrowAndChildren" presStyleCnt="0"/>
      <dgm:spPr/>
    </dgm:pt>
    <dgm:pt modelId="{E9553FCD-2BE5-4766-9461-51E58D1B3C0A}" type="pres">
      <dgm:prSet presAssocID="{8E5F7B5A-1346-4F6D-BEE0-756DFB39E6B1}" presName="parentTextArrow" presStyleLbl="node1" presStyleIdx="0" presStyleCnt="0"/>
      <dgm:spPr/>
    </dgm:pt>
    <dgm:pt modelId="{6CB3E331-6BB3-4C30-B526-F22BADE43E6B}" type="pres">
      <dgm:prSet presAssocID="{8E5F7B5A-1346-4F6D-BEE0-756DFB39E6B1}" presName="arrow" presStyleLbl="alignNode1" presStyleIdx="4" presStyleCnt="9"/>
      <dgm:spPr/>
    </dgm:pt>
    <dgm:pt modelId="{9CE51CF0-078F-4FA7-9AE4-F54D84B6CE15}" type="pres">
      <dgm:prSet presAssocID="{8E5F7B5A-1346-4F6D-BEE0-756DFB39E6B1}" presName="descendantArrow" presStyleLbl="bgAccFollowNode1" presStyleIdx="4" presStyleCnt="9"/>
      <dgm:spPr/>
    </dgm:pt>
    <dgm:pt modelId="{4F31865C-4BDD-44B9-9382-17DE1D24F670}" type="pres">
      <dgm:prSet presAssocID="{0197FC05-872E-4347-B863-F3FDB53E2EC2}" presName="sp" presStyleCnt="0"/>
      <dgm:spPr/>
    </dgm:pt>
    <dgm:pt modelId="{6349B639-20B6-426D-82DF-F6FF6E27451D}" type="pres">
      <dgm:prSet presAssocID="{E62AFD32-F274-49B1-8403-2654FC11EB65}" presName="arrowAndChildren" presStyleCnt="0"/>
      <dgm:spPr/>
    </dgm:pt>
    <dgm:pt modelId="{B7CB852D-8835-47FA-A83D-921417910F04}" type="pres">
      <dgm:prSet presAssocID="{E62AFD32-F274-49B1-8403-2654FC11EB65}" presName="parentTextArrow" presStyleLbl="node1" presStyleIdx="0" presStyleCnt="0"/>
      <dgm:spPr/>
    </dgm:pt>
    <dgm:pt modelId="{A206B3C7-6562-4CBD-8A2A-B2E14BA016C3}" type="pres">
      <dgm:prSet presAssocID="{E62AFD32-F274-49B1-8403-2654FC11EB65}" presName="arrow" presStyleLbl="alignNode1" presStyleIdx="5" presStyleCnt="9"/>
      <dgm:spPr/>
    </dgm:pt>
    <dgm:pt modelId="{BFC14885-FBAE-4502-944E-74EA835B3BC7}" type="pres">
      <dgm:prSet presAssocID="{E62AFD32-F274-49B1-8403-2654FC11EB65}" presName="descendantArrow" presStyleLbl="bgAccFollowNode1" presStyleIdx="5" presStyleCnt="9"/>
      <dgm:spPr/>
    </dgm:pt>
    <dgm:pt modelId="{DF089752-C169-4C6B-9E8C-9849670078DE}" type="pres">
      <dgm:prSet presAssocID="{78890E57-1D11-4FBB-A2BF-5422064D7997}" presName="sp" presStyleCnt="0"/>
      <dgm:spPr/>
    </dgm:pt>
    <dgm:pt modelId="{008914D1-7B2C-4C71-AC89-4D34C38931D6}" type="pres">
      <dgm:prSet presAssocID="{119F95C7-42D9-4AC9-AB09-EC374B0F4937}" presName="arrowAndChildren" presStyleCnt="0"/>
      <dgm:spPr/>
    </dgm:pt>
    <dgm:pt modelId="{CD08509E-EF8B-47CC-A5F2-9B29A610FE72}" type="pres">
      <dgm:prSet presAssocID="{119F95C7-42D9-4AC9-AB09-EC374B0F4937}" presName="parentTextArrow" presStyleLbl="node1" presStyleIdx="0" presStyleCnt="0"/>
      <dgm:spPr/>
    </dgm:pt>
    <dgm:pt modelId="{34A0FE2E-D606-4B8D-8993-700A33134154}" type="pres">
      <dgm:prSet presAssocID="{119F95C7-42D9-4AC9-AB09-EC374B0F4937}" presName="arrow" presStyleLbl="alignNode1" presStyleIdx="6" presStyleCnt="9"/>
      <dgm:spPr/>
    </dgm:pt>
    <dgm:pt modelId="{E081D5D3-61B0-40AD-926B-D74E78A61008}" type="pres">
      <dgm:prSet presAssocID="{119F95C7-42D9-4AC9-AB09-EC374B0F4937}" presName="descendantArrow" presStyleLbl="bgAccFollowNode1" presStyleIdx="6" presStyleCnt="9"/>
      <dgm:spPr/>
    </dgm:pt>
    <dgm:pt modelId="{EDB8EB7B-0D44-40FE-9FB8-E8FB3E527A59}" type="pres">
      <dgm:prSet presAssocID="{B9FDE37C-13F4-459C-B952-8160A6BDB535}" presName="sp" presStyleCnt="0"/>
      <dgm:spPr/>
    </dgm:pt>
    <dgm:pt modelId="{31171080-A746-4AD0-BF1A-B4DC47D8AEB9}" type="pres">
      <dgm:prSet presAssocID="{E37C0C5C-B22B-4399-8375-5818D1E65AB3}" presName="arrowAndChildren" presStyleCnt="0"/>
      <dgm:spPr/>
    </dgm:pt>
    <dgm:pt modelId="{C7389680-5F83-4648-87A9-1A73948A296E}" type="pres">
      <dgm:prSet presAssocID="{E37C0C5C-B22B-4399-8375-5818D1E65AB3}" presName="parentTextArrow" presStyleLbl="node1" presStyleIdx="0" presStyleCnt="0"/>
      <dgm:spPr/>
    </dgm:pt>
    <dgm:pt modelId="{F129D88D-92A7-4DC3-83BB-38BA88E10955}" type="pres">
      <dgm:prSet presAssocID="{E37C0C5C-B22B-4399-8375-5818D1E65AB3}" presName="arrow" presStyleLbl="alignNode1" presStyleIdx="7" presStyleCnt="9"/>
      <dgm:spPr/>
    </dgm:pt>
    <dgm:pt modelId="{74FE8857-4C79-4964-AE33-68EDDD57CE16}" type="pres">
      <dgm:prSet presAssocID="{E37C0C5C-B22B-4399-8375-5818D1E65AB3}" presName="descendantArrow" presStyleLbl="bgAccFollowNode1" presStyleIdx="7" presStyleCnt="9"/>
      <dgm:spPr/>
    </dgm:pt>
    <dgm:pt modelId="{45126E0F-B2DC-49E5-B2A3-3D6205740B7E}" type="pres">
      <dgm:prSet presAssocID="{44BD6570-B94D-4321-829A-2C42F68C43FE}" presName="sp" presStyleCnt="0"/>
      <dgm:spPr/>
    </dgm:pt>
    <dgm:pt modelId="{0EBF8296-1EA4-45CE-B651-1D29A7E98796}" type="pres">
      <dgm:prSet presAssocID="{6CC52CB0-5779-4E22-8A87-88BD15F22A42}" presName="arrowAndChildren" presStyleCnt="0"/>
      <dgm:spPr/>
    </dgm:pt>
    <dgm:pt modelId="{3AB72770-79D8-4601-B39C-F4BDCC06EFF5}" type="pres">
      <dgm:prSet presAssocID="{6CC52CB0-5779-4E22-8A87-88BD15F22A42}" presName="parentTextArrow" presStyleLbl="node1" presStyleIdx="0" presStyleCnt="0"/>
      <dgm:spPr/>
    </dgm:pt>
    <dgm:pt modelId="{72C612AE-0EC1-4DA3-98F6-92082BBAFDC0}" type="pres">
      <dgm:prSet presAssocID="{6CC52CB0-5779-4E22-8A87-88BD15F22A42}" presName="arrow" presStyleLbl="alignNode1" presStyleIdx="8" presStyleCnt="9"/>
      <dgm:spPr/>
    </dgm:pt>
    <dgm:pt modelId="{C70AEB15-84F9-48E5-99B1-4C45E4E2AEA2}" type="pres">
      <dgm:prSet presAssocID="{6CC52CB0-5779-4E22-8A87-88BD15F22A42}" presName="descendantArrow" presStyleLbl="bgAccFollowNode1" presStyleIdx="8" presStyleCnt="9"/>
      <dgm:spPr/>
    </dgm:pt>
  </dgm:ptLst>
  <dgm:cxnLst>
    <dgm:cxn modelId="{9370A106-1206-457F-90E5-4353D9F5CDE7}" srcId="{E9769BD5-5773-4FA3-8CF0-8FC63358EA97}" destId="{E37C0C5C-B22B-4399-8375-5818D1E65AB3}" srcOrd="1" destOrd="0" parTransId="{67F0F33A-61CE-4087-8C85-78031F424D6D}" sibTransId="{B9FDE37C-13F4-459C-B952-8160A6BDB535}"/>
    <dgm:cxn modelId="{ABE4780A-6496-4F73-839B-391D158B7485}" srcId="{AD55D06A-8F0C-42F7-B181-E5F222058472}" destId="{DAC1AC19-AF61-4659-A886-50780F9388BB}" srcOrd="0" destOrd="0" parTransId="{B7C01848-2E32-48D5-B651-5FE35F0CB2F8}" sibTransId="{C1AD1F74-CAE0-44A0-BEFE-0BBB4FC61C45}"/>
    <dgm:cxn modelId="{098C0811-4186-4E78-8E03-4433F6F32055}" srcId="{8E5F7B5A-1346-4F6D-BEE0-756DFB39E6B1}" destId="{EF6DBCF5-AD3F-450A-9282-BCE9DA0734F0}" srcOrd="0" destOrd="0" parTransId="{09901489-1EE5-415D-8698-0CA7B259B5F3}" sibTransId="{536AD347-D57A-44CD-B551-2112753F0CDA}"/>
    <dgm:cxn modelId="{21A8EB12-B7C8-46EA-97D6-6E8BE026D8AA}" srcId="{DEEB63C8-039D-4CFE-A8BA-CAD708AECA7B}" destId="{BBE16C40-B20B-4189-9686-C4C59557E66F}" srcOrd="0" destOrd="0" parTransId="{92AD302D-971E-44F0-9122-3ECC4953326F}" sibTransId="{E24C2C81-8526-463A-A0C6-3B889D429CFE}"/>
    <dgm:cxn modelId="{D5EE1415-A55F-4CFD-BB11-F200C4DDA868}" type="presOf" srcId="{AD55D06A-8F0C-42F7-B181-E5F222058472}" destId="{6117F5DD-EE12-471C-8F6B-6C0920BA0E74}" srcOrd="1" destOrd="0" presId="urn:microsoft.com/office/officeart/2016/7/layout/VerticalDownArrowProcess"/>
    <dgm:cxn modelId="{5F7AE217-9E12-4232-8169-0CA965B1F563}" srcId="{2A4F3ADE-2433-44CA-9D75-ECA1338A68F3}" destId="{694C8D21-9837-4958-A0FE-C52E546D6F36}" srcOrd="0" destOrd="0" parTransId="{9A653124-9862-417D-9D2A-8DA429572D36}" sibTransId="{27EA77B4-5CA1-4F64-9735-8B9B70231EB8}"/>
    <dgm:cxn modelId="{E154C41E-943C-4F81-A99B-F76123C17982}" type="presOf" srcId="{BBE16C40-B20B-4189-9686-C4C59557E66F}" destId="{2A8A463D-E7CD-44A4-BB75-46B861DFD0B9}" srcOrd="0" destOrd="0" presId="urn:microsoft.com/office/officeart/2016/7/layout/VerticalDownArrowProcess"/>
    <dgm:cxn modelId="{87C5F31F-FC83-4C8D-8224-548342A128EA}" type="presOf" srcId="{119F95C7-42D9-4AC9-AB09-EC374B0F4937}" destId="{34A0FE2E-D606-4B8D-8993-700A33134154}" srcOrd="1" destOrd="0" presId="urn:microsoft.com/office/officeart/2016/7/layout/VerticalDownArrowProcess"/>
    <dgm:cxn modelId="{2D6DCE22-42A8-4839-AD69-DB0436FFD62C}" type="presOf" srcId="{6CC52CB0-5779-4E22-8A87-88BD15F22A42}" destId="{72C612AE-0EC1-4DA3-98F6-92082BBAFDC0}" srcOrd="1" destOrd="0" presId="urn:microsoft.com/office/officeart/2016/7/layout/VerticalDownArrowProcess"/>
    <dgm:cxn modelId="{D0947625-55A0-497C-89C0-E5702052D220}" srcId="{6CC52CB0-5779-4E22-8A87-88BD15F22A42}" destId="{E48E2D8C-83EB-4AD4-9287-7E1C795665AD}" srcOrd="0" destOrd="0" parTransId="{B29087FC-CA3B-486B-84F3-4139E62D4597}" sibTransId="{DEBF4E9B-5D4D-4E31-B5CC-64043AEFC935}"/>
    <dgm:cxn modelId="{A6B0752C-DB0B-4DB8-9B55-7F4C9C4943F9}" type="presOf" srcId="{119F95C7-42D9-4AC9-AB09-EC374B0F4937}" destId="{CD08509E-EF8B-47CC-A5F2-9B29A610FE72}" srcOrd="0" destOrd="0" presId="urn:microsoft.com/office/officeart/2016/7/layout/VerticalDownArrowProcess"/>
    <dgm:cxn modelId="{6A19843F-A4C2-4870-9576-668036E89D47}" type="presOf" srcId="{E48E2D8C-83EB-4AD4-9287-7E1C795665AD}" destId="{C70AEB15-84F9-48E5-99B1-4C45E4E2AEA2}" srcOrd="0" destOrd="0" presId="urn:microsoft.com/office/officeart/2016/7/layout/VerticalDownArrowProcess"/>
    <dgm:cxn modelId="{7FEB5B40-25BA-4EB2-8517-DFFE237BCEF2}" srcId="{E9769BD5-5773-4FA3-8CF0-8FC63358EA97}" destId="{6CC52CB0-5779-4E22-8A87-88BD15F22A42}" srcOrd="0" destOrd="0" parTransId="{C69B3A9F-331E-45BD-8D6C-B50EDA043A2A}" sibTransId="{44BD6570-B94D-4321-829A-2C42F68C43FE}"/>
    <dgm:cxn modelId="{3B646B5B-BAC0-4E2E-B483-02BF3586EBBE}" srcId="{E9769BD5-5773-4FA3-8CF0-8FC63358EA97}" destId="{AD55D06A-8F0C-42F7-B181-E5F222058472}" srcOrd="7" destOrd="0" parTransId="{EB7D84E9-C412-406A-AEB3-03265A2E513D}" sibTransId="{F5DE04BF-DA73-4E7B-A0DB-51075904B046}"/>
    <dgm:cxn modelId="{D786135E-425E-4B9C-913E-A7B539D0B275}" srcId="{119F95C7-42D9-4AC9-AB09-EC374B0F4937}" destId="{16CD1074-763C-4196-B21C-2DA1B43677D1}" srcOrd="0" destOrd="0" parTransId="{60BD08AC-781F-49B5-8915-0D1D67B134BE}" sibTransId="{B0DD4C05-8029-40C4-A646-630ADD94B8F3}"/>
    <dgm:cxn modelId="{47E0EA60-AF33-4D86-9747-B585D26B0FD9}" type="presOf" srcId="{E37C0C5C-B22B-4399-8375-5818D1E65AB3}" destId="{C7389680-5F83-4648-87A9-1A73948A296E}" srcOrd="0" destOrd="0" presId="urn:microsoft.com/office/officeart/2016/7/layout/VerticalDownArrowProcess"/>
    <dgm:cxn modelId="{236A4E61-BD8A-4A81-BA50-5C74699A2950}" srcId="{E62AFD32-F274-49B1-8403-2654FC11EB65}" destId="{8E5229AF-FE5E-4C67-A159-9671FC714E55}" srcOrd="0" destOrd="0" parTransId="{25C40060-0E62-4F47-9377-2F442467FB10}" sibTransId="{D68B624A-33A5-4A67-BD5D-F0485D63E5B6}"/>
    <dgm:cxn modelId="{4BB76148-DAAD-49C6-8C62-F77BF7D156E7}" type="presOf" srcId="{DEEB63C8-039D-4CFE-A8BA-CAD708AECA7B}" destId="{F420BC4F-E757-41FD-B749-A3D64A5E96A1}" srcOrd="1" destOrd="0" presId="urn:microsoft.com/office/officeart/2016/7/layout/VerticalDownArrowProcess"/>
    <dgm:cxn modelId="{28A48048-1585-403E-B46E-795BBD20F946}" type="presOf" srcId="{29584B1B-3646-489B-BED8-83A5D5DF800E}" destId="{D3B5F8E3-F263-4BC2-B31C-2BF5C8C0A69C}" srcOrd="0" destOrd="0" presId="urn:microsoft.com/office/officeart/2016/7/layout/VerticalDownArrowProcess"/>
    <dgm:cxn modelId="{8831126C-50AA-471D-9AEF-06B6031C76EF}" type="presOf" srcId="{EF6DBCF5-AD3F-450A-9282-BCE9DA0734F0}" destId="{9CE51CF0-078F-4FA7-9AE4-F54D84B6CE15}" srcOrd="0" destOrd="0" presId="urn:microsoft.com/office/officeart/2016/7/layout/VerticalDownArrowProcess"/>
    <dgm:cxn modelId="{165F4D4D-5514-4C81-B10F-0564FB0C5B61}" srcId="{E9769BD5-5773-4FA3-8CF0-8FC63358EA97}" destId="{2A4F3ADE-2433-44CA-9D75-ECA1338A68F3}" srcOrd="6" destOrd="0" parTransId="{6C10A545-A9D2-45C8-83A4-4C574B8A4C8F}" sibTransId="{B4799A8C-4521-4460-82E5-76A85014439D}"/>
    <dgm:cxn modelId="{129AE574-E88B-4443-B297-C1CBB1FDA7AD}" srcId="{E9769BD5-5773-4FA3-8CF0-8FC63358EA97}" destId="{DEEB63C8-039D-4CFE-A8BA-CAD708AECA7B}" srcOrd="5" destOrd="0" parTransId="{AB8535B4-6371-4E73-8E00-3A94B94B401E}" sibTransId="{5454BB36-70D8-40AA-B8A5-B2ACEBB436C4}"/>
    <dgm:cxn modelId="{1EDADF7A-6690-42B2-B9FF-DD4EA70CA45E}" type="presOf" srcId="{2A4F3ADE-2433-44CA-9D75-ECA1338A68F3}" destId="{F9CDCF32-08FE-4154-A02B-C3AE73B65528}" srcOrd="0" destOrd="0" presId="urn:microsoft.com/office/officeart/2016/7/layout/VerticalDownArrowProcess"/>
    <dgm:cxn modelId="{EEABC87D-01AB-492C-A2F4-F0B51B087735}" type="presOf" srcId="{D0A16EE9-3608-46CF-BACD-6A8982B5667A}" destId="{EAF8D0C8-97A4-4DE9-BA0E-95788F14EB36}" srcOrd="0" destOrd="0" presId="urn:microsoft.com/office/officeart/2016/7/layout/VerticalDownArrowProcess"/>
    <dgm:cxn modelId="{06744981-EBA2-4055-9530-501C9463A998}" type="presOf" srcId="{8E5F7B5A-1346-4F6D-BEE0-756DFB39E6B1}" destId="{E9553FCD-2BE5-4766-9461-51E58D1B3C0A}" srcOrd="0" destOrd="0" presId="urn:microsoft.com/office/officeart/2016/7/layout/VerticalDownArrowProcess"/>
    <dgm:cxn modelId="{16CE3D82-3509-4251-A673-8268938E519C}" srcId="{E37C0C5C-B22B-4399-8375-5818D1E65AB3}" destId="{F8DAD4D4-C474-4724-82B8-E171F54A5B9A}" srcOrd="0" destOrd="0" parTransId="{52E34700-DC33-4951-BEE0-6F6E4D1DB78A}" sibTransId="{E86B5B1C-680F-43AD-8F14-2116248BF89B}"/>
    <dgm:cxn modelId="{3EB5BF83-C888-419F-8622-3D10B98B95A3}" type="presOf" srcId="{2A4F3ADE-2433-44CA-9D75-ECA1338A68F3}" destId="{18C03954-31F2-45EC-8AA4-9FEF28EC9D4A}" srcOrd="1" destOrd="0" presId="urn:microsoft.com/office/officeart/2016/7/layout/VerticalDownArrowProcess"/>
    <dgm:cxn modelId="{5213F38A-583B-4A7B-9613-001DD9FF3922}" type="presOf" srcId="{16CD1074-763C-4196-B21C-2DA1B43677D1}" destId="{E081D5D3-61B0-40AD-926B-D74E78A61008}" srcOrd="0" destOrd="0" presId="urn:microsoft.com/office/officeart/2016/7/layout/VerticalDownArrowProcess"/>
    <dgm:cxn modelId="{C1B8728B-8005-4A20-A2CA-95C863373068}" type="presOf" srcId="{E62AFD32-F274-49B1-8403-2654FC11EB65}" destId="{A206B3C7-6562-4CBD-8A2A-B2E14BA016C3}" srcOrd="1" destOrd="0" presId="urn:microsoft.com/office/officeart/2016/7/layout/VerticalDownArrowProcess"/>
    <dgm:cxn modelId="{2069818B-20C8-44C9-9A3F-2BB96CA052EF}" type="presOf" srcId="{8E5229AF-FE5E-4C67-A159-9671FC714E55}" destId="{BFC14885-FBAE-4502-944E-74EA835B3BC7}" srcOrd="0" destOrd="0" presId="urn:microsoft.com/office/officeart/2016/7/layout/VerticalDownArrowProcess"/>
    <dgm:cxn modelId="{6E5DDD91-93B0-41BE-993D-40CB36F61353}" srcId="{E9769BD5-5773-4FA3-8CF0-8FC63358EA97}" destId="{E62AFD32-F274-49B1-8403-2654FC11EB65}" srcOrd="3" destOrd="0" parTransId="{40A4408E-0E74-43F1-8801-0AADC806D120}" sibTransId="{0197FC05-872E-4347-B863-F3FDB53E2EC2}"/>
    <dgm:cxn modelId="{8A9F0394-D05B-499F-A2B1-3061320BBD2B}" type="presOf" srcId="{DAC1AC19-AF61-4659-A886-50780F9388BB}" destId="{0AD87C55-9F19-4E6A-A1A9-77D280A6FD0D}" srcOrd="0" destOrd="0" presId="urn:microsoft.com/office/officeart/2016/7/layout/VerticalDownArrowProcess"/>
    <dgm:cxn modelId="{FA2BA4A4-8B99-4576-B434-6121EE89F4BC}" type="presOf" srcId="{694C8D21-9837-4958-A0FE-C52E546D6F36}" destId="{2C41BBA5-9D4B-41BA-AC4C-CCBABF4A2861}" srcOrd="0" destOrd="0" presId="urn:microsoft.com/office/officeart/2016/7/layout/VerticalDownArrowProcess"/>
    <dgm:cxn modelId="{57D7C1A7-BDE8-4D24-9BF9-49A183330B17}" type="presOf" srcId="{6CC52CB0-5779-4E22-8A87-88BD15F22A42}" destId="{3AB72770-79D8-4601-B39C-F4BDCC06EFF5}" srcOrd="0" destOrd="0" presId="urn:microsoft.com/office/officeart/2016/7/layout/VerticalDownArrowProcess"/>
    <dgm:cxn modelId="{7DB00BAF-B964-4816-B814-8655AD1B634D}" type="presOf" srcId="{E9769BD5-5773-4FA3-8CF0-8FC63358EA97}" destId="{295D5F40-DB26-4754-A2C0-C4CBFA540B77}" srcOrd="0" destOrd="0" presId="urn:microsoft.com/office/officeart/2016/7/layout/VerticalDownArrowProcess"/>
    <dgm:cxn modelId="{8B5EB4B5-4DE6-425E-B42B-AE96E1E467CF}" srcId="{D0A16EE9-3608-46CF-BACD-6A8982B5667A}" destId="{29584B1B-3646-489B-BED8-83A5D5DF800E}" srcOrd="0" destOrd="0" parTransId="{5A475BFB-FD50-4F8F-A40E-47314B5312A5}" sibTransId="{0633ED72-52B2-47A6-B74D-FC2C7ACB1B68}"/>
    <dgm:cxn modelId="{DC39A2BB-2366-4717-ADC8-A5A586A00A7D}" type="presOf" srcId="{AD55D06A-8F0C-42F7-B181-E5F222058472}" destId="{6654E866-7A49-4CFF-A203-712ABE79DCD0}" srcOrd="0" destOrd="0" presId="urn:microsoft.com/office/officeart/2016/7/layout/VerticalDownArrowProcess"/>
    <dgm:cxn modelId="{C5D63AC6-D7D4-4D37-BC11-655251DE5CC5}" srcId="{E9769BD5-5773-4FA3-8CF0-8FC63358EA97}" destId="{D0A16EE9-3608-46CF-BACD-6A8982B5667A}" srcOrd="8" destOrd="0" parTransId="{590E7A07-F76D-4CF3-9233-DE533B636ECA}" sibTransId="{FF7C1F0B-E3B4-4994-AD23-6484BDAE0B73}"/>
    <dgm:cxn modelId="{7D1839CB-B668-4D3C-B9E6-2C4F167F25C3}" type="presOf" srcId="{F8DAD4D4-C474-4724-82B8-E171F54A5B9A}" destId="{74FE8857-4C79-4964-AE33-68EDDD57CE16}" srcOrd="0" destOrd="0" presId="urn:microsoft.com/office/officeart/2016/7/layout/VerticalDownArrowProcess"/>
    <dgm:cxn modelId="{A6B50AD5-89FA-4EB7-83A5-D9E28B8CD9C7}" srcId="{E9769BD5-5773-4FA3-8CF0-8FC63358EA97}" destId="{119F95C7-42D9-4AC9-AB09-EC374B0F4937}" srcOrd="2" destOrd="0" parTransId="{72465F3A-EA02-4AB6-9BB1-DABD73F53F2D}" sibTransId="{78890E57-1D11-4FBB-A2BF-5422064D7997}"/>
    <dgm:cxn modelId="{8E2056E6-CEDC-43F5-9AD5-D8C6883E7A0F}" type="presOf" srcId="{DEEB63C8-039D-4CFE-A8BA-CAD708AECA7B}" destId="{EE180381-435E-4574-840E-4E3D16DA8092}" srcOrd="0" destOrd="0" presId="urn:microsoft.com/office/officeart/2016/7/layout/VerticalDownArrowProcess"/>
    <dgm:cxn modelId="{78E69AE6-C3AB-4C2D-9A62-54F90A8B8238}" type="presOf" srcId="{8E5F7B5A-1346-4F6D-BEE0-756DFB39E6B1}" destId="{6CB3E331-6BB3-4C30-B526-F22BADE43E6B}" srcOrd="1" destOrd="0" presId="urn:microsoft.com/office/officeart/2016/7/layout/VerticalDownArrowProcess"/>
    <dgm:cxn modelId="{E3D0EAF0-C2F7-4572-80B3-591B4E18D561}" type="presOf" srcId="{E37C0C5C-B22B-4399-8375-5818D1E65AB3}" destId="{F129D88D-92A7-4DC3-83BB-38BA88E10955}" srcOrd="1" destOrd="0" presId="urn:microsoft.com/office/officeart/2016/7/layout/VerticalDownArrowProcess"/>
    <dgm:cxn modelId="{1032DDF1-B994-4C28-A7C3-51C24B502684}" srcId="{E9769BD5-5773-4FA3-8CF0-8FC63358EA97}" destId="{8E5F7B5A-1346-4F6D-BEE0-756DFB39E6B1}" srcOrd="4" destOrd="0" parTransId="{FB37F62A-29C2-4C27-A0A9-E147D0F5A653}" sibTransId="{77A7B1B8-902C-4607-8C0E-57E5EDE4AB2E}"/>
    <dgm:cxn modelId="{A45675FD-0E65-44A1-912A-D5DBB489C4A0}" type="presOf" srcId="{E62AFD32-F274-49B1-8403-2654FC11EB65}" destId="{B7CB852D-8835-47FA-A83D-921417910F04}" srcOrd="0" destOrd="0" presId="urn:microsoft.com/office/officeart/2016/7/layout/VerticalDownArrowProcess"/>
    <dgm:cxn modelId="{AD617898-3F78-4FA2-85A6-107D493A7FDE}" type="presParOf" srcId="{295D5F40-DB26-4754-A2C0-C4CBFA540B77}" destId="{971E50B8-A78F-495D-A216-7E337A258AC3}" srcOrd="0" destOrd="0" presId="urn:microsoft.com/office/officeart/2016/7/layout/VerticalDownArrowProcess"/>
    <dgm:cxn modelId="{A17E7CE3-2DA1-41FF-BEF2-A8BA0F93F541}" type="presParOf" srcId="{971E50B8-A78F-495D-A216-7E337A258AC3}" destId="{EAF8D0C8-97A4-4DE9-BA0E-95788F14EB36}" srcOrd="0" destOrd="0" presId="urn:microsoft.com/office/officeart/2016/7/layout/VerticalDownArrowProcess"/>
    <dgm:cxn modelId="{77D6B36C-DD78-45EC-BAFE-9D47E0E66656}" type="presParOf" srcId="{971E50B8-A78F-495D-A216-7E337A258AC3}" destId="{D3B5F8E3-F263-4BC2-B31C-2BF5C8C0A69C}" srcOrd="1" destOrd="0" presId="urn:microsoft.com/office/officeart/2016/7/layout/VerticalDownArrowProcess"/>
    <dgm:cxn modelId="{4623B607-AA02-42E1-AD86-B41B1DF01DC7}" type="presParOf" srcId="{295D5F40-DB26-4754-A2C0-C4CBFA540B77}" destId="{B013864C-37E6-4F5C-B6F9-C5EA14F41CE4}" srcOrd="1" destOrd="0" presId="urn:microsoft.com/office/officeart/2016/7/layout/VerticalDownArrowProcess"/>
    <dgm:cxn modelId="{F87C5C24-A09B-45FC-A938-1E630350C6E1}" type="presParOf" srcId="{295D5F40-DB26-4754-A2C0-C4CBFA540B77}" destId="{0D6AAE33-EED7-4239-B2B2-387F60988E84}" srcOrd="2" destOrd="0" presId="urn:microsoft.com/office/officeart/2016/7/layout/VerticalDownArrowProcess"/>
    <dgm:cxn modelId="{D265B948-20EC-455F-9D21-DBE2895347C2}" type="presParOf" srcId="{0D6AAE33-EED7-4239-B2B2-387F60988E84}" destId="{6654E866-7A49-4CFF-A203-712ABE79DCD0}" srcOrd="0" destOrd="0" presId="urn:microsoft.com/office/officeart/2016/7/layout/VerticalDownArrowProcess"/>
    <dgm:cxn modelId="{78C24824-E4DD-4FF9-9975-066EBB81F566}" type="presParOf" srcId="{0D6AAE33-EED7-4239-B2B2-387F60988E84}" destId="{6117F5DD-EE12-471C-8F6B-6C0920BA0E74}" srcOrd="1" destOrd="0" presId="urn:microsoft.com/office/officeart/2016/7/layout/VerticalDownArrowProcess"/>
    <dgm:cxn modelId="{CD2AC263-16FB-4BA3-8270-D42546154D00}" type="presParOf" srcId="{0D6AAE33-EED7-4239-B2B2-387F60988E84}" destId="{0AD87C55-9F19-4E6A-A1A9-77D280A6FD0D}" srcOrd="2" destOrd="0" presId="urn:microsoft.com/office/officeart/2016/7/layout/VerticalDownArrowProcess"/>
    <dgm:cxn modelId="{84539B1B-CA96-4FD5-AAE7-D98F17DB6332}" type="presParOf" srcId="{295D5F40-DB26-4754-A2C0-C4CBFA540B77}" destId="{C2DFFB05-310E-4B97-BA0C-548E752A76E3}" srcOrd="3" destOrd="0" presId="urn:microsoft.com/office/officeart/2016/7/layout/VerticalDownArrowProcess"/>
    <dgm:cxn modelId="{C63D53DC-411A-4DA6-A080-DBADE488590F}" type="presParOf" srcId="{295D5F40-DB26-4754-A2C0-C4CBFA540B77}" destId="{EA688586-4E6F-4C3E-84B1-59273544EDE4}" srcOrd="4" destOrd="0" presId="urn:microsoft.com/office/officeart/2016/7/layout/VerticalDownArrowProcess"/>
    <dgm:cxn modelId="{23F7F1A6-D941-4FAA-A3E9-239A7FB78CD4}" type="presParOf" srcId="{EA688586-4E6F-4C3E-84B1-59273544EDE4}" destId="{F9CDCF32-08FE-4154-A02B-C3AE73B65528}" srcOrd="0" destOrd="0" presId="urn:microsoft.com/office/officeart/2016/7/layout/VerticalDownArrowProcess"/>
    <dgm:cxn modelId="{DF2BFDFE-459C-4595-89F8-CB47F9D2A669}" type="presParOf" srcId="{EA688586-4E6F-4C3E-84B1-59273544EDE4}" destId="{18C03954-31F2-45EC-8AA4-9FEF28EC9D4A}" srcOrd="1" destOrd="0" presId="urn:microsoft.com/office/officeart/2016/7/layout/VerticalDownArrowProcess"/>
    <dgm:cxn modelId="{C2B7A7D4-24AD-4B0C-93FD-F2FA0CDAA3B0}" type="presParOf" srcId="{EA688586-4E6F-4C3E-84B1-59273544EDE4}" destId="{2C41BBA5-9D4B-41BA-AC4C-CCBABF4A2861}" srcOrd="2" destOrd="0" presId="urn:microsoft.com/office/officeart/2016/7/layout/VerticalDownArrowProcess"/>
    <dgm:cxn modelId="{D1486598-E6EC-4DE7-8FD8-D9796A372597}" type="presParOf" srcId="{295D5F40-DB26-4754-A2C0-C4CBFA540B77}" destId="{878A354B-BAEE-40C8-B077-05AB779183CF}" srcOrd="5" destOrd="0" presId="urn:microsoft.com/office/officeart/2016/7/layout/VerticalDownArrowProcess"/>
    <dgm:cxn modelId="{7CA7029D-5754-4DD3-A8D9-9D92AB731F7C}" type="presParOf" srcId="{295D5F40-DB26-4754-A2C0-C4CBFA540B77}" destId="{57510FDB-611C-47E1-8584-60E281D13C45}" srcOrd="6" destOrd="0" presId="urn:microsoft.com/office/officeart/2016/7/layout/VerticalDownArrowProcess"/>
    <dgm:cxn modelId="{611094A2-3AE9-4F8F-8C72-E69E5C2119A6}" type="presParOf" srcId="{57510FDB-611C-47E1-8584-60E281D13C45}" destId="{EE180381-435E-4574-840E-4E3D16DA8092}" srcOrd="0" destOrd="0" presId="urn:microsoft.com/office/officeart/2016/7/layout/VerticalDownArrowProcess"/>
    <dgm:cxn modelId="{F2BA609C-DBEA-4399-9B56-91EDB8B5F835}" type="presParOf" srcId="{57510FDB-611C-47E1-8584-60E281D13C45}" destId="{F420BC4F-E757-41FD-B749-A3D64A5E96A1}" srcOrd="1" destOrd="0" presId="urn:microsoft.com/office/officeart/2016/7/layout/VerticalDownArrowProcess"/>
    <dgm:cxn modelId="{D1A9E3DE-1DD3-4FD4-BA7E-847D1BE78E87}" type="presParOf" srcId="{57510FDB-611C-47E1-8584-60E281D13C45}" destId="{2A8A463D-E7CD-44A4-BB75-46B861DFD0B9}" srcOrd="2" destOrd="0" presId="urn:microsoft.com/office/officeart/2016/7/layout/VerticalDownArrowProcess"/>
    <dgm:cxn modelId="{A5A0B296-A487-44B0-8C91-4E07F8F18837}" type="presParOf" srcId="{295D5F40-DB26-4754-A2C0-C4CBFA540B77}" destId="{29B0D4B9-E4FA-46B6-B9E5-BEC759A6D7B0}" srcOrd="7" destOrd="0" presId="urn:microsoft.com/office/officeart/2016/7/layout/VerticalDownArrowProcess"/>
    <dgm:cxn modelId="{A2E49169-4BCC-4BF4-9170-D62485F39822}" type="presParOf" srcId="{295D5F40-DB26-4754-A2C0-C4CBFA540B77}" destId="{CAFD8B83-48F9-4360-B9CE-C0ED84B17DB1}" srcOrd="8" destOrd="0" presId="urn:microsoft.com/office/officeart/2016/7/layout/VerticalDownArrowProcess"/>
    <dgm:cxn modelId="{3945FBF1-1BC6-4049-A8AB-36B24C79B681}" type="presParOf" srcId="{CAFD8B83-48F9-4360-B9CE-C0ED84B17DB1}" destId="{E9553FCD-2BE5-4766-9461-51E58D1B3C0A}" srcOrd="0" destOrd="0" presId="urn:microsoft.com/office/officeart/2016/7/layout/VerticalDownArrowProcess"/>
    <dgm:cxn modelId="{6BCDCD86-7B77-45D1-A274-D87A46F7DBF9}" type="presParOf" srcId="{CAFD8B83-48F9-4360-B9CE-C0ED84B17DB1}" destId="{6CB3E331-6BB3-4C30-B526-F22BADE43E6B}" srcOrd="1" destOrd="0" presId="urn:microsoft.com/office/officeart/2016/7/layout/VerticalDownArrowProcess"/>
    <dgm:cxn modelId="{7E46BD50-9029-4D6F-98A6-C3E06B2E7BE7}" type="presParOf" srcId="{CAFD8B83-48F9-4360-B9CE-C0ED84B17DB1}" destId="{9CE51CF0-078F-4FA7-9AE4-F54D84B6CE15}" srcOrd="2" destOrd="0" presId="urn:microsoft.com/office/officeart/2016/7/layout/VerticalDownArrowProcess"/>
    <dgm:cxn modelId="{34E209C8-3DF6-45D2-867E-FD45766924E7}" type="presParOf" srcId="{295D5F40-DB26-4754-A2C0-C4CBFA540B77}" destId="{4F31865C-4BDD-44B9-9382-17DE1D24F670}" srcOrd="9" destOrd="0" presId="urn:microsoft.com/office/officeart/2016/7/layout/VerticalDownArrowProcess"/>
    <dgm:cxn modelId="{3B5EC16E-7AF4-4A4E-944E-78C6CC9CAF34}" type="presParOf" srcId="{295D5F40-DB26-4754-A2C0-C4CBFA540B77}" destId="{6349B639-20B6-426D-82DF-F6FF6E27451D}" srcOrd="10" destOrd="0" presId="urn:microsoft.com/office/officeart/2016/7/layout/VerticalDownArrowProcess"/>
    <dgm:cxn modelId="{C8AAD35A-4977-4351-9AC0-03C6E275DB4A}" type="presParOf" srcId="{6349B639-20B6-426D-82DF-F6FF6E27451D}" destId="{B7CB852D-8835-47FA-A83D-921417910F04}" srcOrd="0" destOrd="0" presId="urn:microsoft.com/office/officeart/2016/7/layout/VerticalDownArrowProcess"/>
    <dgm:cxn modelId="{99AC3AF6-3EB5-4C68-8BA6-A461EF7A7CE2}" type="presParOf" srcId="{6349B639-20B6-426D-82DF-F6FF6E27451D}" destId="{A206B3C7-6562-4CBD-8A2A-B2E14BA016C3}" srcOrd="1" destOrd="0" presId="urn:microsoft.com/office/officeart/2016/7/layout/VerticalDownArrowProcess"/>
    <dgm:cxn modelId="{5C48BDB2-F60B-4EFA-BDDF-9DA6A77C91B9}" type="presParOf" srcId="{6349B639-20B6-426D-82DF-F6FF6E27451D}" destId="{BFC14885-FBAE-4502-944E-74EA835B3BC7}" srcOrd="2" destOrd="0" presId="urn:microsoft.com/office/officeart/2016/7/layout/VerticalDownArrowProcess"/>
    <dgm:cxn modelId="{5EAE2C6B-95C7-459F-98C6-21DF5776170E}" type="presParOf" srcId="{295D5F40-DB26-4754-A2C0-C4CBFA540B77}" destId="{DF089752-C169-4C6B-9E8C-9849670078DE}" srcOrd="11" destOrd="0" presId="urn:microsoft.com/office/officeart/2016/7/layout/VerticalDownArrowProcess"/>
    <dgm:cxn modelId="{0E65CB56-AD82-4C2F-9E69-F55B367E13B1}" type="presParOf" srcId="{295D5F40-DB26-4754-A2C0-C4CBFA540B77}" destId="{008914D1-7B2C-4C71-AC89-4D34C38931D6}" srcOrd="12" destOrd="0" presId="urn:microsoft.com/office/officeart/2016/7/layout/VerticalDownArrowProcess"/>
    <dgm:cxn modelId="{05E458D6-5927-4AC9-A684-160A64D3D886}" type="presParOf" srcId="{008914D1-7B2C-4C71-AC89-4D34C38931D6}" destId="{CD08509E-EF8B-47CC-A5F2-9B29A610FE72}" srcOrd="0" destOrd="0" presId="urn:microsoft.com/office/officeart/2016/7/layout/VerticalDownArrowProcess"/>
    <dgm:cxn modelId="{A1A56127-6D4D-48BD-9746-60B663D019D9}" type="presParOf" srcId="{008914D1-7B2C-4C71-AC89-4D34C38931D6}" destId="{34A0FE2E-D606-4B8D-8993-700A33134154}" srcOrd="1" destOrd="0" presId="urn:microsoft.com/office/officeart/2016/7/layout/VerticalDownArrowProcess"/>
    <dgm:cxn modelId="{AFD4D5C9-C476-4C9C-BB9D-7D3CE141D267}" type="presParOf" srcId="{008914D1-7B2C-4C71-AC89-4D34C38931D6}" destId="{E081D5D3-61B0-40AD-926B-D74E78A61008}" srcOrd="2" destOrd="0" presId="urn:microsoft.com/office/officeart/2016/7/layout/VerticalDownArrowProcess"/>
    <dgm:cxn modelId="{3FAB2A45-CF84-4D24-A5E6-160DB5E4F904}" type="presParOf" srcId="{295D5F40-DB26-4754-A2C0-C4CBFA540B77}" destId="{EDB8EB7B-0D44-40FE-9FB8-E8FB3E527A59}" srcOrd="13" destOrd="0" presId="urn:microsoft.com/office/officeart/2016/7/layout/VerticalDownArrowProcess"/>
    <dgm:cxn modelId="{F1768CE7-880F-44CE-8ADF-C524195D6AAC}" type="presParOf" srcId="{295D5F40-DB26-4754-A2C0-C4CBFA540B77}" destId="{31171080-A746-4AD0-BF1A-B4DC47D8AEB9}" srcOrd="14" destOrd="0" presId="urn:microsoft.com/office/officeart/2016/7/layout/VerticalDownArrowProcess"/>
    <dgm:cxn modelId="{E2D99F70-B1CB-4D3C-80DE-608F40CAEC00}" type="presParOf" srcId="{31171080-A746-4AD0-BF1A-B4DC47D8AEB9}" destId="{C7389680-5F83-4648-87A9-1A73948A296E}" srcOrd="0" destOrd="0" presId="urn:microsoft.com/office/officeart/2016/7/layout/VerticalDownArrowProcess"/>
    <dgm:cxn modelId="{E24B2B97-5AD2-4C4B-B60A-1A5885371807}" type="presParOf" srcId="{31171080-A746-4AD0-BF1A-B4DC47D8AEB9}" destId="{F129D88D-92A7-4DC3-83BB-38BA88E10955}" srcOrd="1" destOrd="0" presId="urn:microsoft.com/office/officeart/2016/7/layout/VerticalDownArrowProcess"/>
    <dgm:cxn modelId="{991077B0-D077-4058-BED6-8412A4C33B75}" type="presParOf" srcId="{31171080-A746-4AD0-BF1A-B4DC47D8AEB9}" destId="{74FE8857-4C79-4964-AE33-68EDDD57CE16}" srcOrd="2" destOrd="0" presId="urn:microsoft.com/office/officeart/2016/7/layout/VerticalDownArrowProcess"/>
    <dgm:cxn modelId="{5995D078-EAA5-4BA3-A371-71F3890C18E0}" type="presParOf" srcId="{295D5F40-DB26-4754-A2C0-C4CBFA540B77}" destId="{45126E0F-B2DC-49E5-B2A3-3D6205740B7E}" srcOrd="15" destOrd="0" presId="urn:microsoft.com/office/officeart/2016/7/layout/VerticalDownArrowProcess"/>
    <dgm:cxn modelId="{D76F91CC-FC1B-4032-BFE0-9E6B72DDEAC3}" type="presParOf" srcId="{295D5F40-DB26-4754-A2C0-C4CBFA540B77}" destId="{0EBF8296-1EA4-45CE-B651-1D29A7E98796}" srcOrd="16" destOrd="0" presId="urn:microsoft.com/office/officeart/2016/7/layout/VerticalDownArrowProcess"/>
    <dgm:cxn modelId="{C86018BF-64BD-4824-92F9-FCCE42F815D5}" type="presParOf" srcId="{0EBF8296-1EA4-45CE-B651-1D29A7E98796}" destId="{3AB72770-79D8-4601-B39C-F4BDCC06EFF5}" srcOrd="0" destOrd="0" presId="urn:microsoft.com/office/officeart/2016/7/layout/VerticalDownArrowProcess"/>
    <dgm:cxn modelId="{9DE8003E-810D-4728-B98E-499829B28D5A}" type="presParOf" srcId="{0EBF8296-1EA4-45CE-B651-1D29A7E98796}" destId="{72C612AE-0EC1-4DA3-98F6-92082BBAFDC0}" srcOrd="1" destOrd="0" presId="urn:microsoft.com/office/officeart/2016/7/layout/VerticalDownArrowProcess"/>
    <dgm:cxn modelId="{66CC2C43-3CAE-44E3-80C1-F0C644B4CC8A}" type="presParOf" srcId="{0EBF8296-1EA4-45CE-B651-1D29A7E98796}" destId="{C70AEB15-84F9-48E5-99B1-4C45E4E2AEA2}"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EB5F2E-88C7-4D74-8E6A-36B83C60213F}">
      <dsp:nvSpPr>
        <dsp:cNvPr id="0" name=""/>
        <dsp:cNvSpPr/>
      </dsp:nvSpPr>
      <dsp:spPr>
        <a:xfrm>
          <a:off x="251942" y="378750"/>
          <a:ext cx="776320" cy="77632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16DB28-6D13-41CD-A8AD-A16A8BFE3C28}">
      <dsp:nvSpPr>
        <dsp:cNvPr id="0" name=""/>
        <dsp:cNvSpPr/>
      </dsp:nvSpPr>
      <dsp:spPr>
        <a:xfrm>
          <a:off x="417387" y="544195"/>
          <a:ext cx="445429" cy="4454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0BA822-4845-439D-B694-75BF06C820FB}">
      <dsp:nvSpPr>
        <dsp:cNvPr id="0" name=""/>
        <dsp:cNvSpPr/>
      </dsp:nvSpPr>
      <dsp:spPr>
        <a:xfrm>
          <a:off x="3774" y="1396875"/>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What is employee engagement</a:t>
          </a:r>
        </a:p>
      </dsp:txBody>
      <dsp:txXfrm>
        <a:off x="3774" y="1396875"/>
        <a:ext cx="1272656" cy="509062"/>
      </dsp:txXfrm>
    </dsp:sp>
    <dsp:sp modelId="{AF99B958-BC85-46F3-AA84-116080328BD2}">
      <dsp:nvSpPr>
        <dsp:cNvPr id="0" name=""/>
        <dsp:cNvSpPr/>
      </dsp:nvSpPr>
      <dsp:spPr>
        <a:xfrm>
          <a:off x="1747313" y="378750"/>
          <a:ext cx="776320" cy="77632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9AEF72-5127-4381-991B-FDBF8F7608AF}">
      <dsp:nvSpPr>
        <dsp:cNvPr id="0" name=""/>
        <dsp:cNvSpPr/>
      </dsp:nvSpPr>
      <dsp:spPr>
        <a:xfrm>
          <a:off x="1912758" y="544195"/>
          <a:ext cx="445429" cy="4454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2084C5-3DDB-419E-8852-89160CEC8707}">
      <dsp:nvSpPr>
        <dsp:cNvPr id="0" name=""/>
        <dsp:cNvSpPr/>
      </dsp:nvSpPr>
      <dsp:spPr>
        <a:xfrm>
          <a:off x="1499145" y="1396875"/>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Importance of employee engagement</a:t>
          </a:r>
        </a:p>
      </dsp:txBody>
      <dsp:txXfrm>
        <a:off x="1499145" y="1396875"/>
        <a:ext cx="1272656" cy="509062"/>
      </dsp:txXfrm>
    </dsp:sp>
    <dsp:sp modelId="{E4E722F2-E17D-4F88-AA94-54AEF38D06F9}">
      <dsp:nvSpPr>
        <dsp:cNvPr id="0" name=""/>
        <dsp:cNvSpPr/>
      </dsp:nvSpPr>
      <dsp:spPr>
        <a:xfrm>
          <a:off x="3242684" y="378750"/>
          <a:ext cx="776320" cy="77632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1F6BF-52A4-4064-A2E2-E648656EF03E}">
      <dsp:nvSpPr>
        <dsp:cNvPr id="0" name=""/>
        <dsp:cNvSpPr/>
      </dsp:nvSpPr>
      <dsp:spPr>
        <a:xfrm>
          <a:off x="3408129" y="544195"/>
          <a:ext cx="445429" cy="4454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4D35F-6238-406F-B4DC-D7AA330BCEC3}">
      <dsp:nvSpPr>
        <dsp:cNvPr id="0" name=""/>
        <dsp:cNvSpPr/>
      </dsp:nvSpPr>
      <dsp:spPr>
        <a:xfrm>
          <a:off x="2994516" y="1396875"/>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Employee engagement Models</a:t>
          </a:r>
        </a:p>
      </dsp:txBody>
      <dsp:txXfrm>
        <a:off x="2994516" y="1396875"/>
        <a:ext cx="1272656" cy="509062"/>
      </dsp:txXfrm>
    </dsp:sp>
    <dsp:sp modelId="{AEBBA158-3FFA-466C-9A44-5D75BBA1BA6C}">
      <dsp:nvSpPr>
        <dsp:cNvPr id="0" name=""/>
        <dsp:cNvSpPr/>
      </dsp:nvSpPr>
      <dsp:spPr>
        <a:xfrm>
          <a:off x="4738055" y="378750"/>
          <a:ext cx="776320" cy="77632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B54449-1D1A-46BA-8B67-CFDADA25151F}">
      <dsp:nvSpPr>
        <dsp:cNvPr id="0" name=""/>
        <dsp:cNvSpPr/>
      </dsp:nvSpPr>
      <dsp:spPr>
        <a:xfrm>
          <a:off x="4903500" y="544195"/>
          <a:ext cx="445429" cy="4454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FB7ECB-99FA-4B82-8473-F12844F081EC}">
      <dsp:nvSpPr>
        <dsp:cNvPr id="0" name=""/>
        <dsp:cNvSpPr/>
      </dsp:nvSpPr>
      <dsp:spPr>
        <a:xfrm>
          <a:off x="4489887" y="1396875"/>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Example of the best practice</a:t>
          </a:r>
        </a:p>
      </dsp:txBody>
      <dsp:txXfrm>
        <a:off x="4489887" y="1396875"/>
        <a:ext cx="1272656" cy="509062"/>
      </dsp:txXfrm>
    </dsp:sp>
    <dsp:sp modelId="{642C57B2-277E-4292-BBC5-A92529C3B987}">
      <dsp:nvSpPr>
        <dsp:cNvPr id="0" name=""/>
        <dsp:cNvSpPr/>
      </dsp:nvSpPr>
      <dsp:spPr>
        <a:xfrm>
          <a:off x="999627" y="2224102"/>
          <a:ext cx="776320" cy="77632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32835E-3935-49E9-B5DB-E80F06A8382D}">
      <dsp:nvSpPr>
        <dsp:cNvPr id="0" name=""/>
        <dsp:cNvSpPr/>
      </dsp:nvSpPr>
      <dsp:spPr>
        <a:xfrm>
          <a:off x="1165073" y="2389547"/>
          <a:ext cx="445429" cy="4454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FB710E-11D7-46F2-A37C-D87DF6C6D625}">
      <dsp:nvSpPr>
        <dsp:cNvPr id="0" name=""/>
        <dsp:cNvSpPr/>
      </dsp:nvSpPr>
      <dsp:spPr>
        <a:xfrm>
          <a:off x="751459" y="3242227"/>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a:t>
          </a:r>
          <a:r>
            <a:rPr lang="en-US" sz="1200" b="1"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Statistics</a:t>
          </a:r>
        </a:p>
      </dsp:txBody>
      <dsp:txXfrm>
        <a:off x="751459" y="3242227"/>
        <a:ext cx="1272656" cy="509062"/>
      </dsp:txXfrm>
    </dsp:sp>
    <dsp:sp modelId="{9F27605A-77F0-49B1-A02D-8D6F50A4814F}">
      <dsp:nvSpPr>
        <dsp:cNvPr id="0" name=""/>
        <dsp:cNvSpPr/>
      </dsp:nvSpPr>
      <dsp:spPr>
        <a:xfrm>
          <a:off x="2494998" y="2224102"/>
          <a:ext cx="776320" cy="77632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BFC3E-2811-4B5B-9CF4-D434A88F11C9}">
      <dsp:nvSpPr>
        <dsp:cNvPr id="0" name=""/>
        <dsp:cNvSpPr/>
      </dsp:nvSpPr>
      <dsp:spPr>
        <a:xfrm>
          <a:off x="2660444" y="2389547"/>
          <a:ext cx="445429" cy="44542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6298BD-606B-4FFE-80D7-47721EAA4668}">
      <dsp:nvSpPr>
        <dsp:cNvPr id="0" name=""/>
        <dsp:cNvSpPr/>
      </dsp:nvSpPr>
      <dsp:spPr>
        <a:xfrm>
          <a:off x="2246830" y="3242227"/>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Methods</a:t>
          </a:r>
          <a:r>
            <a:rPr lang="en-US" sz="1200" b="1" kern="1200" baseline="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 of employee engagement</a:t>
          </a:r>
          <a:endParaRPr lang="en-US" sz="1200" b="1"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endParaRPr>
        </a:p>
      </dsp:txBody>
      <dsp:txXfrm>
        <a:off x="2246830" y="3242227"/>
        <a:ext cx="1272656" cy="509062"/>
      </dsp:txXfrm>
    </dsp:sp>
    <dsp:sp modelId="{02CF6471-AEBC-4D51-BAD1-6330B39A89D9}">
      <dsp:nvSpPr>
        <dsp:cNvPr id="0" name=""/>
        <dsp:cNvSpPr/>
      </dsp:nvSpPr>
      <dsp:spPr>
        <a:xfrm>
          <a:off x="3990369" y="2224102"/>
          <a:ext cx="776320" cy="77632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EBF61-AE14-464F-B9E5-DFBA1A5C0F06}">
      <dsp:nvSpPr>
        <dsp:cNvPr id="0" name=""/>
        <dsp:cNvSpPr/>
      </dsp:nvSpPr>
      <dsp:spPr>
        <a:xfrm>
          <a:off x="4155815" y="2389547"/>
          <a:ext cx="445429" cy="44542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EB406A-91DB-44FB-B4CF-24EF79E73AB5}">
      <dsp:nvSpPr>
        <dsp:cNvPr id="0" name=""/>
        <dsp:cNvSpPr/>
      </dsp:nvSpPr>
      <dsp:spPr>
        <a:xfrm>
          <a:off x="3742201" y="3242227"/>
          <a:ext cx="1272656" cy="50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b="1" kern="1200"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Conclusion</a:t>
          </a:r>
        </a:p>
      </dsp:txBody>
      <dsp:txXfrm>
        <a:off x="3742201" y="3242227"/>
        <a:ext cx="1272656" cy="509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8D0C8-97A4-4DE9-BA0E-95788F14EB36}">
      <dsp:nvSpPr>
        <dsp:cNvPr id="0" name=""/>
        <dsp:cNvSpPr/>
      </dsp:nvSpPr>
      <dsp:spPr>
        <a:xfrm>
          <a:off x="0" y="2644514"/>
          <a:ext cx="2386304" cy="21698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85344" rIns="16971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Map out</a:t>
          </a:r>
        </a:p>
      </dsp:txBody>
      <dsp:txXfrm>
        <a:off x="0" y="2644514"/>
        <a:ext cx="2386304" cy="216980"/>
      </dsp:txXfrm>
    </dsp:sp>
    <dsp:sp modelId="{D3B5F8E3-F263-4BC2-B31C-2BF5C8C0A69C}">
      <dsp:nvSpPr>
        <dsp:cNvPr id="0" name=""/>
        <dsp:cNvSpPr/>
      </dsp:nvSpPr>
      <dsp:spPr>
        <a:xfrm>
          <a:off x="2386304" y="2644514"/>
          <a:ext cx="7158912" cy="21698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Map out the employee journey and understand employee pain points</a:t>
          </a:r>
        </a:p>
      </dsp:txBody>
      <dsp:txXfrm>
        <a:off x="2386304" y="2644514"/>
        <a:ext cx="7158912" cy="216980"/>
      </dsp:txXfrm>
    </dsp:sp>
    <dsp:sp modelId="{6117F5DD-EE12-471C-8F6B-6C0920BA0E74}">
      <dsp:nvSpPr>
        <dsp:cNvPr id="0" name=""/>
        <dsp:cNvSpPr/>
      </dsp:nvSpPr>
      <dsp:spPr>
        <a:xfrm rot="10800000">
          <a:off x="0" y="2314053"/>
          <a:ext cx="2386304" cy="33371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85344" rIns="16971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Articulate</a:t>
          </a:r>
        </a:p>
      </dsp:txBody>
      <dsp:txXfrm rot="-10800000">
        <a:off x="0" y="2314053"/>
        <a:ext cx="2386304" cy="216915"/>
      </dsp:txXfrm>
    </dsp:sp>
    <dsp:sp modelId="{0AD87C55-9F19-4E6A-A1A9-77D280A6FD0D}">
      <dsp:nvSpPr>
        <dsp:cNvPr id="0" name=""/>
        <dsp:cNvSpPr/>
      </dsp:nvSpPr>
      <dsp:spPr>
        <a:xfrm>
          <a:off x="2386304" y="2314053"/>
          <a:ext cx="7158912" cy="21691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Articulate a clear employer value proposition that resonates with employees</a:t>
          </a:r>
        </a:p>
      </dsp:txBody>
      <dsp:txXfrm>
        <a:off x="2386304" y="2314053"/>
        <a:ext cx="7158912" cy="216915"/>
      </dsp:txXfrm>
    </dsp:sp>
    <dsp:sp modelId="{18C03954-31F2-45EC-8AA4-9FEF28EC9D4A}">
      <dsp:nvSpPr>
        <dsp:cNvPr id="0" name=""/>
        <dsp:cNvSpPr/>
      </dsp:nvSpPr>
      <dsp:spPr>
        <a:xfrm rot="10800000">
          <a:off x="0" y="1983592"/>
          <a:ext cx="2386304" cy="33371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85344" rIns="16971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Invest</a:t>
          </a:r>
        </a:p>
      </dsp:txBody>
      <dsp:txXfrm rot="-10800000">
        <a:off x="0" y="1983592"/>
        <a:ext cx="2386304" cy="216915"/>
      </dsp:txXfrm>
    </dsp:sp>
    <dsp:sp modelId="{2C41BBA5-9D4B-41BA-AC4C-CCBABF4A2861}">
      <dsp:nvSpPr>
        <dsp:cNvPr id="0" name=""/>
        <dsp:cNvSpPr/>
      </dsp:nvSpPr>
      <dsp:spPr>
        <a:xfrm>
          <a:off x="2386304" y="1983592"/>
          <a:ext cx="7158912" cy="21691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Invest time and energy into designing a robust onboarding experience</a:t>
          </a:r>
        </a:p>
      </dsp:txBody>
      <dsp:txXfrm>
        <a:off x="2386304" y="1983592"/>
        <a:ext cx="7158912" cy="216915"/>
      </dsp:txXfrm>
    </dsp:sp>
    <dsp:sp modelId="{F420BC4F-E757-41FD-B749-A3D64A5E96A1}">
      <dsp:nvSpPr>
        <dsp:cNvPr id="0" name=""/>
        <dsp:cNvSpPr/>
      </dsp:nvSpPr>
      <dsp:spPr>
        <a:xfrm rot="10800000">
          <a:off x="0" y="1653131"/>
          <a:ext cx="2386304" cy="33371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85344" rIns="16971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Compensate</a:t>
          </a:r>
        </a:p>
      </dsp:txBody>
      <dsp:txXfrm rot="-10800000">
        <a:off x="0" y="1653131"/>
        <a:ext cx="2386304" cy="216915"/>
      </dsp:txXfrm>
    </dsp:sp>
    <dsp:sp modelId="{2A8A463D-E7CD-44A4-BB75-46B861DFD0B9}">
      <dsp:nvSpPr>
        <dsp:cNvPr id="0" name=""/>
        <dsp:cNvSpPr/>
      </dsp:nvSpPr>
      <dsp:spPr>
        <a:xfrm>
          <a:off x="2386304" y="1653131"/>
          <a:ext cx="7158912" cy="21691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Compensate based on contribution, not salary bands</a:t>
          </a:r>
        </a:p>
      </dsp:txBody>
      <dsp:txXfrm>
        <a:off x="2386304" y="1653131"/>
        <a:ext cx="7158912" cy="216915"/>
      </dsp:txXfrm>
    </dsp:sp>
    <dsp:sp modelId="{6CB3E331-6BB3-4C30-B526-F22BADE43E6B}">
      <dsp:nvSpPr>
        <dsp:cNvPr id="0" name=""/>
        <dsp:cNvSpPr/>
      </dsp:nvSpPr>
      <dsp:spPr>
        <a:xfrm rot="10800000">
          <a:off x="0" y="1322670"/>
          <a:ext cx="2386304" cy="33371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85344" rIns="16971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Understand and leverage</a:t>
          </a:r>
        </a:p>
      </dsp:txBody>
      <dsp:txXfrm rot="-10800000">
        <a:off x="0" y="1322670"/>
        <a:ext cx="2386304" cy="216915"/>
      </dsp:txXfrm>
    </dsp:sp>
    <dsp:sp modelId="{9CE51CF0-078F-4FA7-9AE4-F54D84B6CE15}">
      <dsp:nvSpPr>
        <dsp:cNvPr id="0" name=""/>
        <dsp:cNvSpPr/>
      </dsp:nvSpPr>
      <dsp:spPr>
        <a:xfrm>
          <a:off x="2386304" y="1322670"/>
          <a:ext cx="7158912" cy="21691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Understand and leverage employees’ strengths</a:t>
          </a:r>
        </a:p>
      </dsp:txBody>
      <dsp:txXfrm>
        <a:off x="2386304" y="1322670"/>
        <a:ext cx="7158912" cy="216915"/>
      </dsp:txXfrm>
    </dsp:sp>
    <dsp:sp modelId="{A206B3C7-6562-4CBD-8A2A-B2E14BA016C3}">
      <dsp:nvSpPr>
        <dsp:cNvPr id="0" name=""/>
        <dsp:cNvSpPr/>
      </dsp:nvSpPr>
      <dsp:spPr>
        <a:xfrm rot="10800000">
          <a:off x="0" y="992210"/>
          <a:ext cx="2386304" cy="33371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85344" rIns="16971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Communicate</a:t>
          </a:r>
        </a:p>
      </dsp:txBody>
      <dsp:txXfrm rot="-10800000">
        <a:off x="0" y="992210"/>
        <a:ext cx="2386304" cy="216915"/>
      </dsp:txXfrm>
    </dsp:sp>
    <dsp:sp modelId="{BFC14885-FBAE-4502-944E-74EA835B3BC7}">
      <dsp:nvSpPr>
        <dsp:cNvPr id="0" name=""/>
        <dsp:cNvSpPr/>
      </dsp:nvSpPr>
      <dsp:spPr>
        <a:xfrm>
          <a:off x="2386304" y="992210"/>
          <a:ext cx="7158912" cy="21691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Communicate how your employees’ work ties into the big picture</a:t>
          </a:r>
        </a:p>
      </dsp:txBody>
      <dsp:txXfrm>
        <a:off x="2386304" y="992210"/>
        <a:ext cx="7158912" cy="216915"/>
      </dsp:txXfrm>
    </dsp:sp>
    <dsp:sp modelId="{34A0FE2E-D606-4B8D-8993-700A33134154}">
      <dsp:nvSpPr>
        <dsp:cNvPr id="0" name=""/>
        <dsp:cNvSpPr/>
      </dsp:nvSpPr>
      <dsp:spPr>
        <a:xfrm rot="10800000">
          <a:off x="0" y="661749"/>
          <a:ext cx="2386304" cy="33371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92456" rIns="169714" bIns="92456"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Show</a:t>
          </a:r>
        </a:p>
      </dsp:txBody>
      <dsp:txXfrm rot="-10800000">
        <a:off x="0" y="661749"/>
        <a:ext cx="2386304" cy="216915"/>
      </dsp:txXfrm>
    </dsp:sp>
    <dsp:sp modelId="{E081D5D3-61B0-40AD-926B-D74E78A61008}">
      <dsp:nvSpPr>
        <dsp:cNvPr id="0" name=""/>
        <dsp:cNvSpPr/>
      </dsp:nvSpPr>
      <dsp:spPr>
        <a:xfrm>
          <a:off x="2386304" y="661749"/>
          <a:ext cx="7158912" cy="21691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Show your employees regular and sincere appreciation</a:t>
          </a:r>
        </a:p>
      </dsp:txBody>
      <dsp:txXfrm>
        <a:off x="2386304" y="661749"/>
        <a:ext cx="7158912" cy="216915"/>
      </dsp:txXfrm>
    </dsp:sp>
    <dsp:sp modelId="{F129D88D-92A7-4DC3-83BB-38BA88E10955}">
      <dsp:nvSpPr>
        <dsp:cNvPr id="0" name=""/>
        <dsp:cNvSpPr/>
      </dsp:nvSpPr>
      <dsp:spPr>
        <a:xfrm rot="10800000">
          <a:off x="0" y="331288"/>
          <a:ext cx="2386304" cy="33371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85344" rIns="16971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Create and curate</a:t>
          </a:r>
        </a:p>
      </dsp:txBody>
      <dsp:txXfrm rot="-10800000">
        <a:off x="0" y="331288"/>
        <a:ext cx="2386304" cy="216915"/>
      </dsp:txXfrm>
    </dsp:sp>
    <dsp:sp modelId="{74FE8857-4C79-4964-AE33-68EDDD57CE16}">
      <dsp:nvSpPr>
        <dsp:cNvPr id="0" name=""/>
        <dsp:cNvSpPr/>
      </dsp:nvSpPr>
      <dsp:spPr>
        <a:xfrm>
          <a:off x="2386304" y="331288"/>
          <a:ext cx="7158912" cy="21691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Create and curate delightful “micro-moments” for employees</a:t>
          </a:r>
        </a:p>
      </dsp:txBody>
      <dsp:txXfrm>
        <a:off x="2386304" y="331288"/>
        <a:ext cx="7158912" cy="216915"/>
      </dsp:txXfrm>
    </dsp:sp>
    <dsp:sp modelId="{72C612AE-0EC1-4DA3-98F6-92082BBAFDC0}">
      <dsp:nvSpPr>
        <dsp:cNvPr id="0" name=""/>
        <dsp:cNvSpPr/>
      </dsp:nvSpPr>
      <dsp:spPr>
        <a:xfrm rot="10800000">
          <a:off x="0" y="827"/>
          <a:ext cx="2386304" cy="33371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9714" tIns="85344" rIns="169714" bIns="85344"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Embrace</a:t>
          </a:r>
        </a:p>
      </dsp:txBody>
      <dsp:txXfrm rot="-10800000">
        <a:off x="0" y="827"/>
        <a:ext cx="2386304" cy="216915"/>
      </dsp:txXfrm>
    </dsp:sp>
    <dsp:sp modelId="{C70AEB15-84F9-48E5-99B1-4C45E4E2AEA2}">
      <dsp:nvSpPr>
        <dsp:cNvPr id="0" name=""/>
        <dsp:cNvSpPr/>
      </dsp:nvSpPr>
      <dsp:spPr>
        <a:xfrm>
          <a:off x="2386304" y="827"/>
          <a:ext cx="7158912" cy="21691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5217" tIns="152400" rIns="145217" bIns="1524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Embrace flexible work arrangements</a:t>
          </a:r>
        </a:p>
      </dsp:txBody>
      <dsp:txXfrm>
        <a:off x="2386304" y="827"/>
        <a:ext cx="7158912" cy="216915"/>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364268738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3907052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3694550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244728-E16F-432F-BA1E-4E432A902EBD}"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1544660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244728-E16F-432F-BA1E-4E432A902EBD}"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2466087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244728-E16F-432F-BA1E-4E432A902EBD}"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586730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EB244728-E16F-432F-BA1E-4E432A902EBD}"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994509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244728-E16F-432F-BA1E-4E432A902EBD}"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4092076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244728-E16F-432F-BA1E-4E432A902EBD}"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149905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244728-E16F-432F-BA1E-4E432A902EBD}"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2507695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2142510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39118031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3327305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14554880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34230391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32204480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244728-E16F-432F-BA1E-4E432A902EBD}"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9ED2F3-1C51-4FCC-A324-512B7222EEDE}" type="slidenum">
              <a:rPr lang="en-GB" smtClean="0"/>
              <a:t>‹#›</a:t>
            </a:fld>
            <a:endParaRPr lang="en-GB"/>
          </a:p>
        </p:txBody>
      </p:sp>
    </p:spTree>
    <p:extLst>
      <p:ext uri="{BB962C8B-B14F-4D97-AF65-F5344CB8AC3E}">
        <p14:creationId xmlns:p14="http://schemas.microsoft.com/office/powerpoint/2010/main" val="188622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B244728-E16F-432F-BA1E-4E432A902EBD}" type="datetimeFigureOut">
              <a:rPr lang="en-GB" smtClean="0"/>
              <a:t>07/12/2022</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9ED2F3-1C51-4FCC-A324-512B7222EEDE}" type="slidenum">
              <a:rPr lang="en-GB" smtClean="0"/>
              <a:t>‹#›</a:t>
            </a:fld>
            <a:endParaRPr lang="en-GB"/>
          </a:p>
        </p:txBody>
      </p:sp>
    </p:spTree>
    <p:extLst>
      <p:ext uri="{BB962C8B-B14F-4D97-AF65-F5344CB8AC3E}">
        <p14:creationId xmlns:p14="http://schemas.microsoft.com/office/powerpoint/2010/main" val="1712382227"/>
      </p:ext>
    </p:extLst>
  </p:cSld>
  <p:clrMap bg1="dk1" tx1="lt1" bg2="dk2" tx2="lt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1.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microsoft.com/office/2007/relationships/hdphoto" Target="../media/hdphoto4.wdp"/><Relationship Id="rId7" Type="http://schemas.microsoft.com/office/2007/relationships/hdphoto" Target="../media/hdphoto6.wdp"/><Relationship Id="rId2" Type="http://schemas.openxmlformats.org/officeDocument/2006/relationships/image" Target="../media/image23.png"/><Relationship Id="rId1" Type="http://schemas.openxmlformats.org/officeDocument/2006/relationships/slideLayout" Target="../slideLayouts/slideLayout1.xml"/><Relationship Id="rId6" Type="http://schemas.openxmlformats.org/officeDocument/2006/relationships/image" Target="../media/image25.png"/><Relationship Id="rId5" Type="http://schemas.microsoft.com/office/2007/relationships/hdphoto" Target="../media/hdphoto5.wdp"/><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www.proactiveinsights.com/blog/hierarchy-of-needs-applied-to-employee-engagement/" TargetMode="External"/><Relationship Id="rId3" Type="http://schemas.openxmlformats.org/officeDocument/2006/relationships/hyperlink" Target="https://www.aliconferences.com/seven-employee-engagement-resolutions-for-2019/" TargetMode="External"/><Relationship Id="rId7" Type="http://schemas.openxmlformats.org/officeDocument/2006/relationships/hyperlink" Target="https://www.15five.com/blog/5-surprising-signs-of-disengaged-employee/" TargetMode="External"/><Relationship Id="rId2" Type="http://schemas.openxmlformats.org/officeDocument/2006/relationships/hyperlink" Target="https://sparkbay.com/en/culture-blog/employee-engagement-best-practices-9" TargetMode="External"/><Relationship Id="rId1" Type="http://schemas.openxmlformats.org/officeDocument/2006/relationships/slideLayout" Target="../slideLayouts/slideLayout1.xml"/><Relationship Id="rId6" Type="http://schemas.openxmlformats.org/officeDocument/2006/relationships/hyperlink" Target="https://www.managementstudyguide.com/employee-engagement-elements.htm" TargetMode="External"/><Relationship Id="rId11" Type="http://schemas.openxmlformats.org/officeDocument/2006/relationships/hyperlink" Target="https://www.linkedin.com/pulse/employee-engagement-putting-stories-work-progress-david-zinger" TargetMode="External"/><Relationship Id="rId5" Type="http://schemas.openxmlformats.org/officeDocument/2006/relationships/hyperlink" Target="https://engageforsuccess.org/what-is-employee-engagement/" TargetMode="External"/><Relationship Id="rId10" Type="http://schemas.openxmlformats.org/officeDocument/2006/relationships/hyperlink" Target="https://www.researchgate.net/publication/324107551_A_Study_on_Employee_Engagement_and_Role_of_Effective_Leadership_3" TargetMode="External"/><Relationship Id="rId4" Type="http://schemas.openxmlformats.org/officeDocument/2006/relationships/hyperlink" Target="https://snacknation.com/blog/employee-happiness/" TargetMode="External"/><Relationship Id="rId9" Type="http://schemas.openxmlformats.org/officeDocument/2006/relationships/hyperlink" Target="https://www.globalengagementsolutions.com/blog/10-opportunities-to-improve-your-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8511C-DBC1-DD5F-D35F-E6BD1CB26E81}"/>
              </a:ext>
            </a:extLst>
          </p:cNvPr>
          <p:cNvSpPr>
            <a:spLocks noGrp="1"/>
          </p:cNvSpPr>
          <p:nvPr>
            <p:ph type="ctrTitle"/>
          </p:nvPr>
        </p:nvSpPr>
        <p:spPr>
          <a:xfrm>
            <a:off x="2600325" y="1874043"/>
            <a:ext cx="9144000" cy="919163"/>
          </a:xfrm>
        </p:spPr>
        <p:txBody>
          <a:bodyPr>
            <a:normAutofit/>
          </a:bodyPr>
          <a:lstStyle/>
          <a:p>
            <a:r>
              <a:rPr lang="en-GB" sz="4800">
                <a:latin typeface="Arial Black" panose="020B0A04020102020204" pitchFamily="34" charset="0"/>
              </a:rPr>
              <a:t>Employee Engagement </a:t>
            </a:r>
            <a:endParaRPr lang="en-GB" sz="4800" dirty="0">
              <a:latin typeface="Arial Black" panose="020B0A04020102020204" pitchFamily="34" charset="0"/>
            </a:endParaRPr>
          </a:p>
        </p:txBody>
      </p:sp>
      <p:sp>
        <p:nvSpPr>
          <p:cNvPr id="3" name="Subtitle 2">
            <a:extLst>
              <a:ext uri="{FF2B5EF4-FFF2-40B4-BE49-F238E27FC236}">
                <a16:creationId xmlns:a16="http://schemas.microsoft.com/office/drawing/2014/main" id="{04D876F8-D643-C44C-9DC7-9C7051793D30}"/>
              </a:ext>
            </a:extLst>
          </p:cNvPr>
          <p:cNvSpPr>
            <a:spLocks noGrp="1"/>
          </p:cNvSpPr>
          <p:nvPr>
            <p:ph type="subTitle" idx="1"/>
          </p:nvPr>
        </p:nvSpPr>
        <p:spPr>
          <a:xfrm>
            <a:off x="1600200" y="4983957"/>
            <a:ext cx="9144000" cy="1655762"/>
          </a:xfrm>
        </p:spPr>
        <p:txBody>
          <a:bodyPr/>
          <a:lstStyle/>
          <a:p>
            <a:r>
              <a:rPr lang="en-GB" sz="2000" dirty="0">
                <a:latin typeface="Arial Black" panose="020B0A04020102020204" pitchFamily="34" charset="0"/>
              </a:rPr>
              <a:t>Md Jewel Ahmed (2117693)</a:t>
            </a:r>
          </a:p>
          <a:p>
            <a:r>
              <a:rPr lang="en-GB" sz="2000" dirty="0">
                <a:latin typeface="Arial Black" panose="020B0A04020102020204" pitchFamily="34" charset="0"/>
              </a:rPr>
              <a:t>Operating Hotel Facilities (BMIH4006)</a:t>
            </a:r>
          </a:p>
          <a:p>
            <a:r>
              <a:rPr lang="en-GB" sz="2000" dirty="0">
                <a:latin typeface="Arial Black" panose="020B0A04020102020204" pitchFamily="34" charset="0"/>
              </a:rPr>
              <a:t>Tristan Hawkins</a:t>
            </a:r>
          </a:p>
          <a:p>
            <a:endParaRPr lang="en-GB" dirty="0">
              <a:latin typeface="Arial Black" panose="020B0A04020102020204" pitchFamily="34" charset="0"/>
            </a:endParaRPr>
          </a:p>
        </p:txBody>
      </p:sp>
    </p:spTree>
    <p:extLst>
      <p:ext uri="{BB962C8B-B14F-4D97-AF65-F5344CB8AC3E}">
        <p14:creationId xmlns:p14="http://schemas.microsoft.com/office/powerpoint/2010/main" val="3120732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EF321C46-329C-8CAA-2183-D1BD5E912B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4670" y="1811694"/>
            <a:ext cx="4130040" cy="41300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99F9453-EA51-BF38-16B1-672D468FEB30}"/>
              </a:ext>
            </a:extLst>
          </p:cNvPr>
          <p:cNvSpPr txBox="1"/>
          <p:nvPr/>
        </p:nvSpPr>
        <p:spPr>
          <a:xfrm>
            <a:off x="503853" y="690466"/>
            <a:ext cx="3107094" cy="707886"/>
          </a:xfrm>
          <a:prstGeom prst="rect">
            <a:avLst/>
          </a:prstGeom>
          <a:noFill/>
        </p:spPr>
        <p:txBody>
          <a:bodyPr wrap="square" rtlCol="0">
            <a:spAutoFit/>
          </a:bodyPr>
          <a:lstStyle/>
          <a:p>
            <a:r>
              <a:rPr lang="en-GB" sz="4000" dirty="0">
                <a:latin typeface="Arial Black" panose="020B0A04020102020204" pitchFamily="34" charset="0"/>
              </a:rPr>
              <a:t>Overview:</a:t>
            </a:r>
          </a:p>
        </p:txBody>
      </p:sp>
      <p:graphicFrame>
        <p:nvGraphicFramePr>
          <p:cNvPr id="5" name="Content Placeholder 2">
            <a:extLst>
              <a:ext uri="{FF2B5EF4-FFF2-40B4-BE49-F238E27FC236}">
                <a16:creationId xmlns:a16="http://schemas.microsoft.com/office/drawing/2014/main" id="{32E8A8CC-7481-933A-7936-37239F173FFE}"/>
              </a:ext>
            </a:extLst>
          </p:cNvPr>
          <p:cNvGraphicFramePr>
            <a:graphicFrameLocks/>
          </p:cNvGraphicFramePr>
          <p:nvPr>
            <p:extLst>
              <p:ext uri="{D42A27DB-BD31-4B8C-83A1-F6EECF244321}">
                <p14:modId xmlns:p14="http://schemas.microsoft.com/office/powerpoint/2010/main" val="4257601241"/>
              </p:ext>
            </p:extLst>
          </p:nvPr>
        </p:nvGraphicFramePr>
        <p:xfrm>
          <a:off x="503854" y="1811694"/>
          <a:ext cx="5766318" cy="4130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3F659AEF-B2FA-3729-7462-6E472F23D496}"/>
              </a:ext>
            </a:extLst>
          </p:cNvPr>
          <p:cNvSpPr txBox="1"/>
          <p:nvPr/>
        </p:nvSpPr>
        <p:spPr>
          <a:xfrm>
            <a:off x="8271355" y="5941734"/>
            <a:ext cx="2276669" cy="276999"/>
          </a:xfrm>
          <a:prstGeom prst="rect">
            <a:avLst/>
          </a:prstGeom>
          <a:noFill/>
        </p:spPr>
        <p:txBody>
          <a:bodyPr wrap="square" rtlCol="0">
            <a:spAutoFit/>
          </a:bodyPr>
          <a:lstStyle/>
          <a:p>
            <a:r>
              <a:rPr lang="en-GB" sz="1200" dirty="0"/>
              <a:t>(Advance learning institute, 2019) </a:t>
            </a:r>
          </a:p>
        </p:txBody>
      </p:sp>
    </p:spTree>
    <p:extLst>
      <p:ext uri="{BB962C8B-B14F-4D97-AF65-F5344CB8AC3E}">
        <p14:creationId xmlns:p14="http://schemas.microsoft.com/office/powerpoint/2010/main" val="1795093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3F1EC33-FCFD-FEE8-258E-5CB1AEE7A9BA}"/>
              </a:ext>
            </a:extLst>
          </p:cNvPr>
          <p:cNvSpPr txBox="1"/>
          <p:nvPr/>
        </p:nvSpPr>
        <p:spPr>
          <a:xfrm>
            <a:off x="812443" y="1705756"/>
            <a:ext cx="6096000" cy="523220"/>
          </a:xfrm>
          <a:prstGeom prst="rect">
            <a:avLst/>
          </a:prstGeom>
          <a:noFill/>
        </p:spPr>
        <p:txBody>
          <a:bodyPr wrap="square">
            <a:spAutoFit/>
          </a:bodyPr>
          <a:lstStyle/>
          <a:p>
            <a:pPr lvl="0" algn="ctr">
              <a:lnSpc>
                <a:spcPct val="100000"/>
              </a:lnSpc>
              <a:buNone/>
            </a:pPr>
            <a:r>
              <a:rPr lang="en-US" sz="2800" b="1" dirty="0">
                <a:solidFill>
                  <a:sysClr val="window" lastClr="FFFFFF">
                    <a:hueOff val="0"/>
                    <a:satOff val="0"/>
                    <a:lumOff val="0"/>
                    <a:alphaOff val="0"/>
                  </a:sysClr>
                </a:solidFill>
                <a:latin typeface="Arial" panose="020B0604020202020204" pitchFamily="34" charset="0"/>
                <a:cs typeface="Arial" panose="020B0604020202020204" pitchFamily="34" charset="0"/>
              </a:rPr>
              <a:t>What is employee engagement?</a:t>
            </a:r>
          </a:p>
        </p:txBody>
      </p:sp>
      <p:pic>
        <p:nvPicPr>
          <p:cNvPr id="13" name="Picture 12">
            <a:extLst>
              <a:ext uri="{FF2B5EF4-FFF2-40B4-BE49-F238E27FC236}">
                <a16:creationId xmlns:a16="http://schemas.microsoft.com/office/drawing/2014/main" id="{B68678C7-4992-B877-910F-D2E9665CBDD1}"/>
              </a:ext>
            </a:extLst>
          </p:cNvPr>
          <p:cNvPicPr>
            <a:picLocks noChangeAspect="1"/>
          </p:cNvPicPr>
          <p:nvPr/>
        </p:nvPicPr>
        <p:blipFill>
          <a:blip r:embed="rId2">
            <a:extLst>
              <a:ext uri="{BEBA8EAE-BF5A-486C-A8C5-ECC9F3942E4B}">
                <a14:imgProps xmlns:a14="http://schemas.microsoft.com/office/drawing/2010/main">
                  <a14:imgLayer r:embed="rId3">
                    <a14:imgEffect>
                      <a14:saturation sat="400000"/>
                    </a14:imgEffect>
                  </a14:imgLayer>
                </a14:imgProps>
              </a:ext>
            </a:extLst>
          </a:blip>
          <a:stretch>
            <a:fillRect/>
          </a:stretch>
        </p:blipFill>
        <p:spPr>
          <a:xfrm>
            <a:off x="7401216" y="1457337"/>
            <a:ext cx="4052888" cy="4041072"/>
          </a:xfrm>
          <a:prstGeom prst="rect">
            <a:avLst/>
          </a:prstGeom>
          <a:effectLst>
            <a:outerShdw blurRad="50800" dist="38100" dir="18900000" algn="bl" rotWithShape="0">
              <a:prstClr val="black">
                <a:alpha val="40000"/>
              </a:prstClr>
            </a:outerShdw>
          </a:effectLst>
        </p:spPr>
      </p:pic>
      <p:sp>
        <p:nvSpPr>
          <p:cNvPr id="14" name="TextBox 13">
            <a:extLst>
              <a:ext uri="{FF2B5EF4-FFF2-40B4-BE49-F238E27FC236}">
                <a16:creationId xmlns:a16="http://schemas.microsoft.com/office/drawing/2014/main" id="{6EF32750-8051-8BEB-8BF1-3829543C55CF}"/>
              </a:ext>
            </a:extLst>
          </p:cNvPr>
          <p:cNvSpPr txBox="1"/>
          <p:nvPr/>
        </p:nvSpPr>
        <p:spPr>
          <a:xfrm>
            <a:off x="8275135" y="5498409"/>
            <a:ext cx="2305050" cy="276999"/>
          </a:xfrm>
          <a:prstGeom prst="rect">
            <a:avLst/>
          </a:prstGeom>
          <a:noFill/>
        </p:spPr>
        <p:txBody>
          <a:bodyPr wrap="square" rtlCol="0">
            <a:spAutoFit/>
          </a:bodyPr>
          <a:lstStyle/>
          <a:p>
            <a:r>
              <a:rPr lang="en-GB" sz="1200" dirty="0"/>
              <a:t>(Management Study Guide, 2022)</a:t>
            </a:r>
          </a:p>
        </p:txBody>
      </p:sp>
      <p:sp>
        <p:nvSpPr>
          <p:cNvPr id="18" name="TextBox 17">
            <a:extLst>
              <a:ext uri="{FF2B5EF4-FFF2-40B4-BE49-F238E27FC236}">
                <a16:creationId xmlns:a16="http://schemas.microsoft.com/office/drawing/2014/main" id="{3D518F1E-E59F-DC86-4532-C455BE832789}"/>
              </a:ext>
            </a:extLst>
          </p:cNvPr>
          <p:cNvSpPr txBox="1"/>
          <p:nvPr/>
        </p:nvSpPr>
        <p:spPr>
          <a:xfrm>
            <a:off x="638952" y="3477873"/>
            <a:ext cx="6442983" cy="1754326"/>
          </a:xfrm>
          <a:prstGeom prst="rect">
            <a:avLst/>
          </a:prstGeom>
          <a:noFill/>
        </p:spPr>
        <p:txBody>
          <a:bodyPr wrap="square">
            <a:spAutoFit/>
          </a:bodyPr>
          <a:lstStyle/>
          <a:p>
            <a:pPr algn="just"/>
            <a:r>
              <a:rPr lang="en-GB" dirty="0">
                <a:latin typeface="Arial" panose="020B0604020202020204" pitchFamily="34" charset="0"/>
                <a:cs typeface="Arial" panose="020B0604020202020204" pitchFamily="34" charset="0"/>
              </a:rPr>
              <a:t>Macleod, (2021), states that employee engagement is founded on trust, honesty, two-way commitment, and connection between an organisation and its employees. It is a strategy that improves overall organisational performance, productivity, and wellbeing while enhancing the probability of business success.</a:t>
            </a:r>
          </a:p>
        </p:txBody>
      </p:sp>
    </p:spTree>
    <p:extLst>
      <p:ext uri="{BB962C8B-B14F-4D97-AF65-F5344CB8AC3E}">
        <p14:creationId xmlns:p14="http://schemas.microsoft.com/office/powerpoint/2010/main" val="75580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D11ADBA-2716-806D-79D5-9C17C68A4C1D}"/>
              </a:ext>
            </a:extLst>
          </p:cNvPr>
          <p:cNvSpPr txBox="1"/>
          <p:nvPr/>
        </p:nvSpPr>
        <p:spPr>
          <a:xfrm>
            <a:off x="2421294" y="124054"/>
            <a:ext cx="7349412" cy="523220"/>
          </a:xfrm>
          <a:prstGeom prst="rect">
            <a:avLst/>
          </a:prstGeom>
          <a:noFill/>
        </p:spPr>
        <p:txBody>
          <a:bodyPr wrap="square">
            <a:spAutoFit/>
          </a:bodyPr>
          <a:lstStyle/>
          <a:p>
            <a:pPr lvl="0" algn="ctr">
              <a:lnSpc>
                <a:spcPct val="100000"/>
              </a:lnSpc>
              <a:buNone/>
            </a:pPr>
            <a:r>
              <a:rPr lang="en-US" sz="28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Importance of employee engagement</a:t>
            </a:r>
          </a:p>
        </p:txBody>
      </p:sp>
      <p:pic>
        <p:nvPicPr>
          <p:cNvPr id="4098" name="Picture 2" descr="Hierarchy Of Needs Applied To Employee Engagement - Proactive  InsightsProactive Insights">
            <a:extLst>
              <a:ext uri="{FF2B5EF4-FFF2-40B4-BE49-F238E27FC236}">
                <a16:creationId xmlns:a16="http://schemas.microsoft.com/office/drawing/2014/main" id="{9FA905D7-6A27-0B0F-40BE-29C0F8E409D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11200"/>
                    </a14:imgEffect>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2200469" y="1598516"/>
            <a:ext cx="7791061" cy="50190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E3C3C84-1CE0-598F-C221-FB7D1F39F12E}"/>
              </a:ext>
            </a:extLst>
          </p:cNvPr>
          <p:cNvSpPr txBox="1"/>
          <p:nvPr/>
        </p:nvSpPr>
        <p:spPr>
          <a:xfrm>
            <a:off x="5134946" y="6595446"/>
            <a:ext cx="192210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(Proactive Insights, 2020)</a:t>
            </a:r>
          </a:p>
        </p:txBody>
      </p:sp>
      <p:sp>
        <p:nvSpPr>
          <p:cNvPr id="12" name="TextBox 11">
            <a:extLst>
              <a:ext uri="{FF2B5EF4-FFF2-40B4-BE49-F238E27FC236}">
                <a16:creationId xmlns:a16="http://schemas.microsoft.com/office/drawing/2014/main" id="{CD47370B-B944-6825-B32A-AA719C7954DA}"/>
              </a:ext>
            </a:extLst>
          </p:cNvPr>
          <p:cNvSpPr txBox="1"/>
          <p:nvPr/>
        </p:nvSpPr>
        <p:spPr>
          <a:xfrm>
            <a:off x="247260" y="799729"/>
            <a:ext cx="11697478" cy="646331"/>
          </a:xfrm>
          <a:prstGeom prst="rect">
            <a:avLst/>
          </a:prstGeom>
          <a:noFill/>
        </p:spPr>
        <p:txBody>
          <a:bodyPr wrap="square">
            <a:spAutoFit/>
          </a:bodyPr>
          <a:lstStyle/>
          <a:p>
            <a:pPr algn="ctr"/>
            <a:r>
              <a:rPr lang="en-GB">
                <a:latin typeface="Arial" panose="020B0604020202020204" pitchFamily="34" charset="0"/>
                <a:cs typeface="Arial" panose="020B0604020202020204" pitchFamily="34" charset="0"/>
              </a:rPr>
              <a:t>Employees who are highly engaged are more driven, productive, satisfied with their jobs, and passionate about what they do. They have faith in the company's principles, vision, and reputation.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3825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D375454-1FE7-6B91-7CD4-3F5EB66E2C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400" r="6133" b="5305"/>
          <a:stretch/>
        </p:blipFill>
        <p:spPr bwMode="auto">
          <a:xfrm>
            <a:off x="471815" y="1434778"/>
            <a:ext cx="5413948" cy="3752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5C6C04D-2629-0C98-CF14-2888AAD6DB53}"/>
              </a:ext>
            </a:extLst>
          </p:cNvPr>
          <p:cNvSpPr txBox="1"/>
          <p:nvPr/>
        </p:nvSpPr>
        <p:spPr>
          <a:xfrm>
            <a:off x="654746" y="365991"/>
            <a:ext cx="5037904" cy="400110"/>
          </a:xfrm>
          <a:prstGeom prst="rect">
            <a:avLst/>
          </a:prstGeom>
          <a:noFill/>
        </p:spPr>
        <p:txBody>
          <a:bodyPr wrap="square">
            <a:spAutoFit/>
          </a:bodyPr>
          <a:lstStyle/>
          <a:p>
            <a:pPr algn="ctr"/>
            <a:r>
              <a:rPr lang="en-GB" sz="2000" b="1" dirty="0">
                <a:latin typeface="Arial" panose="020B0604020202020204" pitchFamily="34" charset="0"/>
                <a:cs typeface="Arial" panose="020B0604020202020204" pitchFamily="34" charset="0"/>
              </a:rPr>
              <a:t>Zinger model of employee engagement</a:t>
            </a:r>
          </a:p>
        </p:txBody>
      </p:sp>
      <p:sp>
        <p:nvSpPr>
          <p:cNvPr id="5" name="TextBox 4">
            <a:extLst>
              <a:ext uri="{FF2B5EF4-FFF2-40B4-BE49-F238E27FC236}">
                <a16:creationId xmlns:a16="http://schemas.microsoft.com/office/drawing/2014/main" id="{21B43461-DDD5-314F-5F0B-47C81A890FFC}"/>
              </a:ext>
            </a:extLst>
          </p:cNvPr>
          <p:cNvSpPr txBox="1"/>
          <p:nvPr/>
        </p:nvSpPr>
        <p:spPr>
          <a:xfrm>
            <a:off x="6187416" y="412158"/>
            <a:ext cx="5656682" cy="707886"/>
          </a:xfrm>
          <a:prstGeom prst="rect">
            <a:avLst/>
          </a:prstGeom>
          <a:noFill/>
        </p:spPr>
        <p:txBody>
          <a:bodyPr wrap="square">
            <a:spAutoFit/>
          </a:bodyPr>
          <a:lstStyle/>
          <a:p>
            <a:pPr algn="ctr"/>
            <a:r>
              <a:rPr lang="en-GB" sz="2000" b="1" dirty="0">
                <a:latin typeface="Arial" panose="020B0604020202020204" pitchFamily="34" charset="0"/>
                <a:cs typeface="Arial" panose="020B0604020202020204" pitchFamily="34" charset="0"/>
              </a:rPr>
              <a:t>Penna’s model of employee engagement (2007) </a:t>
            </a:r>
          </a:p>
        </p:txBody>
      </p:sp>
      <p:pic>
        <p:nvPicPr>
          <p:cNvPr id="1028" name="Picture 4" descr="How to Measure Employee Engagement for a Better Workplace">
            <a:extLst>
              <a:ext uri="{FF2B5EF4-FFF2-40B4-BE49-F238E27FC236}">
                <a16:creationId xmlns:a16="http://schemas.microsoft.com/office/drawing/2014/main" id="{1849BE1D-F28D-D4BC-C4E3-8E6BA02AB225}"/>
              </a:ext>
            </a:extLst>
          </p:cNvPr>
          <p:cNvPicPr>
            <a:picLocks noChangeAspect="1" noChangeArrowheads="1"/>
          </p:cNvPicPr>
          <p:nvPr/>
        </p:nvPicPr>
        <p:blipFill>
          <a:blip r:embed="rId3">
            <a:duotone>
              <a:schemeClr val="accent6">
                <a:shade val="45000"/>
                <a:satMod val="135000"/>
              </a:schemeClr>
              <a:prstClr val="white"/>
            </a:duotone>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6311330" y="1456174"/>
            <a:ext cx="5408855" cy="37528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9B29F6B-028E-D78E-C8DC-F3A6F77C5B57}"/>
              </a:ext>
            </a:extLst>
          </p:cNvPr>
          <p:cNvSpPr txBox="1"/>
          <p:nvPr/>
        </p:nvSpPr>
        <p:spPr>
          <a:xfrm>
            <a:off x="2422583" y="5284722"/>
            <a:ext cx="150222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(Zinger, 2016)</a:t>
            </a:r>
          </a:p>
        </p:txBody>
      </p:sp>
      <p:sp>
        <p:nvSpPr>
          <p:cNvPr id="9" name="TextBox 8">
            <a:extLst>
              <a:ext uri="{FF2B5EF4-FFF2-40B4-BE49-F238E27FC236}">
                <a16:creationId xmlns:a16="http://schemas.microsoft.com/office/drawing/2014/main" id="{1339317F-762F-7323-C4F6-9A7310BA69AA}"/>
              </a:ext>
            </a:extLst>
          </p:cNvPr>
          <p:cNvSpPr txBox="1"/>
          <p:nvPr/>
        </p:nvSpPr>
        <p:spPr>
          <a:xfrm>
            <a:off x="8177195" y="5288316"/>
            <a:ext cx="1677124"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(Waghmare,2018)</a:t>
            </a:r>
          </a:p>
        </p:txBody>
      </p:sp>
    </p:spTree>
    <p:extLst>
      <p:ext uri="{BB962C8B-B14F-4D97-AF65-F5344CB8AC3E}">
        <p14:creationId xmlns:p14="http://schemas.microsoft.com/office/powerpoint/2010/main" val="2763582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5E4DE2-CF13-5383-3C19-648B1526EF11}"/>
              </a:ext>
            </a:extLst>
          </p:cNvPr>
          <p:cNvSpPr txBox="1"/>
          <p:nvPr/>
        </p:nvSpPr>
        <p:spPr>
          <a:xfrm>
            <a:off x="3047999" y="571933"/>
            <a:ext cx="6096000" cy="523220"/>
          </a:xfrm>
          <a:prstGeom prst="rect">
            <a:avLst/>
          </a:prstGeom>
          <a:noFill/>
        </p:spPr>
        <p:txBody>
          <a:bodyPr wrap="square">
            <a:spAutoFit/>
          </a:bodyPr>
          <a:lstStyle/>
          <a:p>
            <a:pPr lvl="0" algn="ctr">
              <a:lnSpc>
                <a:spcPct val="100000"/>
              </a:lnSpc>
              <a:buNone/>
            </a:pPr>
            <a:r>
              <a:rPr lang="en-US" sz="28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Example of the best practice</a:t>
            </a:r>
          </a:p>
        </p:txBody>
      </p:sp>
      <p:sp>
        <p:nvSpPr>
          <p:cNvPr id="9" name="TextBox 8">
            <a:extLst>
              <a:ext uri="{FF2B5EF4-FFF2-40B4-BE49-F238E27FC236}">
                <a16:creationId xmlns:a16="http://schemas.microsoft.com/office/drawing/2014/main" id="{5C8144E6-CF19-6802-3DF7-3314B626F896}"/>
              </a:ext>
            </a:extLst>
          </p:cNvPr>
          <p:cNvSpPr txBox="1"/>
          <p:nvPr/>
        </p:nvSpPr>
        <p:spPr>
          <a:xfrm flipH="1">
            <a:off x="5587480" y="5744539"/>
            <a:ext cx="1017038" cy="27991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(Abdi, 2022)</a:t>
            </a:r>
          </a:p>
        </p:txBody>
      </p:sp>
      <p:graphicFrame>
        <p:nvGraphicFramePr>
          <p:cNvPr id="18" name="TextBox 2">
            <a:extLst>
              <a:ext uri="{FF2B5EF4-FFF2-40B4-BE49-F238E27FC236}">
                <a16:creationId xmlns:a16="http://schemas.microsoft.com/office/drawing/2014/main" id="{761E5114-D6FE-85AA-5DFB-ADD2A694A785}"/>
              </a:ext>
            </a:extLst>
          </p:cNvPr>
          <p:cNvGraphicFramePr/>
          <p:nvPr>
            <p:extLst>
              <p:ext uri="{D42A27DB-BD31-4B8C-83A1-F6EECF244321}">
                <p14:modId xmlns:p14="http://schemas.microsoft.com/office/powerpoint/2010/main" val="4210443487"/>
              </p:ext>
            </p:extLst>
          </p:nvPr>
        </p:nvGraphicFramePr>
        <p:xfrm>
          <a:off x="1323391" y="2341041"/>
          <a:ext cx="9545216" cy="2862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4277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4F99E3-F303-14E0-194A-0C6D7DDF996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419653" y="345232"/>
            <a:ext cx="3348696" cy="6167535"/>
          </a:xfrm>
          <a:prstGeom prst="rect">
            <a:avLst/>
          </a:prstGeom>
        </p:spPr>
      </p:pic>
      <p:pic>
        <p:nvPicPr>
          <p:cNvPr id="3" name="Picture 2">
            <a:extLst>
              <a:ext uri="{FF2B5EF4-FFF2-40B4-BE49-F238E27FC236}">
                <a16:creationId xmlns:a16="http://schemas.microsoft.com/office/drawing/2014/main" id="{F3F37D62-BABA-50B6-3E58-1A848D4A4654}"/>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50000"/>
                    </a14:imgEffect>
                  </a14:imgLayer>
                </a14:imgProps>
              </a:ext>
            </a:extLst>
          </a:blip>
          <a:srcRect t="1631"/>
          <a:stretch/>
        </p:blipFill>
        <p:spPr>
          <a:xfrm>
            <a:off x="4145941" y="345231"/>
            <a:ext cx="3468413" cy="6167535"/>
          </a:xfrm>
          <a:prstGeom prst="rect">
            <a:avLst/>
          </a:prstGeom>
        </p:spPr>
      </p:pic>
      <p:pic>
        <p:nvPicPr>
          <p:cNvPr id="4" name="Picture 3">
            <a:extLst>
              <a:ext uri="{FF2B5EF4-FFF2-40B4-BE49-F238E27FC236}">
                <a16:creationId xmlns:a16="http://schemas.microsoft.com/office/drawing/2014/main" id="{64C5A156-6EE4-F11B-09EF-A7C15E7F518F}"/>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50000"/>
                    </a14:imgEffect>
                  </a14:imgLayer>
                </a14:imgProps>
              </a:ext>
            </a:extLst>
          </a:blip>
          <a:stretch>
            <a:fillRect/>
          </a:stretch>
        </p:blipFill>
        <p:spPr>
          <a:xfrm>
            <a:off x="7991946" y="3317796"/>
            <a:ext cx="3468413" cy="3194970"/>
          </a:xfrm>
          <a:prstGeom prst="rect">
            <a:avLst/>
          </a:prstGeom>
        </p:spPr>
      </p:pic>
      <p:sp>
        <p:nvSpPr>
          <p:cNvPr id="5" name="TextBox 4">
            <a:extLst>
              <a:ext uri="{FF2B5EF4-FFF2-40B4-BE49-F238E27FC236}">
                <a16:creationId xmlns:a16="http://schemas.microsoft.com/office/drawing/2014/main" id="{84DA514C-04FB-E01E-D40B-1EF40D5224CE}"/>
              </a:ext>
            </a:extLst>
          </p:cNvPr>
          <p:cNvSpPr txBox="1"/>
          <p:nvPr/>
        </p:nvSpPr>
        <p:spPr>
          <a:xfrm>
            <a:off x="8923283" y="1282262"/>
            <a:ext cx="2017987"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Statistics</a:t>
            </a:r>
          </a:p>
        </p:txBody>
      </p:sp>
      <p:sp>
        <p:nvSpPr>
          <p:cNvPr id="14" name="TextBox 13">
            <a:extLst>
              <a:ext uri="{FF2B5EF4-FFF2-40B4-BE49-F238E27FC236}">
                <a16:creationId xmlns:a16="http://schemas.microsoft.com/office/drawing/2014/main" id="{0C788037-E886-54ED-48D6-6A1503509A22}"/>
              </a:ext>
            </a:extLst>
          </p:cNvPr>
          <p:cNvSpPr txBox="1"/>
          <p:nvPr/>
        </p:nvSpPr>
        <p:spPr>
          <a:xfrm>
            <a:off x="9427779" y="6512766"/>
            <a:ext cx="1008993"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(Bell, 2022)</a:t>
            </a:r>
          </a:p>
        </p:txBody>
      </p:sp>
    </p:spTree>
    <p:extLst>
      <p:ext uri="{BB962C8B-B14F-4D97-AF65-F5344CB8AC3E}">
        <p14:creationId xmlns:p14="http://schemas.microsoft.com/office/powerpoint/2010/main" val="805228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1BB611-C465-7D4A-437B-CCDB79EA86B3}"/>
              </a:ext>
            </a:extLst>
          </p:cNvPr>
          <p:cNvSpPr txBox="1"/>
          <p:nvPr/>
        </p:nvSpPr>
        <p:spPr>
          <a:xfrm>
            <a:off x="949605" y="3948418"/>
            <a:ext cx="2851463" cy="2037364"/>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Satisfied Employee</a:t>
            </a:r>
          </a:p>
          <a:p>
            <a:r>
              <a:rPr lang="en-GB" dirty="0">
                <a:latin typeface="Arial" panose="020B0604020202020204" pitchFamily="34" charset="0"/>
                <a:cs typeface="Arial" panose="020B0604020202020204" pitchFamily="34" charset="0"/>
              </a:rPr>
              <a:t>Content</a:t>
            </a:r>
          </a:p>
          <a:p>
            <a:r>
              <a:rPr lang="en-GB" dirty="0">
                <a:latin typeface="Arial" panose="020B0604020202020204" pitchFamily="34" charset="0"/>
                <a:cs typeface="Arial" panose="020B0604020202020204" pitchFamily="34" charset="0"/>
              </a:rPr>
              <a:t>Stagnant</a:t>
            </a:r>
          </a:p>
          <a:p>
            <a:r>
              <a:rPr lang="en-GB" dirty="0">
                <a:latin typeface="Arial" panose="020B0604020202020204" pitchFamily="34" charset="0"/>
                <a:cs typeface="Arial" panose="020B0604020202020204" pitchFamily="34" charset="0"/>
              </a:rPr>
              <a:t>Complacent</a:t>
            </a:r>
          </a:p>
          <a:p>
            <a:r>
              <a:rPr lang="en-GB" dirty="0">
                <a:latin typeface="Arial" panose="020B0604020202020204" pitchFamily="34" charset="0"/>
                <a:cs typeface="Arial" panose="020B0604020202020204" pitchFamily="34" charset="0"/>
              </a:rPr>
              <a:t>Unproductive</a:t>
            </a:r>
          </a:p>
          <a:p>
            <a:r>
              <a:rPr lang="en-GB" dirty="0">
                <a:latin typeface="Arial" panose="020B0604020202020204" pitchFamily="34" charset="0"/>
                <a:cs typeface="Arial" panose="020B0604020202020204" pitchFamily="34" charset="0"/>
              </a:rPr>
              <a:t>Secure</a:t>
            </a:r>
          </a:p>
          <a:p>
            <a:r>
              <a:rPr lang="en-GB" dirty="0">
                <a:latin typeface="Arial" panose="020B0604020202020204" pitchFamily="34" charset="0"/>
                <a:cs typeface="Arial" panose="020B0604020202020204" pitchFamily="34" charset="0"/>
              </a:rPr>
              <a:t>Mediocre work</a:t>
            </a:r>
          </a:p>
        </p:txBody>
      </p:sp>
      <p:sp>
        <p:nvSpPr>
          <p:cNvPr id="6" name="TextBox 5">
            <a:extLst>
              <a:ext uri="{FF2B5EF4-FFF2-40B4-BE49-F238E27FC236}">
                <a16:creationId xmlns:a16="http://schemas.microsoft.com/office/drawing/2014/main" id="{10CAA8D1-2FBA-A9E3-775A-16C5931D481F}"/>
              </a:ext>
            </a:extLst>
          </p:cNvPr>
          <p:cNvSpPr txBox="1"/>
          <p:nvPr/>
        </p:nvSpPr>
        <p:spPr>
          <a:xfrm>
            <a:off x="4670268" y="3948418"/>
            <a:ext cx="2577581" cy="286232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Engaged Employee</a:t>
            </a:r>
          </a:p>
          <a:p>
            <a:r>
              <a:rPr lang="en-GB" dirty="0">
                <a:latin typeface="Arial" panose="020B0604020202020204" pitchFamily="34" charset="0"/>
                <a:cs typeface="Arial" panose="020B0604020202020204" pitchFamily="34" charset="0"/>
              </a:rPr>
              <a:t>Passionate</a:t>
            </a:r>
          </a:p>
          <a:p>
            <a:r>
              <a:rPr lang="en-GB" dirty="0">
                <a:latin typeface="Arial" panose="020B0604020202020204" pitchFamily="34" charset="0"/>
                <a:cs typeface="Arial" panose="020B0604020202020204" pitchFamily="34" charset="0"/>
              </a:rPr>
              <a:t>Driven</a:t>
            </a:r>
          </a:p>
          <a:p>
            <a:r>
              <a:rPr lang="en-GB" dirty="0">
                <a:latin typeface="Arial" panose="020B0604020202020204" pitchFamily="34" charset="0"/>
                <a:cs typeface="Arial" panose="020B0604020202020204" pitchFamily="34" charset="0"/>
              </a:rPr>
              <a:t>Improve processes</a:t>
            </a:r>
          </a:p>
          <a:p>
            <a:r>
              <a:rPr lang="en-GB" dirty="0">
                <a:latin typeface="Arial" panose="020B0604020202020204" pitchFamily="34" charset="0"/>
                <a:cs typeface="Arial" panose="020B0604020202020204" pitchFamily="34" charset="0"/>
              </a:rPr>
              <a:t>Add value</a:t>
            </a:r>
          </a:p>
          <a:p>
            <a:r>
              <a:rPr lang="en-GB" dirty="0">
                <a:latin typeface="Arial" panose="020B0604020202020204" pitchFamily="34" charset="0"/>
                <a:cs typeface="Arial" panose="020B0604020202020204" pitchFamily="34" charset="0"/>
              </a:rPr>
              <a:t>Wow your guests</a:t>
            </a:r>
          </a:p>
          <a:p>
            <a:r>
              <a:rPr lang="en-GB" dirty="0">
                <a:latin typeface="Arial" panose="020B0604020202020204" pitchFamily="34" charset="0"/>
                <a:cs typeface="Arial" panose="020B0604020202020204" pitchFamily="34" charset="0"/>
              </a:rPr>
              <a:t>Rave, remain and reach</a:t>
            </a:r>
          </a:p>
          <a:p>
            <a:r>
              <a:rPr lang="en-GB" dirty="0">
                <a:latin typeface="Arial" panose="020B0604020202020204" pitchFamily="34" charset="0"/>
                <a:cs typeface="Arial" panose="020B0604020202020204" pitchFamily="34" charset="0"/>
              </a:rPr>
              <a:t>Involved</a:t>
            </a:r>
          </a:p>
          <a:p>
            <a:r>
              <a:rPr lang="en-GB" dirty="0">
                <a:latin typeface="Arial" panose="020B0604020202020204" pitchFamily="34" charset="0"/>
                <a:cs typeface="Arial" panose="020B0604020202020204" pitchFamily="34" charset="0"/>
              </a:rPr>
              <a:t>Connected</a:t>
            </a:r>
          </a:p>
        </p:txBody>
      </p:sp>
      <p:sp>
        <p:nvSpPr>
          <p:cNvPr id="8" name="TextBox 7">
            <a:extLst>
              <a:ext uri="{FF2B5EF4-FFF2-40B4-BE49-F238E27FC236}">
                <a16:creationId xmlns:a16="http://schemas.microsoft.com/office/drawing/2014/main" id="{9916906F-352C-241F-3505-85CBE6809273}"/>
              </a:ext>
            </a:extLst>
          </p:cNvPr>
          <p:cNvSpPr txBox="1"/>
          <p:nvPr/>
        </p:nvSpPr>
        <p:spPr>
          <a:xfrm>
            <a:off x="8390932" y="3948418"/>
            <a:ext cx="3459457" cy="286232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Disengaged Employee</a:t>
            </a:r>
          </a:p>
          <a:p>
            <a:r>
              <a:rPr lang="en-GB" dirty="0">
                <a:latin typeface="Arial" panose="020B0604020202020204" pitchFamily="34" charset="0"/>
                <a:cs typeface="Arial" panose="020B0604020202020204" pitchFamily="34" charset="0"/>
              </a:rPr>
              <a:t>Poor productivity</a:t>
            </a:r>
          </a:p>
          <a:p>
            <a:r>
              <a:rPr lang="en-GB" dirty="0">
                <a:latin typeface="Arial" panose="020B0604020202020204" pitchFamily="34" charset="0"/>
                <a:cs typeface="Arial" panose="020B0604020202020204" pitchFamily="34" charset="0"/>
              </a:rPr>
              <a:t>Reduction in work quality</a:t>
            </a:r>
          </a:p>
          <a:p>
            <a:r>
              <a:rPr lang="en-GB" dirty="0">
                <a:latin typeface="Arial" panose="020B0604020202020204" pitchFamily="34" charset="0"/>
                <a:cs typeface="Arial" panose="020B0604020202020204" pitchFamily="34" charset="0"/>
              </a:rPr>
              <a:t>Lack of enthusiasm</a:t>
            </a:r>
          </a:p>
          <a:p>
            <a:r>
              <a:rPr lang="en-GB" dirty="0">
                <a:latin typeface="Arial" panose="020B0604020202020204" pitchFamily="34" charset="0"/>
                <a:cs typeface="Arial" panose="020B0604020202020204" pitchFamily="34" charset="0"/>
              </a:rPr>
              <a:t>Late to arrive</a:t>
            </a:r>
          </a:p>
          <a:p>
            <a:r>
              <a:rPr lang="en-GB" dirty="0">
                <a:latin typeface="Arial" panose="020B0604020202020204" pitchFamily="34" charset="0"/>
                <a:cs typeface="Arial" panose="020B0604020202020204" pitchFamily="34" charset="0"/>
              </a:rPr>
              <a:t>Increase in absenteeism</a:t>
            </a:r>
          </a:p>
          <a:p>
            <a:r>
              <a:rPr lang="en-GB" dirty="0">
                <a:latin typeface="Arial" panose="020B0604020202020204" pitchFamily="34" charset="0"/>
                <a:cs typeface="Arial" panose="020B0604020202020204" pitchFamily="34" charset="0"/>
              </a:rPr>
              <a:t>Silence</a:t>
            </a:r>
          </a:p>
          <a:p>
            <a:r>
              <a:rPr lang="en-GB" dirty="0">
                <a:latin typeface="Arial" panose="020B0604020202020204" pitchFamily="34" charset="0"/>
                <a:cs typeface="Arial" panose="020B0604020202020204" pitchFamily="34" charset="0"/>
              </a:rPr>
              <a:t>Poor work quality</a:t>
            </a:r>
          </a:p>
          <a:p>
            <a:r>
              <a:rPr lang="en-GB" dirty="0">
                <a:latin typeface="Arial" panose="020B0604020202020204" pitchFamily="34" charset="0"/>
                <a:cs typeface="Arial" panose="020B0604020202020204" pitchFamily="34" charset="0"/>
              </a:rPr>
              <a:t>Damage work culture</a:t>
            </a:r>
          </a:p>
          <a:p>
            <a:endParaRPr lang="en-GB" dirty="0"/>
          </a:p>
        </p:txBody>
      </p:sp>
      <p:pic>
        <p:nvPicPr>
          <p:cNvPr id="9" name="Picture 8">
            <a:extLst>
              <a:ext uri="{FF2B5EF4-FFF2-40B4-BE49-F238E27FC236}">
                <a16:creationId xmlns:a16="http://schemas.microsoft.com/office/drawing/2014/main" id="{3D986676-E50D-A094-1C1D-4E5D3FE35349}"/>
              </a:ext>
            </a:extLst>
          </p:cNvPr>
          <p:cNvPicPr>
            <a:picLocks noChangeAspect="1"/>
          </p:cNvPicPr>
          <p:nvPr/>
        </p:nvPicPr>
        <p:blipFill>
          <a:blip r:embed="rId2"/>
          <a:stretch>
            <a:fillRect/>
          </a:stretch>
        </p:blipFill>
        <p:spPr>
          <a:xfrm>
            <a:off x="949605" y="1865542"/>
            <a:ext cx="2851463" cy="1603156"/>
          </a:xfrm>
          <a:prstGeom prst="rect">
            <a:avLst/>
          </a:prstGeom>
        </p:spPr>
      </p:pic>
      <p:pic>
        <p:nvPicPr>
          <p:cNvPr id="10" name="Picture 9">
            <a:extLst>
              <a:ext uri="{FF2B5EF4-FFF2-40B4-BE49-F238E27FC236}">
                <a16:creationId xmlns:a16="http://schemas.microsoft.com/office/drawing/2014/main" id="{9D733DBC-FA2D-D722-4FD7-ABD52BDD54A9}"/>
              </a:ext>
            </a:extLst>
          </p:cNvPr>
          <p:cNvPicPr>
            <a:picLocks noChangeAspect="1"/>
          </p:cNvPicPr>
          <p:nvPr/>
        </p:nvPicPr>
        <p:blipFill rotWithShape="1">
          <a:blip r:embed="rId3"/>
          <a:srcRect l="12551" t="6942" r="14517"/>
          <a:stretch/>
        </p:blipFill>
        <p:spPr>
          <a:xfrm>
            <a:off x="4670268" y="1824783"/>
            <a:ext cx="2851463" cy="1643915"/>
          </a:xfrm>
          <a:prstGeom prst="rect">
            <a:avLst/>
          </a:prstGeom>
        </p:spPr>
      </p:pic>
      <p:pic>
        <p:nvPicPr>
          <p:cNvPr id="11" name="Picture 10">
            <a:extLst>
              <a:ext uri="{FF2B5EF4-FFF2-40B4-BE49-F238E27FC236}">
                <a16:creationId xmlns:a16="http://schemas.microsoft.com/office/drawing/2014/main" id="{FEAC3218-BE05-74B6-FB4E-EBE9BE1CB9C7}"/>
              </a:ext>
            </a:extLst>
          </p:cNvPr>
          <p:cNvPicPr>
            <a:picLocks noChangeAspect="1"/>
          </p:cNvPicPr>
          <p:nvPr/>
        </p:nvPicPr>
        <p:blipFill rotWithShape="1">
          <a:blip r:embed="rId4"/>
          <a:srcRect b="7807"/>
          <a:stretch/>
        </p:blipFill>
        <p:spPr>
          <a:xfrm>
            <a:off x="8390931" y="1824783"/>
            <a:ext cx="2851463" cy="1643915"/>
          </a:xfrm>
          <a:prstGeom prst="rect">
            <a:avLst/>
          </a:prstGeom>
        </p:spPr>
      </p:pic>
      <p:sp>
        <p:nvSpPr>
          <p:cNvPr id="13" name="TextBox 12">
            <a:extLst>
              <a:ext uri="{FF2B5EF4-FFF2-40B4-BE49-F238E27FC236}">
                <a16:creationId xmlns:a16="http://schemas.microsoft.com/office/drawing/2014/main" id="{E11ADCD8-D7FF-F719-A65E-BDDFB14D9DBC}"/>
              </a:ext>
            </a:extLst>
          </p:cNvPr>
          <p:cNvSpPr txBox="1"/>
          <p:nvPr/>
        </p:nvSpPr>
        <p:spPr>
          <a:xfrm>
            <a:off x="553615" y="427336"/>
            <a:ext cx="11084767" cy="923330"/>
          </a:xfrm>
          <a:prstGeom prst="rect">
            <a:avLst/>
          </a:prstGeom>
          <a:noFill/>
        </p:spPr>
        <p:txBody>
          <a:bodyPr wrap="square">
            <a:spAutoFit/>
          </a:bodyPr>
          <a:lstStyle/>
          <a:p>
            <a:pPr algn="ctr"/>
            <a:r>
              <a:rPr lang="en-GB">
                <a:latin typeface="Arial" panose="020B0604020202020204" pitchFamily="34" charset="0"/>
                <a:cs typeface="Arial" panose="020B0604020202020204" pitchFamily="34" charset="0"/>
              </a:rPr>
              <a:t>According to Mizne, (2022), employees who are engaged, they absorb the vision, values, and purpose of the organisation they work for. They transform into enthusiastic contributors, creative problem solvers, and jaw-dropping colleagues.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6795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12613D8-1B14-9DE2-B196-C3177A507611}"/>
              </a:ext>
            </a:extLst>
          </p:cNvPr>
          <p:cNvSpPr txBox="1"/>
          <p:nvPr/>
        </p:nvSpPr>
        <p:spPr>
          <a:xfrm>
            <a:off x="643464" y="639097"/>
            <a:ext cx="4789678" cy="3746634"/>
          </a:xfrm>
          <a:prstGeom prst="rect">
            <a:avLst/>
          </a:prstGeom>
        </p:spPr>
        <p:txBody>
          <a:bodyPr vert="horz" lIns="91440" tIns="45720" rIns="91440" bIns="45720" rtlCol="0" anchor="b">
            <a:normAutofit/>
          </a:bodyPr>
          <a:lstStyle/>
          <a:p>
            <a:pPr lvl="0" algn="r">
              <a:spcBef>
                <a:spcPct val="0"/>
              </a:spcBef>
              <a:spcAft>
                <a:spcPts val="600"/>
              </a:spcAft>
            </a:pPr>
            <a:r>
              <a:rPr lang="en-US" sz="4800" b="1" cap="all">
                <a:ln w="3175" cmpd="sng">
                  <a:noFill/>
                </a:ln>
                <a:latin typeface="+mj-lt"/>
                <a:ea typeface="+mj-ea"/>
                <a:cs typeface="+mj-cs"/>
              </a:rPr>
              <a:t>Methods of employee engagement</a:t>
            </a:r>
            <a:endParaRPr lang="en-US" sz="4800" b="1" cap="all" dirty="0">
              <a:ln w="3175" cmpd="sng">
                <a:noFill/>
              </a:ln>
              <a:latin typeface="+mj-lt"/>
              <a:ea typeface="+mj-ea"/>
              <a:cs typeface="+mj-cs"/>
            </a:endParaRPr>
          </a:p>
        </p:txBody>
      </p:sp>
      <p:pic>
        <p:nvPicPr>
          <p:cNvPr id="2" name="Picture 1">
            <a:extLst>
              <a:ext uri="{FF2B5EF4-FFF2-40B4-BE49-F238E27FC236}">
                <a16:creationId xmlns:a16="http://schemas.microsoft.com/office/drawing/2014/main" id="{9265F489-A073-553A-B989-B141E13DA515}"/>
              </a:ext>
            </a:extLst>
          </p:cNvPr>
          <p:cNvPicPr>
            <a:picLocks noChangeAspect="1"/>
          </p:cNvPicPr>
          <p:nvPr/>
        </p:nvPicPr>
        <p:blipFill rotWithShape="1">
          <a:blip r:embed="rId3"/>
          <a:srcRect l="4562" t="17859" r="2641" b="6385"/>
          <a:stretch/>
        </p:blipFill>
        <p:spPr>
          <a:xfrm>
            <a:off x="6076609" y="1135117"/>
            <a:ext cx="5471927" cy="444473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EF965A40-E7CD-9E63-D2F9-1B800376BD65}"/>
              </a:ext>
            </a:extLst>
          </p:cNvPr>
          <p:cNvSpPr txBox="1"/>
          <p:nvPr/>
        </p:nvSpPr>
        <p:spPr>
          <a:xfrm>
            <a:off x="7869014" y="5627819"/>
            <a:ext cx="1887116" cy="276999"/>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(Psichogios, 2017)</a:t>
            </a:r>
          </a:p>
        </p:txBody>
      </p:sp>
    </p:spTree>
    <p:extLst>
      <p:ext uri="{BB962C8B-B14F-4D97-AF65-F5344CB8AC3E}">
        <p14:creationId xmlns:p14="http://schemas.microsoft.com/office/powerpoint/2010/main" val="3950720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5E1067-17CB-AD33-47BB-68ACDAA21404}"/>
              </a:ext>
            </a:extLst>
          </p:cNvPr>
          <p:cNvSpPr txBox="1"/>
          <p:nvPr/>
        </p:nvSpPr>
        <p:spPr>
          <a:xfrm>
            <a:off x="3048000" y="852198"/>
            <a:ext cx="6096000" cy="523220"/>
          </a:xfrm>
          <a:prstGeom prst="rect">
            <a:avLst/>
          </a:prstGeom>
          <a:noFill/>
        </p:spPr>
        <p:txBody>
          <a:bodyPr wrap="square">
            <a:spAutoFit/>
          </a:bodyPr>
          <a:lstStyle/>
          <a:p>
            <a:pPr lvl="0" algn="ctr">
              <a:lnSpc>
                <a:spcPct val="100000"/>
              </a:lnSpc>
              <a:buNone/>
            </a:pPr>
            <a:r>
              <a:rPr lang="en-US" sz="2800" b="1" dirty="0">
                <a:solidFill>
                  <a:sysClr val="window" lastClr="FFFFFF">
                    <a:hueOff val="0"/>
                    <a:satOff val="0"/>
                    <a:lumOff val="0"/>
                    <a:alphaOff val="0"/>
                  </a:sysClr>
                </a:solidFill>
                <a:latin typeface="Arial" panose="020B0604020202020204" pitchFamily="34" charset="0"/>
                <a:ea typeface="+mn-ea"/>
                <a:cs typeface="Arial" panose="020B0604020202020204" pitchFamily="34" charset="0"/>
              </a:rPr>
              <a:t>Conclusion</a:t>
            </a:r>
          </a:p>
        </p:txBody>
      </p:sp>
      <p:sp>
        <p:nvSpPr>
          <p:cNvPr id="4" name="TextBox 3">
            <a:extLst>
              <a:ext uri="{FF2B5EF4-FFF2-40B4-BE49-F238E27FC236}">
                <a16:creationId xmlns:a16="http://schemas.microsoft.com/office/drawing/2014/main" id="{E07217A7-DCE3-5F59-B23F-F48A1E926F21}"/>
              </a:ext>
            </a:extLst>
          </p:cNvPr>
          <p:cNvSpPr txBox="1"/>
          <p:nvPr/>
        </p:nvSpPr>
        <p:spPr>
          <a:xfrm>
            <a:off x="1024812" y="2478653"/>
            <a:ext cx="10142376" cy="1477328"/>
          </a:xfrm>
          <a:prstGeom prst="rect">
            <a:avLst/>
          </a:prstGeom>
          <a:noFill/>
        </p:spPr>
        <p:txBody>
          <a:bodyPr wrap="square">
            <a:spAutoFit/>
          </a:bodyPr>
          <a:lstStyle/>
          <a:p>
            <a:pPr algn="just"/>
            <a:r>
              <a:rPr lang="en-GB" dirty="0">
                <a:latin typeface="Arial" panose="020B0604020202020204" pitchFamily="34" charset="0"/>
                <a:cs typeface="Arial" panose="020B0604020202020204" pitchFamily="34" charset="0"/>
              </a:rPr>
              <a:t>Obtaining a high employee engagement rate is a key objective for HR, it can be determined from the evaluation above. The retention rate of employees and their level of happiness at work have been observed to rise when Penna's theory is taken into account. Last but not least, it can be argued that higher employee engagement can help a hospitality industry get greater benefit from its investment.</a:t>
            </a:r>
          </a:p>
        </p:txBody>
      </p:sp>
    </p:spTree>
    <p:extLst>
      <p:ext uri="{BB962C8B-B14F-4D97-AF65-F5344CB8AC3E}">
        <p14:creationId xmlns:p14="http://schemas.microsoft.com/office/powerpoint/2010/main" val="2978533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2FDF475-EF23-0241-2BA4-42D7FFD7E3C6}"/>
              </a:ext>
            </a:extLst>
          </p:cNvPr>
          <p:cNvSpPr txBox="1"/>
          <p:nvPr/>
        </p:nvSpPr>
        <p:spPr>
          <a:xfrm>
            <a:off x="293720" y="408994"/>
            <a:ext cx="11434859" cy="6124754"/>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References:</a:t>
            </a:r>
          </a:p>
          <a:p>
            <a:endParaRPr lang="en-GB" sz="28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Abdi, N., (2022) </a:t>
            </a:r>
            <a:r>
              <a:rPr lang="en-GB" sz="1200" i="1" dirty="0">
                <a:latin typeface="Arial" panose="020B0604020202020204" pitchFamily="34" charset="0"/>
                <a:cs typeface="Arial" panose="020B0604020202020204" pitchFamily="34" charset="0"/>
              </a:rPr>
              <a:t>9 Employee Engagement Best Practices from HR Experts.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https://sparkbay.com/en/culture-blog/employee-engagement-best-practices-9</a:t>
            </a:r>
            <a:r>
              <a:rPr lang="en-GB" sz="1200" dirty="0">
                <a:latin typeface="Arial" panose="020B0604020202020204" pitchFamily="34" charset="0"/>
                <a:cs typeface="Arial" panose="020B0604020202020204" pitchFamily="34" charset="0"/>
              </a:rPr>
              <a:t>  [Accessed: 04 December 2022].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Advance learning institute, (2019). Available at: </a:t>
            </a:r>
            <a:r>
              <a:rPr lang="en-GB" sz="12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https://www.aliconferences.com/seven-employee-engagement-resolutions-for-2019/</a:t>
            </a:r>
            <a:r>
              <a:rPr lang="en-GB" sz="1200" dirty="0">
                <a:latin typeface="Arial" panose="020B0604020202020204" pitchFamily="34" charset="0"/>
                <a:cs typeface="Arial" panose="020B0604020202020204" pitchFamily="34" charset="0"/>
              </a:rPr>
              <a:t> [Accessed: 03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Bell, A., (2022) </a:t>
            </a:r>
            <a:r>
              <a:rPr lang="en-GB" sz="1200" i="1" dirty="0">
                <a:latin typeface="Arial" panose="020B0604020202020204" pitchFamily="34" charset="0"/>
                <a:cs typeface="Arial" panose="020B0604020202020204" pitchFamily="34" charset="0"/>
              </a:rPr>
              <a:t>11 Shocking Employee Happiness Statistics For 2022 That Will Blow Your Mind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https://snacknation.com/blog/employee-happiness/</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[Accessed: 04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Macleod, D., (2021) </a:t>
            </a:r>
            <a:r>
              <a:rPr lang="en-GB" sz="1200" i="1" dirty="0">
                <a:latin typeface="Arial" panose="020B0604020202020204" pitchFamily="34" charset="0"/>
                <a:cs typeface="Arial" panose="020B0604020202020204" pitchFamily="34" charset="0"/>
              </a:rPr>
              <a:t>WHAT IS EMPLOYEE ENGAGEMENT?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https://engageforsuccess.org/what-is-employee-engagement/</a:t>
            </a:r>
            <a:r>
              <a:rPr lang="en-GB" sz="1200" dirty="0">
                <a:latin typeface="Arial" panose="020B0604020202020204" pitchFamily="34" charset="0"/>
                <a:cs typeface="Arial" panose="020B0604020202020204" pitchFamily="34" charset="0"/>
              </a:rPr>
              <a:t>  [Accessed: 03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Management Study Guide, (2022)  </a:t>
            </a:r>
            <a:r>
              <a:rPr lang="en-GB" sz="1200" i="1" dirty="0">
                <a:latin typeface="Arial" panose="020B0604020202020204" pitchFamily="34" charset="0"/>
                <a:cs typeface="Arial" panose="020B0604020202020204" pitchFamily="34" charset="0"/>
              </a:rPr>
              <a:t>Elements of Employee Engagement.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https://www.managementstudyguide.com/employee-engagement-elements.htm</a:t>
            </a:r>
            <a:r>
              <a:rPr lang="en-GB" sz="1200" dirty="0">
                <a:latin typeface="Arial" panose="020B0604020202020204" pitchFamily="34" charset="0"/>
                <a:cs typeface="Arial" panose="020B0604020202020204" pitchFamily="34" charset="0"/>
              </a:rPr>
              <a:t> [Accessed: 03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Mizne, D., (2022) </a:t>
            </a:r>
            <a:r>
              <a:rPr lang="en-GB" sz="1200" i="1" dirty="0">
                <a:latin typeface="Arial" panose="020B0604020202020204" pitchFamily="34" charset="0"/>
                <a:cs typeface="Arial" panose="020B0604020202020204" pitchFamily="34" charset="0"/>
              </a:rPr>
              <a:t>5 Surprising Signs Of A Disengaged Employee (Infographic)</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https://www.15five.com/blog/5-surprising-signs-of-disengaged-employee/</a:t>
            </a:r>
            <a:r>
              <a:rPr lang="en-GB" sz="1200" dirty="0">
                <a:latin typeface="Arial" panose="020B0604020202020204" pitchFamily="34" charset="0"/>
                <a:cs typeface="Arial" panose="020B0604020202020204" pitchFamily="34" charset="0"/>
              </a:rPr>
              <a:t>  [Accessed: 04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Proactive Insights, (2020) </a:t>
            </a:r>
            <a:r>
              <a:rPr lang="en-GB" sz="1200" i="1" dirty="0">
                <a:latin typeface="Arial" panose="020B0604020202020204" pitchFamily="34" charset="0"/>
                <a:cs typeface="Arial" panose="020B0604020202020204" pitchFamily="34" charset="0"/>
              </a:rPr>
              <a:t>Hierarchy of Need Applied to Employee Engagement.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https://www.proactiveinsights.com/blog/hierarchy-of-needs-applied-to-employee-engagement/</a:t>
            </a:r>
            <a:r>
              <a:rPr lang="en-GB" sz="1200" dirty="0">
                <a:latin typeface="Arial" panose="020B0604020202020204" pitchFamily="34" charset="0"/>
                <a:cs typeface="Arial" panose="020B0604020202020204" pitchFamily="34" charset="0"/>
              </a:rPr>
              <a:t> [Accessed 03 December 2022].</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Psichogios, P., (2017) </a:t>
            </a:r>
            <a:r>
              <a:rPr lang="en-GB" sz="1200" i="1" dirty="0">
                <a:latin typeface="Arial" panose="020B0604020202020204" pitchFamily="34" charset="0"/>
                <a:cs typeface="Arial" panose="020B0604020202020204" pitchFamily="34" charset="0"/>
              </a:rPr>
              <a:t>10 OPPORTUNITIES TO IMPROVE YOUR EMPLOYEE ENGAGEMENT.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https://www.globalengagementsolutions.com/blog/10-opportunities-to-improve-your-employee-engagement/</a:t>
            </a:r>
            <a:r>
              <a:rPr lang="en-GB" sz="1200" dirty="0">
                <a:latin typeface="Arial" panose="020B0604020202020204" pitchFamily="34" charset="0"/>
                <a:cs typeface="Arial" panose="020B0604020202020204" pitchFamily="34" charset="0"/>
              </a:rPr>
              <a:t>  [Accessed: 04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Waghmare, S., (2018) </a:t>
            </a:r>
            <a:r>
              <a:rPr lang="en-GB" sz="1200" i="1" dirty="0">
                <a:latin typeface="Arial" panose="020B0604020202020204" pitchFamily="34" charset="0"/>
                <a:cs typeface="Arial" panose="020B0604020202020204" pitchFamily="34" charset="0"/>
              </a:rPr>
              <a:t>A Study on Employee Engagement and Role of Effective Leadership (3)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https://www.researchgate.net/publication/324107551_A_Study_on_Employee_Engagement_and_Role_of_Effective_Leadership_3</a:t>
            </a:r>
            <a:r>
              <a:rPr lang="en-GB" sz="1200" dirty="0">
                <a:latin typeface="Arial" panose="020B0604020202020204" pitchFamily="34" charset="0"/>
                <a:cs typeface="Arial" panose="020B0604020202020204" pitchFamily="34" charset="0"/>
              </a:rPr>
              <a:t> [Accessed: 04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Zinger, D., (2016) </a:t>
            </a:r>
            <a:r>
              <a:rPr lang="en-GB" sz="1200" i="1" dirty="0">
                <a:latin typeface="Arial" panose="020B0604020202020204" pitchFamily="34" charset="0"/>
                <a:cs typeface="Arial" panose="020B0604020202020204" pitchFamily="34" charset="0"/>
              </a:rPr>
              <a:t>Employee Engagement: Putting Stories to Work for Progress. </a:t>
            </a:r>
            <a:r>
              <a:rPr lang="en-GB" sz="1200" dirty="0">
                <a:latin typeface="Arial" panose="020B0604020202020204" pitchFamily="34" charset="0"/>
                <a:cs typeface="Arial" panose="020B0604020202020204" pitchFamily="34" charset="0"/>
              </a:rPr>
              <a:t>Available at:</a:t>
            </a:r>
          </a:p>
          <a:p>
            <a:r>
              <a:rPr lang="en-GB" sz="12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https://www.linkedin.com/pulse/employee-engagement-putting-stories-work-progress-david-zinger</a:t>
            </a:r>
            <a:r>
              <a:rPr lang="en-GB" sz="1200" dirty="0">
                <a:latin typeface="Arial" panose="020B0604020202020204" pitchFamily="34" charset="0"/>
                <a:cs typeface="Arial" panose="020B0604020202020204" pitchFamily="34" charset="0"/>
              </a:rPr>
              <a:t> [Accessed: 04 December 2022].</a:t>
            </a:r>
          </a:p>
        </p:txBody>
      </p:sp>
    </p:spTree>
    <p:extLst>
      <p:ext uri="{BB962C8B-B14F-4D97-AF65-F5344CB8AC3E}">
        <p14:creationId xmlns:p14="http://schemas.microsoft.com/office/powerpoint/2010/main" val="9105443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1483</TotalTime>
  <Words>841</Words>
  <Application>Microsoft Office PowerPoint</Application>
  <PresentationFormat>Widescreen</PresentationFormat>
  <Paragraphs>98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 Black</vt:lpstr>
      <vt:lpstr>Calibri</vt:lpstr>
      <vt:lpstr>Calibri Light</vt:lpstr>
      <vt:lpstr>Celestial</vt:lpstr>
      <vt:lpstr>Employee Engagement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Md Jewel Ahmed (2117693)</dc:creator>
  <cp:lastModifiedBy>Md Jewel Ahmed (2117693)</cp:lastModifiedBy>
  <cp:revision>1</cp:revision>
  <dcterms:created xsi:type="dcterms:W3CDTF">2022-12-03T18:19:45Z</dcterms:created>
  <dcterms:modified xsi:type="dcterms:W3CDTF">2022-12-07T01:54:17Z</dcterms:modified>
</cp:coreProperties>
</file>