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658" r:id="rId2"/>
    <p:sldId id="815" r:id="rId3"/>
    <p:sldId id="820" r:id="rId4"/>
    <p:sldId id="816" r:id="rId5"/>
    <p:sldId id="817" r:id="rId6"/>
    <p:sldId id="818" r:id="rId7"/>
    <p:sldId id="81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C1B982-6446-435C-BA28-419ECDC5CCB7}" v="1" dt="2025-04-01T17:37:42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8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20C1B982-6446-435C-BA28-419ECDC5CCB7}"/>
    <pc:docChg chg="custSel addSld delSld modSld">
      <pc:chgData name="Helen Lee" userId="950b76d7-29a8-4037-9cf6-1d47a6b96373" providerId="ADAL" clId="{20C1B982-6446-435C-BA28-419ECDC5CCB7}" dt="2025-04-01T18:05:42.661" v="3116" actId="20577"/>
      <pc:docMkLst>
        <pc:docMk/>
      </pc:docMkLst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57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58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59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0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1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2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3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4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5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6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7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68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71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273"/>
        </pc:sldMkLst>
      </pc:sldChg>
      <pc:sldChg chg="modSp mod">
        <pc:chgData name="Helen Lee" userId="950b76d7-29a8-4037-9cf6-1d47a6b96373" providerId="ADAL" clId="{20C1B982-6446-435C-BA28-419ECDC5CCB7}" dt="2025-04-01T17:42:47.871" v="2034" actId="20577"/>
        <pc:sldMkLst>
          <pc:docMk/>
          <pc:sldMk cId="2337787826" sldId="658"/>
        </pc:sldMkLst>
        <pc:spChg chg="mod">
          <ac:chgData name="Helen Lee" userId="950b76d7-29a8-4037-9cf6-1d47a6b96373" providerId="ADAL" clId="{20C1B982-6446-435C-BA28-419ECDC5CCB7}" dt="2025-04-01T17:42:47.871" v="2034" actId="20577"/>
          <ac:spMkLst>
            <pc:docMk/>
            <pc:sldMk cId="2337787826" sldId="658"/>
            <ac:spMk id="10" creationId="{D8CDF813-E78E-7F67-8ADA-405505CC521F}"/>
          </ac:spMkLst>
        </pc:spChg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4154244929" sldId="782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0" sldId="783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2457150904" sldId="784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3241998755" sldId="785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629110934" sldId="786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859982575" sldId="787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4280671704" sldId="788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2334129294" sldId="789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823848534" sldId="790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437072032" sldId="791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115746731" sldId="792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200814199" sldId="793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596940413" sldId="794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293778267" sldId="795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977354019" sldId="796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2836422790" sldId="797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978708979" sldId="798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428137288" sldId="799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2360427411" sldId="800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802881425" sldId="801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467704221" sldId="802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760708780" sldId="803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158978980" sldId="804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058430513" sldId="805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993167314" sldId="806"/>
        </pc:sldMkLst>
      </pc:sldChg>
      <pc:sldChg chg="del">
        <pc:chgData name="Helen Lee" userId="950b76d7-29a8-4037-9cf6-1d47a6b96373" providerId="ADAL" clId="{20C1B982-6446-435C-BA28-419ECDC5CCB7}" dt="2025-03-31T12:37:21.171" v="1" actId="47"/>
        <pc:sldMkLst>
          <pc:docMk/>
          <pc:sldMk cId="2728201234" sldId="807"/>
        </pc:sldMkLst>
      </pc:sldChg>
      <pc:sldChg chg="del">
        <pc:chgData name="Helen Lee" userId="950b76d7-29a8-4037-9cf6-1d47a6b96373" providerId="ADAL" clId="{20C1B982-6446-435C-BA28-419ECDC5CCB7}" dt="2025-03-31T12:37:21.171" v="1" actId="47"/>
        <pc:sldMkLst>
          <pc:docMk/>
          <pc:sldMk cId="1577009621" sldId="808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4270810985" sldId="809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747034842" sldId="810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2615065550" sldId="811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874136985" sldId="812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094996640" sldId="813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2351137757" sldId="814"/>
        </pc:sldMkLst>
      </pc:sldChg>
      <pc:sldChg chg="delSp modSp mod">
        <pc:chgData name="Helen Lee" userId="950b76d7-29a8-4037-9cf6-1d47a6b96373" providerId="ADAL" clId="{20C1B982-6446-435C-BA28-419ECDC5CCB7}" dt="2025-04-01T18:05:42.661" v="3116" actId="20577"/>
        <pc:sldMkLst>
          <pc:docMk/>
          <pc:sldMk cId="1420015979" sldId="815"/>
        </pc:sldMkLst>
        <pc:spChg chg="mod">
          <ac:chgData name="Helen Lee" userId="950b76d7-29a8-4037-9cf6-1d47a6b96373" providerId="ADAL" clId="{20C1B982-6446-435C-BA28-419ECDC5CCB7}" dt="2025-04-01T17:38:07.413" v="1321" actId="14100"/>
          <ac:spMkLst>
            <pc:docMk/>
            <pc:sldMk cId="1420015979" sldId="815"/>
            <ac:spMk id="2" creationId="{A1A59D0F-E270-697B-0643-C0020EDF6CFD}"/>
          </ac:spMkLst>
        </pc:spChg>
        <pc:spChg chg="mod">
          <ac:chgData name="Helen Lee" userId="950b76d7-29a8-4037-9cf6-1d47a6b96373" providerId="ADAL" clId="{20C1B982-6446-435C-BA28-419ECDC5CCB7}" dt="2025-04-01T18:05:42.661" v="3116" actId="20577"/>
          <ac:spMkLst>
            <pc:docMk/>
            <pc:sldMk cId="1420015979" sldId="815"/>
            <ac:spMk id="3" creationId="{30A5CB02-AB22-B7B0-08C1-AE8000E66E1A}"/>
          </ac:spMkLst>
        </pc:spChg>
        <pc:spChg chg="del">
          <ac:chgData name="Helen Lee" userId="950b76d7-29a8-4037-9cf6-1d47a6b96373" providerId="ADAL" clId="{20C1B982-6446-435C-BA28-419ECDC5CCB7}" dt="2025-03-31T12:48:42.200" v="1216" actId="478"/>
          <ac:spMkLst>
            <pc:docMk/>
            <pc:sldMk cId="1420015979" sldId="815"/>
            <ac:spMk id="5" creationId="{93071997-41CF-C71D-923C-1051D78FA76B}"/>
          </ac:spMkLst>
        </pc:spChg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708043209" sldId="816"/>
        </pc:sldMkLst>
      </pc:sldChg>
      <pc:sldChg chg="modSp new mod">
        <pc:chgData name="Helen Lee" userId="950b76d7-29a8-4037-9cf6-1d47a6b96373" providerId="ADAL" clId="{20C1B982-6446-435C-BA28-419ECDC5CCB7}" dt="2025-04-01T17:40:48.775" v="1702" actId="20577"/>
        <pc:sldMkLst>
          <pc:docMk/>
          <pc:sldMk cId="2142604520" sldId="816"/>
        </pc:sldMkLst>
        <pc:spChg chg="mod">
          <ac:chgData name="Helen Lee" userId="950b76d7-29a8-4037-9cf6-1d47a6b96373" providerId="ADAL" clId="{20C1B982-6446-435C-BA28-419ECDC5CCB7}" dt="2025-04-01T17:39:36.557" v="1511" actId="20577"/>
          <ac:spMkLst>
            <pc:docMk/>
            <pc:sldMk cId="2142604520" sldId="816"/>
            <ac:spMk id="2" creationId="{F9B28F67-275F-C0B9-11A2-444ED42479AF}"/>
          </ac:spMkLst>
        </pc:spChg>
        <pc:spChg chg="mod">
          <ac:chgData name="Helen Lee" userId="950b76d7-29a8-4037-9cf6-1d47a6b96373" providerId="ADAL" clId="{20C1B982-6446-435C-BA28-419ECDC5CCB7}" dt="2025-04-01T17:40:48.775" v="1702" actId="20577"/>
          <ac:spMkLst>
            <pc:docMk/>
            <pc:sldMk cId="2142604520" sldId="816"/>
            <ac:spMk id="3" creationId="{4D3DF8FB-3CE4-8E36-C98D-874DBAA1A45A}"/>
          </ac:spMkLst>
        </pc:spChg>
      </pc:sldChg>
      <pc:sldChg chg="modSp new mod">
        <pc:chgData name="Helen Lee" userId="950b76d7-29a8-4037-9cf6-1d47a6b96373" providerId="ADAL" clId="{20C1B982-6446-435C-BA28-419ECDC5CCB7}" dt="2025-04-01T17:42:36.424" v="2025" actId="5793"/>
        <pc:sldMkLst>
          <pc:docMk/>
          <pc:sldMk cId="1299752612" sldId="817"/>
        </pc:sldMkLst>
        <pc:spChg chg="mod">
          <ac:chgData name="Helen Lee" userId="950b76d7-29a8-4037-9cf6-1d47a6b96373" providerId="ADAL" clId="{20C1B982-6446-435C-BA28-419ECDC5CCB7}" dt="2025-04-01T17:41:00.625" v="1727" actId="20577"/>
          <ac:spMkLst>
            <pc:docMk/>
            <pc:sldMk cId="1299752612" sldId="817"/>
            <ac:spMk id="2" creationId="{0DD6139B-01DC-E587-51A3-49F36F469C1E}"/>
          </ac:spMkLst>
        </pc:spChg>
        <pc:spChg chg="mod">
          <ac:chgData name="Helen Lee" userId="950b76d7-29a8-4037-9cf6-1d47a6b96373" providerId="ADAL" clId="{20C1B982-6446-435C-BA28-419ECDC5CCB7}" dt="2025-04-01T17:42:36.424" v="2025" actId="5793"/>
          <ac:spMkLst>
            <pc:docMk/>
            <pc:sldMk cId="1299752612" sldId="817"/>
            <ac:spMk id="3" creationId="{D09A6949-B2EB-EA64-F17B-A5EE9F7372B6}"/>
          </ac:spMkLst>
        </pc:spChg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2792308699" sldId="817"/>
        </pc:sldMkLst>
      </pc:sldChg>
      <pc:sldChg chg="modSp new mod">
        <pc:chgData name="Helen Lee" userId="950b76d7-29a8-4037-9cf6-1d47a6b96373" providerId="ADAL" clId="{20C1B982-6446-435C-BA28-419ECDC5CCB7}" dt="2025-04-01T17:42:17.648" v="1983" actId="20577"/>
        <pc:sldMkLst>
          <pc:docMk/>
          <pc:sldMk cId="2409967019" sldId="818"/>
        </pc:sldMkLst>
        <pc:spChg chg="mod">
          <ac:chgData name="Helen Lee" userId="950b76d7-29a8-4037-9cf6-1d47a6b96373" providerId="ADAL" clId="{20C1B982-6446-435C-BA28-419ECDC5CCB7}" dt="2025-04-01T17:41:38.422" v="1812"/>
          <ac:spMkLst>
            <pc:docMk/>
            <pc:sldMk cId="2409967019" sldId="818"/>
            <ac:spMk id="2" creationId="{C464AE8A-A938-0FF1-B2D3-1BB7DF17AF8A}"/>
          </ac:spMkLst>
        </pc:spChg>
        <pc:spChg chg="mod">
          <ac:chgData name="Helen Lee" userId="950b76d7-29a8-4037-9cf6-1d47a6b96373" providerId="ADAL" clId="{20C1B982-6446-435C-BA28-419ECDC5CCB7}" dt="2025-04-01T17:42:17.648" v="1983" actId="20577"/>
          <ac:spMkLst>
            <pc:docMk/>
            <pc:sldMk cId="2409967019" sldId="818"/>
            <ac:spMk id="3" creationId="{1375F41A-D173-FDAC-3FDA-E4F1898BFE86}"/>
          </ac:spMkLst>
        </pc:spChg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491768640" sldId="818"/>
        </pc:sldMkLst>
      </pc:sldChg>
      <pc:sldChg chg="modSp new mod">
        <pc:chgData name="Helen Lee" userId="950b76d7-29a8-4037-9cf6-1d47a6b96373" providerId="ADAL" clId="{20C1B982-6446-435C-BA28-419ECDC5CCB7}" dt="2025-04-01T17:43:47.170" v="2208" actId="20577"/>
        <pc:sldMkLst>
          <pc:docMk/>
          <pc:sldMk cId="1773936616" sldId="819"/>
        </pc:sldMkLst>
        <pc:spChg chg="mod">
          <ac:chgData name="Helen Lee" userId="950b76d7-29a8-4037-9cf6-1d47a6b96373" providerId="ADAL" clId="{20C1B982-6446-435C-BA28-419ECDC5CCB7}" dt="2025-04-01T17:43:05.946" v="2076" actId="20577"/>
          <ac:spMkLst>
            <pc:docMk/>
            <pc:sldMk cId="1773936616" sldId="819"/>
            <ac:spMk id="2" creationId="{684D5775-9D62-765F-3D7B-75C14AFD1FF0}"/>
          </ac:spMkLst>
        </pc:spChg>
        <pc:spChg chg="mod">
          <ac:chgData name="Helen Lee" userId="950b76d7-29a8-4037-9cf6-1d47a6b96373" providerId="ADAL" clId="{20C1B982-6446-435C-BA28-419ECDC5CCB7}" dt="2025-04-01T17:43:47.170" v="2208" actId="20577"/>
          <ac:spMkLst>
            <pc:docMk/>
            <pc:sldMk cId="1773936616" sldId="819"/>
            <ac:spMk id="3" creationId="{6DF1D28F-E1F1-474C-63F8-379340FEA167}"/>
          </ac:spMkLst>
        </pc:spChg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2830373852" sldId="819"/>
        </pc:sldMkLst>
      </pc:sldChg>
      <pc:sldChg chg="modSp new mod">
        <pc:chgData name="Helen Lee" userId="950b76d7-29a8-4037-9cf6-1d47a6b96373" providerId="ADAL" clId="{20C1B982-6446-435C-BA28-419ECDC5CCB7}" dt="2025-04-01T17:50:18.272" v="2726" actId="20577"/>
        <pc:sldMkLst>
          <pc:docMk/>
          <pc:sldMk cId="2934694613" sldId="820"/>
        </pc:sldMkLst>
        <pc:spChg chg="mod">
          <ac:chgData name="Helen Lee" userId="950b76d7-29a8-4037-9cf6-1d47a6b96373" providerId="ADAL" clId="{20C1B982-6446-435C-BA28-419ECDC5CCB7}" dt="2025-04-01T17:50:18.272" v="2726" actId="20577"/>
          <ac:spMkLst>
            <pc:docMk/>
            <pc:sldMk cId="2934694613" sldId="820"/>
            <ac:spMk id="2" creationId="{08F08093-1856-7E99-AD83-9A2A88DEC156}"/>
          </ac:spMkLst>
        </pc:spChg>
        <pc:spChg chg="mod">
          <ac:chgData name="Helen Lee" userId="950b76d7-29a8-4037-9cf6-1d47a6b96373" providerId="ADAL" clId="{20C1B982-6446-435C-BA28-419ECDC5CCB7}" dt="2025-04-01T17:48:59.767" v="2697" actId="14100"/>
          <ac:spMkLst>
            <pc:docMk/>
            <pc:sldMk cId="2934694613" sldId="820"/>
            <ac:spMk id="3" creationId="{5D4E2149-F34F-6780-8ED2-E48F6A32C65A}"/>
          </ac:spMkLst>
        </pc:spChg>
      </pc:sldChg>
      <pc:sldChg chg="del">
        <pc:chgData name="Helen Lee" userId="950b76d7-29a8-4037-9cf6-1d47a6b96373" providerId="ADAL" clId="{20C1B982-6446-435C-BA28-419ECDC5CCB7}" dt="2025-03-31T12:37:21.171" v="1" actId="47"/>
        <pc:sldMkLst>
          <pc:docMk/>
          <pc:sldMk cId="2957041628" sldId="820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068559213" sldId="822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3669173697" sldId="823"/>
        </pc:sldMkLst>
      </pc:sldChg>
      <pc:sldChg chg="del">
        <pc:chgData name="Helen Lee" userId="950b76d7-29a8-4037-9cf6-1d47a6b96373" providerId="ADAL" clId="{20C1B982-6446-435C-BA28-419ECDC5CCB7}" dt="2025-03-31T12:37:14.826" v="0" actId="47"/>
        <pc:sldMkLst>
          <pc:docMk/>
          <pc:sldMk cId="11007545" sldId="824"/>
        </pc:sldMkLst>
      </pc:sldChg>
      <pc:sldChg chg="del">
        <pc:chgData name="Helen Lee" userId="950b76d7-29a8-4037-9cf6-1d47a6b96373" providerId="ADAL" clId="{20C1B982-6446-435C-BA28-419ECDC5CCB7}" dt="2025-03-31T12:48:36.586" v="1215" actId="47"/>
        <pc:sldMkLst>
          <pc:docMk/>
          <pc:sldMk cId="2691235964" sldId="825"/>
        </pc:sldMkLst>
      </pc:sldChg>
      <pc:sldChg chg="del">
        <pc:chgData name="Helen Lee" userId="950b76d7-29a8-4037-9cf6-1d47a6b96373" providerId="ADAL" clId="{20C1B982-6446-435C-BA28-419ECDC5CCB7}" dt="2025-03-31T12:37:21.171" v="1" actId="47"/>
        <pc:sldMkLst>
          <pc:docMk/>
          <pc:sldMk cId="923335930" sldId="826"/>
        </pc:sldMkLst>
      </pc:sldChg>
      <pc:sldChg chg="del">
        <pc:chgData name="Helen Lee" userId="950b76d7-29a8-4037-9cf6-1d47a6b96373" providerId="ADAL" clId="{20C1B982-6446-435C-BA28-419ECDC5CCB7}" dt="2025-03-31T12:37:21.171" v="1" actId="47"/>
        <pc:sldMkLst>
          <pc:docMk/>
          <pc:sldMk cId="772241412" sldId="827"/>
        </pc:sldMkLst>
      </pc:sldChg>
      <pc:sldChg chg="del">
        <pc:chgData name="Helen Lee" userId="950b76d7-29a8-4037-9cf6-1d47a6b96373" providerId="ADAL" clId="{20C1B982-6446-435C-BA28-419ECDC5CCB7}" dt="2025-03-31T12:37:21.171" v="1" actId="47"/>
        <pc:sldMkLst>
          <pc:docMk/>
          <pc:sldMk cId="2528015859" sldId="82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DD1D8-A98A-4D27-990B-E51A42F90CC2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CEABC-BE91-42E6-A3F5-0787E53C6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886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554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71A0E-A799-A541-E099-D08E73DA36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61F7B6-4FD2-B8B3-A037-FCC467368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B8B93-3E78-6F82-E77C-962CCBE1D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F7063-4725-4289-BB69-AB30D955455B}" type="datetime1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06354-4774-FE42-86EE-7C4D3D037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27FEC-8196-6B39-720A-FBD13958E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53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AF81E-5E4A-3B10-CE69-9E8C2A3A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2091D-5465-35B5-C93B-D7276671F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87FC9-817D-0CDB-BB73-875103313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C717F-4453-47B9-831E-245E19E6C750}" type="datetime1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D2C71-B6EE-A0F2-36CD-C5086F5FE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3AC5C-EAC5-BB57-0497-0D1E044DA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4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EB6C0-3645-4E9B-6AEF-180C41D10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93108-E18A-9098-EA5E-4475856E7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937AD-4FB6-48C3-5732-3D2822CCD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A4CAD-810C-4B59-9270-F1322A6FDF0B}" type="datetime1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A4FB3-9948-9501-B068-DBCF14CBB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07FF4-1597-9B83-9295-D767D6A6F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5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EC8C-54AA-18B5-3EE7-BD156B6A7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AAEC3-2211-C001-4E26-B7C4C900A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1B73C-E05B-A5BE-106A-A2CE3BC8E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2AA88-EC6D-CB8D-4636-174223890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5A840-BD32-4EF0-A93A-3CADF90005AF}" type="datetime1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0A08-2328-6540-9FE9-B6918A5A8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E1363-8965-5B06-175B-D0EDA3D09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69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CCCD1-6C42-5C39-2DEE-9A77C9DD5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689B1-A9FE-82F0-D330-FF42C4E27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2AB2D-9326-A8B0-7B7B-1511A973B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49E35-EF24-6A74-F422-99C3F3A7F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CE2AFE-8F31-A688-6021-AF354A6729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2BD86-F79C-0247-3B72-4E0EF4706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FD9A-F025-4220-AF2B-32D080FA3563}" type="datetime1">
              <a:rPr lang="en-GB" smtClean="0"/>
              <a:t>01/04/2025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AB635-D675-3BA5-C1F4-C52124314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0F3470-FBC8-B119-1F76-53CE1D4E5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78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A7B5-EA20-5C35-F3BC-66B598BAF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27486C-5F35-9A59-C025-F456E42A5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67B6-F919-4394-9FAD-4A191121DEB5}" type="datetime1">
              <a:rPr lang="en-GB" smtClean="0"/>
              <a:t>01/04/2025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579CC-9693-43BB-6CE0-8A88E4C0A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CF51B1-BAD1-911B-B9AF-BDE00D963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674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0BC8FC-8DB1-52B5-E791-0A0BC1C4E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01846-7315-4D07-9A6B-F0861FE821BF}" type="datetime1">
              <a:rPr lang="en-GB" smtClean="0"/>
              <a:t>01/04/2025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3E2E2-6E90-FCB1-D2EF-C51B59508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12C54-9B8C-551D-9316-3E8B4CCC3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24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DDDE-B04F-E638-2F6F-35F23FE78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232C7-DFAE-C728-2A41-EFCA5105C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9B4EEE-97C9-F9C7-5A7F-BDEED003B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3C2CD-59FC-DEDA-13EF-D455F9983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CC04-E2F4-44EA-A3DF-8AE17C2E2983}" type="datetime1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1D452-358B-FC80-D207-4E88C839D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5EDAF-D3CF-0A05-6BF1-EA3300675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769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190E1-F9A4-2C52-1838-34DAC1BA4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26F8DC-48C6-49D1-E313-B1363D4ABB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9471B-D32C-DB56-D232-30C72D86A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F4728-2A49-D14B-17C3-E25E554F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DA4FC-1E8A-4CD4-8378-F5E6BB8E092A}" type="datetime1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73C91-F04B-6DFF-5B09-C8F3E814F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1CBD8-F2CF-9828-83D6-B90FFBA57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72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065E5-CD23-3F57-FE31-52BF7F418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37167-49EB-CB44-7D45-0A67875201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6BCB2-F223-ECBE-9700-63C4FFBCD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50DA-2F3F-4708-9871-1DAAD28FA402}" type="datetime1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53DEC-71A3-D401-3D14-36DCB1F0B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62EB0-0B89-EE20-4977-205157203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6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F00012-5CF5-8EFA-ED73-C98D7CF9CD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CE402F-940E-6CAF-AE56-FABA7265A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CFA4F-FAE0-CADD-BB7F-440BA775F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00A5-5972-4B9D-8AF9-DED4416427FE}" type="datetime1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1DE34-F26A-5430-15EE-52CBB92BB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FD54-9E84-4156-55A6-37FA26F1A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37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1127B3-84A9-1ABF-01FA-59A52E40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8D768A-AF7F-DDB5-B1AB-D25609187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DB671-C46F-EB3D-36AC-799125568B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8B9C0-A6B4-4AC2-B64D-EC7449F6172A}" type="datetime1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B0E5B-F41A-B2D6-A7B0-373E4D7D39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0D198-80E7-B2EE-6772-3A9E41ECA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32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uilding with a lawn and grass&#10;&#10;Description automatically generated">
            <a:extLst>
              <a:ext uri="{FF2B5EF4-FFF2-40B4-BE49-F238E27FC236}">
                <a16:creationId xmlns:a16="http://schemas.microsoft.com/office/drawing/2014/main" id="{51A31C9F-0489-061D-F908-8EE6AEFF325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589850" cy="6122873"/>
          </a:xfrm>
          <a:noFill/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8CDF813-E78E-7F67-8ADA-405505CC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850" y="-2"/>
            <a:ext cx="4602150" cy="6122873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LCDB 7009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Critical Literature Review for doctoral students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Week 8-9 Identification of Research Gap : Gap Analysis (I)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 activity</a:t>
            </a:r>
            <a:endParaRPr lang="en-US" sz="3600" dirty="0">
              <a:solidFill>
                <a:srgbClr val="FF0000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D8A4D9C-6018-2B82-B7CC-5B96222FB617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E18DCDB-6A29-1459-1284-2AFA630688B2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76E7194-DEE5-83E5-6D08-417B8EA348D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085EA58-221E-AA0C-2FE7-8A94ECD16BE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67EAF52-45E8-5EF0-808D-A80FFEDE2F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37787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D6EB1-D570-940D-C81A-3AB812370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59D0F-E270-697B-0643-C0020EDF6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6490"/>
          </a:xfrm>
        </p:spPr>
        <p:txBody>
          <a:bodyPr/>
          <a:lstStyle/>
          <a:p>
            <a:r>
              <a:rPr lang="en-US" b="1" dirty="0"/>
              <a:t>Class activity on 2</a:t>
            </a:r>
            <a:r>
              <a:rPr lang="en-US" b="1" baseline="30000" dirty="0"/>
              <a:t>nd</a:t>
            </a:r>
            <a:r>
              <a:rPr lang="en-US" b="1" dirty="0"/>
              <a:t> April 2025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5CB02-AB22-B7B0-08C1-AE8000E66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176" y="1141616"/>
            <a:ext cx="11477488" cy="5170515"/>
          </a:xfrm>
        </p:spPr>
        <p:txBody>
          <a:bodyPr>
            <a:noAutofit/>
          </a:bodyPr>
          <a:lstStyle/>
          <a:p>
            <a:pPr marL="457200" indent="-457200" algn="just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6 themes on Moodle : Free to select One theme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7 journals in each theme. Find additional 3 journals by yourself to make it as 10.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Read through 10 journals and fill in the excel file (Excel file is provided on Moodle). 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Upon completion of the excel file, please visualise your results of key findings, contributions and direction for future research through one of the graphical methods discussed in the lecture.</a:t>
            </a:r>
          </a:p>
          <a:p>
            <a:pPr marL="457200" indent="-457200" algn="just"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Based upon item 3, please identify research gaps and highlight it in your work (graphic or diagram). Please also state your reasons for your gap identification. </a:t>
            </a:r>
          </a:p>
          <a:p>
            <a:pPr marL="0" indent="0" algn="just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Tasks to be submitted : I) Filled excel File and ii) Enrich this ppt file 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send your work to me via email today (</a:t>
            </a:r>
            <a:r>
              <a:rPr lang="en-US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u="sng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April 2025) by 2 pm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AutoNum type="arabicPeriod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algn="just">
              <a:buNone/>
            </a:pP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0015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08093-1856-7E99-AD83-9A2A88DEC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allocation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E2149-F34F-6780-8ED2-E48F6A32C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256222"/>
          </a:xfrm>
        </p:spPr>
        <p:txBody>
          <a:bodyPr/>
          <a:lstStyle/>
          <a:p>
            <a:r>
              <a:rPr lang="en-US" dirty="0"/>
              <a:t>Theme 1 – Event and Destination </a:t>
            </a:r>
          </a:p>
          <a:p>
            <a:r>
              <a:rPr lang="en-US" dirty="0"/>
              <a:t>Theme 2 – Technology and Education</a:t>
            </a:r>
          </a:p>
          <a:p>
            <a:r>
              <a:rPr lang="en-US" dirty="0"/>
              <a:t>Theme 3 – Transportation</a:t>
            </a:r>
          </a:p>
          <a:p>
            <a:r>
              <a:rPr lang="en-US" dirty="0"/>
              <a:t>Theme 4 – Intangible Cultural Heritage</a:t>
            </a:r>
          </a:p>
          <a:p>
            <a:r>
              <a:rPr lang="en-US" dirty="0"/>
              <a:t>Theme 5 – </a:t>
            </a:r>
            <a:r>
              <a:rPr lang="en-US" dirty="0" err="1"/>
              <a:t>Organisation</a:t>
            </a:r>
            <a:r>
              <a:rPr lang="en-US" dirty="0"/>
              <a:t> and Employee</a:t>
            </a:r>
          </a:p>
          <a:p>
            <a:r>
              <a:rPr lang="en-US" dirty="0"/>
              <a:t>Theme 6 – Service and Customer </a:t>
            </a:r>
            <a:r>
              <a:rPr lang="en-US" dirty="0" err="1"/>
              <a:t>Behaviour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4694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28F67-275F-C0B9-11A2-444ED4247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Item 2 – Diagram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DF8FB-3CE4-8E36-C98D-874DBAA1A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Visualise your findings through diagram/graphical tools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604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6139B-01DC-E587-51A3-49F36F469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Item 3 – Identification of gap(s) for future research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A6949-B2EB-EA64-F17B-A5EE9F737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use text to present the gaps identified by you as a researcher. </a:t>
            </a:r>
          </a:p>
          <a:p>
            <a:pPr marL="0" indent="0">
              <a:buNone/>
            </a:pPr>
            <a:r>
              <a:rPr lang="en-US" dirty="0"/>
              <a:t>(Feel free to add the slide)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752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4AE8A-A938-0FF1-B2D3-1BB7DF17A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Item 3 – Identification of gap(s) for future research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5F41A-D173-FDAC-3FDA-E4F1898BF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do you identify those gaps mentioned in your previous slide.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967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D5775-9D62-765F-3D7B-75C14AFD1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1D28F-E1F1-474C-63F8-379340FEA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send it to me via email :h.lee@uwtsd.ac.uk</a:t>
            </a:r>
          </a:p>
          <a:p>
            <a:r>
              <a:rPr lang="en-US" dirty="0"/>
              <a:t>Due date/time : 2 April (14:00 </a:t>
            </a:r>
            <a:r>
              <a:rPr lang="en-US" dirty="0" err="1"/>
              <a:t>uk</a:t>
            </a:r>
            <a:r>
              <a:rPr lang="en-US" dirty="0"/>
              <a:t> time)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936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320</Words>
  <Application>Microsoft Office PowerPoint</Application>
  <PresentationFormat>Widescreen</PresentationFormat>
  <Paragraphs>33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LCDB 7009 Critical Literature Review for doctoral students  Week 8-9 Identification of Research Gap : Gap Analysis (I)  Class activity</vt:lpstr>
      <vt:lpstr>Class activity on 2nd April 2025</vt:lpstr>
      <vt:lpstr>Theme allocation </vt:lpstr>
      <vt:lpstr>Item 2 – Diagram </vt:lpstr>
      <vt:lpstr>Item 3 – Identification of gap(s) for future research </vt:lpstr>
      <vt:lpstr>Item 3 – Identification of gap(s) for future research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Helen Lee</cp:lastModifiedBy>
  <cp:revision>3</cp:revision>
  <dcterms:created xsi:type="dcterms:W3CDTF">2023-02-08T18:05:14Z</dcterms:created>
  <dcterms:modified xsi:type="dcterms:W3CDTF">2025-04-01T18:05:46Z</dcterms:modified>
</cp:coreProperties>
</file>