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7" r:id="rId4"/>
  </p:sldMasterIdLst>
  <p:sldIdLst>
    <p:sldId id="256" r:id="rId5"/>
    <p:sldId id="258" r:id="rId6"/>
    <p:sldId id="257" r:id="rId7"/>
    <p:sldId id="259" r:id="rId8"/>
    <p:sldId id="260" r:id="rId9"/>
    <p:sldId id="261" r:id="rId10"/>
    <p:sldId id="262" r:id="rId11"/>
    <p:sldId id="263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F69D524-D0E8-4847-89FA-4ACC70C745F1}" v="26" dt="2019-12-08T19:30:38.00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>
        <p:scale>
          <a:sx n="56" d="100"/>
          <a:sy n="56" d="100"/>
        </p:scale>
        <p:origin x="48" y="2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theme" Target="theme/theme1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mba Tidley (1903119)" userId="c56b1c6a-5e3d-4672-b2d4-5b9d76a130a3" providerId="ADAL" clId="{AF69D524-D0E8-4847-89FA-4ACC70C745F1}"/>
    <pc:docChg chg="undo custSel addSld modSld">
      <pc:chgData name="Amba Tidley (1903119)" userId="c56b1c6a-5e3d-4672-b2d4-5b9d76a130a3" providerId="ADAL" clId="{AF69D524-D0E8-4847-89FA-4ACC70C745F1}" dt="2019-12-08T19:34:12.668" v="1844" actId="20577"/>
      <pc:docMkLst>
        <pc:docMk/>
      </pc:docMkLst>
      <pc:sldChg chg="modSp">
        <pc:chgData name="Amba Tidley (1903119)" userId="c56b1c6a-5e3d-4672-b2d4-5b9d76a130a3" providerId="ADAL" clId="{AF69D524-D0E8-4847-89FA-4ACC70C745F1}" dt="2019-12-08T18:11:28.458" v="1683" actId="14100"/>
        <pc:sldMkLst>
          <pc:docMk/>
          <pc:sldMk cId="2839586924" sldId="256"/>
        </pc:sldMkLst>
        <pc:spChg chg="mod">
          <ac:chgData name="Amba Tidley (1903119)" userId="c56b1c6a-5e3d-4672-b2d4-5b9d76a130a3" providerId="ADAL" clId="{AF69D524-D0E8-4847-89FA-4ACC70C745F1}" dt="2019-12-08T18:11:28.458" v="1683" actId="14100"/>
          <ac:spMkLst>
            <pc:docMk/>
            <pc:sldMk cId="2839586924" sldId="256"/>
            <ac:spMk id="2" creationId="{08CB9204-3965-49BD-A531-7104469A4FC9}"/>
          </ac:spMkLst>
        </pc:spChg>
      </pc:sldChg>
      <pc:sldChg chg="modSp">
        <pc:chgData name="Amba Tidley (1903119)" userId="c56b1c6a-5e3d-4672-b2d4-5b9d76a130a3" providerId="ADAL" clId="{AF69D524-D0E8-4847-89FA-4ACC70C745F1}" dt="2019-12-08T19:32:03.016" v="1784" actId="255"/>
        <pc:sldMkLst>
          <pc:docMk/>
          <pc:sldMk cId="1072722806" sldId="257"/>
        </pc:sldMkLst>
        <pc:spChg chg="mod">
          <ac:chgData name="Amba Tidley (1903119)" userId="c56b1c6a-5e3d-4672-b2d4-5b9d76a130a3" providerId="ADAL" clId="{AF69D524-D0E8-4847-89FA-4ACC70C745F1}" dt="2019-12-08T18:11:17.358" v="1681" actId="122"/>
          <ac:spMkLst>
            <pc:docMk/>
            <pc:sldMk cId="1072722806" sldId="257"/>
            <ac:spMk id="2" creationId="{877EF511-5EF4-49A5-9246-7E6A7636C87B}"/>
          </ac:spMkLst>
        </pc:spChg>
        <pc:spChg chg="mod">
          <ac:chgData name="Amba Tidley (1903119)" userId="c56b1c6a-5e3d-4672-b2d4-5b9d76a130a3" providerId="ADAL" clId="{AF69D524-D0E8-4847-89FA-4ACC70C745F1}" dt="2019-12-08T19:32:03.016" v="1784" actId="255"/>
          <ac:spMkLst>
            <pc:docMk/>
            <pc:sldMk cId="1072722806" sldId="257"/>
            <ac:spMk id="3" creationId="{A27A8436-F8ED-4BC3-B4AB-ABA62E8F2F21}"/>
          </ac:spMkLst>
        </pc:spChg>
      </pc:sldChg>
      <pc:sldChg chg="modSp">
        <pc:chgData name="Amba Tidley (1903119)" userId="c56b1c6a-5e3d-4672-b2d4-5b9d76a130a3" providerId="ADAL" clId="{AF69D524-D0E8-4847-89FA-4ACC70C745F1}" dt="2019-12-08T19:33:31.996" v="1839" actId="20577"/>
        <pc:sldMkLst>
          <pc:docMk/>
          <pc:sldMk cId="107688674" sldId="258"/>
        </pc:sldMkLst>
        <pc:spChg chg="mod">
          <ac:chgData name="Amba Tidley (1903119)" userId="c56b1c6a-5e3d-4672-b2d4-5b9d76a130a3" providerId="ADAL" clId="{AF69D524-D0E8-4847-89FA-4ACC70C745F1}" dt="2019-12-08T18:11:22.087" v="1682" actId="122"/>
          <ac:spMkLst>
            <pc:docMk/>
            <pc:sldMk cId="107688674" sldId="258"/>
            <ac:spMk id="2" creationId="{DBB0FE50-7EA5-4751-AB27-B787C1E669B5}"/>
          </ac:spMkLst>
        </pc:spChg>
        <pc:spChg chg="mod">
          <ac:chgData name="Amba Tidley (1903119)" userId="c56b1c6a-5e3d-4672-b2d4-5b9d76a130a3" providerId="ADAL" clId="{AF69D524-D0E8-4847-89FA-4ACC70C745F1}" dt="2019-12-08T19:33:31.996" v="1839" actId="20577"/>
          <ac:spMkLst>
            <pc:docMk/>
            <pc:sldMk cId="107688674" sldId="258"/>
            <ac:spMk id="3" creationId="{F897744B-36F8-4A36-84F7-7BD96DECB968}"/>
          </ac:spMkLst>
        </pc:spChg>
      </pc:sldChg>
      <pc:sldChg chg="modSp">
        <pc:chgData name="Amba Tidley (1903119)" userId="c56b1c6a-5e3d-4672-b2d4-5b9d76a130a3" providerId="ADAL" clId="{AF69D524-D0E8-4847-89FA-4ACC70C745F1}" dt="2019-12-08T19:31:51.507" v="1782" actId="255"/>
        <pc:sldMkLst>
          <pc:docMk/>
          <pc:sldMk cId="30260408" sldId="259"/>
        </pc:sldMkLst>
        <pc:spChg chg="mod">
          <ac:chgData name="Amba Tidley (1903119)" userId="c56b1c6a-5e3d-4672-b2d4-5b9d76a130a3" providerId="ADAL" clId="{AF69D524-D0E8-4847-89FA-4ACC70C745F1}" dt="2019-12-08T18:11:11.625" v="1680" actId="122"/>
          <ac:spMkLst>
            <pc:docMk/>
            <pc:sldMk cId="30260408" sldId="259"/>
            <ac:spMk id="2" creationId="{707BFBDB-8B89-4AF7-96EA-C8F43F5E54E7}"/>
          </ac:spMkLst>
        </pc:spChg>
        <pc:spChg chg="mod">
          <ac:chgData name="Amba Tidley (1903119)" userId="c56b1c6a-5e3d-4672-b2d4-5b9d76a130a3" providerId="ADAL" clId="{AF69D524-D0E8-4847-89FA-4ACC70C745F1}" dt="2019-12-08T19:31:51.507" v="1782" actId="255"/>
          <ac:spMkLst>
            <pc:docMk/>
            <pc:sldMk cId="30260408" sldId="259"/>
            <ac:spMk id="3" creationId="{3906862E-B771-4316-A09F-B83D7B877239}"/>
          </ac:spMkLst>
        </pc:spChg>
      </pc:sldChg>
      <pc:sldChg chg="modSp">
        <pc:chgData name="Amba Tidley (1903119)" userId="c56b1c6a-5e3d-4672-b2d4-5b9d76a130a3" providerId="ADAL" clId="{AF69D524-D0E8-4847-89FA-4ACC70C745F1}" dt="2019-12-08T19:14:39.003" v="1729"/>
        <pc:sldMkLst>
          <pc:docMk/>
          <pc:sldMk cId="2791080936" sldId="260"/>
        </pc:sldMkLst>
        <pc:spChg chg="mod">
          <ac:chgData name="Amba Tidley (1903119)" userId="c56b1c6a-5e3d-4672-b2d4-5b9d76a130a3" providerId="ADAL" clId="{AF69D524-D0E8-4847-89FA-4ACC70C745F1}" dt="2019-12-08T18:11:04.067" v="1679" actId="122"/>
          <ac:spMkLst>
            <pc:docMk/>
            <pc:sldMk cId="2791080936" sldId="260"/>
            <ac:spMk id="2" creationId="{BDD56F1F-7E30-4FDC-86FE-4DEDD366C88B}"/>
          </ac:spMkLst>
        </pc:spChg>
        <pc:spChg chg="mod">
          <ac:chgData name="Amba Tidley (1903119)" userId="c56b1c6a-5e3d-4672-b2d4-5b9d76a130a3" providerId="ADAL" clId="{AF69D524-D0E8-4847-89FA-4ACC70C745F1}" dt="2019-12-08T19:14:39.003" v="1729"/>
          <ac:spMkLst>
            <pc:docMk/>
            <pc:sldMk cId="2791080936" sldId="260"/>
            <ac:spMk id="3" creationId="{B41B9CF3-7750-4431-9C9F-376AAEC8BF31}"/>
          </ac:spMkLst>
        </pc:spChg>
      </pc:sldChg>
      <pc:sldChg chg="modSp add">
        <pc:chgData name="Amba Tidley (1903119)" userId="c56b1c6a-5e3d-4672-b2d4-5b9d76a130a3" providerId="ADAL" clId="{AF69D524-D0E8-4847-89FA-4ACC70C745F1}" dt="2019-12-08T19:31:39.228" v="1779" actId="255"/>
        <pc:sldMkLst>
          <pc:docMk/>
          <pc:sldMk cId="1698597325" sldId="261"/>
        </pc:sldMkLst>
        <pc:spChg chg="mod">
          <ac:chgData name="Amba Tidley (1903119)" userId="c56b1c6a-5e3d-4672-b2d4-5b9d76a130a3" providerId="ADAL" clId="{AF69D524-D0E8-4847-89FA-4ACC70C745F1}" dt="2019-12-08T18:10:38.040" v="1676" actId="122"/>
          <ac:spMkLst>
            <pc:docMk/>
            <pc:sldMk cId="1698597325" sldId="261"/>
            <ac:spMk id="2" creationId="{09D2A8C7-58AF-4E1A-81FF-59DEBC94ABC9}"/>
          </ac:spMkLst>
        </pc:spChg>
        <pc:spChg chg="mod">
          <ac:chgData name="Amba Tidley (1903119)" userId="c56b1c6a-5e3d-4672-b2d4-5b9d76a130a3" providerId="ADAL" clId="{AF69D524-D0E8-4847-89FA-4ACC70C745F1}" dt="2019-12-08T19:31:39.228" v="1779" actId="255"/>
          <ac:spMkLst>
            <pc:docMk/>
            <pc:sldMk cId="1698597325" sldId="261"/>
            <ac:spMk id="3" creationId="{4F92F3D5-9441-41A1-BD32-ABCB833927CE}"/>
          </ac:spMkLst>
        </pc:spChg>
      </pc:sldChg>
      <pc:sldChg chg="addSp delSp modSp add">
        <pc:chgData name="Amba Tidley (1903119)" userId="c56b1c6a-5e3d-4672-b2d4-5b9d76a130a3" providerId="ADAL" clId="{AF69D524-D0E8-4847-89FA-4ACC70C745F1}" dt="2019-12-08T18:10:55.412" v="1677" actId="255"/>
        <pc:sldMkLst>
          <pc:docMk/>
          <pc:sldMk cId="1661031952" sldId="262"/>
        </pc:sldMkLst>
        <pc:spChg chg="mod">
          <ac:chgData name="Amba Tidley (1903119)" userId="c56b1c6a-5e3d-4672-b2d4-5b9d76a130a3" providerId="ADAL" clId="{AF69D524-D0E8-4847-89FA-4ACC70C745F1}" dt="2019-12-08T18:04:25.057" v="1615" actId="313"/>
          <ac:spMkLst>
            <pc:docMk/>
            <pc:sldMk cId="1661031952" sldId="262"/>
            <ac:spMk id="2" creationId="{29B33208-72DA-43B7-AC06-B450809DD81D}"/>
          </ac:spMkLst>
        </pc:spChg>
        <pc:spChg chg="del mod">
          <ac:chgData name="Amba Tidley (1903119)" userId="c56b1c6a-5e3d-4672-b2d4-5b9d76a130a3" providerId="ADAL" clId="{AF69D524-D0E8-4847-89FA-4ACC70C745F1}" dt="2019-12-08T18:01:49.343" v="1587" actId="478"/>
          <ac:spMkLst>
            <pc:docMk/>
            <pc:sldMk cId="1661031952" sldId="262"/>
            <ac:spMk id="3" creationId="{15B93BD2-6C71-4568-9078-3CEA6FE61C08}"/>
          </ac:spMkLst>
        </pc:spChg>
        <pc:spChg chg="add mod">
          <ac:chgData name="Amba Tidley (1903119)" userId="c56b1c6a-5e3d-4672-b2d4-5b9d76a130a3" providerId="ADAL" clId="{AF69D524-D0E8-4847-89FA-4ACC70C745F1}" dt="2019-12-08T18:10:55.412" v="1677" actId="255"/>
          <ac:spMkLst>
            <pc:docMk/>
            <pc:sldMk cId="1661031952" sldId="262"/>
            <ac:spMk id="5" creationId="{ADDCEEC7-7C2B-4D46-86F0-8E50F1993E58}"/>
          </ac:spMkLst>
        </pc:spChg>
      </pc:sldChg>
      <pc:sldChg chg="addSp delSp modSp add">
        <pc:chgData name="Amba Tidley (1903119)" userId="c56b1c6a-5e3d-4672-b2d4-5b9d76a130a3" providerId="ADAL" clId="{AF69D524-D0E8-4847-89FA-4ACC70C745F1}" dt="2019-12-08T19:34:12.668" v="1844" actId="20577"/>
        <pc:sldMkLst>
          <pc:docMk/>
          <pc:sldMk cId="1912066784" sldId="263"/>
        </pc:sldMkLst>
        <pc:spChg chg="mod">
          <ac:chgData name="Amba Tidley (1903119)" userId="c56b1c6a-5e3d-4672-b2d4-5b9d76a130a3" providerId="ADAL" clId="{AF69D524-D0E8-4847-89FA-4ACC70C745F1}" dt="2019-12-08T18:35:36.812" v="1708" actId="255"/>
          <ac:spMkLst>
            <pc:docMk/>
            <pc:sldMk cId="1912066784" sldId="263"/>
            <ac:spMk id="2" creationId="{DCF864FB-9E7B-46FD-87F2-52A9BCCBE3D1}"/>
          </ac:spMkLst>
        </pc:spChg>
        <pc:spChg chg="del">
          <ac:chgData name="Amba Tidley (1903119)" userId="c56b1c6a-5e3d-4672-b2d4-5b9d76a130a3" providerId="ADAL" clId="{AF69D524-D0E8-4847-89FA-4ACC70C745F1}" dt="2019-12-08T18:32:57.689" v="1685"/>
          <ac:spMkLst>
            <pc:docMk/>
            <pc:sldMk cId="1912066784" sldId="263"/>
            <ac:spMk id="3" creationId="{22D15D5A-F56B-40AD-8EA2-24F084D1EB27}"/>
          </ac:spMkLst>
        </pc:spChg>
        <pc:spChg chg="add mod">
          <ac:chgData name="Amba Tidley (1903119)" userId="c56b1c6a-5e3d-4672-b2d4-5b9d76a130a3" providerId="ADAL" clId="{AF69D524-D0E8-4847-89FA-4ACC70C745F1}" dt="2019-12-08T19:34:12.668" v="1844" actId="20577"/>
          <ac:spMkLst>
            <pc:docMk/>
            <pc:sldMk cId="1912066784" sldId="263"/>
            <ac:spMk id="4" creationId="{4F0DD64D-11C0-4D83-A54B-4474BEEEAFF0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12/8/2019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937364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DD82B9-B8EE-4375-B6FF-88FA6ABB15D9}" type="datetime1">
              <a:rPr lang="en-US" smtClean="0"/>
              <a:t>12/8/2019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529042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97495-0637-405E-AE64-5CC7506D51F5}" type="datetime1">
              <a:rPr lang="en-US" smtClean="0"/>
              <a:t>12/8/2019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13094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FD690-9426-415D-8B65-26881E07B2D4}" type="datetime1">
              <a:rPr lang="en-US" smtClean="0"/>
              <a:t>12/8/2019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269681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4989A-474C-40DE-95B9-011C28B71673}" type="datetime1">
              <a:rPr lang="en-US" smtClean="0"/>
              <a:t>12/8/2019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749668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4ED54-5B5E-4A04-93D3-5772E3CE3818}" type="datetime1">
              <a:rPr lang="en-US" smtClean="0"/>
              <a:t>12/8/2019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255025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DE50D6-574B-40AF-946F-D52A04ADE379}" type="datetime1">
              <a:rPr lang="en-US" smtClean="0"/>
              <a:t>12/8/2019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808426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2884F1-FFEA-405F-9602-3DCA865EDA4E}" type="datetime1">
              <a:rPr lang="en-US" smtClean="0"/>
              <a:t>12/8/2019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969579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8DB4A-8810-4A10-AD5C-D5E2C667F5B3}" type="datetime1">
              <a:rPr lang="en-US" smtClean="0"/>
              <a:t>12/8/2019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722314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12/8/2019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95930555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12/8/2019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401966219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12/8/2019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87890085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12/8/2019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740122526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12/8/2019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7321752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ED4963-E985-44C4-B8C4-FDD613B7C2F8}" type="datetime1">
              <a:rPr lang="en-US" smtClean="0"/>
              <a:t>12/8/2019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8765857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12/8/2019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654591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D291B17-9318-49DB-B28B-6E5994AE9581}" type="datetime1">
              <a:rPr lang="en-US" smtClean="0"/>
              <a:t>12/8/2019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598177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8" r:id="rId1"/>
    <p:sldLayoutId id="2147483699" r:id="rId2"/>
    <p:sldLayoutId id="2147483700" r:id="rId3"/>
    <p:sldLayoutId id="2147483701" r:id="rId4"/>
    <p:sldLayoutId id="2147483702" r:id="rId5"/>
    <p:sldLayoutId id="2147483703" r:id="rId6"/>
    <p:sldLayoutId id="2147483704" r:id="rId7"/>
    <p:sldLayoutId id="2147483705" r:id="rId8"/>
    <p:sldLayoutId id="2147483706" r:id="rId9"/>
    <p:sldLayoutId id="2147483707" r:id="rId10"/>
    <p:sldLayoutId id="2147483708" r:id="rId11"/>
    <p:sldLayoutId id="2147483709" r:id="rId12"/>
    <p:sldLayoutId id="2147483710" r:id="rId13"/>
    <p:sldLayoutId id="2147483711" r:id="rId14"/>
    <p:sldLayoutId id="2147483712" r:id="rId15"/>
    <p:sldLayoutId id="2147483713" r:id="rId16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D350FD00-8ADC-4376-A8D7-311CB5442FF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9174" t="9091" r="10729"/>
          <a:stretch/>
        </p:blipFill>
        <p:spPr>
          <a:xfrm>
            <a:off x="4269854" y="-1"/>
            <a:ext cx="7922146" cy="6858001"/>
          </a:xfrm>
          <a:custGeom>
            <a:avLst/>
            <a:gdLst>
              <a:gd name="connsiteX0" fmla="*/ 379987 w 7922146"/>
              <a:gd name="connsiteY0" fmla="*/ 0 h 6858001"/>
              <a:gd name="connsiteX1" fmla="*/ 5304971 w 7922146"/>
              <a:gd name="connsiteY1" fmla="*/ 0 h 6858001"/>
              <a:gd name="connsiteX2" fmla="*/ 7065281 w 7922146"/>
              <a:gd name="connsiteY2" fmla="*/ 0 h 6858001"/>
              <a:gd name="connsiteX3" fmla="*/ 7397540 w 7922146"/>
              <a:gd name="connsiteY3" fmla="*/ 0 h 6858001"/>
              <a:gd name="connsiteX4" fmla="*/ 7397540 w 7922146"/>
              <a:gd name="connsiteY4" fmla="*/ 1 h 6858001"/>
              <a:gd name="connsiteX5" fmla="*/ 7922146 w 7922146"/>
              <a:gd name="connsiteY5" fmla="*/ 1 h 6858001"/>
              <a:gd name="connsiteX6" fmla="*/ 7922146 w 7922146"/>
              <a:gd name="connsiteY6" fmla="*/ 6858001 h 6858001"/>
              <a:gd name="connsiteX7" fmla="*/ 7065281 w 7922146"/>
              <a:gd name="connsiteY7" fmla="*/ 6858001 h 6858001"/>
              <a:gd name="connsiteX8" fmla="*/ 7065281 w 7922146"/>
              <a:gd name="connsiteY8" fmla="*/ 6858000 h 6858001"/>
              <a:gd name="connsiteX9" fmla="*/ 5932989 w 7922146"/>
              <a:gd name="connsiteY9" fmla="*/ 6858000 h 6858001"/>
              <a:gd name="connsiteX10" fmla="*/ 5932989 w 7922146"/>
              <a:gd name="connsiteY10" fmla="*/ 6858001 h 6858001"/>
              <a:gd name="connsiteX11" fmla="*/ 27809 w 7922146"/>
              <a:gd name="connsiteY11" fmla="*/ 6858001 h 6858001"/>
              <a:gd name="connsiteX12" fmla="*/ 1803228 w 7922146"/>
              <a:gd name="connsiteY12" fmla="*/ 4521201 h 6858001"/>
              <a:gd name="connsiteX13" fmla="*/ 0 w 7922146"/>
              <a:gd name="connsiteY13" fmla="*/ 0 h 6858001"/>
              <a:gd name="connsiteX14" fmla="*/ 379987 w 7922146"/>
              <a:gd name="connsiteY14" fmla="*/ 0 h 6858001"/>
              <a:gd name="connsiteX15" fmla="*/ 0 w 7922146"/>
              <a:gd name="connsiteY15" fmla="*/ 407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8CB9204-3965-49BD-A531-7104469A4FC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14560" y="1405890"/>
            <a:ext cx="4566100" cy="3547110"/>
          </a:xfrm>
        </p:spPr>
        <p:txBody>
          <a:bodyPr>
            <a:noAutofit/>
          </a:bodyPr>
          <a:lstStyle/>
          <a:p>
            <a:pPr algn="ctr">
              <a:lnSpc>
                <a:spcPct val="90000"/>
              </a:lnSpc>
            </a:pPr>
            <a:r>
              <a:rPr lang="en-US" sz="4800" dirty="0"/>
              <a:t>How to give a good presentation for an interview </a:t>
            </a:r>
            <a:endParaRPr lang="en-GB" sz="4800" dirty="0"/>
          </a:p>
        </p:txBody>
      </p:sp>
      <p:cxnSp>
        <p:nvCxnSpPr>
          <p:cNvPr id="6" name="Straight Connector 8">
            <a:extLst>
              <a:ext uri="{FF2B5EF4-FFF2-40B4-BE49-F238E27FC236}">
                <a16:creationId xmlns:a16="http://schemas.microsoft.com/office/drawing/2014/main" id="{A57C1A16-B8AB-4D99-A195-A38F556A6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10">
            <a:extLst>
              <a:ext uri="{FF2B5EF4-FFF2-40B4-BE49-F238E27FC236}">
                <a16:creationId xmlns:a16="http://schemas.microsoft.com/office/drawing/2014/main" id="{F8A9B20B-D1DD-4573-B5EC-5580295192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8" name="Rectangle 23">
            <a:extLst>
              <a:ext uri="{FF2B5EF4-FFF2-40B4-BE49-F238E27FC236}">
                <a16:creationId xmlns:a16="http://schemas.microsoft.com/office/drawing/2014/main" id="{66D61E08-70C3-48D8-BEA0-787111DC30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Rectangle 25">
            <a:extLst>
              <a:ext uri="{FF2B5EF4-FFF2-40B4-BE49-F238E27FC236}">
                <a16:creationId xmlns:a16="http://schemas.microsoft.com/office/drawing/2014/main" id="{FC55298F-0AE5-478E-AD2B-03C2614C58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7" name="Isosceles Triangle 24">
            <a:extLst>
              <a:ext uri="{FF2B5EF4-FFF2-40B4-BE49-F238E27FC236}">
                <a16:creationId xmlns:a16="http://schemas.microsoft.com/office/drawing/2014/main" id="{C180E4EA-0B63-4779-A895-7E90E71088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9" name="Rectangle 27">
            <a:extLst>
              <a:ext uri="{FF2B5EF4-FFF2-40B4-BE49-F238E27FC236}">
                <a16:creationId xmlns:a16="http://schemas.microsoft.com/office/drawing/2014/main" id="{CEE01D9D-3DE8-4EED-B0D3-8F3C79CC76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" name="Rectangle 28">
            <a:extLst>
              <a:ext uri="{FF2B5EF4-FFF2-40B4-BE49-F238E27FC236}">
                <a16:creationId xmlns:a16="http://schemas.microsoft.com/office/drawing/2014/main" id="{89AF5CE9-607F-43F4-8983-DCD6DA4051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Rectangle 29">
            <a:extLst>
              <a:ext uri="{FF2B5EF4-FFF2-40B4-BE49-F238E27FC236}">
                <a16:creationId xmlns:a16="http://schemas.microsoft.com/office/drawing/2014/main" id="{6EEA2DBD-9E1E-4521-8C01-F32AD18A89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Isosceles Triangle 29">
            <a:extLst>
              <a:ext uri="{FF2B5EF4-FFF2-40B4-BE49-F238E27FC236}">
                <a16:creationId xmlns:a16="http://schemas.microsoft.com/office/drawing/2014/main" id="{15BBD2C1-BA9B-46A9-A27A-33498B1692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83958692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B0FE50-7EA5-4751-AB27-B787C1E669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Know what you are required to present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97744B-36F8-4A36-84F7-7BD96DECB9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383349"/>
            <a:ext cx="8596668" cy="5188901"/>
          </a:xfrm>
        </p:spPr>
        <p:txBody>
          <a:bodyPr>
            <a:normAutofit/>
          </a:bodyPr>
          <a:lstStyle/>
          <a:p>
            <a:r>
              <a:rPr lang="en-GB" sz="2400" dirty="0"/>
              <a:t>Ask how many people will be on the interview panel </a:t>
            </a:r>
          </a:p>
          <a:p>
            <a:pPr lvl="1"/>
            <a:r>
              <a:rPr lang="en-GB" sz="2400" dirty="0"/>
              <a:t>you won’t be nervous if there is 4 people or more starring at you</a:t>
            </a:r>
          </a:p>
          <a:p>
            <a:r>
              <a:rPr lang="en-GB" sz="2400" dirty="0"/>
              <a:t>Ask what software they use and require you to use</a:t>
            </a:r>
          </a:p>
          <a:p>
            <a:pPr lvl="1"/>
            <a:r>
              <a:rPr lang="en-GB" sz="2400" dirty="0"/>
              <a:t>Would be horrendous if you brought in PowerPoint but they only use flip charts</a:t>
            </a:r>
          </a:p>
          <a:p>
            <a:r>
              <a:rPr lang="en-GB" sz="2400" dirty="0"/>
              <a:t>Ask what topics they want you to present</a:t>
            </a:r>
          </a:p>
          <a:p>
            <a:pPr lvl="1"/>
            <a:r>
              <a:rPr lang="en-GB" sz="2400" dirty="0"/>
              <a:t>This is important, </a:t>
            </a:r>
          </a:p>
          <a:p>
            <a:pPr lvl="1"/>
            <a:r>
              <a:rPr lang="en-GB" sz="2400" dirty="0"/>
              <a:t>Don’t go off on a tangent</a:t>
            </a:r>
          </a:p>
          <a:p>
            <a:pPr marL="457200" lvl="1" indent="0">
              <a:buNone/>
            </a:pPr>
            <a:r>
              <a:rPr lang="en-GB" sz="2400" dirty="0"/>
              <a:t>																	</a:t>
            </a:r>
            <a:r>
              <a:rPr lang="en-US" sz="1800" dirty="0"/>
              <a:t>Anderson, C., &amp; Duarte, N. (2013)</a:t>
            </a:r>
            <a:endParaRPr lang="en-GB" sz="1800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768867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7EF511-5EF4-49A5-9246-7E6A7636C8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Structure your presentation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7A8436-F8ED-4BC3-B4AB-ABA62E8F2F2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3200" dirty="0"/>
              <a:t>Make sure you have the basic components.</a:t>
            </a:r>
          </a:p>
          <a:p>
            <a:pPr lvl="1"/>
            <a:r>
              <a:rPr lang="en-GB" sz="3200" dirty="0"/>
              <a:t>Add examples of your skills and abilities</a:t>
            </a:r>
          </a:p>
          <a:p>
            <a:pPr lvl="1"/>
            <a:r>
              <a:rPr lang="en-GB" sz="3200" dirty="0"/>
              <a:t>You can add something light and amusing to relax you and engage your panel</a:t>
            </a:r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marL="457200" lvl="1" indent="0">
              <a:buNone/>
            </a:pPr>
            <a:r>
              <a:rPr lang="en-US" sz="1800" dirty="0"/>
              <a:t>Dolan, R. (2017)</a:t>
            </a: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107272280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7BFBDB-8B89-4AF7-96EA-C8F43F5E54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Prepare your Presentation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06862E-B771-4316-A09F-B83D7B8772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645920"/>
            <a:ext cx="8596668" cy="4983479"/>
          </a:xfrm>
        </p:spPr>
        <p:txBody>
          <a:bodyPr>
            <a:noAutofit/>
          </a:bodyPr>
          <a:lstStyle/>
          <a:p>
            <a:r>
              <a:rPr lang="en-GB" sz="2000" dirty="0"/>
              <a:t>Do you need a flip chart</a:t>
            </a:r>
          </a:p>
          <a:p>
            <a:pPr lvl="1"/>
            <a:r>
              <a:rPr lang="en-GB" sz="2000" dirty="0"/>
              <a:t>If you do don’t forget it </a:t>
            </a:r>
          </a:p>
          <a:p>
            <a:pPr lvl="1"/>
            <a:r>
              <a:rPr lang="en-GB" sz="2000" dirty="0"/>
              <a:t>Don’t forget pens </a:t>
            </a:r>
          </a:p>
          <a:p>
            <a:pPr lvl="1"/>
            <a:r>
              <a:rPr lang="en-GB" sz="2000" dirty="0"/>
              <a:t>Prepare anything you need before hand</a:t>
            </a:r>
          </a:p>
          <a:p>
            <a:r>
              <a:rPr lang="en-GB" sz="2000" dirty="0"/>
              <a:t>Prepare the PowerPoint slides and store it on 2 different USB’s</a:t>
            </a:r>
          </a:p>
          <a:p>
            <a:r>
              <a:rPr lang="en-GB" sz="2000" dirty="0"/>
              <a:t>Don’t put to much information on one slide – it becomes overwhelming and boring</a:t>
            </a:r>
          </a:p>
          <a:p>
            <a:r>
              <a:rPr lang="en-GB" sz="2000" dirty="0"/>
              <a:t>You need hand outs to confirm your presentation</a:t>
            </a:r>
          </a:p>
          <a:p>
            <a:r>
              <a:rPr lang="en-GB" sz="2000" dirty="0"/>
              <a:t>Do not put it with a dark or busy backgrounds, you don’t know if your audience has a sight problem</a:t>
            </a:r>
          </a:p>
          <a:p>
            <a:endParaRPr lang="en-GB" sz="2000" dirty="0"/>
          </a:p>
          <a:p>
            <a:pPr marL="0" indent="0">
              <a:buNone/>
            </a:pPr>
            <a:r>
              <a:rPr lang="en-US" dirty="0"/>
              <a:t>Gallo, C. (2010)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26040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D56F1F-7E30-4FDC-86FE-4DEDD366C8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4000" dirty="0"/>
              <a:t>Rehearse </a:t>
            </a:r>
            <a:r>
              <a:rPr lang="en-US" sz="4000" dirty="0" err="1"/>
              <a:t>Rehearse</a:t>
            </a:r>
            <a:r>
              <a:rPr lang="en-US" sz="4000" dirty="0"/>
              <a:t> </a:t>
            </a:r>
            <a:r>
              <a:rPr lang="en-US" sz="4000" dirty="0" err="1"/>
              <a:t>Rehearse</a:t>
            </a:r>
            <a:endParaRPr lang="en-GB" sz="4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1B9CF3-7750-4431-9C9F-376AAEC8BF3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3600" dirty="0"/>
              <a:t>Practice with friends and family</a:t>
            </a:r>
          </a:p>
          <a:p>
            <a:pPr marL="0" indent="0">
              <a:buNone/>
            </a:pPr>
            <a:endParaRPr lang="en-US" sz="3600" dirty="0"/>
          </a:p>
          <a:p>
            <a:r>
              <a:rPr lang="en-US" sz="3600" dirty="0"/>
              <a:t>Record yourself so you can watch it back</a:t>
            </a:r>
          </a:p>
          <a:p>
            <a:pPr marL="0" indent="0">
              <a:buNone/>
            </a:pPr>
            <a:endParaRPr lang="en-US" dirty="0"/>
          </a:p>
          <a:p>
            <a:endParaRPr lang="en-GB" dirty="0"/>
          </a:p>
          <a:p>
            <a:pPr marL="0" indent="0">
              <a:buNone/>
            </a:pPr>
            <a:r>
              <a:rPr lang="en-US" dirty="0"/>
              <a:t>Haworth Jr, J. G., &amp; Reardon, D. J. (1992).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9108093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D2A8C7-58AF-4E1A-81FF-59DEBC94AB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800" dirty="0"/>
              <a:t>Deliver the Presentation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92F3D5-9441-41A1-BD32-ABCB833927C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3200" dirty="0"/>
              <a:t>Speak clearly with your head held high and fill the room with your voice</a:t>
            </a:r>
          </a:p>
          <a:p>
            <a:r>
              <a:rPr lang="en-GB" sz="3200" dirty="0"/>
              <a:t>Pay attention to your body language</a:t>
            </a:r>
          </a:p>
          <a:p>
            <a:r>
              <a:rPr lang="en-GB" sz="3200" dirty="0"/>
              <a:t>Wear suitable clothing</a:t>
            </a:r>
          </a:p>
          <a:p>
            <a:r>
              <a:rPr lang="en-GB" sz="3200" dirty="0"/>
              <a:t>Use eye contact for each interviewer</a:t>
            </a:r>
          </a:p>
          <a:p>
            <a:endParaRPr lang="en-GB" sz="3200" dirty="0"/>
          </a:p>
          <a:p>
            <a:pPr marL="0" indent="0">
              <a:buNone/>
            </a:pPr>
            <a:r>
              <a:rPr lang="en-US" dirty="0"/>
              <a:t>Collins, J. (2004)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9859732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B33208-72DA-43B7-AC06-B450809DD8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2087880"/>
          </a:xfrm>
        </p:spPr>
        <p:txBody>
          <a:bodyPr>
            <a:noAutofit/>
          </a:bodyPr>
          <a:lstStyle/>
          <a:p>
            <a:pPr algn="ctr"/>
            <a:r>
              <a:rPr lang="en-US" sz="4800" dirty="0"/>
              <a:t>“By </a:t>
            </a:r>
            <a:r>
              <a:rPr lang="en-US" sz="4800" b="1" dirty="0"/>
              <a:t>failing to prepare</a:t>
            </a:r>
            <a:r>
              <a:rPr lang="en-US" sz="4800" dirty="0"/>
              <a:t>, you are </a:t>
            </a:r>
            <a:r>
              <a:rPr lang="en-US" sz="4800" b="1" dirty="0"/>
              <a:t>preparing</a:t>
            </a:r>
            <a:r>
              <a:rPr lang="en-US" sz="4800" dirty="0"/>
              <a:t> to </a:t>
            </a:r>
            <a:r>
              <a:rPr lang="en-US" sz="4800" b="1" dirty="0"/>
              <a:t>fail</a:t>
            </a:r>
            <a:r>
              <a:rPr lang="en-US" sz="4800" dirty="0"/>
              <a:t>.”</a:t>
            </a:r>
            <a:endParaRPr lang="en-GB" sz="4800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ADDCEEC7-7C2B-4D46-86F0-8E50F1993E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2984" y="3863660"/>
            <a:ext cx="8596668" cy="1320800"/>
          </a:xfrm>
        </p:spPr>
        <p:txBody>
          <a:bodyPr>
            <a:normAutofit/>
          </a:bodyPr>
          <a:lstStyle/>
          <a:p>
            <a:r>
              <a:rPr lang="en-GB" sz="3200" dirty="0"/>
              <a:t>Benjamin Franklin</a:t>
            </a:r>
          </a:p>
        </p:txBody>
      </p:sp>
    </p:spTree>
    <p:extLst>
      <p:ext uri="{BB962C8B-B14F-4D97-AF65-F5344CB8AC3E}">
        <p14:creationId xmlns:p14="http://schemas.microsoft.com/office/powerpoint/2010/main" val="166103195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F864FB-9E7B-46FD-87F2-52A9BCCBE3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800" dirty="0"/>
              <a:t>References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4F0DD64D-11C0-4D83-A54B-4474BEEEAFF0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468630" y="1519252"/>
            <a:ext cx="9424907" cy="45858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152352" rIns="91440" bIns="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indent="0" defTabSz="914400">
              <a:buClrTx/>
              <a:buSzTx/>
              <a:buNone/>
            </a:pPr>
            <a:r>
              <a:rPr lang="en-US" dirty="0"/>
              <a:t>Anderson, C., &amp; Duarte, N. (2013). How to give a killer presentation. </a:t>
            </a:r>
            <a:r>
              <a:rPr lang="en-US" i="1" dirty="0"/>
              <a:t>Harvard business 	review</a:t>
            </a:r>
            <a:r>
              <a:rPr lang="en-US" dirty="0"/>
              <a:t>, </a:t>
            </a:r>
            <a:r>
              <a:rPr lang="en-US" i="1" dirty="0"/>
              <a:t>91</a:t>
            </a:r>
            <a:r>
              <a:rPr lang="en-US" dirty="0"/>
              <a:t>(6), 121-125.</a:t>
            </a:r>
          </a:p>
          <a:p>
            <a:pPr marL="0" indent="0" defTabSz="914400">
              <a:buClrTx/>
              <a:buSzTx/>
              <a:buNone/>
            </a:pPr>
            <a:endParaRPr lang="en-GB" altLang="en-US" dirty="0"/>
          </a:p>
          <a:p>
            <a:pPr marL="0" indent="0" defTabSz="914400">
              <a:buClrTx/>
              <a:buSzTx/>
              <a:buNone/>
            </a:pPr>
            <a:r>
              <a:rPr lang="en-US" dirty="0"/>
              <a:t>Collins, J. (2004). Education techniques for lifelong learning: giving a PowerPoint 	.</a:t>
            </a:r>
            <a:endParaRPr lang="en-US" altLang="en-US" dirty="0"/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dirty="0"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defTabSz="914400">
              <a:buClrTx/>
              <a:buSzTx/>
              <a:buNone/>
            </a:pPr>
            <a:r>
              <a:rPr lang="en-US" dirty="0"/>
              <a:t>Dolan, R. (2017). Effective presentation skills. </a:t>
            </a:r>
            <a:r>
              <a:rPr lang="en-US" i="1" dirty="0"/>
              <a:t>FEMS microbiology letters</a:t>
            </a:r>
            <a:r>
              <a:rPr lang="en-US" dirty="0"/>
              <a:t>, </a:t>
            </a:r>
            <a:r>
              <a:rPr lang="en-US" i="1" dirty="0"/>
              <a:t>364</a:t>
            </a:r>
            <a:r>
              <a:rPr lang="en-US" dirty="0"/>
              <a:t>(24), fnx235.</a:t>
            </a:r>
          </a:p>
          <a:p>
            <a:pPr marL="0" indent="0" defTabSz="914400">
              <a:buClrTx/>
              <a:buSzTx/>
              <a:buNone/>
            </a:pPr>
            <a:endParaRPr lang="en-US" altLang="en-US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lvl="0" indent="0" defTabSz="914400">
              <a:buClrTx/>
              <a:buSzTx/>
              <a:buNone/>
            </a:pPr>
            <a:r>
              <a:rPr lang="en-US" dirty="0"/>
              <a:t>Gallo, C. (2010). </a:t>
            </a:r>
            <a:r>
              <a:rPr lang="en-US" i="1" dirty="0"/>
              <a:t>The presentation secrets of Steve Jobs: How to be insanely great in front 	of any audience</a:t>
            </a:r>
            <a:r>
              <a:rPr lang="en-US" dirty="0"/>
              <a:t>. Prentice Hall.</a:t>
            </a:r>
          </a:p>
          <a:p>
            <a:pPr marL="0" lvl="0" indent="0" defTabSz="914400">
              <a:buClrTx/>
              <a:buSzTx/>
              <a:buNone/>
            </a:pPr>
            <a:endParaRPr lang="en-US" dirty="0"/>
          </a:p>
          <a:p>
            <a:pPr marL="0" lvl="0" indent="0" defTabSz="914400">
              <a:buClrTx/>
              <a:buSzTx/>
              <a:buNone/>
            </a:pPr>
            <a:r>
              <a:rPr lang="en-US" dirty="0"/>
              <a:t>Haworth Jr, J. G., &amp; Reardon, D. J. (1992). HOW TO GIVE A REALLY LOUSY TECHNICAL 	PRESENTATION.</a:t>
            </a:r>
          </a:p>
          <a:p>
            <a:pPr marL="0" lvl="0" indent="0" defTabSz="914400">
              <a:buClrTx/>
              <a:buSzTx/>
              <a:buNone/>
            </a:pP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1912066784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467D266DF7D29488C599703B2EBBD01" ma:contentTypeVersion="2" ma:contentTypeDescription="Create a new document." ma:contentTypeScope="" ma:versionID="92f47af48b138310b723343c0b03219d">
  <xsd:schema xmlns:xsd="http://www.w3.org/2001/XMLSchema" xmlns:xs="http://www.w3.org/2001/XMLSchema" xmlns:p="http://schemas.microsoft.com/office/2006/metadata/properties" xmlns:ns3="9d0d5cce-d4dc-4043-8325-c992d2f588cd" targetNamespace="http://schemas.microsoft.com/office/2006/metadata/properties" ma:root="true" ma:fieldsID="560c5b320db508cbbd5ce8af8918016d" ns3:_="">
    <xsd:import namespace="9d0d5cce-d4dc-4043-8325-c992d2f588cd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d0d5cce-d4dc-4043-8325-c992d2f588c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54AF83B2-04AA-4917-B22E-82F8B8D74141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2.xml><?xml version="1.0" encoding="utf-8"?>
<ds:datastoreItem xmlns:ds="http://schemas.openxmlformats.org/officeDocument/2006/customXml" ds:itemID="{45739F46-79D0-41D3-9182-416D26219913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BF969716-DFD5-4843-B58B-FBB19A666F3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d0d5cce-d4dc-4043-8325-c992d2f588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115</TotalTime>
  <Words>443</Words>
  <Application>Microsoft Office PowerPoint</Application>
  <PresentationFormat>Widescreen</PresentationFormat>
  <Paragraphs>56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Arial</vt:lpstr>
      <vt:lpstr>Calibri</vt:lpstr>
      <vt:lpstr>Trebuchet MS</vt:lpstr>
      <vt:lpstr>Wingdings 3</vt:lpstr>
      <vt:lpstr>Facet</vt:lpstr>
      <vt:lpstr>How to give a good presentation for an interview </vt:lpstr>
      <vt:lpstr>Know what you are required to present</vt:lpstr>
      <vt:lpstr>Structure your presentation</vt:lpstr>
      <vt:lpstr>Prepare your Presentation</vt:lpstr>
      <vt:lpstr>Rehearse Rehearse Rehearse</vt:lpstr>
      <vt:lpstr>Deliver the Presentation</vt:lpstr>
      <vt:lpstr>“By failing to prepare, you are preparing to fail.”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How to give a good presentation in an interview situation</dc:title>
  <dc:creator>Amba Tidley (1903119)</dc:creator>
  <cp:lastModifiedBy>Amba Tidley (1903119)</cp:lastModifiedBy>
  <cp:revision>1</cp:revision>
  <dcterms:created xsi:type="dcterms:W3CDTF">2019-11-22T14:07:39Z</dcterms:created>
  <dcterms:modified xsi:type="dcterms:W3CDTF">2019-12-08T19:34:19Z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0x0101008467D266DF7D29488C599703B2EBBD01</vt:lpwstr>
  </property>
</Properties>
</file>