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70" r:id="rId3"/>
    <p:sldId id="269" r:id="rId4"/>
    <p:sldId id="257" r:id="rId5"/>
    <p:sldId id="259" r:id="rId6"/>
    <p:sldId id="258" r:id="rId7"/>
    <p:sldId id="260" r:id="rId8"/>
    <p:sldId id="271" r:id="rId9"/>
    <p:sldId id="261" r:id="rId10"/>
    <p:sldId id="264" r:id="rId11"/>
    <p:sldId id="263" r:id="rId12"/>
    <p:sldId id="266" r:id="rId13"/>
    <p:sldId id="265"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C6B54-E8E5-0229-9FDC-6BABE64CB954}" v="4" dt="2022-11-10T12:59:44.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4" d="100"/>
          <a:sy n="84" d="100"/>
        </p:scale>
        <p:origin x="96"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James" userId="S::sue.pellew-james@uwtsd.ac.uk::3213fc8e-0ae9-43fa-b081-b3253138e4c6" providerId="AD" clId="Web-{83BC6B54-E8E5-0229-9FDC-6BABE64CB954}"/>
    <pc:docChg chg="modSld addMainMaster delMainMaster">
      <pc:chgData name="Sue James" userId="S::sue.pellew-james@uwtsd.ac.uk::3213fc8e-0ae9-43fa-b081-b3253138e4c6" providerId="AD" clId="Web-{83BC6B54-E8E5-0229-9FDC-6BABE64CB954}" dt="2022-11-10T12:59:44.378" v="3"/>
      <pc:docMkLst>
        <pc:docMk/>
      </pc:docMkLst>
      <pc:sldChg chg="modSp mod modTransition modClrScheme chgLayout">
        <pc:chgData name="Sue James" userId="S::sue.pellew-james@uwtsd.ac.uk::3213fc8e-0ae9-43fa-b081-b3253138e4c6" providerId="AD" clId="Web-{83BC6B54-E8E5-0229-9FDC-6BABE64CB954}" dt="2022-11-10T12:59:44.378" v="3"/>
        <pc:sldMkLst>
          <pc:docMk/>
          <pc:sldMk cId="140238075" sldId="256"/>
        </pc:sldMkLst>
        <pc:spChg chg="mod ord">
          <ac:chgData name="Sue James" userId="S::sue.pellew-james@uwtsd.ac.uk::3213fc8e-0ae9-43fa-b081-b3253138e4c6" providerId="AD" clId="Web-{83BC6B54-E8E5-0229-9FDC-6BABE64CB954}" dt="2022-11-10T12:59:21.815" v="1"/>
          <ac:spMkLst>
            <pc:docMk/>
            <pc:sldMk cId="140238075" sldId="256"/>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140238075" sldId="256"/>
            <ac:spMk id="3" creationId="{00000000-0000-0000-0000-000000000000}"/>
          </ac:spMkLst>
        </pc:spChg>
      </pc:sldChg>
      <pc:sldChg chg="modSp mod modClrScheme chgLayout">
        <pc:chgData name="Sue James" userId="S::sue.pellew-james@uwtsd.ac.uk::3213fc8e-0ae9-43fa-b081-b3253138e4c6" providerId="AD" clId="Web-{83BC6B54-E8E5-0229-9FDC-6BABE64CB954}" dt="2022-11-10T12:59:21.815" v="1"/>
        <pc:sldMkLst>
          <pc:docMk/>
          <pc:sldMk cId="3199118224" sldId="257"/>
        </pc:sldMkLst>
        <pc:spChg chg="mod ord">
          <ac:chgData name="Sue James" userId="S::sue.pellew-james@uwtsd.ac.uk::3213fc8e-0ae9-43fa-b081-b3253138e4c6" providerId="AD" clId="Web-{83BC6B54-E8E5-0229-9FDC-6BABE64CB954}" dt="2022-11-10T12:59:21.815" v="1"/>
          <ac:spMkLst>
            <pc:docMk/>
            <pc:sldMk cId="3199118224" sldId="257"/>
            <ac:spMk id="2" creationId="{00000000-0000-0000-0000-000000000000}"/>
          </ac:spMkLst>
        </pc:spChg>
        <pc:graphicFrameChg chg="mod ord">
          <ac:chgData name="Sue James" userId="S::sue.pellew-james@uwtsd.ac.uk::3213fc8e-0ae9-43fa-b081-b3253138e4c6" providerId="AD" clId="Web-{83BC6B54-E8E5-0229-9FDC-6BABE64CB954}" dt="2022-11-10T12:59:21.815" v="1"/>
          <ac:graphicFrameMkLst>
            <pc:docMk/>
            <pc:sldMk cId="3199118224" sldId="257"/>
            <ac:graphicFrameMk id="4" creationId="{00000000-0000-0000-0000-000000000000}"/>
          </ac:graphicFrameMkLst>
        </pc:graphicFrameChg>
      </pc:sldChg>
      <pc:sldChg chg="modSp mod modClrScheme chgLayout">
        <pc:chgData name="Sue James" userId="S::sue.pellew-james@uwtsd.ac.uk::3213fc8e-0ae9-43fa-b081-b3253138e4c6" providerId="AD" clId="Web-{83BC6B54-E8E5-0229-9FDC-6BABE64CB954}" dt="2022-11-10T12:59:21.815" v="1"/>
        <pc:sldMkLst>
          <pc:docMk/>
          <pc:sldMk cId="224072475" sldId="258"/>
        </pc:sldMkLst>
        <pc:spChg chg="mod ord">
          <ac:chgData name="Sue James" userId="S::sue.pellew-james@uwtsd.ac.uk::3213fc8e-0ae9-43fa-b081-b3253138e4c6" providerId="AD" clId="Web-{83BC6B54-E8E5-0229-9FDC-6BABE64CB954}" dt="2022-11-10T12:59:21.815" v="1"/>
          <ac:spMkLst>
            <pc:docMk/>
            <pc:sldMk cId="224072475" sldId="258"/>
            <ac:spMk id="2" creationId="{00000000-0000-0000-0000-000000000000}"/>
          </ac:spMkLst>
        </pc:spChg>
        <pc:graphicFrameChg chg="mod ord">
          <ac:chgData name="Sue James" userId="S::sue.pellew-james@uwtsd.ac.uk::3213fc8e-0ae9-43fa-b081-b3253138e4c6" providerId="AD" clId="Web-{83BC6B54-E8E5-0229-9FDC-6BABE64CB954}" dt="2022-11-10T12:59:21.815" v="1"/>
          <ac:graphicFrameMkLst>
            <pc:docMk/>
            <pc:sldMk cId="224072475" sldId="258"/>
            <ac:graphicFrameMk id="4" creationId="{00000000-0000-0000-0000-000000000000}"/>
          </ac:graphicFrameMkLst>
        </pc:graphicFrameChg>
      </pc:sldChg>
      <pc:sldChg chg="modSp mod modClrScheme chgLayout">
        <pc:chgData name="Sue James" userId="S::sue.pellew-james@uwtsd.ac.uk::3213fc8e-0ae9-43fa-b081-b3253138e4c6" providerId="AD" clId="Web-{83BC6B54-E8E5-0229-9FDC-6BABE64CB954}" dt="2022-11-10T12:59:21.815" v="1"/>
        <pc:sldMkLst>
          <pc:docMk/>
          <pc:sldMk cId="248727025" sldId="259"/>
        </pc:sldMkLst>
        <pc:spChg chg="mod ord">
          <ac:chgData name="Sue James" userId="S::sue.pellew-james@uwtsd.ac.uk::3213fc8e-0ae9-43fa-b081-b3253138e4c6" providerId="AD" clId="Web-{83BC6B54-E8E5-0229-9FDC-6BABE64CB954}" dt="2022-11-10T12:59:21.815" v="1"/>
          <ac:spMkLst>
            <pc:docMk/>
            <pc:sldMk cId="248727025" sldId="259"/>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248727025" sldId="259"/>
            <ac:spMk id="3" creationId="{00000000-0000-0000-0000-000000000000}"/>
          </ac:spMkLst>
        </pc:spChg>
      </pc:sldChg>
      <pc:sldChg chg="modSp mod modClrScheme chgLayout">
        <pc:chgData name="Sue James" userId="S::sue.pellew-james@uwtsd.ac.uk::3213fc8e-0ae9-43fa-b081-b3253138e4c6" providerId="AD" clId="Web-{83BC6B54-E8E5-0229-9FDC-6BABE64CB954}" dt="2022-11-10T12:59:21.815" v="1"/>
        <pc:sldMkLst>
          <pc:docMk/>
          <pc:sldMk cId="788768071" sldId="260"/>
        </pc:sldMkLst>
        <pc:spChg chg="mod ord">
          <ac:chgData name="Sue James" userId="S::sue.pellew-james@uwtsd.ac.uk::3213fc8e-0ae9-43fa-b081-b3253138e4c6" providerId="AD" clId="Web-{83BC6B54-E8E5-0229-9FDC-6BABE64CB954}" dt="2022-11-10T12:59:21.815" v="1"/>
          <ac:spMkLst>
            <pc:docMk/>
            <pc:sldMk cId="788768071" sldId="260"/>
            <ac:spMk id="2" creationId="{00000000-0000-0000-0000-000000000000}"/>
          </ac:spMkLst>
        </pc:spChg>
        <pc:graphicFrameChg chg="mod ord">
          <ac:chgData name="Sue James" userId="S::sue.pellew-james@uwtsd.ac.uk::3213fc8e-0ae9-43fa-b081-b3253138e4c6" providerId="AD" clId="Web-{83BC6B54-E8E5-0229-9FDC-6BABE64CB954}" dt="2022-11-10T12:59:21.815" v="1"/>
          <ac:graphicFrameMkLst>
            <pc:docMk/>
            <pc:sldMk cId="788768071" sldId="260"/>
            <ac:graphicFrameMk id="4" creationId="{00000000-0000-0000-0000-000000000000}"/>
          </ac:graphicFrameMkLst>
        </pc:graphicFrameChg>
      </pc:sldChg>
      <pc:sldChg chg="modSp mod modClrScheme chgLayout">
        <pc:chgData name="Sue James" userId="S::sue.pellew-james@uwtsd.ac.uk::3213fc8e-0ae9-43fa-b081-b3253138e4c6" providerId="AD" clId="Web-{83BC6B54-E8E5-0229-9FDC-6BABE64CB954}" dt="2022-11-10T12:59:21.815" v="1"/>
        <pc:sldMkLst>
          <pc:docMk/>
          <pc:sldMk cId="4098997648" sldId="261"/>
        </pc:sldMkLst>
        <pc:spChg chg="mod ord">
          <ac:chgData name="Sue James" userId="S::sue.pellew-james@uwtsd.ac.uk::3213fc8e-0ae9-43fa-b081-b3253138e4c6" providerId="AD" clId="Web-{83BC6B54-E8E5-0229-9FDC-6BABE64CB954}" dt="2022-11-10T12:59:21.815" v="1"/>
          <ac:spMkLst>
            <pc:docMk/>
            <pc:sldMk cId="4098997648" sldId="261"/>
            <ac:spMk id="2" creationId="{00000000-0000-0000-0000-000000000000}"/>
          </ac:spMkLst>
        </pc:spChg>
        <pc:graphicFrameChg chg="mod ord">
          <ac:chgData name="Sue James" userId="S::sue.pellew-james@uwtsd.ac.uk::3213fc8e-0ae9-43fa-b081-b3253138e4c6" providerId="AD" clId="Web-{83BC6B54-E8E5-0229-9FDC-6BABE64CB954}" dt="2022-11-10T12:59:21.815" v="1"/>
          <ac:graphicFrameMkLst>
            <pc:docMk/>
            <pc:sldMk cId="4098997648" sldId="261"/>
            <ac:graphicFrameMk id="4" creationId="{00000000-0000-0000-0000-000000000000}"/>
          </ac:graphicFrameMkLst>
        </pc:graphicFrameChg>
      </pc:sldChg>
      <pc:sldChg chg="modSp mod modClrScheme chgLayout">
        <pc:chgData name="Sue James" userId="S::sue.pellew-james@uwtsd.ac.uk::3213fc8e-0ae9-43fa-b081-b3253138e4c6" providerId="AD" clId="Web-{83BC6B54-E8E5-0229-9FDC-6BABE64CB954}" dt="2022-11-10T12:59:21.815" v="1"/>
        <pc:sldMkLst>
          <pc:docMk/>
          <pc:sldMk cId="3809135172" sldId="263"/>
        </pc:sldMkLst>
        <pc:spChg chg="mod ord">
          <ac:chgData name="Sue James" userId="S::sue.pellew-james@uwtsd.ac.uk::3213fc8e-0ae9-43fa-b081-b3253138e4c6" providerId="AD" clId="Web-{83BC6B54-E8E5-0229-9FDC-6BABE64CB954}" dt="2022-11-10T12:59:21.815" v="1"/>
          <ac:spMkLst>
            <pc:docMk/>
            <pc:sldMk cId="3809135172" sldId="263"/>
            <ac:spMk id="2" creationId="{00000000-0000-0000-0000-000000000000}"/>
          </ac:spMkLst>
        </pc:spChg>
        <pc:graphicFrameChg chg="mod ord">
          <ac:chgData name="Sue James" userId="S::sue.pellew-james@uwtsd.ac.uk::3213fc8e-0ae9-43fa-b081-b3253138e4c6" providerId="AD" clId="Web-{83BC6B54-E8E5-0229-9FDC-6BABE64CB954}" dt="2022-11-10T12:59:21.815" v="1"/>
          <ac:graphicFrameMkLst>
            <pc:docMk/>
            <pc:sldMk cId="3809135172" sldId="263"/>
            <ac:graphicFrameMk id="4" creationId="{00000000-0000-0000-0000-000000000000}"/>
          </ac:graphicFrameMkLst>
        </pc:graphicFrameChg>
      </pc:sldChg>
      <pc:sldChg chg="modSp mod modClrScheme chgLayout">
        <pc:chgData name="Sue James" userId="S::sue.pellew-james@uwtsd.ac.uk::3213fc8e-0ae9-43fa-b081-b3253138e4c6" providerId="AD" clId="Web-{83BC6B54-E8E5-0229-9FDC-6BABE64CB954}" dt="2022-11-10T12:59:21.815" v="1"/>
        <pc:sldMkLst>
          <pc:docMk/>
          <pc:sldMk cId="1797468037" sldId="264"/>
        </pc:sldMkLst>
        <pc:spChg chg="mod ord">
          <ac:chgData name="Sue James" userId="S::sue.pellew-james@uwtsd.ac.uk::3213fc8e-0ae9-43fa-b081-b3253138e4c6" providerId="AD" clId="Web-{83BC6B54-E8E5-0229-9FDC-6BABE64CB954}" dt="2022-11-10T12:59:21.815" v="1"/>
          <ac:spMkLst>
            <pc:docMk/>
            <pc:sldMk cId="1797468037" sldId="264"/>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1797468037" sldId="264"/>
            <ac:spMk id="3" creationId="{00000000-0000-0000-0000-000000000000}"/>
          </ac:spMkLst>
        </pc:spChg>
      </pc:sldChg>
      <pc:sldChg chg="modSp mod modClrScheme chgLayout">
        <pc:chgData name="Sue James" userId="S::sue.pellew-james@uwtsd.ac.uk::3213fc8e-0ae9-43fa-b081-b3253138e4c6" providerId="AD" clId="Web-{83BC6B54-E8E5-0229-9FDC-6BABE64CB954}" dt="2022-11-10T12:59:21.815" v="1"/>
        <pc:sldMkLst>
          <pc:docMk/>
          <pc:sldMk cId="3435258736" sldId="265"/>
        </pc:sldMkLst>
        <pc:spChg chg="mod ord">
          <ac:chgData name="Sue James" userId="S::sue.pellew-james@uwtsd.ac.uk::3213fc8e-0ae9-43fa-b081-b3253138e4c6" providerId="AD" clId="Web-{83BC6B54-E8E5-0229-9FDC-6BABE64CB954}" dt="2022-11-10T12:59:21.815" v="1"/>
          <ac:spMkLst>
            <pc:docMk/>
            <pc:sldMk cId="3435258736" sldId="265"/>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3435258736" sldId="265"/>
            <ac:spMk id="3" creationId="{00000000-0000-0000-0000-000000000000}"/>
          </ac:spMkLst>
        </pc:spChg>
      </pc:sldChg>
      <pc:sldChg chg="modSp mod modClrScheme chgLayout">
        <pc:chgData name="Sue James" userId="S::sue.pellew-james@uwtsd.ac.uk::3213fc8e-0ae9-43fa-b081-b3253138e4c6" providerId="AD" clId="Web-{83BC6B54-E8E5-0229-9FDC-6BABE64CB954}" dt="2022-11-10T12:59:21.815" v="1"/>
        <pc:sldMkLst>
          <pc:docMk/>
          <pc:sldMk cId="927295309" sldId="266"/>
        </pc:sldMkLst>
        <pc:spChg chg="mod ord">
          <ac:chgData name="Sue James" userId="S::sue.pellew-james@uwtsd.ac.uk::3213fc8e-0ae9-43fa-b081-b3253138e4c6" providerId="AD" clId="Web-{83BC6B54-E8E5-0229-9FDC-6BABE64CB954}" dt="2022-11-10T12:59:21.815" v="1"/>
          <ac:spMkLst>
            <pc:docMk/>
            <pc:sldMk cId="927295309" sldId="266"/>
            <ac:spMk id="3" creationId="{00000000-0000-0000-0000-000000000000}"/>
          </ac:spMkLst>
        </pc:spChg>
        <pc:picChg chg="mod ord">
          <ac:chgData name="Sue James" userId="S::sue.pellew-james@uwtsd.ac.uk::3213fc8e-0ae9-43fa-b081-b3253138e4c6" providerId="AD" clId="Web-{83BC6B54-E8E5-0229-9FDC-6BABE64CB954}" dt="2022-11-10T12:59:21.815" v="1"/>
          <ac:picMkLst>
            <pc:docMk/>
            <pc:sldMk cId="927295309" sldId="266"/>
            <ac:picMk id="2050" creationId="{00000000-0000-0000-0000-000000000000}"/>
          </ac:picMkLst>
        </pc:picChg>
      </pc:sldChg>
      <pc:sldChg chg="modSp mod modClrScheme chgLayout">
        <pc:chgData name="Sue James" userId="S::sue.pellew-james@uwtsd.ac.uk::3213fc8e-0ae9-43fa-b081-b3253138e4c6" providerId="AD" clId="Web-{83BC6B54-E8E5-0229-9FDC-6BABE64CB954}" dt="2022-11-10T12:59:21.815" v="1"/>
        <pc:sldMkLst>
          <pc:docMk/>
          <pc:sldMk cId="3143610681" sldId="268"/>
        </pc:sldMkLst>
        <pc:spChg chg="mod ord">
          <ac:chgData name="Sue James" userId="S::sue.pellew-james@uwtsd.ac.uk::3213fc8e-0ae9-43fa-b081-b3253138e4c6" providerId="AD" clId="Web-{83BC6B54-E8E5-0229-9FDC-6BABE64CB954}" dt="2022-11-10T12:59:21.815" v="1"/>
          <ac:spMkLst>
            <pc:docMk/>
            <pc:sldMk cId="3143610681" sldId="268"/>
            <ac:spMk id="3" creationId="{00000000-0000-0000-0000-000000000000}"/>
          </ac:spMkLst>
        </pc:spChg>
        <pc:picChg chg="mod ord">
          <ac:chgData name="Sue James" userId="S::sue.pellew-james@uwtsd.ac.uk::3213fc8e-0ae9-43fa-b081-b3253138e4c6" providerId="AD" clId="Web-{83BC6B54-E8E5-0229-9FDC-6BABE64CB954}" dt="2022-11-10T12:59:21.815" v="1"/>
          <ac:picMkLst>
            <pc:docMk/>
            <pc:sldMk cId="3143610681" sldId="268"/>
            <ac:picMk id="3074" creationId="{00000000-0000-0000-0000-000000000000}"/>
          </ac:picMkLst>
        </pc:picChg>
      </pc:sldChg>
      <pc:sldChg chg="modSp mod modClrScheme chgLayout">
        <pc:chgData name="Sue James" userId="S::sue.pellew-james@uwtsd.ac.uk::3213fc8e-0ae9-43fa-b081-b3253138e4c6" providerId="AD" clId="Web-{83BC6B54-E8E5-0229-9FDC-6BABE64CB954}" dt="2022-11-10T12:59:21.815" v="1"/>
        <pc:sldMkLst>
          <pc:docMk/>
          <pc:sldMk cId="4101649750" sldId="269"/>
        </pc:sldMkLst>
        <pc:spChg chg="mod ord">
          <ac:chgData name="Sue James" userId="S::sue.pellew-james@uwtsd.ac.uk::3213fc8e-0ae9-43fa-b081-b3253138e4c6" providerId="AD" clId="Web-{83BC6B54-E8E5-0229-9FDC-6BABE64CB954}" dt="2022-11-10T12:59:21.815" v="1"/>
          <ac:spMkLst>
            <pc:docMk/>
            <pc:sldMk cId="4101649750" sldId="269"/>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4101649750" sldId="269"/>
            <ac:spMk id="3" creationId="{00000000-0000-0000-0000-000000000000}"/>
          </ac:spMkLst>
        </pc:spChg>
      </pc:sldChg>
      <pc:sldChg chg="modSp mod modClrScheme chgLayout">
        <pc:chgData name="Sue James" userId="S::sue.pellew-james@uwtsd.ac.uk::3213fc8e-0ae9-43fa-b081-b3253138e4c6" providerId="AD" clId="Web-{83BC6B54-E8E5-0229-9FDC-6BABE64CB954}" dt="2022-11-10T12:59:21.815" v="1"/>
        <pc:sldMkLst>
          <pc:docMk/>
          <pc:sldMk cId="363811403" sldId="270"/>
        </pc:sldMkLst>
        <pc:spChg chg="mod ord">
          <ac:chgData name="Sue James" userId="S::sue.pellew-james@uwtsd.ac.uk::3213fc8e-0ae9-43fa-b081-b3253138e4c6" providerId="AD" clId="Web-{83BC6B54-E8E5-0229-9FDC-6BABE64CB954}" dt="2022-11-10T12:59:21.815" v="1"/>
          <ac:spMkLst>
            <pc:docMk/>
            <pc:sldMk cId="363811403" sldId="270"/>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363811403" sldId="270"/>
            <ac:spMk id="3" creationId="{00000000-0000-0000-0000-000000000000}"/>
          </ac:spMkLst>
        </pc:spChg>
      </pc:sldChg>
      <pc:sldChg chg="modSp mod modClrScheme chgLayout">
        <pc:chgData name="Sue James" userId="S::sue.pellew-james@uwtsd.ac.uk::3213fc8e-0ae9-43fa-b081-b3253138e4c6" providerId="AD" clId="Web-{83BC6B54-E8E5-0229-9FDC-6BABE64CB954}" dt="2022-11-10T12:59:21.815" v="1"/>
        <pc:sldMkLst>
          <pc:docMk/>
          <pc:sldMk cId="1167998692" sldId="271"/>
        </pc:sldMkLst>
        <pc:spChg chg="mod ord">
          <ac:chgData name="Sue James" userId="S::sue.pellew-james@uwtsd.ac.uk::3213fc8e-0ae9-43fa-b081-b3253138e4c6" providerId="AD" clId="Web-{83BC6B54-E8E5-0229-9FDC-6BABE64CB954}" dt="2022-11-10T12:59:21.815" v="1"/>
          <ac:spMkLst>
            <pc:docMk/>
            <pc:sldMk cId="1167998692" sldId="271"/>
            <ac:spMk id="2" creationId="{00000000-0000-0000-0000-000000000000}"/>
          </ac:spMkLst>
        </pc:spChg>
        <pc:spChg chg="mod ord">
          <ac:chgData name="Sue James" userId="S::sue.pellew-james@uwtsd.ac.uk::3213fc8e-0ae9-43fa-b081-b3253138e4c6" providerId="AD" clId="Web-{83BC6B54-E8E5-0229-9FDC-6BABE64CB954}" dt="2022-11-10T12:59:21.815" v="1"/>
          <ac:spMkLst>
            <pc:docMk/>
            <pc:sldMk cId="1167998692" sldId="271"/>
            <ac:spMk id="3" creationId="{00000000-0000-0000-0000-000000000000}"/>
          </ac:spMkLst>
        </pc:spChg>
      </pc:sldChg>
      <pc:sldMasterChg chg="del delSldLayout">
        <pc:chgData name="Sue James" userId="S::sue.pellew-james@uwtsd.ac.uk::3213fc8e-0ae9-43fa-b081-b3253138e4c6" providerId="AD" clId="Web-{83BC6B54-E8E5-0229-9FDC-6BABE64CB954}" dt="2022-11-10T12:59:10.377" v="0"/>
        <pc:sldMasterMkLst>
          <pc:docMk/>
          <pc:sldMasterMk cId="4183807385" sldId="2147483660"/>
        </pc:sldMasterMkLst>
        <pc:sldLayoutChg chg="del">
          <pc:chgData name="Sue James" userId="S::sue.pellew-james@uwtsd.ac.uk::3213fc8e-0ae9-43fa-b081-b3253138e4c6" providerId="AD" clId="Web-{83BC6B54-E8E5-0229-9FDC-6BABE64CB954}" dt="2022-11-10T12:59:10.377" v="0"/>
          <pc:sldLayoutMkLst>
            <pc:docMk/>
            <pc:sldMasterMk cId="4183807385" sldId="2147483660"/>
            <pc:sldLayoutMk cId="3581085167" sldId="2147483661"/>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2771082878" sldId="2147483662"/>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1895917379" sldId="2147483663"/>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2910242007" sldId="2147483664"/>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3105569753" sldId="2147483665"/>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3988910739" sldId="2147483666"/>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2283484977" sldId="2147483667"/>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3725208080" sldId="2147483668"/>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4282681852" sldId="2147483669"/>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91271634" sldId="2147483670"/>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2153013916" sldId="2147483671"/>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795547205" sldId="2147483672"/>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633538465" sldId="2147483673"/>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2299681488" sldId="2147483674"/>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3063122120" sldId="2147483675"/>
          </pc:sldLayoutMkLst>
        </pc:sldLayoutChg>
        <pc:sldLayoutChg chg="del">
          <pc:chgData name="Sue James" userId="S::sue.pellew-james@uwtsd.ac.uk::3213fc8e-0ae9-43fa-b081-b3253138e4c6" providerId="AD" clId="Web-{83BC6B54-E8E5-0229-9FDC-6BABE64CB954}" dt="2022-11-10T12:59:10.377" v="0"/>
          <pc:sldLayoutMkLst>
            <pc:docMk/>
            <pc:sldMasterMk cId="4183807385" sldId="2147483660"/>
            <pc:sldLayoutMk cId="4215050860" sldId="2147483676"/>
          </pc:sldLayoutMkLst>
        </pc:sldLayoutChg>
      </pc:sldMasterChg>
      <pc:sldMasterChg chg="add del addSldLayout delSldLayout modSldLayout">
        <pc:chgData name="Sue James" userId="S::sue.pellew-james@uwtsd.ac.uk::3213fc8e-0ae9-43fa-b081-b3253138e4c6" providerId="AD" clId="Web-{83BC6B54-E8E5-0229-9FDC-6BABE64CB954}" dt="2022-11-10T12:59:21.815" v="1"/>
        <pc:sldMasterMkLst>
          <pc:docMk/>
          <pc:sldMasterMk cId="2137688776" sldId="2147483677"/>
        </pc:sldMasterMkLst>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3350317921" sldId="2147483678"/>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946473336" sldId="2147483679"/>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4275692577" sldId="2147483680"/>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4264255692" sldId="2147483681"/>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3280753076" sldId="2147483682"/>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1222218918" sldId="2147483683"/>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1179605462" sldId="2147483684"/>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3664683684" sldId="2147483685"/>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1035016070" sldId="2147483686"/>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3802020758" sldId="2147483687"/>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3410239533" sldId="2147483688"/>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1003268512" sldId="2147483689"/>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2496476195" sldId="2147483690"/>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3190434620" sldId="2147483691"/>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499694789" sldId="2147483692"/>
          </pc:sldLayoutMkLst>
        </pc:sldLayoutChg>
        <pc:sldLayoutChg chg="add del mod replId">
          <pc:chgData name="Sue James" userId="S::sue.pellew-james@uwtsd.ac.uk::3213fc8e-0ae9-43fa-b081-b3253138e4c6" providerId="AD" clId="Web-{83BC6B54-E8E5-0229-9FDC-6BABE64CB954}" dt="2022-11-10T12:59:21.815" v="1"/>
          <pc:sldLayoutMkLst>
            <pc:docMk/>
            <pc:sldMasterMk cId="2137688776" sldId="2147483677"/>
            <pc:sldLayoutMk cId="2315078844" sldId="2147483693"/>
          </pc:sldLayoutMkLst>
        </pc:sldLayoutChg>
      </pc:sldMasterChg>
      <pc:sldMasterChg chg="add addSldLayout modSldLayout">
        <pc:chgData name="Sue James" userId="S::sue.pellew-james@uwtsd.ac.uk::3213fc8e-0ae9-43fa-b081-b3253138e4c6" providerId="AD" clId="Web-{83BC6B54-E8E5-0229-9FDC-6BABE64CB954}" dt="2022-11-10T12:59:21.815" v="1"/>
        <pc:sldMasterMkLst>
          <pc:docMk/>
          <pc:sldMasterMk cId="3656952565" sldId="2147483694"/>
        </pc:sldMasterMkLst>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1975340819" sldId="2147483695"/>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3907226778" sldId="2147483696"/>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2323873024" sldId="2147483697"/>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402566336" sldId="2147483698"/>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553507260" sldId="2147483699"/>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4064630153" sldId="2147483700"/>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3679697882" sldId="2147483701"/>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3665794945" sldId="2147483702"/>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23271015" sldId="2147483703"/>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1587576799" sldId="2147483704"/>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2577795770" sldId="2147483705"/>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2442739749" sldId="2147483706"/>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1224693018" sldId="2147483707"/>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3641428697" sldId="2147483708"/>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2262929731" sldId="2147483709"/>
          </pc:sldLayoutMkLst>
        </pc:sldLayoutChg>
        <pc:sldLayoutChg chg="add mod replId">
          <pc:chgData name="Sue James" userId="S::sue.pellew-james@uwtsd.ac.uk::3213fc8e-0ae9-43fa-b081-b3253138e4c6" providerId="AD" clId="Web-{83BC6B54-E8E5-0229-9FDC-6BABE64CB954}" dt="2022-11-10T12:59:21.815" v="1"/>
          <pc:sldLayoutMkLst>
            <pc:docMk/>
            <pc:sldMasterMk cId="3656952565" sldId="2147483694"/>
            <pc:sldLayoutMk cId="3245134392" sldId="21474837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361027-2B91-469F-A3D0-5621BD1F1D57}"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6A7B1B62-2ED3-438E-949D-C5A7C01A5CD7}">
      <dgm:prSet phldrT="[Text]"/>
      <dgm:spPr/>
      <dgm:t>
        <a:bodyPr/>
        <a:lstStyle/>
        <a:p>
          <a:r>
            <a:rPr lang="en-US" dirty="0"/>
            <a:t>Factories Act (1802)</a:t>
          </a:r>
        </a:p>
      </dgm:t>
    </dgm:pt>
    <dgm:pt modelId="{E254D6C1-050B-45E6-9456-48A95C38FD83}" type="parTrans" cxnId="{8ECC61E4-711D-45CF-A8C6-D9B4F46F51A2}">
      <dgm:prSet/>
      <dgm:spPr/>
      <dgm:t>
        <a:bodyPr/>
        <a:lstStyle/>
        <a:p>
          <a:endParaRPr lang="en-US"/>
        </a:p>
      </dgm:t>
    </dgm:pt>
    <dgm:pt modelId="{8692B025-CF46-4F07-884C-DC88CD80EA83}" type="sibTrans" cxnId="{8ECC61E4-711D-45CF-A8C6-D9B4F46F51A2}">
      <dgm:prSet/>
      <dgm:spPr/>
      <dgm:t>
        <a:bodyPr/>
        <a:lstStyle/>
        <a:p>
          <a:endParaRPr lang="en-US"/>
        </a:p>
      </dgm:t>
    </dgm:pt>
    <dgm:pt modelId="{825E8087-DC55-4943-9C1E-D19C6A677E6F}">
      <dgm:prSet phldrT="[Text]"/>
      <dgm:spPr/>
      <dgm:t>
        <a:bodyPr/>
        <a:lstStyle/>
        <a:p>
          <a:r>
            <a:rPr lang="en-US" dirty="0"/>
            <a:t>Elementary Education Act (1870-76)</a:t>
          </a:r>
        </a:p>
      </dgm:t>
    </dgm:pt>
    <dgm:pt modelId="{E96FFF0C-40FD-40F6-8DB1-6EC29FEF9BD0}" type="parTrans" cxnId="{CF4F7C5A-6BBD-4FEF-8C1D-A2671807EEB0}">
      <dgm:prSet/>
      <dgm:spPr/>
      <dgm:t>
        <a:bodyPr/>
        <a:lstStyle/>
        <a:p>
          <a:endParaRPr lang="en-US"/>
        </a:p>
      </dgm:t>
    </dgm:pt>
    <dgm:pt modelId="{21E3AF97-CB5E-4E64-9A53-E2E7E4BE5891}" type="sibTrans" cxnId="{CF4F7C5A-6BBD-4FEF-8C1D-A2671807EEB0}">
      <dgm:prSet/>
      <dgm:spPr/>
      <dgm:t>
        <a:bodyPr/>
        <a:lstStyle/>
        <a:p>
          <a:endParaRPr lang="en-US"/>
        </a:p>
      </dgm:t>
    </dgm:pt>
    <dgm:pt modelId="{3930BFA5-EF3C-47D4-A894-7B3B6519034D}">
      <dgm:prSet phldrT="[Text]"/>
      <dgm:spPr/>
      <dgm:t>
        <a:bodyPr/>
        <a:lstStyle/>
        <a:p>
          <a:r>
            <a:rPr lang="en-US" dirty="0"/>
            <a:t>Samuelson Report (1884) </a:t>
          </a:r>
        </a:p>
        <a:p>
          <a:r>
            <a:rPr lang="en-US" dirty="0"/>
            <a:t>Royal commission on Tech Instruction</a:t>
          </a:r>
        </a:p>
        <a:p>
          <a:r>
            <a:rPr lang="en-US" dirty="0"/>
            <a:t>(</a:t>
          </a:r>
          <a:r>
            <a:rPr lang="en-US" dirty="0" err="1"/>
            <a:t>Inc</a:t>
          </a:r>
          <a:r>
            <a:rPr lang="en-US" dirty="0"/>
            <a:t> of Science)</a:t>
          </a:r>
        </a:p>
      </dgm:t>
    </dgm:pt>
    <dgm:pt modelId="{40A13006-478E-4861-8E28-7AF2398A45BB}" type="parTrans" cxnId="{7DF4505A-D306-471D-8A5C-155488E769E0}">
      <dgm:prSet/>
      <dgm:spPr/>
      <dgm:t>
        <a:bodyPr/>
        <a:lstStyle/>
        <a:p>
          <a:endParaRPr lang="en-US"/>
        </a:p>
      </dgm:t>
    </dgm:pt>
    <dgm:pt modelId="{4411C9EE-D213-41E2-B1B2-BBCF282C29E7}" type="sibTrans" cxnId="{7DF4505A-D306-471D-8A5C-155488E769E0}">
      <dgm:prSet/>
      <dgm:spPr/>
      <dgm:t>
        <a:bodyPr/>
        <a:lstStyle/>
        <a:p>
          <a:endParaRPr lang="en-US"/>
        </a:p>
      </dgm:t>
    </dgm:pt>
    <dgm:pt modelId="{8C6A5530-6945-4D89-90FF-904D8CDE6DB7}">
      <dgm:prSet phldrT="[Text]"/>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dirty="0"/>
            <a:t>Welsh Intermediate Education Act (1889)</a:t>
          </a:r>
        </a:p>
        <a:p>
          <a:pPr defTabSz="755650">
            <a:lnSpc>
              <a:spcPct val="90000"/>
            </a:lnSpc>
            <a:spcBef>
              <a:spcPct val="0"/>
            </a:spcBef>
            <a:spcAft>
              <a:spcPct val="35000"/>
            </a:spcAft>
          </a:pPr>
          <a:endParaRPr lang="en-US" dirty="0"/>
        </a:p>
      </dgm:t>
    </dgm:pt>
    <dgm:pt modelId="{F40A6172-E542-47E6-A31C-F82A3A190AFC}" type="parTrans" cxnId="{A6E22688-1A53-423A-8F1A-1443DDF9D274}">
      <dgm:prSet/>
      <dgm:spPr/>
      <dgm:t>
        <a:bodyPr/>
        <a:lstStyle/>
        <a:p>
          <a:endParaRPr lang="en-US"/>
        </a:p>
      </dgm:t>
    </dgm:pt>
    <dgm:pt modelId="{DB8FBC99-7D89-4A6C-927D-BEFB18A48917}" type="sibTrans" cxnId="{A6E22688-1A53-423A-8F1A-1443DDF9D274}">
      <dgm:prSet/>
      <dgm:spPr/>
      <dgm:t>
        <a:bodyPr/>
        <a:lstStyle/>
        <a:p>
          <a:endParaRPr lang="en-US"/>
        </a:p>
      </dgm:t>
    </dgm:pt>
    <dgm:pt modelId="{319D2554-6897-46C5-9F19-78F756592039}">
      <dgm:prSet phldrT="[Text]"/>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dirty="0"/>
            <a:t>Regulations for Secondary Schools (1904)</a:t>
          </a:r>
        </a:p>
        <a:p>
          <a:pPr defTabSz="800100">
            <a:lnSpc>
              <a:spcPct val="90000"/>
            </a:lnSpc>
            <a:spcBef>
              <a:spcPct val="0"/>
            </a:spcBef>
            <a:spcAft>
              <a:spcPct val="35000"/>
            </a:spcAft>
          </a:pPr>
          <a:endParaRPr lang="en-US" dirty="0"/>
        </a:p>
      </dgm:t>
    </dgm:pt>
    <dgm:pt modelId="{7717EACB-139B-43C6-925A-1F63B5B35873}" type="parTrans" cxnId="{20D5E580-95BC-4C5D-8B91-3BFE9F39C66D}">
      <dgm:prSet/>
      <dgm:spPr/>
      <dgm:t>
        <a:bodyPr/>
        <a:lstStyle/>
        <a:p>
          <a:endParaRPr lang="en-US"/>
        </a:p>
      </dgm:t>
    </dgm:pt>
    <dgm:pt modelId="{0A21A00D-7586-4ACC-92EE-C4485719C5BC}" type="sibTrans" cxnId="{20D5E580-95BC-4C5D-8B91-3BFE9F39C66D}">
      <dgm:prSet/>
      <dgm:spPr/>
      <dgm:t>
        <a:bodyPr/>
        <a:lstStyle/>
        <a:p>
          <a:endParaRPr lang="en-US"/>
        </a:p>
      </dgm:t>
    </dgm:pt>
    <dgm:pt modelId="{5F49C4EF-C443-4D79-9DD1-4C0B5A3FD3FA}" type="pres">
      <dgm:prSet presAssocID="{5C361027-2B91-469F-A3D0-5621BD1F1D57}" presName="Name0" presStyleCnt="0">
        <dgm:presLayoutVars>
          <dgm:dir/>
          <dgm:resizeHandles val="exact"/>
        </dgm:presLayoutVars>
      </dgm:prSet>
      <dgm:spPr/>
    </dgm:pt>
    <dgm:pt modelId="{FCD6A62A-A686-4036-BE3D-B1AFEEE7995F}" type="pres">
      <dgm:prSet presAssocID="{6A7B1B62-2ED3-438E-949D-C5A7C01A5CD7}" presName="node" presStyleLbl="node1" presStyleIdx="0" presStyleCnt="5">
        <dgm:presLayoutVars>
          <dgm:bulletEnabled val="1"/>
        </dgm:presLayoutVars>
      </dgm:prSet>
      <dgm:spPr/>
    </dgm:pt>
    <dgm:pt modelId="{61A7F7CB-AA87-4FCF-98A0-CF620E6A02BA}" type="pres">
      <dgm:prSet presAssocID="{8692B025-CF46-4F07-884C-DC88CD80EA83}" presName="sibTrans" presStyleLbl="sibTrans2D1" presStyleIdx="0" presStyleCnt="4"/>
      <dgm:spPr/>
    </dgm:pt>
    <dgm:pt modelId="{163F4F88-7C91-4CA0-B2AE-0F027A61D6F8}" type="pres">
      <dgm:prSet presAssocID="{8692B025-CF46-4F07-884C-DC88CD80EA83}" presName="connectorText" presStyleLbl="sibTrans2D1" presStyleIdx="0" presStyleCnt="4"/>
      <dgm:spPr/>
    </dgm:pt>
    <dgm:pt modelId="{C3D3FD58-7B17-400C-97E5-54163DCD2BB1}" type="pres">
      <dgm:prSet presAssocID="{825E8087-DC55-4943-9C1E-D19C6A677E6F}" presName="node" presStyleLbl="node1" presStyleIdx="1" presStyleCnt="5">
        <dgm:presLayoutVars>
          <dgm:bulletEnabled val="1"/>
        </dgm:presLayoutVars>
      </dgm:prSet>
      <dgm:spPr/>
    </dgm:pt>
    <dgm:pt modelId="{320C0618-21D8-4069-93AE-606416A02EEA}" type="pres">
      <dgm:prSet presAssocID="{21E3AF97-CB5E-4E64-9A53-E2E7E4BE5891}" presName="sibTrans" presStyleLbl="sibTrans2D1" presStyleIdx="1" presStyleCnt="4"/>
      <dgm:spPr/>
    </dgm:pt>
    <dgm:pt modelId="{04765AD6-E14A-4937-8526-95BB4D0F72CE}" type="pres">
      <dgm:prSet presAssocID="{21E3AF97-CB5E-4E64-9A53-E2E7E4BE5891}" presName="connectorText" presStyleLbl="sibTrans2D1" presStyleIdx="1" presStyleCnt="4"/>
      <dgm:spPr/>
    </dgm:pt>
    <dgm:pt modelId="{64E731FA-8A94-40EB-A843-FB8E24053A85}" type="pres">
      <dgm:prSet presAssocID="{3930BFA5-EF3C-47D4-A894-7B3B6519034D}" presName="node" presStyleLbl="node1" presStyleIdx="2" presStyleCnt="5">
        <dgm:presLayoutVars>
          <dgm:bulletEnabled val="1"/>
        </dgm:presLayoutVars>
      </dgm:prSet>
      <dgm:spPr/>
    </dgm:pt>
    <dgm:pt modelId="{21253F6F-8F0F-4352-933C-CE9A73000649}" type="pres">
      <dgm:prSet presAssocID="{4411C9EE-D213-41E2-B1B2-BBCF282C29E7}" presName="sibTrans" presStyleLbl="sibTrans2D1" presStyleIdx="2" presStyleCnt="4"/>
      <dgm:spPr/>
    </dgm:pt>
    <dgm:pt modelId="{8A56A35A-7334-41F7-92F6-EEA4523FAE3A}" type="pres">
      <dgm:prSet presAssocID="{4411C9EE-D213-41E2-B1B2-BBCF282C29E7}" presName="connectorText" presStyleLbl="sibTrans2D1" presStyleIdx="2" presStyleCnt="4"/>
      <dgm:spPr/>
    </dgm:pt>
    <dgm:pt modelId="{01D7FCBA-702D-4A55-A9D7-874ECC7F98C6}" type="pres">
      <dgm:prSet presAssocID="{8C6A5530-6945-4D89-90FF-904D8CDE6DB7}" presName="node" presStyleLbl="node1" presStyleIdx="3" presStyleCnt="5">
        <dgm:presLayoutVars>
          <dgm:bulletEnabled val="1"/>
        </dgm:presLayoutVars>
      </dgm:prSet>
      <dgm:spPr/>
    </dgm:pt>
    <dgm:pt modelId="{D8FF7E0D-7308-4804-9196-8D21F905B668}" type="pres">
      <dgm:prSet presAssocID="{DB8FBC99-7D89-4A6C-927D-BEFB18A48917}" presName="sibTrans" presStyleLbl="sibTrans2D1" presStyleIdx="3" presStyleCnt="4"/>
      <dgm:spPr/>
    </dgm:pt>
    <dgm:pt modelId="{7C8B8838-83A6-4A3F-95A1-47D089AFF3FB}" type="pres">
      <dgm:prSet presAssocID="{DB8FBC99-7D89-4A6C-927D-BEFB18A48917}" presName="connectorText" presStyleLbl="sibTrans2D1" presStyleIdx="3" presStyleCnt="4"/>
      <dgm:spPr/>
    </dgm:pt>
    <dgm:pt modelId="{1621C717-56D6-437C-A513-79BC8AB7EEA2}" type="pres">
      <dgm:prSet presAssocID="{319D2554-6897-46C5-9F19-78F756592039}" presName="node" presStyleLbl="node1" presStyleIdx="4" presStyleCnt="5">
        <dgm:presLayoutVars>
          <dgm:bulletEnabled val="1"/>
        </dgm:presLayoutVars>
      </dgm:prSet>
      <dgm:spPr/>
    </dgm:pt>
  </dgm:ptLst>
  <dgm:cxnLst>
    <dgm:cxn modelId="{D2598D0F-C42D-4251-812D-FB53DAEC4686}" type="presOf" srcId="{DB8FBC99-7D89-4A6C-927D-BEFB18A48917}" destId="{7C8B8838-83A6-4A3F-95A1-47D089AFF3FB}" srcOrd="1" destOrd="0" presId="urn:microsoft.com/office/officeart/2005/8/layout/process1"/>
    <dgm:cxn modelId="{C15EEC2B-6099-4764-997A-89ED3626493C}" type="presOf" srcId="{3930BFA5-EF3C-47D4-A894-7B3B6519034D}" destId="{64E731FA-8A94-40EB-A843-FB8E24053A85}" srcOrd="0" destOrd="0" presId="urn:microsoft.com/office/officeart/2005/8/layout/process1"/>
    <dgm:cxn modelId="{43326439-27CA-4E0E-A8DC-43B83F0FD59E}" type="presOf" srcId="{8692B025-CF46-4F07-884C-DC88CD80EA83}" destId="{61A7F7CB-AA87-4FCF-98A0-CF620E6A02BA}" srcOrd="0" destOrd="0" presId="urn:microsoft.com/office/officeart/2005/8/layout/process1"/>
    <dgm:cxn modelId="{FC696E3F-22A8-476C-AFC2-2DB2D45E6561}" type="presOf" srcId="{4411C9EE-D213-41E2-B1B2-BBCF282C29E7}" destId="{21253F6F-8F0F-4352-933C-CE9A73000649}" srcOrd="0" destOrd="0" presId="urn:microsoft.com/office/officeart/2005/8/layout/process1"/>
    <dgm:cxn modelId="{5F4FBC5D-385B-462A-A61A-259E0FCBE2F6}" type="presOf" srcId="{DB8FBC99-7D89-4A6C-927D-BEFB18A48917}" destId="{D8FF7E0D-7308-4804-9196-8D21F905B668}" srcOrd="0" destOrd="0" presId="urn:microsoft.com/office/officeart/2005/8/layout/process1"/>
    <dgm:cxn modelId="{2579BA52-4F8C-47D4-8513-0CC64BFB1DDA}" type="presOf" srcId="{825E8087-DC55-4943-9C1E-D19C6A677E6F}" destId="{C3D3FD58-7B17-400C-97E5-54163DCD2BB1}" srcOrd="0" destOrd="0" presId="urn:microsoft.com/office/officeart/2005/8/layout/process1"/>
    <dgm:cxn modelId="{7DF4505A-D306-471D-8A5C-155488E769E0}" srcId="{5C361027-2B91-469F-A3D0-5621BD1F1D57}" destId="{3930BFA5-EF3C-47D4-A894-7B3B6519034D}" srcOrd="2" destOrd="0" parTransId="{40A13006-478E-4861-8E28-7AF2398A45BB}" sibTransId="{4411C9EE-D213-41E2-B1B2-BBCF282C29E7}"/>
    <dgm:cxn modelId="{CF4F7C5A-6BBD-4FEF-8C1D-A2671807EEB0}" srcId="{5C361027-2B91-469F-A3D0-5621BD1F1D57}" destId="{825E8087-DC55-4943-9C1E-D19C6A677E6F}" srcOrd="1" destOrd="0" parTransId="{E96FFF0C-40FD-40F6-8DB1-6EC29FEF9BD0}" sibTransId="{21E3AF97-CB5E-4E64-9A53-E2E7E4BE5891}"/>
    <dgm:cxn modelId="{20D5E580-95BC-4C5D-8B91-3BFE9F39C66D}" srcId="{5C361027-2B91-469F-A3D0-5621BD1F1D57}" destId="{319D2554-6897-46C5-9F19-78F756592039}" srcOrd="4" destOrd="0" parTransId="{7717EACB-139B-43C6-925A-1F63B5B35873}" sibTransId="{0A21A00D-7586-4ACC-92EE-C4485719C5BC}"/>
    <dgm:cxn modelId="{A6E22688-1A53-423A-8F1A-1443DDF9D274}" srcId="{5C361027-2B91-469F-A3D0-5621BD1F1D57}" destId="{8C6A5530-6945-4D89-90FF-904D8CDE6DB7}" srcOrd="3" destOrd="0" parTransId="{F40A6172-E542-47E6-A31C-F82A3A190AFC}" sibTransId="{DB8FBC99-7D89-4A6C-927D-BEFB18A48917}"/>
    <dgm:cxn modelId="{4302AB8F-FC9D-4DCB-8AB6-8317AF04E78C}" type="presOf" srcId="{4411C9EE-D213-41E2-B1B2-BBCF282C29E7}" destId="{8A56A35A-7334-41F7-92F6-EEA4523FAE3A}" srcOrd="1" destOrd="0" presId="urn:microsoft.com/office/officeart/2005/8/layout/process1"/>
    <dgm:cxn modelId="{68D960A4-DC9F-4E12-9DF1-32CC7DF3F7BE}" type="presOf" srcId="{6A7B1B62-2ED3-438E-949D-C5A7C01A5CD7}" destId="{FCD6A62A-A686-4036-BE3D-B1AFEEE7995F}" srcOrd="0" destOrd="0" presId="urn:microsoft.com/office/officeart/2005/8/layout/process1"/>
    <dgm:cxn modelId="{696891B6-D0B8-4497-A778-32952DCFC550}" type="presOf" srcId="{5C361027-2B91-469F-A3D0-5621BD1F1D57}" destId="{5F49C4EF-C443-4D79-9DD1-4C0B5A3FD3FA}" srcOrd="0" destOrd="0" presId="urn:microsoft.com/office/officeart/2005/8/layout/process1"/>
    <dgm:cxn modelId="{ED06F3BE-D309-4F3F-8B55-891D3828ED4D}" type="presOf" srcId="{21E3AF97-CB5E-4E64-9A53-E2E7E4BE5891}" destId="{04765AD6-E14A-4937-8526-95BB4D0F72CE}" srcOrd="1" destOrd="0" presId="urn:microsoft.com/office/officeart/2005/8/layout/process1"/>
    <dgm:cxn modelId="{03CA09CB-D84F-4732-B52E-E88D08F91A4D}" type="presOf" srcId="{319D2554-6897-46C5-9F19-78F756592039}" destId="{1621C717-56D6-437C-A513-79BC8AB7EEA2}" srcOrd="0" destOrd="0" presId="urn:microsoft.com/office/officeart/2005/8/layout/process1"/>
    <dgm:cxn modelId="{9B9B0FD0-24C4-447F-9E62-0A6E268DF5FF}" type="presOf" srcId="{8692B025-CF46-4F07-884C-DC88CD80EA83}" destId="{163F4F88-7C91-4CA0-B2AE-0F027A61D6F8}" srcOrd="1" destOrd="0" presId="urn:microsoft.com/office/officeart/2005/8/layout/process1"/>
    <dgm:cxn modelId="{71E605D1-1238-47FB-B0B0-DE2262637B76}" type="presOf" srcId="{21E3AF97-CB5E-4E64-9A53-E2E7E4BE5891}" destId="{320C0618-21D8-4069-93AE-606416A02EEA}" srcOrd="0" destOrd="0" presId="urn:microsoft.com/office/officeart/2005/8/layout/process1"/>
    <dgm:cxn modelId="{8ECC61E4-711D-45CF-A8C6-D9B4F46F51A2}" srcId="{5C361027-2B91-469F-A3D0-5621BD1F1D57}" destId="{6A7B1B62-2ED3-438E-949D-C5A7C01A5CD7}" srcOrd="0" destOrd="0" parTransId="{E254D6C1-050B-45E6-9456-48A95C38FD83}" sibTransId="{8692B025-CF46-4F07-884C-DC88CD80EA83}"/>
    <dgm:cxn modelId="{0E555AE5-2BE9-4A29-B9AA-2BA26469F3C0}" type="presOf" srcId="{8C6A5530-6945-4D89-90FF-904D8CDE6DB7}" destId="{01D7FCBA-702D-4A55-A9D7-874ECC7F98C6}" srcOrd="0" destOrd="0" presId="urn:microsoft.com/office/officeart/2005/8/layout/process1"/>
    <dgm:cxn modelId="{6B63D8D1-D435-4A6F-850B-D84058364BB8}" type="presParOf" srcId="{5F49C4EF-C443-4D79-9DD1-4C0B5A3FD3FA}" destId="{FCD6A62A-A686-4036-BE3D-B1AFEEE7995F}" srcOrd="0" destOrd="0" presId="urn:microsoft.com/office/officeart/2005/8/layout/process1"/>
    <dgm:cxn modelId="{FEEAB00E-81E1-49D9-AB49-7E41AA231480}" type="presParOf" srcId="{5F49C4EF-C443-4D79-9DD1-4C0B5A3FD3FA}" destId="{61A7F7CB-AA87-4FCF-98A0-CF620E6A02BA}" srcOrd="1" destOrd="0" presId="urn:microsoft.com/office/officeart/2005/8/layout/process1"/>
    <dgm:cxn modelId="{FDF2ACF0-FDA5-4BF4-91BE-B2270E21CD4B}" type="presParOf" srcId="{61A7F7CB-AA87-4FCF-98A0-CF620E6A02BA}" destId="{163F4F88-7C91-4CA0-B2AE-0F027A61D6F8}" srcOrd="0" destOrd="0" presId="urn:microsoft.com/office/officeart/2005/8/layout/process1"/>
    <dgm:cxn modelId="{180B42F6-148F-4DC0-B52D-4D7FDD2C61C6}" type="presParOf" srcId="{5F49C4EF-C443-4D79-9DD1-4C0B5A3FD3FA}" destId="{C3D3FD58-7B17-400C-97E5-54163DCD2BB1}" srcOrd="2" destOrd="0" presId="urn:microsoft.com/office/officeart/2005/8/layout/process1"/>
    <dgm:cxn modelId="{7C686294-00A9-4BDA-8A1F-942FC0C667DE}" type="presParOf" srcId="{5F49C4EF-C443-4D79-9DD1-4C0B5A3FD3FA}" destId="{320C0618-21D8-4069-93AE-606416A02EEA}" srcOrd="3" destOrd="0" presId="urn:microsoft.com/office/officeart/2005/8/layout/process1"/>
    <dgm:cxn modelId="{32A9E8E4-F28A-4314-8129-33EF27AFC5B3}" type="presParOf" srcId="{320C0618-21D8-4069-93AE-606416A02EEA}" destId="{04765AD6-E14A-4937-8526-95BB4D0F72CE}" srcOrd="0" destOrd="0" presId="urn:microsoft.com/office/officeart/2005/8/layout/process1"/>
    <dgm:cxn modelId="{BA23D7B9-3218-49A8-BFC6-5AEB25891E98}" type="presParOf" srcId="{5F49C4EF-C443-4D79-9DD1-4C0B5A3FD3FA}" destId="{64E731FA-8A94-40EB-A843-FB8E24053A85}" srcOrd="4" destOrd="0" presId="urn:microsoft.com/office/officeart/2005/8/layout/process1"/>
    <dgm:cxn modelId="{5504BA65-BE03-444F-8523-93124865957F}" type="presParOf" srcId="{5F49C4EF-C443-4D79-9DD1-4C0B5A3FD3FA}" destId="{21253F6F-8F0F-4352-933C-CE9A73000649}" srcOrd="5" destOrd="0" presId="urn:microsoft.com/office/officeart/2005/8/layout/process1"/>
    <dgm:cxn modelId="{47876D95-BECD-4977-BE9D-6F19E4C17630}" type="presParOf" srcId="{21253F6F-8F0F-4352-933C-CE9A73000649}" destId="{8A56A35A-7334-41F7-92F6-EEA4523FAE3A}" srcOrd="0" destOrd="0" presId="urn:microsoft.com/office/officeart/2005/8/layout/process1"/>
    <dgm:cxn modelId="{E2F1268D-29DE-4639-A460-95389481DA77}" type="presParOf" srcId="{5F49C4EF-C443-4D79-9DD1-4C0B5A3FD3FA}" destId="{01D7FCBA-702D-4A55-A9D7-874ECC7F98C6}" srcOrd="6" destOrd="0" presId="urn:microsoft.com/office/officeart/2005/8/layout/process1"/>
    <dgm:cxn modelId="{EB44D5C6-5598-4837-A589-FC8627A19EBD}" type="presParOf" srcId="{5F49C4EF-C443-4D79-9DD1-4C0B5A3FD3FA}" destId="{D8FF7E0D-7308-4804-9196-8D21F905B668}" srcOrd="7" destOrd="0" presId="urn:microsoft.com/office/officeart/2005/8/layout/process1"/>
    <dgm:cxn modelId="{3F57E146-6595-4A66-ACE9-7EC6B4AF5F34}" type="presParOf" srcId="{D8FF7E0D-7308-4804-9196-8D21F905B668}" destId="{7C8B8838-83A6-4A3F-95A1-47D089AFF3FB}" srcOrd="0" destOrd="0" presId="urn:microsoft.com/office/officeart/2005/8/layout/process1"/>
    <dgm:cxn modelId="{0FEA498B-5840-48DD-AC61-6F98EA6C3A81}" type="presParOf" srcId="{5F49C4EF-C443-4D79-9DD1-4C0B5A3FD3FA}" destId="{1621C717-56D6-437C-A513-79BC8AB7EEA2}"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361027-2B91-469F-A3D0-5621BD1F1D57}"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319D2554-6897-46C5-9F19-78F756592039}">
      <dgm:prSet phldrT="[Text]"/>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dirty="0"/>
            <a:t>Regulations for Secondary Schools (1904)</a:t>
          </a:r>
        </a:p>
        <a:p>
          <a:pPr defTabSz="800100">
            <a:lnSpc>
              <a:spcPct val="90000"/>
            </a:lnSpc>
            <a:spcBef>
              <a:spcPct val="0"/>
            </a:spcBef>
            <a:spcAft>
              <a:spcPct val="35000"/>
            </a:spcAft>
          </a:pPr>
          <a:endParaRPr lang="en-US" dirty="0"/>
        </a:p>
      </dgm:t>
    </dgm:pt>
    <dgm:pt modelId="{7717EACB-139B-43C6-925A-1F63B5B35873}" type="parTrans" cxnId="{20D5E580-95BC-4C5D-8B91-3BFE9F39C66D}">
      <dgm:prSet/>
      <dgm:spPr/>
      <dgm:t>
        <a:bodyPr/>
        <a:lstStyle/>
        <a:p>
          <a:endParaRPr lang="en-US"/>
        </a:p>
      </dgm:t>
    </dgm:pt>
    <dgm:pt modelId="{0A21A00D-7586-4ACC-92EE-C4485719C5BC}" type="sibTrans" cxnId="{20D5E580-95BC-4C5D-8B91-3BFE9F39C66D}">
      <dgm:prSet/>
      <dgm:spPr/>
      <dgm:t>
        <a:bodyPr/>
        <a:lstStyle/>
        <a:p>
          <a:endParaRPr lang="en-US"/>
        </a:p>
      </dgm:t>
    </dgm:pt>
    <dgm:pt modelId="{4ACC9855-639B-4D37-B7D0-B25D7CE52224}">
      <dgm:prSet phldrT="[Text]"/>
      <dgm:spPr/>
      <dgm:t>
        <a:bodyPr/>
        <a:lstStyle/>
        <a:p>
          <a:r>
            <a:rPr lang="en-US" dirty="0"/>
            <a:t>Acland Report (1913) </a:t>
          </a:r>
        </a:p>
      </dgm:t>
    </dgm:pt>
    <dgm:pt modelId="{19789393-BF9D-40B8-9E9F-D85F924CAF55}" type="parTrans" cxnId="{5BE862FC-30E6-4E47-9DA3-EF845DCE6BAC}">
      <dgm:prSet/>
      <dgm:spPr/>
      <dgm:t>
        <a:bodyPr/>
        <a:lstStyle/>
        <a:p>
          <a:endParaRPr lang="en-US"/>
        </a:p>
      </dgm:t>
    </dgm:pt>
    <dgm:pt modelId="{9A76A454-D74A-4E79-BA33-B36D2832A8EF}" type="sibTrans" cxnId="{5BE862FC-30E6-4E47-9DA3-EF845DCE6BAC}">
      <dgm:prSet/>
      <dgm:spPr/>
      <dgm:t>
        <a:bodyPr/>
        <a:lstStyle/>
        <a:p>
          <a:endParaRPr lang="en-US"/>
        </a:p>
      </dgm:t>
    </dgm:pt>
    <dgm:pt modelId="{EF979439-B07D-405C-9C22-ACE10AC16E04}">
      <dgm:prSet phldrT="[Text]"/>
      <dgm:spPr/>
      <dgm:t>
        <a:bodyPr/>
        <a:lstStyle/>
        <a:p>
          <a:r>
            <a:rPr lang="en-US" dirty="0" err="1"/>
            <a:t>Hadow</a:t>
          </a:r>
          <a:r>
            <a:rPr lang="en-US" dirty="0"/>
            <a:t> Report (1924) </a:t>
          </a:r>
        </a:p>
        <a:p>
          <a:r>
            <a:rPr lang="en-US" dirty="0"/>
            <a:t>Testing of educable capacity The </a:t>
          </a:r>
        </a:p>
      </dgm:t>
    </dgm:pt>
    <dgm:pt modelId="{9C867F10-4E42-40E9-9B32-4DA86659F06E}" type="parTrans" cxnId="{4B49F024-E0D1-4289-8FDA-23B5843B43E2}">
      <dgm:prSet/>
      <dgm:spPr/>
      <dgm:t>
        <a:bodyPr/>
        <a:lstStyle/>
        <a:p>
          <a:endParaRPr lang="en-US"/>
        </a:p>
      </dgm:t>
    </dgm:pt>
    <dgm:pt modelId="{3FAA810D-F0A8-448C-8086-BB344DBD553E}" type="sibTrans" cxnId="{4B49F024-E0D1-4289-8FDA-23B5843B43E2}">
      <dgm:prSet/>
      <dgm:spPr/>
      <dgm:t>
        <a:bodyPr/>
        <a:lstStyle/>
        <a:p>
          <a:endParaRPr lang="en-US"/>
        </a:p>
      </dgm:t>
    </dgm:pt>
    <dgm:pt modelId="{C1623C3E-2507-4958-B010-2989D3027193}">
      <dgm:prSet phldrT="[Text]"/>
      <dgm:spPr/>
      <dgm:t>
        <a:bodyPr/>
        <a:lstStyle/>
        <a:p>
          <a:r>
            <a:rPr lang="en-US" dirty="0"/>
            <a:t>The Wood Report (1929)</a:t>
          </a:r>
        </a:p>
        <a:p>
          <a:r>
            <a:rPr lang="en-US" dirty="0"/>
            <a:t>Mental deficiency committee</a:t>
          </a:r>
        </a:p>
      </dgm:t>
    </dgm:pt>
    <dgm:pt modelId="{7F1BCFA7-9281-4CD2-BC53-D502166A7184}" type="parTrans" cxnId="{51D8F28C-ACA4-4A5B-A2EA-B51EE634D598}">
      <dgm:prSet/>
      <dgm:spPr/>
      <dgm:t>
        <a:bodyPr/>
        <a:lstStyle/>
        <a:p>
          <a:endParaRPr lang="en-US"/>
        </a:p>
      </dgm:t>
    </dgm:pt>
    <dgm:pt modelId="{0D7B20F6-57EB-4667-BC55-8836F551B24E}" type="sibTrans" cxnId="{51D8F28C-ACA4-4A5B-A2EA-B51EE634D598}">
      <dgm:prSet/>
      <dgm:spPr/>
      <dgm:t>
        <a:bodyPr/>
        <a:lstStyle/>
        <a:p>
          <a:endParaRPr lang="en-US"/>
        </a:p>
      </dgm:t>
    </dgm:pt>
    <dgm:pt modelId="{EC5646F1-024A-4D2E-A52C-91A8A676A0BF}">
      <dgm:prSet phldrT="[Text]"/>
      <dgm:spPr/>
      <dgm:t>
        <a:bodyPr/>
        <a:lstStyle/>
        <a:p>
          <a:r>
            <a:rPr lang="en-US" dirty="0" err="1"/>
            <a:t>Hadow</a:t>
          </a:r>
          <a:r>
            <a:rPr lang="en-US" dirty="0"/>
            <a:t> Report (1931)</a:t>
          </a:r>
        </a:p>
        <a:p>
          <a:r>
            <a:rPr lang="en-US" dirty="0"/>
            <a:t>Advocacy for special schools</a:t>
          </a:r>
        </a:p>
      </dgm:t>
    </dgm:pt>
    <dgm:pt modelId="{218295D3-4ABE-4B16-83C1-85B06DF95FE3}" type="parTrans" cxnId="{15ADFE96-5A93-48BB-9A44-0D3BF695D5E9}">
      <dgm:prSet/>
      <dgm:spPr/>
      <dgm:t>
        <a:bodyPr/>
        <a:lstStyle/>
        <a:p>
          <a:endParaRPr lang="en-US"/>
        </a:p>
      </dgm:t>
    </dgm:pt>
    <dgm:pt modelId="{1AB7682F-ADB1-4FC9-9662-16840E28C271}" type="sibTrans" cxnId="{15ADFE96-5A93-48BB-9A44-0D3BF695D5E9}">
      <dgm:prSet/>
      <dgm:spPr/>
      <dgm:t>
        <a:bodyPr/>
        <a:lstStyle/>
        <a:p>
          <a:endParaRPr lang="en-US"/>
        </a:p>
      </dgm:t>
    </dgm:pt>
    <dgm:pt modelId="{212DA685-6D49-45C0-B81E-FABD2CE10C18}" type="pres">
      <dgm:prSet presAssocID="{5C361027-2B91-469F-A3D0-5621BD1F1D57}" presName="Name0" presStyleCnt="0">
        <dgm:presLayoutVars>
          <dgm:dir/>
          <dgm:resizeHandles val="exact"/>
        </dgm:presLayoutVars>
      </dgm:prSet>
      <dgm:spPr/>
    </dgm:pt>
    <dgm:pt modelId="{6BB3A419-A9E9-4CA2-A222-A1A2C6BF2695}" type="pres">
      <dgm:prSet presAssocID="{319D2554-6897-46C5-9F19-78F756592039}" presName="node" presStyleLbl="node1" presStyleIdx="0" presStyleCnt="5">
        <dgm:presLayoutVars>
          <dgm:bulletEnabled val="1"/>
        </dgm:presLayoutVars>
      </dgm:prSet>
      <dgm:spPr/>
    </dgm:pt>
    <dgm:pt modelId="{10CC7ECF-6D3B-4F5E-A77C-9BB70C599C14}" type="pres">
      <dgm:prSet presAssocID="{0A21A00D-7586-4ACC-92EE-C4485719C5BC}" presName="sibTrans" presStyleLbl="sibTrans2D1" presStyleIdx="0" presStyleCnt="4"/>
      <dgm:spPr/>
    </dgm:pt>
    <dgm:pt modelId="{3E2045D7-57AC-463A-AEA1-A54FDD8C5C9F}" type="pres">
      <dgm:prSet presAssocID="{0A21A00D-7586-4ACC-92EE-C4485719C5BC}" presName="connectorText" presStyleLbl="sibTrans2D1" presStyleIdx="0" presStyleCnt="4"/>
      <dgm:spPr/>
    </dgm:pt>
    <dgm:pt modelId="{57086645-5FF8-4131-A881-2D01E5AB3DD3}" type="pres">
      <dgm:prSet presAssocID="{4ACC9855-639B-4D37-B7D0-B25D7CE52224}" presName="node" presStyleLbl="node1" presStyleIdx="1" presStyleCnt="5">
        <dgm:presLayoutVars>
          <dgm:bulletEnabled val="1"/>
        </dgm:presLayoutVars>
      </dgm:prSet>
      <dgm:spPr/>
    </dgm:pt>
    <dgm:pt modelId="{F8326EB6-B049-4F4D-BBC5-D7F9E6D11B97}" type="pres">
      <dgm:prSet presAssocID="{9A76A454-D74A-4E79-BA33-B36D2832A8EF}" presName="sibTrans" presStyleLbl="sibTrans2D1" presStyleIdx="1" presStyleCnt="4"/>
      <dgm:spPr/>
    </dgm:pt>
    <dgm:pt modelId="{5C1C5AE1-3722-4B80-B212-ED83A0ED1688}" type="pres">
      <dgm:prSet presAssocID="{9A76A454-D74A-4E79-BA33-B36D2832A8EF}" presName="connectorText" presStyleLbl="sibTrans2D1" presStyleIdx="1" presStyleCnt="4"/>
      <dgm:spPr/>
    </dgm:pt>
    <dgm:pt modelId="{A6DCC62D-0D4C-4A42-AC4A-0E66178A6FB3}" type="pres">
      <dgm:prSet presAssocID="{EF979439-B07D-405C-9C22-ACE10AC16E04}" presName="node" presStyleLbl="node1" presStyleIdx="2" presStyleCnt="5">
        <dgm:presLayoutVars>
          <dgm:bulletEnabled val="1"/>
        </dgm:presLayoutVars>
      </dgm:prSet>
      <dgm:spPr/>
    </dgm:pt>
    <dgm:pt modelId="{0D9C761E-E63D-4AE3-A4AB-6A6CE6047485}" type="pres">
      <dgm:prSet presAssocID="{3FAA810D-F0A8-448C-8086-BB344DBD553E}" presName="sibTrans" presStyleLbl="sibTrans2D1" presStyleIdx="2" presStyleCnt="4"/>
      <dgm:spPr/>
    </dgm:pt>
    <dgm:pt modelId="{359FFB90-1505-4C52-8A79-400A6BA8406C}" type="pres">
      <dgm:prSet presAssocID="{3FAA810D-F0A8-448C-8086-BB344DBD553E}" presName="connectorText" presStyleLbl="sibTrans2D1" presStyleIdx="2" presStyleCnt="4"/>
      <dgm:spPr/>
    </dgm:pt>
    <dgm:pt modelId="{E7A09B3F-11C9-45EA-993B-9C57C28E684B}" type="pres">
      <dgm:prSet presAssocID="{C1623C3E-2507-4958-B010-2989D3027193}" presName="node" presStyleLbl="node1" presStyleIdx="3" presStyleCnt="5">
        <dgm:presLayoutVars>
          <dgm:bulletEnabled val="1"/>
        </dgm:presLayoutVars>
      </dgm:prSet>
      <dgm:spPr/>
    </dgm:pt>
    <dgm:pt modelId="{01E92A83-FEA3-4544-A51D-6B8B12A0E97A}" type="pres">
      <dgm:prSet presAssocID="{0D7B20F6-57EB-4667-BC55-8836F551B24E}" presName="sibTrans" presStyleLbl="sibTrans2D1" presStyleIdx="3" presStyleCnt="4"/>
      <dgm:spPr/>
    </dgm:pt>
    <dgm:pt modelId="{890A3295-59AA-4DB5-AB10-48C1609A595F}" type="pres">
      <dgm:prSet presAssocID="{0D7B20F6-57EB-4667-BC55-8836F551B24E}" presName="connectorText" presStyleLbl="sibTrans2D1" presStyleIdx="3" presStyleCnt="4"/>
      <dgm:spPr/>
    </dgm:pt>
    <dgm:pt modelId="{8688FE71-F266-4694-943D-B63907B2CA0A}" type="pres">
      <dgm:prSet presAssocID="{EC5646F1-024A-4D2E-A52C-91A8A676A0BF}" presName="node" presStyleLbl="node1" presStyleIdx="4" presStyleCnt="5">
        <dgm:presLayoutVars>
          <dgm:bulletEnabled val="1"/>
        </dgm:presLayoutVars>
      </dgm:prSet>
      <dgm:spPr/>
    </dgm:pt>
  </dgm:ptLst>
  <dgm:cxnLst>
    <dgm:cxn modelId="{CC9D7601-20CD-4DB3-BCC1-935350E099A3}" type="presOf" srcId="{0D7B20F6-57EB-4667-BC55-8836F551B24E}" destId="{01E92A83-FEA3-4544-A51D-6B8B12A0E97A}" srcOrd="0" destOrd="0" presId="urn:microsoft.com/office/officeart/2005/8/layout/process1"/>
    <dgm:cxn modelId="{AD80F701-2C05-4624-8117-D046A526A572}" type="presOf" srcId="{EC5646F1-024A-4D2E-A52C-91A8A676A0BF}" destId="{8688FE71-F266-4694-943D-B63907B2CA0A}" srcOrd="0" destOrd="0" presId="urn:microsoft.com/office/officeart/2005/8/layout/process1"/>
    <dgm:cxn modelId="{A525B712-CC8C-4EBF-A231-648DF1AF5799}" type="presOf" srcId="{3FAA810D-F0A8-448C-8086-BB344DBD553E}" destId="{359FFB90-1505-4C52-8A79-400A6BA8406C}" srcOrd="1" destOrd="0" presId="urn:microsoft.com/office/officeart/2005/8/layout/process1"/>
    <dgm:cxn modelId="{4B49F024-E0D1-4289-8FDA-23B5843B43E2}" srcId="{5C361027-2B91-469F-A3D0-5621BD1F1D57}" destId="{EF979439-B07D-405C-9C22-ACE10AC16E04}" srcOrd="2" destOrd="0" parTransId="{9C867F10-4E42-40E9-9B32-4DA86659F06E}" sibTransId="{3FAA810D-F0A8-448C-8086-BB344DBD553E}"/>
    <dgm:cxn modelId="{858EA542-E42F-47A3-86B8-80F717FED38D}" type="presOf" srcId="{0A21A00D-7586-4ACC-92EE-C4485719C5BC}" destId="{3E2045D7-57AC-463A-AEA1-A54FDD8C5C9F}" srcOrd="1" destOrd="0" presId="urn:microsoft.com/office/officeart/2005/8/layout/process1"/>
    <dgm:cxn modelId="{9BABFE62-78C1-4E6C-85B3-91C119AA8209}" type="presOf" srcId="{4ACC9855-639B-4D37-B7D0-B25D7CE52224}" destId="{57086645-5FF8-4131-A881-2D01E5AB3DD3}" srcOrd="0" destOrd="0" presId="urn:microsoft.com/office/officeart/2005/8/layout/process1"/>
    <dgm:cxn modelId="{44C09B4A-6AC5-41C8-97D5-7E8388D47FB0}" type="presOf" srcId="{5C361027-2B91-469F-A3D0-5621BD1F1D57}" destId="{212DA685-6D49-45C0-B81E-FABD2CE10C18}" srcOrd="0" destOrd="0" presId="urn:microsoft.com/office/officeart/2005/8/layout/process1"/>
    <dgm:cxn modelId="{2A723873-4754-4F6E-8647-41072F455E39}" type="presOf" srcId="{0A21A00D-7586-4ACC-92EE-C4485719C5BC}" destId="{10CC7ECF-6D3B-4F5E-A77C-9BB70C599C14}" srcOrd="0" destOrd="0" presId="urn:microsoft.com/office/officeart/2005/8/layout/process1"/>
    <dgm:cxn modelId="{2876A754-D186-4D69-AA7B-255CC4CE328C}" type="presOf" srcId="{9A76A454-D74A-4E79-BA33-B36D2832A8EF}" destId="{5C1C5AE1-3722-4B80-B212-ED83A0ED1688}" srcOrd="1" destOrd="0" presId="urn:microsoft.com/office/officeart/2005/8/layout/process1"/>
    <dgm:cxn modelId="{7E972780-C7BB-4D72-AC94-806A1B858F8A}" type="presOf" srcId="{EF979439-B07D-405C-9C22-ACE10AC16E04}" destId="{A6DCC62D-0D4C-4A42-AC4A-0E66178A6FB3}" srcOrd="0" destOrd="0" presId="urn:microsoft.com/office/officeart/2005/8/layout/process1"/>
    <dgm:cxn modelId="{20D5E580-95BC-4C5D-8B91-3BFE9F39C66D}" srcId="{5C361027-2B91-469F-A3D0-5621BD1F1D57}" destId="{319D2554-6897-46C5-9F19-78F756592039}" srcOrd="0" destOrd="0" parTransId="{7717EACB-139B-43C6-925A-1F63B5B35873}" sibTransId="{0A21A00D-7586-4ACC-92EE-C4485719C5BC}"/>
    <dgm:cxn modelId="{51D8F28C-ACA4-4A5B-A2EA-B51EE634D598}" srcId="{5C361027-2B91-469F-A3D0-5621BD1F1D57}" destId="{C1623C3E-2507-4958-B010-2989D3027193}" srcOrd="3" destOrd="0" parTransId="{7F1BCFA7-9281-4CD2-BC53-D502166A7184}" sibTransId="{0D7B20F6-57EB-4667-BC55-8836F551B24E}"/>
    <dgm:cxn modelId="{15ADFE96-5A93-48BB-9A44-0D3BF695D5E9}" srcId="{5C361027-2B91-469F-A3D0-5621BD1F1D57}" destId="{EC5646F1-024A-4D2E-A52C-91A8A676A0BF}" srcOrd="4" destOrd="0" parTransId="{218295D3-4ABE-4B16-83C1-85B06DF95FE3}" sibTransId="{1AB7682F-ADB1-4FC9-9662-16840E28C271}"/>
    <dgm:cxn modelId="{FA7C659F-A515-494B-8B2F-85D65278FA54}" type="presOf" srcId="{9A76A454-D74A-4E79-BA33-B36D2832A8EF}" destId="{F8326EB6-B049-4F4D-BBC5-D7F9E6D11B97}" srcOrd="0" destOrd="0" presId="urn:microsoft.com/office/officeart/2005/8/layout/process1"/>
    <dgm:cxn modelId="{E65865AA-0A72-435A-A012-B5B12D0C4B7E}" type="presOf" srcId="{0D7B20F6-57EB-4667-BC55-8836F551B24E}" destId="{890A3295-59AA-4DB5-AB10-48C1609A595F}" srcOrd="1" destOrd="0" presId="urn:microsoft.com/office/officeart/2005/8/layout/process1"/>
    <dgm:cxn modelId="{0C564DCD-ACEB-4858-8D3F-1943B88B8839}" type="presOf" srcId="{C1623C3E-2507-4958-B010-2989D3027193}" destId="{E7A09B3F-11C9-45EA-993B-9C57C28E684B}" srcOrd="0" destOrd="0" presId="urn:microsoft.com/office/officeart/2005/8/layout/process1"/>
    <dgm:cxn modelId="{39B6CBEA-44BE-41F5-84D6-03EF0199A059}" type="presOf" srcId="{319D2554-6897-46C5-9F19-78F756592039}" destId="{6BB3A419-A9E9-4CA2-A222-A1A2C6BF2695}" srcOrd="0" destOrd="0" presId="urn:microsoft.com/office/officeart/2005/8/layout/process1"/>
    <dgm:cxn modelId="{9C0E8DF0-1FFA-41CB-8DC4-6094EE1B5C45}" type="presOf" srcId="{3FAA810D-F0A8-448C-8086-BB344DBD553E}" destId="{0D9C761E-E63D-4AE3-A4AB-6A6CE6047485}" srcOrd="0" destOrd="0" presId="urn:microsoft.com/office/officeart/2005/8/layout/process1"/>
    <dgm:cxn modelId="{5BE862FC-30E6-4E47-9DA3-EF845DCE6BAC}" srcId="{5C361027-2B91-469F-A3D0-5621BD1F1D57}" destId="{4ACC9855-639B-4D37-B7D0-B25D7CE52224}" srcOrd="1" destOrd="0" parTransId="{19789393-BF9D-40B8-9E9F-D85F924CAF55}" sibTransId="{9A76A454-D74A-4E79-BA33-B36D2832A8EF}"/>
    <dgm:cxn modelId="{8FDCA4C4-BCD1-49B7-9CC1-A90139B7CA62}" type="presParOf" srcId="{212DA685-6D49-45C0-B81E-FABD2CE10C18}" destId="{6BB3A419-A9E9-4CA2-A222-A1A2C6BF2695}" srcOrd="0" destOrd="0" presId="urn:microsoft.com/office/officeart/2005/8/layout/process1"/>
    <dgm:cxn modelId="{9575EC7A-7A4D-4B7B-9C00-0A2A6C36B743}" type="presParOf" srcId="{212DA685-6D49-45C0-B81E-FABD2CE10C18}" destId="{10CC7ECF-6D3B-4F5E-A77C-9BB70C599C14}" srcOrd="1" destOrd="0" presId="urn:microsoft.com/office/officeart/2005/8/layout/process1"/>
    <dgm:cxn modelId="{437E5042-1F85-4A0F-9CF9-772627288D71}" type="presParOf" srcId="{10CC7ECF-6D3B-4F5E-A77C-9BB70C599C14}" destId="{3E2045D7-57AC-463A-AEA1-A54FDD8C5C9F}" srcOrd="0" destOrd="0" presId="urn:microsoft.com/office/officeart/2005/8/layout/process1"/>
    <dgm:cxn modelId="{F7117C82-0B20-44DF-8252-02059EFDB339}" type="presParOf" srcId="{212DA685-6D49-45C0-B81E-FABD2CE10C18}" destId="{57086645-5FF8-4131-A881-2D01E5AB3DD3}" srcOrd="2" destOrd="0" presId="urn:microsoft.com/office/officeart/2005/8/layout/process1"/>
    <dgm:cxn modelId="{A44988F7-2872-4846-9417-433601BF7508}" type="presParOf" srcId="{212DA685-6D49-45C0-B81E-FABD2CE10C18}" destId="{F8326EB6-B049-4F4D-BBC5-D7F9E6D11B97}" srcOrd="3" destOrd="0" presId="urn:microsoft.com/office/officeart/2005/8/layout/process1"/>
    <dgm:cxn modelId="{598E5608-72DB-4602-BE51-7BD5F1EA875C}" type="presParOf" srcId="{F8326EB6-B049-4F4D-BBC5-D7F9E6D11B97}" destId="{5C1C5AE1-3722-4B80-B212-ED83A0ED1688}" srcOrd="0" destOrd="0" presId="urn:microsoft.com/office/officeart/2005/8/layout/process1"/>
    <dgm:cxn modelId="{59E990A4-E9FE-478A-A8C2-FBCF99F227AE}" type="presParOf" srcId="{212DA685-6D49-45C0-B81E-FABD2CE10C18}" destId="{A6DCC62D-0D4C-4A42-AC4A-0E66178A6FB3}" srcOrd="4" destOrd="0" presId="urn:microsoft.com/office/officeart/2005/8/layout/process1"/>
    <dgm:cxn modelId="{E277173A-FEF4-4F52-98FA-DF402645AF2D}" type="presParOf" srcId="{212DA685-6D49-45C0-B81E-FABD2CE10C18}" destId="{0D9C761E-E63D-4AE3-A4AB-6A6CE6047485}" srcOrd="5" destOrd="0" presId="urn:microsoft.com/office/officeart/2005/8/layout/process1"/>
    <dgm:cxn modelId="{992481B6-FB81-4C0A-AE40-587793A8677E}" type="presParOf" srcId="{0D9C761E-E63D-4AE3-A4AB-6A6CE6047485}" destId="{359FFB90-1505-4C52-8A79-400A6BA8406C}" srcOrd="0" destOrd="0" presId="urn:microsoft.com/office/officeart/2005/8/layout/process1"/>
    <dgm:cxn modelId="{31DB6AC9-045C-4D4C-AD94-7D185F995537}" type="presParOf" srcId="{212DA685-6D49-45C0-B81E-FABD2CE10C18}" destId="{E7A09B3F-11C9-45EA-993B-9C57C28E684B}" srcOrd="6" destOrd="0" presId="urn:microsoft.com/office/officeart/2005/8/layout/process1"/>
    <dgm:cxn modelId="{DC5E5903-E152-4ED7-A9BF-38F03162594F}" type="presParOf" srcId="{212DA685-6D49-45C0-B81E-FABD2CE10C18}" destId="{01E92A83-FEA3-4544-A51D-6B8B12A0E97A}" srcOrd="7" destOrd="0" presId="urn:microsoft.com/office/officeart/2005/8/layout/process1"/>
    <dgm:cxn modelId="{8D688BEE-20F9-4B9E-B6BF-966E0D61F780}" type="presParOf" srcId="{01E92A83-FEA3-4544-A51D-6B8B12A0E97A}" destId="{890A3295-59AA-4DB5-AB10-48C1609A595F}" srcOrd="0" destOrd="0" presId="urn:microsoft.com/office/officeart/2005/8/layout/process1"/>
    <dgm:cxn modelId="{2B52C2A9-CE64-42AD-80ED-142D9A8FB919}" type="presParOf" srcId="{212DA685-6D49-45C0-B81E-FABD2CE10C18}" destId="{8688FE71-F266-4694-943D-B63907B2CA0A}"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7BFD09-F2EC-4064-B8DC-5C121D52C691}" type="doc">
      <dgm:prSet loTypeId="urn:microsoft.com/office/officeart/2005/8/layout/process1" loCatId="process" qsTypeId="urn:microsoft.com/office/officeart/2005/8/quickstyle/3d3" qsCatId="3D" csTypeId="urn:microsoft.com/office/officeart/2005/8/colors/colorful1" csCatId="colorful" phldr="1"/>
      <dgm:spPr/>
    </dgm:pt>
    <dgm:pt modelId="{6077DE53-B52F-4E18-A61D-22BE87E77B9E}">
      <dgm:prSet phldrT="[Text]"/>
      <dgm:spPr/>
      <dgm:t>
        <a:bodyPr/>
        <a:lstStyle/>
        <a:p>
          <a:r>
            <a:rPr lang="en-US" dirty="0"/>
            <a:t>Education Act (1944)</a:t>
          </a:r>
        </a:p>
      </dgm:t>
    </dgm:pt>
    <dgm:pt modelId="{5A35194A-C6D6-4E15-B5F6-53D06A45F154}" type="parTrans" cxnId="{E910193A-4203-43E0-A841-7C10EB746A30}">
      <dgm:prSet/>
      <dgm:spPr/>
      <dgm:t>
        <a:bodyPr/>
        <a:lstStyle/>
        <a:p>
          <a:endParaRPr lang="en-US"/>
        </a:p>
      </dgm:t>
    </dgm:pt>
    <dgm:pt modelId="{3DC0046F-0932-432F-A1F9-E026A398AADA}" type="sibTrans" cxnId="{E910193A-4203-43E0-A841-7C10EB746A30}">
      <dgm:prSet/>
      <dgm:spPr/>
      <dgm:t>
        <a:bodyPr/>
        <a:lstStyle/>
        <a:p>
          <a:endParaRPr lang="en-US"/>
        </a:p>
      </dgm:t>
    </dgm:pt>
    <dgm:pt modelId="{358512B2-F71C-494E-94AF-21B3D76AD9B9}">
      <dgm:prSet phldrT="[Text]"/>
      <dgm:spPr/>
      <dgm:t>
        <a:bodyPr/>
        <a:lstStyle/>
        <a:p>
          <a:r>
            <a:rPr lang="en-US" dirty="0"/>
            <a:t>Primary Education (1959) </a:t>
          </a:r>
        </a:p>
        <a:p>
          <a:r>
            <a:rPr lang="en-US" dirty="0"/>
            <a:t>Special education</a:t>
          </a:r>
        </a:p>
      </dgm:t>
    </dgm:pt>
    <dgm:pt modelId="{ECB1C4CD-CD48-42E1-9496-1916E98623CB}" type="parTrans" cxnId="{E43C1AAC-F8B1-4C8E-834B-8DCAC1ACF4FA}">
      <dgm:prSet/>
      <dgm:spPr/>
      <dgm:t>
        <a:bodyPr/>
        <a:lstStyle/>
        <a:p>
          <a:endParaRPr lang="en-US"/>
        </a:p>
      </dgm:t>
    </dgm:pt>
    <dgm:pt modelId="{FC53EBFA-4CF5-44E2-85A0-FEBF4B919688}" type="sibTrans" cxnId="{E43C1AAC-F8B1-4C8E-834B-8DCAC1ACF4FA}">
      <dgm:prSet/>
      <dgm:spPr/>
      <dgm:t>
        <a:bodyPr/>
        <a:lstStyle/>
        <a:p>
          <a:endParaRPr lang="en-US"/>
        </a:p>
      </dgm:t>
    </dgm:pt>
    <dgm:pt modelId="{45A920D0-7A1F-4E3E-991E-01FB5C00774F}">
      <dgm:prSet phldrT="[Text]"/>
      <dgm:spPr/>
      <dgm:t>
        <a:bodyPr/>
        <a:lstStyle/>
        <a:p>
          <a:r>
            <a:rPr lang="en-US" dirty="0"/>
            <a:t>The </a:t>
          </a:r>
          <a:r>
            <a:rPr lang="en-US" dirty="0" err="1"/>
            <a:t>Plowden</a:t>
          </a:r>
          <a:r>
            <a:rPr lang="en-US" dirty="0"/>
            <a:t> Report (1967)</a:t>
          </a:r>
        </a:p>
      </dgm:t>
    </dgm:pt>
    <dgm:pt modelId="{823A8749-EE3D-4BBA-BAE3-40885390A3FB}" type="parTrans" cxnId="{DBFBC0D3-5C31-4462-A250-26B98D416834}">
      <dgm:prSet/>
      <dgm:spPr/>
      <dgm:t>
        <a:bodyPr/>
        <a:lstStyle/>
        <a:p>
          <a:endParaRPr lang="en-US"/>
        </a:p>
      </dgm:t>
    </dgm:pt>
    <dgm:pt modelId="{28D3ACBA-56D7-4256-B84D-F202B5569C3E}" type="sibTrans" cxnId="{DBFBC0D3-5C31-4462-A250-26B98D416834}">
      <dgm:prSet/>
      <dgm:spPr/>
      <dgm:t>
        <a:bodyPr/>
        <a:lstStyle/>
        <a:p>
          <a:endParaRPr lang="en-US"/>
        </a:p>
      </dgm:t>
    </dgm:pt>
    <dgm:pt modelId="{A40B9F36-40E5-4161-B0CE-E773B81B322E}">
      <dgm:prSet/>
      <dgm:spPr/>
      <dgm:t>
        <a:bodyPr/>
        <a:lstStyle/>
        <a:p>
          <a:r>
            <a:rPr lang="en-US" dirty="0"/>
            <a:t>Circular 2/75 (1975)</a:t>
          </a:r>
        </a:p>
        <a:p>
          <a:r>
            <a:rPr lang="en-US" dirty="0"/>
            <a:t>DESL </a:t>
          </a:r>
        </a:p>
        <a:p>
          <a:r>
            <a:rPr lang="en-US" dirty="0" err="1"/>
            <a:t>Specialised</a:t>
          </a:r>
          <a:r>
            <a:rPr lang="en-US" dirty="0"/>
            <a:t> education</a:t>
          </a:r>
        </a:p>
      </dgm:t>
    </dgm:pt>
    <dgm:pt modelId="{B73707B7-163B-43F2-BA4B-2DC097E0B750}" type="parTrans" cxnId="{2705EF08-6F65-4179-AFC4-E79543F5C64C}">
      <dgm:prSet/>
      <dgm:spPr/>
      <dgm:t>
        <a:bodyPr/>
        <a:lstStyle/>
        <a:p>
          <a:endParaRPr lang="en-US"/>
        </a:p>
      </dgm:t>
    </dgm:pt>
    <dgm:pt modelId="{50667F87-F931-46E7-9541-6E7E7D4ADC5A}" type="sibTrans" cxnId="{2705EF08-6F65-4179-AFC4-E79543F5C64C}">
      <dgm:prSet/>
      <dgm:spPr/>
      <dgm:t>
        <a:bodyPr/>
        <a:lstStyle/>
        <a:p>
          <a:endParaRPr lang="en-US"/>
        </a:p>
      </dgm:t>
    </dgm:pt>
    <dgm:pt modelId="{77F477C8-40A0-4146-8D2A-827A66E138C1}">
      <dgm:prSet/>
      <dgm:spPr/>
      <dgm:t>
        <a:bodyPr/>
        <a:lstStyle/>
        <a:p>
          <a:r>
            <a:rPr lang="en-US" dirty="0"/>
            <a:t>Education in Schools (1977)</a:t>
          </a:r>
        </a:p>
        <a:p>
          <a:r>
            <a:rPr lang="en-US" dirty="0"/>
            <a:t>Welsh presentation to Parliament</a:t>
          </a:r>
        </a:p>
      </dgm:t>
    </dgm:pt>
    <dgm:pt modelId="{18D7E6A0-F0E0-43C4-B1C0-CD9E6C077A3F}" type="parTrans" cxnId="{18D236AD-6472-457E-9550-CA7E11127E00}">
      <dgm:prSet/>
      <dgm:spPr/>
      <dgm:t>
        <a:bodyPr/>
        <a:lstStyle/>
        <a:p>
          <a:endParaRPr lang="en-US"/>
        </a:p>
      </dgm:t>
    </dgm:pt>
    <dgm:pt modelId="{D0D038A3-51C1-437E-931D-333B04CE0898}" type="sibTrans" cxnId="{18D236AD-6472-457E-9550-CA7E11127E00}">
      <dgm:prSet/>
      <dgm:spPr/>
      <dgm:t>
        <a:bodyPr/>
        <a:lstStyle/>
        <a:p>
          <a:endParaRPr lang="en-US"/>
        </a:p>
      </dgm:t>
    </dgm:pt>
    <dgm:pt modelId="{07E28145-A941-4EC5-AAA8-1C66278C9A5A}" type="pres">
      <dgm:prSet presAssocID="{8D7BFD09-F2EC-4064-B8DC-5C121D52C691}" presName="Name0" presStyleCnt="0">
        <dgm:presLayoutVars>
          <dgm:dir/>
          <dgm:resizeHandles val="exact"/>
        </dgm:presLayoutVars>
      </dgm:prSet>
      <dgm:spPr/>
    </dgm:pt>
    <dgm:pt modelId="{5DEEB6F2-974B-466C-B9E4-D2236DC41C5F}" type="pres">
      <dgm:prSet presAssocID="{6077DE53-B52F-4E18-A61D-22BE87E77B9E}" presName="node" presStyleLbl="node1" presStyleIdx="0" presStyleCnt="5">
        <dgm:presLayoutVars>
          <dgm:bulletEnabled val="1"/>
        </dgm:presLayoutVars>
      </dgm:prSet>
      <dgm:spPr/>
    </dgm:pt>
    <dgm:pt modelId="{37AA09E6-8A80-451A-8BA8-67DA8E5BB300}" type="pres">
      <dgm:prSet presAssocID="{3DC0046F-0932-432F-A1F9-E026A398AADA}" presName="sibTrans" presStyleLbl="sibTrans2D1" presStyleIdx="0" presStyleCnt="4"/>
      <dgm:spPr/>
    </dgm:pt>
    <dgm:pt modelId="{69BC954A-8407-4F37-8D56-5778B732EAC5}" type="pres">
      <dgm:prSet presAssocID="{3DC0046F-0932-432F-A1F9-E026A398AADA}" presName="connectorText" presStyleLbl="sibTrans2D1" presStyleIdx="0" presStyleCnt="4"/>
      <dgm:spPr/>
    </dgm:pt>
    <dgm:pt modelId="{907F3F56-69C5-4DB6-ABFD-5F8C8200200D}" type="pres">
      <dgm:prSet presAssocID="{358512B2-F71C-494E-94AF-21B3D76AD9B9}" presName="node" presStyleLbl="node1" presStyleIdx="1" presStyleCnt="5">
        <dgm:presLayoutVars>
          <dgm:bulletEnabled val="1"/>
        </dgm:presLayoutVars>
      </dgm:prSet>
      <dgm:spPr/>
    </dgm:pt>
    <dgm:pt modelId="{1719AC52-DD7D-45FC-8828-98E758378ADB}" type="pres">
      <dgm:prSet presAssocID="{FC53EBFA-4CF5-44E2-85A0-FEBF4B919688}" presName="sibTrans" presStyleLbl="sibTrans2D1" presStyleIdx="1" presStyleCnt="4"/>
      <dgm:spPr/>
    </dgm:pt>
    <dgm:pt modelId="{2ADD50DF-604E-4419-B7C0-E6578C1DF869}" type="pres">
      <dgm:prSet presAssocID="{FC53EBFA-4CF5-44E2-85A0-FEBF4B919688}" presName="connectorText" presStyleLbl="sibTrans2D1" presStyleIdx="1" presStyleCnt="4"/>
      <dgm:spPr/>
    </dgm:pt>
    <dgm:pt modelId="{CCA2F3BB-D9CE-4365-8E4A-DFF3533190D3}" type="pres">
      <dgm:prSet presAssocID="{45A920D0-7A1F-4E3E-991E-01FB5C00774F}" presName="node" presStyleLbl="node1" presStyleIdx="2" presStyleCnt="5">
        <dgm:presLayoutVars>
          <dgm:bulletEnabled val="1"/>
        </dgm:presLayoutVars>
      </dgm:prSet>
      <dgm:spPr/>
    </dgm:pt>
    <dgm:pt modelId="{C4FD07F5-9885-46B8-90E2-1BEE2C5F9DE7}" type="pres">
      <dgm:prSet presAssocID="{28D3ACBA-56D7-4256-B84D-F202B5569C3E}" presName="sibTrans" presStyleLbl="sibTrans2D1" presStyleIdx="2" presStyleCnt="4"/>
      <dgm:spPr/>
    </dgm:pt>
    <dgm:pt modelId="{F492F73B-D05D-431B-97CF-F6BBB01115BA}" type="pres">
      <dgm:prSet presAssocID="{28D3ACBA-56D7-4256-B84D-F202B5569C3E}" presName="connectorText" presStyleLbl="sibTrans2D1" presStyleIdx="2" presStyleCnt="4"/>
      <dgm:spPr/>
    </dgm:pt>
    <dgm:pt modelId="{107DC388-6F62-43C0-9ECC-8F19B1C3900E}" type="pres">
      <dgm:prSet presAssocID="{A40B9F36-40E5-4161-B0CE-E773B81B322E}" presName="node" presStyleLbl="node1" presStyleIdx="3" presStyleCnt="5">
        <dgm:presLayoutVars>
          <dgm:bulletEnabled val="1"/>
        </dgm:presLayoutVars>
      </dgm:prSet>
      <dgm:spPr/>
    </dgm:pt>
    <dgm:pt modelId="{D5BE4AD6-F03B-4B5E-8877-5EA6516B16B2}" type="pres">
      <dgm:prSet presAssocID="{50667F87-F931-46E7-9541-6E7E7D4ADC5A}" presName="sibTrans" presStyleLbl="sibTrans2D1" presStyleIdx="3" presStyleCnt="4"/>
      <dgm:spPr/>
    </dgm:pt>
    <dgm:pt modelId="{ED483FD5-0C30-447D-AA4B-7032D2932F99}" type="pres">
      <dgm:prSet presAssocID="{50667F87-F931-46E7-9541-6E7E7D4ADC5A}" presName="connectorText" presStyleLbl="sibTrans2D1" presStyleIdx="3" presStyleCnt="4"/>
      <dgm:spPr/>
    </dgm:pt>
    <dgm:pt modelId="{FAE65D7A-A380-4020-A83A-0D09B10546BF}" type="pres">
      <dgm:prSet presAssocID="{77F477C8-40A0-4146-8D2A-827A66E138C1}" presName="node" presStyleLbl="node1" presStyleIdx="4" presStyleCnt="5">
        <dgm:presLayoutVars>
          <dgm:bulletEnabled val="1"/>
        </dgm:presLayoutVars>
      </dgm:prSet>
      <dgm:spPr/>
    </dgm:pt>
  </dgm:ptLst>
  <dgm:cxnLst>
    <dgm:cxn modelId="{2705EF08-6F65-4179-AFC4-E79543F5C64C}" srcId="{8D7BFD09-F2EC-4064-B8DC-5C121D52C691}" destId="{A40B9F36-40E5-4161-B0CE-E773B81B322E}" srcOrd="3" destOrd="0" parTransId="{B73707B7-163B-43F2-BA4B-2DC097E0B750}" sibTransId="{50667F87-F931-46E7-9541-6E7E7D4ADC5A}"/>
    <dgm:cxn modelId="{50F58311-34F7-4660-9B4E-2A0AAB59E6A7}" type="presOf" srcId="{28D3ACBA-56D7-4256-B84D-F202B5569C3E}" destId="{F492F73B-D05D-431B-97CF-F6BBB01115BA}" srcOrd="1" destOrd="0" presId="urn:microsoft.com/office/officeart/2005/8/layout/process1"/>
    <dgm:cxn modelId="{1F386115-25A8-4444-8609-8D3C409F62DA}" type="presOf" srcId="{A40B9F36-40E5-4161-B0CE-E773B81B322E}" destId="{107DC388-6F62-43C0-9ECC-8F19B1C3900E}" srcOrd="0" destOrd="0" presId="urn:microsoft.com/office/officeart/2005/8/layout/process1"/>
    <dgm:cxn modelId="{6046931B-8CBE-428A-B7B3-A3D22C8626CF}" type="presOf" srcId="{358512B2-F71C-494E-94AF-21B3D76AD9B9}" destId="{907F3F56-69C5-4DB6-ABFD-5F8C8200200D}" srcOrd="0" destOrd="0" presId="urn:microsoft.com/office/officeart/2005/8/layout/process1"/>
    <dgm:cxn modelId="{F12B6D23-51B7-4113-8520-BF893395C224}" type="presOf" srcId="{3DC0046F-0932-432F-A1F9-E026A398AADA}" destId="{37AA09E6-8A80-451A-8BA8-67DA8E5BB300}" srcOrd="0" destOrd="0" presId="urn:microsoft.com/office/officeart/2005/8/layout/process1"/>
    <dgm:cxn modelId="{EA30362A-AB7E-4C60-8294-B7C9155B2BE6}" type="presOf" srcId="{50667F87-F931-46E7-9541-6E7E7D4ADC5A}" destId="{ED483FD5-0C30-447D-AA4B-7032D2932F99}" srcOrd="1" destOrd="0" presId="urn:microsoft.com/office/officeart/2005/8/layout/process1"/>
    <dgm:cxn modelId="{8CA40E33-A923-4E13-9CB2-8EFC53DA96C5}" type="presOf" srcId="{6077DE53-B52F-4E18-A61D-22BE87E77B9E}" destId="{5DEEB6F2-974B-466C-B9E4-D2236DC41C5F}" srcOrd="0" destOrd="0" presId="urn:microsoft.com/office/officeart/2005/8/layout/process1"/>
    <dgm:cxn modelId="{E910193A-4203-43E0-A841-7C10EB746A30}" srcId="{8D7BFD09-F2EC-4064-B8DC-5C121D52C691}" destId="{6077DE53-B52F-4E18-A61D-22BE87E77B9E}" srcOrd="0" destOrd="0" parTransId="{5A35194A-C6D6-4E15-B5F6-53D06A45F154}" sibTransId="{3DC0046F-0932-432F-A1F9-E026A398AADA}"/>
    <dgm:cxn modelId="{5CB10969-17FF-4D30-ADAE-5AF208CCB470}" type="presOf" srcId="{28D3ACBA-56D7-4256-B84D-F202B5569C3E}" destId="{C4FD07F5-9885-46B8-90E2-1BEE2C5F9DE7}" srcOrd="0" destOrd="0" presId="urn:microsoft.com/office/officeart/2005/8/layout/process1"/>
    <dgm:cxn modelId="{57F1C576-81C5-4905-BA9B-96E2465F1FB1}" type="presOf" srcId="{FC53EBFA-4CF5-44E2-85A0-FEBF4B919688}" destId="{1719AC52-DD7D-45FC-8828-98E758378ADB}" srcOrd="0" destOrd="0" presId="urn:microsoft.com/office/officeart/2005/8/layout/process1"/>
    <dgm:cxn modelId="{F3BE0B7E-CC64-4C1D-AA2F-FD4EB2FFE722}" type="presOf" srcId="{50667F87-F931-46E7-9541-6E7E7D4ADC5A}" destId="{D5BE4AD6-F03B-4B5E-8877-5EA6516B16B2}" srcOrd="0" destOrd="0" presId="urn:microsoft.com/office/officeart/2005/8/layout/process1"/>
    <dgm:cxn modelId="{1E95D593-8405-45A2-A8AD-23E63C16765C}" type="presOf" srcId="{8D7BFD09-F2EC-4064-B8DC-5C121D52C691}" destId="{07E28145-A941-4EC5-AAA8-1C66278C9A5A}" srcOrd="0" destOrd="0" presId="urn:microsoft.com/office/officeart/2005/8/layout/process1"/>
    <dgm:cxn modelId="{5D812897-51AF-4127-A599-4EC54D33CD6C}" type="presOf" srcId="{77F477C8-40A0-4146-8D2A-827A66E138C1}" destId="{FAE65D7A-A380-4020-A83A-0D09B10546BF}" srcOrd="0" destOrd="0" presId="urn:microsoft.com/office/officeart/2005/8/layout/process1"/>
    <dgm:cxn modelId="{E43C1AAC-F8B1-4C8E-834B-8DCAC1ACF4FA}" srcId="{8D7BFD09-F2EC-4064-B8DC-5C121D52C691}" destId="{358512B2-F71C-494E-94AF-21B3D76AD9B9}" srcOrd="1" destOrd="0" parTransId="{ECB1C4CD-CD48-42E1-9496-1916E98623CB}" sibTransId="{FC53EBFA-4CF5-44E2-85A0-FEBF4B919688}"/>
    <dgm:cxn modelId="{18D236AD-6472-457E-9550-CA7E11127E00}" srcId="{8D7BFD09-F2EC-4064-B8DC-5C121D52C691}" destId="{77F477C8-40A0-4146-8D2A-827A66E138C1}" srcOrd="4" destOrd="0" parTransId="{18D7E6A0-F0E0-43C4-B1C0-CD9E6C077A3F}" sibTransId="{D0D038A3-51C1-437E-931D-333B04CE0898}"/>
    <dgm:cxn modelId="{DBFBC0D3-5C31-4462-A250-26B98D416834}" srcId="{8D7BFD09-F2EC-4064-B8DC-5C121D52C691}" destId="{45A920D0-7A1F-4E3E-991E-01FB5C00774F}" srcOrd="2" destOrd="0" parTransId="{823A8749-EE3D-4BBA-BAE3-40885390A3FB}" sibTransId="{28D3ACBA-56D7-4256-B84D-F202B5569C3E}"/>
    <dgm:cxn modelId="{F8555BD7-BE3D-4C69-B9E9-C45C88A4952E}" type="presOf" srcId="{FC53EBFA-4CF5-44E2-85A0-FEBF4B919688}" destId="{2ADD50DF-604E-4419-B7C0-E6578C1DF869}" srcOrd="1" destOrd="0" presId="urn:microsoft.com/office/officeart/2005/8/layout/process1"/>
    <dgm:cxn modelId="{61FB41DD-34AA-40E6-8BF5-106882693476}" type="presOf" srcId="{45A920D0-7A1F-4E3E-991E-01FB5C00774F}" destId="{CCA2F3BB-D9CE-4365-8E4A-DFF3533190D3}" srcOrd="0" destOrd="0" presId="urn:microsoft.com/office/officeart/2005/8/layout/process1"/>
    <dgm:cxn modelId="{D27C1CE1-1406-44ED-9A65-2F6BDD41555D}" type="presOf" srcId="{3DC0046F-0932-432F-A1F9-E026A398AADA}" destId="{69BC954A-8407-4F37-8D56-5778B732EAC5}" srcOrd="1" destOrd="0" presId="urn:microsoft.com/office/officeart/2005/8/layout/process1"/>
    <dgm:cxn modelId="{A55343E0-5FDD-41BF-A798-C7CABCE043C3}" type="presParOf" srcId="{07E28145-A941-4EC5-AAA8-1C66278C9A5A}" destId="{5DEEB6F2-974B-466C-B9E4-D2236DC41C5F}" srcOrd="0" destOrd="0" presId="urn:microsoft.com/office/officeart/2005/8/layout/process1"/>
    <dgm:cxn modelId="{69D147BA-5040-4CF1-87CE-2C54F4E1779F}" type="presParOf" srcId="{07E28145-A941-4EC5-AAA8-1C66278C9A5A}" destId="{37AA09E6-8A80-451A-8BA8-67DA8E5BB300}" srcOrd="1" destOrd="0" presId="urn:microsoft.com/office/officeart/2005/8/layout/process1"/>
    <dgm:cxn modelId="{92DD9EB6-5A44-4488-B27D-E7BBE789C500}" type="presParOf" srcId="{37AA09E6-8A80-451A-8BA8-67DA8E5BB300}" destId="{69BC954A-8407-4F37-8D56-5778B732EAC5}" srcOrd="0" destOrd="0" presId="urn:microsoft.com/office/officeart/2005/8/layout/process1"/>
    <dgm:cxn modelId="{48F05B65-7DB9-44C1-B691-9DE1FC07EB3E}" type="presParOf" srcId="{07E28145-A941-4EC5-AAA8-1C66278C9A5A}" destId="{907F3F56-69C5-4DB6-ABFD-5F8C8200200D}" srcOrd="2" destOrd="0" presId="urn:microsoft.com/office/officeart/2005/8/layout/process1"/>
    <dgm:cxn modelId="{B2754A0D-80C8-4889-A63E-0375391ABC14}" type="presParOf" srcId="{07E28145-A941-4EC5-AAA8-1C66278C9A5A}" destId="{1719AC52-DD7D-45FC-8828-98E758378ADB}" srcOrd="3" destOrd="0" presId="urn:microsoft.com/office/officeart/2005/8/layout/process1"/>
    <dgm:cxn modelId="{3B34DE1D-2377-46D6-BA94-4C3747CE2B02}" type="presParOf" srcId="{1719AC52-DD7D-45FC-8828-98E758378ADB}" destId="{2ADD50DF-604E-4419-B7C0-E6578C1DF869}" srcOrd="0" destOrd="0" presId="urn:microsoft.com/office/officeart/2005/8/layout/process1"/>
    <dgm:cxn modelId="{EE4F4F24-C156-431B-BB15-118493557E9D}" type="presParOf" srcId="{07E28145-A941-4EC5-AAA8-1C66278C9A5A}" destId="{CCA2F3BB-D9CE-4365-8E4A-DFF3533190D3}" srcOrd="4" destOrd="0" presId="urn:microsoft.com/office/officeart/2005/8/layout/process1"/>
    <dgm:cxn modelId="{49B26BFD-9319-411B-A9C7-5619C571BB26}" type="presParOf" srcId="{07E28145-A941-4EC5-AAA8-1C66278C9A5A}" destId="{C4FD07F5-9885-46B8-90E2-1BEE2C5F9DE7}" srcOrd="5" destOrd="0" presId="urn:microsoft.com/office/officeart/2005/8/layout/process1"/>
    <dgm:cxn modelId="{DA01C85B-2D46-4075-95AD-3697BA8B2FA0}" type="presParOf" srcId="{C4FD07F5-9885-46B8-90E2-1BEE2C5F9DE7}" destId="{F492F73B-D05D-431B-97CF-F6BBB01115BA}" srcOrd="0" destOrd="0" presId="urn:microsoft.com/office/officeart/2005/8/layout/process1"/>
    <dgm:cxn modelId="{4ACA5089-BCDC-46C4-8B24-6FC383A07780}" type="presParOf" srcId="{07E28145-A941-4EC5-AAA8-1C66278C9A5A}" destId="{107DC388-6F62-43C0-9ECC-8F19B1C3900E}" srcOrd="6" destOrd="0" presId="urn:microsoft.com/office/officeart/2005/8/layout/process1"/>
    <dgm:cxn modelId="{C2FF7A10-3A63-4521-8B08-86508CF391A4}" type="presParOf" srcId="{07E28145-A941-4EC5-AAA8-1C66278C9A5A}" destId="{D5BE4AD6-F03B-4B5E-8877-5EA6516B16B2}" srcOrd="7" destOrd="0" presId="urn:microsoft.com/office/officeart/2005/8/layout/process1"/>
    <dgm:cxn modelId="{89253502-5735-4815-B851-C56231401912}" type="presParOf" srcId="{D5BE4AD6-F03B-4B5E-8877-5EA6516B16B2}" destId="{ED483FD5-0C30-447D-AA4B-7032D2932F99}" srcOrd="0" destOrd="0" presId="urn:microsoft.com/office/officeart/2005/8/layout/process1"/>
    <dgm:cxn modelId="{516AF044-2981-4A9F-82A7-56232461A3EC}" type="presParOf" srcId="{07E28145-A941-4EC5-AAA8-1C66278C9A5A}" destId="{FAE65D7A-A380-4020-A83A-0D09B10546BF}"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297237-9408-4728-B43B-6432D68B35B2}"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61FF2FF3-7A13-47F3-9A04-45988B535E3E}">
      <dgm:prSet phldrT="[Text]"/>
      <dgm:spPr/>
      <dgm:t>
        <a:bodyPr/>
        <a:lstStyle/>
        <a:p>
          <a:r>
            <a:rPr lang="en-US" dirty="0"/>
            <a:t>The Warnock Report (1978)</a:t>
          </a:r>
        </a:p>
      </dgm:t>
    </dgm:pt>
    <dgm:pt modelId="{A8287F01-C76C-4F41-91B0-58FB2D927260}" type="parTrans" cxnId="{B5B63C5C-89A6-47C9-B1A0-B94438E767FE}">
      <dgm:prSet/>
      <dgm:spPr/>
      <dgm:t>
        <a:bodyPr/>
        <a:lstStyle/>
        <a:p>
          <a:endParaRPr lang="en-US"/>
        </a:p>
      </dgm:t>
    </dgm:pt>
    <dgm:pt modelId="{F30BB5A0-3A02-493F-95E1-47F41EA0234C}" type="sibTrans" cxnId="{B5B63C5C-89A6-47C9-B1A0-B94438E767FE}">
      <dgm:prSet/>
      <dgm:spPr/>
      <dgm:t>
        <a:bodyPr/>
        <a:lstStyle/>
        <a:p>
          <a:endParaRPr lang="en-US"/>
        </a:p>
      </dgm:t>
    </dgm:pt>
    <dgm:pt modelId="{1BA662A3-DD5F-4E4C-93C9-CF31E4A551AC}">
      <dgm:prSet phldrT="[Text]"/>
      <dgm:spPr/>
      <dgm:t>
        <a:bodyPr/>
        <a:lstStyle/>
        <a:p>
          <a:r>
            <a:rPr lang="en-US" dirty="0"/>
            <a:t>Framework for the school curriculum (1980)</a:t>
          </a:r>
        </a:p>
      </dgm:t>
    </dgm:pt>
    <dgm:pt modelId="{4E7BDC4C-0BA4-4D2D-B354-E6B902A99DC5}" type="parTrans" cxnId="{7CC04C4D-7441-46F5-B08C-0E531258D302}">
      <dgm:prSet/>
      <dgm:spPr/>
      <dgm:t>
        <a:bodyPr/>
        <a:lstStyle/>
        <a:p>
          <a:endParaRPr lang="en-US"/>
        </a:p>
      </dgm:t>
    </dgm:pt>
    <dgm:pt modelId="{F252A3BD-695E-4FC3-9FF9-61CD68F7A206}" type="sibTrans" cxnId="{7CC04C4D-7441-46F5-B08C-0E531258D302}">
      <dgm:prSet/>
      <dgm:spPr/>
      <dgm:t>
        <a:bodyPr/>
        <a:lstStyle/>
        <a:p>
          <a:endParaRPr lang="en-US"/>
        </a:p>
      </dgm:t>
    </dgm:pt>
    <dgm:pt modelId="{2EDEC5F4-51CE-4144-AC45-9C10F1B0DCD5}">
      <dgm:prSet phldrT="[Text]"/>
      <dgm:spPr/>
      <dgm:t>
        <a:bodyPr/>
        <a:lstStyle/>
        <a:p>
          <a:r>
            <a:rPr lang="en-US" dirty="0"/>
            <a:t>The school curriculum (1981)</a:t>
          </a:r>
        </a:p>
        <a:p>
          <a:r>
            <a:rPr lang="en-US" dirty="0"/>
            <a:t>Reference to Special schools</a:t>
          </a:r>
        </a:p>
      </dgm:t>
    </dgm:pt>
    <dgm:pt modelId="{FF02208E-65D9-4A2B-AB15-FDC7DC425030}" type="parTrans" cxnId="{E9793D80-7D80-4ECD-A138-97BA983AE168}">
      <dgm:prSet/>
      <dgm:spPr/>
      <dgm:t>
        <a:bodyPr/>
        <a:lstStyle/>
        <a:p>
          <a:endParaRPr lang="en-US"/>
        </a:p>
      </dgm:t>
    </dgm:pt>
    <dgm:pt modelId="{A064C05D-1211-4168-9F20-A5572D2A11B4}" type="sibTrans" cxnId="{E9793D80-7D80-4ECD-A138-97BA983AE168}">
      <dgm:prSet/>
      <dgm:spPr/>
      <dgm:t>
        <a:bodyPr/>
        <a:lstStyle/>
        <a:p>
          <a:endParaRPr lang="en-US"/>
        </a:p>
      </dgm:t>
    </dgm:pt>
    <dgm:pt modelId="{03EEB588-8E4F-48BC-BD6C-ED39CFAC1FBD}">
      <dgm:prSet/>
      <dgm:spPr/>
      <dgm:t>
        <a:bodyPr/>
        <a:lstStyle/>
        <a:p>
          <a:r>
            <a:rPr lang="en-US" dirty="0"/>
            <a:t>Curriculum Matters No.2 (1985)</a:t>
          </a:r>
        </a:p>
        <a:p>
          <a:r>
            <a:rPr lang="en-US" dirty="0"/>
            <a:t>Differentiation advocated</a:t>
          </a:r>
        </a:p>
      </dgm:t>
    </dgm:pt>
    <dgm:pt modelId="{790D9FB9-324A-497E-804F-4F5BE8210E0C}" type="parTrans" cxnId="{187DFE31-B98A-4D5A-A1EC-A35C0AC93674}">
      <dgm:prSet/>
      <dgm:spPr/>
      <dgm:t>
        <a:bodyPr/>
        <a:lstStyle/>
        <a:p>
          <a:endParaRPr lang="en-US"/>
        </a:p>
      </dgm:t>
    </dgm:pt>
    <dgm:pt modelId="{D36D920B-14C8-4829-8C77-41E7FF81093D}" type="sibTrans" cxnId="{187DFE31-B98A-4D5A-A1EC-A35C0AC93674}">
      <dgm:prSet/>
      <dgm:spPr/>
      <dgm:t>
        <a:bodyPr/>
        <a:lstStyle/>
        <a:p>
          <a:endParaRPr lang="en-US"/>
        </a:p>
      </dgm:t>
    </dgm:pt>
    <dgm:pt modelId="{C9A68707-9324-410D-A9B4-EFCC05590D4F}">
      <dgm:prSet/>
      <dgm:spPr/>
      <dgm:t>
        <a:bodyPr/>
        <a:lstStyle/>
        <a:p>
          <a:r>
            <a:rPr lang="en-US" dirty="0"/>
            <a:t>Education Reform Act (1988)</a:t>
          </a:r>
        </a:p>
        <a:p>
          <a:r>
            <a:rPr lang="en-US" dirty="0"/>
            <a:t>The National Curriculum </a:t>
          </a:r>
        </a:p>
      </dgm:t>
    </dgm:pt>
    <dgm:pt modelId="{1A4AB182-A3CC-4D9F-89BB-9D492AF8A7C3}" type="parTrans" cxnId="{22CC4AFD-CC8D-4646-9EB3-A6D37AA9FCA0}">
      <dgm:prSet/>
      <dgm:spPr/>
      <dgm:t>
        <a:bodyPr/>
        <a:lstStyle/>
        <a:p>
          <a:endParaRPr lang="en-US"/>
        </a:p>
      </dgm:t>
    </dgm:pt>
    <dgm:pt modelId="{70F25932-915D-4653-8591-B555CC02E4F6}" type="sibTrans" cxnId="{22CC4AFD-CC8D-4646-9EB3-A6D37AA9FCA0}">
      <dgm:prSet/>
      <dgm:spPr/>
      <dgm:t>
        <a:bodyPr/>
        <a:lstStyle/>
        <a:p>
          <a:endParaRPr lang="en-US"/>
        </a:p>
      </dgm:t>
    </dgm:pt>
    <dgm:pt modelId="{80807C54-3236-463A-B81C-D94F3343783E}" type="pres">
      <dgm:prSet presAssocID="{41297237-9408-4728-B43B-6432D68B35B2}" presName="Name0" presStyleCnt="0">
        <dgm:presLayoutVars>
          <dgm:dir/>
          <dgm:resizeHandles val="exact"/>
        </dgm:presLayoutVars>
      </dgm:prSet>
      <dgm:spPr/>
    </dgm:pt>
    <dgm:pt modelId="{DC9163F9-BBED-46B5-8614-64E4983752A9}" type="pres">
      <dgm:prSet presAssocID="{61FF2FF3-7A13-47F3-9A04-45988B535E3E}" presName="node" presStyleLbl="node1" presStyleIdx="0" presStyleCnt="5">
        <dgm:presLayoutVars>
          <dgm:bulletEnabled val="1"/>
        </dgm:presLayoutVars>
      </dgm:prSet>
      <dgm:spPr/>
    </dgm:pt>
    <dgm:pt modelId="{B57CF081-8967-4186-A447-40F05F51D135}" type="pres">
      <dgm:prSet presAssocID="{F30BB5A0-3A02-493F-95E1-47F41EA0234C}" presName="sibTrans" presStyleLbl="sibTrans2D1" presStyleIdx="0" presStyleCnt="4"/>
      <dgm:spPr/>
    </dgm:pt>
    <dgm:pt modelId="{CCFB00D3-93BA-4035-B3DC-BC45775D183C}" type="pres">
      <dgm:prSet presAssocID="{F30BB5A0-3A02-493F-95E1-47F41EA0234C}" presName="connectorText" presStyleLbl="sibTrans2D1" presStyleIdx="0" presStyleCnt="4"/>
      <dgm:spPr/>
    </dgm:pt>
    <dgm:pt modelId="{6123475B-8690-41E5-8445-73FDAB0652DE}" type="pres">
      <dgm:prSet presAssocID="{1BA662A3-DD5F-4E4C-93C9-CF31E4A551AC}" presName="node" presStyleLbl="node1" presStyleIdx="1" presStyleCnt="5">
        <dgm:presLayoutVars>
          <dgm:bulletEnabled val="1"/>
        </dgm:presLayoutVars>
      </dgm:prSet>
      <dgm:spPr/>
    </dgm:pt>
    <dgm:pt modelId="{6A83AFB1-0C04-4F4A-972A-236F5BA6E181}" type="pres">
      <dgm:prSet presAssocID="{F252A3BD-695E-4FC3-9FF9-61CD68F7A206}" presName="sibTrans" presStyleLbl="sibTrans2D1" presStyleIdx="1" presStyleCnt="4"/>
      <dgm:spPr/>
    </dgm:pt>
    <dgm:pt modelId="{5D768545-55B7-4C9B-8B97-2AC2046A3292}" type="pres">
      <dgm:prSet presAssocID="{F252A3BD-695E-4FC3-9FF9-61CD68F7A206}" presName="connectorText" presStyleLbl="sibTrans2D1" presStyleIdx="1" presStyleCnt="4"/>
      <dgm:spPr/>
    </dgm:pt>
    <dgm:pt modelId="{6BAC5D41-178F-4BAF-8FB1-E59C105C77C2}" type="pres">
      <dgm:prSet presAssocID="{2EDEC5F4-51CE-4144-AC45-9C10F1B0DCD5}" presName="node" presStyleLbl="node1" presStyleIdx="2" presStyleCnt="5">
        <dgm:presLayoutVars>
          <dgm:bulletEnabled val="1"/>
        </dgm:presLayoutVars>
      </dgm:prSet>
      <dgm:spPr/>
    </dgm:pt>
    <dgm:pt modelId="{EA4A1C8D-2499-4458-8282-7869C5480E55}" type="pres">
      <dgm:prSet presAssocID="{A064C05D-1211-4168-9F20-A5572D2A11B4}" presName="sibTrans" presStyleLbl="sibTrans2D1" presStyleIdx="2" presStyleCnt="4"/>
      <dgm:spPr/>
    </dgm:pt>
    <dgm:pt modelId="{57732183-6396-4BAC-B875-606C3324D16F}" type="pres">
      <dgm:prSet presAssocID="{A064C05D-1211-4168-9F20-A5572D2A11B4}" presName="connectorText" presStyleLbl="sibTrans2D1" presStyleIdx="2" presStyleCnt="4"/>
      <dgm:spPr/>
    </dgm:pt>
    <dgm:pt modelId="{66457CDF-199E-4F2D-AA5C-311CB4C3C9AF}" type="pres">
      <dgm:prSet presAssocID="{03EEB588-8E4F-48BC-BD6C-ED39CFAC1FBD}" presName="node" presStyleLbl="node1" presStyleIdx="3" presStyleCnt="5">
        <dgm:presLayoutVars>
          <dgm:bulletEnabled val="1"/>
        </dgm:presLayoutVars>
      </dgm:prSet>
      <dgm:spPr/>
    </dgm:pt>
    <dgm:pt modelId="{92EBDD0D-4C69-4B47-9332-6FDBFCC52678}" type="pres">
      <dgm:prSet presAssocID="{D36D920B-14C8-4829-8C77-41E7FF81093D}" presName="sibTrans" presStyleLbl="sibTrans2D1" presStyleIdx="3" presStyleCnt="4"/>
      <dgm:spPr/>
    </dgm:pt>
    <dgm:pt modelId="{CAFF4BE8-BC75-42F8-9996-5E9C5634355E}" type="pres">
      <dgm:prSet presAssocID="{D36D920B-14C8-4829-8C77-41E7FF81093D}" presName="connectorText" presStyleLbl="sibTrans2D1" presStyleIdx="3" presStyleCnt="4"/>
      <dgm:spPr/>
    </dgm:pt>
    <dgm:pt modelId="{57C89EEA-5E32-4B38-9EA4-4E3405E71FD5}" type="pres">
      <dgm:prSet presAssocID="{C9A68707-9324-410D-A9B4-EFCC05590D4F}" presName="node" presStyleLbl="node1" presStyleIdx="4" presStyleCnt="5">
        <dgm:presLayoutVars>
          <dgm:bulletEnabled val="1"/>
        </dgm:presLayoutVars>
      </dgm:prSet>
      <dgm:spPr/>
    </dgm:pt>
  </dgm:ptLst>
  <dgm:cxnLst>
    <dgm:cxn modelId="{2949C202-378E-4AF8-90FE-B002223A0EC8}" type="presOf" srcId="{2EDEC5F4-51CE-4144-AC45-9C10F1B0DCD5}" destId="{6BAC5D41-178F-4BAF-8FB1-E59C105C77C2}" srcOrd="0" destOrd="0" presId="urn:microsoft.com/office/officeart/2005/8/layout/process1"/>
    <dgm:cxn modelId="{6BFC8D30-AE4C-4B39-B78B-1D30FF8C457F}" type="presOf" srcId="{D36D920B-14C8-4829-8C77-41E7FF81093D}" destId="{CAFF4BE8-BC75-42F8-9996-5E9C5634355E}" srcOrd="1" destOrd="0" presId="urn:microsoft.com/office/officeart/2005/8/layout/process1"/>
    <dgm:cxn modelId="{187DFE31-B98A-4D5A-A1EC-A35C0AC93674}" srcId="{41297237-9408-4728-B43B-6432D68B35B2}" destId="{03EEB588-8E4F-48BC-BD6C-ED39CFAC1FBD}" srcOrd="3" destOrd="0" parTransId="{790D9FB9-324A-497E-804F-4F5BE8210E0C}" sibTransId="{D36D920B-14C8-4829-8C77-41E7FF81093D}"/>
    <dgm:cxn modelId="{B5B63C5C-89A6-47C9-B1A0-B94438E767FE}" srcId="{41297237-9408-4728-B43B-6432D68B35B2}" destId="{61FF2FF3-7A13-47F3-9A04-45988B535E3E}" srcOrd="0" destOrd="0" parTransId="{A8287F01-C76C-4F41-91B0-58FB2D927260}" sibTransId="{F30BB5A0-3A02-493F-95E1-47F41EA0234C}"/>
    <dgm:cxn modelId="{7CC04C4D-7441-46F5-B08C-0E531258D302}" srcId="{41297237-9408-4728-B43B-6432D68B35B2}" destId="{1BA662A3-DD5F-4E4C-93C9-CF31E4A551AC}" srcOrd="1" destOrd="0" parTransId="{4E7BDC4C-0BA4-4D2D-B354-E6B902A99DC5}" sibTransId="{F252A3BD-695E-4FC3-9FF9-61CD68F7A206}"/>
    <dgm:cxn modelId="{5C94F858-1032-46AA-BCBA-948D9E2715D1}" type="presOf" srcId="{A064C05D-1211-4168-9F20-A5572D2A11B4}" destId="{EA4A1C8D-2499-4458-8282-7869C5480E55}" srcOrd="0" destOrd="0" presId="urn:microsoft.com/office/officeart/2005/8/layout/process1"/>
    <dgm:cxn modelId="{E9793D80-7D80-4ECD-A138-97BA983AE168}" srcId="{41297237-9408-4728-B43B-6432D68B35B2}" destId="{2EDEC5F4-51CE-4144-AC45-9C10F1B0DCD5}" srcOrd="2" destOrd="0" parTransId="{FF02208E-65D9-4A2B-AB15-FDC7DC425030}" sibTransId="{A064C05D-1211-4168-9F20-A5572D2A11B4}"/>
    <dgm:cxn modelId="{F0122289-0170-4144-B6DD-0DB1E7D9769C}" type="presOf" srcId="{D36D920B-14C8-4829-8C77-41E7FF81093D}" destId="{92EBDD0D-4C69-4B47-9332-6FDBFCC52678}" srcOrd="0" destOrd="0" presId="urn:microsoft.com/office/officeart/2005/8/layout/process1"/>
    <dgm:cxn modelId="{FD1DAD8B-BF9C-4E0B-AC51-A213D83C9DC5}" type="presOf" srcId="{F252A3BD-695E-4FC3-9FF9-61CD68F7A206}" destId="{6A83AFB1-0C04-4F4A-972A-236F5BA6E181}" srcOrd="0" destOrd="0" presId="urn:microsoft.com/office/officeart/2005/8/layout/process1"/>
    <dgm:cxn modelId="{8D848F9C-EAD0-4D4A-8E0B-338A1FE97EA3}" type="presOf" srcId="{1BA662A3-DD5F-4E4C-93C9-CF31E4A551AC}" destId="{6123475B-8690-41E5-8445-73FDAB0652DE}" srcOrd="0" destOrd="0" presId="urn:microsoft.com/office/officeart/2005/8/layout/process1"/>
    <dgm:cxn modelId="{966CB69F-0B18-4BE6-B0A6-F2948B051FE5}" type="presOf" srcId="{41297237-9408-4728-B43B-6432D68B35B2}" destId="{80807C54-3236-463A-B81C-D94F3343783E}" srcOrd="0" destOrd="0" presId="urn:microsoft.com/office/officeart/2005/8/layout/process1"/>
    <dgm:cxn modelId="{7446EAB2-AD80-452E-A5B1-6EEDB043B66C}" type="presOf" srcId="{C9A68707-9324-410D-A9B4-EFCC05590D4F}" destId="{57C89EEA-5E32-4B38-9EA4-4E3405E71FD5}" srcOrd="0" destOrd="0" presId="urn:microsoft.com/office/officeart/2005/8/layout/process1"/>
    <dgm:cxn modelId="{D8F7B9B4-4368-4741-BB5D-A948CCE27E88}" type="presOf" srcId="{A064C05D-1211-4168-9F20-A5572D2A11B4}" destId="{57732183-6396-4BAC-B875-606C3324D16F}" srcOrd="1" destOrd="0" presId="urn:microsoft.com/office/officeart/2005/8/layout/process1"/>
    <dgm:cxn modelId="{E64315C4-05A0-4C0B-8C71-F5AE6015DBDD}" type="presOf" srcId="{F30BB5A0-3A02-493F-95E1-47F41EA0234C}" destId="{B57CF081-8967-4186-A447-40F05F51D135}" srcOrd="0" destOrd="0" presId="urn:microsoft.com/office/officeart/2005/8/layout/process1"/>
    <dgm:cxn modelId="{CCDFB2CF-BD56-4C8D-9217-15F38F435DFC}" type="presOf" srcId="{61FF2FF3-7A13-47F3-9A04-45988B535E3E}" destId="{DC9163F9-BBED-46B5-8614-64E4983752A9}" srcOrd="0" destOrd="0" presId="urn:microsoft.com/office/officeart/2005/8/layout/process1"/>
    <dgm:cxn modelId="{B197E5DC-CEE8-4B4B-81A1-AE136D70AB3D}" type="presOf" srcId="{F30BB5A0-3A02-493F-95E1-47F41EA0234C}" destId="{CCFB00D3-93BA-4035-B3DC-BC45775D183C}" srcOrd="1" destOrd="0" presId="urn:microsoft.com/office/officeart/2005/8/layout/process1"/>
    <dgm:cxn modelId="{915DE3EA-7D26-47FC-B32B-2B27C528CF2A}" type="presOf" srcId="{F252A3BD-695E-4FC3-9FF9-61CD68F7A206}" destId="{5D768545-55B7-4C9B-8B97-2AC2046A3292}" srcOrd="1" destOrd="0" presId="urn:microsoft.com/office/officeart/2005/8/layout/process1"/>
    <dgm:cxn modelId="{5E9DD2F9-0A4C-4166-96A7-49EF0832FBD6}" type="presOf" srcId="{03EEB588-8E4F-48BC-BD6C-ED39CFAC1FBD}" destId="{66457CDF-199E-4F2D-AA5C-311CB4C3C9AF}" srcOrd="0" destOrd="0" presId="urn:microsoft.com/office/officeart/2005/8/layout/process1"/>
    <dgm:cxn modelId="{22CC4AFD-CC8D-4646-9EB3-A6D37AA9FCA0}" srcId="{41297237-9408-4728-B43B-6432D68B35B2}" destId="{C9A68707-9324-410D-A9B4-EFCC05590D4F}" srcOrd="4" destOrd="0" parTransId="{1A4AB182-A3CC-4D9F-89BB-9D492AF8A7C3}" sibTransId="{70F25932-915D-4653-8591-B555CC02E4F6}"/>
    <dgm:cxn modelId="{5DC1145C-DEF0-4E57-839F-C0C20850FA59}" type="presParOf" srcId="{80807C54-3236-463A-B81C-D94F3343783E}" destId="{DC9163F9-BBED-46B5-8614-64E4983752A9}" srcOrd="0" destOrd="0" presId="urn:microsoft.com/office/officeart/2005/8/layout/process1"/>
    <dgm:cxn modelId="{23B78908-0001-4FC4-A106-58421102F747}" type="presParOf" srcId="{80807C54-3236-463A-B81C-D94F3343783E}" destId="{B57CF081-8967-4186-A447-40F05F51D135}" srcOrd="1" destOrd="0" presId="urn:microsoft.com/office/officeart/2005/8/layout/process1"/>
    <dgm:cxn modelId="{F895B2C7-1BF8-40C0-88DA-024AA34FF020}" type="presParOf" srcId="{B57CF081-8967-4186-A447-40F05F51D135}" destId="{CCFB00D3-93BA-4035-B3DC-BC45775D183C}" srcOrd="0" destOrd="0" presId="urn:microsoft.com/office/officeart/2005/8/layout/process1"/>
    <dgm:cxn modelId="{FD410B9C-4B77-4FD6-AD61-6E2F23DC7A35}" type="presParOf" srcId="{80807C54-3236-463A-B81C-D94F3343783E}" destId="{6123475B-8690-41E5-8445-73FDAB0652DE}" srcOrd="2" destOrd="0" presId="urn:microsoft.com/office/officeart/2005/8/layout/process1"/>
    <dgm:cxn modelId="{0A6C55BB-ABB5-4EEB-B97A-4A5D48E33E9C}" type="presParOf" srcId="{80807C54-3236-463A-B81C-D94F3343783E}" destId="{6A83AFB1-0C04-4F4A-972A-236F5BA6E181}" srcOrd="3" destOrd="0" presId="urn:microsoft.com/office/officeart/2005/8/layout/process1"/>
    <dgm:cxn modelId="{18774C0C-5D38-4DD5-BE20-7AD16A59459D}" type="presParOf" srcId="{6A83AFB1-0C04-4F4A-972A-236F5BA6E181}" destId="{5D768545-55B7-4C9B-8B97-2AC2046A3292}" srcOrd="0" destOrd="0" presId="urn:microsoft.com/office/officeart/2005/8/layout/process1"/>
    <dgm:cxn modelId="{EDFF62DD-4AE2-4C90-A01B-84D7D1667F5D}" type="presParOf" srcId="{80807C54-3236-463A-B81C-D94F3343783E}" destId="{6BAC5D41-178F-4BAF-8FB1-E59C105C77C2}" srcOrd="4" destOrd="0" presId="urn:microsoft.com/office/officeart/2005/8/layout/process1"/>
    <dgm:cxn modelId="{8F71DF22-D6FF-4ED8-90CA-30DC7E45BC92}" type="presParOf" srcId="{80807C54-3236-463A-B81C-D94F3343783E}" destId="{EA4A1C8D-2499-4458-8282-7869C5480E55}" srcOrd="5" destOrd="0" presId="urn:microsoft.com/office/officeart/2005/8/layout/process1"/>
    <dgm:cxn modelId="{D79B6402-3619-422E-8421-42276EF5A650}" type="presParOf" srcId="{EA4A1C8D-2499-4458-8282-7869C5480E55}" destId="{57732183-6396-4BAC-B875-606C3324D16F}" srcOrd="0" destOrd="0" presId="urn:microsoft.com/office/officeart/2005/8/layout/process1"/>
    <dgm:cxn modelId="{35CF5C56-B4CC-4EC4-8AE3-8B7768F18F9F}" type="presParOf" srcId="{80807C54-3236-463A-B81C-D94F3343783E}" destId="{66457CDF-199E-4F2D-AA5C-311CB4C3C9AF}" srcOrd="6" destOrd="0" presId="urn:microsoft.com/office/officeart/2005/8/layout/process1"/>
    <dgm:cxn modelId="{2BBAC21F-B564-4AAF-B090-A33C324AC5AC}" type="presParOf" srcId="{80807C54-3236-463A-B81C-D94F3343783E}" destId="{92EBDD0D-4C69-4B47-9332-6FDBFCC52678}" srcOrd="7" destOrd="0" presId="urn:microsoft.com/office/officeart/2005/8/layout/process1"/>
    <dgm:cxn modelId="{12B14063-B006-45C1-8F44-DDEB4BCEAD25}" type="presParOf" srcId="{92EBDD0D-4C69-4B47-9332-6FDBFCC52678}" destId="{CAFF4BE8-BC75-42F8-9996-5E9C5634355E}" srcOrd="0" destOrd="0" presId="urn:microsoft.com/office/officeart/2005/8/layout/process1"/>
    <dgm:cxn modelId="{5917D8AC-83BE-4C6E-9F1D-CA9FCC944EEA}" type="presParOf" srcId="{80807C54-3236-463A-B81C-D94F3343783E}" destId="{57C89EEA-5E32-4B38-9EA4-4E3405E71FD5}"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B0FC54-BDCC-4E0F-A60B-BDF14A297650}"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US"/>
        </a:p>
      </dgm:t>
    </dgm:pt>
    <dgm:pt modelId="{73FB754A-BFD0-4265-8731-9B4BC58A870D}">
      <dgm:prSet phldrT="[Text]"/>
      <dgm:spPr/>
      <dgm:t>
        <a:bodyPr/>
        <a:lstStyle/>
        <a:p>
          <a:r>
            <a:rPr lang="en-US" dirty="0"/>
            <a:t>The Whole Curriculum 5-16 in Wales</a:t>
          </a:r>
        </a:p>
        <a:p>
          <a:r>
            <a:rPr lang="en-US" dirty="0"/>
            <a:t>(1991)</a:t>
          </a:r>
        </a:p>
      </dgm:t>
    </dgm:pt>
    <dgm:pt modelId="{BF881772-EBF8-4BF1-B499-F5BEB3600FB5}" type="parTrans" cxnId="{94AE7367-B84F-44A6-B8EC-674AFB6D1F0C}">
      <dgm:prSet/>
      <dgm:spPr/>
      <dgm:t>
        <a:bodyPr/>
        <a:lstStyle/>
        <a:p>
          <a:endParaRPr lang="en-US"/>
        </a:p>
      </dgm:t>
    </dgm:pt>
    <dgm:pt modelId="{48DC6A86-AA39-48F4-B1D5-75D91E68F1F6}" type="sibTrans" cxnId="{94AE7367-B84F-44A6-B8EC-674AFB6D1F0C}">
      <dgm:prSet/>
      <dgm:spPr/>
      <dgm:t>
        <a:bodyPr/>
        <a:lstStyle/>
        <a:p>
          <a:endParaRPr lang="en-US"/>
        </a:p>
      </dgm:t>
    </dgm:pt>
    <dgm:pt modelId="{A8A88AFE-3591-423E-BB03-134FBF206769}">
      <dgm:prSet phldrT="[Text]"/>
      <dgm:spPr/>
      <dgm:t>
        <a:bodyPr/>
        <a:lstStyle/>
        <a:p>
          <a:r>
            <a:rPr lang="en-US" dirty="0"/>
            <a:t>Education Act (1993)</a:t>
          </a:r>
        </a:p>
        <a:p>
          <a:r>
            <a:rPr lang="en-US" dirty="0"/>
            <a:t>Part III - SEN</a:t>
          </a:r>
        </a:p>
      </dgm:t>
    </dgm:pt>
    <dgm:pt modelId="{DF39ABC0-96D5-4F0E-BB99-B5E36F2B5D00}" type="parTrans" cxnId="{9C9ECD10-A65B-4C39-8E92-7629972FF544}">
      <dgm:prSet/>
      <dgm:spPr/>
      <dgm:t>
        <a:bodyPr/>
        <a:lstStyle/>
        <a:p>
          <a:endParaRPr lang="en-US"/>
        </a:p>
      </dgm:t>
    </dgm:pt>
    <dgm:pt modelId="{1827F562-45A8-429B-A1C2-82AC84B2E475}" type="sibTrans" cxnId="{9C9ECD10-A65B-4C39-8E92-7629972FF544}">
      <dgm:prSet/>
      <dgm:spPr/>
      <dgm:t>
        <a:bodyPr/>
        <a:lstStyle/>
        <a:p>
          <a:endParaRPr lang="en-US"/>
        </a:p>
      </dgm:t>
    </dgm:pt>
    <dgm:pt modelId="{AD1AF2F9-1E3D-41E7-91BA-EB512503B16B}">
      <dgm:prSet phldrT="[Text]"/>
      <dgm:spPr/>
      <dgm:t>
        <a:bodyPr/>
        <a:lstStyle/>
        <a:p>
          <a:r>
            <a:rPr lang="en-US" dirty="0"/>
            <a:t>Code of Practice (1994)</a:t>
          </a:r>
        </a:p>
      </dgm:t>
    </dgm:pt>
    <dgm:pt modelId="{C7C1D861-CD1A-4A48-AA54-F39644D23A65}" type="parTrans" cxnId="{2CCC48E3-AAE0-495E-8CEB-4EBA8F59CE44}">
      <dgm:prSet/>
      <dgm:spPr/>
      <dgm:t>
        <a:bodyPr/>
        <a:lstStyle/>
        <a:p>
          <a:endParaRPr lang="en-US"/>
        </a:p>
      </dgm:t>
    </dgm:pt>
    <dgm:pt modelId="{A444E281-29AA-4D81-96EF-8B13EEAD17BE}" type="sibTrans" cxnId="{2CCC48E3-AAE0-495E-8CEB-4EBA8F59CE44}">
      <dgm:prSet/>
      <dgm:spPr/>
      <dgm:t>
        <a:bodyPr/>
        <a:lstStyle/>
        <a:p>
          <a:endParaRPr lang="en-US"/>
        </a:p>
      </dgm:t>
    </dgm:pt>
    <dgm:pt modelId="{08E3E76B-D128-4012-AAF1-94BC8350AC83}">
      <dgm:prSet phldrT="[Text]"/>
      <dgm:spPr/>
      <dgm:t>
        <a:bodyPr/>
        <a:lstStyle/>
        <a:p>
          <a:r>
            <a:rPr lang="en-US" dirty="0"/>
            <a:t>Education Act (1996)</a:t>
          </a:r>
        </a:p>
        <a:p>
          <a:r>
            <a:rPr lang="en-US" dirty="0"/>
            <a:t>Part IV - SEN</a:t>
          </a:r>
        </a:p>
        <a:p>
          <a:r>
            <a:rPr lang="en-US" dirty="0"/>
            <a:t>Part V – The curriculum</a:t>
          </a:r>
        </a:p>
      </dgm:t>
    </dgm:pt>
    <dgm:pt modelId="{32AEC81A-A3F5-432E-B168-65AB66C6F626}" type="parTrans" cxnId="{C2FB7E00-5D7B-49E4-B0B5-72FA5FD3E20B}">
      <dgm:prSet/>
      <dgm:spPr/>
      <dgm:t>
        <a:bodyPr/>
        <a:lstStyle/>
        <a:p>
          <a:endParaRPr lang="en-US"/>
        </a:p>
      </dgm:t>
    </dgm:pt>
    <dgm:pt modelId="{E07AF406-E083-460C-A1C8-90D5EB339DFE}" type="sibTrans" cxnId="{C2FB7E00-5D7B-49E4-B0B5-72FA5FD3E20B}">
      <dgm:prSet/>
      <dgm:spPr/>
      <dgm:t>
        <a:bodyPr/>
        <a:lstStyle/>
        <a:p>
          <a:endParaRPr lang="en-US"/>
        </a:p>
      </dgm:t>
    </dgm:pt>
    <dgm:pt modelId="{126BAFBA-9E5E-4CB4-B376-047D25807167}">
      <dgm:prSet phldrT="[Text]"/>
      <dgm:spPr/>
      <dgm:t>
        <a:bodyPr/>
        <a:lstStyle/>
        <a:p>
          <a:r>
            <a:rPr lang="en-US" dirty="0"/>
            <a:t>Excellence for all children: Meeting Special Educational Need (1997)</a:t>
          </a:r>
        </a:p>
      </dgm:t>
    </dgm:pt>
    <dgm:pt modelId="{14439CCF-F5C5-4CD3-A550-C01E501E2C07}" type="parTrans" cxnId="{D06D2076-FC5A-4475-AC99-BFC575975D32}">
      <dgm:prSet/>
      <dgm:spPr/>
      <dgm:t>
        <a:bodyPr/>
        <a:lstStyle/>
        <a:p>
          <a:endParaRPr lang="en-US"/>
        </a:p>
      </dgm:t>
    </dgm:pt>
    <dgm:pt modelId="{0BAB5FC8-0EF6-437F-BDC2-BA6ABCC34F55}" type="sibTrans" cxnId="{D06D2076-FC5A-4475-AC99-BFC575975D32}">
      <dgm:prSet/>
      <dgm:spPr/>
      <dgm:t>
        <a:bodyPr/>
        <a:lstStyle/>
        <a:p>
          <a:endParaRPr lang="en-US"/>
        </a:p>
      </dgm:t>
    </dgm:pt>
    <dgm:pt modelId="{FBC0C29B-3096-4454-BB02-1CF8049D9E6E}" type="pres">
      <dgm:prSet presAssocID="{3DB0FC54-BDCC-4E0F-A60B-BDF14A297650}" presName="diagram" presStyleCnt="0">
        <dgm:presLayoutVars>
          <dgm:dir/>
          <dgm:resizeHandles val="exact"/>
        </dgm:presLayoutVars>
      </dgm:prSet>
      <dgm:spPr/>
    </dgm:pt>
    <dgm:pt modelId="{0D927A25-2D97-4A80-8D6F-443DB0E1DCAD}" type="pres">
      <dgm:prSet presAssocID="{73FB754A-BFD0-4265-8731-9B4BC58A870D}" presName="node" presStyleLbl="node1" presStyleIdx="0" presStyleCnt="5">
        <dgm:presLayoutVars>
          <dgm:bulletEnabled val="1"/>
        </dgm:presLayoutVars>
      </dgm:prSet>
      <dgm:spPr/>
    </dgm:pt>
    <dgm:pt modelId="{26D3F2B9-2108-4DF0-B2BD-6976BAA7A4F5}" type="pres">
      <dgm:prSet presAssocID="{48DC6A86-AA39-48F4-B1D5-75D91E68F1F6}" presName="sibTrans" presStyleCnt="0"/>
      <dgm:spPr/>
    </dgm:pt>
    <dgm:pt modelId="{E7B17DB0-69BB-41DE-9475-7C53BE58DAF4}" type="pres">
      <dgm:prSet presAssocID="{A8A88AFE-3591-423E-BB03-134FBF206769}" presName="node" presStyleLbl="node1" presStyleIdx="1" presStyleCnt="5">
        <dgm:presLayoutVars>
          <dgm:bulletEnabled val="1"/>
        </dgm:presLayoutVars>
      </dgm:prSet>
      <dgm:spPr/>
    </dgm:pt>
    <dgm:pt modelId="{5AA1925F-A110-4B41-94F9-166630351D82}" type="pres">
      <dgm:prSet presAssocID="{1827F562-45A8-429B-A1C2-82AC84B2E475}" presName="sibTrans" presStyleCnt="0"/>
      <dgm:spPr/>
    </dgm:pt>
    <dgm:pt modelId="{D8326008-1A04-4AFB-852D-C30056C9FF32}" type="pres">
      <dgm:prSet presAssocID="{AD1AF2F9-1E3D-41E7-91BA-EB512503B16B}" presName="node" presStyleLbl="node1" presStyleIdx="2" presStyleCnt="5">
        <dgm:presLayoutVars>
          <dgm:bulletEnabled val="1"/>
        </dgm:presLayoutVars>
      </dgm:prSet>
      <dgm:spPr/>
    </dgm:pt>
    <dgm:pt modelId="{AA33984B-2C7D-4D3B-BAF4-BEF15717B585}" type="pres">
      <dgm:prSet presAssocID="{A444E281-29AA-4D81-96EF-8B13EEAD17BE}" presName="sibTrans" presStyleCnt="0"/>
      <dgm:spPr/>
    </dgm:pt>
    <dgm:pt modelId="{DAF230ED-8E56-4AD5-BAF9-BE5AB280776D}" type="pres">
      <dgm:prSet presAssocID="{08E3E76B-D128-4012-AAF1-94BC8350AC83}" presName="node" presStyleLbl="node1" presStyleIdx="3" presStyleCnt="5">
        <dgm:presLayoutVars>
          <dgm:bulletEnabled val="1"/>
        </dgm:presLayoutVars>
      </dgm:prSet>
      <dgm:spPr/>
    </dgm:pt>
    <dgm:pt modelId="{2DB94F5E-2AC7-49AB-B6DE-EB14C438A42B}" type="pres">
      <dgm:prSet presAssocID="{E07AF406-E083-460C-A1C8-90D5EB339DFE}" presName="sibTrans" presStyleCnt="0"/>
      <dgm:spPr/>
    </dgm:pt>
    <dgm:pt modelId="{E529A0CA-97D5-47D4-BA72-AADC16E30450}" type="pres">
      <dgm:prSet presAssocID="{126BAFBA-9E5E-4CB4-B376-047D25807167}" presName="node" presStyleLbl="node1" presStyleIdx="4" presStyleCnt="5">
        <dgm:presLayoutVars>
          <dgm:bulletEnabled val="1"/>
        </dgm:presLayoutVars>
      </dgm:prSet>
      <dgm:spPr/>
    </dgm:pt>
  </dgm:ptLst>
  <dgm:cxnLst>
    <dgm:cxn modelId="{C2FB7E00-5D7B-49E4-B0B5-72FA5FD3E20B}" srcId="{3DB0FC54-BDCC-4E0F-A60B-BDF14A297650}" destId="{08E3E76B-D128-4012-AAF1-94BC8350AC83}" srcOrd="3" destOrd="0" parTransId="{32AEC81A-A3F5-432E-B168-65AB66C6F626}" sibTransId="{E07AF406-E083-460C-A1C8-90D5EB339DFE}"/>
    <dgm:cxn modelId="{27E7DE05-291E-45B8-93A3-30C4C98B4499}" type="presOf" srcId="{AD1AF2F9-1E3D-41E7-91BA-EB512503B16B}" destId="{D8326008-1A04-4AFB-852D-C30056C9FF32}" srcOrd="0" destOrd="0" presId="urn:microsoft.com/office/officeart/2005/8/layout/default"/>
    <dgm:cxn modelId="{9C9ECD10-A65B-4C39-8E92-7629972FF544}" srcId="{3DB0FC54-BDCC-4E0F-A60B-BDF14A297650}" destId="{A8A88AFE-3591-423E-BB03-134FBF206769}" srcOrd="1" destOrd="0" parTransId="{DF39ABC0-96D5-4F0E-BB99-B5E36F2B5D00}" sibTransId="{1827F562-45A8-429B-A1C2-82AC84B2E475}"/>
    <dgm:cxn modelId="{CA9E7E17-CBDD-40D6-A7C6-1B550D0CB783}" type="presOf" srcId="{73FB754A-BFD0-4265-8731-9B4BC58A870D}" destId="{0D927A25-2D97-4A80-8D6F-443DB0E1DCAD}" srcOrd="0" destOrd="0" presId="urn:microsoft.com/office/officeart/2005/8/layout/default"/>
    <dgm:cxn modelId="{94AE7367-B84F-44A6-B8EC-674AFB6D1F0C}" srcId="{3DB0FC54-BDCC-4E0F-A60B-BDF14A297650}" destId="{73FB754A-BFD0-4265-8731-9B4BC58A870D}" srcOrd="0" destOrd="0" parTransId="{BF881772-EBF8-4BF1-B499-F5BEB3600FB5}" sibTransId="{48DC6A86-AA39-48F4-B1D5-75D91E68F1F6}"/>
    <dgm:cxn modelId="{D9174975-AE4B-429C-8777-A1FCF68EA0C1}" type="presOf" srcId="{08E3E76B-D128-4012-AAF1-94BC8350AC83}" destId="{DAF230ED-8E56-4AD5-BAF9-BE5AB280776D}" srcOrd="0" destOrd="0" presId="urn:microsoft.com/office/officeart/2005/8/layout/default"/>
    <dgm:cxn modelId="{D06D2076-FC5A-4475-AC99-BFC575975D32}" srcId="{3DB0FC54-BDCC-4E0F-A60B-BDF14A297650}" destId="{126BAFBA-9E5E-4CB4-B376-047D25807167}" srcOrd="4" destOrd="0" parTransId="{14439CCF-F5C5-4CD3-A550-C01E501E2C07}" sibTransId="{0BAB5FC8-0EF6-437F-BDC2-BA6ABCC34F55}"/>
    <dgm:cxn modelId="{F500785A-79DA-45F4-8876-2A4F47708B09}" type="presOf" srcId="{A8A88AFE-3591-423E-BB03-134FBF206769}" destId="{E7B17DB0-69BB-41DE-9475-7C53BE58DAF4}" srcOrd="0" destOrd="0" presId="urn:microsoft.com/office/officeart/2005/8/layout/default"/>
    <dgm:cxn modelId="{51DFC387-2CD4-45A1-946B-30C48DF01705}" type="presOf" srcId="{126BAFBA-9E5E-4CB4-B376-047D25807167}" destId="{E529A0CA-97D5-47D4-BA72-AADC16E30450}" srcOrd="0" destOrd="0" presId="urn:microsoft.com/office/officeart/2005/8/layout/default"/>
    <dgm:cxn modelId="{FD4AC08B-AC88-4563-BDE7-BD96889427A5}" type="presOf" srcId="{3DB0FC54-BDCC-4E0F-A60B-BDF14A297650}" destId="{FBC0C29B-3096-4454-BB02-1CF8049D9E6E}" srcOrd="0" destOrd="0" presId="urn:microsoft.com/office/officeart/2005/8/layout/default"/>
    <dgm:cxn modelId="{2CCC48E3-AAE0-495E-8CEB-4EBA8F59CE44}" srcId="{3DB0FC54-BDCC-4E0F-A60B-BDF14A297650}" destId="{AD1AF2F9-1E3D-41E7-91BA-EB512503B16B}" srcOrd="2" destOrd="0" parTransId="{C7C1D861-CD1A-4A48-AA54-F39644D23A65}" sibTransId="{A444E281-29AA-4D81-96EF-8B13EEAD17BE}"/>
    <dgm:cxn modelId="{BF8580EE-BBA4-4B8A-8A6E-FFBF9FBAC598}" type="presParOf" srcId="{FBC0C29B-3096-4454-BB02-1CF8049D9E6E}" destId="{0D927A25-2D97-4A80-8D6F-443DB0E1DCAD}" srcOrd="0" destOrd="0" presId="urn:microsoft.com/office/officeart/2005/8/layout/default"/>
    <dgm:cxn modelId="{3C3A4152-6584-42D6-8915-2D889A623848}" type="presParOf" srcId="{FBC0C29B-3096-4454-BB02-1CF8049D9E6E}" destId="{26D3F2B9-2108-4DF0-B2BD-6976BAA7A4F5}" srcOrd="1" destOrd="0" presId="urn:microsoft.com/office/officeart/2005/8/layout/default"/>
    <dgm:cxn modelId="{3B2B4344-B770-49BA-B3A4-A9815CF33566}" type="presParOf" srcId="{FBC0C29B-3096-4454-BB02-1CF8049D9E6E}" destId="{E7B17DB0-69BB-41DE-9475-7C53BE58DAF4}" srcOrd="2" destOrd="0" presId="urn:microsoft.com/office/officeart/2005/8/layout/default"/>
    <dgm:cxn modelId="{FC2AD904-0562-4096-93A8-EA840F2DA8AB}" type="presParOf" srcId="{FBC0C29B-3096-4454-BB02-1CF8049D9E6E}" destId="{5AA1925F-A110-4B41-94F9-166630351D82}" srcOrd="3" destOrd="0" presId="urn:microsoft.com/office/officeart/2005/8/layout/default"/>
    <dgm:cxn modelId="{3A42D914-77C2-4879-9686-02C8659389EB}" type="presParOf" srcId="{FBC0C29B-3096-4454-BB02-1CF8049D9E6E}" destId="{D8326008-1A04-4AFB-852D-C30056C9FF32}" srcOrd="4" destOrd="0" presId="urn:microsoft.com/office/officeart/2005/8/layout/default"/>
    <dgm:cxn modelId="{5F224977-EAC0-4763-85AE-A2A417FF741E}" type="presParOf" srcId="{FBC0C29B-3096-4454-BB02-1CF8049D9E6E}" destId="{AA33984B-2C7D-4D3B-BAF4-BEF15717B585}" srcOrd="5" destOrd="0" presId="urn:microsoft.com/office/officeart/2005/8/layout/default"/>
    <dgm:cxn modelId="{7B886B9E-5067-4B2C-9EA5-79CE569EC0F0}" type="presParOf" srcId="{FBC0C29B-3096-4454-BB02-1CF8049D9E6E}" destId="{DAF230ED-8E56-4AD5-BAF9-BE5AB280776D}" srcOrd="6" destOrd="0" presId="urn:microsoft.com/office/officeart/2005/8/layout/default"/>
    <dgm:cxn modelId="{F93DE882-3299-49ED-8272-C9B42B4CF102}" type="presParOf" srcId="{FBC0C29B-3096-4454-BB02-1CF8049D9E6E}" destId="{2DB94F5E-2AC7-49AB-B6DE-EB14C438A42B}" srcOrd="7" destOrd="0" presId="urn:microsoft.com/office/officeart/2005/8/layout/default"/>
    <dgm:cxn modelId="{D9F5DF16-50BA-48A7-B937-313F3B31D130}" type="presParOf" srcId="{FBC0C29B-3096-4454-BB02-1CF8049D9E6E}" destId="{E529A0CA-97D5-47D4-BA72-AADC16E3045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6A62A-A686-4036-BE3D-B1AFEEE7995F}">
      <dsp:nvSpPr>
        <dsp:cNvPr id="0" name=""/>
        <dsp:cNvSpPr/>
      </dsp:nvSpPr>
      <dsp:spPr>
        <a:xfrm>
          <a:off x="5134" y="1093798"/>
          <a:ext cx="1591716" cy="2163740"/>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Factories Act (1802)</a:t>
          </a:r>
        </a:p>
      </dsp:txBody>
      <dsp:txXfrm>
        <a:off x="51754" y="1140418"/>
        <a:ext cx="1498476" cy="2070500"/>
      </dsp:txXfrm>
    </dsp:sp>
    <dsp:sp modelId="{61A7F7CB-AA87-4FCF-98A0-CF620E6A02BA}">
      <dsp:nvSpPr>
        <dsp:cNvPr id="0" name=""/>
        <dsp:cNvSpPr/>
      </dsp:nvSpPr>
      <dsp:spPr>
        <a:xfrm>
          <a:off x="1756023" y="1978296"/>
          <a:ext cx="337443" cy="39474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756023" y="2057245"/>
        <a:ext cx="236210" cy="236847"/>
      </dsp:txXfrm>
    </dsp:sp>
    <dsp:sp modelId="{C3D3FD58-7B17-400C-97E5-54163DCD2BB1}">
      <dsp:nvSpPr>
        <dsp:cNvPr id="0" name=""/>
        <dsp:cNvSpPr/>
      </dsp:nvSpPr>
      <dsp:spPr>
        <a:xfrm>
          <a:off x="2233538" y="1093798"/>
          <a:ext cx="1591716" cy="2163740"/>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Elementary Education Act (1870-76)</a:t>
          </a:r>
        </a:p>
      </dsp:txBody>
      <dsp:txXfrm>
        <a:off x="2280158" y="1140418"/>
        <a:ext cx="1498476" cy="2070500"/>
      </dsp:txXfrm>
    </dsp:sp>
    <dsp:sp modelId="{320C0618-21D8-4069-93AE-606416A02EEA}">
      <dsp:nvSpPr>
        <dsp:cNvPr id="0" name=""/>
        <dsp:cNvSpPr/>
      </dsp:nvSpPr>
      <dsp:spPr>
        <a:xfrm>
          <a:off x="3984426" y="1978296"/>
          <a:ext cx="337443" cy="39474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984426" y="2057245"/>
        <a:ext cx="236210" cy="236847"/>
      </dsp:txXfrm>
    </dsp:sp>
    <dsp:sp modelId="{64E731FA-8A94-40EB-A843-FB8E24053A85}">
      <dsp:nvSpPr>
        <dsp:cNvPr id="0" name=""/>
        <dsp:cNvSpPr/>
      </dsp:nvSpPr>
      <dsp:spPr>
        <a:xfrm>
          <a:off x="4461941" y="1093798"/>
          <a:ext cx="1591716" cy="2163740"/>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Samuelson Report (1884) </a:t>
          </a:r>
        </a:p>
        <a:p>
          <a:pPr marL="0" lvl="0" indent="0" algn="ctr" defTabSz="711200">
            <a:lnSpc>
              <a:spcPct val="90000"/>
            </a:lnSpc>
            <a:spcBef>
              <a:spcPct val="0"/>
            </a:spcBef>
            <a:spcAft>
              <a:spcPct val="35000"/>
            </a:spcAft>
            <a:buNone/>
          </a:pPr>
          <a:r>
            <a:rPr lang="en-US" sz="1600" kern="1200" dirty="0"/>
            <a:t>Royal commission on Tech Instruction</a:t>
          </a:r>
        </a:p>
        <a:p>
          <a:pPr marL="0" lvl="0" indent="0" algn="ctr" defTabSz="711200">
            <a:lnSpc>
              <a:spcPct val="90000"/>
            </a:lnSpc>
            <a:spcBef>
              <a:spcPct val="0"/>
            </a:spcBef>
            <a:spcAft>
              <a:spcPct val="35000"/>
            </a:spcAft>
            <a:buNone/>
          </a:pPr>
          <a:r>
            <a:rPr lang="en-US" sz="1600" kern="1200" dirty="0"/>
            <a:t>(</a:t>
          </a:r>
          <a:r>
            <a:rPr lang="en-US" sz="1600" kern="1200" dirty="0" err="1"/>
            <a:t>Inc</a:t>
          </a:r>
          <a:r>
            <a:rPr lang="en-US" sz="1600" kern="1200" dirty="0"/>
            <a:t> of Science)</a:t>
          </a:r>
        </a:p>
      </dsp:txBody>
      <dsp:txXfrm>
        <a:off x="4508561" y="1140418"/>
        <a:ext cx="1498476" cy="2070500"/>
      </dsp:txXfrm>
    </dsp:sp>
    <dsp:sp modelId="{21253F6F-8F0F-4352-933C-CE9A73000649}">
      <dsp:nvSpPr>
        <dsp:cNvPr id="0" name=""/>
        <dsp:cNvSpPr/>
      </dsp:nvSpPr>
      <dsp:spPr>
        <a:xfrm>
          <a:off x="6212830" y="1978296"/>
          <a:ext cx="337443" cy="39474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212830" y="2057245"/>
        <a:ext cx="236210" cy="236847"/>
      </dsp:txXfrm>
    </dsp:sp>
    <dsp:sp modelId="{01D7FCBA-702D-4A55-A9D7-874ECC7F98C6}">
      <dsp:nvSpPr>
        <dsp:cNvPr id="0" name=""/>
        <dsp:cNvSpPr/>
      </dsp:nvSpPr>
      <dsp:spPr>
        <a:xfrm>
          <a:off x="6690345" y="1093798"/>
          <a:ext cx="1591716" cy="2163740"/>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600" kern="1200" dirty="0"/>
            <a:t>Welsh Intermediate Education Act (1889)</a:t>
          </a:r>
        </a:p>
        <a:p>
          <a:pPr lvl="0" algn="ctr" defTabSz="755650">
            <a:lnSpc>
              <a:spcPct val="90000"/>
            </a:lnSpc>
            <a:spcBef>
              <a:spcPct val="0"/>
            </a:spcBef>
            <a:spcAft>
              <a:spcPct val="35000"/>
            </a:spcAft>
            <a:buNone/>
          </a:pPr>
          <a:endParaRPr lang="en-US" sz="1600" kern="1200" dirty="0"/>
        </a:p>
      </dsp:txBody>
      <dsp:txXfrm>
        <a:off x="6736965" y="1140418"/>
        <a:ext cx="1498476" cy="2070500"/>
      </dsp:txXfrm>
    </dsp:sp>
    <dsp:sp modelId="{D8FF7E0D-7308-4804-9196-8D21F905B668}">
      <dsp:nvSpPr>
        <dsp:cNvPr id="0" name=""/>
        <dsp:cNvSpPr/>
      </dsp:nvSpPr>
      <dsp:spPr>
        <a:xfrm>
          <a:off x="8441233" y="1978296"/>
          <a:ext cx="337443" cy="39474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441233" y="2057245"/>
        <a:ext cx="236210" cy="236847"/>
      </dsp:txXfrm>
    </dsp:sp>
    <dsp:sp modelId="{1621C717-56D6-437C-A513-79BC8AB7EEA2}">
      <dsp:nvSpPr>
        <dsp:cNvPr id="0" name=""/>
        <dsp:cNvSpPr/>
      </dsp:nvSpPr>
      <dsp:spPr>
        <a:xfrm>
          <a:off x="8918748" y="1093798"/>
          <a:ext cx="1591716" cy="2163740"/>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600" kern="1200" dirty="0"/>
            <a:t>Regulations for Secondary Schools (1904)</a:t>
          </a:r>
        </a:p>
        <a:p>
          <a:pPr lvl="0" algn="ctr" defTabSz="800100">
            <a:lnSpc>
              <a:spcPct val="90000"/>
            </a:lnSpc>
            <a:spcBef>
              <a:spcPct val="0"/>
            </a:spcBef>
            <a:spcAft>
              <a:spcPct val="35000"/>
            </a:spcAft>
            <a:buNone/>
          </a:pPr>
          <a:endParaRPr lang="en-US" sz="1600" kern="1200" dirty="0"/>
        </a:p>
      </dsp:txBody>
      <dsp:txXfrm>
        <a:off x="8965368" y="1140418"/>
        <a:ext cx="1498476" cy="2070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3A419-A9E9-4CA2-A222-A1A2C6BF2695}">
      <dsp:nvSpPr>
        <dsp:cNvPr id="0" name=""/>
        <dsp:cNvSpPr/>
      </dsp:nvSpPr>
      <dsp:spPr>
        <a:xfrm>
          <a:off x="4353" y="977817"/>
          <a:ext cx="1349499" cy="1822614"/>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600" kern="1200" dirty="0"/>
            <a:t>Regulations for Secondary Schools (1904)</a:t>
          </a:r>
        </a:p>
        <a:p>
          <a:pPr lvl="0" algn="ctr" defTabSz="800100">
            <a:lnSpc>
              <a:spcPct val="90000"/>
            </a:lnSpc>
            <a:spcBef>
              <a:spcPct val="0"/>
            </a:spcBef>
            <a:spcAft>
              <a:spcPct val="35000"/>
            </a:spcAft>
            <a:buNone/>
          </a:pPr>
          <a:endParaRPr lang="en-US" sz="1600" kern="1200" dirty="0"/>
        </a:p>
      </dsp:txBody>
      <dsp:txXfrm>
        <a:off x="43878" y="1017342"/>
        <a:ext cx="1270449" cy="1743564"/>
      </dsp:txXfrm>
    </dsp:sp>
    <dsp:sp modelId="{10CC7ECF-6D3B-4F5E-A77C-9BB70C599C14}">
      <dsp:nvSpPr>
        <dsp:cNvPr id="0" name=""/>
        <dsp:cNvSpPr/>
      </dsp:nvSpPr>
      <dsp:spPr>
        <a:xfrm>
          <a:off x="1488802" y="1721787"/>
          <a:ext cx="286093" cy="33467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488802" y="1788722"/>
        <a:ext cx="200265" cy="200805"/>
      </dsp:txXfrm>
    </dsp:sp>
    <dsp:sp modelId="{57086645-5FF8-4131-A881-2D01E5AB3DD3}">
      <dsp:nvSpPr>
        <dsp:cNvPr id="0" name=""/>
        <dsp:cNvSpPr/>
      </dsp:nvSpPr>
      <dsp:spPr>
        <a:xfrm>
          <a:off x="1893651" y="977817"/>
          <a:ext cx="1349499" cy="1822614"/>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Acland Report (1913) </a:t>
          </a:r>
        </a:p>
      </dsp:txBody>
      <dsp:txXfrm>
        <a:off x="1933176" y="1017342"/>
        <a:ext cx="1270449" cy="1743564"/>
      </dsp:txXfrm>
    </dsp:sp>
    <dsp:sp modelId="{F8326EB6-B049-4F4D-BBC5-D7F9E6D11B97}">
      <dsp:nvSpPr>
        <dsp:cNvPr id="0" name=""/>
        <dsp:cNvSpPr/>
      </dsp:nvSpPr>
      <dsp:spPr>
        <a:xfrm>
          <a:off x="3378100" y="1721787"/>
          <a:ext cx="286093" cy="33467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378100" y="1788722"/>
        <a:ext cx="200265" cy="200805"/>
      </dsp:txXfrm>
    </dsp:sp>
    <dsp:sp modelId="{A6DCC62D-0D4C-4A42-AC4A-0E66178A6FB3}">
      <dsp:nvSpPr>
        <dsp:cNvPr id="0" name=""/>
        <dsp:cNvSpPr/>
      </dsp:nvSpPr>
      <dsp:spPr>
        <a:xfrm>
          <a:off x="3782950" y="977817"/>
          <a:ext cx="1349499" cy="1822614"/>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err="1"/>
            <a:t>Hadow</a:t>
          </a:r>
          <a:r>
            <a:rPr lang="en-US" sz="1600" kern="1200" dirty="0"/>
            <a:t> Report (1924) </a:t>
          </a:r>
        </a:p>
        <a:p>
          <a:pPr marL="0" lvl="0" indent="0" algn="ctr" defTabSz="711200">
            <a:lnSpc>
              <a:spcPct val="90000"/>
            </a:lnSpc>
            <a:spcBef>
              <a:spcPct val="0"/>
            </a:spcBef>
            <a:spcAft>
              <a:spcPct val="35000"/>
            </a:spcAft>
            <a:buNone/>
          </a:pPr>
          <a:r>
            <a:rPr lang="en-US" sz="1600" kern="1200" dirty="0"/>
            <a:t>Testing of educable capacity The </a:t>
          </a:r>
        </a:p>
      </dsp:txBody>
      <dsp:txXfrm>
        <a:off x="3822475" y="1017342"/>
        <a:ext cx="1270449" cy="1743564"/>
      </dsp:txXfrm>
    </dsp:sp>
    <dsp:sp modelId="{0D9C761E-E63D-4AE3-A4AB-6A6CE6047485}">
      <dsp:nvSpPr>
        <dsp:cNvPr id="0" name=""/>
        <dsp:cNvSpPr/>
      </dsp:nvSpPr>
      <dsp:spPr>
        <a:xfrm>
          <a:off x="5267399" y="1721787"/>
          <a:ext cx="286093" cy="33467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5267399" y="1788722"/>
        <a:ext cx="200265" cy="200805"/>
      </dsp:txXfrm>
    </dsp:sp>
    <dsp:sp modelId="{E7A09B3F-11C9-45EA-993B-9C57C28E684B}">
      <dsp:nvSpPr>
        <dsp:cNvPr id="0" name=""/>
        <dsp:cNvSpPr/>
      </dsp:nvSpPr>
      <dsp:spPr>
        <a:xfrm>
          <a:off x="5672249" y="977817"/>
          <a:ext cx="1349499" cy="1822614"/>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Wood Report (1929)</a:t>
          </a:r>
        </a:p>
        <a:p>
          <a:pPr marL="0" lvl="0" indent="0" algn="ctr" defTabSz="711200">
            <a:lnSpc>
              <a:spcPct val="90000"/>
            </a:lnSpc>
            <a:spcBef>
              <a:spcPct val="0"/>
            </a:spcBef>
            <a:spcAft>
              <a:spcPct val="35000"/>
            </a:spcAft>
            <a:buNone/>
          </a:pPr>
          <a:r>
            <a:rPr lang="en-US" sz="1600" kern="1200" dirty="0"/>
            <a:t>Mental deficiency committee</a:t>
          </a:r>
        </a:p>
      </dsp:txBody>
      <dsp:txXfrm>
        <a:off x="5711774" y="1017342"/>
        <a:ext cx="1270449" cy="1743564"/>
      </dsp:txXfrm>
    </dsp:sp>
    <dsp:sp modelId="{01E92A83-FEA3-4544-A51D-6B8B12A0E97A}">
      <dsp:nvSpPr>
        <dsp:cNvPr id="0" name=""/>
        <dsp:cNvSpPr/>
      </dsp:nvSpPr>
      <dsp:spPr>
        <a:xfrm>
          <a:off x="7156698" y="1721787"/>
          <a:ext cx="286093" cy="33467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156698" y="1788722"/>
        <a:ext cx="200265" cy="200805"/>
      </dsp:txXfrm>
    </dsp:sp>
    <dsp:sp modelId="{8688FE71-F266-4694-943D-B63907B2CA0A}">
      <dsp:nvSpPr>
        <dsp:cNvPr id="0" name=""/>
        <dsp:cNvSpPr/>
      </dsp:nvSpPr>
      <dsp:spPr>
        <a:xfrm>
          <a:off x="7561547" y="977817"/>
          <a:ext cx="1349499" cy="1822614"/>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err="1"/>
            <a:t>Hadow</a:t>
          </a:r>
          <a:r>
            <a:rPr lang="en-US" sz="1600" kern="1200" dirty="0"/>
            <a:t> Report (1931)</a:t>
          </a:r>
        </a:p>
        <a:p>
          <a:pPr marL="0" lvl="0" indent="0" algn="ctr" defTabSz="711200">
            <a:lnSpc>
              <a:spcPct val="90000"/>
            </a:lnSpc>
            <a:spcBef>
              <a:spcPct val="0"/>
            </a:spcBef>
            <a:spcAft>
              <a:spcPct val="35000"/>
            </a:spcAft>
            <a:buNone/>
          </a:pPr>
          <a:r>
            <a:rPr lang="en-US" sz="1600" kern="1200" dirty="0"/>
            <a:t>Advocacy for special schools</a:t>
          </a:r>
        </a:p>
      </dsp:txBody>
      <dsp:txXfrm>
        <a:off x="7601072" y="1017342"/>
        <a:ext cx="1270449" cy="1743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EB6F2-974B-466C-B9E4-D2236DC41C5F}">
      <dsp:nvSpPr>
        <dsp:cNvPr id="0" name=""/>
        <dsp:cNvSpPr/>
      </dsp:nvSpPr>
      <dsp:spPr>
        <a:xfrm>
          <a:off x="4353" y="1181731"/>
          <a:ext cx="1349499" cy="1414787"/>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Education Act (1944)</a:t>
          </a:r>
        </a:p>
      </dsp:txBody>
      <dsp:txXfrm>
        <a:off x="43878" y="1221256"/>
        <a:ext cx="1270449" cy="1335737"/>
      </dsp:txXfrm>
    </dsp:sp>
    <dsp:sp modelId="{37AA09E6-8A80-451A-8BA8-67DA8E5BB300}">
      <dsp:nvSpPr>
        <dsp:cNvPr id="0" name=""/>
        <dsp:cNvSpPr/>
      </dsp:nvSpPr>
      <dsp:spPr>
        <a:xfrm>
          <a:off x="1488802" y="1721787"/>
          <a:ext cx="286093" cy="33467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488802" y="1788722"/>
        <a:ext cx="200265" cy="200805"/>
      </dsp:txXfrm>
    </dsp:sp>
    <dsp:sp modelId="{907F3F56-69C5-4DB6-ABFD-5F8C8200200D}">
      <dsp:nvSpPr>
        <dsp:cNvPr id="0" name=""/>
        <dsp:cNvSpPr/>
      </dsp:nvSpPr>
      <dsp:spPr>
        <a:xfrm>
          <a:off x="1893651" y="1181731"/>
          <a:ext cx="1349499" cy="1414787"/>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Primary Education (1959) </a:t>
          </a:r>
        </a:p>
        <a:p>
          <a:pPr marL="0" lvl="0" indent="0" algn="ctr" defTabSz="622300">
            <a:lnSpc>
              <a:spcPct val="90000"/>
            </a:lnSpc>
            <a:spcBef>
              <a:spcPct val="0"/>
            </a:spcBef>
            <a:spcAft>
              <a:spcPct val="35000"/>
            </a:spcAft>
            <a:buNone/>
          </a:pPr>
          <a:r>
            <a:rPr lang="en-US" sz="1400" kern="1200" dirty="0"/>
            <a:t>Special education</a:t>
          </a:r>
        </a:p>
      </dsp:txBody>
      <dsp:txXfrm>
        <a:off x="1933176" y="1221256"/>
        <a:ext cx="1270449" cy="1335737"/>
      </dsp:txXfrm>
    </dsp:sp>
    <dsp:sp modelId="{1719AC52-DD7D-45FC-8828-98E758378ADB}">
      <dsp:nvSpPr>
        <dsp:cNvPr id="0" name=""/>
        <dsp:cNvSpPr/>
      </dsp:nvSpPr>
      <dsp:spPr>
        <a:xfrm>
          <a:off x="3378100" y="1721787"/>
          <a:ext cx="286093" cy="33467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378100" y="1788722"/>
        <a:ext cx="200265" cy="200805"/>
      </dsp:txXfrm>
    </dsp:sp>
    <dsp:sp modelId="{CCA2F3BB-D9CE-4365-8E4A-DFF3533190D3}">
      <dsp:nvSpPr>
        <dsp:cNvPr id="0" name=""/>
        <dsp:cNvSpPr/>
      </dsp:nvSpPr>
      <dsp:spPr>
        <a:xfrm>
          <a:off x="3782950" y="1181731"/>
          <a:ext cx="1349499" cy="1414787"/>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a:t>
          </a:r>
          <a:r>
            <a:rPr lang="en-US" sz="1400" kern="1200" dirty="0" err="1"/>
            <a:t>Plowden</a:t>
          </a:r>
          <a:r>
            <a:rPr lang="en-US" sz="1400" kern="1200" dirty="0"/>
            <a:t> Report (1967)</a:t>
          </a:r>
        </a:p>
      </dsp:txBody>
      <dsp:txXfrm>
        <a:off x="3822475" y="1221256"/>
        <a:ext cx="1270449" cy="1335737"/>
      </dsp:txXfrm>
    </dsp:sp>
    <dsp:sp modelId="{C4FD07F5-9885-46B8-90E2-1BEE2C5F9DE7}">
      <dsp:nvSpPr>
        <dsp:cNvPr id="0" name=""/>
        <dsp:cNvSpPr/>
      </dsp:nvSpPr>
      <dsp:spPr>
        <a:xfrm>
          <a:off x="5267399" y="1721787"/>
          <a:ext cx="286093" cy="33467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67399" y="1788722"/>
        <a:ext cx="200265" cy="200805"/>
      </dsp:txXfrm>
    </dsp:sp>
    <dsp:sp modelId="{107DC388-6F62-43C0-9ECC-8F19B1C3900E}">
      <dsp:nvSpPr>
        <dsp:cNvPr id="0" name=""/>
        <dsp:cNvSpPr/>
      </dsp:nvSpPr>
      <dsp:spPr>
        <a:xfrm>
          <a:off x="5672249" y="1181731"/>
          <a:ext cx="1349499" cy="1414787"/>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Circular 2/75 (1975)</a:t>
          </a:r>
        </a:p>
        <a:p>
          <a:pPr marL="0" lvl="0" indent="0" algn="ctr" defTabSz="622300">
            <a:lnSpc>
              <a:spcPct val="90000"/>
            </a:lnSpc>
            <a:spcBef>
              <a:spcPct val="0"/>
            </a:spcBef>
            <a:spcAft>
              <a:spcPct val="35000"/>
            </a:spcAft>
            <a:buNone/>
          </a:pPr>
          <a:r>
            <a:rPr lang="en-US" sz="1400" kern="1200" dirty="0"/>
            <a:t>DESL </a:t>
          </a:r>
        </a:p>
        <a:p>
          <a:pPr marL="0" lvl="0" indent="0" algn="ctr" defTabSz="622300">
            <a:lnSpc>
              <a:spcPct val="90000"/>
            </a:lnSpc>
            <a:spcBef>
              <a:spcPct val="0"/>
            </a:spcBef>
            <a:spcAft>
              <a:spcPct val="35000"/>
            </a:spcAft>
            <a:buNone/>
          </a:pPr>
          <a:r>
            <a:rPr lang="en-US" sz="1400" kern="1200" dirty="0" err="1"/>
            <a:t>Specialised</a:t>
          </a:r>
          <a:r>
            <a:rPr lang="en-US" sz="1400" kern="1200" dirty="0"/>
            <a:t> education</a:t>
          </a:r>
        </a:p>
      </dsp:txBody>
      <dsp:txXfrm>
        <a:off x="5711774" y="1221256"/>
        <a:ext cx="1270449" cy="1335737"/>
      </dsp:txXfrm>
    </dsp:sp>
    <dsp:sp modelId="{D5BE4AD6-F03B-4B5E-8877-5EA6516B16B2}">
      <dsp:nvSpPr>
        <dsp:cNvPr id="0" name=""/>
        <dsp:cNvSpPr/>
      </dsp:nvSpPr>
      <dsp:spPr>
        <a:xfrm>
          <a:off x="7156698" y="1721787"/>
          <a:ext cx="286093" cy="33467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156698" y="1788722"/>
        <a:ext cx="200265" cy="200805"/>
      </dsp:txXfrm>
    </dsp:sp>
    <dsp:sp modelId="{FAE65D7A-A380-4020-A83A-0D09B10546BF}">
      <dsp:nvSpPr>
        <dsp:cNvPr id="0" name=""/>
        <dsp:cNvSpPr/>
      </dsp:nvSpPr>
      <dsp:spPr>
        <a:xfrm>
          <a:off x="7561547" y="1181731"/>
          <a:ext cx="1349499" cy="1414787"/>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Education in Schools (1977)</a:t>
          </a:r>
        </a:p>
        <a:p>
          <a:pPr marL="0" lvl="0" indent="0" algn="ctr" defTabSz="622300">
            <a:lnSpc>
              <a:spcPct val="90000"/>
            </a:lnSpc>
            <a:spcBef>
              <a:spcPct val="0"/>
            </a:spcBef>
            <a:spcAft>
              <a:spcPct val="35000"/>
            </a:spcAft>
            <a:buNone/>
          </a:pPr>
          <a:r>
            <a:rPr lang="en-US" sz="1400" kern="1200" dirty="0"/>
            <a:t>Welsh presentation to Parliament</a:t>
          </a:r>
        </a:p>
      </dsp:txBody>
      <dsp:txXfrm>
        <a:off x="7601072" y="1221256"/>
        <a:ext cx="1270449" cy="1335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163F9-BBED-46B5-8614-64E4983752A9}">
      <dsp:nvSpPr>
        <dsp:cNvPr id="0" name=""/>
        <dsp:cNvSpPr/>
      </dsp:nvSpPr>
      <dsp:spPr>
        <a:xfrm>
          <a:off x="4353" y="1232825"/>
          <a:ext cx="1349499" cy="1312598"/>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The Warnock Report (1978)</a:t>
          </a:r>
        </a:p>
      </dsp:txBody>
      <dsp:txXfrm>
        <a:off x="42798" y="1271270"/>
        <a:ext cx="1272609" cy="1235708"/>
      </dsp:txXfrm>
    </dsp:sp>
    <dsp:sp modelId="{B57CF081-8967-4186-A447-40F05F51D135}">
      <dsp:nvSpPr>
        <dsp:cNvPr id="0" name=""/>
        <dsp:cNvSpPr/>
      </dsp:nvSpPr>
      <dsp:spPr>
        <a:xfrm>
          <a:off x="1488802" y="1721787"/>
          <a:ext cx="286093" cy="33467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488802" y="1788722"/>
        <a:ext cx="200265" cy="200805"/>
      </dsp:txXfrm>
    </dsp:sp>
    <dsp:sp modelId="{6123475B-8690-41E5-8445-73FDAB0652DE}">
      <dsp:nvSpPr>
        <dsp:cNvPr id="0" name=""/>
        <dsp:cNvSpPr/>
      </dsp:nvSpPr>
      <dsp:spPr>
        <a:xfrm>
          <a:off x="1893651" y="1232825"/>
          <a:ext cx="1349499" cy="1312598"/>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Framework for the school curriculum (1980)</a:t>
          </a:r>
        </a:p>
      </dsp:txBody>
      <dsp:txXfrm>
        <a:off x="1932096" y="1271270"/>
        <a:ext cx="1272609" cy="1235708"/>
      </dsp:txXfrm>
    </dsp:sp>
    <dsp:sp modelId="{6A83AFB1-0C04-4F4A-972A-236F5BA6E181}">
      <dsp:nvSpPr>
        <dsp:cNvPr id="0" name=""/>
        <dsp:cNvSpPr/>
      </dsp:nvSpPr>
      <dsp:spPr>
        <a:xfrm>
          <a:off x="3378100" y="1721787"/>
          <a:ext cx="286093" cy="33467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378100" y="1788722"/>
        <a:ext cx="200265" cy="200805"/>
      </dsp:txXfrm>
    </dsp:sp>
    <dsp:sp modelId="{6BAC5D41-178F-4BAF-8FB1-E59C105C77C2}">
      <dsp:nvSpPr>
        <dsp:cNvPr id="0" name=""/>
        <dsp:cNvSpPr/>
      </dsp:nvSpPr>
      <dsp:spPr>
        <a:xfrm>
          <a:off x="3782950" y="1232825"/>
          <a:ext cx="1349499" cy="1312598"/>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The school curriculum (1981)</a:t>
          </a:r>
        </a:p>
        <a:p>
          <a:pPr marL="0" lvl="0" indent="0" algn="ctr" defTabSz="577850">
            <a:lnSpc>
              <a:spcPct val="90000"/>
            </a:lnSpc>
            <a:spcBef>
              <a:spcPct val="0"/>
            </a:spcBef>
            <a:spcAft>
              <a:spcPct val="35000"/>
            </a:spcAft>
            <a:buNone/>
          </a:pPr>
          <a:r>
            <a:rPr lang="en-US" sz="1300" kern="1200" dirty="0"/>
            <a:t>Reference to Special schools</a:t>
          </a:r>
        </a:p>
      </dsp:txBody>
      <dsp:txXfrm>
        <a:off x="3821395" y="1271270"/>
        <a:ext cx="1272609" cy="1235708"/>
      </dsp:txXfrm>
    </dsp:sp>
    <dsp:sp modelId="{EA4A1C8D-2499-4458-8282-7869C5480E55}">
      <dsp:nvSpPr>
        <dsp:cNvPr id="0" name=""/>
        <dsp:cNvSpPr/>
      </dsp:nvSpPr>
      <dsp:spPr>
        <a:xfrm>
          <a:off x="5267399" y="1721787"/>
          <a:ext cx="286093" cy="33467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67399" y="1788722"/>
        <a:ext cx="200265" cy="200805"/>
      </dsp:txXfrm>
    </dsp:sp>
    <dsp:sp modelId="{66457CDF-199E-4F2D-AA5C-311CB4C3C9AF}">
      <dsp:nvSpPr>
        <dsp:cNvPr id="0" name=""/>
        <dsp:cNvSpPr/>
      </dsp:nvSpPr>
      <dsp:spPr>
        <a:xfrm>
          <a:off x="5672249" y="1232825"/>
          <a:ext cx="1349499" cy="1312598"/>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Curriculum Matters No.2 (1985)</a:t>
          </a:r>
        </a:p>
        <a:p>
          <a:pPr marL="0" lvl="0" indent="0" algn="ctr" defTabSz="577850">
            <a:lnSpc>
              <a:spcPct val="90000"/>
            </a:lnSpc>
            <a:spcBef>
              <a:spcPct val="0"/>
            </a:spcBef>
            <a:spcAft>
              <a:spcPct val="35000"/>
            </a:spcAft>
            <a:buNone/>
          </a:pPr>
          <a:r>
            <a:rPr lang="en-US" sz="1300" kern="1200" dirty="0"/>
            <a:t>Differentiation advocated</a:t>
          </a:r>
        </a:p>
      </dsp:txBody>
      <dsp:txXfrm>
        <a:off x="5710694" y="1271270"/>
        <a:ext cx="1272609" cy="1235708"/>
      </dsp:txXfrm>
    </dsp:sp>
    <dsp:sp modelId="{92EBDD0D-4C69-4B47-9332-6FDBFCC52678}">
      <dsp:nvSpPr>
        <dsp:cNvPr id="0" name=""/>
        <dsp:cNvSpPr/>
      </dsp:nvSpPr>
      <dsp:spPr>
        <a:xfrm>
          <a:off x="7156698" y="1721787"/>
          <a:ext cx="286093" cy="33467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156698" y="1788722"/>
        <a:ext cx="200265" cy="200805"/>
      </dsp:txXfrm>
    </dsp:sp>
    <dsp:sp modelId="{57C89EEA-5E32-4B38-9EA4-4E3405E71FD5}">
      <dsp:nvSpPr>
        <dsp:cNvPr id="0" name=""/>
        <dsp:cNvSpPr/>
      </dsp:nvSpPr>
      <dsp:spPr>
        <a:xfrm>
          <a:off x="7561547" y="1232825"/>
          <a:ext cx="1349499" cy="1312598"/>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Education Reform Act (1988)</a:t>
          </a:r>
        </a:p>
        <a:p>
          <a:pPr marL="0" lvl="0" indent="0" algn="ctr" defTabSz="577850">
            <a:lnSpc>
              <a:spcPct val="90000"/>
            </a:lnSpc>
            <a:spcBef>
              <a:spcPct val="0"/>
            </a:spcBef>
            <a:spcAft>
              <a:spcPct val="35000"/>
            </a:spcAft>
            <a:buNone/>
          </a:pPr>
          <a:r>
            <a:rPr lang="en-US" sz="1300" kern="1200" dirty="0"/>
            <a:t>The National Curriculum </a:t>
          </a:r>
        </a:p>
      </dsp:txBody>
      <dsp:txXfrm>
        <a:off x="7599992" y="1271270"/>
        <a:ext cx="1272609" cy="1235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27A25-2D97-4A80-8D6F-443DB0E1DCAD}">
      <dsp:nvSpPr>
        <dsp:cNvPr id="0" name=""/>
        <dsp:cNvSpPr/>
      </dsp:nvSpPr>
      <dsp:spPr>
        <a:xfrm>
          <a:off x="0" y="78184"/>
          <a:ext cx="2786062" cy="1671637"/>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The Whole Curriculum 5-16 in Wales</a:t>
          </a:r>
        </a:p>
        <a:p>
          <a:pPr marL="0" lvl="0" indent="0" algn="ctr" defTabSz="889000">
            <a:lnSpc>
              <a:spcPct val="90000"/>
            </a:lnSpc>
            <a:spcBef>
              <a:spcPct val="0"/>
            </a:spcBef>
            <a:spcAft>
              <a:spcPct val="35000"/>
            </a:spcAft>
            <a:buNone/>
          </a:pPr>
          <a:r>
            <a:rPr lang="en-US" sz="2000" kern="1200" dirty="0"/>
            <a:t>(1991)</a:t>
          </a:r>
        </a:p>
      </dsp:txBody>
      <dsp:txXfrm>
        <a:off x="0" y="78184"/>
        <a:ext cx="2786062" cy="1671637"/>
      </dsp:txXfrm>
    </dsp:sp>
    <dsp:sp modelId="{E7B17DB0-69BB-41DE-9475-7C53BE58DAF4}">
      <dsp:nvSpPr>
        <dsp:cNvPr id="0" name=""/>
        <dsp:cNvSpPr/>
      </dsp:nvSpPr>
      <dsp:spPr>
        <a:xfrm>
          <a:off x="3064668" y="78184"/>
          <a:ext cx="2786062" cy="1671637"/>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Education Act (1993)</a:t>
          </a:r>
        </a:p>
        <a:p>
          <a:pPr marL="0" lvl="0" indent="0" algn="ctr" defTabSz="889000">
            <a:lnSpc>
              <a:spcPct val="90000"/>
            </a:lnSpc>
            <a:spcBef>
              <a:spcPct val="0"/>
            </a:spcBef>
            <a:spcAft>
              <a:spcPct val="35000"/>
            </a:spcAft>
            <a:buNone/>
          </a:pPr>
          <a:r>
            <a:rPr lang="en-US" sz="2000" kern="1200" dirty="0"/>
            <a:t>Part III - SEN</a:t>
          </a:r>
        </a:p>
      </dsp:txBody>
      <dsp:txXfrm>
        <a:off x="3064668" y="78184"/>
        <a:ext cx="2786062" cy="1671637"/>
      </dsp:txXfrm>
    </dsp:sp>
    <dsp:sp modelId="{D8326008-1A04-4AFB-852D-C30056C9FF32}">
      <dsp:nvSpPr>
        <dsp:cNvPr id="0" name=""/>
        <dsp:cNvSpPr/>
      </dsp:nvSpPr>
      <dsp:spPr>
        <a:xfrm>
          <a:off x="6129337" y="78184"/>
          <a:ext cx="2786062" cy="1671637"/>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Code of Practice (1994)</a:t>
          </a:r>
        </a:p>
      </dsp:txBody>
      <dsp:txXfrm>
        <a:off x="6129337" y="78184"/>
        <a:ext cx="2786062" cy="1671637"/>
      </dsp:txXfrm>
    </dsp:sp>
    <dsp:sp modelId="{DAF230ED-8E56-4AD5-BAF9-BE5AB280776D}">
      <dsp:nvSpPr>
        <dsp:cNvPr id="0" name=""/>
        <dsp:cNvSpPr/>
      </dsp:nvSpPr>
      <dsp:spPr>
        <a:xfrm>
          <a:off x="1532334" y="2028428"/>
          <a:ext cx="2786062" cy="1671637"/>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Education Act (1996)</a:t>
          </a:r>
        </a:p>
        <a:p>
          <a:pPr marL="0" lvl="0" indent="0" algn="ctr" defTabSz="889000">
            <a:lnSpc>
              <a:spcPct val="90000"/>
            </a:lnSpc>
            <a:spcBef>
              <a:spcPct val="0"/>
            </a:spcBef>
            <a:spcAft>
              <a:spcPct val="35000"/>
            </a:spcAft>
            <a:buNone/>
          </a:pPr>
          <a:r>
            <a:rPr lang="en-US" sz="2000" kern="1200" dirty="0"/>
            <a:t>Part IV - SEN</a:t>
          </a:r>
        </a:p>
        <a:p>
          <a:pPr marL="0" lvl="0" indent="0" algn="ctr" defTabSz="889000">
            <a:lnSpc>
              <a:spcPct val="90000"/>
            </a:lnSpc>
            <a:spcBef>
              <a:spcPct val="0"/>
            </a:spcBef>
            <a:spcAft>
              <a:spcPct val="35000"/>
            </a:spcAft>
            <a:buNone/>
          </a:pPr>
          <a:r>
            <a:rPr lang="en-US" sz="2000" kern="1200" dirty="0"/>
            <a:t>Part V – The curriculum</a:t>
          </a:r>
        </a:p>
      </dsp:txBody>
      <dsp:txXfrm>
        <a:off x="1532334" y="2028428"/>
        <a:ext cx="2786062" cy="1671637"/>
      </dsp:txXfrm>
    </dsp:sp>
    <dsp:sp modelId="{E529A0CA-97D5-47D4-BA72-AADC16E30450}">
      <dsp:nvSpPr>
        <dsp:cNvPr id="0" name=""/>
        <dsp:cNvSpPr/>
      </dsp:nvSpPr>
      <dsp:spPr>
        <a:xfrm>
          <a:off x="4597003" y="2028428"/>
          <a:ext cx="2786062" cy="1671637"/>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Excellence for all children: Meeting Special Educational Need (1997)</a:t>
          </a:r>
        </a:p>
      </dsp:txBody>
      <dsp:txXfrm>
        <a:off x="4597003" y="2028428"/>
        <a:ext cx="2786062" cy="16716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5340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7226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3873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566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3507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463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9697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5794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71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87576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7795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27397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4693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1428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29297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5134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11/10/2022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695256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History of ALN in education</a:t>
            </a:r>
          </a:p>
        </p:txBody>
      </p:sp>
      <p:sp>
        <p:nvSpPr>
          <p:cNvPr id="3" name="Subtitle 2"/>
          <p:cNvSpPr>
            <a:spLocks noGrp="1"/>
          </p:cNvSpPr>
          <p:nvPr>
            <p:ph type="subTitle" idx="1"/>
          </p:nvPr>
        </p:nvSpPr>
        <p:spPr/>
        <p:txBody>
          <a:bodyPr>
            <a:normAutofit fontScale="70000" lnSpcReduction="20000"/>
          </a:bodyPr>
          <a:lstStyle/>
          <a:p>
            <a:r>
              <a:rPr lang="en-GB" dirty="0"/>
              <a:t>Objectives:</a:t>
            </a:r>
          </a:p>
          <a:p>
            <a:pPr marL="342900" indent="-342900" algn="l">
              <a:buFontTx/>
              <a:buChar char="-"/>
            </a:pPr>
            <a:r>
              <a:rPr lang="en-GB" dirty="0"/>
              <a:t>Understanding the development of education system in the UK.</a:t>
            </a:r>
          </a:p>
          <a:p>
            <a:pPr marL="342900" indent="-342900" algn="l">
              <a:buFontTx/>
              <a:buChar char="-"/>
            </a:pPr>
            <a:r>
              <a:rPr lang="en-GB" dirty="0"/>
              <a:t>Exploring the changing attitudes to ALN within the education system</a:t>
            </a:r>
          </a:p>
          <a:p>
            <a:pPr marL="342900" indent="-342900" algn="l">
              <a:buFontTx/>
              <a:buChar char="-"/>
            </a:pPr>
            <a:r>
              <a:rPr lang="en-GB" dirty="0"/>
              <a:t>Discussing the efficacy of the inclusive model and ethical imperatives</a:t>
            </a:r>
          </a:p>
        </p:txBody>
      </p:sp>
    </p:spTree>
    <p:extLst>
      <p:ext uri="{BB962C8B-B14F-4D97-AF65-F5344CB8AC3E}">
        <p14:creationId xmlns:p14="http://schemas.microsoft.com/office/powerpoint/2010/main" val="1402380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Historical perspectives</a:t>
            </a:r>
            <a:br>
              <a:rPr lang="en-GB" dirty="0"/>
            </a:br>
            <a:endParaRPr lang="en-GB" dirty="0"/>
          </a:p>
        </p:txBody>
      </p:sp>
      <p:sp>
        <p:nvSpPr>
          <p:cNvPr id="2" name="Content Placeholder 1"/>
          <p:cNvSpPr>
            <a:spLocks noGrp="1"/>
          </p:cNvSpPr>
          <p:nvPr>
            <p:ph idx="1"/>
          </p:nvPr>
        </p:nvSpPr>
        <p:spPr/>
        <p:txBody>
          <a:bodyPr/>
          <a:lstStyle/>
          <a:p>
            <a:r>
              <a:rPr lang="en-GB" dirty="0"/>
              <a:t>Universal elementary education started in 1870, in what year did children with severe or profound learning difficulties first attend school?</a:t>
            </a:r>
          </a:p>
          <a:p>
            <a:pPr marL="109728" indent="0">
              <a:buNone/>
            </a:pPr>
            <a:endParaRPr lang="en-GB" dirty="0"/>
          </a:p>
          <a:p>
            <a:r>
              <a:rPr lang="en-GB" dirty="0"/>
              <a:t>Answer 1971</a:t>
            </a:r>
          </a:p>
        </p:txBody>
      </p:sp>
    </p:spTree>
    <p:extLst>
      <p:ext uri="{BB962C8B-B14F-4D97-AF65-F5344CB8AC3E}">
        <p14:creationId xmlns:p14="http://schemas.microsoft.com/office/powerpoint/2010/main" val="363811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274638"/>
            <a:ext cx="8229600" cy="1714202"/>
          </a:xfrm>
        </p:spPr>
        <p:txBody>
          <a:bodyPr>
            <a:normAutofit/>
          </a:bodyPr>
          <a:lstStyle/>
          <a:p>
            <a:r>
              <a:rPr lang="en-GB" dirty="0"/>
              <a:t>Historical perspectives</a:t>
            </a:r>
            <a:br>
              <a:rPr lang="en-GB" dirty="0"/>
            </a:br>
            <a:r>
              <a:rPr lang="en-GB" sz="2200" dirty="0"/>
              <a:t>These were all once legal terms to describe people with learning difficulties.</a:t>
            </a:r>
          </a:p>
        </p:txBody>
      </p:sp>
      <p:sp>
        <p:nvSpPr>
          <p:cNvPr id="2" name="Content Placeholder 1"/>
          <p:cNvSpPr>
            <a:spLocks noGrp="1"/>
          </p:cNvSpPr>
          <p:nvPr>
            <p:ph idx="1"/>
          </p:nvPr>
        </p:nvSpPr>
        <p:spPr>
          <a:xfrm>
            <a:off x="1847528" y="2276872"/>
            <a:ext cx="8229600" cy="3384376"/>
          </a:xfrm>
        </p:spPr>
        <p:txBody>
          <a:bodyPr numCol="2">
            <a:normAutofit/>
          </a:bodyPr>
          <a:lstStyle/>
          <a:p>
            <a:pPr marL="109728" indent="0">
              <a:buNone/>
            </a:pPr>
            <a:r>
              <a:rPr lang="en-GB" dirty="0"/>
              <a:t>Fool </a:t>
            </a:r>
          </a:p>
          <a:p>
            <a:pPr marL="109728" indent="0">
              <a:buNone/>
            </a:pPr>
            <a:r>
              <a:rPr lang="en-GB" dirty="0"/>
              <a:t>Imbecile </a:t>
            </a:r>
          </a:p>
          <a:p>
            <a:pPr marL="109728" indent="0">
              <a:buNone/>
            </a:pPr>
            <a:r>
              <a:rPr lang="en-GB" dirty="0"/>
              <a:t>Feeble-minded </a:t>
            </a:r>
          </a:p>
          <a:p>
            <a:pPr marL="109728" indent="0">
              <a:buNone/>
            </a:pPr>
            <a:r>
              <a:rPr lang="en-GB" dirty="0"/>
              <a:t>Mentally Defective </a:t>
            </a:r>
          </a:p>
          <a:p>
            <a:pPr marL="109728" indent="0">
              <a:buNone/>
            </a:pPr>
            <a:r>
              <a:rPr lang="en-GB" dirty="0"/>
              <a:t>Mentally Deficient </a:t>
            </a:r>
          </a:p>
          <a:p>
            <a:pPr marL="109728" indent="0">
              <a:buNone/>
            </a:pPr>
            <a:r>
              <a:rPr lang="en-GB" dirty="0"/>
              <a:t>Moron </a:t>
            </a:r>
          </a:p>
          <a:p>
            <a:pPr marL="109728" indent="0">
              <a:buNone/>
            </a:pPr>
            <a:r>
              <a:rPr lang="en-GB" dirty="0"/>
              <a:t>Mentally Sub-normal </a:t>
            </a:r>
          </a:p>
          <a:p>
            <a:pPr marL="109728" indent="0">
              <a:buNone/>
            </a:pPr>
            <a:r>
              <a:rPr lang="en-GB" dirty="0"/>
              <a:t>Idiot </a:t>
            </a:r>
          </a:p>
          <a:p>
            <a:pPr marL="109728" indent="0">
              <a:buNone/>
            </a:pPr>
            <a:r>
              <a:rPr lang="en-GB" dirty="0"/>
              <a:t>Mentally Retarded </a:t>
            </a:r>
          </a:p>
          <a:p>
            <a:pPr marL="109728" indent="0">
              <a:buNone/>
            </a:pPr>
            <a:r>
              <a:rPr lang="en-GB" dirty="0"/>
              <a:t>Educationally subnormal</a:t>
            </a:r>
          </a:p>
        </p:txBody>
      </p:sp>
    </p:spTree>
    <p:extLst>
      <p:ext uri="{BB962C8B-B14F-4D97-AF65-F5344CB8AC3E}">
        <p14:creationId xmlns:p14="http://schemas.microsoft.com/office/powerpoint/2010/main" val="4101649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 of educational reform 1800’s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00730361"/>
              </p:ext>
            </p:extLst>
          </p:nvPr>
        </p:nvGraphicFramePr>
        <p:xfrm>
          <a:off x="725905" y="1970004"/>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118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332656"/>
            <a:ext cx="8229600" cy="936104"/>
          </a:xfrm>
        </p:spPr>
        <p:txBody>
          <a:bodyPr>
            <a:noAutofit/>
          </a:bodyPr>
          <a:lstStyle/>
          <a:p>
            <a:r>
              <a:rPr lang="en-GB" sz="2400" dirty="0"/>
              <a:t>What Is and What Might Be </a:t>
            </a:r>
            <a:br>
              <a:rPr lang="en-GB" sz="2400" dirty="0"/>
            </a:br>
            <a:r>
              <a:rPr lang="en-GB" sz="2000" dirty="0"/>
              <a:t>Edmond Holmes (1911) London: Constable and Co. Ltd</a:t>
            </a:r>
          </a:p>
        </p:txBody>
      </p:sp>
      <p:sp>
        <p:nvSpPr>
          <p:cNvPr id="3" name="Content Placeholder 2"/>
          <p:cNvSpPr>
            <a:spLocks noGrp="1"/>
          </p:cNvSpPr>
          <p:nvPr>
            <p:ph idx="1"/>
          </p:nvPr>
        </p:nvSpPr>
        <p:spPr>
          <a:xfrm>
            <a:off x="1981200" y="1340768"/>
            <a:ext cx="8229600" cy="5040560"/>
          </a:xfrm>
        </p:spPr>
        <p:txBody>
          <a:bodyPr>
            <a:normAutofit fontScale="92500" lnSpcReduction="20000"/>
          </a:bodyPr>
          <a:lstStyle/>
          <a:p>
            <a:r>
              <a:rPr lang="en-GB" dirty="0"/>
              <a:t>My aim, in writing this book, is to show that the </a:t>
            </a:r>
            <a:r>
              <a:rPr lang="en-GB" i="1" dirty="0"/>
              <a:t>externalism</a:t>
            </a:r>
            <a:r>
              <a:rPr lang="en-GB" dirty="0"/>
              <a:t> of the West, the prevalent tendency to pay undue regard to outward and visible "results" and to neglect what is inward and vital, is the source of most of the defects that vitiate Education in this country….</a:t>
            </a:r>
          </a:p>
          <a:p>
            <a:r>
              <a:rPr lang="en-GB" dirty="0"/>
              <a:t>the elementary teachers of this country are the victims of a vicious conception of education which has behind it twenty centuries of tradition and prescription, and the malign influence of which was intensified in their case by thirty years or more of … "payment by results”.</a:t>
            </a:r>
          </a:p>
          <a:p>
            <a:r>
              <a:rPr lang="en-GB" dirty="0"/>
              <a:t>there is at least a breath of healthy discontent stirring in the field of elementary education, a breath which sometimes blows the mist away and gives us sudden gleams of sunshine, whereas over the higher levels of the educational world there hangs the heavy stupor of profound self-satisfaction. I am not exaggerating when I say that at this moment there are elementary schools in England in which the life of the children is emancipative and educative to an extent which is unsurpassed, and perhaps unequalled, in any other type or grade of school.</a:t>
            </a:r>
          </a:p>
          <a:p>
            <a:r>
              <a:rPr lang="en-GB" dirty="0"/>
              <a:t>that deadly system of "payment by results" which seems to have been devised for the express purpose of arresting growth and strangling life.. </a:t>
            </a:r>
          </a:p>
          <a:p>
            <a:pPr marL="0" indent="0">
              <a:buNone/>
            </a:pPr>
            <a:endParaRPr lang="en-GB" dirty="0"/>
          </a:p>
          <a:p>
            <a:r>
              <a:rPr lang="en-GB" dirty="0"/>
              <a:t>http://www.educationengland.org.uk/documents/holmes/whatis.html</a:t>
            </a:r>
          </a:p>
          <a:p>
            <a:endParaRPr lang="en-GB" dirty="0"/>
          </a:p>
        </p:txBody>
      </p:sp>
    </p:spTree>
    <p:extLst>
      <p:ext uri="{BB962C8B-B14F-4D97-AF65-F5344CB8AC3E}">
        <p14:creationId xmlns:p14="http://schemas.microsoft.com/office/powerpoint/2010/main" val="24872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1900’s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0008458"/>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072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Differentiated education system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7944804"/>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768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Accounts of the origins of special education </a:t>
            </a:r>
          </a:p>
        </p:txBody>
      </p:sp>
      <p:sp>
        <p:nvSpPr>
          <p:cNvPr id="2" name="Content Placeholder 1"/>
          <p:cNvSpPr>
            <a:spLocks noGrp="1"/>
          </p:cNvSpPr>
          <p:nvPr>
            <p:ph idx="1"/>
          </p:nvPr>
        </p:nvSpPr>
        <p:spPr/>
        <p:txBody>
          <a:bodyPr>
            <a:normAutofit fontScale="92500" lnSpcReduction="20000"/>
          </a:bodyPr>
          <a:lstStyle/>
          <a:p>
            <a:r>
              <a:rPr lang="en-GB" dirty="0"/>
              <a:t>Tomlinson, S (1982). A Sociology of Special Education. (2012 edition) Abingdon: Routledge</a:t>
            </a:r>
          </a:p>
          <a:p>
            <a:pPr marL="109728" indent="0">
              <a:buNone/>
            </a:pPr>
            <a:r>
              <a:rPr lang="en-GB" dirty="0"/>
              <a:t>Special education emerged as a response to fears associated with eugenics and was characterised by professional conflict</a:t>
            </a:r>
          </a:p>
          <a:p>
            <a:pPr marL="109728" indent="0">
              <a:buNone/>
            </a:pPr>
            <a:endParaRPr lang="en-GB" dirty="0"/>
          </a:p>
          <a:p>
            <a:pPr marL="109728" indent="0">
              <a:buNone/>
            </a:pPr>
            <a:r>
              <a:rPr lang="en-GB" i="1" dirty="0"/>
              <a:t>“The interests of political ruling groups were being served by the placement in separate schools and institutions of children who might eventually prove troublesome to society, given the assumed link between defect, crime and unemployment.” </a:t>
            </a:r>
          </a:p>
          <a:p>
            <a:pPr marL="109728" indent="0">
              <a:buNone/>
            </a:pPr>
            <a:r>
              <a:rPr lang="en-GB" i="1" dirty="0"/>
              <a:t>The social origins of state special education can certainly be traced to the desire of educators in normal schools to separate out the defective and the troublesome, and thus special education can be regarded as a safety valve allowing the smoother development of the normal education system." (Tomlinson, 1982, page 45)</a:t>
            </a:r>
          </a:p>
          <a:p>
            <a:pPr marL="109728" indent="0">
              <a:buNone/>
            </a:pPr>
            <a:endParaRPr lang="en-GB" i="1" dirty="0"/>
          </a:p>
        </p:txBody>
      </p:sp>
    </p:spTree>
    <p:extLst>
      <p:ext uri="{BB962C8B-B14F-4D97-AF65-F5344CB8AC3E}">
        <p14:creationId xmlns:p14="http://schemas.microsoft.com/office/powerpoint/2010/main" val="1167998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Special Education development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32911"/>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8997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Education Reform Act 1988 </a:t>
            </a:r>
            <a:r>
              <a:rPr lang="en-GB" sz="5400" dirty="0"/>
              <a:t> </a:t>
            </a:r>
            <a:endParaRPr lang="en-GB" dirty="0"/>
          </a:p>
        </p:txBody>
      </p:sp>
      <p:sp>
        <p:nvSpPr>
          <p:cNvPr id="2" name="Content Placeholder 1"/>
          <p:cNvSpPr>
            <a:spLocks noGrp="1"/>
          </p:cNvSpPr>
          <p:nvPr>
            <p:ph idx="1"/>
          </p:nvPr>
        </p:nvSpPr>
        <p:spPr/>
        <p:txBody>
          <a:bodyPr>
            <a:normAutofit/>
          </a:bodyPr>
          <a:lstStyle/>
          <a:p>
            <a:pPr marL="0" indent="0">
              <a:spcBef>
                <a:spcPts val="0"/>
              </a:spcBef>
              <a:buSzPts val="1950"/>
              <a:buNone/>
            </a:pPr>
            <a:r>
              <a:rPr lang="en-US" sz="1800" dirty="0">
                <a:ea typeface="Garamond"/>
                <a:cs typeface="Garamond"/>
                <a:sym typeface="Garamond"/>
              </a:rPr>
              <a:t>Pupils’ entitlement was to </a:t>
            </a:r>
            <a:r>
              <a:rPr lang="en-GB" sz="1800" dirty="0">
                <a:ea typeface="Arial"/>
                <a:cs typeface="Arial"/>
                <a:sym typeface="Arial"/>
              </a:rPr>
              <a:t>“</a:t>
            </a:r>
            <a:r>
              <a:rPr lang="en-GB" sz="1800" dirty="0">
                <a:solidFill>
                  <a:schemeClr val="dk1"/>
                </a:solidFill>
                <a:ea typeface="Arial"/>
                <a:cs typeface="Arial"/>
                <a:sym typeface="Arial"/>
              </a:rPr>
              <a:t>A broad, balanced and relevant curriculum”</a:t>
            </a:r>
            <a:endParaRPr lang="en-GB" sz="1800" dirty="0"/>
          </a:p>
          <a:p>
            <a:pPr marL="571500" indent="-571500">
              <a:spcBef>
                <a:spcPts val="800"/>
              </a:spcBef>
              <a:buSzPts val="2600"/>
              <a:buNone/>
            </a:pPr>
            <a:r>
              <a:rPr lang="en-GB" sz="1800" dirty="0">
                <a:ea typeface="Arial"/>
                <a:cs typeface="Arial"/>
                <a:sym typeface="Arial"/>
              </a:rPr>
              <a:t>But for SLD/PMLD pupils there was</a:t>
            </a:r>
            <a:r>
              <a:rPr lang="en-GB" sz="1800" dirty="0">
                <a:sym typeface="Arial"/>
              </a:rPr>
              <a:t> </a:t>
            </a:r>
            <a:r>
              <a:rPr lang="en-GB" sz="1800" dirty="0">
                <a:ea typeface="Arial"/>
                <a:cs typeface="Arial"/>
                <a:sym typeface="Arial"/>
              </a:rPr>
              <a:t>too much content, it was </a:t>
            </a:r>
          </a:p>
          <a:p>
            <a:pPr marL="571500" indent="-571500">
              <a:spcBef>
                <a:spcPts val="800"/>
              </a:spcBef>
              <a:buSzPts val="2600"/>
              <a:buNone/>
            </a:pPr>
            <a:r>
              <a:rPr lang="en-GB" sz="1800" dirty="0">
                <a:ea typeface="Arial"/>
                <a:cs typeface="Arial"/>
                <a:sym typeface="Arial"/>
              </a:rPr>
              <a:t>too prescriptive</a:t>
            </a:r>
            <a:r>
              <a:rPr lang="en-GB" sz="1800" dirty="0">
                <a:sym typeface="Arial"/>
              </a:rPr>
              <a:t> and there was </a:t>
            </a:r>
            <a:r>
              <a:rPr lang="en-GB" sz="1800" dirty="0">
                <a:ea typeface="Arial"/>
                <a:cs typeface="Arial"/>
                <a:sym typeface="Arial"/>
              </a:rPr>
              <a:t>too high a starting point.</a:t>
            </a:r>
          </a:p>
          <a:p>
            <a:pPr marL="571500" indent="-571500">
              <a:spcBef>
                <a:spcPts val="800"/>
              </a:spcBef>
              <a:buSzPts val="2600"/>
              <a:buNone/>
            </a:pPr>
            <a:endParaRPr lang="en-GB" sz="1800" dirty="0"/>
          </a:p>
          <a:p>
            <a:pPr marL="571500" indent="-571500">
              <a:spcBef>
                <a:spcPts val="800"/>
              </a:spcBef>
              <a:buSzPts val="2600"/>
              <a:buNone/>
            </a:pPr>
            <a:r>
              <a:rPr lang="en-GB" sz="1800" dirty="0"/>
              <a:t>Schools adopted various strategies: </a:t>
            </a:r>
          </a:p>
          <a:p>
            <a:pPr marL="457200" indent="-457200">
              <a:spcBef>
                <a:spcPts val="0"/>
              </a:spcBef>
              <a:buSzPts val="1950"/>
            </a:pPr>
            <a:r>
              <a:rPr lang="en-GB" sz="1800" dirty="0">
                <a:solidFill>
                  <a:schemeClr val="dk1"/>
                </a:solidFill>
                <a:ea typeface="Arial"/>
                <a:cs typeface="Arial"/>
                <a:sym typeface="Arial"/>
              </a:rPr>
              <a:t>Disapplication from the National Curriculum</a:t>
            </a:r>
            <a:endParaRPr lang="en-GB" sz="1800" dirty="0"/>
          </a:p>
          <a:p>
            <a:pPr marL="457200" indent="-457200">
              <a:spcBef>
                <a:spcPts val="600"/>
              </a:spcBef>
              <a:buSzPts val="1950"/>
            </a:pPr>
            <a:r>
              <a:rPr lang="en-GB" sz="1800" dirty="0">
                <a:solidFill>
                  <a:schemeClr val="dk1"/>
                </a:solidFill>
                <a:ea typeface="Arial"/>
                <a:cs typeface="Arial"/>
                <a:sym typeface="Arial"/>
              </a:rPr>
              <a:t>‘Working towards’</a:t>
            </a:r>
          </a:p>
          <a:p>
            <a:pPr marL="0" indent="0">
              <a:spcBef>
                <a:spcPts val="600"/>
              </a:spcBef>
              <a:buSzPts val="1950"/>
              <a:buNone/>
            </a:pPr>
            <a:r>
              <a:rPr lang="en-GB" sz="1800" dirty="0">
                <a:solidFill>
                  <a:schemeClr val="dk1"/>
                </a:solidFill>
                <a:cs typeface="Arial"/>
                <a:sym typeface="Arial"/>
              </a:rPr>
              <a:t>Considered</a:t>
            </a:r>
            <a:r>
              <a:rPr lang="en-GB" sz="1800" dirty="0">
                <a:sym typeface="Arial"/>
              </a:rPr>
              <a:t> </a:t>
            </a:r>
            <a:r>
              <a:rPr lang="en-GB" sz="1800" dirty="0">
                <a:solidFill>
                  <a:schemeClr val="dk1"/>
                </a:solidFill>
                <a:cs typeface="Arial"/>
                <a:sym typeface="Arial"/>
              </a:rPr>
              <a:t>p</a:t>
            </a:r>
            <a:r>
              <a:rPr lang="en-GB" sz="1800" dirty="0">
                <a:solidFill>
                  <a:schemeClr val="dk1"/>
                </a:solidFill>
                <a:ea typeface="Arial"/>
                <a:cs typeface="Arial"/>
                <a:sym typeface="Arial"/>
              </a:rPr>
              <a:t>re-requisites to learning,</a:t>
            </a:r>
          </a:p>
          <a:p>
            <a:pPr marL="0" indent="0">
              <a:spcBef>
                <a:spcPts val="600"/>
              </a:spcBef>
              <a:buSzPts val="1950"/>
              <a:buNone/>
            </a:pPr>
            <a:r>
              <a:rPr lang="en-GB" sz="1800" dirty="0">
                <a:solidFill>
                  <a:schemeClr val="dk1"/>
                </a:solidFill>
                <a:cs typeface="Arial"/>
                <a:sym typeface="Arial"/>
              </a:rPr>
              <a:t>Used</a:t>
            </a:r>
            <a:r>
              <a:rPr lang="en-GB" sz="1800" dirty="0">
                <a:sym typeface="Arial"/>
              </a:rPr>
              <a:t> </a:t>
            </a:r>
            <a:r>
              <a:rPr lang="en-GB" sz="1800" dirty="0">
                <a:solidFill>
                  <a:schemeClr val="dk1"/>
                </a:solidFill>
                <a:cs typeface="Arial"/>
                <a:sym typeface="Arial"/>
              </a:rPr>
              <a:t>s</a:t>
            </a:r>
            <a:r>
              <a:rPr lang="en-GB" sz="1800" dirty="0">
                <a:solidFill>
                  <a:schemeClr val="dk1"/>
                </a:solidFill>
                <a:ea typeface="Arial"/>
                <a:cs typeface="Arial"/>
                <a:sym typeface="Arial"/>
              </a:rPr>
              <a:t>ubjects as ‘contexts’ for teaching skills,</a:t>
            </a:r>
          </a:p>
          <a:p>
            <a:pPr marL="0" indent="0">
              <a:spcBef>
                <a:spcPts val="600"/>
              </a:spcBef>
              <a:buSzPts val="1950"/>
              <a:buNone/>
            </a:pPr>
            <a:r>
              <a:rPr lang="en-GB" sz="1800" dirty="0">
                <a:solidFill>
                  <a:schemeClr val="dk1"/>
                </a:solidFill>
                <a:ea typeface="Arial"/>
                <a:cs typeface="Arial"/>
                <a:sym typeface="Arial"/>
              </a:rPr>
              <a:t>and felt</a:t>
            </a:r>
            <a:r>
              <a:rPr lang="en-GB" sz="1800" dirty="0">
                <a:sym typeface="Arial"/>
              </a:rPr>
              <a:t> </a:t>
            </a:r>
            <a:r>
              <a:rPr lang="en-GB" sz="1800" dirty="0">
                <a:solidFill>
                  <a:schemeClr val="dk1"/>
                </a:solidFill>
                <a:ea typeface="Arial"/>
                <a:cs typeface="Arial"/>
                <a:sym typeface="Arial"/>
              </a:rPr>
              <a:t>“The whole curriculum is broader than the National Curriculum”</a:t>
            </a:r>
            <a:endParaRPr lang="en-GB" sz="1800" dirty="0"/>
          </a:p>
          <a:p>
            <a:endParaRPr lang="en-GB" dirty="0"/>
          </a:p>
        </p:txBody>
      </p:sp>
    </p:spTree>
    <p:extLst>
      <p:ext uri="{BB962C8B-B14F-4D97-AF65-F5344CB8AC3E}">
        <p14:creationId xmlns:p14="http://schemas.microsoft.com/office/powerpoint/2010/main" val="1797468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Progression towards inclusion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3216051"/>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9135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274638"/>
            <a:ext cx="8229600" cy="922114"/>
          </a:xfrm>
        </p:spPr>
        <p:txBody>
          <a:bodyPr>
            <a:normAutofit fontScale="90000"/>
          </a:bodyPr>
          <a:lstStyle/>
          <a:p>
            <a:r>
              <a:rPr lang="en-GB" sz="3200" dirty="0"/>
              <a:t>SEN Code of Practice in Wales and England</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45000" y="1439379"/>
            <a:ext cx="2485806" cy="3489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3"/>
          <a:stretch>
            <a:fillRect/>
          </a:stretch>
        </p:blipFill>
        <p:spPr>
          <a:xfrm>
            <a:off x="9155456" y="1439379"/>
            <a:ext cx="2559260" cy="3615463"/>
          </a:xfrm>
          <a:prstGeom prst="rect">
            <a:avLst/>
          </a:prstGeom>
        </p:spPr>
      </p:pic>
      <p:pic>
        <p:nvPicPr>
          <p:cNvPr id="1026" name="Picture 2" descr="Special needs reforms: laudable or laughabl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78228" y="1439379"/>
            <a:ext cx="2445465" cy="3456257"/>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8" descr="SEN Seminar 14.05.13"/>
          <p:cNvSpPr>
            <a:spLocks noChangeAspect="1" noChangeArrowheads="1"/>
          </p:cNvSpPr>
          <p:nvPr/>
        </p:nvSpPr>
        <p:spPr bwMode="auto">
          <a:xfrm>
            <a:off x="493498" y="1492370"/>
            <a:ext cx="3761105" cy="37611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5"/>
          <a:stretch>
            <a:fillRect/>
          </a:stretch>
        </p:blipFill>
        <p:spPr>
          <a:xfrm>
            <a:off x="594205" y="1439379"/>
            <a:ext cx="2427463" cy="3460426"/>
          </a:xfrm>
          <a:prstGeom prst="rect">
            <a:avLst/>
          </a:prstGeom>
        </p:spPr>
      </p:pic>
    </p:spTree>
    <p:extLst>
      <p:ext uri="{BB962C8B-B14F-4D97-AF65-F5344CB8AC3E}">
        <p14:creationId xmlns:p14="http://schemas.microsoft.com/office/powerpoint/2010/main" val="92729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Effect transition="in" filter="barn(inVertical)">
                                      <p:cBhvr>
                                        <p:cTn id="14" dur="500"/>
                                        <p:tgtEl>
                                          <p:spTgt spid="2050"/>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barn(inVertical)">
                                      <p:cBhvr>
                                        <p:cTn id="19" dur="500"/>
                                        <p:tgtEl>
                                          <p:spTgt spid="1026"/>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barn(inVertical)">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Other developments</a:t>
            </a:r>
          </a:p>
        </p:txBody>
      </p:sp>
      <p:sp>
        <p:nvSpPr>
          <p:cNvPr id="2" name="Content Placeholder 1"/>
          <p:cNvSpPr>
            <a:spLocks noGrp="1"/>
          </p:cNvSpPr>
          <p:nvPr>
            <p:ph idx="1"/>
          </p:nvPr>
        </p:nvSpPr>
        <p:spPr>
          <a:xfrm>
            <a:off x="1981200" y="1196753"/>
            <a:ext cx="8229600" cy="4810539"/>
          </a:xfrm>
        </p:spPr>
        <p:txBody>
          <a:bodyPr>
            <a:normAutofit fontScale="77500" lnSpcReduction="20000"/>
          </a:bodyPr>
          <a:lstStyle/>
          <a:p>
            <a:pPr>
              <a:lnSpc>
                <a:spcPct val="150000"/>
              </a:lnSpc>
              <a:buClrTx/>
              <a:buFont typeface="Arial" panose="020B0604020202020204" pitchFamily="34" charset="0"/>
              <a:buChar char="•"/>
            </a:pPr>
            <a:r>
              <a:rPr lang="en-GB" sz="1900" b="1" dirty="0"/>
              <a:t>2008 Revised Curriculum for Wales</a:t>
            </a:r>
          </a:p>
          <a:p>
            <a:pPr>
              <a:lnSpc>
                <a:spcPct val="150000"/>
              </a:lnSpc>
              <a:buClrTx/>
              <a:buFont typeface="Arial" panose="020B0604020202020204" pitchFamily="34" charset="0"/>
              <a:buChar char="•"/>
            </a:pPr>
            <a:r>
              <a:rPr lang="en-GB" sz="1900" b="1" dirty="0"/>
              <a:t>2013</a:t>
            </a:r>
            <a:r>
              <a:rPr lang="en-GB" sz="1900" dirty="0"/>
              <a:t> </a:t>
            </a:r>
            <a:r>
              <a:rPr lang="en-GB" sz="1900" b="1" dirty="0"/>
              <a:t>National Curriculum of Wales</a:t>
            </a:r>
          </a:p>
          <a:p>
            <a:pPr>
              <a:lnSpc>
                <a:spcPct val="150000"/>
              </a:lnSpc>
              <a:buClrTx/>
              <a:buFont typeface="Arial" panose="020B0604020202020204" pitchFamily="34" charset="0"/>
              <a:buChar char="•"/>
            </a:pPr>
            <a:r>
              <a:rPr lang="en-GB" sz="1900" b="1" dirty="0"/>
              <a:t>2014</a:t>
            </a:r>
            <a:r>
              <a:rPr lang="en-GB" sz="1900" dirty="0"/>
              <a:t> </a:t>
            </a:r>
            <a:r>
              <a:rPr lang="en-GB" sz="1900" b="1" dirty="0"/>
              <a:t>National Literacy and Numeracy Framework</a:t>
            </a:r>
          </a:p>
          <a:p>
            <a:pPr>
              <a:lnSpc>
                <a:spcPct val="150000"/>
              </a:lnSpc>
              <a:buClrTx/>
              <a:buFont typeface="Arial" panose="020B0604020202020204" pitchFamily="34" charset="0"/>
              <a:buChar char="•"/>
            </a:pPr>
            <a:r>
              <a:rPr lang="en-GB" sz="1900" b="1" dirty="0"/>
              <a:t>2015</a:t>
            </a:r>
            <a:r>
              <a:rPr lang="en-GB" sz="1900" dirty="0"/>
              <a:t> </a:t>
            </a:r>
            <a:r>
              <a:rPr lang="en-GB" sz="1900" b="1" dirty="0"/>
              <a:t>Revised Foundation Phase Framework for Children’s Learning for 3 to 7 year-olds in Wales</a:t>
            </a:r>
          </a:p>
          <a:p>
            <a:pPr>
              <a:lnSpc>
                <a:spcPct val="150000"/>
              </a:lnSpc>
              <a:buClrTx/>
              <a:buFont typeface="Arial" panose="020B0604020202020204" pitchFamily="34" charset="0"/>
              <a:buChar char="•"/>
            </a:pPr>
            <a:r>
              <a:rPr lang="en-GB" sz="1900" b="1" dirty="0"/>
              <a:t>2015 Routes to Literacy and Numeracy</a:t>
            </a:r>
          </a:p>
          <a:p>
            <a:pPr>
              <a:lnSpc>
                <a:spcPct val="150000"/>
              </a:lnSpc>
              <a:buClrTx/>
              <a:buFont typeface="Arial" panose="020B0604020202020204" pitchFamily="34" charset="0"/>
              <a:buChar char="•"/>
            </a:pPr>
            <a:r>
              <a:rPr lang="en-GB" sz="1900" b="1" dirty="0"/>
              <a:t>2015 Successful Futures</a:t>
            </a:r>
          </a:p>
          <a:p>
            <a:pPr fontAlgn="base">
              <a:lnSpc>
                <a:spcPct val="150000"/>
              </a:lnSpc>
              <a:buClrTx/>
              <a:buFont typeface="Arial" panose="020B0604020202020204" pitchFamily="34" charset="0"/>
              <a:buChar char="•"/>
            </a:pPr>
            <a:r>
              <a:rPr lang="en-GB" sz="1900" b="1" dirty="0"/>
              <a:t>2016</a:t>
            </a:r>
            <a:r>
              <a:rPr lang="en-GB" sz="1900" dirty="0"/>
              <a:t> </a:t>
            </a:r>
            <a:r>
              <a:rPr lang="en-GB" sz="1900" b="1" dirty="0"/>
              <a:t>A curriculum for Wales – a curriculum for life</a:t>
            </a:r>
            <a:endParaRPr lang="en-GB" sz="1900" dirty="0"/>
          </a:p>
          <a:p>
            <a:pPr>
              <a:lnSpc>
                <a:spcPct val="150000"/>
              </a:lnSpc>
              <a:buClrTx/>
              <a:buFont typeface="Arial" panose="020B0604020202020204" pitchFamily="34" charset="0"/>
              <a:buChar char="•"/>
            </a:pPr>
            <a:r>
              <a:rPr lang="en-GB" sz="1900" b="1" dirty="0"/>
              <a:t>2016</a:t>
            </a:r>
            <a:r>
              <a:rPr lang="en-GB" sz="1900" dirty="0"/>
              <a:t> </a:t>
            </a:r>
            <a:r>
              <a:rPr lang="en-GB" sz="1900" b="1" dirty="0"/>
              <a:t>Rochford Review (England) </a:t>
            </a:r>
            <a:r>
              <a:rPr lang="en-GB" sz="1900" dirty="0"/>
              <a:t> </a:t>
            </a:r>
            <a:r>
              <a:rPr lang="en-GB" sz="1900" i="1" dirty="0"/>
              <a:t>Assessment for pupils working below the standard of national curriculum tests</a:t>
            </a:r>
            <a:r>
              <a:rPr lang="en-GB" sz="1900" dirty="0"/>
              <a:t> (October).</a:t>
            </a:r>
          </a:p>
          <a:p>
            <a:pPr fontAlgn="base">
              <a:lnSpc>
                <a:spcPct val="150000"/>
              </a:lnSpc>
              <a:buClrTx/>
              <a:buFont typeface="Arial" panose="020B0604020202020204" pitchFamily="34" charset="0"/>
              <a:buChar char="•"/>
            </a:pPr>
            <a:r>
              <a:rPr lang="en-GB" sz="1900" b="1" dirty="0"/>
              <a:t>2018 Digital Competence Framework </a:t>
            </a:r>
            <a:r>
              <a:rPr lang="en-GB" sz="1900" dirty="0"/>
              <a:t>(Last updated)</a:t>
            </a:r>
          </a:p>
          <a:p>
            <a:pPr>
              <a:lnSpc>
                <a:spcPct val="150000"/>
              </a:lnSpc>
              <a:buClrTx/>
              <a:buFont typeface="Arial" panose="020B0604020202020204" pitchFamily="34" charset="0"/>
              <a:buChar char="•"/>
            </a:pPr>
            <a:r>
              <a:rPr lang="en-GB" sz="1900" b="1" dirty="0"/>
              <a:t>September 2022 </a:t>
            </a:r>
            <a:r>
              <a:rPr lang="en-GB" sz="1900" dirty="0"/>
              <a:t>Schools using the new curriculum – Nursery to </a:t>
            </a:r>
            <a:r>
              <a:rPr lang="en-GB" sz="1900" dirty="0" err="1"/>
              <a:t>Yr</a:t>
            </a:r>
            <a:r>
              <a:rPr lang="en-GB" sz="1900" dirty="0"/>
              <a:t> 7</a:t>
            </a:r>
          </a:p>
        </p:txBody>
      </p:sp>
    </p:spTree>
    <p:extLst>
      <p:ext uri="{BB962C8B-B14F-4D97-AF65-F5344CB8AC3E}">
        <p14:creationId xmlns:p14="http://schemas.microsoft.com/office/powerpoint/2010/main" val="343525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Effect transition="in" filter="fade">
                                      <p:cBhvr>
                                        <p:cTn id="49" dur="1000"/>
                                        <p:tgtEl>
                                          <p:spTgt spid="2">
                                            <p:txEl>
                                              <p:pRg st="6" end="6"/>
                                            </p:txEl>
                                          </p:spTgt>
                                        </p:tgtEl>
                                      </p:cBhvr>
                                    </p:animEffect>
                                    <p:anim calcmode="lin" valueType="num">
                                      <p:cBhvr>
                                        <p:cTn id="5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
                                            <p:txEl>
                                              <p:pRg st="7" end="7"/>
                                            </p:txEl>
                                          </p:spTgt>
                                        </p:tgtEl>
                                        <p:attrNameLst>
                                          <p:attrName>style.visibility</p:attrName>
                                        </p:attrNameLst>
                                      </p:cBhvr>
                                      <p:to>
                                        <p:strVal val="visible"/>
                                      </p:to>
                                    </p:set>
                                    <p:animEffect transition="in" filter="fade">
                                      <p:cBhvr>
                                        <p:cTn id="56" dur="1000"/>
                                        <p:tgtEl>
                                          <p:spTgt spid="2">
                                            <p:txEl>
                                              <p:pRg st="7" end="7"/>
                                            </p:txEl>
                                          </p:spTgt>
                                        </p:tgtEl>
                                      </p:cBhvr>
                                    </p:animEffect>
                                    <p:anim calcmode="lin" valueType="num">
                                      <p:cBhvr>
                                        <p:cTn id="57"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
                                            <p:txEl>
                                              <p:pRg st="8" end="8"/>
                                            </p:txEl>
                                          </p:spTgt>
                                        </p:tgtEl>
                                        <p:attrNameLst>
                                          <p:attrName>style.visibility</p:attrName>
                                        </p:attrNameLst>
                                      </p:cBhvr>
                                      <p:to>
                                        <p:strVal val="visible"/>
                                      </p:to>
                                    </p:set>
                                    <p:animEffect transition="in" filter="fade">
                                      <p:cBhvr>
                                        <p:cTn id="63" dur="1000"/>
                                        <p:tgtEl>
                                          <p:spTgt spid="2">
                                            <p:txEl>
                                              <p:pRg st="8" end="8"/>
                                            </p:txEl>
                                          </p:spTgt>
                                        </p:tgtEl>
                                      </p:cBhvr>
                                    </p:animEffect>
                                    <p:anim calcmode="lin" valueType="num">
                                      <p:cBhvr>
                                        <p:cTn id="64"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2">
                                            <p:txEl>
                                              <p:pRg st="9" end="9"/>
                                            </p:txEl>
                                          </p:spTgt>
                                        </p:tgtEl>
                                        <p:attrNameLst>
                                          <p:attrName>style.visibility</p:attrName>
                                        </p:attrNameLst>
                                      </p:cBhvr>
                                      <p:to>
                                        <p:strVal val="visible"/>
                                      </p:to>
                                    </p:set>
                                    <p:animEffect transition="in" filter="fade">
                                      <p:cBhvr>
                                        <p:cTn id="70" dur="1000"/>
                                        <p:tgtEl>
                                          <p:spTgt spid="2">
                                            <p:txEl>
                                              <p:pRg st="9" end="9"/>
                                            </p:txEl>
                                          </p:spTgt>
                                        </p:tgtEl>
                                      </p:cBhvr>
                                    </p:animEffect>
                                    <p:anim calcmode="lin" valueType="num">
                                      <p:cBhvr>
                                        <p:cTn id="71"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75520" y="274638"/>
            <a:ext cx="8640960" cy="922114"/>
          </a:xfrm>
        </p:spPr>
        <p:txBody>
          <a:bodyPr>
            <a:noAutofit/>
          </a:bodyPr>
          <a:lstStyle/>
          <a:p>
            <a:r>
              <a:rPr lang="en-GB" sz="2800" dirty="0"/>
              <a:t>The vision!</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22344" y="1196752"/>
            <a:ext cx="5392032" cy="3805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descr="Update - Additional Learning Needs and Education Tribunal [Wales] Act 2018  | Education Through Regional Wor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386" y="5208935"/>
            <a:ext cx="6647562" cy="1649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61068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128</TotalTime>
  <Words>608</Words>
  <Application>Microsoft Office PowerPoint</Application>
  <PresentationFormat>Widescreen</PresentationFormat>
  <Paragraphs>103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History of ALN in education</vt:lpstr>
      <vt:lpstr>Historical perspectives </vt:lpstr>
      <vt:lpstr>Historical perspectives These were all once legal terms to describe people with learning difficulties.</vt:lpstr>
      <vt:lpstr>Timeline of educational reform 1800’s</vt:lpstr>
      <vt:lpstr>What Is and What Might Be  Edmond Holmes (1911) London: Constable and Co. Ltd</vt:lpstr>
      <vt:lpstr>Early 1900’s</vt:lpstr>
      <vt:lpstr>Differentiated education system</vt:lpstr>
      <vt:lpstr>Accounts of the origins of special education </vt:lpstr>
      <vt:lpstr>Special Education development</vt:lpstr>
      <vt:lpstr>Education Reform Act 1988  </vt:lpstr>
      <vt:lpstr>Progression towards inclusion</vt:lpstr>
      <vt:lpstr>SEN Code of Practice in Wales and England</vt:lpstr>
      <vt:lpstr>Other developments</vt:lpstr>
      <vt:lpstr>The vision!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ALN in education</dc:title>
  <dc:creator>Sue</dc:creator>
  <cp:lastModifiedBy>Sue</cp:lastModifiedBy>
  <cp:revision>17</cp:revision>
  <dcterms:created xsi:type="dcterms:W3CDTF">2021-11-03T12:28:08Z</dcterms:created>
  <dcterms:modified xsi:type="dcterms:W3CDTF">2022-11-10T12:59:54Z</dcterms:modified>
</cp:coreProperties>
</file>