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4"/>
  </p:notesMasterIdLst>
  <p:handoutMasterIdLst>
    <p:handoutMasterId r:id="rId15"/>
  </p:handoutMasterIdLst>
  <p:sldIdLst>
    <p:sldId id="261" r:id="rId5"/>
    <p:sldId id="268" r:id="rId6"/>
    <p:sldId id="262" r:id="rId7"/>
    <p:sldId id="269" r:id="rId8"/>
    <p:sldId id="260" r:id="rId9"/>
    <p:sldId id="271" r:id="rId10"/>
    <p:sldId id="270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415DB3-23C2-7F6D-B4B6-A8C31E21613B}" v="19" dt="2026-10-08T11:55:07.251"/>
    <p1510:client id="{7290F329-88D5-5E2B-DBE9-A485FFF757EE}" v="504" dt="2026-10-08T13:19:26.671"/>
  </p1510:revLst>
</p1510:revInfo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ma Ashfaq (2537266)" userId="S::2537266@student.uwtsd.ac.uk::332e8c35-03e3-47ab-baf5-76c5ab96fa82" providerId="AD" clId="Web-{6205C8FE-E1E9-F71A-FB0D-F8084FD9988A}"/>
    <pc:docChg chg="addSld delSld modSld">
      <pc:chgData name="Shazma Ashfaq (2537266)" userId="S::2537266@student.uwtsd.ac.uk::332e8c35-03e3-47ab-baf5-76c5ab96fa82" providerId="AD" clId="Web-{6205C8FE-E1E9-F71A-FB0D-F8084FD9988A}" dt="2026-10-03T14:48:07.773" v="996" actId="20577"/>
      <pc:docMkLst>
        <pc:docMk/>
      </pc:docMkLst>
      <pc:sldChg chg="modSp">
        <pc:chgData name="Shazma Ashfaq (2537266)" userId="S::2537266@student.uwtsd.ac.uk::332e8c35-03e3-47ab-baf5-76c5ab96fa82" providerId="AD" clId="Web-{6205C8FE-E1E9-F71A-FB0D-F8084FD9988A}" dt="2026-10-03T14:40:44.268" v="795" actId="20577"/>
        <pc:sldMkLst>
          <pc:docMk/>
          <pc:sldMk cId="1963102525" sldId="266"/>
        </pc:sldMkLst>
        <pc:spChg chg="mod">
          <ac:chgData name="Shazma Ashfaq (2537266)" userId="S::2537266@student.uwtsd.ac.uk::332e8c35-03e3-47ab-baf5-76c5ab96fa82" providerId="AD" clId="Web-{6205C8FE-E1E9-F71A-FB0D-F8084FD9988A}" dt="2026-10-03T14:40:44.268" v="795" actId="20577"/>
          <ac:spMkLst>
            <pc:docMk/>
            <pc:sldMk cId="1963102525" sldId="266"/>
            <ac:spMk id="4" creationId="{92DB0EF4-9C7B-B5D9-47A5-C44FFECF4109}"/>
          </ac:spMkLst>
        </pc:spChg>
      </pc:sldChg>
      <pc:sldChg chg="modSp new">
        <pc:chgData name="Shazma Ashfaq (2537266)" userId="S::2537266@student.uwtsd.ac.uk::332e8c35-03e3-47ab-baf5-76c5ab96fa82" providerId="AD" clId="Web-{6205C8FE-E1E9-F71A-FB0D-F8084FD9988A}" dt="2026-10-03T14:37:01.905" v="713" actId="20577"/>
        <pc:sldMkLst>
          <pc:docMk/>
          <pc:sldMk cId="4060925910" sldId="269"/>
        </pc:sldMkLst>
        <pc:spChg chg="mod">
          <ac:chgData name="Shazma Ashfaq (2537266)" userId="S::2537266@student.uwtsd.ac.uk::332e8c35-03e3-47ab-baf5-76c5ab96fa82" providerId="AD" clId="Web-{6205C8FE-E1E9-F71A-FB0D-F8084FD9988A}" dt="2026-10-03T14:37:01.905" v="713" actId="20577"/>
          <ac:spMkLst>
            <pc:docMk/>
            <pc:sldMk cId="4060925910" sldId="269"/>
            <ac:spMk id="2" creationId="{BA0F17F4-EA84-9BCF-0C95-B7A5C4E5C022}"/>
          </ac:spMkLst>
        </pc:spChg>
        <pc:spChg chg="mod">
          <ac:chgData name="Shazma Ashfaq (2537266)" userId="S::2537266@student.uwtsd.ac.uk::332e8c35-03e3-47ab-baf5-76c5ab96fa82" providerId="AD" clId="Web-{6205C8FE-E1E9-F71A-FB0D-F8084FD9988A}" dt="2026-10-03T14:35:20.774" v="711" actId="20577"/>
          <ac:spMkLst>
            <pc:docMk/>
            <pc:sldMk cId="4060925910" sldId="269"/>
            <ac:spMk id="4" creationId="{5809EB3F-590A-7B26-27B5-B739CEE3094C}"/>
          </ac:spMkLst>
        </pc:spChg>
      </pc:sldChg>
      <pc:sldChg chg="modSp new">
        <pc:chgData name="Shazma Ashfaq (2537266)" userId="S::2537266@student.uwtsd.ac.uk::332e8c35-03e3-47ab-baf5-76c5ab96fa82" providerId="AD" clId="Web-{6205C8FE-E1E9-F71A-FB0D-F8084FD9988A}" dt="2026-10-03T14:39:50.642" v="792" actId="20577"/>
        <pc:sldMkLst>
          <pc:docMk/>
          <pc:sldMk cId="629624438" sldId="270"/>
        </pc:sldMkLst>
        <pc:spChg chg="mod">
          <ac:chgData name="Shazma Ashfaq (2537266)" userId="S::2537266@student.uwtsd.ac.uk::332e8c35-03e3-47ab-baf5-76c5ab96fa82" providerId="AD" clId="Web-{6205C8FE-E1E9-F71A-FB0D-F8084FD9988A}" dt="2026-10-03T14:21:53.778" v="405" actId="20577"/>
          <ac:spMkLst>
            <pc:docMk/>
            <pc:sldMk cId="629624438" sldId="270"/>
            <ac:spMk id="2" creationId="{FFFD9D52-C622-790E-A106-14C2FB33C291}"/>
          </ac:spMkLst>
        </pc:spChg>
        <pc:spChg chg="mod">
          <ac:chgData name="Shazma Ashfaq (2537266)" userId="S::2537266@student.uwtsd.ac.uk::332e8c35-03e3-47ab-baf5-76c5ab96fa82" providerId="AD" clId="Web-{6205C8FE-E1E9-F71A-FB0D-F8084FD9988A}" dt="2026-10-03T14:39:50.642" v="792" actId="20577"/>
          <ac:spMkLst>
            <pc:docMk/>
            <pc:sldMk cId="629624438" sldId="270"/>
            <ac:spMk id="4" creationId="{FC6BABB7-8890-B10D-5DD2-5E7987A805E5}"/>
          </ac:spMkLst>
        </pc:spChg>
      </pc:sldChg>
      <pc:sldChg chg="modSp new">
        <pc:chgData name="Shazma Ashfaq (2537266)" userId="S::2537266@student.uwtsd.ac.uk::332e8c35-03e3-47ab-baf5-76c5ab96fa82" providerId="AD" clId="Web-{6205C8FE-E1E9-F71A-FB0D-F8084FD9988A}" dt="2026-10-03T14:31:19.958" v="706" actId="20577"/>
        <pc:sldMkLst>
          <pc:docMk/>
          <pc:sldMk cId="4199067860" sldId="271"/>
        </pc:sldMkLst>
        <pc:spChg chg="mod">
          <ac:chgData name="Shazma Ashfaq (2537266)" userId="S::2537266@student.uwtsd.ac.uk::332e8c35-03e3-47ab-baf5-76c5ab96fa82" providerId="AD" clId="Web-{6205C8FE-E1E9-F71A-FB0D-F8084FD9988A}" dt="2026-10-03T14:28:50.660" v="604" actId="20577"/>
          <ac:spMkLst>
            <pc:docMk/>
            <pc:sldMk cId="4199067860" sldId="271"/>
            <ac:spMk id="2" creationId="{4BFC61F3-6ADD-9461-C46C-72A2F6654452}"/>
          </ac:spMkLst>
        </pc:spChg>
        <pc:spChg chg="mod">
          <ac:chgData name="Shazma Ashfaq (2537266)" userId="S::2537266@student.uwtsd.ac.uk::332e8c35-03e3-47ab-baf5-76c5ab96fa82" providerId="AD" clId="Web-{6205C8FE-E1E9-F71A-FB0D-F8084FD9988A}" dt="2026-10-03T14:31:19.958" v="706" actId="20577"/>
          <ac:spMkLst>
            <pc:docMk/>
            <pc:sldMk cId="4199067860" sldId="271"/>
            <ac:spMk id="4" creationId="{06FDDBB9-3C9A-E500-E00A-989F0722210E}"/>
          </ac:spMkLst>
        </pc:spChg>
      </pc:sldChg>
      <pc:sldChg chg="addSp delSp modSp new">
        <pc:chgData name="Shazma Ashfaq (2537266)" userId="S::2537266@student.uwtsd.ac.uk::332e8c35-03e3-47ab-baf5-76c5ab96fa82" providerId="AD" clId="Web-{6205C8FE-E1E9-F71A-FB0D-F8084FD9988A}" dt="2026-10-03T14:48:07.773" v="996" actId="20577"/>
        <pc:sldMkLst>
          <pc:docMk/>
          <pc:sldMk cId="3045399502" sldId="272"/>
        </pc:sldMkLst>
        <pc:spChg chg="mod">
          <ac:chgData name="Shazma Ashfaq (2537266)" userId="S::2537266@student.uwtsd.ac.uk::332e8c35-03e3-47ab-baf5-76c5ab96fa82" providerId="AD" clId="Web-{6205C8FE-E1E9-F71A-FB0D-F8084FD9988A}" dt="2026-10-03T14:48:07.773" v="996" actId="20577"/>
          <ac:spMkLst>
            <pc:docMk/>
            <pc:sldMk cId="3045399502" sldId="272"/>
            <ac:spMk id="4" creationId="{8BF0B135-0503-044D-C8B8-47C224D577B5}"/>
          </ac:spMkLst>
        </pc:spChg>
        <pc:spChg chg="add mod">
          <ac:chgData name="Shazma Ashfaq (2537266)" userId="S::2537266@student.uwtsd.ac.uk::332e8c35-03e3-47ab-baf5-76c5ab96fa82" providerId="AD" clId="Web-{6205C8FE-E1E9-F71A-FB0D-F8084FD9988A}" dt="2026-10-03T14:43:15.675" v="847" actId="20577"/>
          <ac:spMkLst>
            <pc:docMk/>
            <pc:sldMk cId="3045399502" sldId="272"/>
            <ac:spMk id="8" creationId="{5D3CD9A3-9314-D280-1FA6-753DDE7E8A25}"/>
          </ac:spMkLst>
        </pc:spChg>
      </pc:sldChg>
    </pc:docChg>
  </pc:docChgLst>
  <pc:docChgLst>
    <pc:chgData name="Zalikaha Begum Aziz (2604219)" userId="S::2604219@student.uwtsd.ac.uk::908579fe-1cee-45eb-8299-b4d58a558b5c" providerId="AD" clId="Web-{0C415DB3-23C2-7F6D-B4B6-A8C31E21613B}"/>
    <pc:docChg chg="modSld">
      <pc:chgData name="Zalikaha Begum Aziz (2604219)" userId="S::2604219@student.uwtsd.ac.uk::908579fe-1cee-45eb-8299-b4d58a558b5c" providerId="AD" clId="Web-{0C415DB3-23C2-7F6D-B4B6-A8C31E21613B}" dt="2026-10-08T11:55:07.251" v="18" actId="20577"/>
      <pc:docMkLst>
        <pc:docMk/>
      </pc:docMkLst>
      <pc:sldChg chg="modSp">
        <pc:chgData name="Zalikaha Begum Aziz (2604219)" userId="S::2604219@student.uwtsd.ac.uk::908579fe-1cee-45eb-8299-b4d58a558b5c" providerId="AD" clId="Web-{0C415DB3-23C2-7F6D-B4B6-A8C31E21613B}" dt="2026-10-08T11:55:07.251" v="18" actId="20577"/>
        <pc:sldMkLst>
          <pc:docMk/>
          <pc:sldMk cId="1887963351" sldId="260"/>
        </pc:sldMkLst>
        <pc:spChg chg="mod">
          <ac:chgData name="Zalikaha Begum Aziz (2604219)" userId="S::2604219@student.uwtsd.ac.uk::908579fe-1cee-45eb-8299-b4d58a558b5c" providerId="AD" clId="Web-{0C415DB3-23C2-7F6D-B4B6-A8C31E21613B}" dt="2026-10-08T11:55:07.251" v="18" actId="20577"/>
          <ac:spMkLst>
            <pc:docMk/>
            <pc:sldMk cId="1887963351" sldId="260"/>
            <ac:spMk id="8" creationId="{3AD7FE33-8570-966D-F1E1-41218A77EB6D}"/>
          </ac:spMkLst>
        </pc:spChg>
      </pc:sldChg>
      <pc:sldChg chg="modSp">
        <pc:chgData name="Zalikaha Begum Aziz (2604219)" userId="S::2604219@student.uwtsd.ac.uk::908579fe-1cee-45eb-8299-b4d58a558b5c" providerId="AD" clId="Web-{0C415DB3-23C2-7F6D-B4B6-A8C31E21613B}" dt="2026-10-08T11:52:32.592" v="1" actId="20577"/>
        <pc:sldMkLst>
          <pc:docMk/>
          <pc:sldMk cId="4060925910" sldId="269"/>
        </pc:sldMkLst>
        <pc:spChg chg="mod">
          <ac:chgData name="Zalikaha Begum Aziz (2604219)" userId="S::2604219@student.uwtsd.ac.uk::908579fe-1cee-45eb-8299-b4d58a558b5c" providerId="AD" clId="Web-{0C415DB3-23C2-7F6D-B4B6-A8C31E21613B}" dt="2026-10-08T11:52:32.592" v="1" actId="20577"/>
          <ac:spMkLst>
            <pc:docMk/>
            <pc:sldMk cId="4060925910" sldId="269"/>
            <ac:spMk id="4" creationId="{5809EB3F-590A-7B26-27B5-B739CEE3094C}"/>
          </ac:spMkLst>
        </pc:spChg>
      </pc:sldChg>
    </pc:docChg>
  </pc:docChgLst>
  <pc:docChgLst>
    <pc:chgData name="Zalikaha Begum Aziz (2604219)" userId="S::2604219@student.uwtsd.ac.uk::908579fe-1cee-45eb-8299-b4d58a558b5c" providerId="AD" clId="Web-{7290F329-88D5-5E2B-DBE9-A485FFF757EE}"/>
    <pc:docChg chg="addSld delSld modSld sldOrd">
      <pc:chgData name="Zalikaha Begum Aziz (2604219)" userId="S::2604219@student.uwtsd.ac.uk::908579fe-1cee-45eb-8299-b4d58a558b5c" providerId="AD" clId="Web-{7290F329-88D5-5E2B-DBE9-A485FFF757EE}" dt="2026-10-08T13:19:26.671" v="488" actId="20577"/>
      <pc:docMkLst>
        <pc:docMk/>
      </pc:docMkLst>
      <pc:sldChg chg="modSp">
        <pc:chgData name="Zalikaha Begum Aziz (2604219)" userId="S::2604219@student.uwtsd.ac.uk::908579fe-1cee-45eb-8299-b4d58a558b5c" providerId="AD" clId="Web-{7290F329-88D5-5E2B-DBE9-A485FFF757EE}" dt="2026-10-08T12:28:05.721" v="114" actId="20577"/>
        <pc:sldMkLst>
          <pc:docMk/>
          <pc:sldMk cId="1887963351" sldId="260"/>
        </pc:sldMkLst>
        <pc:spChg chg="mod">
          <ac:chgData name="Zalikaha Begum Aziz (2604219)" userId="S::2604219@student.uwtsd.ac.uk::908579fe-1cee-45eb-8299-b4d58a558b5c" providerId="AD" clId="Web-{7290F329-88D5-5E2B-DBE9-A485FFF757EE}" dt="2026-10-08T12:18:59.425" v="20" actId="20577"/>
          <ac:spMkLst>
            <pc:docMk/>
            <pc:sldMk cId="1887963351" sldId="260"/>
            <ac:spMk id="3" creationId="{23C4EB85-E77E-5F44-719A-49BDDEB9C520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28:05.721" v="114" actId="20577"/>
          <ac:spMkLst>
            <pc:docMk/>
            <pc:sldMk cId="1887963351" sldId="260"/>
            <ac:spMk id="4" creationId="{16F0690F-3CB2-33CB-C6A1-8EC4AB7D5CEA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18:35.753" v="14" actId="20577"/>
          <ac:spMkLst>
            <pc:docMk/>
            <pc:sldMk cId="1887963351" sldId="260"/>
            <ac:spMk id="8" creationId="{3AD7FE33-8570-966D-F1E1-41218A77EB6D}"/>
          </ac:spMkLst>
        </pc:spChg>
      </pc:sldChg>
      <pc:sldChg chg="modSp">
        <pc:chgData name="Zalikaha Begum Aziz (2604219)" userId="S::2604219@student.uwtsd.ac.uk::908579fe-1cee-45eb-8299-b4d58a558b5c" providerId="AD" clId="Web-{7290F329-88D5-5E2B-DBE9-A485FFF757EE}" dt="2026-10-08T13:17:15.034" v="480" actId="1076"/>
        <pc:sldMkLst>
          <pc:docMk/>
          <pc:sldMk cId="3058103547" sldId="261"/>
        </pc:sldMkLst>
        <pc:spChg chg="mod">
          <ac:chgData name="Zalikaha Begum Aziz (2604219)" userId="S::2604219@student.uwtsd.ac.uk::908579fe-1cee-45eb-8299-b4d58a558b5c" providerId="AD" clId="Web-{7290F329-88D5-5E2B-DBE9-A485FFF757EE}" dt="2026-10-08T13:17:15.034" v="480" actId="1076"/>
          <ac:spMkLst>
            <pc:docMk/>
            <pc:sldMk cId="3058103547" sldId="261"/>
            <ac:spMk id="3" creationId="{6B1BD1FD-B09C-52F0-AA4E-2A474E7E3589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46:07.413" v="180" actId="20577"/>
          <ac:spMkLst>
            <pc:docMk/>
            <pc:sldMk cId="3058103547" sldId="261"/>
            <ac:spMk id="5" creationId="{8D7835F5-2356-897E-98A9-0AE55B2C462E}"/>
          </ac:spMkLst>
        </pc:spChg>
      </pc:sldChg>
      <pc:sldChg chg="modSp">
        <pc:chgData name="Zalikaha Begum Aziz (2604219)" userId="S::2604219@student.uwtsd.ac.uk::908579fe-1cee-45eb-8299-b4d58a558b5c" providerId="AD" clId="Web-{7290F329-88D5-5E2B-DBE9-A485FFF757EE}" dt="2026-10-08T12:45:26.643" v="177" actId="20577"/>
        <pc:sldMkLst>
          <pc:docMk/>
          <pc:sldMk cId="1212064672" sldId="262"/>
        </pc:sldMkLst>
        <pc:spChg chg="mod">
          <ac:chgData name="Zalikaha Begum Aziz (2604219)" userId="S::2604219@student.uwtsd.ac.uk::908579fe-1cee-45eb-8299-b4d58a558b5c" providerId="AD" clId="Web-{7290F329-88D5-5E2B-DBE9-A485FFF757EE}" dt="2026-10-08T12:45:26.643" v="177" actId="20577"/>
          <ac:spMkLst>
            <pc:docMk/>
            <pc:sldMk cId="1212064672" sldId="262"/>
            <ac:spMk id="3" creationId="{B33AF534-5DB2-9BC3-182A-EA8F2FF1B743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36:04.908" v="146" actId="20577"/>
          <ac:spMkLst>
            <pc:docMk/>
            <pc:sldMk cId="1212064672" sldId="262"/>
            <ac:spMk id="4" creationId="{24FC92B3-2679-390A-C8DB-B47E4B99DC9B}"/>
          </ac:spMkLst>
        </pc:spChg>
      </pc:sldChg>
      <pc:sldChg chg="modSp">
        <pc:chgData name="Zalikaha Begum Aziz (2604219)" userId="S::2604219@student.uwtsd.ac.uk::908579fe-1cee-45eb-8299-b4d58a558b5c" providerId="AD" clId="Web-{7290F329-88D5-5E2B-DBE9-A485FFF757EE}" dt="2026-10-08T12:42:37.035" v="153" actId="20577"/>
        <pc:sldMkLst>
          <pc:docMk/>
          <pc:sldMk cId="1963102525" sldId="266"/>
        </pc:sldMkLst>
        <pc:spChg chg="mod">
          <ac:chgData name="Zalikaha Begum Aziz (2604219)" userId="S::2604219@student.uwtsd.ac.uk::908579fe-1cee-45eb-8299-b4d58a558b5c" providerId="AD" clId="Web-{7290F329-88D5-5E2B-DBE9-A485FFF757EE}" dt="2026-10-08T12:42:37.035" v="153" actId="20577"/>
          <ac:spMkLst>
            <pc:docMk/>
            <pc:sldMk cId="1963102525" sldId="266"/>
            <ac:spMk id="3" creationId="{AC75D800-9EE3-ECE5-1340-4E7FCB65FD64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27:46.673" v="111" actId="20577"/>
          <ac:spMkLst>
            <pc:docMk/>
            <pc:sldMk cId="1963102525" sldId="266"/>
            <ac:spMk id="4" creationId="{92DB0EF4-9C7B-B5D9-47A5-C44FFECF4109}"/>
          </ac:spMkLst>
        </pc:spChg>
      </pc:sldChg>
      <pc:sldChg chg="modSp">
        <pc:chgData name="Zalikaha Begum Aziz (2604219)" userId="S::2604219@student.uwtsd.ac.uk::908579fe-1cee-45eb-8299-b4d58a558b5c" providerId="AD" clId="Web-{7290F329-88D5-5E2B-DBE9-A485FFF757EE}" dt="2026-10-08T13:19:26.671" v="488" actId="20577"/>
        <pc:sldMkLst>
          <pc:docMk/>
          <pc:sldMk cId="729556162" sldId="267"/>
        </pc:sldMkLst>
        <pc:spChg chg="mod">
          <ac:chgData name="Zalikaha Begum Aziz (2604219)" userId="S::2604219@student.uwtsd.ac.uk::908579fe-1cee-45eb-8299-b4d58a558b5c" providerId="AD" clId="Web-{7290F329-88D5-5E2B-DBE9-A485FFF757EE}" dt="2026-10-08T12:46:36.682" v="181" actId="20577"/>
          <ac:spMkLst>
            <pc:docMk/>
            <pc:sldMk cId="729556162" sldId="267"/>
            <ac:spMk id="3" creationId="{EE6544D2-599D-E622-0E15-57111C3F951D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3:19:26.671" v="488" actId="20577"/>
          <ac:spMkLst>
            <pc:docMk/>
            <pc:sldMk cId="729556162" sldId="267"/>
            <ac:spMk id="4" creationId="{528D5446-22F3-C3C1-919A-BD6AE75CDF43}"/>
          </ac:spMkLst>
        </pc:spChg>
      </pc:sldChg>
      <pc:sldChg chg="modSp ord">
        <pc:chgData name="Zalikaha Begum Aziz (2604219)" userId="S::2604219@student.uwtsd.ac.uk::908579fe-1cee-45eb-8299-b4d58a558b5c" providerId="AD" clId="Web-{7290F329-88D5-5E2B-DBE9-A485FFF757EE}" dt="2026-10-08T12:44:55.859" v="174" actId="20577"/>
        <pc:sldMkLst>
          <pc:docMk/>
          <pc:sldMk cId="3766083397" sldId="268"/>
        </pc:sldMkLst>
        <pc:spChg chg="mod">
          <ac:chgData name="Zalikaha Begum Aziz (2604219)" userId="S::2604219@student.uwtsd.ac.uk::908579fe-1cee-45eb-8299-b4d58a558b5c" providerId="AD" clId="Web-{7290F329-88D5-5E2B-DBE9-A485FFF757EE}" dt="2026-10-08T12:44:55.859" v="174" actId="20577"/>
          <ac:spMkLst>
            <pc:docMk/>
            <pc:sldMk cId="3766083397" sldId="268"/>
            <ac:spMk id="3" creationId="{A0FAB094-D72D-30D5-8111-AE318302C8DE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16:59.171" v="7" actId="20577"/>
          <ac:spMkLst>
            <pc:docMk/>
            <pc:sldMk cId="3766083397" sldId="268"/>
            <ac:spMk id="4" creationId="{2C1F4A8A-C486-51E6-721B-95F4731E690D}"/>
          </ac:spMkLst>
        </pc:spChg>
      </pc:sldChg>
      <pc:sldChg chg="modSp">
        <pc:chgData name="Zalikaha Begum Aziz (2604219)" userId="S::2604219@student.uwtsd.ac.uk::908579fe-1cee-45eb-8299-b4d58a558b5c" providerId="AD" clId="Web-{7290F329-88D5-5E2B-DBE9-A485FFF757EE}" dt="2026-10-08T12:52:53.922" v="203" actId="20577"/>
        <pc:sldMkLst>
          <pc:docMk/>
          <pc:sldMk cId="4060925910" sldId="269"/>
        </pc:sldMkLst>
        <pc:spChg chg="mod">
          <ac:chgData name="Zalikaha Begum Aziz (2604219)" userId="S::2604219@student.uwtsd.ac.uk::908579fe-1cee-45eb-8299-b4d58a558b5c" providerId="AD" clId="Web-{7290F329-88D5-5E2B-DBE9-A485FFF757EE}" dt="2026-10-08T12:44:09.105" v="161" actId="20577"/>
          <ac:spMkLst>
            <pc:docMk/>
            <pc:sldMk cId="4060925910" sldId="269"/>
            <ac:spMk id="3" creationId="{B21EDFFD-4467-E678-22F9-7CDF6C6B7B50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52:53.922" v="203" actId="20577"/>
          <ac:spMkLst>
            <pc:docMk/>
            <pc:sldMk cId="4060925910" sldId="269"/>
            <ac:spMk id="4" creationId="{5809EB3F-590A-7B26-27B5-B739CEE3094C}"/>
          </ac:spMkLst>
        </pc:spChg>
      </pc:sldChg>
      <pc:sldChg chg="addSp delSp modSp add del mod modClrScheme chgLayout">
        <pc:chgData name="Zalikaha Begum Aziz (2604219)" userId="S::2604219@student.uwtsd.ac.uk::908579fe-1cee-45eb-8299-b4d58a558b5c" providerId="AD" clId="Web-{7290F329-88D5-5E2B-DBE9-A485FFF757EE}" dt="2026-10-08T13:03:18.444" v="351" actId="1076"/>
        <pc:sldMkLst>
          <pc:docMk/>
          <pc:sldMk cId="629624438" sldId="270"/>
        </pc:sldMkLst>
        <pc:spChg chg="mod ord">
          <ac:chgData name="Zalikaha Begum Aziz (2604219)" userId="S::2604219@student.uwtsd.ac.uk::908579fe-1cee-45eb-8299-b4d58a558b5c" providerId="AD" clId="Web-{7290F329-88D5-5E2B-DBE9-A485FFF757EE}" dt="2026-10-08T12:21:58.227" v="41"/>
          <ac:spMkLst>
            <pc:docMk/>
            <pc:sldMk cId="629624438" sldId="270"/>
            <ac:spMk id="2" creationId="{FFFD9D52-C622-790E-A106-14C2FB33C291}"/>
          </ac:spMkLst>
        </pc:spChg>
        <pc:spChg chg="mod ord">
          <ac:chgData name="Zalikaha Begum Aziz (2604219)" userId="S::2604219@student.uwtsd.ac.uk::908579fe-1cee-45eb-8299-b4d58a558b5c" providerId="AD" clId="Web-{7290F329-88D5-5E2B-DBE9-A485FFF757EE}" dt="2026-10-08T12:41:51.515" v="152" actId="20577"/>
          <ac:spMkLst>
            <pc:docMk/>
            <pc:sldMk cId="629624438" sldId="270"/>
            <ac:spMk id="3" creationId="{27B1038E-6969-70E1-30C1-093B1514289B}"/>
          </ac:spMkLst>
        </pc:spChg>
        <pc:spChg chg="mod ord">
          <ac:chgData name="Zalikaha Begum Aziz (2604219)" userId="S::2604219@student.uwtsd.ac.uk::908579fe-1cee-45eb-8299-b4d58a558b5c" providerId="AD" clId="Web-{7290F329-88D5-5E2B-DBE9-A485FFF757EE}" dt="2026-10-08T12:26:16.571" v="83" actId="20577"/>
          <ac:spMkLst>
            <pc:docMk/>
            <pc:sldMk cId="629624438" sldId="270"/>
            <ac:spMk id="4" creationId="{FC6BABB7-8890-B10D-5DD2-5E7987A805E5}"/>
          </ac:spMkLst>
        </pc:spChg>
        <pc:spChg chg="add del mod ord">
          <ac:chgData name="Zalikaha Begum Aziz (2604219)" userId="S::2604219@student.uwtsd.ac.uk::908579fe-1cee-45eb-8299-b4d58a558b5c" providerId="AD" clId="Web-{7290F329-88D5-5E2B-DBE9-A485FFF757EE}" dt="2026-10-08T12:21:58.227" v="41"/>
          <ac:spMkLst>
            <pc:docMk/>
            <pc:sldMk cId="629624438" sldId="270"/>
            <ac:spMk id="5" creationId="{BD5101A4-F300-AB52-9FC5-E1095C3F748F}"/>
          </ac:spMkLst>
        </pc:spChg>
        <pc:spChg chg="add del mod">
          <ac:chgData name="Zalikaha Begum Aziz (2604219)" userId="S::2604219@student.uwtsd.ac.uk::908579fe-1cee-45eb-8299-b4d58a558b5c" providerId="AD" clId="Web-{7290F329-88D5-5E2B-DBE9-A485FFF757EE}" dt="2026-10-08T13:00:33.585" v="332"/>
          <ac:spMkLst>
            <pc:docMk/>
            <pc:sldMk cId="629624438" sldId="270"/>
            <ac:spMk id="7" creationId="{CD7720EE-C529-266A-64D3-F152F8688FA5}"/>
          </ac:spMkLst>
        </pc:spChg>
        <pc:spChg chg="add del mod">
          <ac:chgData name="Zalikaha Begum Aziz (2604219)" userId="S::2604219@student.uwtsd.ac.uk::908579fe-1cee-45eb-8299-b4d58a558b5c" providerId="AD" clId="Web-{7290F329-88D5-5E2B-DBE9-A485FFF757EE}" dt="2026-10-08T13:00:57.384" v="335"/>
          <ac:spMkLst>
            <pc:docMk/>
            <pc:sldMk cId="629624438" sldId="270"/>
            <ac:spMk id="8" creationId="{E742629D-1B99-32CE-AB3E-3697C1AE8F37}"/>
          </ac:spMkLst>
        </pc:spChg>
        <pc:spChg chg="add del">
          <ac:chgData name="Zalikaha Begum Aziz (2604219)" userId="S::2604219@student.uwtsd.ac.uk::908579fe-1cee-45eb-8299-b4d58a558b5c" providerId="AD" clId="Web-{7290F329-88D5-5E2B-DBE9-A485FFF757EE}" dt="2026-10-08T13:01:16.480" v="337"/>
          <ac:spMkLst>
            <pc:docMk/>
            <pc:sldMk cId="629624438" sldId="270"/>
            <ac:spMk id="9" creationId="{3FEA5EFE-88E3-E1F0-9310-6A3AAB621B9D}"/>
          </ac:spMkLst>
        </pc:spChg>
        <pc:spChg chg="add mod">
          <ac:chgData name="Zalikaha Begum Aziz (2604219)" userId="S::2604219@student.uwtsd.ac.uk::908579fe-1cee-45eb-8299-b4d58a558b5c" providerId="AD" clId="Web-{7290F329-88D5-5E2B-DBE9-A485FFF757EE}" dt="2026-10-08T13:03:18.444" v="351" actId="1076"/>
          <ac:spMkLst>
            <pc:docMk/>
            <pc:sldMk cId="629624438" sldId="270"/>
            <ac:spMk id="10" creationId="{49667D71-1D6C-FBF1-4743-FA28CB1F57A2}"/>
          </ac:spMkLst>
        </pc:spChg>
        <pc:graphicFrameChg chg="add del mod modGraphic">
          <ac:chgData name="Zalikaha Begum Aziz (2604219)" userId="S::2604219@student.uwtsd.ac.uk::908579fe-1cee-45eb-8299-b4d58a558b5c" providerId="AD" clId="Web-{7290F329-88D5-5E2B-DBE9-A485FFF757EE}" dt="2026-10-08T12:27:24.562" v="110"/>
          <ac:graphicFrameMkLst>
            <pc:docMk/>
            <pc:sldMk cId="629624438" sldId="270"/>
            <ac:graphicFrameMk id="6" creationId="{B5993AE1-E561-A4F0-E41E-E469D6558344}"/>
          </ac:graphicFrameMkLst>
        </pc:graphicFrameChg>
      </pc:sldChg>
      <pc:sldChg chg="modSp ord">
        <pc:chgData name="Zalikaha Begum Aziz (2604219)" userId="S::2604219@student.uwtsd.ac.uk::908579fe-1cee-45eb-8299-b4d58a558b5c" providerId="AD" clId="Web-{7290F329-88D5-5E2B-DBE9-A485FFF757EE}" dt="2026-10-08T13:15:05.728" v="478" actId="20577"/>
        <pc:sldMkLst>
          <pc:docMk/>
          <pc:sldMk cId="4199067860" sldId="271"/>
        </pc:sldMkLst>
        <pc:spChg chg="mod">
          <ac:chgData name="Zalikaha Begum Aziz (2604219)" userId="S::2604219@student.uwtsd.ac.uk::908579fe-1cee-45eb-8299-b4d58a558b5c" providerId="AD" clId="Web-{7290F329-88D5-5E2B-DBE9-A485FFF757EE}" dt="2026-10-08T12:43:10.303" v="156" actId="20577"/>
          <ac:spMkLst>
            <pc:docMk/>
            <pc:sldMk cId="4199067860" sldId="271"/>
            <ac:spMk id="3" creationId="{B94ED01E-DFD8-5C43-F5E3-A24B8CFF36FE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3:15:05.728" v="478" actId="20577"/>
          <ac:spMkLst>
            <pc:docMk/>
            <pc:sldMk cId="4199067860" sldId="271"/>
            <ac:spMk id="4" creationId="{06FDDBB9-3C9A-E500-E00A-989F0722210E}"/>
          </ac:spMkLst>
        </pc:spChg>
        <pc:spChg chg="mod">
          <ac:chgData name="Zalikaha Begum Aziz (2604219)" userId="S::2604219@student.uwtsd.ac.uk::908579fe-1cee-45eb-8299-b4d58a558b5c" providerId="AD" clId="Web-{7290F329-88D5-5E2B-DBE9-A485FFF757EE}" dt="2026-10-08T12:20:51.850" v="35" actId="1076"/>
          <ac:spMkLst>
            <pc:docMk/>
            <pc:sldMk cId="4199067860" sldId="271"/>
            <ac:spMk id="11" creationId="{2383C6FA-4F4E-FC25-DE70-8AD1F73E27FB}"/>
          </ac:spMkLst>
        </pc:spChg>
        <pc:picChg chg="mod">
          <ac:chgData name="Zalikaha Begum Aziz (2604219)" userId="S::2604219@student.uwtsd.ac.uk::908579fe-1cee-45eb-8299-b4d58a558b5c" providerId="AD" clId="Web-{7290F329-88D5-5E2B-DBE9-A485FFF757EE}" dt="2026-10-08T12:19:52.880" v="25" actId="1076"/>
          <ac:picMkLst>
            <pc:docMk/>
            <pc:sldMk cId="4199067860" sldId="271"/>
            <ac:picMk id="10" creationId="{BAAAFE9F-703D-7203-C7EE-0ABE19778FCB}"/>
          </ac:picMkLst>
        </pc:picChg>
      </pc:sldChg>
      <pc:sldChg chg="modSp del ord">
        <pc:chgData name="Zalikaha Begum Aziz (2604219)" userId="S::2604219@student.uwtsd.ac.uk::908579fe-1cee-45eb-8299-b4d58a558b5c" providerId="AD" clId="Web-{7290F329-88D5-5E2B-DBE9-A485FFF757EE}" dt="2026-10-08T12:21:19.210" v="37"/>
        <pc:sldMkLst>
          <pc:docMk/>
          <pc:sldMk cId="3045399502" sldId="272"/>
        </pc:sldMkLst>
        <pc:spChg chg="mod">
          <ac:chgData name="Zalikaha Begum Aziz (2604219)" userId="S::2604219@student.uwtsd.ac.uk::908579fe-1cee-45eb-8299-b4d58a558b5c" providerId="AD" clId="Web-{7290F329-88D5-5E2B-DBE9-A485FFF757EE}" dt="2026-10-08T12:21:07.272" v="36" actId="20577"/>
          <ac:spMkLst>
            <pc:docMk/>
            <pc:sldMk cId="3045399502" sldId="272"/>
            <ac:spMk id="4" creationId="{8BF0B135-0503-044D-C8B8-47C224D577B5}"/>
          </ac:spMkLst>
        </pc:spChg>
      </pc:sldChg>
    </pc:docChg>
  </pc:docChgLst>
  <pc:docChgLst>
    <pc:chgData name="Shazma Ashfaq (2537266)" userId="332e8c35-03e3-47ab-baf5-76c5ab96fa82" providerId="ADAL" clId="{8485E20D-6009-48A2-B665-431D9705E126}"/>
    <pc:docChg chg="modSld">
      <pc:chgData name="Shazma Ashfaq (2537266)" userId="332e8c35-03e3-47ab-baf5-76c5ab96fa82" providerId="ADAL" clId="{8485E20D-6009-48A2-B665-431D9705E126}" dt="2026-10-08T11:14:00.554" v="1" actId="1036"/>
      <pc:docMkLst>
        <pc:docMk/>
      </pc:docMkLst>
      <pc:sldChg chg="modSp mod">
        <pc:chgData name="Shazma Ashfaq (2537266)" userId="332e8c35-03e3-47ab-baf5-76c5ab96fa82" providerId="ADAL" clId="{8485E20D-6009-48A2-B665-431D9705E126}" dt="2026-10-08T11:14:00.554" v="1" actId="1036"/>
        <pc:sldMkLst>
          <pc:docMk/>
          <pc:sldMk cId="629624438" sldId="270"/>
        </pc:sldMkLst>
        <pc:spChg chg="mod">
          <ac:chgData name="Shazma Ashfaq (2537266)" userId="332e8c35-03e3-47ab-baf5-76c5ab96fa82" providerId="ADAL" clId="{8485E20D-6009-48A2-B665-431D9705E126}" dt="2026-10-08T11:14:00.554" v="1" actId="1036"/>
          <ac:spMkLst>
            <pc:docMk/>
            <pc:sldMk cId="629624438" sldId="270"/>
            <ac:spMk id="4" creationId="{FC6BABB7-8890-B10D-5DD2-5E7987A805E5}"/>
          </ac:spMkLst>
        </pc:spChg>
      </pc:sldChg>
    </pc:docChg>
  </pc:docChgLst>
  <pc:docChgLst>
    <pc:chgData name="Zeshain Aneil Hussain (2605329)" userId="c445918b-ec8d-43ce-af8f-328ebde081d0" providerId="ADAL" clId="{C5086FA8-6D07-48AF-B6AA-BECDB709448A}"/>
    <pc:docChg chg="addSld delSld modSld sldOrd">
      <pc:chgData name="Zeshain Aneil Hussain (2605329)" userId="c445918b-ec8d-43ce-af8f-328ebde081d0" providerId="ADAL" clId="{C5086FA8-6D07-48AF-B6AA-BECDB709448A}" dt="2026-10-06T12:17:31.883" v="61" actId="20577"/>
      <pc:docMkLst>
        <pc:docMk/>
      </pc:docMkLst>
      <pc:sldChg chg="modSp mod ord">
        <pc:chgData name="Zeshain Aneil Hussain (2605329)" userId="c445918b-ec8d-43ce-af8f-328ebde081d0" providerId="ADAL" clId="{C5086FA8-6D07-48AF-B6AA-BECDB709448A}" dt="2026-10-06T11:53:51.507" v="10" actId="12"/>
        <pc:sldMkLst>
          <pc:docMk/>
          <pc:sldMk cId="1887963351" sldId="260"/>
        </pc:sldMkLst>
        <pc:spChg chg="mod">
          <ac:chgData name="Zeshain Aneil Hussain (2605329)" userId="c445918b-ec8d-43ce-af8f-328ebde081d0" providerId="ADAL" clId="{C5086FA8-6D07-48AF-B6AA-BECDB709448A}" dt="2026-10-06T11:53:08.260" v="6" actId="12"/>
          <ac:spMkLst>
            <pc:docMk/>
            <pc:sldMk cId="1887963351" sldId="260"/>
            <ac:spMk id="3" creationId="{23C4EB85-E77E-5F44-719A-49BDDEB9C520}"/>
          </ac:spMkLst>
        </pc:spChg>
        <pc:spChg chg="mod">
          <ac:chgData name="Zeshain Aneil Hussain (2605329)" userId="c445918b-ec8d-43ce-af8f-328ebde081d0" providerId="ADAL" clId="{C5086FA8-6D07-48AF-B6AA-BECDB709448A}" dt="2026-10-06T11:53:51.507" v="10" actId="12"/>
          <ac:spMkLst>
            <pc:docMk/>
            <pc:sldMk cId="1887963351" sldId="260"/>
            <ac:spMk id="4" creationId="{16F0690F-3CB2-33CB-C6A1-8EC4AB7D5CEA}"/>
          </ac:spMkLst>
        </pc:spChg>
      </pc:sldChg>
      <pc:sldChg chg="modSp mod">
        <pc:chgData name="Zeshain Aneil Hussain (2605329)" userId="c445918b-ec8d-43ce-af8f-328ebde081d0" providerId="ADAL" clId="{C5086FA8-6D07-48AF-B6AA-BECDB709448A}" dt="2026-10-06T12:17:31.883" v="61" actId="20577"/>
        <pc:sldMkLst>
          <pc:docMk/>
          <pc:sldMk cId="3045399502" sldId="272"/>
        </pc:sldMkLst>
        <pc:spChg chg="mod">
          <ac:chgData name="Zeshain Aneil Hussain (2605329)" userId="c445918b-ec8d-43ce-af8f-328ebde081d0" providerId="ADAL" clId="{C5086FA8-6D07-48AF-B6AA-BECDB709448A}" dt="2026-10-06T12:17:31.883" v="61" actId="20577"/>
          <ac:spMkLst>
            <pc:docMk/>
            <pc:sldMk cId="3045399502" sldId="272"/>
            <ac:spMk id="4" creationId="{8BF0B135-0503-044D-C8B8-47C224D577B5}"/>
          </ac:spMkLst>
        </pc:spChg>
      </pc:sldChg>
    </pc:docChg>
  </pc:docChgLst>
  <pc:docChgLst>
    <pc:chgData name="Zalikaha Begum Aziz (2604219)" userId="908579fe-1cee-45eb-8299-b4d58a558b5c" providerId="ADAL" clId="{44C619E4-1190-4DB2-A9CA-7B7F7BE607EA}"/>
    <pc:docChg chg="undo custSel addSld delSld modSld sldOrd">
      <pc:chgData name="Zalikaha Begum Aziz (2604219)" userId="908579fe-1cee-45eb-8299-b4d58a558b5c" providerId="ADAL" clId="{44C619E4-1190-4DB2-A9CA-7B7F7BE607EA}" dt="2026-10-06T12:12:49.225" v="687"/>
      <pc:docMkLst>
        <pc:docMk/>
      </pc:docMkLst>
      <pc:sldChg chg="add">
        <pc:chgData name="Zalikaha Begum Aziz (2604219)" userId="908579fe-1cee-45eb-8299-b4d58a558b5c" providerId="ADAL" clId="{44C619E4-1190-4DB2-A9CA-7B7F7BE607EA}" dt="2026-10-06T08:34:27.311" v="552"/>
        <pc:sldMkLst>
          <pc:docMk/>
          <pc:sldMk cId="1887963351" sldId="260"/>
        </pc:sldMkLst>
      </pc:sldChg>
      <pc:sldChg chg="modSp mod">
        <pc:chgData name="Zalikaha Begum Aziz (2604219)" userId="908579fe-1cee-45eb-8299-b4d58a558b5c" providerId="ADAL" clId="{44C619E4-1190-4DB2-A9CA-7B7F7BE607EA}" dt="2026-10-06T12:11:55.716" v="685" actId="20577"/>
        <pc:sldMkLst>
          <pc:docMk/>
          <pc:sldMk cId="1963102525" sldId="266"/>
        </pc:sldMkLst>
        <pc:spChg chg="mod">
          <ac:chgData name="Zalikaha Begum Aziz (2604219)" userId="908579fe-1cee-45eb-8299-b4d58a558b5c" providerId="ADAL" clId="{44C619E4-1190-4DB2-A9CA-7B7F7BE607EA}" dt="2026-10-06T12:11:55.716" v="685" actId="20577"/>
          <ac:spMkLst>
            <pc:docMk/>
            <pc:sldMk cId="1963102525" sldId="266"/>
            <ac:spMk id="4" creationId="{92DB0EF4-9C7B-B5D9-47A5-C44FFECF4109}"/>
          </ac:spMkLst>
        </pc:spChg>
      </pc:sldChg>
      <pc:sldChg chg="modSp mod ord">
        <pc:chgData name="Zalikaha Begum Aziz (2604219)" userId="908579fe-1cee-45eb-8299-b4d58a558b5c" providerId="ADAL" clId="{44C619E4-1190-4DB2-A9CA-7B7F7BE607EA}" dt="2026-10-06T12:12:49.225" v="687"/>
        <pc:sldMkLst>
          <pc:docMk/>
          <pc:sldMk cId="729556162" sldId="267"/>
        </pc:sldMkLst>
        <pc:spChg chg="mod">
          <ac:chgData name="Zalikaha Begum Aziz (2604219)" userId="908579fe-1cee-45eb-8299-b4d58a558b5c" providerId="ADAL" clId="{44C619E4-1190-4DB2-A9CA-7B7F7BE607EA}" dt="2026-10-06T11:45:04.031" v="561" actId="14100"/>
          <ac:spMkLst>
            <pc:docMk/>
            <pc:sldMk cId="729556162" sldId="267"/>
            <ac:spMk id="4" creationId="{528D5446-22F3-C3C1-919A-BD6AE75CDF43}"/>
          </ac:spMkLst>
        </pc:spChg>
      </pc:sldChg>
      <pc:sldChg chg="modSp mod">
        <pc:chgData name="Zalikaha Begum Aziz (2604219)" userId="908579fe-1cee-45eb-8299-b4d58a558b5c" providerId="ADAL" clId="{44C619E4-1190-4DB2-A9CA-7B7F7BE607EA}" dt="2026-10-06T12:07:36.303" v="677" actId="20577"/>
        <pc:sldMkLst>
          <pc:docMk/>
          <pc:sldMk cId="4060925910" sldId="269"/>
        </pc:sldMkLst>
        <pc:spChg chg="mod">
          <ac:chgData name="Zalikaha Begum Aziz (2604219)" userId="908579fe-1cee-45eb-8299-b4d58a558b5c" providerId="ADAL" clId="{44C619E4-1190-4DB2-A9CA-7B7F7BE607EA}" dt="2026-10-06T12:07:36.303" v="677" actId="20577"/>
          <ac:spMkLst>
            <pc:docMk/>
            <pc:sldMk cId="4060925910" sldId="269"/>
            <ac:spMk id="4" creationId="{5809EB3F-590A-7B26-27B5-B739CEE3094C}"/>
          </ac:spMkLst>
        </pc:spChg>
      </pc:sldChg>
      <pc:sldChg chg="addSp modSp mod modNotesTx">
        <pc:chgData name="Zalikaha Begum Aziz (2604219)" userId="908579fe-1cee-45eb-8299-b4d58a558b5c" providerId="ADAL" clId="{44C619E4-1190-4DB2-A9CA-7B7F7BE607EA}" dt="2026-10-04T11:25:06.761" v="551" actId="20577"/>
        <pc:sldMkLst>
          <pc:docMk/>
          <pc:sldMk cId="4199067860" sldId="271"/>
        </pc:sldMkLst>
        <pc:spChg chg="add mod">
          <ac:chgData name="Zalikaha Begum Aziz (2604219)" userId="908579fe-1cee-45eb-8299-b4d58a558b5c" providerId="ADAL" clId="{44C619E4-1190-4DB2-A9CA-7B7F7BE607EA}" dt="2026-10-04T11:23:37.913" v="488" actId="1076"/>
          <ac:spMkLst>
            <pc:docMk/>
            <pc:sldMk cId="4199067860" sldId="271"/>
            <ac:spMk id="11" creationId="{2383C6FA-4F4E-FC25-DE70-8AD1F73E27FB}"/>
          </ac:spMkLst>
        </pc:spChg>
        <pc:picChg chg="add mod">
          <ac:chgData name="Zalikaha Begum Aziz (2604219)" userId="908579fe-1cee-45eb-8299-b4d58a558b5c" providerId="ADAL" clId="{44C619E4-1190-4DB2-A9CA-7B7F7BE607EA}" dt="2026-10-04T11:23:37.913" v="488" actId="1076"/>
          <ac:picMkLst>
            <pc:docMk/>
            <pc:sldMk cId="4199067860" sldId="271"/>
            <ac:picMk id="10" creationId="{BAAAFE9F-703D-7203-C7EE-0ABE19778FCB}"/>
          </ac:picMkLst>
        </pc:picChg>
      </pc:sldChg>
    </pc:docChg>
  </pc:docChgLst>
  <pc:docChgLst>
    <pc:chgData name="Shazma Ashfaq (2537266)" userId="S::2537266@student.uwtsd.ac.uk::332e8c35-03e3-47ab-baf5-76c5ab96fa82" providerId="AD" clId="Web-{9C5C495E-F1E3-153B-68BF-C1B9DAD33AF6}"/>
    <pc:docChg chg="addSld modSld">
      <pc:chgData name="Shazma Ashfaq (2537266)" userId="S::2537266@student.uwtsd.ac.uk::332e8c35-03e3-47ab-baf5-76c5ab96fa82" providerId="AD" clId="Web-{9C5C495E-F1E3-153B-68BF-C1B9DAD33AF6}" dt="2026-10-02T18:45:11.006" v="575" actId="20577"/>
      <pc:docMkLst>
        <pc:docMk/>
      </pc:docMkLst>
      <pc:sldChg chg="modSp">
        <pc:chgData name="Shazma Ashfaq (2537266)" userId="S::2537266@student.uwtsd.ac.uk::332e8c35-03e3-47ab-baf5-76c5ab96fa82" providerId="AD" clId="Web-{9C5C495E-F1E3-153B-68BF-C1B9DAD33AF6}" dt="2026-10-02T18:45:11.006" v="575" actId="20577"/>
        <pc:sldMkLst>
          <pc:docMk/>
          <pc:sldMk cId="729556162" sldId="267"/>
        </pc:sldMkLst>
        <pc:spChg chg="mod">
          <ac:chgData name="Shazma Ashfaq (2537266)" userId="S::2537266@student.uwtsd.ac.uk::332e8c35-03e3-47ab-baf5-76c5ab96fa82" providerId="AD" clId="Web-{9C5C495E-F1E3-153B-68BF-C1B9DAD33AF6}" dt="2026-10-02T18:45:11.006" v="575" actId="20577"/>
          <ac:spMkLst>
            <pc:docMk/>
            <pc:sldMk cId="729556162" sldId="267"/>
            <ac:spMk id="4" creationId="{528D5446-22F3-C3C1-919A-BD6AE75CDF43}"/>
          </ac:spMkLst>
        </pc:spChg>
      </pc:sldChg>
      <pc:sldChg chg="modSp new">
        <pc:chgData name="Shazma Ashfaq (2537266)" userId="S::2537266@student.uwtsd.ac.uk::332e8c35-03e3-47ab-baf5-76c5ab96fa82" providerId="AD" clId="Web-{9C5C495E-F1E3-153B-68BF-C1B9DAD33AF6}" dt="2026-10-02T18:21:23.589" v="224" actId="20577"/>
        <pc:sldMkLst>
          <pc:docMk/>
          <pc:sldMk cId="3766083397" sldId="268"/>
        </pc:sldMkLst>
        <pc:spChg chg="mod">
          <ac:chgData name="Shazma Ashfaq (2537266)" userId="S::2537266@student.uwtsd.ac.uk::332e8c35-03e3-47ab-baf5-76c5ab96fa82" providerId="AD" clId="Web-{9C5C495E-F1E3-153B-68BF-C1B9DAD33AF6}" dt="2026-10-02T18:09:24.914" v="19" actId="20577"/>
          <ac:spMkLst>
            <pc:docMk/>
            <pc:sldMk cId="3766083397" sldId="268"/>
            <ac:spMk id="2" creationId="{A1522DA3-CEB9-DFBE-8C33-49731D43028D}"/>
          </ac:spMkLst>
        </pc:spChg>
        <pc:spChg chg="mod">
          <ac:chgData name="Shazma Ashfaq (2537266)" userId="S::2537266@student.uwtsd.ac.uk::332e8c35-03e3-47ab-baf5-76c5ab96fa82" providerId="AD" clId="Web-{9C5C495E-F1E3-153B-68BF-C1B9DAD33AF6}" dt="2026-10-02T18:21:23.589" v="224" actId="20577"/>
          <ac:spMkLst>
            <pc:docMk/>
            <pc:sldMk cId="3766083397" sldId="268"/>
            <ac:spMk id="4" creationId="{2C1F4A8A-C486-51E6-721B-95F4731E690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EA8923-F622-D989-B9B3-B3CC96FE626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E889E-B59F-A469-C95A-8CBDC1F940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B3726-D0C2-457F-8CC3-928675B4E068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BA3573-B47C-FDA4-46B8-797B2C9A87B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6D0FA-C8BA-77C1-6889-D61922B20F4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EED11-3A9B-4C6B-9C89-964F67C941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1286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Getty images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59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Microsoft Teams is a great choice because it brings everything together and clear to understand.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62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Image is from online resources describing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7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27F7E75E-CE5B-4F6B-A58C-A201C6F086D3}" type="datetime1">
              <a:rPr lang="en-US" smtClean="0"/>
              <a:t>10/8/2026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7D15F3-FB0A-40BD-9F46-CD820ADA82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05B8722-F84D-43AB-A81E-9D4017C547A8}" type="datetime1">
              <a:rPr lang="en-US" smtClean="0"/>
              <a:t>10/8/2026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B066445-C11D-4095-8BC4-5080AC4E3218}" type="datetime1">
              <a:rPr lang="en-US" smtClean="0"/>
              <a:t>10/8/2026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F7ECD5CE-D4CA-484A-9341-4BF32DD68C55}" type="datetime1">
              <a:rPr lang="en-US" smtClean="0"/>
              <a:t>10/8/2026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1D9A-998E-4C6D-BC6F-694D5220AB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0B6C7-ADAF-4C2E-846E-5E1258F695E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900E3-A080-4462-9203-39E4D4C17F65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6BAAC9-EDEA-49AA-A816-0D6D9A5F9DD7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637458-E6B1-4FC7-84A0-F1BC58EC062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DCDDA2-8D36-4624-B204-74740AE4644C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B8D473-56D3-41A2-8BBA-5C6DB59F784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10093F-D11C-4084-9666-A7864AD1DBF0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888A324-08A0-4DCE-BEC0-74F82D75E9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C82DBF-DC52-49C0-8D21-130BAE03F60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8AB9C5D-D894-4C92-9691-897BBBBA3072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1F230B-329F-4CE0-B5C3-CED265F3028C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4F82-AB58-4A7F-98B7-E79FFEC0AD3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8D7A96C-727D-443E-B119-3C2D46585552}" type="datetime1">
              <a:rPr lang="en-US" smtClean="0"/>
              <a:t>10/8/2026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06C8823-F770-48EC-8FF5-015F51B71BE9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308D5E1C-BB02-4667-86A6-B54F35A039AA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9E48447-9F55-4D90-B54F-5CB68695C405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7148AD6-6081-4DA0-B2E4-058B1328DF15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E8816AA-2D6C-4E1E-A255-70A0F664A9DB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169E289-2753-47FA-8923-7BCD55600225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3D9F250-E4C3-4C71-A60E-AA6F94364904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60DF7FD-0AB1-4084-BC20-BE154F30AC92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908D409-5104-4786-A4CA-8DD13D7658BF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DEFFF0-3DFA-431C-A8FC-742FD22BDAC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B51325-ED53-45B5-B8EC-AC2935FF2C0F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16912E-7CB7-4FC8-B72F-4B01D9482417}" type="datetime1">
              <a:rPr lang="en-US" smtClean="0"/>
              <a:t>10/8/2026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6AC6FE-0E5E-4AE4-98C8-B4B622BCAF20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7B3806-3EA8-4E62-AEC9-7E2ED96F502A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85CE1D-A181-492D-AEDB-536B2FBBAE67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9B2AA4-410A-494C-867B-421FBD1BD637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5149E1E-3EE9-45C1-A5DC-A4B5F539C4FA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3589DD-6679-46C8-BDE0-9ADD92A3DCA8}" type="datetime1">
              <a:rPr lang="en-US" smtClean="0"/>
              <a:t>10/8/2026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FCF792-4779-4AAB-9097-211D176BD46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16688BC-DA02-41E8-A3D1-B8F797F6CD2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FE5D7F-66E0-4417-A3E5-0FD960680DF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6CEEB3-CDEF-4928-AFDD-E4239A551A54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21C9E0-8304-469F-BBE6-3CEFCB3355D2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715479C-AA00-47CC-B243-B4E122E97D1D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8067E7-BD73-4273-A718-52A0BDDA51B1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DC972B-3281-4606-B797-9980D7F39FC0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AB9E1-0642-41A8-84EB-D26B025BC75A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E80A4217-9CDF-4413-9DA8-542372389F0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CC27012-F5E1-43E8-99D3-5C6551DD134F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0F3756-EFA6-471A-858F-7A802EC7679E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33415E-1458-4DE0-B050-6E6971F5A85A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8FA00E-3BDE-44C7-A5E2-D0BEC1E6AE7C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C7B93E-6F5C-41D4-84FF-EC6093BE210D}" type="datetime1">
              <a:rPr lang="en-US" smtClean="0"/>
              <a:t>10/8/2026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6C2C65-5F6F-46B3-B48F-065088E9321E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A04BB22-F85A-4190-8BC3-3924E2974A54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233525D-40FD-4259-9E50-E1C16B7E15C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62DAA8-604F-4D5C-9577-70C7CEEE965F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B276-C8DB-DB87-7A6D-061CCB37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616E0-F91C-E29C-A731-3DE41CCB4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A3088-064C-97C0-A98C-E679437B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AE9AB-F860-DB31-CDFD-A4284B93E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52348-CCD4-4332-9A3D-212B75E05ED4}" type="datetime1">
              <a:rPr lang="en-US" smtClean="0"/>
              <a:t>10/8/2026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C9EB43-F161-9E98-BA8B-AEC5AB05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 world health organisation , 2019 )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767A3-7728-CD7C-B399-6012E92E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F37C0-4B63-4BFD-A83B-B2AC6DE3B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E2FFE2D5-0893-4872-B1BB-E29D4B12A0F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  <p:sldLayoutId id="2147483955" r:id="rId5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latworldknowledge.lardbucket.org/books/communication-for-business-success/s19-business-presentations-in-acti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83862857_MS_Teams_for_Virtual_Collaboration_-An_Overview" TargetMode="External"/><Relationship Id="rId2" Type="http://schemas.openxmlformats.org/officeDocument/2006/relationships/hyperlink" Target="http://www.england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032D-43B7-B6E3-89A1-F4EA3E57C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0028" y="964074"/>
            <a:ext cx="5645938" cy="2602117"/>
          </a:xfrm>
        </p:spPr>
        <p:txBody>
          <a:bodyPr>
            <a:normAutofit/>
          </a:bodyPr>
          <a:lstStyle/>
          <a:p>
            <a:r>
              <a:rPr lang="en-US" sz="3600" u="sng"/>
              <a:t>Improving communication at </a:t>
            </a:r>
            <a:r>
              <a:rPr lang="en-US" sz="3600" u="sng" err="1"/>
              <a:t>aSHFORd</a:t>
            </a:r>
            <a:r>
              <a:rPr lang="en-US" sz="3600" u="sng"/>
              <a:t> COMMUNITY CARE SERVICE</a:t>
            </a:r>
            <a:br>
              <a:rPr lang="en-US" sz="3600" u="sng"/>
            </a:br>
            <a:r>
              <a:rPr lang="en-US" sz="3600" u="sng"/>
              <a:t>:Digital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BD1FD-B09C-52F0-AA4E-2A474E7E3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17525" y="3782627"/>
            <a:ext cx="4039227" cy="1067594"/>
          </a:xfrm>
        </p:spPr>
        <p:txBody>
          <a:bodyPr>
            <a:noAutofit/>
          </a:bodyPr>
          <a:lstStyle/>
          <a:p>
            <a:r>
              <a:rPr lang="en-US" sz="2800"/>
              <a:t>Group Members:</a:t>
            </a:r>
          </a:p>
          <a:p>
            <a:pPr marL="457200" indent="-457200">
              <a:buChar char="•"/>
            </a:pPr>
            <a:r>
              <a:rPr lang="en-US" sz="2800">
                <a:highlight>
                  <a:srgbClr val="00FF00"/>
                </a:highlight>
              </a:rPr>
              <a:t>Zalikaha begum </a:t>
            </a:r>
            <a:r>
              <a:rPr lang="en-US" sz="2800" err="1">
                <a:highlight>
                  <a:srgbClr val="00FF00"/>
                </a:highlight>
              </a:rPr>
              <a:t>aziz</a:t>
            </a:r>
            <a:endParaRPr lang="en-US" sz="2800">
              <a:highlight>
                <a:srgbClr val="00FF00"/>
              </a:highlight>
            </a:endParaRPr>
          </a:p>
          <a:p>
            <a:pPr marL="457200" indent="-457200">
              <a:buChar char="•"/>
            </a:pPr>
            <a:r>
              <a:rPr lang="en-US" sz="2800">
                <a:highlight>
                  <a:srgbClr val="800080"/>
                </a:highlight>
              </a:rPr>
              <a:t>Amna Irshad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FF00FF"/>
                </a:highlight>
              </a:rPr>
              <a:t>shazma</a:t>
            </a:r>
            <a:r>
              <a:rPr lang="en-US" sz="2800">
                <a:highlight>
                  <a:srgbClr val="FF00FF"/>
                </a:highlight>
              </a:rPr>
              <a:t> Ashfaq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00FFFF"/>
                </a:highlight>
              </a:rPr>
              <a:t>Zeshain</a:t>
            </a:r>
            <a:r>
              <a:rPr lang="en-US" sz="2800">
                <a:highlight>
                  <a:srgbClr val="00FFFF"/>
                </a:highlight>
              </a:rPr>
              <a:t> </a:t>
            </a:r>
            <a:r>
              <a:rPr lang="en-US" sz="2800" err="1">
                <a:highlight>
                  <a:srgbClr val="00FFFF"/>
                </a:highlight>
              </a:rPr>
              <a:t>hussain</a:t>
            </a:r>
            <a:endParaRPr lang="en-US" sz="2800">
              <a:highlight>
                <a:srgbClr val="00FFFF"/>
              </a:highlight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835F5-2356-897E-98A9-0AE55B2C46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Picture Placeholder 7" descr="WELL Health (TSX:WELL) Expands Digital Health Footprint">
            <a:extLst>
              <a:ext uri="{FF2B5EF4-FFF2-40B4-BE49-F238E27FC236}">
                <a16:creationId xmlns:a16="http://schemas.microsoft.com/office/drawing/2014/main" id="{891B9554-CF4D-E2FA-5526-8CF3A5BE96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735" r="15735"/>
          <a:stretch/>
        </p:blipFill>
        <p:spPr>
          <a:xfrm>
            <a:off x="841248" y="964074"/>
            <a:ext cx="5403280" cy="5258929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8103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2DA3-CEB9-DFBE-8C33-49731D430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workplace task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FAB094-D72D-30D5-8111-AE318302C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172914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F4A8A-C486-51E6-721B-95F4731E690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</a:t>
            </a:r>
            <a:r>
              <a:rPr lang="en-US" sz="2400" err="1"/>
              <a:t>Ashfords</a:t>
            </a:r>
            <a:r>
              <a:rPr lang="en-US" sz="2400"/>
              <a:t> staff need timely reliable communication and daily </a:t>
            </a:r>
          </a:p>
          <a:p>
            <a:r>
              <a:rPr lang="en-US" sz="2400"/>
              <a:t>Updates across multiple locations.</a:t>
            </a:r>
          </a:p>
          <a:p>
            <a:r>
              <a:rPr lang="en-US" sz="2400"/>
              <a:t>. Shift and handover information.</a:t>
            </a:r>
          </a:p>
          <a:p>
            <a:r>
              <a:rPr lang="en-US" sz="2400"/>
              <a:t>. Service—users updates.</a:t>
            </a:r>
          </a:p>
          <a:p>
            <a:r>
              <a:rPr lang="en-US" sz="2400"/>
              <a:t>. Changes to duties and schedules.</a:t>
            </a:r>
          </a:p>
          <a:p>
            <a:r>
              <a:rPr lang="en-US" sz="2400"/>
              <a:t>. Meeting and training reminders.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083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B302-2FC5-F534-35D1-4D4B84E4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3130"/>
            <a:ext cx="10772467" cy="986121"/>
          </a:xfrm>
        </p:spPr>
        <p:txBody>
          <a:bodyPr>
            <a:normAutofit/>
          </a:bodyPr>
          <a:lstStyle/>
          <a:p>
            <a:r>
              <a:rPr lang="en-GB" sz="3600">
                <a:highlight>
                  <a:srgbClr val="00FFFF"/>
                </a:highlight>
              </a:rPr>
              <a:t>MICROSOFT 365 </a:t>
            </a:r>
            <a:r>
              <a:rPr lang="en-GB" sz="3600" err="1">
                <a:highlight>
                  <a:srgbClr val="00FFFF"/>
                </a:highlight>
              </a:rPr>
              <a:t>tOOL</a:t>
            </a:r>
            <a:r>
              <a:rPr lang="en-GB" sz="3600">
                <a:highlight>
                  <a:srgbClr val="00FFFF"/>
                </a:highlight>
              </a:rPr>
              <a:t> recommendation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3AF534-5DB2-9BC3-182A-EA8F2FF1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C92B3-2679-390A-C8DB-B47E4B9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Tool selected: </a:t>
            </a:r>
            <a:r>
              <a:rPr lang="en-GB" sz="2400" b="1">
                <a:highlight>
                  <a:srgbClr val="00FFFF"/>
                </a:highlight>
              </a:rPr>
              <a:t>Microsoft Teams</a:t>
            </a:r>
          </a:p>
          <a:p>
            <a:pPr marL="285750" indent="-285750">
              <a:buChar char="•"/>
            </a:pPr>
            <a:r>
              <a:rPr lang="en-GB" sz="2400" i="1"/>
              <a:t>Messaging and instant chat</a:t>
            </a:r>
          </a:p>
          <a:p>
            <a:pPr marL="285750" indent="-285750">
              <a:buChar char="•"/>
            </a:pPr>
            <a:r>
              <a:rPr lang="en-GB" sz="2400" i="1"/>
              <a:t>Audio and video calls</a:t>
            </a:r>
          </a:p>
          <a:p>
            <a:pPr marL="285750" indent="-285750">
              <a:buChar char="•"/>
            </a:pPr>
            <a:r>
              <a:rPr lang="en-GB" sz="2400" i="1"/>
              <a:t>Shared files and documents</a:t>
            </a:r>
          </a:p>
          <a:p>
            <a:pPr marL="285750" indent="-285750">
              <a:buChar char="•"/>
            </a:pPr>
            <a:r>
              <a:rPr lang="en-GB" sz="2400" i="1"/>
              <a:t>Online meetings</a:t>
            </a:r>
          </a:p>
          <a:p>
            <a:pPr marL="285750" indent="-285750">
              <a:buChar char="•"/>
            </a:pPr>
            <a:r>
              <a:rPr lang="en-GB" sz="2400" i="1" err="1"/>
              <a:t>Intergration</a:t>
            </a:r>
            <a:r>
              <a:rPr lang="en-GB" sz="2400" i="1"/>
              <a:t> with Microsoft 365 apps such as Word, Excel, OneDrive and outlook</a:t>
            </a:r>
          </a:p>
          <a:p>
            <a:pPr marL="285750" indent="-285750">
              <a:buChar char="•"/>
            </a:pPr>
            <a:r>
              <a:rPr lang="en-GB" sz="2400" i="1"/>
              <a:t>Team/group communication</a:t>
            </a:r>
          </a:p>
          <a:p>
            <a:pPr algn="r"/>
            <a:r>
              <a:rPr lang="en-GB" sz="2400" i="1"/>
              <a:t>NHS, (2025)</a:t>
            </a:r>
          </a:p>
          <a:p>
            <a:pPr marL="285750" indent="-285750">
              <a:buChar char="•"/>
            </a:pPr>
            <a:endParaRPr lang="en-GB" sz="2400" i="1"/>
          </a:p>
        </p:txBody>
      </p:sp>
    </p:spTree>
    <p:extLst>
      <p:ext uri="{BB962C8B-B14F-4D97-AF65-F5344CB8AC3E}">
        <p14:creationId xmlns:p14="http://schemas.microsoft.com/office/powerpoint/2010/main" val="1212064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F17F4-EA84-9BCF-0C95-B7A5C4E5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solidFill>
                  <a:srgbClr val="00B0F0"/>
                </a:solidFill>
              </a:rPr>
              <a:t>Why is </a:t>
            </a:r>
            <a:r>
              <a:rPr lang="en-US" sz="4000" err="1">
                <a:solidFill>
                  <a:srgbClr val="00B0F0"/>
                </a:solidFill>
              </a:rPr>
              <a:t>microsoft</a:t>
            </a:r>
            <a:r>
              <a:rPr lang="en-US" sz="4000">
                <a:solidFill>
                  <a:srgbClr val="00B0F0"/>
                </a:solidFill>
              </a:rPr>
              <a:t> teams is suitable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EDFFD-4467-E678-22F9-7CDF6C6B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75997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EB3F-590A-7B26-27B5-B739CEE30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It works on phones , tablets and laptops—great for staff visiting different homes </a:t>
            </a:r>
          </a:p>
          <a:p>
            <a:r>
              <a:rPr lang="en-US" sz="2400"/>
              <a:t>. It is part of </a:t>
            </a:r>
            <a:r>
              <a:rPr lang="en-US" sz="2400" err="1"/>
              <a:t>microsoft</a:t>
            </a:r>
            <a:r>
              <a:rPr lang="en-US" sz="2400"/>
              <a:t> 365 – no extra cost </a:t>
            </a:r>
          </a:p>
          <a:p>
            <a:r>
              <a:rPr lang="en-US" sz="2400"/>
              <a:t>. It is safe &amp; reliable</a:t>
            </a:r>
          </a:p>
          <a:p>
            <a:r>
              <a:rPr lang="en-US" sz="2400"/>
              <a:t>. It is easy to learn with a little training </a:t>
            </a:r>
          </a:p>
          <a:p>
            <a:r>
              <a:rPr lang="en-US" sz="2400"/>
              <a:t>. Effective communication  </a:t>
            </a:r>
          </a:p>
          <a:p>
            <a:r>
              <a:rPr lang="en-US" sz="2400"/>
              <a:t>. Health &amp; social care </a:t>
            </a:r>
          </a:p>
          <a:p>
            <a:r>
              <a:rPr lang="en-US" sz="2400"/>
              <a:t>. Instant messaging and channels let staff post daily updates the whole team can see </a:t>
            </a:r>
          </a:p>
          <a:p>
            <a:pPr algn="r"/>
            <a:r>
              <a:rPr lang="en-US" sz="2400"/>
              <a:t>Microsoft Teams, (2026)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25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B32C4-9361-4D08-B1F7-DEFE468B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693" y="242387"/>
            <a:ext cx="10515602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4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4EB85-E77E-5F44-719A-49BDDEB9C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FILE SHARING</a:t>
            </a:r>
            <a:endParaRPr lang="en-US" sz="110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PRIVATE CHANNELS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GROUPS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ATTENDANCE TRACKING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/>
          </a:p>
          <a:p>
            <a:pPr>
              <a:lnSpc>
                <a:spcPct val="150000"/>
              </a:lnSpc>
            </a:pPr>
            <a:endParaRPr lang="en-GB" sz="1100" b="1"/>
          </a:p>
          <a:p>
            <a:pPr marL="0" indent="0">
              <a:lnSpc>
                <a:spcPct val="150000"/>
              </a:lnSpc>
              <a:buNone/>
            </a:pPr>
            <a:endParaRPr lang="en-GB" sz="1100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0690F-3CB2-33CB-C6A1-8EC4AB7D5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11594"/>
            <a:ext cx="5257802" cy="43513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Share files within channels or chats. Teams also integrates with SharePoint for document storage. Teams supports high-quality video calls and meetings. You can schedule Meetings, share screens, and collaborate in real time.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Create restricted channels for confidential discussions.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Teams can be part of multiple groups, allowing cross-functional collaboration.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Keep track of who attended meetings and view attendance reports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86C074-997B-9820-A915-3DCF95B0BB10}"/>
              </a:ext>
            </a:extLst>
          </p:cNvPr>
          <p:cNvGraphicFramePr>
            <a:graphicFrameLocks noGrp="1"/>
          </p:cNvGraphicFramePr>
          <p:nvPr/>
        </p:nvGraphicFramePr>
        <p:xfrm>
          <a:off x="1062893" y="1069902"/>
          <a:ext cx="91518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7815">
                  <a:extLst>
                    <a:ext uri="{9D8B030D-6E8A-4147-A177-3AD203B41FA5}">
                      <a16:colId xmlns:a16="http://schemas.microsoft.com/office/drawing/2014/main" val="1873686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027637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691934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D7FE33-8570-966D-F1E1-41218A77E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50907" y="6265741"/>
            <a:ext cx="4114800" cy="315913"/>
          </a:xfrm>
        </p:spPr>
        <p:txBody>
          <a:bodyPr/>
          <a:lstStyle/>
          <a:p>
            <a:r>
              <a:rPr lang="en-GB" sz="2400"/>
              <a:t>Chaushi, (2024)</a:t>
            </a:r>
          </a:p>
        </p:txBody>
      </p:sp>
    </p:spTree>
    <p:extLst>
      <p:ext uri="{BB962C8B-B14F-4D97-AF65-F5344CB8AC3E}">
        <p14:creationId xmlns:p14="http://schemas.microsoft.com/office/powerpoint/2010/main" val="1887963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61F3-6ADD-9461-C46C-72A2F6654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it improves efficiency and communication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4ED01E-DFD8-5C43-F5E3-A24B8CFF3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DDBB9-3C9A-E500-E00A-989F07222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739" y="1930076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Instant messaging means fast answers </a:t>
            </a:r>
          </a:p>
          <a:p>
            <a:r>
              <a:rPr lang="en-US" sz="2400"/>
              <a:t>. Everyone sees the same files at the same time </a:t>
            </a:r>
          </a:p>
          <a:p>
            <a:r>
              <a:rPr lang="en-US" sz="2400"/>
              <a:t>. Care  plan and </a:t>
            </a:r>
            <a:r>
              <a:rPr lang="en-US" sz="2400" err="1"/>
              <a:t>rotas</a:t>
            </a:r>
            <a:r>
              <a:rPr lang="en-US" sz="2400"/>
              <a:t> are always up to date </a:t>
            </a:r>
          </a:p>
          <a:p>
            <a:r>
              <a:rPr lang="en-US" sz="2400"/>
              <a:t>. Important messages can reach the whole team at once </a:t>
            </a:r>
          </a:p>
          <a:p>
            <a:r>
              <a:rPr lang="en-US" sz="2400"/>
              <a:t>cuts down duplicated work caused by staff</a:t>
            </a:r>
            <a:endParaRPr lang="en-US"/>
          </a:p>
          <a:p>
            <a:r>
              <a:rPr lang="en-US" sz="2400"/>
              <a:t>. Strengthening digital communication capacity among </a:t>
            </a:r>
          </a:p>
          <a:p>
            <a:r>
              <a:rPr lang="en-US" sz="2400"/>
              <a:t>care staff has been linked to better workforce coordination</a:t>
            </a:r>
          </a:p>
          <a:p>
            <a:r>
              <a:rPr lang="en-US" sz="2400"/>
              <a:t> and outcomes</a:t>
            </a:r>
          </a:p>
          <a:p>
            <a:pPr algn="r"/>
            <a:r>
              <a:rPr lang="en-US" err="1"/>
              <a:t>Apress</a:t>
            </a:r>
            <a:r>
              <a:rPr lang="en-US"/>
              <a:t>, (2021)</a:t>
            </a:r>
          </a:p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AAFE9F-703D-7203-C7EE-0ABE19778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49159" y="2103120"/>
            <a:ext cx="4018280" cy="3013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83C6FA-4F4E-FC25-DE70-8AD1F73E27FB}"/>
              </a:ext>
            </a:extLst>
          </p:cNvPr>
          <p:cNvSpPr txBox="1"/>
          <p:nvPr/>
        </p:nvSpPr>
        <p:spPr>
          <a:xfrm>
            <a:off x="7689241" y="5548961"/>
            <a:ext cx="40182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latworldknowledge.lardbucket.org/books/communication-for-business-success/s19-business-presentations-in-acti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9067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9D52-C622-790E-A106-14C2FB33C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Advantages and limitations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1038E-6969-70E1-30C1-093B15142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BABB7-8890-B10D-5DD2-5E7987A80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91337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. 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5993AE1-E561-A4F0-E41E-E469D6558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359765"/>
              </p:ext>
            </p:extLst>
          </p:nvPr>
        </p:nvGraphicFramePr>
        <p:xfrm>
          <a:off x="1127342" y="1304794"/>
          <a:ext cx="9247728" cy="483314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23864">
                  <a:extLst>
                    <a:ext uri="{9D8B030D-6E8A-4147-A177-3AD203B41FA5}">
                      <a16:colId xmlns:a16="http://schemas.microsoft.com/office/drawing/2014/main" val="4009589375"/>
                    </a:ext>
                  </a:extLst>
                </a:gridCol>
                <a:gridCol w="4623864">
                  <a:extLst>
                    <a:ext uri="{9D8B030D-6E8A-4147-A177-3AD203B41FA5}">
                      <a16:colId xmlns:a16="http://schemas.microsoft.com/office/drawing/2014/main" val="3777275944"/>
                    </a:ext>
                  </a:extLst>
                </a:gridCol>
              </a:tblGrid>
              <a:tr h="4062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Advantages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Limitations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5613539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All communication in one place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a good internet connection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596388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Secure and protected data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Staff may need training to use it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8580506"/>
                  </a:ext>
                </a:extLst>
              </a:tr>
              <a:tr h="10595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Accessible anywhere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clear rules about when to respond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641768"/>
                  </a:ext>
                </a:extLst>
              </a:tr>
              <a:tr h="114664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Saves time and reduces paperwork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Relies on staff having reliable mobile signals or </a:t>
                      </a:r>
                      <a:r>
                        <a:rPr lang="en-US" sz="2000" b="0" i="0" u="none" strike="noStrike" noProof="0" err="1">
                          <a:solidFill>
                            <a:srgbClr val="000000"/>
                          </a:solidFill>
                          <a:latin typeface="Goudy Old Style"/>
                        </a:rPr>
                        <a:t>wifi</a:t>
                      </a: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 when working in the community </a:t>
                      </a: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9764177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Risk of notification overload if not managed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39468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9667D71-1D6C-FBF1-4743-FA28CB1F57A2}"/>
              </a:ext>
            </a:extLst>
          </p:cNvPr>
          <p:cNvSpPr txBox="1"/>
          <p:nvPr/>
        </p:nvSpPr>
        <p:spPr>
          <a:xfrm>
            <a:off x="9342599" y="6432797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AsiaCALL</a:t>
            </a:r>
            <a:r>
              <a:rPr lang="en-US"/>
              <a:t>, 2021</a:t>
            </a:r>
          </a:p>
        </p:txBody>
      </p:sp>
    </p:spTree>
    <p:extLst>
      <p:ext uri="{BB962C8B-B14F-4D97-AF65-F5344CB8AC3E}">
        <p14:creationId xmlns:p14="http://schemas.microsoft.com/office/powerpoint/2010/main" val="629624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AFEEE-E42A-AC25-1AE9-33E4224A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75D800-9EE3-ECE5-1340-4E7FCB65F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DB0EF4-9C7B-B5D9-47A5-C44FFECF410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Summary:</a:t>
            </a:r>
          </a:p>
          <a:p>
            <a:pPr marL="285750" indent="-285750">
              <a:buChar char="•"/>
            </a:pPr>
            <a:r>
              <a:rPr lang="en-GB" sz="2400" i="1"/>
              <a:t>Ashford community care service needs better, faster communicatio</a:t>
            </a:r>
            <a:r>
              <a:rPr lang="en-GB" sz="2400" b="1"/>
              <a:t>n</a:t>
            </a:r>
          </a:p>
          <a:p>
            <a:pPr marL="285750" indent="-285750">
              <a:buChar char="•"/>
            </a:pPr>
            <a:r>
              <a:rPr lang="en-GB" sz="2400"/>
              <a:t>Microsoft teams is the ideal tool-it suits care work perfectly</a:t>
            </a:r>
          </a:p>
          <a:p>
            <a:pPr marL="285750" indent="-285750">
              <a:buChar char="•"/>
            </a:pPr>
            <a:r>
              <a:rPr lang="en-GB" sz="2400"/>
              <a:t>It will save time, keep records safer, and help the team work better together </a:t>
            </a:r>
          </a:p>
          <a:p>
            <a:pPr marL="285750" indent="-285750">
              <a:buChar char="•"/>
            </a:pPr>
            <a:r>
              <a:rPr lang="en-GB" sz="2400"/>
              <a:t>With training and a clear plan, it will make a big positive difference.</a:t>
            </a:r>
          </a:p>
          <a:p>
            <a:pPr marL="285750" indent="-285750">
              <a:buChar char="•"/>
            </a:pPr>
            <a:r>
              <a:rPr lang="en-GB" sz="2400"/>
              <a:t>Microsoft teams is the best choice for Ashford-it will help staff, protect information, and provide better care</a:t>
            </a:r>
          </a:p>
        </p:txBody>
      </p:sp>
    </p:spTree>
    <p:extLst>
      <p:ext uri="{BB962C8B-B14F-4D97-AF65-F5344CB8AC3E}">
        <p14:creationId xmlns:p14="http://schemas.microsoft.com/office/powerpoint/2010/main" val="1963102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2DC-0750-2B34-16A9-188C1B301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REFERENCE’S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6544D2-599D-E622-0E15-57111C3F9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078969" y="194786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5446-22F3-C3C1-919A-BD6AE75CDF4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592826"/>
            <a:ext cx="9284368" cy="5358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. NHS ( 2025 ) </a:t>
            </a:r>
            <a:r>
              <a:rPr lang="en-GB" sz="1600" err="1"/>
              <a:t>microsoft</a:t>
            </a:r>
            <a:r>
              <a:rPr lang="en-GB" sz="1600"/>
              <a:t> teams and remote working  Available at : https :// </a:t>
            </a:r>
            <a:r>
              <a:rPr lang="en-GB" sz="1600">
                <a:hlinkClick r:id="rId2"/>
              </a:rPr>
              <a:t>www.england</a:t>
            </a:r>
            <a:r>
              <a:rPr lang="en-GB" sz="1600"/>
              <a:t>. </a:t>
            </a:r>
            <a:r>
              <a:rPr lang="en-GB" sz="1600" err="1"/>
              <a:t>nhs</a:t>
            </a:r>
            <a:r>
              <a:rPr lang="en-GB" sz="1600"/>
              <a:t> .</a:t>
            </a:r>
            <a:r>
              <a:rPr lang="en-GB" sz="1600" err="1"/>
              <a:t>uk</a:t>
            </a:r>
            <a:r>
              <a:rPr lang="en-GB" sz="1600"/>
              <a:t> /long -- read /</a:t>
            </a:r>
            <a:endParaRPr lang="en-US"/>
          </a:p>
          <a:p>
            <a:r>
              <a:rPr lang="en-GB" sz="1600"/>
              <a:t>Microsoft – teams – and – remote – working ( Accessed :20 </a:t>
            </a:r>
            <a:r>
              <a:rPr lang="en-GB" sz="1600" err="1"/>
              <a:t>sep</a:t>
            </a:r>
            <a:r>
              <a:rPr lang="en-GB" sz="1600"/>
              <a:t> 2026 ) </a:t>
            </a:r>
          </a:p>
          <a:p>
            <a:pPr marL="285750" indent="-285750">
              <a:buChar char="•"/>
            </a:pPr>
            <a:r>
              <a:rPr lang="en-GB" sz="1600"/>
              <a:t>Mastering Microsoft Teams, </a:t>
            </a:r>
            <a:r>
              <a:rPr lang="en-GB" sz="1600" err="1"/>
              <a:t>Apress</a:t>
            </a:r>
            <a:r>
              <a:rPr lang="en-GB" sz="1600"/>
              <a:t>, 2021</a:t>
            </a:r>
          </a:p>
          <a:p>
            <a:pPr marL="285750" indent="-285750">
              <a:buChar char="•"/>
            </a:pP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Liabrary</a:t>
            </a:r>
            <a:r>
              <a:rPr lang="en-GB" sz="1600"/>
              <a:t>: Doing Research in the Digital Age. (2021) .designing and planning your work.</a:t>
            </a:r>
          </a:p>
          <a:p>
            <a:r>
              <a:rPr lang="en-GB" sz="1600"/>
              <a:t>Designed and made in London. SAGE Publications.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hlinkClick r:id="rId3"/>
              </a:rPr>
              <a:t>https://www.researchgate.net/publication/383862857_MS_Teams_for_Virtual_Collaboration_-An_Overview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AsiaCALL</a:t>
            </a:r>
            <a:r>
              <a:rPr lang="en-GB" sz="1600"/>
              <a:t> </a:t>
            </a:r>
            <a:r>
              <a:rPr lang="en-GB" sz="1600" err="1"/>
              <a:t>Onlin</a:t>
            </a:r>
            <a:r>
              <a:rPr lang="en-GB" sz="1600"/>
              <a:t>e Journal 12 (2) 51-57,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72955616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6484576-6FED-48EC-8561-A69AF722D2D1}">
  <ds:schemaRefs>
    <ds:schemaRef ds:uri="577751d0-6084-4994-a202-0c32fc3287d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E74C167-D7E6-44FB-A198-C32711D1B8F8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9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Archway</vt:lpstr>
      <vt:lpstr>Improving communication at aSHFORd COMMUNITY CARE SERVICE :Digital skills</vt:lpstr>
      <vt:lpstr>The workplace task  </vt:lpstr>
      <vt:lpstr>MICROSOFT 365 tOOL recommendation</vt:lpstr>
      <vt:lpstr>Why is microsoft teams is suitable </vt:lpstr>
      <vt:lpstr>Microsoft Teams</vt:lpstr>
      <vt:lpstr>How it improves efficiency and communication </vt:lpstr>
      <vt:lpstr>Advantages and limitations  </vt:lpstr>
      <vt:lpstr>conclusion</vt:lpstr>
      <vt:lpstr>REFERENCE’S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2026-09-28T20:21:43Z</dcterms:created>
  <dcterms:modified xsi:type="dcterms:W3CDTF">2026-10-08T13:19:54Z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  <property fmtid="{D5CDD505-2E9C-101B-9397-08002B2CF9AE}" pid="3" name="MediaServiceImageTags">
    <vt:lpwstr/>
  </property>
</Properties>
</file>