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autoCompressPictures="0">
  <p:sldMasterIdLst>
    <p:sldMasterId id="2147483876" r:id="rId4"/>
  </p:sldMasterIdLst>
  <p:notesMasterIdLst>
    <p:notesMasterId r:id="rId21"/>
  </p:notesMasterIdLst>
  <p:sldIdLst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34" autoAdjust="0"/>
  </p:normalViewPr>
  <p:slideViewPr>
    <p:cSldViewPr snapToGrid="0">
      <p:cViewPr varScale="1">
        <p:scale>
          <a:sx n="78" d="100"/>
          <a:sy n="78" d="100"/>
        </p:scale>
        <p:origin x="73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C9B612-1410-49F0-A401-8B93C3B36B94}" type="doc">
      <dgm:prSet loTypeId="urn:microsoft.com/office/officeart/2005/8/layout/hProcess11" loCatId="process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CF1293DB-B882-433B-85DE-93C699219414}">
      <dgm:prSet/>
      <dgm:spPr/>
      <dgm:t>
        <a:bodyPr/>
        <a:lstStyle/>
        <a:p>
          <a:r>
            <a:rPr lang="en-US"/>
            <a:t>Rapid growth of Artificial Intelligence (AI) in business operations</a:t>
          </a:r>
        </a:p>
      </dgm:t>
    </dgm:pt>
    <dgm:pt modelId="{487502AB-62CB-4662-84DF-246FBE391F85}" type="parTrans" cxnId="{45D384A8-383B-4480-83C7-5B7F92DF4132}">
      <dgm:prSet/>
      <dgm:spPr/>
      <dgm:t>
        <a:bodyPr/>
        <a:lstStyle/>
        <a:p>
          <a:endParaRPr lang="en-US"/>
        </a:p>
      </dgm:t>
    </dgm:pt>
    <dgm:pt modelId="{867A00FB-B1FA-4AB6-A95E-3512890A319D}" type="sibTrans" cxnId="{45D384A8-383B-4480-83C7-5B7F92DF4132}">
      <dgm:prSet/>
      <dgm:spPr/>
      <dgm:t>
        <a:bodyPr/>
        <a:lstStyle/>
        <a:p>
          <a:endParaRPr lang="en-US"/>
        </a:p>
      </dgm:t>
    </dgm:pt>
    <dgm:pt modelId="{3DBFE428-ABC1-4275-BE69-8C7424DF7FC1}">
      <dgm:prSet/>
      <dgm:spPr/>
      <dgm:t>
        <a:bodyPr/>
        <a:lstStyle/>
        <a:p>
          <a:r>
            <a:rPr lang="en-US"/>
            <a:t>Increasing AI adoption among UK SMEs</a:t>
          </a:r>
        </a:p>
      </dgm:t>
    </dgm:pt>
    <dgm:pt modelId="{B57AAD47-512D-4DE4-8A28-6DED1A25E2A2}" type="parTrans" cxnId="{89EA0B0B-0D24-402F-BA94-549A89CAC7DE}">
      <dgm:prSet/>
      <dgm:spPr/>
      <dgm:t>
        <a:bodyPr/>
        <a:lstStyle/>
        <a:p>
          <a:endParaRPr lang="en-US"/>
        </a:p>
      </dgm:t>
    </dgm:pt>
    <dgm:pt modelId="{A4E62076-F8C1-4F76-A819-A954CD2A6C1C}" type="sibTrans" cxnId="{89EA0B0B-0D24-402F-BA94-549A89CAC7DE}">
      <dgm:prSet/>
      <dgm:spPr/>
      <dgm:t>
        <a:bodyPr/>
        <a:lstStyle/>
        <a:p>
          <a:endParaRPr lang="en-US"/>
        </a:p>
      </dgm:t>
    </dgm:pt>
    <dgm:pt modelId="{3B6C38C4-5B88-4A65-A8A2-602C4A1F90C8}">
      <dgm:prSet/>
      <dgm:spPr/>
      <dgm:t>
        <a:bodyPr/>
        <a:lstStyle/>
        <a:p>
          <a:r>
            <a:rPr lang="en-US"/>
            <a:t>SMEs face pressure to improve efficiency and reduce costs</a:t>
          </a:r>
        </a:p>
      </dgm:t>
    </dgm:pt>
    <dgm:pt modelId="{31B17FC8-28EA-452A-A61E-849343CBDF55}" type="parTrans" cxnId="{045F9E57-6046-4F63-A13B-98F094719F2B}">
      <dgm:prSet/>
      <dgm:spPr/>
      <dgm:t>
        <a:bodyPr/>
        <a:lstStyle/>
        <a:p>
          <a:endParaRPr lang="en-US"/>
        </a:p>
      </dgm:t>
    </dgm:pt>
    <dgm:pt modelId="{53ABBEE8-CD44-4602-8FB1-FA5808312EE8}" type="sibTrans" cxnId="{045F9E57-6046-4F63-A13B-98F094719F2B}">
      <dgm:prSet/>
      <dgm:spPr/>
      <dgm:t>
        <a:bodyPr/>
        <a:lstStyle/>
        <a:p>
          <a:endParaRPr lang="en-US"/>
        </a:p>
      </dgm:t>
    </dgm:pt>
    <dgm:pt modelId="{FB398A3A-D75A-48A0-B28F-843485198C55}">
      <dgm:prSet/>
      <dgm:spPr/>
      <dgm:t>
        <a:bodyPr/>
        <a:lstStyle/>
        <a:p>
          <a:r>
            <a:rPr lang="en-US"/>
            <a:t>AI tools include automation, chatbots, predictive analytics</a:t>
          </a:r>
        </a:p>
      </dgm:t>
    </dgm:pt>
    <dgm:pt modelId="{3BEA1F8B-FFED-43B1-9605-5BF321A5EE84}" type="parTrans" cxnId="{0134FEDA-2B4E-41A3-B4E2-614B7DF8A8EB}">
      <dgm:prSet/>
      <dgm:spPr/>
      <dgm:t>
        <a:bodyPr/>
        <a:lstStyle/>
        <a:p>
          <a:endParaRPr lang="en-US"/>
        </a:p>
      </dgm:t>
    </dgm:pt>
    <dgm:pt modelId="{011983D0-01F0-478A-9E84-8790D88315EB}" type="sibTrans" cxnId="{0134FEDA-2B4E-41A3-B4E2-614B7DF8A8EB}">
      <dgm:prSet/>
      <dgm:spPr/>
      <dgm:t>
        <a:bodyPr/>
        <a:lstStyle/>
        <a:p>
          <a:endParaRPr lang="en-US"/>
        </a:p>
      </dgm:t>
    </dgm:pt>
    <dgm:pt modelId="{313AC00B-CBC2-41DF-A2D3-327291947EFF}">
      <dgm:prSet/>
      <dgm:spPr/>
      <dgm:t>
        <a:bodyPr/>
        <a:lstStyle/>
        <a:p>
          <a:r>
            <a:rPr lang="en-US"/>
            <a:t>Uncertainty remains regarding measurable efficiency gains</a:t>
          </a:r>
        </a:p>
      </dgm:t>
    </dgm:pt>
    <dgm:pt modelId="{E0F46131-EC31-41A3-AB3B-8959DC208DF5}" type="parTrans" cxnId="{65F3D5DF-5EC1-466B-A8E8-0D144441A2B6}">
      <dgm:prSet/>
      <dgm:spPr/>
      <dgm:t>
        <a:bodyPr/>
        <a:lstStyle/>
        <a:p>
          <a:endParaRPr lang="en-US"/>
        </a:p>
      </dgm:t>
    </dgm:pt>
    <dgm:pt modelId="{6DFB78B7-DCC0-46F4-A050-9B7C900AA652}" type="sibTrans" cxnId="{65F3D5DF-5EC1-466B-A8E8-0D144441A2B6}">
      <dgm:prSet/>
      <dgm:spPr/>
      <dgm:t>
        <a:bodyPr/>
        <a:lstStyle/>
        <a:p>
          <a:endParaRPr lang="en-US"/>
        </a:p>
      </dgm:t>
    </dgm:pt>
    <dgm:pt modelId="{466339FC-7816-47EB-9824-26AB68AB3760}" type="pres">
      <dgm:prSet presAssocID="{8BC9B612-1410-49F0-A401-8B93C3B36B94}" presName="Name0" presStyleCnt="0">
        <dgm:presLayoutVars>
          <dgm:dir/>
          <dgm:resizeHandles val="exact"/>
        </dgm:presLayoutVars>
      </dgm:prSet>
      <dgm:spPr/>
    </dgm:pt>
    <dgm:pt modelId="{C19E4F99-E327-4785-B114-2562D65D254A}" type="pres">
      <dgm:prSet presAssocID="{8BC9B612-1410-49F0-A401-8B93C3B36B94}" presName="arrow" presStyleLbl="bgShp" presStyleIdx="0" presStyleCnt="1"/>
      <dgm:spPr/>
    </dgm:pt>
    <dgm:pt modelId="{51664B1D-6111-4275-9BD1-E2F58CC05FA6}" type="pres">
      <dgm:prSet presAssocID="{8BC9B612-1410-49F0-A401-8B93C3B36B94}" presName="points" presStyleCnt="0"/>
      <dgm:spPr/>
    </dgm:pt>
    <dgm:pt modelId="{A5CF4EC8-4D5D-43CF-A995-21B8E91FC2BF}" type="pres">
      <dgm:prSet presAssocID="{CF1293DB-B882-433B-85DE-93C699219414}" presName="compositeA" presStyleCnt="0"/>
      <dgm:spPr/>
    </dgm:pt>
    <dgm:pt modelId="{8868F4CA-06D9-47B9-80C1-A00DB8E8E01C}" type="pres">
      <dgm:prSet presAssocID="{CF1293DB-B882-433B-85DE-93C699219414}" presName="textA" presStyleLbl="revTx" presStyleIdx="0" presStyleCnt="5">
        <dgm:presLayoutVars>
          <dgm:bulletEnabled val="1"/>
        </dgm:presLayoutVars>
      </dgm:prSet>
      <dgm:spPr/>
    </dgm:pt>
    <dgm:pt modelId="{03A18F10-6237-4646-BC2E-BB921875B4BE}" type="pres">
      <dgm:prSet presAssocID="{CF1293DB-B882-433B-85DE-93C699219414}" presName="circleA" presStyleLbl="node1" presStyleIdx="0" presStyleCnt="5"/>
      <dgm:spPr/>
    </dgm:pt>
    <dgm:pt modelId="{F078E676-6262-46B7-8C3F-90BA2856134E}" type="pres">
      <dgm:prSet presAssocID="{CF1293DB-B882-433B-85DE-93C699219414}" presName="spaceA" presStyleCnt="0"/>
      <dgm:spPr/>
    </dgm:pt>
    <dgm:pt modelId="{4E554C5B-AC74-4FC5-A019-657440DDD54C}" type="pres">
      <dgm:prSet presAssocID="{867A00FB-B1FA-4AB6-A95E-3512890A319D}" presName="space" presStyleCnt="0"/>
      <dgm:spPr/>
    </dgm:pt>
    <dgm:pt modelId="{DA83410E-605A-45A2-8B8B-9F06DE32A86E}" type="pres">
      <dgm:prSet presAssocID="{3DBFE428-ABC1-4275-BE69-8C7424DF7FC1}" presName="compositeB" presStyleCnt="0"/>
      <dgm:spPr/>
    </dgm:pt>
    <dgm:pt modelId="{988985CE-2C03-4AD2-8F0B-6A3E7A4452E1}" type="pres">
      <dgm:prSet presAssocID="{3DBFE428-ABC1-4275-BE69-8C7424DF7FC1}" presName="textB" presStyleLbl="revTx" presStyleIdx="1" presStyleCnt="5">
        <dgm:presLayoutVars>
          <dgm:bulletEnabled val="1"/>
        </dgm:presLayoutVars>
      </dgm:prSet>
      <dgm:spPr/>
    </dgm:pt>
    <dgm:pt modelId="{CB7BE0CC-92A9-45CA-86FF-E9DE7B5CAA45}" type="pres">
      <dgm:prSet presAssocID="{3DBFE428-ABC1-4275-BE69-8C7424DF7FC1}" presName="circleB" presStyleLbl="node1" presStyleIdx="1" presStyleCnt="5"/>
      <dgm:spPr/>
    </dgm:pt>
    <dgm:pt modelId="{E8632B6A-02E6-4DEA-A82F-3DC17AE5B7B4}" type="pres">
      <dgm:prSet presAssocID="{3DBFE428-ABC1-4275-BE69-8C7424DF7FC1}" presName="spaceB" presStyleCnt="0"/>
      <dgm:spPr/>
    </dgm:pt>
    <dgm:pt modelId="{513BCE30-9EA0-42F6-ABE4-AAD87736D9FD}" type="pres">
      <dgm:prSet presAssocID="{A4E62076-F8C1-4F76-A819-A954CD2A6C1C}" presName="space" presStyleCnt="0"/>
      <dgm:spPr/>
    </dgm:pt>
    <dgm:pt modelId="{B80A6DC6-2F6D-4766-88C2-2F67B52209D6}" type="pres">
      <dgm:prSet presAssocID="{3B6C38C4-5B88-4A65-A8A2-602C4A1F90C8}" presName="compositeA" presStyleCnt="0"/>
      <dgm:spPr/>
    </dgm:pt>
    <dgm:pt modelId="{22D1E3D8-DBA6-4290-8757-C02B30D23896}" type="pres">
      <dgm:prSet presAssocID="{3B6C38C4-5B88-4A65-A8A2-602C4A1F90C8}" presName="textA" presStyleLbl="revTx" presStyleIdx="2" presStyleCnt="5">
        <dgm:presLayoutVars>
          <dgm:bulletEnabled val="1"/>
        </dgm:presLayoutVars>
      </dgm:prSet>
      <dgm:spPr/>
    </dgm:pt>
    <dgm:pt modelId="{76871FE5-BEAA-4787-8471-AC54CF4507D5}" type="pres">
      <dgm:prSet presAssocID="{3B6C38C4-5B88-4A65-A8A2-602C4A1F90C8}" presName="circleA" presStyleLbl="node1" presStyleIdx="2" presStyleCnt="5"/>
      <dgm:spPr/>
    </dgm:pt>
    <dgm:pt modelId="{49F0AE02-1D32-4405-AE31-AD1CC049211C}" type="pres">
      <dgm:prSet presAssocID="{3B6C38C4-5B88-4A65-A8A2-602C4A1F90C8}" presName="spaceA" presStyleCnt="0"/>
      <dgm:spPr/>
    </dgm:pt>
    <dgm:pt modelId="{78EC68DF-509E-4661-85AD-BB19C3BD0189}" type="pres">
      <dgm:prSet presAssocID="{53ABBEE8-CD44-4602-8FB1-FA5808312EE8}" presName="space" presStyleCnt="0"/>
      <dgm:spPr/>
    </dgm:pt>
    <dgm:pt modelId="{23000042-A25E-4A03-B071-386BC8E5F76C}" type="pres">
      <dgm:prSet presAssocID="{FB398A3A-D75A-48A0-B28F-843485198C55}" presName="compositeB" presStyleCnt="0"/>
      <dgm:spPr/>
    </dgm:pt>
    <dgm:pt modelId="{10DC3FD4-7B2A-4FF3-AE22-21EEFB04561D}" type="pres">
      <dgm:prSet presAssocID="{FB398A3A-D75A-48A0-B28F-843485198C55}" presName="textB" presStyleLbl="revTx" presStyleIdx="3" presStyleCnt="5">
        <dgm:presLayoutVars>
          <dgm:bulletEnabled val="1"/>
        </dgm:presLayoutVars>
      </dgm:prSet>
      <dgm:spPr/>
    </dgm:pt>
    <dgm:pt modelId="{10BEA63C-D45A-40C6-966D-58F505EC594E}" type="pres">
      <dgm:prSet presAssocID="{FB398A3A-D75A-48A0-B28F-843485198C55}" presName="circleB" presStyleLbl="node1" presStyleIdx="3" presStyleCnt="5"/>
      <dgm:spPr/>
    </dgm:pt>
    <dgm:pt modelId="{736A2D2D-A4F9-4214-AEC6-9E448BC2A6D7}" type="pres">
      <dgm:prSet presAssocID="{FB398A3A-D75A-48A0-B28F-843485198C55}" presName="spaceB" presStyleCnt="0"/>
      <dgm:spPr/>
    </dgm:pt>
    <dgm:pt modelId="{ADC88833-A926-4DD2-A147-CA40ED97896D}" type="pres">
      <dgm:prSet presAssocID="{011983D0-01F0-478A-9E84-8790D88315EB}" presName="space" presStyleCnt="0"/>
      <dgm:spPr/>
    </dgm:pt>
    <dgm:pt modelId="{C71C831C-4CB6-4F1F-9C38-42B09341C67D}" type="pres">
      <dgm:prSet presAssocID="{313AC00B-CBC2-41DF-A2D3-327291947EFF}" presName="compositeA" presStyleCnt="0"/>
      <dgm:spPr/>
    </dgm:pt>
    <dgm:pt modelId="{3C784FE2-F4B0-4D4A-97A3-EDE6975302CE}" type="pres">
      <dgm:prSet presAssocID="{313AC00B-CBC2-41DF-A2D3-327291947EFF}" presName="textA" presStyleLbl="revTx" presStyleIdx="4" presStyleCnt="5">
        <dgm:presLayoutVars>
          <dgm:bulletEnabled val="1"/>
        </dgm:presLayoutVars>
      </dgm:prSet>
      <dgm:spPr/>
    </dgm:pt>
    <dgm:pt modelId="{A6976E6A-04B5-4AD3-A2F5-2616CB12319D}" type="pres">
      <dgm:prSet presAssocID="{313AC00B-CBC2-41DF-A2D3-327291947EFF}" presName="circleA" presStyleLbl="node1" presStyleIdx="4" presStyleCnt="5"/>
      <dgm:spPr/>
    </dgm:pt>
    <dgm:pt modelId="{9DBAC5E2-EF96-4980-9E11-916CCEC97B1B}" type="pres">
      <dgm:prSet presAssocID="{313AC00B-CBC2-41DF-A2D3-327291947EFF}" presName="spaceA" presStyleCnt="0"/>
      <dgm:spPr/>
    </dgm:pt>
  </dgm:ptLst>
  <dgm:cxnLst>
    <dgm:cxn modelId="{2FACF300-11FF-4C36-8222-885CA7662C9C}" type="presOf" srcId="{FB398A3A-D75A-48A0-B28F-843485198C55}" destId="{10DC3FD4-7B2A-4FF3-AE22-21EEFB04561D}" srcOrd="0" destOrd="0" presId="urn:microsoft.com/office/officeart/2005/8/layout/hProcess11"/>
    <dgm:cxn modelId="{89EA0B0B-0D24-402F-BA94-549A89CAC7DE}" srcId="{8BC9B612-1410-49F0-A401-8B93C3B36B94}" destId="{3DBFE428-ABC1-4275-BE69-8C7424DF7FC1}" srcOrd="1" destOrd="0" parTransId="{B57AAD47-512D-4DE4-8A28-6DED1A25E2A2}" sibTransId="{A4E62076-F8C1-4F76-A819-A954CD2A6C1C}"/>
    <dgm:cxn modelId="{5831BC68-F7C3-4414-B8C9-A09082320550}" type="presOf" srcId="{3B6C38C4-5B88-4A65-A8A2-602C4A1F90C8}" destId="{22D1E3D8-DBA6-4290-8757-C02B30D23896}" srcOrd="0" destOrd="0" presId="urn:microsoft.com/office/officeart/2005/8/layout/hProcess11"/>
    <dgm:cxn modelId="{24B1FE55-7FFA-4731-9410-B39DA76FFB88}" type="presOf" srcId="{313AC00B-CBC2-41DF-A2D3-327291947EFF}" destId="{3C784FE2-F4B0-4D4A-97A3-EDE6975302CE}" srcOrd="0" destOrd="0" presId="urn:microsoft.com/office/officeart/2005/8/layout/hProcess11"/>
    <dgm:cxn modelId="{045F9E57-6046-4F63-A13B-98F094719F2B}" srcId="{8BC9B612-1410-49F0-A401-8B93C3B36B94}" destId="{3B6C38C4-5B88-4A65-A8A2-602C4A1F90C8}" srcOrd="2" destOrd="0" parTransId="{31B17FC8-28EA-452A-A61E-849343CBDF55}" sibTransId="{53ABBEE8-CD44-4602-8FB1-FA5808312EE8}"/>
    <dgm:cxn modelId="{30ED96A7-FBD8-4735-9A3C-C18EA4098868}" type="presOf" srcId="{CF1293DB-B882-433B-85DE-93C699219414}" destId="{8868F4CA-06D9-47B9-80C1-A00DB8E8E01C}" srcOrd="0" destOrd="0" presId="urn:microsoft.com/office/officeart/2005/8/layout/hProcess11"/>
    <dgm:cxn modelId="{45D384A8-383B-4480-83C7-5B7F92DF4132}" srcId="{8BC9B612-1410-49F0-A401-8B93C3B36B94}" destId="{CF1293DB-B882-433B-85DE-93C699219414}" srcOrd="0" destOrd="0" parTransId="{487502AB-62CB-4662-84DF-246FBE391F85}" sibTransId="{867A00FB-B1FA-4AB6-A95E-3512890A319D}"/>
    <dgm:cxn modelId="{A8C969C9-315A-4380-AA02-767029818DB9}" type="presOf" srcId="{8BC9B612-1410-49F0-A401-8B93C3B36B94}" destId="{466339FC-7816-47EB-9824-26AB68AB3760}" srcOrd="0" destOrd="0" presId="urn:microsoft.com/office/officeart/2005/8/layout/hProcess11"/>
    <dgm:cxn modelId="{0134FEDA-2B4E-41A3-B4E2-614B7DF8A8EB}" srcId="{8BC9B612-1410-49F0-A401-8B93C3B36B94}" destId="{FB398A3A-D75A-48A0-B28F-843485198C55}" srcOrd="3" destOrd="0" parTransId="{3BEA1F8B-FFED-43B1-9605-5BF321A5EE84}" sibTransId="{011983D0-01F0-478A-9E84-8790D88315EB}"/>
    <dgm:cxn modelId="{E86CBBDB-B841-4CE7-A999-81C2914B91EF}" type="presOf" srcId="{3DBFE428-ABC1-4275-BE69-8C7424DF7FC1}" destId="{988985CE-2C03-4AD2-8F0B-6A3E7A4452E1}" srcOrd="0" destOrd="0" presId="urn:microsoft.com/office/officeart/2005/8/layout/hProcess11"/>
    <dgm:cxn modelId="{65F3D5DF-5EC1-466B-A8E8-0D144441A2B6}" srcId="{8BC9B612-1410-49F0-A401-8B93C3B36B94}" destId="{313AC00B-CBC2-41DF-A2D3-327291947EFF}" srcOrd="4" destOrd="0" parTransId="{E0F46131-EC31-41A3-AB3B-8959DC208DF5}" sibTransId="{6DFB78B7-DCC0-46F4-A050-9B7C900AA652}"/>
    <dgm:cxn modelId="{ADF48EC3-A623-471E-9A52-710AC6B11E4F}" type="presParOf" srcId="{466339FC-7816-47EB-9824-26AB68AB3760}" destId="{C19E4F99-E327-4785-B114-2562D65D254A}" srcOrd="0" destOrd="0" presId="urn:microsoft.com/office/officeart/2005/8/layout/hProcess11"/>
    <dgm:cxn modelId="{0A36082F-5911-4A04-AC4B-0502B52CFD00}" type="presParOf" srcId="{466339FC-7816-47EB-9824-26AB68AB3760}" destId="{51664B1D-6111-4275-9BD1-E2F58CC05FA6}" srcOrd="1" destOrd="0" presId="urn:microsoft.com/office/officeart/2005/8/layout/hProcess11"/>
    <dgm:cxn modelId="{4CFF96A5-9AF3-4840-90AC-F74FDCDE486C}" type="presParOf" srcId="{51664B1D-6111-4275-9BD1-E2F58CC05FA6}" destId="{A5CF4EC8-4D5D-43CF-A995-21B8E91FC2BF}" srcOrd="0" destOrd="0" presId="urn:microsoft.com/office/officeart/2005/8/layout/hProcess11"/>
    <dgm:cxn modelId="{30E9750D-1ACB-4D9B-9F67-10A3995F4926}" type="presParOf" srcId="{A5CF4EC8-4D5D-43CF-A995-21B8E91FC2BF}" destId="{8868F4CA-06D9-47B9-80C1-A00DB8E8E01C}" srcOrd="0" destOrd="0" presId="urn:microsoft.com/office/officeart/2005/8/layout/hProcess11"/>
    <dgm:cxn modelId="{7B9F741F-01D1-4BE4-AA81-F7252F769045}" type="presParOf" srcId="{A5CF4EC8-4D5D-43CF-A995-21B8E91FC2BF}" destId="{03A18F10-6237-4646-BC2E-BB921875B4BE}" srcOrd="1" destOrd="0" presId="urn:microsoft.com/office/officeart/2005/8/layout/hProcess11"/>
    <dgm:cxn modelId="{DBE67DA1-0268-470A-A233-99E8F35F687A}" type="presParOf" srcId="{A5CF4EC8-4D5D-43CF-A995-21B8E91FC2BF}" destId="{F078E676-6262-46B7-8C3F-90BA2856134E}" srcOrd="2" destOrd="0" presId="urn:microsoft.com/office/officeart/2005/8/layout/hProcess11"/>
    <dgm:cxn modelId="{C5C6CD8B-8B1F-4483-A17C-D6AA1C328385}" type="presParOf" srcId="{51664B1D-6111-4275-9BD1-E2F58CC05FA6}" destId="{4E554C5B-AC74-4FC5-A019-657440DDD54C}" srcOrd="1" destOrd="0" presId="urn:microsoft.com/office/officeart/2005/8/layout/hProcess11"/>
    <dgm:cxn modelId="{5562C3D1-0F25-4B64-8305-AF375D3B2210}" type="presParOf" srcId="{51664B1D-6111-4275-9BD1-E2F58CC05FA6}" destId="{DA83410E-605A-45A2-8B8B-9F06DE32A86E}" srcOrd="2" destOrd="0" presId="urn:microsoft.com/office/officeart/2005/8/layout/hProcess11"/>
    <dgm:cxn modelId="{9B2CF8CC-9E7A-4D68-85A5-345FA21467ED}" type="presParOf" srcId="{DA83410E-605A-45A2-8B8B-9F06DE32A86E}" destId="{988985CE-2C03-4AD2-8F0B-6A3E7A4452E1}" srcOrd="0" destOrd="0" presId="urn:microsoft.com/office/officeart/2005/8/layout/hProcess11"/>
    <dgm:cxn modelId="{C4470E3A-E07C-45BA-8F75-154AF702EA3D}" type="presParOf" srcId="{DA83410E-605A-45A2-8B8B-9F06DE32A86E}" destId="{CB7BE0CC-92A9-45CA-86FF-E9DE7B5CAA45}" srcOrd="1" destOrd="0" presId="urn:microsoft.com/office/officeart/2005/8/layout/hProcess11"/>
    <dgm:cxn modelId="{F80F75BB-2815-4F9B-9919-BAEEB8F6543A}" type="presParOf" srcId="{DA83410E-605A-45A2-8B8B-9F06DE32A86E}" destId="{E8632B6A-02E6-4DEA-A82F-3DC17AE5B7B4}" srcOrd="2" destOrd="0" presId="urn:microsoft.com/office/officeart/2005/8/layout/hProcess11"/>
    <dgm:cxn modelId="{8DD61A95-7CA6-4901-B877-0A2BF706A6E7}" type="presParOf" srcId="{51664B1D-6111-4275-9BD1-E2F58CC05FA6}" destId="{513BCE30-9EA0-42F6-ABE4-AAD87736D9FD}" srcOrd="3" destOrd="0" presId="urn:microsoft.com/office/officeart/2005/8/layout/hProcess11"/>
    <dgm:cxn modelId="{293D392D-5A1D-419E-8704-11D9A28ECA2B}" type="presParOf" srcId="{51664B1D-6111-4275-9BD1-E2F58CC05FA6}" destId="{B80A6DC6-2F6D-4766-88C2-2F67B52209D6}" srcOrd="4" destOrd="0" presId="urn:microsoft.com/office/officeart/2005/8/layout/hProcess11"/>
    <dgm:cxn modelId="{AAAC7F9A-B408-4354-AC4B-DFCC3CD03A75}" type="presParOf" srcId="{B80A6DC6-2F6D-4766-88C2-2F67B52209D6}" destId="{22D1E3D8-DBA6-4290-8757-C02B30D23896}" srcOrd="0" destOrd="0" presId="urn:microsoft.com/office/officeart/2005/8/layout/hProcess11"/>
    <dgm:cxn modelId="{1BEBBE84-E45B-4427-9E81-8B61F0C8C7D8}" type="presParOf" srcId="{B80A6DC6-2F6D-4766-88C2-2F67B52209D6}" destId="{76871FE5-BEAA-4787-8471-AC54CF4507D5}" srcOrd="1" destOrd="0" presId="urn:microsoft.com/office/officeart/2005/8/layout/hProcess11"/>
    <dgm:cxn modelId="{25F54A65-C76F-4DBD-90DC-A19B7AF929A1}" type="presParOf" srcId="{B80A6DC6-2F6D-4766-88C2-2F67B52209D6}" destId="{49F0AE02-1D32-4405-AE31-AD1CC049211C}" srcOrd="2" destOrd="0" presId="urn:microsoft.com/office/officeart/2005/8/layout/hProcess11"/>
    <dgm:cxn modelId="{2F001DC7-A879-49DB-BBDC-D85765D16BDA}" type="presParOf" srcId="{51664B1D-6111-4275-9BD1-E2F58CC05FA6}" destId="{78EC68DF-509E-4661-85AD-BB19C3BD0189}" srcOrd="5" destOrd="0" presId="urn:microsoft.com/office/officeart/2005/8/layout/hProcess11"/>
    <dgm:cxn modelId="{788CAC82-F020-4576-9D25-39454CF07DF9}" type="presParOf" srcId="{51664B1D-6111-4275-9BD1-E2F58CC05FA6}" destId="{23000042-A25E-4A03-B071-386BC8E5F76C}" srcOrd="6" destOrd="0" presId="urn:microsoft.com/office/officeart/2005/8/layout/hProcess11"/>
    <dgm:cxn modelId="{9EB9FFC9-7655-4449-B0B7-DC9C02D18923}" type="presParOf" srcId="{23000042-A25E-4A03-B071-386BC8E5F76C}" destId="{10DC3FD4-7B2A-4FF3-AE22-21EEFB04561D}" srcOrd="0" destOrd="0" presId="urn:microsoft.com/office/officeart/2005/8/layout/hProcess11"/>
    <dgm:cxn modelId="{08796E68-C981-42BD-BD06-DE0744D12EF6}" type="presParOf" srcId="{23000042-A25E-4A03-B071-386BC8E5F76C}" destId="{10BEA63C-D45A-40C6-966D-58F505EC594E}" srcOrd="1" destOrd="0" presId="urn:microsoft.com/office/officeart/2005/8/layout/hProcess11"/>
    <dgm:cxn modelId="{4439E26B-06C1-4770-99C1-326202B321AE}" type="presParOf" srcId="{23000042-A25E-4A03-B071-386BC8E5F76C}" destId="{736A2D2D-A4F9-4214-AEC6-9E448BC2A6D7}" srcOrd="2" destOrd="0" presId="urn:microsoft.com/office/officeart/2005/8/layout/hProcess11"/>
    <dgm:cxn modelId="{17348FEE-C478-4AF0-8172-390198F53FF1}" type="presParOf" srcId="{51664B1D-6111-4275-9BD1-E2F58CC05FA6}" destId="{ADC88833-A926-4DD2-A147-CA40ED97896D}" srcOrd="7" destOrd="0" presId="urn:microsoft.com/office/officeart/2005/8/layout/hProcess11"/>
    <dgm:cxn modelId="{837C05D5-4769-4E77-9AA7-D3EB9A3D09A2}" type="presParOf" srcId="{51664B1D-6111-4275-9BD1-E2F58CC05FA6}" destId="{C71C831C-4CB6-4F1F-9C38-42B09341C67D}" srcOrd="8" destOrd="0" presId="urn:microsoft.com/office/officeart/2005/8/layout/hProcess11"/>
    <dgm:cxn modelId="{568358B3-23D7-449B-8223-5576385B929A}" type="presParOf" srcId="{C71C831C-4CB6-4F1F-9C38-42B09341C67D}" destId="{3C784FE2-F4B0-4D4A-97A3-EDE6975302CE}" srcOrd="0" destOrd="0" presId="urn:microsoft.com/office/officeart/2005/8/layout/hProcess11"/>
    <dgm:cxn modelId="{16627F8F-E3D5-4050-B4B2-367C90647A81}" type="presParOf" srcId="{C71C831C-4CB6-4F1F-9C38-42B09341C67D}" destId="{A6976E6A-04B5-4AD3-A2F5-2616CB12319D}" srcOrd="1" destOrd="0" presId="urn:microsoft.com/office/officeart/2005/8/layout/hProcess11"/>
    <dgm:cxn modelId="{63D4163D-AEFE-4BDC-8F1E-A7E83EE53CEB}" type="presParOf" srcId="{C71C831C-4CB6-4F1F-9C38-42B09341C67D}" destId="{9DBAC5E2-EF96-4980-9E11-916CCEC97B1B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FF8B43B-7C8E-4D48-85DF-CA73E84A3BA0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DFBDC1-06F5-41A6-A6B8-9E0D8223EE42}">
      <dgm:prSet/>
      <dgm:spPr/>
      <dgm:t>
        <a:bodyPr/>
        <a:lstStyle/>
        <a:p>
          <a:r>
            <a:rPr lang="en-US" b="0" i="0" baseline="0"/>
            <a:t>SMEs investing heavily in AI technologies</a:t>
          </a:r>
          <a:endParaRPr lang="en-US"/>
        </a:p>
      </dgm:t>
    </dgm:pt>
    <dgm:pt modelId="{9E20DE7F-8301-46D8-9445-B1D8C5B7F130}" type="parTrans" cxnId="{20DBCC20-7865-4135-A3A6-E30A43DEB130}">
      <dgm:prSet/>
      <dgm:spPr/>
      <dgm:t>
        <a:bodyPr/>
        <a:lstStyle/>
        <a:p>
          <a:endParaRPr lang="en-US"/>
        </a:p>
      </dgm:t>
    </dgm:pt>
    <dgm:pt modelId="{27FF10C8-7636-499D-B4D7-AE0AD56DC693}" type="sibTrans" cxnId="{20DBCC20-7865-4135-A3A6-E30A43DEB130}">
      <dgm:prSet/>
      <dgm:spPr/>
      <dgm:t>
        <a:bodyPr/>
        <a:lstStyle/>
        <a:p>
          <a:endParaRPr lang="en-US"/>
        </a:p>
      </dgm:t>
    </dgm:pt>
    <dgm:pt modelId="{2D00FBAA-9483-47BC-A973-F624B943E05C}">
      <dgm:prSet/>
      <dgm:spPr/>
      <dgm:t>
        <a:bodyPr/>
        <a:lstStyle/>
        <a:p>
          <a:r>
            <a:rPr lang="en-US" b="0" i="0" baseline="0"/>
            <a:t>Limited empirical evidence on actual operational improvement</a:t>
          </a:r>
          <a:endParaRPr lang="en-US"/>
        </a:p>
      </dgm:t>
    </dgm:pt>
    <dgm:pt modelId="{855CEAF1-BECA-47A7-95A8-F15A25F92F74}" type="parTrans" cxnId="{E1CDF56A-C194-44CB-A2CE-E7B2EB85EC01}">
      <dgm:prSet/>
      <dgm:spPr/>
      <dgm:t>
        <a:bodyPr/>
        <a:lstStyle/>
        <a:p>
          <a:endParaRPr lang="en-US"/>
        </a:p>
      </dgm:t>
    </dgm:pt>
    <dgm:pt modelId="{438BF6B0-6857-40BD-B22F-A4FC9FEE534B}" type="sibTrans" cxnId="{E1CDF56A-C194-44CB-A2CE-E7B2EB85EC01}">
      <dgm:prSet/>
      <dgm:spPr/>
      <dgm:t>
        <a:bodyPr/>
        <a:lstStyle/>
        <a:p>
          <a:endParaRPr lang="en-US"/>
        </a:p>
      </dgm:t>
    </dgm:pt>
    <dgm:pt modelId="{D7B7CD79-33B2-449A-BF1B-ED28FBE12B58}">
      <dgm:prSet/>
      <dgm:spPr/>
      <dgm:t>
        <a:bodyPr/>
        <a:lstStyle/>
        <a:p>
          <a:r>
            <a:rPr lang="en-US" b="0" i="0" baseline="0"/>
            <a:t>High implementation costs and financial risk</a:t>
          </a:r>
          <a:endParaRPr lang="en-US"/>
        </a:p>
      </dgm:t>
    </dgm:pt>
    <dgm:pt modelId="{CE3ECFAE-1133-426A-A11D-80C1B82C288E}" type="parTrans" cxnId="{4526D723-903B-47F7-8ED1-D5285EDBC431}">
      <dgm:prSet/>
      <dgm:spPr/>
      <dgm:t>
        <a:bodyPr/>
        <a:lstStyle/>
        <a:p>
          <a:endParaRPr lang="en-US"/>
        </a:p>
      </dgm:t>
    </dgm:pt>
    <dgm:pt modelId="{3698DA91-9B91-4320-9175-A5F3E4B96964}" type="sibTrans" cxnId="{4526D723-903B-47F7-8ED1-D5285EDBC431}">
      <dgm:prSet/>
      <dgm:spPr/>
      <dgm:t>
        <a:bodyPr/>
        <a:lstStyle/>
        <a:p>
          <a:endParaRPr lang="en-US"/>
        </a:p>
      </dgm:t>
    </dgm:pt>
    <dgm:pt modelId="{D0F5961D-070B-4D4A-B8DC-35DC6F430813}">
      <dgm:prSet/>
      <dgm:spPr/>
      <dgm:t>
        <a:bodyPr/>
        <a:lstStyle/>
        <a:p>
          <a:r>
            <a:rPr lang="en-US" b="0" i="0" baseline="0"/>
            <a:t>Strategic uncertainty for SME managers</a:t>
          </a:r>
          <a:endParaRPr lang="en-US"/>
        </a:p>
      </dgm:t>
    </dgm:pt>
    <dgm:pt modelId="{C74497BC-E164-4E88-ABAF-E60186584979}" type="parTrans" cxnId="{7DC261D2-6417-4662-9D09-4F300AC7F941}">
      <dgm:prSet/>
      <dgm:spPr/>
      <dgm:t>
        <a:bodyPr/>
        <a:lstStyle/>
        <a:p>
          <a:endParaRPr lang="en-US"/>
        </a:p>
      </dgm:t>
    </dgm:pt>
    <dgm:pt modelId="{2BCE78D5-32D8-4342-962E-9117D51410F3}" type="sibTrans" cxnId="{7DC261D2-6417-4662-9D09-4F300AC7F941}">
      <dgm:prSet/>
      <dgm:spPr/>
      <dgm:t>
        <a:bodyPr/>
        <a:lstStyle/>
        <a:p>
          <a:endParaRPr lang="en-US"/>
        </a:p>
      </dgm:t>
    </dgm:pt>
    <dgm:pt modelId="{46A09A69-C8DA-482C-842F-13F679CEC568}">
      <dgm:prSet/>
      <dgm:spPr/>
      <dgm:t>
        <a:bodyPr/>
        <a:lstStyle/>
        <a:p>
          <a:r>
            <a:rPr lang="en-US" b="0" i="0" baseline="0"/>
            <a:t>Need to evaluate whether AI delivers measurable productivity gains</a:t>
          </a:r>
          <a:endParaRPr lang="en-US"/>
        </a:p>
      </dgm:t>
    </dgm:pt>
    <dgm:pt modelId="{98CF5B51-E169-4583-9696-FD27D6E632C3}" type="parTrans" cxnId="{B74CF00E-97C4-4038-9A41-91CF6F42D6EA}">
      <dgm:prSet/>
      <dgm:spPr/>
      <dgm:t>
        <a:bodyPr/>
        <a:lstStyle/>
        <a:p>
          <a:endParaRPr lang="en-US"/>
        </a:p>
      </dgm:t>
    </dgm:pt>
    <dgm:pt modelId="{91C46F65-4A0D-4DD9-BF09-A35DC08E4E4B}" type="sibTrans" cxnId="{B74CF00E-97C4-4038-9A41-91CF6F42D6EA}">
      <dgm:prSet/>
      <dgm:spPr/>
      <dgm:t>
        <a:bodyPr/>
        <a:lstStyle/>
        <a:p>
          <a:endParaRPr lang="en-US"/>
        </a:p>
      </dgm:t>
    </dgm:pt>
    <dgm:pt modelId="{A46DD62D-A38E-4295-90C7-E34F06A1E82B}" type="pres">
      <dgm:prSet presAssocID="{BFF8B43B-7C8E-4D48-85DF-CA73E84A3BA0}" presName="cycle" presStyleCnt="0">
        <dgm:presLayoutVars>
          <dgm:dir/>
          <dgm:resizeHandles val="exact"/>
        </dgm:presLayoutVars>
      </dgm:prSet>
      <dgm:spPr/>
    </dgm:pt>
    <dgm:pt modelId="{4447D981-6F9D-4AFD-8757-396B042B9406}" type="pres">
      <dgm:prSet presAssocID="{91DFBDC1-06F5-41A6-A6B8-9E0D8223EE42}" presName="dummy" presStyleCnt="0"/>
      <dgm:spPr/>
    </dgm:pt>
    <dgm:pt modelId="{A5385B43-EC71-4216-8BA6-C3E1196F3545}" type="pres">
      <dgm:prSet presAssocID="{91DFBDC1-06F5-41A6-A6B8-9E0D8223EE42}" presName="node" presStyleLbl="revTx" presStyleIdx="0" presStyleCnt="5">
        <dgm:presLayoutVars>
          <dgm:bulletEnabled val="1"/>
        </dgm:presLayoutVars>
      </dgm:prSet>
      <dgm:spPr/>
    </dgm:pt>
    <dgm:pt modelId="{EE7D27ED-C7C1-4676-8D72-34349798D2DB}" type="pres">
      <dgm:prSet presAssocID="{27FF10C8-7636-499D-B4D7-AE0AD56DC693}" presName="sibTrans" presStyleLbl="node1" presStyleIdx="0" presStyleCnt="5"/>
      <dgm:spPr/>
    </dgm:pt>
    <dgm:pt modelId="{2470B3FF-7EEE-4549-B1C4-7C2643C72730}" type="pres">
      <dgm:prSet presAssocID="{2D00FBAA-9483-47BC-A973-F624B943E05C}" presName="dummy" presStyleCnt="0"/>
      <dgm:spPr/>
    </dgm:pt>
    <dgm:pt modelId="{27F47433-D875-4A6D-A871-534AF30DE263}" type="pres">
      <dgm:prSet presAssocID="{2D00FBAA-9483-47BC-A973-F624B943E05C}" presName="node" presStyleLbl="revTx" presStyleIdx="1" presStyleCnt="5">
        <dgm:presLayoutVars>
          <dgm:bulletEnabled val="1"/>
        </dgm:presLayoutVars>
      </dgm:prSet>
      <dgm:spPr/>
    </dgm:pt>
    <dgm:pt modelId="{0F5721D5-5090-43A9-B291-97D2A579D6FF}" type="pres">
      <dgm:prSet presAssocID="{438BF6B0-6857-40BD-B22F-A4FC9FEE534B}" presName="sibTrans" presStyleLbl="node1" presStyleIdx="1" presStyleCnt="5"/>
      <dgm:spPr/>
    </dgm:pt>
    <dgm:pt modelId="{52E9FFBC-DFCA-4067-A3B3-9A3ECB1D4910}" type="pres">
      <dgm:prSet presAssocID="{D7B7CD79-33B2-449A-BF1B-ED28FBE12B58}" presName="dummy" presStyleCnt="0"/>
      <dgm:spPr/>
    </dgm:pt>
    <dgm:pt modelId="{88F7461A-2B5F-4C3F-A9BE-360AA5DA6E91}" type="pres">
      <dgm:prSet presAssocID="{D7B7CD79-33B2-449A-BF1B-ED28FBE12B58}" presName="node" presStyleLbl="revTx" presStyleIdx="2" presStyleCnt="5">
        <dgm:presLayoutVars>
          <dgm:bulletEnabled val="1"/>
        </dgm:presLayoutVars>
      </dgm:prSet>
      <dgm:spPr/>
    </dgm:pt>
    <dgm:pt modelId="{4F5568D2-EBAC-403D-8162-10CE3B7F88D4}" type="pres">
      <dgm:prSet presAssocID="{3698DA91-9B91-4320-9175-A5F3E4B96964}" presName="sibTrans" presStyleLbl="node1" presStyleIdx="2" presStyleCnt="5"/>
      <dgm:spPr/>
    </dgm:pt>
    <dgm:pt modelId="{ADCCCB6B-6680-4BA1-A40E-FE8FD5A5EB60}" type="pres">
      <dgm:prSet presAssocID="{D0F5961D-070B-4D4A-B8DC-35DC6F430813}" presName="dummy" presStyleCnt="0"/>
      <dgm:spPr/>
    </dgm:pt>
    <dgm:pt modelId="{9B14E5A4-747E-40A3-800B-B81EAC24B32C}" type="pres">
      <dgm:prSet presAssocID="{D0F5961D-070B-4D4A-B8DC-35DC6F430813}" presName="node" presStyleLbl="revTx" presStyleIdx="3" presStyleCnt="5">
        <dgm:presLayoutVars>
          <dgm:bulletEnabled val="1"/>
        </dgm:presLayoutVars>
      </dgm:prSet>
      <dgm:spPr/>
    </dgm:pt>
    <dgm:pt modelId="{E312E7C1-9B16-4D60-925F-EC46BD862E75}" type="pres">
      <dgm:prSet presAssocID="{2BCE78D5-32D8-4342-962E-9117D51410F3}" presName="sibTrans" presStyleLbl="node1" presStyleIdx="3" presStyleCnt="5"/>
      <dgm:spPr/>
    </dgm:pt>
    <dgm:pt modelId="{F0CD81E4-17A0-48B1-90BC-A8AF71441BAC}" type="pres">
      <dgm:prSet presAssocID="{46A09A69-C8DA-482C-842F-13F679CEC568}" presName="dummy" presStyleCnt="0"/>
      <dgm:spPr/>
    </dgm:pt>
    <dgm:pt modelId="{0AF53666-8266-44A1-9F2E-AEC65F97EE1D}" type="pres">
      <dgm:prSet presAssocID="{46A09A69-C8DA-482C-842F-13F679CEC568}" presName="node" presStyleLbl="revTx" presStyleIdx="4" presStyleCnt="5">
        <dgm:presLayoutVars>
          <dgm:bulletEnabled val="1"/>
        </dgm:presLayoutVars>
      </dgm:prSet>
      <dgm:spPr/>
    </dgm:pt>
    <dgm:pt modelId="{9E499DF9-4306-452A-A11B-7603AD1D682F}" type="pres">
      <dgm:prSet presAssocID="{91C46F65-4A0D-4DD9-BF09-A35DC08E4E4B}" presName="sibTrans" presStyleLbl="node1" presStyleIdx="4" presStyleCnt="5" custLinFactNeighborY="-950"/>
      <dgm:spPr/>
    </dgm:pt>
  </dgm:ptLst>
  <dgm:cxnLst>
    <dgm:cxn modelId="{82B20C05-65F0-4A67-BC35-1EFEF858879B}" type="presOf" srcId="{D7B7CD79-33B2-449A-BF1B-ED28FBE12B58}" destId="{88F7461A-2B5F-4C3F-A9BE-360AA5DA6E91}" srcOrd="0" destOrd="0" presId="urn:microsoft.com/office/officeart/2005/8/layout/cycle1"/>
    <dgm:cxn modelId="{2748EE0B-0A70-4300-AD06-A5988742C125}" type="presOf" srcId="{27FF10C8-7636-499D-B4D7-AE0AD56DC693}" destId="{EE7D27ED-C7C1-4676-8D72-34349798D2DB}" srcOrd="0" destOrd="0" presId="urn:microsoft.com/office/officeart/2005/8/layout/cycle1"/>
    <dgm:cxn modelId="{B74CF00E-97C4-4038-9A41-91CF6F42D6EA}" srcId="{BFF8B43B-7C8E-4D48-85DF-CA73E84A3BA0}" destId="{46A09A69-C8DA-482C-842F-13F679CEC568}" srcOrd="4" destOrd="0" parTransId="{98CF5B51-E169-4583-9696-FD27D6E632C3}" sibTransId="{91C46F65-4A0D-4DD9-BF09-A35DC08E4E4B}"/>
    <dgm:cxn modelId="{68224B10-3BAD-4422-B2C7-F9D5189884D4}" type="presOf" srcId="{91C46F65-4A0D-4DD9-BF09-A35DC08E4E4B}" destId="{9E499DF9-4306-452A-A11B-7603AD1D682F}" srcOrd="0" destOrd="0" presId="urn:microsoft.com/office/officeart/2005/8/layout/cycle1"/>
    <dgm:cxn modelId="{20DBCC20-7865-4135-A3A6-E30A43DEB130}" srcId="{BFF8B43B-7C8E-4D48-85DF-CA73E84A3BA0}" destId="{91DFBDC1-06F5-41A6-A6B8-9E0D8223EE42}" srcOrd="0" destOrd="0" parTransId="{9E20DE7F-8301-46D8-9445-B1D8C5B7F130}" sibTransId="{27FF10C8-7636-499D-B4D7-AE0AD56DC693}"/>
    <dgm:cxn modelId="{4526D723-903B-47F7-8ED1-D5285EDBC431}" srcId="{BFF8B43B-7C8E-4D48-85DF-CA73E84A3BA0}" destId="{D7B7CD79-33B2-449A-BF1B-ED28FBE12B58}" srcOrd="2" destOrd="0" parTransId="{CE3ECFAE-1133-426A-A11D-80C1B82C288E}" sibTransId="{3698DA91-9B91-4320-9175-A5F3E4B96964}"/>
    <dgm:cxn modelId="{BBD37D47-0639-4D81-A332-53618E025697}" type="presOf" srcId="{BFF8B43B-7C8E-4D48-85DF-CA73E84A3BA0}" destId="{A46DD62D-A38E-4295-90C7-E34F06A1E82B}" srcOrd="0" destOrd="0" presId="urn:microsoft.com/office/officeart/2005/8/layout/cycle1"/>
    <dgm:cxn modelId="{E1CDF56A-C194-44CB-A2CE-E7B2EB85EC01}" srcId="{BFF8B43B-7C8E-4D48-85DF-CA73E84A3BA0}" destId="{2D00FBAA-9483-47BC-A973-F624B943E05C}" srcOrd="1" destOrd="0" parTransId="{855CEAF1-BECA-47A7-95A8-F15A25F92F74}" sibTransId="{438BF6B0-6857-40BD-B22F-A4FC9FEE534B}"/>
    <dgm:cxn modelId="{BF341B56-8149-4535-9375-3403CDF14BA2}" type="presOf" srcId="{91DFBDC1-06F5-41A6-A6B8-9E0D8223EE42}" destId="{A5385B43-EC71-4216-8BA6-C3E1196F3545}" srcOrd="0" destOrd="0" presId="urn:microsoft.com/office/officeart/2005/8/layout/cycle1"/>
    <dgm:cxn modelId="{759C0E57-DFD5-4936-91A5-4CBC4967C0C2}" type="presOf" srcId="{2BCE78D5-32D8-4342-962E-9117D51410F3}" destId="{E312E7C1-9B16-4D60-925F-EC46BD862E75}" srcOrd="0" destOrd="0" presId="urn:microsoft.com/office/officeart/2005/8/layout/cycle1"/>
    <dgm:cxn modelId="{729E2984-BC5A-4843-9EB7-6413D05B3B92}" type="presOf" srcId="{2D00FBAA-9483-47BC-A973-F624B943E05C}" destId="{27F47433-D875-4A6D-A871-534AF30DE263}" srcOrd="0" destOrd="0" presId="urn:microsoft.com/office/officeart/2005/8/layout/cycle1"/>
    <dgm:cxn modelId="{F3375C8B-DA08-43E8-8F48-C40485CF2819}" type="presOf" srcId="{46A09A69-C8DA-482C-842F-13F679CEC568}" destId="{0AF53666-8266-44A1-9F2E-AEC65F97EE1D}" srcOrd="0" destOrd="0" presId="urn:microsoft.com/office/officeart/2005/8/layout/cycle1"/>
    <dgm:cxn modelId="{BEB6D0BF-625C-4CB0-A41E-07B36F7E3F7C}" type="presOf" srcId="{D0F5961D-070B-4D4A-B8DC-35DC6F430813}" destId="{9B14E5A4-747E-40A3-800B-B81EAC24B32C}" srcOrd="0" destOrd="0" presId="urn:microsoft.com/office/officeart/2005/8/layout/cycle1"/>
    <dgm:cxn modelId="{7DC261D2-6417-4662-9D09-4F300AC7F941}" srcId="{BFF8B43B-7C8E-4D48-85DF-CA73E84A3BA0}" destId="{D0F5961D-070B-4D4A-B8DC-35DC6F430813}" srcOrd="3" destOrd="0" parTransId="{C74497BC-E164-4E88-ABAF-E60186584979}" sibTransId="{2BCE78D5-32D8-4342-962E-9117D51410F3}"/>
    <dgm:cxn modelId="{327AA1DB-43FD-4B4B-97B7-AB20BB1E3B13}" type="presOf" srcId="{438BF6B0-6857-40BD-B22F-A4FC9FEE534B}" destId="{0F5721D5-5090-43A9-B291-97D2A579D6FF}" srcOrd="0" destOrd="0" presId="urn:microsoft.com/office/officeart/2005/8/layout/cycle1"/>
    <dgm:cxn modelId="{F36D3CEF-5D86-47C8-97F5-7373ADC14872}" type="presOf" srcId="{3698DA91-9B91-4320-9175-A5F3E4B96964}" destId="{4F5568D2-EBAC-403D-8162-10CE3B7F88D4}" srcOrd="0" destOrd="0" presId="urn:microsoft.com/office/officeart/2005/8/layout/cycle1"/>
    <dgm:cxn modelId="{3F17EA58-AEF4-47EB-9054-0824A60D0A3A}" type="presParOf" srcId="{A46DD62D-A38E-4295-90C7-E34F06A1E82B}" destId="{4447D981-6F9D-4AFD-8757-396B042B9406}" srcOrd="0" destOrd="0" presId="urn:microsoft.com/office/officeart/2005/8/layout/cycle1"/>
    <dgm:cxn modelId="{07470750-877C-47D5-B7D0-6399F9C21897}" type="presParOf" srcId="{A46DD62D-A38E-4295-90C7-E34F06A1E82B}" destId="{A5385B43-EC71-4216-8BA6-C3E1196F3545}" srcOrd="1" destOrd="0" presId="urn:microsoft.com/office/officeart/2005/8/layout/cycle1"/>
    <dgm:cxn modelId="{CBD816B2-7CB3-4233-93CF-A61873C6282A}" type="presParOf" srcId="{A46DD62D-A38E-4295-90C7-E34F06A1E82B}" destId="{EE7D27ED-C7C1-4676-8D72-34349798D2DB}" srcOrd="2" destOrd="0" presId="urn:microsoft.com/office/officeart/2005/8/layout/cycle1"/>
    <dgm:cxn modelId="{F2E94BF3-1F4F-4F7D-990A-0D25B2A0C681}" type="presParOf" srcId="{A46DD62D-A38E-4295-90C7-E34F06A1E82B}" destId="{2470B3FF-7EEE-4549-B1C4-7C2643C72730}" srcOrd="3" destOrd="0" presId="urn:microsoft.com/office/officeart/2005/8/layout/cycle1"/>
    <dgm:cxn modelId="{FCA6F904-B8BF-4962-AF93-96E6F3EDC2DD}" type="presParOf" srcId="{A46DD62D-A38E-4295-90C7-E34F06A1E82B}" destId="{27F47433-D875-4A6D-A871-534AF30DE263}" srcOrd="4" destOrd="0" presId="urn:microsoft.com/office/officeart/2005/8/layout/cycle1"/>
    <dgm:cxn modelId="{845807E2-336E-4F97-9F24-4FB4D84D639F}" type="presParOf" srcId="{A46DD62D-A38E-4295-90C7-E34F06A1E82B}" destId="{0F5721D5-5090-43A9-B291-97D2A579D6FF}" srcOrd="5" destOrd="0" presId="urn:microsoft.com/office/officeart/2005/8/layout/cycle1"/>
    <dgm:cxn modelId="{4A5106BF-5009-4E69-8646-B2B9B67CC0C3}" type="presParOf" srcId="{A46DD62D-A38E-4295-90C7-E34F06A1E82B}" destId="{52E9FFBC-DFCA-4067-A3B3-9A3ECB1D4910}" srcOrd="6" destOrd="0" presId="urn:microsoft.com/office/officeart/2005/8/layout/cycle1"/>
    <dgm:cxn modelId="{EAE818DD-205A-4863-9F16-20DF39CB2153}" type="presParOf" srcId="{A46DD62D-A38E-4295-90C7-E34F06A1E82B}" destId="{88F7461A-2B5F-4C3F-A9BE-360AA5DA6E91}" srcOrd="7" destOrd="0" presId="urn:microsoft.com/office/officeart/2005/8/layout/cycle1"/>
    <dgm:cxn modelId="{D8F96B83-20A3-4150-8BD1-5334E5BD339C}" type="presParOf" srcId="{A46DD62D-A38E-4295-90C7-E34F06A1E82B}" destId="{4F5568D2-EBAC-403D-8162-10CE3B7F88D4}" srcOrd="8" destOrd="0" presId="urn:microsoft.com/office/officeart/2005/8/layout/cycle1"/>
    <dgm:cxn modelId="{E1E4F7BF-BD98-462F-8831-2C270BC9353A}" type="presParOf" srcId="{A46DD62D-A38E-4295-90C7-E34F06A1E82B}" destId="{ADCCCB6B-6680-4BA1-A40E-FE8FD5A5EB60}" srcOrd="9" destOrd="0" presId="urn:microsoft.com/office/officeart/2005/8/layout/cycle1"/>
    <dgm:cxn modelId="{5FB31749-C508-4EC2-8C35-431F3A04EBBB}" type="presParOf" srcId="{A46DD62D-A38E-4295-90C7-E34F06A1E82B}" destId="{9B14E5A4-747E-40A3-800B-B81EAC24B32C}" srcOrd="10" destOrd="0" presId="urn:microsoft.com/office/officeart/2005/8/layout/cycle1"/>
    <dgm:cxn modelId="{08D59921-7E44-42DD-A905-1ABB6DFE44F8}" type="presParOf" srcId="{A46DD62D-A38E-4295-90C7-E34F06A1E82B}" destId="{E312E7C1-9B16-4D60-925F-EC46BD862E75}" srcOrd="11" destOrd="0" presId="urn:microsoft.com/office/officeart/2005/8/layout/cycle1"/>
    <dgm:cxn modelId="{915B4581-09FE-426F-A0AF-5AA9901416B3}" type="presParOf" srcId="{A46DD62D-A38E-4295-90C7-E34F06A1E82B}" destId="{F0CD81E4-17A0-48B1-90BC-A8AF71441BAC}" srcOrd="12" destOrd="0" presId="urn:microsoft.com/office/officeart/2005/8/layout/cycle1"/>
    <dgm:cxn modelId="{A08B0121-A79F-4B6D-9367-34C326CDD6F8}" type="presParOf" srcId="{A46DD62D-A38E-4295-90C7-E34F06A1E82B}" destId="{0AF53666-8266-44A1-9F2E-AEC65F97EE1D}" srcOrd="13" destOrd="0" presId="urn:microsoft.com/office/officeart/2005/8/layout/cycle1"/>
    <dgm:cxn modelId="{1CD3D1BB-32BA-4D50-84B8-8E1FC8F97D8F}" type="presParOf" srcId="{A46DD62D-A38E-4295-90C7-E34F06A1E82B}" destId="{9E499DF9-4306-452A-A11B-7603AD1D682F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A4B1CF5-6C84-4B7E-9F56-30F488EF4AC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C89E02A-3B49-40B4-9BE4-4FEB7153EEFD}">
      <dgm:prSet/>
      <dgm:spPr/>
      <dgm:t>
        <a:bodyPr/>
        <a:lstStyle/>
        <a:p>
          <a:r>
            <a:rPr lang="en-US" dirty="0"/>
            <a:t>To examine the impact of AI adoption on operational efficiency in UK SMEs</a:t>
          </a:r>
        </a:p>
      </dgm:t>
    </dgm:pt>
    <dgm:pt modelId="{45B4CB4A-1A9B-4EE7-A4F2-52C01FB6BC7B}" type="parTrans" cxnId="{36DAD379-6B33-4299-BB8B-5C62C2E21114}">
      <dgm:prSet/>
      <dgm:spPr/>
      <dgm:t>
        <a:bodyPr/>
        <a:lstStyle/>
        <a:p>
          <a:endParaRPr lang="en-US"/>
        </a:p>
      </dgm:t>
    </dgm:pt>
    <dgm:pt modelId="{0BFCEB67-F15B-4485-8573-705E4C37AC12}" type="sibTrans" cxnId="{36DAD379-6B33-4299-BB8B-5C62C2E21114}">
      <dgm:prSet/>
      <dgm:spPr/>
      <dgm:t>
        <a:bodyPr/>
        <a:lstStyle/>
        <a:p>
          <a:endParaRPr lang="en-US"/>
        </a:p>
      </dgm:t>
    </dgm:pt>
    <dgm:pt modelId="{B9B57719-51D9-45EE-A48B-C4D7FC44F934}" type="pres">
      <dgm:prSet presAssocID="{1A4B1CF5-6C84-4B7E-9F56-30F488EF4ACD}" presName="linear" presStyleCnt="0">
        <dgm:presLayoutVars>
          <dgm:animLvl val="lvl"/>
          <dgm:resizeHandles val="exact"/>
        </dgm:presLayoutVars>
      </dgm:prSet>
      <dgm:spPr/>
    </dgm:pt>
    <dgm:pt modelId="{F0523379-EAEE-4CCE-B469-C50A97A7295B}" type="pres">
      <dgm:prSet presAssocID="{2C89E02A-3B49-40B4-9BE4-4FEB7153EEFD}" presName="parentText" presStyleLbl="node1" presStyleIdx="0" presStyleCnt="1" custLinFactNeighborX="42048" custLinFactNeighborY="-80824">
        <dgm:presLayoutVars>
          <dgm:chMax val="0"/>
          <dgm:bulletEnabled val="1"/>
        </dgm:presLayoutVars>
      </dgm:prSet>
      <dgm:spPr/>
    </dgm:pt>
  </dgm:ptLst>
  <dgm:cxnLst>
    <dgm:cxn modelId="{36DAD379-6B33-4299-BB8B-5C62C2E21114}" srcId="{1A4B1CF5-6C84-4B7E-9F56-30F488EF4ACD}" destId="{2C89E02A-3B49-40B4-9BE4-4FEB7153EEFD}" srcOrd="0" destOrd="0" parTransId="{45B4CB4A-1A9B-4EE7-A4F2-52C01FB6BC7B}" sibTransId="{0BFCEB67-F15B-4485-8573-705E4C37AC12}"/>
    <dgm:cxn modelId="{EFEA20AD-97C8-4343-954A-8B3E0D4FB13D}" type="presOf" srcId="{1A4B1CF5-6C84-4B7E-9F56-30F488EF4ACD}" destId="{B9B57719-51D9-45EE-A48B-C4D7FC44F934}" srcOrd="0" destOrd="0" presId="urn:microsoft.com/office/officeart/2005/8/layout/vList2"/>
    <dgm:cxn modelId="{3A4D3CB8-CC3B-47E5-B3DF-65C4E340CBE7}" type="presOf" srcId="{2C89E02A-3B49-40B4-9BE4-4FEB7153EEFD}" destId="{F0523379-EAEE-4CCE-B469-C50A97A7295B}" srcOrd="0" destOrd="0" presId="urn:microsoft.com/office/officeart/2005/8/layout/vList2"/>
    <dgm:cxn modelId="{A8418103-72E4-4137-9FD8-7DCF7A726D4F}" type="presParOf" srcId="{B9B57719-51D9-45EE-A48B-C4D7FC44F934}" destId="{F0523379-EAEE-4CCE-B469-C50A97A7295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55D6A63-ACF5-4DB7-A889-D16920BF8845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AD598E5-D58F-433D-8EB0-0E0486A9A3B4}">
      <dgm:prSet/>
      <dgm:spPr/>
      <dgm:t>
        <a:bodyPr/>
        <a:lstStyle/>
        <a:p>
          <a:r>
            <a:rPr lang="en-US" dirty="0"/>
            <a:t>To identify types of AI technologies used by UK </a:t>
          </a:r>
          <a:r>
            <a:rPr lang="en-US" dirty="0" err="1"/>
            <a:t>SMEsTo</a:t>
          </a:r>
          <a:r>
            <a:rPr lang="en-US" dirty="0"/>
            <a:t> assess perceived improvements in operational </a:t>
          </a:r>
          <a:r>
            <a:rPr lang="en-US" dirty="0" err="1"/>
            <a:t>efficiencyTo</a:t>
          </a:r>
          <a:r>
            <a:rPr lang="en-US" dirty="0"/>
            <a:t> </a:t>
          </a:r>
          <a:r>
            <a:rPr lang="en-US" dirty="0" err="1"/>
            <a:t>analyse</a:t>
          </a:r>
          <a:r>
            <a:rPr lang="en-US" dirty="0"/>
            <a:t> implementation challenges faced by </a:t>
          </a:r>
          <a:r>
            <a:rPr lang="en-US" dirty="0" err="1"/>
            <a:t>SMEsTo</a:t>
          </a:r>
          <a:r>
            <a:rPr lang="en-US" dirty="0"/>
            <a:t> evaluate the relationship between AI usage and productivity outcomes</a:t>
          </a:r>
        </a:p>
      </dgm:t>
    </dgm:pt>
    <dgm:pt modelId="{287E4208-736F-4CBB-BC7A-9BE70A968A0C}" type="parTrans" cxnId="{EF39EAD0-AE6C-4860-8473-CF1A5B6A735D}">
      <dgm:prSet/>
      <dgm:spPr/>
      <dgm:t>
        <a:bodyPr/>
        <a:lstStyle/>
        <a:p>
          <a:endParaRPr lang="en-US"/>
        </a:p>
      </dgm:t>
    </dgm:pt>
    <dgm:pt modelId="{D16AC199-FEBF-4908-BC0B-9EAB7F0BD397}" type="sibTrans" cxnId="{EF39EAD0-AE6C-4860-8473-CF1A5B6A735D}">
      <dgm:prSet/>
      <dgm:spPr/>
      <dgm:t>
        <a:bodyPr/>
        <a:lstStyle/>
        <a:p>
          <a:endParaRPr lang="en-US"/>
        </a:p>
      </dgm:t>
    </dgm:pt>
    <dgm:pt modelId="{143E5226-1DC3-4291-98C6-179C95D2F8DF}" type="pres">
      <dgm:prSet presAssocID="{D55D6A63-ACF5-4DB7-A889-D16920BF8845}" presName="Name0" presStyleCnt="0">
        <dgm:presLayoutVars>
          <dgm:dir/>
          <dgm:animOne val="branch"/>
          <dgm:animLvl val="lvl"/>
        </dgm:presLayoutVars>
      </dgm:prSet>
      <dgm:spPr/>
    </dgm:pt>
    <dgm:pt modelId="{617810D4-33A4-459B-A364-9A581894650E}" type="pres">
      <dgm:prSet presAssocID="{5AD598E5-D58F-433D-8EB0-0E0486A9A3B4}" presName="chaos" presStyleCnt="0"/>
      <dgm:spPr/>
    </dgm:pt>
    <dgm:pt modelId="{6A45B418-F656-452F-8FD2-2E3762E05C09}" type="pres">
      <dgm:prSet presAssocID="{5AD598E5-D58F-433D-8EB0-0E0486A9A3B4}" presName="parTx1" presStyleLbl="revTx" presStyleIdx="0" presStyleCnt="1"/>
      <dgm:spPr/>
    </dgm:pt>
    <dgm:pt modelId="{C0E2BE41-9081-41AB-B616-FF49F573367B}" type="pres">
      <dgm:prSet presAssocID="{5AD598E5-D58F-433D-8EB0-0E0486A9A3B4}" presName="c1" presStyleLbl="node1" presStyleIdx="0" presStyleCnt="18"/>
      <dgm:spPr/>
    </dgm:pt>
    <dgm:pt modelId="{D9C99530-44C5-4012-B5E1-FF960213DA87}" type="pres">
      <dgm:prSet presAssocID="{5AD598E5-D58F-433D-8EB0-0E0486A9A3B4}" presName="c2" presStyleLbl="node1" presStyleIdx="1" presStyleCnt="18"/>
      <dgm:spPr/>
    </dgm:pt>
    <dgm:pt modelId="{96AB6825-5644-4864-A51B-9611AFEA2B05}" type="pres">
      <dgm:prSet presAssocID="{5AD598E5-D58F-433D-8EB0-0E0486A9A3B4}" presName="c3" presStyleLbl="node1" presStyleIdx="2" presStyleCnt="18"/>
      <dgm:spPr/>
    </dgm:pt>
    <dgm:pt modelId="{79DCBC1B-81B6-457A-9FAD-EF094DD4677E}" type="pres">
      <dgm:prSet presAssocID="{5AD598E5-D58F-433D-8EB0-0E0486A9A3B4}" presName="c4" presStyleLbl="node1" presStyleIdx="3" presStyleCnt="18"/>
      <dgm:spPr/>
    </dgm:pt>
    <dgm:pt modelId="{78B7F00E-4492-44CF-AD01-9A2FF7B229CB}" type="pres">
      <dgm:prSet presAssocID="{5AD598E5-D58F-433D-8EB0-0E0486A9A3B4}" presName="c5" presStyleLbl="node1" presStyleIdx="4" presStyleCnt="18"/>
      <dgm:spPr/>
    </dgm:pt>
    <dgm:pt modelId="{2133A7FD-3DCA-4B18-9B99-33F5A40BE383}" type="pres">
      <dgm:prSet presAssocID="{5AD598E5-D58F-433D-8EB0-0E0486A9A3B4}" presName="c6" presStyleLbl="node1" presStyleIdx="5" presStyleCnt="18"/>
      <dgm:spPr/>
    </dgm:pt>
    <dgm:pt modelId="{06336B93-E872-4BDF-85C1-2E9FF393FBC6}" type="pres">
      <dgm:prSet presAssocID="{5AD598E5-D58F-433D-8EB0-0E0486A9A3B4}" presName="c7" presStyleLbl="node1" presStyleIdx="6" presStyleCnt="18"/>
      <dgm:spPr/>
    </dgm:pt>
    <dgm:pt modelId="{8131232B-4AE2-4747-876F-516E9E97AB43}" type="pres">
      <dgm:prSet presAssocID="{5AD598E5-D58F-433D-8EB0-0E0486A9A3B4}" presName="c8" presStyleLbl="node1" presStyleIdx="7" presStyleCnt="18"/>
      <dgm:spPr/>
    </dgm:pt>
    <dgm:pt modelId="{19482470-1F12-421C-97D6-093E80CF09FD}" type="pres">
      <dgm:prSet presAssocID="{5AD598E5-D58F-433D-8EB0-0E0486A9A3B4}" presName="c9" presStyleLbl="node1" presStyleIdx="8" presStyleCnt="18"/>
      <dgm:spPr/>
    </dgm:pt>
    <dgm:pt modelId="{E2C002D8-1525-41FA-A82D-66F5ED0679A0}" type="pres">
      <dgm:prSet presAssocID="{5AD598E5-D58F-433D-8EB0-0E0486A9A3B4}" presName="c10" presStyleLbl="node1" presStyleIdx="9" presStyleCnt="18"/>
      <dgm:spPr/>
    </dgm:pt>
    <dgm:pt modelId="{7F0C3FBE-4F12-456A-BE4F-263AD818E4F6}" type="pres">
      <dgm:prSet presAssocID="{5AD598E5-D58F-433D-8EB0-0E0486A9A3B4}" presName="c11" presStyleLbl="node1" presStyleIdx="10" presStyleCnt="18"/>
      <dgm:spPr/>
    </dgm:pt>
    <dgm:pt modelId="{24178C63-8CB8-4B9B-866B-C1F12D6967CE}" type="pres">
      <dgm:prSet presAssocID="{5AD598E5-D58F-433D-8EB0-0E0486A9A3B4}" presName="c12" presStyleLbl="node1" presStyleIdx="11" presStyleCnt="18"/>
      <dgm:spPr/>
    </dgm:pt>
    <dgm:pt modelId="{CFD9E486-467D-4DCF-8927-4FA0584D34B8}" type="pres">
      <dgm:prSet presAssocID="{5AD598E5-D58F-433D-8EB0-0E0486A9A3B4}" presName="c13" presStyleLbl="node1" presStyleIdx="12" presStyleCnt="18"/>
      <dgm:spPr/>
    </dgm:pt>
    <dgm:pt modelId="{F010A2B2-7224-4170-9B0A-403125648AF5}" type="pres">
      <dgm:prSet presAssocID="{5AD598E5-D58F-433D-8EB0-0E0486A9A3B4}" presName="c14" presStyleLbl="node1" presStyleIdx="13" presStyleCnt="18"/>
      <dgm:spPr/>
    </dgm:pt>
    <dgm:pt modelId="{5005DBF0-F1B7-41A9-BDFC-255985EF28BA}" type="pres">
      <dgm:prSet presAssocID="{5AD598E5-D58F-433D-8EB0-0E0486A9A3B4}" presName="c15" presStyleLbl="node1" presStyleIdx="14" presStyleCnt="18"/>
      <dgm:spPr/>
    </dgm:pt>
    <dgm:pt modelId="{60634168-A2C0-4665-B2A4-61AF7A86C1B8}" type="pres">
      <dgm:prSet presAssocID="{5AD598E5-D58F-433D-8EB0-0E0486A9A3B4}" presName="c16" presStyleLbl="node1" presStyleIdx="15" presStyleCnt="18"/>
      <dgm:spPr/>
    </dgm:pt>
    <dgm:pt modelId="{D99E7118-282C-4E12-8F93-EAA69E289BD2}" type="pres">
      <dgm:prSet presAssocID="{5AD598E5-D58F-433D-8EB0-0E0486A9A3B4}" presName="c17" presStyleLbl="node1" presStyleIdx="16" presStyleCnt="18"/>
      <dgm:spPr/>
    </dgm:pt>
    <dgm:pt modelId="{08ADACD3-E574-490E-9FDF-BFC4250792CC}" type="pres">
      <dgm:prSet presAssocID="{5AD598E5-D58F-433D-8EB0-0E0486A9A3B4}" presName="c18" presStyleLbl="node1" presStyleIdx="17" presStyleCnt="18"/>
      <dgm:spPr/>
    </dgm:pt>
  </dgm:ptLst>
  <dgm:cxnLst>
    <dgm:cxn modelId="{FA396351-6F7C-42C7-BDED-C5B2B631DCFD}" type="presOf" srcId="{D55D6A63-ACF5-4DB7-A889-D16920BF8845}" destId="{143E5226-1DC3-4291-98C6-179C95D2F8DF}" srcOrd="0" destOrd="0" presId="urn:microsoft.com/office/officeart/2009/3/layout/RandomtoResultProcess"/>
    <dgm:cxn modelId="{DB50CE71-1500-41BA-9191-E8EC7F6D87A9}" type="presOf" srcId="{5AD598E5-D58F-433D-8EB0-0E0486A9A3B4}" destId="{6A45B418-F656-452F-8FD2-2E3762E05C09}" srcOrd="0" destOrd="0" presId="urn:microsoft.com/office/officeart/2009/3/layout/RandomtoResultProcess"/>
    <dgm:cxn modelId="{EF39EAD0-AE6C-4860-8473-CF1A5B6A735D}" srcId="{D55D6A63-ACF5-4DB7-A889-D16920BF8845}" destId="{5AD598E5-D58F-433D-8EB0-0E0486A9A3B4}" srcOrd="0" destOrd="0" parTransId="{287E4208-736F-4CBB-BC7A-9BE70A968A0C}" sibTransId="{D16AC199-FEBF-4908-BC0B-9EAB7F0BD397}"/>
    <dgm:cxn modelId="{E35FA131-5E81-4AA7-8B3C-8C1C084D8186}" type="presParOf" srcId="{143E5226-1DC3-4291-98C6-179C95D2F8DF}" destId="{617810D4-33A4-459B-A364-9A581894650E}" srcOrd="0" destOrd="0" presId="urn:microsoft.com/office/officeart/2009/3/layout/RandomtoResultProcess"/>
    <dgm:cxn modelId="{57BED15E-3A65-42A1-9E74-A6A6AD6A53E9}" type="presParOf" srcId="{617810D4-33A4-459B-A364-9A581894650E}" destId="{6A45B418-F656-452F-8FD2-2E3762E05C09}" srcOrd="0" destOrd="0" presId="urn:microsoft.com/office/officeart/2009/3/layout/RandomtoResultProcess"/>
    <dgm:cxn modelId="{AE5234C9-C003-4699-8413-EA5E34F8AABF}" type="presParOf" srcId="{617810D4-33A4-459B-A364-9A581894650E}" destId="{C0E2BE41-9081-41AB-B616-FF49F573367B}" srcOrd="1" destOrd="0" presId="urn:microsoft.com/office/officeart/2009/3/layout/RandomtoResultProcess"/>
    <dgm:cxn modelId="{EB953688-91AF-4834-8A0E-31772C6EE205}" type="presParOf" srcId="{617810D4-33A4-459B-A364-9A581894650E}" destId="{D9C99530-44C5-4012-B5E1-FF960213DA87}" srcOrd="2" destOrd="0" presId="urn:microsoft.com/office/officeart/2009/3/layout/RandomtoResultProcess"/>
    <dgm:cxn modelId="{D8AEBFD2-7DA5-430B-AB3F-3AA385E433F0}" type="presParOf" srcId="{617810D4-33A4-459B-A364-9A581894650E}" destId="{96AB6825-5644-4864-A51B-9611AFEA2B05}" srcOrd="3" destOrd="0" presId="urn:microsoft.com/office/officeart/2009/3/layout/RandomtoResultProcess"/>
    <dgm:cxn modelId="{BD6AC500-7A1B-41BB-B9E2-930733371EC0}" type="presParOf" srcId="{617810D4-33A4-459B-A364-9A581894650E}" destId="{79DCBC1B-81B6-457A-9FAD-EF094DD4677E}" srcOrd="4" destOrd="0" presId="urn:microsoft.com/office/officeart/2009/3/layout/RandomtoResultProcess"/>
    <dgm:cxn modelId="{2C8A736D-A463-478F-9321-23BF43349839}" type="presParOf" srcId="{617810D4-33A4-459B-A364-9A581894650E}" destId="{78B7F00E-4492-44CF-AD01-9A2FF7B229CB}" srcOrd="5" destOrd="0" presId="urn:microsoft.com/office/officeart/2009/3/layout/RandomtoResultProcess"/>
    <dgm:cxn modelId="{480479EB-494C-4639-897E-0983FE5DFB1B}" type="presParOf" srcId="{617810D4-33A4-459B-A364-9A581894650E}" destId="{2133A7FD-3DCA-4B18-9B99-33F5A40BE383}" srcOrd="6" destOrd="0" presId="urn:microsoft.com/office/officeart/2009/3/layout/RandomtoResultProcess"/>
    <dgm:cxn modelId="{018A57BD-1421-47CE-B2CF-AE411E19F8E9}" type="presParOf" srcId="{617810D4-33A4-459B-A364-9A581894650E}" destId="{06336B93-E872-4BDF-85C1-2E9FF393FBC6}" srcOrd="7" destOrd="0" presId="urn:microsoft.com/office/officeart/2009/3/layout/RandomtoResultProcess"/>
    <dgm:cxn modelId="{A077A5FA-0740-4014-9C26-2FA509FFDC3B}" type="presParOf" srcId="{617810D4-33A4-459B-A364-9A581894650E}" destId="{8131232B-4AE2-4747-876F-516E9E97AB43}" srcOrd="8" destOrd="0" presId="urn:microsoft.com/office/officeart/2009/3/layout/RandomtoResultProcess"/>
    <dgm:cxn modelId="{28914AB7-FF2C-4083-92A4-CBFD4A1AF721}" type="presParOf" srcId="{617810D4-33A4-459B-A364-9A581894650E}" destId="{19482470-1F12-421C-97D6-093E80CF09FD}" srcOrd="9" destOrd="0" presId="urn:microsoft.com/office/officeart/2009/3/layout/RandomtoResultProcess"/>
    <dgm:cxn modelId="{8E0E6A27-47A9-4402-B285-C1389E32B433}" type="presParOf" srcId="{617810D4-33A4-459B-A364-9A581894650E}" destId="{E2C002D8-1525-41FA-A82D-66F5ED0679A0}" srcOrd="10" destOrd="0" presId="urn:microsoft.com/office/officeart/2009/3/layout/RandomtoResultProcess"/>
    <dgm:cxn modelId="{F7083CC2-CD70-487E-B000-73C80C621F6A}" type="presParOf" srcId="{617810D4-33A4-459B-A364-9A581894650E}" destId="{7F0C3FBE-4F12-456A-BE4F-263AD818E4F6}" srcOrd="11" destOrd="0" presId="urn:microsoft.com/office/officeart/2009/3/layout/RandomtoResultProcess"/>
    <dgm:cxn modelId="{FF6D92AC-B35D-412A-94B0-D4495CE7B2A7}" type="presParOf" srcId="{617810D4-33A4-459B-A364-9A581894650E}" destId="{24178C63-8CB8-4B9B-866B-C1F12D6967CE}" srcOrd="12" destOrd="0" presId="urn:microsoft.com/office/officeart/2009/3/layout/RandomtoResultProcess"/>
    <dgm:cxn modelId="{09B0B0BE-A1B8-4311-8ED3-2C5B7C73A669}" type="presParOf" srcId="{617810D4-33A4-459B-A364-9A581894650E}" destId="{CFD9E486-467D-4DCF-8927-4FA0584D34B8}" srcOrd="13" destOrd="0" presId="urn:microsoft.com/office/officeart/2009/3/layout/RandomtoResultProcess"/>
    <dgm:cxn modelId="{3298A8B2-0E70-45F9-AEC5-4BA36D7F8928}" type="presParOf" srcId="{617810D4-33A4-459B-A364-9A581894650E}" destId="{F010A2B2-7224-4170-9B0A-403125648AF5}" srcOrd="14" destOrd="0" presId="urn:microsoft.com/office/officeart/2009/3/layout/RandomtoResultProcess"/>
    <dgm:cxn modelId="{E92E5D5B-1041-4BF3-88D4-BB22F5CAC315}" type="presParOf" srcId="{617810D4-33A4-459B-A364-9A581894650E}" destId="{5005DBF0-F1B7-41A9-BDFC-255985EF28BA}" srcOrd="15" destOrd="0" presId="urn:microsoft.com/office/officeart/2009/3/layout/RandomtoResultProcess"/>
    <dgm:cxn modelId="{C919A247-E764-4C42-99A5-1B9628583C3F}" type="presParOf" srcId="{617810D4-33A4-459B-A364-9A581894650E}" destId="{60634168-A2C0-4665-B2A4-61AF7A86C1B8}" srcOrd="16" destOrd="0" presId="urn:microsoft.com/office/officeart/2009/3/layout/RandomtoResultProcess"/>
    <dgm:cxn modelId="{40B70512-6C9A-4226-806E-951AEDC3FEDF}" type="presParOf" srcId="{617810D4-33A4-459B-A364-9A581894650E}" destId="{D99E7118-282C-4E12-8F93-EAA69E289BD2}" srcOrd="17" destOrd="0" presId="urn:microsoft.com/office/officeart/2009/3/layout/RandomtoResultProcess"/>
    <dgm:cxn modelId="{7A59C876-4D17-47B8-8052-F9BD4D131B9A}" type="presParOf" srcId="{617810D4-33A4-459B-A364-9A581894650E}" destId="{08ADACD3-E574-490E-9FDF-BFC4250792CC}" srcOrd="18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2CDA7B9-37DA-4097-B413-41AA1B90EA9C}" type="doc">
      <dgm:prSet loTypeId="urn:microsoft.com/office/officeart/2005/8/layout/gear1" loCatId="relationship" qsTypeId="urn:microsoft.com/office/officeart/2005/8/quickstyle/simple4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51A91EE-306E-4173-861B-3822DC721A59}">
      <dgm:prSet/>
      <dgm:spPr/>
      <dgm:t>
        <a:bodyPr/>
        <a:lstStyle/>
        <a:p>
          <a:r>
            <a:rPr lang="en-US" b="0" i="0" baseline="0"/>
            <a:t>To what extent does AI adoption improve operational efficiency in SMEs?</a:t>
          </a:r>
          <a:endParaRPr lang="en-US"/>
        </a:p>
      </dgm:t>
    </dgm:pt>
    <dgm:pt modelId="{E1187E89-4417-4AAB-B3FF-79C7A68BF589}" type="parTrans" cxnId="{1B3E28F3-0BE8-409F-AEC1-C9D65A63FE12}">
      <dgm:prSet/>
      <dgm:spPr/>
      <dgm:t>
        <a:bodyPr/>
        <a:lstStyle/>
        <a:p>
          <a:endParaRPr lang="en-US"/>
        </a:p>
      </dgm:t>
    </dgm:pt>
    <dgm:pt modelId="{E672990A-5646-4A11-8473-5038398556CF}" type="sibTrans" cxnId="{1B3E28F3-0BE8-409F-AEC1-C9D65A63FE12}">
      <dgm:prSet/>
      <dgm:spPr/>
      <dgm:t>
        <a:bodyPr/>
        <a:lstStyle/>
        <a:p>
          <a:endParaRPr lang="en-US"/>
        </a:p>
      </dgm:t>
    </dgm:pt>
    <dgm:pt modelId="{3C06BC6A-D047-4983-B731-C5573492BBF2}">
      <dgm:prSet/>
      <dgm:spPr/>
      <dgm:t>
        <a:bodyPr/>
        <a:lstStyle/>
        <a:p>
          <a:r>
            <a:rPr lang="en-US" b="0" i="0" baseline="0"/>
            <a:t>Which operational areas benefit most from AI implementation?</a:t>
          </a:r>
          <a:endParaRPr lang="en-US"/>
        </a:p>
      </dgm:t>
    </dgm:pt>
    <dgm:pt modelId="{C7955785-216C-4914-B858-3BFCB3B381BB}" type="parTrans" cxnId="{F78276EA-36F8-44F8-A2E4-62AA0D271C82}">
      <dgm:prSet/>
      <dgm:spPr/>
      <dgm:t>
        <a:bodyPr/>
        <a:lstStyle/>
        <a:p>
          <a:endParaRPr lang="en-US"/>
        </a:p>
      </dgm:t>
    </dgm:pt>
    <dgm:pt modelId="{2EE99A6C-FF37-49CA-B2F6-9ECCB2D40B09}" type="sibTrans" cxnId="{F78276EA-36F8-44F8-A2E4-62AA0D271C82}">
      <dgm:prSet/>
      <dgm:spPr/>
      <dgm:t>
        <a:bodyPr/>
        <a:lstStyle/>
        <a:p>
          <a:endParaRPr lang="en-US"/>
        </a:p>
      </dgm:t>
    </dgm:pt>
    <dgm:pt modelId="{E7C37410-FDF4-49E9-BB6D-22CAA9A8C1E4}">
      <dgm:prSet/>
      <dgm:spPr/>
      <dgm:t>
        <a:bodyPr/>
        <a:lstStyle/>
        <a:p>
          <a:r>
            <a:rPr lang="en-US" b="0" i="0" baseline="0"/>
            <a:t>What challenges limit AI effectiveness in SMEs?</a:t>
          </a:r>
          <a:endParaRPr lang="en-US"/>
        </a:p>
      </dgm:t>
    </dgm:pt>
    <dgm:pt modelId="{A099BF3E-D02C-4A11-8B3F-C15B02466DB0}" type="parTrans" cxnId="{B327D701-6E9A-46E0-8799-8884AF533E66}">
      <dgm:prSet/>
      <dgm:spPr/>
      <dgm:t>
        <a:bodyPr/>
        <a:lstStyle/>
        <a:p>
          <a:endParaRPr lang="en-US"/>
        </a:p>
      </dgm:t>
    </dgm:pt>
    <dgm:pt modelId="{3C80FF27-D23E-412B-8FB9-2E9A72F792DE}" type="sibTrans" cxnId="{B327D701-6E9A-46E0-8799-8884AF533E66}">
      <dgm:prSet/>
      <dgm:spPr/>
      <dgm:t>
        <a:bodyPr/>
        <a:lstStyle/>
        <a:p>
          <a:endParaRPr lang="en-US"/>
        </a:p>
      </dgm:t>
    </dgm:pt>
    <dgm:pt modelId="{A81B0005-F9B0-4CBA-812C-A960B62665AF}">
      <dgm:prSet/>
      <dgm:spPr/>
      <dgm:t>
        <a:bodyPr/>
        <a:lstStyle/>
        <a:p>
          <a:endParaRPr lang="en-US"/>
        </a:p>
      </dgm:t>
    </dgm:pt>
    <dgm:pt modelId="{002D31E6-35F4-422D-A48B-57AE85BBFD7E}" type="parTrans" cxnId="{70F1E97E-766B-4B72-A2B6-A9C6BA9FD8DC}">
      <dgm:prSet/>
      <dgm:spPr/>
      <dgm:t>
        <a:bodyPr/>
        <a:lstStyle/>
        <a:p>
          <a:endParaRPr lang="en-US"/>
        </a:p>
      </dgm:t>
    </dgm:pt>
    <dgm:pt modelId="{207EFE06-27A2-4633-B84D-2F886DA97CF9}" type="sibTrans" cxnId="{70F1E97E-766B-4B72-A2B6-A9C6BA9FD8DC}">
      <dgm:prSet/>
      <dgm:spPr/>
      <dgm:t>
        <a:bodyPr/>
        <a:lstStyle/>
        <a:p>
          <a:endParaRPr lang="en-US"/>
        </a:p>
      </dgm:t>
    </dgm:pt>
    <dgm:pt modelId="{4CDE3276-3412-4CCB-8419-4EDC0C9A88A8}" type="pres">
      <dgm:prSet presAssocID="{C2CDA7B9-37DA-4097-B413-41AA1B90EA9C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8AD7BDF7-96D6-4B00-AF67-E5F3F88AE408}" type="pres">
      <dgm:prSet presAssocID="{B51A91EE-306E-4173-861B-3822DC721A59}" presName="gear1" presStyleLbl="node1" presStyleIdx="0" presStyleCnt="3">
        <dgm:presLayoutVars>
          <dgm:chMax val="1"/>
          <dgm:bulletEnabled val="1"/>
        </dgm:presLayoutVars>
      </dgm:prSet>
      <dgm:spPr/>
    </dgm:pt>
    <dgm:pt modelId="{9EBC8722-244D-4C11-B6E3-91ABAB453872}" type="pres">
      <dgm:prSet presAssocID="{B51A91EE-306E-4173-861B-3822DC721A59}" presName="gear1srcNode" presStyleLbl="node1" presStyleIdx="0" presStyleCnt="3"/>
      <dgm:spPr/>
    </dgm:pt>
    <dgm:pt modelId="{D872AED5-00BD-4E4C-9451-87D14825E40A}" type="pres">
      <dgm:prSet presAssocID="{B51A91EE-306E-4173-861B-3822DC721A59}" presName="gear1dstNode" presStyleLbl="node1" presStyleIdx="0" presStyleCnt="3"/>
      <dgm:spPr/>
    </dgm:pt>
    <dgm:pt modelId="{57C9DD3E-29FD-4687-9640-13DC3A4F6076}" type="pres">
      <dgm:prSet presAssocID="{3C06BC6A-D047-4983-B731-C5573492BBF2}" presName="gear2" presStyleLbl="node1" presStyleIdx="1" presStyleCnt="3">
        <dgm:presLayoutVars>
          <dgm:chMax val="1"/>
          <dgm:bulletEnabled val="1"/>
        </dgm:presLayoutVars>
      </dgm:prSet>
      <dgm:spPr/>
    </dgm:pt>
    <dgm:pt modelId="{4DA8F94A-9A78-44BF-B428-2F2A96D45CBD}" type="pres">
      <dgm:prSet presAssocID="{3C06BC6A-D047-4983-B731-C5573492BBF2}" presName="gear2srcNode" presStyleLbl="node1" presStyleIdx="1" presStyleCnt="3"/>
      <dgm:spPr/>
    </dgm:pt>
    <dgm:pt modelId="{02BFA521-E687-489B-A3EA-3321A75D93D8}" type="pres">
      <dgm:prSet presAssocID="{3C06BC6A-D047-4983-B731-C5573492BBF2}" presName="gear2dstNode" presStyleLbl="node1" presStyleIdx="1" presStyleCnt="3"/>
      <dgm:spPr/>
    </dgm:pt>
    <dgm:pt modelId="{6D1086E9-6D98-4907-82E3-DE988AA4EC64}" type="pres">
      <dgm:prSet presAssocID="{E7C37410-FDF4-49E9-BB6D-22CAA9A8C1E4}" presName="gear3" presStyleLbl="node1" presStyleIdx="2" presStyleCnt="3"/>
      <dgm:spPr/>
    </dgm:pt>
    <dgm:pt modelId="{0C262144-157B-40CD-84B0-CDA888866867}" type="pres">
      <dgm:prSet presAssocID="{E7C37410-FDF4-49E9-BB6D-22CAA9A8C1E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104EC0E5-F658-45FA-8AA9-10856FC0159C}" type="pres">
      <dgm:prSet presAssocID="{E7C37410-FDF4-49E9-BB6D-22CAA9A8C1E4}" presName="gear3srcNode" presStyleLbl="node1" presStyleIdx="2" presStyleCnt="3"/>
      <dgm:spPr/>
    </dgm:pt>
    <dgm:pt modelId="{D3D4738F-DEFD-41E1-8571-200689616F7C}" type="pres">
      <dgm:prSet presAssocID="{E7C37410-FDF4-49E9-BB6D-22CAA9A8C1E4}" presName="gear3dstNode" presStyleLbl="node1" presStyleIdx="2" presStyleCnt="3"/>
      <dgm:spPr/>
    </dgm:pt>
    <dgm:pt modelId="{363A6296-91D5-400B-813C-02517D01F359}" type="pres">
      <dgm:prSet presAssocID="{E672990A-5646-4A11-8473-5038398556CF}" presName="connector1" presStyleLbl="sibTrans2D1" presStyleIdx="0" presStyleCnt="3"/>
      <dgm:spPr/>
    </dgm:pt>
    <dgm:pt modelId="{314651DC-C272-45C7-B348-CEB955F65E1F}" type="pres">
      <dgm:prSet presAssocID="{2EE99A6C-FF37-49CA-B2F6-9ECCB2D40B09}" presName="connector2" presStyleLbl="sibTrans2D1" presStyleIdx="1" presStyleCnt="3"/>
      <dgm:spPr/>
    </dgm:pt>
    <dgm:pt modelId="{3300C30B-8CE9-441E-9286-C04CC94EB672}" type="pres">
      <dgm:prSet presAssocID="{3C80FF27-D23E-412B-8FB9-2E9A72F792DE}" presName="connector3" presStyleLbl="sibTrans2D1" presStyleIdx="2" presStyleCnt="3"/>
      <dgm:spPr/>
    </dgm:pt>
  </dgm:ptLst>
  <dgm:cxnLst>
    <dgm:cxn modelId="{B327D701-6E9A-46E0-8799-8884AF533E66}" srcId="{C2CDA7B9-37DA-4097-B413-41AA1B90EA9C}" destId="{E7C37410-FDF4-49E9-BB6D-22CAA9A8C1E4}" srcOrd="2" destOrd="0" parTransId="{A099BF3E-D02C-4A11-8B3F-C15B02466DB0}" sibTransId="{3C80FF27-D23E-412B-8FB9-2E9A72F792DE}"/>
    <dgm:cxn modelId="{FC28F810-0115-4AFE-8C95-BCDFBD2B36BD}" type="presOf" srcId="{E7C37410-FDF4-49E9-BB6D-22CAA9A8C1E4}" destId="{104EC0E5-F658-45FA-8AA9-10856FC0159C}" srcOrd="2" destOrd="0" presId="urn:microsoft.com/office/officeart/2005/8/layout/gear1"/>
    <dgm:cxn modelId="{FA1E1924-E316-4FC3-834C-2ACCC3FB4BBB}" type="presOf" srcId="{E7C37410-FDF4-49E9-BB6D-22CAA9A8C1E4}" destId="{D3D4738F-DEFD-41E1-8571-200689616F7C}" srcOrd="3" destOrd="0" presId="urn:microsoft.com/office/officeart/2005/8/layout/gear1"/>
    <dgm:cxn modelId="{0ED79025-BE56-4D72-AEF7-0D8044CBE2F3}" type="presOf" srcId="{2EE99A6C-FF37-49CA-B2F6-9ECCB2D40B09}" destId="{314651DC-C272-45C7-B348-CEB955F65E1F}" srcOrd="0" destOrd="0" presId="urn:microsoft.com/office/officeart/2005/8/layout/gear1"/>
    <dgm:cxn modelId="{8AF9615E-E5DB-470B-A459-B52B29794527}" type="presOf" srcId="{B51A91EE-306E-4173-861B-3822DC721A59}" destId="{D872AED5-00BD-4E4C-9451-87D14825E40A}" srcOrd="2" destOrd="0" presId="urn:microsoft.com/office/officeart/2005/8/layout/gear1"/>
    <dgm:cxn modelId="{09D1B150-F3C8-4B90-BF8D-DD3F90A87E54}" type="presOf" srcId="{3C80FF27-D23E-412B-8FB9-2E9A72F792DE}" destId="{3300C30B-8CE9-441E-9286-C04CC94EB672}" srcOrd="0" destOrd="0" presId="urn:microsoft.com/office/officeart/2005/8/layout/gear1"/>
    <dgm:cxn modelId="{70F1E97E-766B-4B72-A2B6-A9C6BA9FD8DC}" srcId="{C2CDA7B9-37DA-4097-B413-41AA1B90EA9C}" destId="{A81B0005-F9B0-4CBA-812C-A960B62665AF}" srcOrd="3" destOrd="0" parTransId="{002D31E6-35F4-422D-A48B-57AE85BBFD7E}" sibTransId="{207EFE06-27A2-4633-B84D-2F886DA97CF9}"/>
    <dgm:cxn modelId="{9B4EC68E-1821-4A43-9495-34F777D899B5}" type="presOf" srcId="{E7C37410-FDF4-49E9-BB6D-22CAA9A8C1E4}" destId="{0C262144-157B-40CD-84B0-CDA888866867}" srcOrd="1" destOrd="0" presId="urn:microsoft.com/office/officeart/2005/8/layout/gear1"/>
    <dgm:cxn modelId="{33D5D1B5-3A05-4351-8842-9B1D247F9618}" type="presOf" srcId="{C2CDA7B9-37DA-4097-B413-41AA1B90EA9C}" destId="{4CDE3276-3412-4CCB-8419-4EDC0C9A88A8}" srcOrd="0" destOrd="0" presId="urn:microsoft.com/office/officeart/2005/8/layout/gear1"/>
    <dgm:cxn modelId="{C9DCE7BC-FCFA-49C0-9A09-97FA3C68EAFA}" type="presOf" srcId="{3C06BC6A-D047-4983-B731-C5573492BBF2}" destId="{57C9DD3E-29FD-4687-9640-13DC3A4F6076}" srcOrd="0" destOrd="0" presId="urn:microsoft.com/office/officeart/2005/8/layout/gear1"/>
    <dgm:cxn modelId="{BEAB6AC7-5F5A-4B31-9BC1-EFD00BC4A852}" type="presOf" srcId="{B51A91EE-306E-4173-861B-3822DC721A59}" destId="{8AD7BDF7-96D6-4B00-AF67-E5F3F88AE408}" srcOrd="0" destOrd="0" presId="urn:microsoft.com/office/officeart/2005/8/layout/gear1"/>
    <dgm:cxn modelId="{2B28A9CB-B0CF-4FF3-9051-E39BD9880941}" type="presOf" srcId="{B51A91EE-306E-4173-861B-3822DC721A59}" destId="{9EBC8722-244D-4C11-B6E3-91ABAB453872}" srcOrd="1" destOrd="0" presId="urn:microsoft.com/office/officeart/2005/8/layout/gear1"/>
    <dgm:cxn modelId="{7742A6D0-9B4B-4F2B-8DC1-042A4C35CFF1}" type="presOf" srcId="{E672990A-5646-4A11-8473-5038398556CF}" destId="{363A6296-91D5-400B-813C-02517D01F359}" srcOrd="0" destOrd="0" presId="urn:microsoft.com/office/officeart/2005/8/layout/gear1"/>
    <dgm:cxn modelId="{6FD1A2D1-CA61-42D5-82FB-CB74939DB5CC}" type="presOf" srcId="{E7C37410-FDF4-49E9-BB6D-22CAA9A8C1E4}" destId="{6D1086E9-6D98-4907-82E3-DE988AA4EC64}" srcOrd="0" destOrd="0" presId="urn:microsoft.com/office/officeart/2005/8/layout/gear1"/>
    <dgm:cxn modelId="{D09C7BDB-61B1-4CBD-8C0D-2FAB504E363E}" type="presOf" srcId="{3C06BC6A-D047-4983-B731-C5573492BBF2}" destId="{4DA8F94A-9A78-44BF-B428-2F2A96D45CBD}" srcOrd="1" destOrd="0" presId="urn:microsoft.com/office/officeart/2005/8/layout/gear1"/>
    <dgm:cxn modelId="{F78276EA-36F8-44F8-A2E4-62AA0D271C82}" srcId="{C2CDA7B9-37DA-4097-B413-41AA1B90EA9C}" destId="{3C06BC6A-D047-4983-B731-C5573492BBF2}" srcOrd="1" destOrd="0" parTransId="{C7955785-216C-4914-B858-3BFCB3B381BB}" sibTransId="{2EE99A6C-FF37-49CA-B2F6-9ECCB2D40B09}"/>
    <dgm:cxn modelId="{005E5BEF-18EB-45A4-A6A8-08DFF5F87E88}" type="presOf" srcId="{3C06BC6A-D047-4983-B731-C5573492BBF2}" destId="{02BFA521-E687-489B-A3EA-3321A75D93D8}" srcOrd="2" destOrd="0" presId="urn:microsoft.com/office/officeart/2005/8/layout/gear1"/>
    <dgm:cxn modelId="{1B3E28F3-0BE8-409F-AEC1-C9D65A63FE12}" srcId="{C2CDA7B9-37DA-4097-B413-41AA1B90EA9C}" destId="{B51A91EE-306E-4173-861B-3822DC721A59}" srcOrd="0" destOrd="0" parTransId="{E1187E89-4417-4AAB-B3FF-79C7A68BF589}" sibTransId="{E672990A-5646-4A11-8473-5038398556CF}"/>
    <dgm:cxn modelId="{ABB756AE-ACA9-4E0E-A866-DF6ACBDACB5E}" type="presParOf" srcId="{4CDE3276-3412-4CCB-8419-4EDC0C9A88A8}" destId="{8AD7BDF7-96D6-4B00-AF67-E5F3F88AE408}" srcOrd="0" destOrd="0" presId="urn:microsoft.com/office/officeart/2005/8/layout/gear1"/>
    <dgm:cxn modelId="{E718C2F5-A904-41A3-A7A3-BC26FCBE3CB3}" type="presParOf" srcId="{4CDE3276-3412-4CCB-8419-4EDC0C9A88A8}" destId="{9EBC8722-244D-4C11-B6E3-91ABAB453872}" srcOrd="1" destOrd="0" presId="urn:microsoft.com/office/officeart/2005/8/layout/gear1"/>
    <dgm:cxn modelId="{0D2A093F-A5CA-45F3-96B2-8C1A314BBAAD}" type="presParOf" srcId="{4CDE3276-3412-4CCB-8419-4EDC0C9A88A8}" destId="{D872AED5-00BD-4E4C-9451-87D14825E40A}" srcOrd="2" destOrd="0" presId="urn:microsoft.com/office/officeart/2005/8/layout/gear1"/>
    <dgm:cxn modelId="{E4F3A559-5511-4094-A175-AB2690C747D6}" type="presParOf" srcId="{4CDE3276-3412-4CCB-8419-4EDC0C9A88A8}" destId="{57C9DD3E-29FD-4687-9640-13DC3A4F6076}" srcOrd="3" destOrd="0" presId="urn:microsoft.com/office/officeart/2005/8/layout/gear1"/>
    <dgm:cxn modelId="{B9A779CD-F41D-47E3-B984-F010906B09A2}" type="presParOf" srcId="{4CDE3276-3412-4CCB-8419-4EDC0C9A88A8}" destId="{4DA8F94A-9A78-44BF-B428-2F2A96D45CBD}" srcOrd="4" destOrd="0" presId="urn:microsoft.com/office/officeart/2005/8/layout/gear1"/>
    <dgm:cxn modelId="{8D0F267E-E4E2-49D2-B244-F056D5DD54F9}" type="presParOf" srcId="{4CDE3276-3412-4CCB-8419-4EDC0C9A88A8}" destId="{02BFA521-E687-489B-A3EA-3321A75D93D8}" srcOrd="5" destOrd="0" presId="urn:microsoft.com/office/officeart/2005/8/layout/gear1"/>
    <dgm:cxn modelId="{E64D7171-382F-4774-878F-B172F7695BE0}" type="presParOf" srcId="{4CDE3276-3412-4CCB-8419-4EDC0C9A88A8}" destId="{6D1086E9-6D98-4907-82E3-DE988AA4EC64}" srcOrd="6" destOrd="0" presId="urn:microsoft.com/office/officeart/2005/8/layout/gear1"/>
    <dgm:cxn modelId="{1129CD49-62CE-4CBA-BEC4-2BAB248CECAD}" type="presParOf" srcId="{4CDE3276-3412-4CCB-8419-4EDC0C9A88A8}" destId="{0C262144-157B-40CD-84B0-CDA888866867}" srcOrd="7" destOrd="0" presId="urn:microsoft.com/office/officeart/2005/8/layout/gear1"/>
    <dgm:cxn modelId="{E7CE7E1F-2ADB-491A-8B6F-BF46A284B575}" type="presParOf" srcId="{4CDE3276-3412-4CCB-8419-4EDC0C9A88A8}" destId="{104EC0E5-F658-45FA-8AA9-10856FC0159C}" srcOrd="8" destOrd="0" presId="urn:microsoft.com/office/officeart/2005/8/layout/gear1"/>
    <dgm:cxn modelId="{7905E4BA-3524-4780-869E-42958A92ACB5}" type="presParOf" srcId="{4CDE3276-3412-4CCB-8419-4EDC0C9A88A8}" destId="{D3D4738F-DEFD-41E1-8571-200689616F7C}" srcOrd="9" destOrd="0" presId="urn:microsoft.com/office/officeart/2005/8/layout/gear1"/>
    <dgm:cxn modelId="{89AD0811-0848-4FE5-9B13-F4691BE0D3A3}" type="presParOf" srcId="{4CDE3276-3412-4CCB-8419-4EDC0C9A88A8}" destId="{363A6296-91D5-400B-813C-02517D01F359}" srcOrd="10" destOrd="0" presId="urn:microsoft.com/office/officeart/2005/8/layout/gear1"/>
    <dgm:cxn modelId="{0822888C-6AFE-47ED-8600-17FE3A18AFC2}" type="presParOf" srcId="{4CDE3276-3412-4CCB-8419-4EDC0C9A88A8}" destId="{314651DC-C272-45C7-B348-CEB955F65E1F}" srcOrd="11" destOrd="0" presId="urn:microsoft.com/office/officeart/2005/8/layout/gear1"/>
    <dgm:cxn modelId="{0322347F-3BEC-49E7-A029-D2BD751E4872}" type="presParOf" srcId="{4CDE3276-3412-4CCB-8419-4EDC0C9A88A8}" destId="{3300C30B-8CE9-441E-9286-C04CC94EB67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716AB31-15A5-4B80-9F10-86D6AC6492E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E041E75-04A3-45FB-B24E-58F35888DFB7}">
      <dgm:prSet/>
      <dgm:spPr/>
      <dgm:t>
        <a:bodyPr/>
        <a:lstStyle/>
        <a:p>
          <a:r>
            <a:rPr lang="en-US" b="1"/>
            <a:t>Technology Acceptance Model (TAM)</a:t>
          </a:r>
          <a:endParaRPr lang="en-US"/>
        </a:p>
      </dgm:t>
    </dgm:pt>
    <dgm:pt modelId="{60BDEE37-20B9-4700-9D3E-E46221250700}" type="parTrans" cxnId="{61FD5773-794E-4D95-A993-95E1EBF919CD}">
      <dgm:prSet/>
      <dgm:spPr/>
      <dgm:t>
        <a:bodyPr/>
        <a:lstStyle/>
        <a:p>
          <a:endParaRPr lang="en-US"/>
        </a:p>
      </dgm:t>
    </dgm:pt>
    <dgm:pt modelId="{3CBF4F40-4A2C-440C-BD5D-FF5C3916C50F}" type="sibTrans" cxnId="{61FD5773-794E-4D95-A993-95E1EBF919CD}">
      <dgm:prSet/>
      <dgm:spPr/>
      <dgm:t>
        <a:bodyPr/>
        <a:lstStyle/>
        <a:p>
          <a:endParaRPr lang="en-US"/>
        </a:p>
      </dgm:t>
    </dgm:pt>
    <dgm:pt modelId="{C9FF1D7F-8F2A-4D4E-AA74-44542B328071}">
      <dgm:prSet/>
      <dgm:spPr/>
      <dgm:t>
        <a:bodyPr/>
        <a:lstStyle/>
        <a:p>
          <a:r>
            <a:rPr lang="en-US" dirty="0"/>
            <a:t>Explains technology adoption </a:t>
          </a:r>
          <a:r>
            <a:rPr lang="en-US" dirty="0" err="1"/>
            <a:t>behaviour</a:t>
          </a:r>
          <a:endParaRPr lang="en-US" dirty="0"/>
        </a:p>
      </dgm:t>
    </dgm:pt>
    <dgm:pt modelId="{69677E37-9DE3-4B47-9018-C7BFC5BCFFD9}" type="parTrans" cxnId="{8A0E4A2C-0F02-4B88-AF7E-8E53EEB3C65A}">
      <dgm:prSet/>
      <dgm:spPr/>
      <dgm:t>
        <a:bodyPr/>
        <a:lstStyle/>
        <a:p>
          <a:endParaRPr lang="en-US"/>
        </a:p>
      </dgm:t>
    </dgm:pt>
    <dgm:pt modelId="{8BA721C8-9451-4FD6-A432-3185CA4BE7DD}" type="sibTrans" cxnId="{8A0E4A2C-0F02-4B88-AF7E-8E53EEB3C65A}">
      <dgm:prSet/>
      <dgm:spPr/>
      <dgm:t>
        <a:bodyPr/>
        <a:lstStyle/>
        <a:p>
          <a:endParaRPr lang="en-US"/>
        </a:p>
      </dgm:t>
    </dgm:pt>
    <dgm:pt modelId="{53719B69-1AE1-44E7-97E9-B16A6B46A508}">
      <dgm:prSet/>
      <dgm:spPr/>
      <dgm:t>
        <a:bodyPr/>
        <a:lstStyle/>
        <a:p>
          <a:r>
            <a:rPr lang="en-US" dirty="0"/>
            <a:t>Focuses on perceived usefulness and ease of use</a:t>
          </a:r>
        </a:p>
      </dgm:t>
    </dgm:pt>
    <dgm:pt modelId="{024FF785-8EDD-480C-8759-DF48D0A11CD1}" type="parTrans" cxnId="{07159BFD-A63E-4DFE-92FE-84E3C54FBC69}">
      <dgm:prSet/>
      <dgm:spPr/>
      <dgm:t>
        <a:bodyPr/>
        <a:lstStyle/>
        <a:p>
          <a:endParaRPr lang="en-US"/>
        </a:p>
      </dgm:t>
    </dgm:pt>
    <dgm:pt modelId="{ABF1DE75-70FA-45E9-A68C-CE15DECE98F8}" type="sibTrans" cxnId="{07159BFD-A63E-4DFE-92FE-84E3C54FBC69}">
      <dgm:prSet/>
      <dgm:spPr/>
      <dgm:t>
        <a:bodyPr/>
        <a:lstStyle/>
        <a:p>
          <a:endParaRPr lang="en-US"/>
        </a:p>
      </dgm:t>
    </dgm:pt>
    <dgm:pt modelId="{6691A71B-7EC4-4F04-A696-8982DE8EDE9E}">
      <dgm:prSet/>
      <dgm:spPr/>
      <dgm:t>
        <a:bodyPr/>
        <a:lstStyle/>
        <a:p>
          <a:r>
            <a:rPr lang="en-US" b="1"/>
            <a:t>Diffusion of Innovation Theory</a:t>
          </a:r>
          <a:endParaRPr lang="en-US"/>
        </a:p>
      </dgm:t>
    </dgm:pt>
    <dgm:pt modelId="{CB767C4D-3AFF-4010-A3F4-AC0DAE2C3150}" type="parTrans" cxnId="{8273AA44-8231-425F-9EDF-84A1F03EE0D5}">
      <dgm:prSet/>
      <dgm:spPr/>
      <dgm:t>
        <a:bodyPr/>
        <a:lstStyle/>
        <a:p>
          <a:endParaRPr lang="en-US"/>
        </a:p>
      </dgm:t>
    </dgm:pt>
    <dgm:pt modelId="{560DA96D-99E2-4AAF-A463-6E600E408E8E}" type="sibTrans" cxnId="{8273AA44-8231-425F-9EDF-84A1F03EE0D5}">
      <dgm:prSet/>
      <dgm:spPr/>
      <dgm:t>
        <a:bodyPr/>
        <a:lstStyle/>
        <a:p>
          <a:endParaRPr lang="en-US"/>
        </a:p>
      </dgm:t>
    </dgm:pt>
    <dgm:pt modelId="{5AE6449B-BFE0-4E92-A2AA-5072C9C1BA2C}">
      <dgm:prSet/>
      <dgm:spPr/>
      <dgm:t>
        <a:bodyPr/>
        <a:lstStyle/>
        <a:p>
          <a:r>
            <a:rPr lang="en-US" dirty="0"/>
            <a:t>Explains how innovations spread within </a:t>
          </a:r>
          <a:r>
            <a:rPr lang="en-US" dirty="0" err="1"/>
            <a:t>organisations</a:t>
          </a:r>
          <a:endParaRPr lang="en-US" dirty="0"/>
        </a:p>
      </dgm:t>
    </dgm:pt>
    <dgm:pt modelId="{83CA5CA0-9FA4-4B83-8850-EA9CF1597D03}" type="parTrans" cxnId="{71F6B11F-57F7-4E24-87E4-0744A4B3C0C3}">
      <dgm:prSet/>
      <dgm:spPr/>
      <dgm:t>
        <a:bodyPr/>
        <a:lstStyle/>
        <a:p>
          <a:endParaRPr lang="en-US"/>
        </a:p>
      </dgm:t>
    </dgm:pt>
    <dgm:pt modelId="{3755B73B-3355-40E2-9494-E7AFEE7700D2}" type="sibTrans" cxnId="{71F6B11F-57F7-4E24-87E4-0744A4B3C0C3}">
      <dgm:prSet/>
      <dgm:spPr/>
      <dgm:t>
        <a:bodyPr/>
        <a:lstStyle/>
        <a:p>
          <a:endParaRPr lang="en-US"/>
        </a:p>
      </dgm:t>
    </dgm:pt>
    <dgm:pt modelId="{4C4EFE56-0137-4285-A671-85CE68CE16C9}">
      <dgm:prSet/>
      <dgm:spPr/>
      <dgm:t>
        <a:bodyPr/>
        <a:lstStyle/>
        <a:p>
          <a:r>
            <a:rPr lang="en-US" dirty="0"/>
            <a:t>Identifies early adopters and adoption barriers</a:t>
          </a:r>
        </a:p>
      </dgm:t>
    </dgm:pt>
    <dgm:pt modelId="{B7C8BA38-35CB-47F8-BB3B-D1A6CB326A9C}" type="parTrans" cxnId="{0C2524D7-7EA8-45CC-B805-B6C31D8D9906}">
      <dgm:prSet/>
      <dgm:spPr/>
      <dgm:t>
        <a:bodyPr/>
        <a:lstStyle/>
        <a:p>
          <a:endParaRPr lang="en-US"/>
        </a:p>
      </dgm:t>
    </dgm:pt>
    <dgm:pt modelId="{6048D9C2-C225-4402-9F09-FC8990495948}" type="sibTrans" cxnId="{0C2524D7-7EA8-45CC-B805-B6C31D8D9906}">
      <dgm:prSet/>
      <dgm:spPr/>
      <dgm:t>
        <a:bodyPr/>
        <a:lstStyle/>
        <a:p>
          <a:endParaRPr lang="en-US"/>
        </a:p>
      </dgm:t>
    </dgm:pt>
    <dgm:pt modelId="{47B0EAAE-D81E-4F83-8337-BAC27CCA3496}">
      <dgm:prSet/>
      <dgm:spPr/>
      <dgm:t>
        <a:bodyPr/>
        <a:lstStyle/>
        <a:p>
          <a:r>
            <a:rPr lang="en-US" b="1"/>
            <a:t>Resource-Based View (RBV)</a:t>
          </a:r>
          <a:endParaRPr lang="en-US"/>
        </a:p>
      </dgm:t>
    </dgm:pt>
    <dgm:pt modelId="{AB59D94B-54A4-4C6E-9102-B7BBA38650FE}" type="parTrans" cxnId="{7B5052A3-AC48-4A01-AD13-7C61D6A06501}">
      <dgm:prSet/>
      <dgm:spPr/>
      <dgm:t>
        <a:bodyPr/>
        <a:lstStyle/>
        <a:p>
          <a:endParaRPr lang="en-US"/>
        </a:p>
      </dgm:t>
    </dgm:pt>
    <dgm:pt modelId="{9F880310-0EC3-4D6B-93D5-5CB9946F6538}" type="sibTrans" cxnId="{7B5052A3-AC48-4A01-AD13-7C61D6A06501}">
      <dgm:prSet/>
      <dgm:spPr/>
      <dgm:t>
        <a:bodyPr/>
        <a:lstStyle/>
        <a:p>
          <a:endParaRPr lang="en-US"/>
        </a:p>
      </dgm:t>
    </dgm:pt>
    <dgm:pt modelId="{2D7B9952-839D-4BA6-A61B-429B9A96AFE2}">
      <dgm:prSet/>
      <dgm:spPr/>
      <dgm:t>
        <a:bodyPr/>
        <a:lstStyle/>
        <a:p>
          <a:r>
            <a:rPr lang="en-US" dirty="0"/>
            <a:t>AI as a strategic resource</a:t>
          </a:r>
        </a:p>
      </dgm:t>
    </dgm:pt>
    <dgm:pt modelId="{B3B089C1-187E-46CB-B651-D381CD4E4A21}" type="parTrans" cxnId="{31EC1555-4350-418A-9808-66679B1B02CB}">
      <dgm:prSet/>
      <dgm:spPr/>
      <dgm:t>
        <a:bodyPr/>
        <a:lstStyle/>
        <a:p>
          <a:endParaRPr lang="en-US"/>
        </a:p>
      </dgm:t>
    </dgm:pt>
    <dgm:pt modelId="{42AE3D0E-C211-4B44-9CE3-32DDAA155D33}" type="sibTrans" cxnId="{31EC1555-4350-418A-9808-66679B1B02CB}">
      <dgm:prSet/>
      <dgm:spPr/>
      <dgm:t>
        <a:bodyPr/>
        <a:lstStyle/>
        <a:p>
          <a:endParaRPr lang="en-US"/>
        </a:p>
      </dgm:t>
    </dgm:pt>
    <dgm:pt modelId="{BE05A57A-EF28-410F-AFD5-51C5ADD7CE1E}">
      <dgm:prSet/>
      <dgm:spPr/>
      <dgm:t>
        <a:bodyPr/>
        <a:lstStyle/>
        <a:p>
          <a:r>
            <a:rPr lang="en-US" dirty="0"/>
            <a:t>Potential for competitive advantage</a:t>
          </a:r>
        </a:p>
      </dgm:t>
    </dgm:pt>
    <dgm:pt modelId="{98F2F3D3-EC45-4C92-97D4-93051D2E19B5}" type="parTrans" cxnId="{6DC8CCA9-3485-4048-A9E7-BBE8B15169AD}">
      <dgm:prSet/>
      <dgm:spPr/>
      <dgm:t>
        <a:bodyPr/>
        <a:lstStyle/>
        <a:p>
          <a:endParaRPr lang="en-US"/>
        </a:p>
      </dgm:t>
    </dgm:pt>
    <dgm:pt modelId="{BFC14F0A-8CD4-444D-B799-482386F38269}" type="sibTrans" cxnId="{6DC8CCA9-3485-4048-A9E7-BBE8B15169AD}">
      <dgm:prSet/>
      <dgm:spPr/>
      <dgm:t>
        <a:bodyPr/>
        <a:lstStyle/>
        <a:p>
          <a:endParaRPr lang="en-US"/>
        </a:p>
      </dgm:t>
    </dgm:pt>
    <dgm:pt modelId="{E1AF20DB-B180-4C58-B958-BC59F90155C8}">
      <dgm:prSet/>
      <dgm:spPr/>
      <dgm:t>
        <a:bodyPr/>
        <a:lstStyle/>
        <a:p>
          <a:r>
            <a:rPr lang="en-US" b="1"/>
            <a:t>Key Debates in Literature</a:t>
          </a:r>
          <a:endParaRPr lang="en-US"/>
        </a:p>
      </dgm:t>
    </dgm:pt>
    <dgm:pt modelId="{7C2B5436-D0C0-4472-88D8-B29DD063E482}" type="parTrans" cxnId="{DB108F49-AF9A-416F-B954-3FBC568E8548}">
      <dgm:prSet/>
      <dgm:spPr/>
      <dgm:t>
        <a:bodyPr/>
        <a:lstStyle/>
        <a:p>
          <a:endParaRPr lang="en-US"/>
        </a:p>
      </dgm:t>
    </dgm:pt>
    <dgm:pt modelId="{5BC4496B-67D8-4046-AA95-C457D7523DBF}" type="sibTrans" cxnId="{DB108F49-AF9A-416F-B954-3FBC568E8548}">
      <dgm:prSet/>
      <dgm:spPr/>
      <dgm:t>
        <a:bodyPr/>
        <a:lstStyle/>
        <a:p>
          <a:endParaRPr lang="en-US"/>
        </a:p>
      </dgm:t>
    </dgm:pt>
    <dgm:pt modelId="{3B7163A3-DB36-4C0C-99B5-B217D6F48E64}">
      <dgm:prSet/>
      <dgm:spPr/>
      <dgm:t>
        <a:bodyPr/>
        <a:lstStyle/>
        <a:p>
          <a:r>
            <a:rPr lang="en-US" dirty="0"/>
            <a:t>AI productivity gains vs high implementation cost</a:t>
          </a:r>
        </a:p>
      </dgm:t>
    </dgm:pt>
    <dgm:pt modelId="{28EEF716-BAF0-48C0-9703-13D4BBFA15D3}" type="parTrans" cxnId="{5E92D6BD-73F7-4F59-99F7-88A211F6AC03}">
      <dgm:prSet/>
      <dgm:spPr/>
      <dgm:t>
        <a:bodyPr/>
        <a:lstStyle/>
        <a:p>
          <a:endParaRPr lang="en-US"/>
        </a:p>
      </dgm:t>
    </dgm:pt>
    <dgm:pt modelId="{D308FF00-4C6A-4531-969E-733CB5997778}" type="sibTrans" cxnId="{5E92D6BD-73F7-4F59-99F7-88A211F6AC03}">
      <dgm:prSet/>
      <dgm:spPr/>
      <dgm:t>
        <a:bodyPr/>
        <a:lstStyle/>
        <a:p>
          <a:endParaRPr lang="en-US"/>
        </a:p>
      </dgm:t>
    </dgm:pt>
    <dgm:pt modelId="{49388D75-9A7E-45E7-AF20-F40DCD84DF0C}">
      <dgm:prSet/>
      <dgm:spPr/>
      <dgm:t>
        <a:bodyPr/>
        <a:lstStyle/>
        <a:p>
          <a:r>
            <a:rPr lang="en-US"/>
            <a:t>Skills gap in SMEs</a:t>
          </a:r>
        </a:p>
      </dgm:t>
    </dgm:pt>
    <dgm:pt modelId="{51C8B3F3-4135-4154-9F92-62EAE3B5E056}" type="parTrans" cxnId="{F289D893-5F18-4400-B895-76518610FCEA}">
      <dgm:prSet/>
      <dgm:spPr/>
      <dgm:t>
        <a:bodyPr/>
        <a:lstStyle/>
        <a:p>
          <a:endParaRPr lang="en-US"/>
        </a:p>
      </dgm:t>
    </dgm:pt>
    <dgm:pt modelId="{730E1AE5-6E00-4D2B-AAED-9D8342A691C0}" type="sibTrans" cxnId="{F289D893-5F18-4400-B895-76518610FCEA}">
      <dgm:prSet/>
      <dgm:spPr/>
      <dgm:t>
        <a:bodyPr/>
        <a:lstStyle/>
        <a:p>
          <a:endParaRPr lang="en-US"/>
        </a:p>
      </dgm:t>
    </dgm:pt>
    <dgm:pt modelId="{123458DE-9DF6-4273-B85C-FA4D351213A0}">
      <dgm:prSet/>
      <dgm:spPr/>
      <dgm:t>
        <a:bodyPr/>
        <a:lstStyle/>
        <a:p>
          <a:r>
            <a:rPr lang="en-US" dirty="0"/>
            <a:t>AI hype vs measurable ROI</a:t>
          </a:r>
        </a:p>
      </dgm:t>
    </dgm:pt>
    <dgm:pt modelId="{78CBB33A-F52A-4F9D-9002-4BE59B1AC59B}" type="parTrans" cxnId="{BA251DE1-5C9F-4C39-A075-776C501D68EB}">
      <dgm:prSet/>
      <dgm:spPr/>
      <dgm:t>
        <a:bodyPr/>
        <a:lstStyle/>
        <a:p>
          <a:endParaRPr lang="en-US"/>
        </a:p>
      </dgm:t>
    </dgm:pt>
    <dgm:pt modelId="{39A1A0B2-C580-449E-9267-F44D6ACAAD43}" type="sibTrans" cxnId="{BA251DE1-5C9F-4C39-A075-776C501D68EB}">
      <dgm:prSet/>
      <dgm:spPr/>
      <dgm:t>
        <a:bodyPr/>
        <a:lstStyle/>
        <a:p>
          <a:endParaRPr lang="en-US"/>
        </a:p>
      </dgm:t>
    </dgm:pt>
    <dgm:pt modelId="{65105CED-1139-4815-B3B4-72C2D7FFF760}">
      <dgm:prSet/>
      <dgm:spPr/>
      <dgm:t>
        <a:bodyPr/>
        <a:lstStyle/>
        <a:p>
          <a:r>
            <a:rPr lang="en-US" dirty="0"/>
            <a:t>Ethical and workforce concerns</a:t>
          </a:r>
        </a:p>
      </dgm:t>
    </dgm:pt>
    <dgm:pt modelId="{2EEEB3B5-E878-42DD-B200-2FC50B657A71}" type="parTrans" cxnId="{3DF8FA3A-4D2F-4341-9BD2-1AE805AD5675}">
      <dgm:prSet/>
      <dgm:spPr/>
      <dgm:t>
        <a:bodyPr/>
        <a:lstStyle/>
        <a:p>
          <a:endParaRPr lang="en-US"/>
        </a:p>
      </dgm:t>
    </dgm:pt>
    <dgm:pt modelId="{EEAEF9D1-C985-4DCC-BE71-754AADDDE13D}" type="sibTrans" cxnId="{3DF8FA3A-4D2F-4341-9BD2-1AE805AD5675}">
      <dgm:prSet/>
      <dgm:spPr/>
      <dgm:t>
        <a:bodyPr/>
        <a:lstStyle/>
        <a:p>
          <a:endParaRPr lang="en-US"/>
        </a:p>
      </dgm:t>
    </dgm:pt>
    <dgm:pt modelId="{C76F4F59-125B-45EF-94A0-5309E5E7970E}" type="pres">
      <dgm:prSet presAssocID="{B716AB31-15A5-4B80-9F10-86D6AC6492E6}" presName="linear" presStyleCnt="0">
        <dgm:presLayoutVars>
          <dgm:animLvl val="lvl"/>
          <dgm:resizeHandles val="exact"/>
        </dgm:presLayoutVars>
      </dgm:prSet>
      <dgm:spPr/>
    </dgm:pt>
    <dgm:pt modelId="{E2459517-1193-457D-8D96-DF8FDB8FA0D2}" type="pres">
      <dgm:prSet presAssocID="{9E041E75-04A3-45FB-B24E-58F35888DFB7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7109AE38-496D-4B66-A561-9A9E6D4243D7}" type="pres">
      <dgm:prSet presAssocID="{9E041E75-04A3-45FB-B24E-58F35888DFB7}" presName="childText" presStyleLbl="revTx" presStyleIdx="0" presStyleCnt="5">
        <dgm:presLayoutVars>
          <dgm:bulletEnabled val="1"/>
        </dgm:presLayoutVars>
      </dgm:prSet>
      <dgm:spPr/>
    </dgm:pt>
    <dgm:pt modelId="{3868C0E6-7F16-4272-89A6-AEA45772B6C3}" type="pres">
      <dgm:prSet presAssocID="{6691A71B-7EC4-4F04-A696-8982DE8EDE9E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1E91A82F-EA9C-4D25-A668-F60B988CCA36}" type="pres">
      <dgm:prSet presAssocID="{6691A71B-7EC4-4F04-A696-8982DE8EDE9E}" presName="childText" presStyleLbl="revTx" presStyleIdx="1" presStyleCnt="5">
        <dgm:presLayoutVars>
          <dgm:bulletEnabled val="1"/>
        </dgm:presLayoutVars>
      </dgm:prSet>
      <dgm:spPr/>
    </dgm:pt>
    <dgm:pt modelId="{9E098DD6-DFAB-406F-BF84-980B8F5079CE}" type="pres">
      <dgm:prSet presAssocID="{47B0EAAE-D81E-4F83-8337-BAC27CCA3496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D9A0F76-509E-44C4-86AB-5DCC80472FDE}" type="pres">
      <dgm:prSet presAssocID="{47B0EAAE-D81E-4F83-8337-BAC27CCA3496}" presName="childText" presStyleLbl="revTx" presStyleIdx="2" presStyleCnt="5">
        <dgm:presLayoutVars>
          <dgm:bulletEnabled val="1"/>
        </dgm:presLayoutVars>
      </dgm:prSet>
      <dgm:spPr/>
    </dgm:pt>
    <dgm:pt modelId="{6E384CA9-5611-4EEF-92BE-061FF042B0FF}" type="pres">
      <dgm:prSet presAssocID="{E1AF20DB-B180-4C58-B958-BC59F90155C8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C167DF9-1A70-4861-A99F-91D987C703F9}" type="pres">
      <dgm:prSet presAssocID="{E1AF20DB-B180-4C58-B958-BC59F90155C8}" presName="childText" presStyleLbl="revTx" presStyleIdx="3" presStyleCnt="5">
        <dgm:presLayoutVars>
          <dgm:bulletEnabled val="1"/>
        </dgm:presLayoutVars>
      </dgm:prSet>
      <dgm:spPr/>
    </dgm:pt>
    <dgm:pt modelId="{07BBCDD8-8215-45C7-BE77-BDA85C785AD8}" type="pres">
      <dgm:prSet presAssocID="{49388D75-9A7E-45E7-AF20-F40DCD84DF0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3E60BB4D-D6FC-4905-8F43-6917EB76D022}" type="pres">
      <dgm:prSet presAssocID="{49388D75-9A7E-45E7-AF20-F40DCD84DF0C}" presName="childText" presStyleLbl="revTx" presStyleIdx="4" presStyleCnt="5">
        <dgm:presLayoutVars>
          <dgm:bulletEnabled val="1"/>
        </dgm:presLayoutVars>
      </dgm:prSet>
      <dgm:spPr/>
    </dgm:pt>
  </dgm:ptLst>
  <dgm:cxnLst>
    <dgm:cxn modelId="{22FEE505-340B-498F-89BB-8F67CFB52FF8}" type="presOf" srcId="{6691A71B-7EC4-4F04-A696-8982DE8EDE9E}" destId="{3868C0E6-7F16-4272-89A6-AEA45772B6C3}" srcOrd="0" destOrd="0" presId="urn:microsoft.com/office/officeart/2005/8/layout/vList2"/>
    <dgm:cxn modelId="{DF0F2416-D38E-421A-B644-4E6B0E06BF5B}" type="presOf" srcId="{47B0EAAE-D81E-4F83-8337-BAC27CCA3496}" destId="{9E098DD6-DFAB-406F-BF84-980B8F5079CE}" srcOrd="0" destOrd="0" presId="urn:microsoft.com/office/officeart/2005/8/layout/vList2"/>
    <dgm:cxn modelId="{71F6B11F-57F7-4E24-87E4-0744A4B3C0C3}" srcId="{6691A71B-7EC4-4F04-A696-8982DE8EDE9E}" destId="{5AE6449B-BFE0-4E92-A2AA-5072C9C1BA2C}" srcOrd="0" destOrd="0" parTransId="{83CA5CA0-9FA4-4B83-8850-EA9CF1597D03}" sibTransId="{3755B73B-3355-40E2-9494-E7AFEE7700D2}"/>
    <dgm:cxn modelId="{8A0E4A2C-0F02-4B88-AF7E-8E53EEB3C65A}" srcId="{9E041E75-04A3-45FB-B24E-58F35888DFB7}" destId="{C9FF1D7F-8F2A-4D4E-AA74-44542B328071}" srcOrd="0" destOrd="0" parTransId="{69677E37-9DE3-4B47-9018-C7BFC5BCFFD9}" sibTransId="{8BA721C8-9451-4FD6-A432-3185CA4BE7DD}"/>
    <dgm:cxn modelId="{3DF8FA3A-4D2F-4341-9BD2-1AE805AD5675}" srcId="{49388D75-9A7E-45E7-AF20-F40DCD84DF0C}" destId="{65105CED-1139-4815-B3B4-72C2D7FFF760}" srcOrd="1" destOrd="0" parTransId="{2EEEB3B5-E878-42DD-B200-2FC50B657A71}" sibTransId="{EEAEF9D1-C985-4DCC-BE71-754AADDDE13D}"/>
    <dgm:cxn modelId="{1CA4B43C-14DE-4C24-9287-3A5EADE1F53E}" type="presOf" srcId="{B716AB31-15A5-4B80-9F10-86D6AC6492E6}" destId="{C76F4F59-125B-45EF-94A0-5309E5E7970E}" srcOrd="0" destOrd="0" presId="urn:microsoft.com/office/officeart/2005/8/layout/vList2"/>
    <dgm:cxn modelId="{C744383E-F90F-436C-B256-47BAAA9EF0AD}" type="presOf" srcId="{5AE6449B-BFE0-4E92-A2AA-5072C9C1BA2C}" destId="{1E91A82F-EA9C-4D25-A668-F60B988CCA36}" srcOrd="0" destOrd="0" presId="urn:microsoft.com/office/officeart/2005/8/layout/vList2"/>
    <dgm:cxn modelId="{A94EF95D-3679-4C8D-AA36-5B36216E498B}" type="presOf" srcId="{E1AF20DB-B180-4C58-B958-BC59F90155C8}" destId="{6E384CA9-5611-4EEF-92BE-061FF042B0FF}" srcOrd="0" destOrd="0" presId="urn:microsoft.com/office/officeart/2005/8/layout/vList2"/>
    <dgm:cxn modelId="{FCC3315F-0E11-4C9B-884B-FC7CBCCC17D4}" type="presOf" srcId="{65105CED-1139-4815-B3B4-72C2D7FFF760}" destId="{3E60BB4D-D6FC-4905-8F43-6917EB76D022}" srcOrd="0" destOrd="1" presId="urn:microsoft.com/office/officeart/2005/8/layout/vList2"/>
    <dgm:cxn modelId="{8273AA44-8231-425F-9EDF-84A1F03EE0D5}" srcId="{B716AB31-15A5-4B80-9F10-86D6AC6492E6}" destId="{6691A71B-7EC4-4F04-A696-8982DE8EDE9E}" srcOrd="1" destOrd="0" parTransId="{CB767C4D-3AFF-4010-A3F4-AC0DAE2C3150}" sibTransId="{560DA96D-99E2-4AAF-A463-6E600E408E8E}"/>
    <dgm:cxn modelId="{DB108F49-AF9A-416F-B954-3FBC568E8548}" srcId="{B716AB31-15A5-4B80-9F10-86D6AC6492E6}" destId="{E1AF20DB-B180-4C58-B958-BC59F90155C8}" srcOrd="3" destOrd="0" parTransId="{7C2B5436-D0C0-4472-88D8-B29DD063E482}" sibTransId="{5BC4496B-67D8-4046-AA95-C457D7523DBF}"/>
    <dgm:cxn modelId="{61FD5773-794E-4D95-A993-95E1EBF919CD}" srcId="{B716AB31-15A5-4B80-9F10-86D6AC6492E6}" destId="{9E041E75-04A3-45FB-B24E-58F35888DFB7}" srcOrd="0" destOrd="0" parTransId="{60BDEE37-20B9-4700-9D3E-E46221250700}" sibTransId="{3CBF4F40-4A2C-440C-BD5D-FF5C3916C50F}"/>
    <dgm:cxn modelId="{31EC1555-4350-418A-9808-66679B1B02CB}" srcId="{47B0EAAE-D81E-4F83-8337-BAC27CCA3496}" destId="{2D7B9952-839D-4BA6-A61B-429B9A96AFE2}" srcOrd="0" destOrd="0" parTransId="{B3B089C1-187E-46CB-B651-D381CD4E4A21}" sibTransId="{42AE3D0E-C211-4B44-9CE3-32DDAA155D33}"/>
    <dgm:cxn modelId="{77643C78-B4AE-44F5-90AF-F2DCCF0DA9EF}" type="presOf" srcId="{BE05A57A-EF28-410F-AFD5-51C5ADD7CE1E}" destId="{CD9A0F76-509E-44C4-86AB-5DCC80472FDE}" srcOrd="0" destOrd="1" presId="urn:microsoft.com/office/officeart/2005/8/layout/vList2"/>
    <dgm:cxn modelId="{0CB7B479-6319-4B81-8EE9-3F6A60867549}" type="presOf" srcId="{123458DE-9DF6-4273-B85C-FA4D351213A0}" destId="{3E60BB4D-D6FC-4905-8F43-6917EB76D022}" srcOrd="0" destOrd="0" presId="urn:microsoft.com/office/officeart/2005/8/layout/vList2"/>
    <dgm:cxn modelId="{DD59F687-5012-42F9-8A24-E548EDD342BF}" type="presOf" srcId="{9E041E75-04A3-45FB-B24E-58F35888DFB7}" destId="{E2459517-1193-457D-8D96-DF8FDB8FA0D2}" srcOrd="0" destOrd="0" presId="urn:microsoft.com/office/officeart/2005/8/layout/vList2"/>
    <dgm:cxn modelId="{DE6CC98B-412D-4339-A1F9-61A1012E8D9B}" type="presOf" srcId="{2D7B9952-839D-4BA6-A61B-429B9A96AFE2}" destId="{CD9A0F76-509E-44C4-86AB-5DCC80472FDE}" srcOrd="0" destOrd="0" presId="urn:microsoft.com/office/officeart/2005/8/layout/vList2"/>
    <dgm:cxn modelId="{F289D893-5F18-4400-B895-76518610FCEA}" srcId="{B716AB31-15A5-4B80-9F10-86D6AC6492E6}" destId="{49388D75-9A7E-45E7-AF20-F40DCD84DF0C}" srcOrd="4" destOrd="0" parTransId="{51C8B3F3-4135-4154-9F92-62EAE3B5E056}" sibTransId="{730E1AE5-6E00-4D2B-AAED-9D8342A691C0}"/>
    <dgm:cxn modelId="{7B5052A3-AC48-4A01-AD13-7C61D6A06501}" srcId="{B716AB31-15A5-4B80-9F10-86D6AC6492E6}" destId="{47B0EAAE-D81E-4F83-8337-BAC27CCA3496}" srcOrd="2" destOrd="0" parTransId="{AB59D94B-54A4-4C6E-9102-B7BBA38650FE}" sibTransId="{9F880310-0EC3-4D6B-93D5-5CB9946F6538}"/>
    <dgm:cxn modelId="{6DC8CCA9-3485-4048-A9E7-BBE8B15169AD}" srcId="{47B0EAAE-D81E-4F83-8337-BAC27CCA3496}" destId="{BE05A57A-EF28-410F-AFD5-51C5ADD7CE1E}" srcOrd="1" destOrd="0" parTransId="{98F2F3D3-EC45-4C92-97D4-93051D2E19B5}" sibTransId="{BFC14F0A-8CD4-444D-B799-482386F38269}"/>
    <dgm:cxn modelId="{5BF3A9B4-CC1D-42BF-A68B-A09C942D3726}" type="presOf" srcId="{3B7163A3-DB36-4C0C-99B5-B217D6F48E64}" destId="{6C167DF9-1A70-4861-A99F-91D987C703F9}" srcOrd="0" destOrd="0" presId="urn:microsoft.com/office/officeart/2005/8/layout/vList2"/>
    <dgm:cxn modelId="{D92753BA-3F10-4807-A46F-9062EE932A22}" type="presOf" srcId="{53719B69-1AE1-44E7-97E9-B16A6B46A508}" destId="{7109AE38-496D-4B66-A561-9A9E6D4243D7}" srcOrd="0" destOrd="1" presId="urn:microsoft.com/office/officeart/2005/8/layout/vList2"/>
    <dgm:cxn modelId="{5E92D6BD-73F7-4F59-99F7-88A211F6AC03}" srcId="{E1AF20DB-B180-4C58-B958-BC59F90155C8}" destId="{3B7163A3-DB36-4C0C-99B5-B217D6F48E64}" srcOrd="0" destOrd="0" parTransId="{28EEF716-BAF0-48C0-9703-13D4BBFA15D3}" sibTransId="{D308FF00-4C6A-4531-969E-733CB5997778}"/>
    <dgm:cxn modelId="{C20505C3-2DE6-4AE2-844F-997A4768412B}" type="presOf" srcId="{49388D75-9A7E-45E7-AF20-F40DCD84DF0C}" destId="{07BBCDD8-8215-45C7-BE77-BDA85C785AD8}" srcOrd="0" destOrd="0" presId="urn:microsoft.com/office/officeart/2005/8/layout/vList2"/>
    <dgm:cxn modelId="{F7137FD0-CC16-4A03-BB44-3FE0F02539C3}" type="presOf" srcId="{4C4EFE56-0137-4285-A671-85CE68CE16C9}" destId="{1E91A82F-EA9C-4D25-A668-F60B988CCA36}" srcOrd="0" destOrd="1" presId="urn:microsoft.com/office/officeart/2005/8/layout/vList2"/>
    <dgm:cxn modelId="{0C2524D7-7EA8-45CC-B805-B6C31D8D9906}" srcId="{6691A71B-7EC4-4F04-A696-8982DE8EDE9E}" destId="{4C4EFE56-0137-4285-A671-85CE68CE16C9}" srcOrd="1" destOrd="0" parTransId="{B7C8BA38-35CB-47F8-BB3B-D1A6CB326A9C}" sibTransId="{6048D9C2-C225-4402-9F09-FC8990495948}"/>
    <dgm:cxn modelId="{BA251DE1-5C9F-4C39-A075-776C501D68EB}" srcId="{49388D75-9A7E-45E7-AF20-F40DCD84DF0C}" destId="{123458DE-9DF6-4273-B85C-FA4D351213A0}" srcOrd="0" destOrd="0" parTransId="{78CBB33A-F52A-4F9D-9002-4BE59B1AC59B}" sibTransId="{39A1A0B2-C580-449E-9267-F44D6ACAAD43}"/>
    <dgm:cxn modelId="{25E488ED-43B4-4740-9FF6-ADB47A8B722A}" type="presOf" srcId="{C9FF1D7F-8F2A-4D4E-AA74-44542B328071}" destId="{7109AE38-496D-4B66-A561-9A9E6D4243D7}" srcOrd="0" destOrd="0" presId="urn:microsoft.com/office/officeart/2005/8/layout/vList2"/>
    <dgm:cxn modelId="{07159BFD-A63E-4DFE-92FE-84E3C54FBC69}" srcId="{9E041E75-04A3-45FB-B24E-58F35888DFB7}" destId="{53719B69-1AE1-44E7-97E9-B16A6B46A508}" srcOrd="1" destOrd="0" parTransId="{024FF785-8EDD-480C-8759-DF48D0A11CD1}" sibTransId="{ABF1DE75-70FA-45E9-A68C-CE15DECE98F8}"/>
    <dgm:cxn modelId="{67621B98-5AFD-4BD5-BC33-6793B395C4DE}" type="presParOf" srcId="{C76F4F59-125B-45EF-94A0-5309E5E7970E}" destId="{E2459517-1193-457D-8D96-DF8FDB8FA0D2}" srcOrd="0" destOrd="0" presId="urn:microsoft.com/office/officeart/2005/8/layout/vList2"/>
    <dgm:cxn modelId="{F6C31B5D-12C7-435A-9CD6-9E1EEC03B579}" type="presParOf" srcId="{C76F4F59-125B-45EF-94A0-5309E5E7970E}" destId="{7109AE38-496D-4B66-A561-9A9E6D4243D7}" srcOrd="1" destOrd="0" presId="urn:microsoft.com/office/officeart/2005/8/layout/vList2"/>
    <dgm:cxn modelId="{2CA26276-AC86-4964-9DAB-69C4F77B1537}" type="presParOf" srcId="{C76F4F59-125B-45EF-94A0-5309E5E7970E}" destId="{3868C0E6-7F16-4272-89A6-AEA45772B6C3}" srcOrd="2" destOrd="0" presId="urn:microsoft.com/office/officeart/2005/8/layout/vList2"/>
    <dgm:cxn modelId="{B5857A21-43BE-42A1-85CC-1B4F1BD84BAB}" type="presParOf" srcId="{C76F4F59-125B-45EF-94A0-5309E5E7970E}" destId="{1E91A82F-EA9C-4D25-A668-F60B988CCA36}" srcOrd="3" destOrd="0" presId="urn:microsoft.com/office/officeart/2005/8/layout/vList2"/>
    <dgm:cxn modelId="{3D07741A-1A32-49B1-983E-5A6A05C65034}" type="presParOf" srcId="{C76F4F59-125B-45EF-94A0-5309E5E7970E}" destId="{9E098DD6-DFAB-406F-BF84-980B8F5079CE}" srcOrd="4" destOrd="0" presId="urn:microsoft.com/office/officeart/2005/8/layout/vList2"/>
    <dgm:cxn modelId="{4C1CBA15-96D1-41AA-BEB8-9AF621B16F71}" type="presParOf" srcId="{C76F4F59-125B-45EF-94A0-5309E5E7970E}" destId="{CD9A0F76-509E-44C4-86AB-5DCC80472FDE}" srcOrd="5" destOrd="0" presId="urn:microsoft.com/office/officeart/2005/8/layout/vList2"/>
    <dgm:cxn modelId="{9BF8A361-95BF-4B2D-BB6C-8B54FBB02528}" type="presParOf" srcId="{C76F4F59-125B-45EF-94A0-5309E5E7970E}" destId="{6E384CA9-5611-4EEF-92BE-061FF042B0FF}" srcOrd="6" destOrd="0" presId="urn:microsoft.com/office/officeart/2005/8/layout/vList2"/>
    <dgm:cxn modelId="{B6663938-0FD3-453C-9D8F-7F82A9813CFD}" type="presParOf" srcId="{C76F4F59-125B-45EF-94A0-5309E5E7970E}" destId="{6C167DF9-1A70-4861-A99F-91D987C703F9}" srcOrd="7" destOrd="0" presId="urn:microsoft.com/office/officeart/2005/8/layout/vList2"/>
    <dgm:cxn modelId="{28100BF3-F2C1-4E86-A83D-6C384D7A5C49}" type="presParOf" srcId="{C76F4F59-125B-45EF-94A0-5309E5E7970E}" destId="{07BBCDD8-8215-45C7-BE77-BDA85C785AD8}" srcOrd="8" destOrd="0" presId="urn:microsoft.com/office/officeart/2005/8/layout/vList2"/>
    <dgm:cxn modelId="{1297468C-B0A5-4E49-B7E1-EDF601BCE3EC}" type="presParOf" srcId="{C76F4F59-125B-45EF-94A0-5309E5E7970E}" destId="{3E60BB4D-D6FC-4905-8F43-6917EB76D022}" srcOrd="9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C018199-A319-46F8-B325-ECF7E68A08F1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4D2D2F6C-CFAC-4BBC-B9B6-046445D83BD1}">
      <dgm:prSet/>
      <dgm:spPr/>
      <dgm:t>
        <a:bodyPr/>
        <a:lstStyle/>
        <a:p>
          <a:r>
            <a:rPr lang="en-US" b="0" i="0" baseline="0"/>
            <a:t>Majority of research focuses on large corporations</a:t>
          </a:r>
          <a:endParaRPr lang="en-US"/>
        </a:p>
      </dgm:t>
    </dgm:pt>
    <dgm:pt modelId="{B02BB3C3-164A-4E01-B19E-1EC644A70603}" type="parTrans" cxnId="{C7BC15C6-10A9-4A43-9B8E-D60951239C6A}">
      <dgm:prSet/>
      <dgm:spPr/>
      <dgm:t>
        <a:bodyPr/>
        <a:lstStyle/>
        <a:p>
          <a:endParaRPr lang="en-US"/>
        </a:p>
      </dgm:t>
    </dgm:pt>
    <dgm:pt modelId="{CAA914CD-91AA-4B8E-8497-0A1DD7CDB20D}" type="sibTrans" cxnId="{C7BC15C6-10A9-4A43-9B8E-D60951239C6A}">
      <dgm:prSet/>
      <dgm:spPr/>
      <dgm:t>
        <a:bodyPr/>
        <a:lstStyle/>
        <a:p>
          <a:endParaRPr lang="en-US"/>
        </a:p>
      </dgm:t>
    </dgm:pt>
    <dgm:pt modelId="{CB86CBF0-9A23-4385-A520-A75037040056}">
      <dgm:prSet/>
      <dgm:spPr/>
      <dgm:t>
        <a:bodyPr/>
        <a:lstStyle/>
        <a:p>
          <a:r>
            <a:rPr lang="en-US" b="0" i="0" baseline="0"/>
            <a:t>Limited SME-specific empirical studies</a:t>
          </a:r>
          <a:endParaRPr lang="en-US"/>
        </a:p>
      </dgm:t>
    </dgm:pt>
    <dgm:pt modelId="{E5C36D81-9CAE-4A64-986D-35AE184A483F}" type="parTrans" cxnId="{EE150EE3-6EAB-4AF7-AC40-52EB03E95723}">
      <dgm:prSet/>
      <dgm:spPr/>
      <dgm:t>
        <a:bodyPr/>
        <a:lstStyle/>
        <a:p>
          <a:endParaRPr lang="en-US"/>
        </a:p>
      </dgm:t>
    </dgm:pt>
    <dgm:pt modelId="{AEC5E975-D930-4AB7-A078-E34D7FD375B1}" type="sibTrans" cxnId="{EE150EE3-6EAB-4AF7-AC40-52EB03E95723}">
      <dgm:prSet/>
      <dgm:spPr/>
      <dgm:t>
        <a:bodyPr/>
        <a:lstStyle/>
        <a:p>
          <a:endParaRPr lang="en-US"/>
        </a:p>
      </dgm:t>
    </dgm:pt>
    <dgm:pt modelId="{940BFF26-B9FA-4A14-BA6D-A0DFBEF2E3C9}">
      <dgm:prSet/>
      <dgm:spPr/>
      <dgm:t>
        <a:bodyPr/>
        <a:lstStyle/>
        <a:p>
          <a:r>
            <a:rPr lang="en-US" b="0" i="0" baseline="0"/>
            <a:t>Few studies measure operational efficiency directly</a:t>
          </a:r>
          <a:endParaRPr lang="en-US"/>
        </a:p>
      </dgm:t>
    </dgm:pt>
    <dgm:pt modelId="{74F4F2C4-FE95-4095-87F5-F05076858D55}" type="parTrans" cxnId="{3F6D97F0-3E8D-4411-9FD6-7B77D276195B}">
      <dgm:prSet/>
      <dgm:spPr/>
      <dgm:t>
        <a:bodyPr/>
        <a:lstStyle/>
        <a:p>
          <a:endParaRPr lang="en-US"/>
        </a:p>
      </dgm:t>
    </dgm:pt>
    <dgm:pt modelId="{6B3BA709-9894-40A0-8FD7-FFBE4116B2C5}" type="sibTrans" cxnId="{3F6D97F0-3E8D-4411-9FD6-7B77D276195B}">
      <dgm:prSet/>
      <dgm:spPr/>
      <dgm:t>
        <a:bodyPr/>
        <a:lstStyle/>
        <a:p>
          <a:endParaRPr lang="en-US"/>
        </a:p>
      </dgm:t>
    </dgm:pt>
    <dgm:pt modelId="{CAD9F7EC-FAA3-4E16-807E-14948E7DFC6F}">
      <dgm:prSet/>
      <dgm:spPr/>
      <dgm:t>
        <a:bodyPr/>
        <a:lstStyle/>
        <a:p>
          <a:r>
            <a:rPr lang="en-US" b="0" i="0" baseline="0"/>
            <a:t>Limited quantitative evidence linking AI to productivity outcomes</a:t>
          </a:r>
          <a:endParaRPr lang="en-US"/>
        </a:p>
      </dgm:t>
    </dgm:pt>
    <dgm:pt modelId="{09B46934-EBF8-4C69-941E-871B4A61248B}" type="parTrans" cxnId="{A5EBCC1B-B91B-4E30-8D80-9AB1A76CF461}">
      <dgm:prSet/>
      <dgm:spPr/>
      <dgm:t>
        <a:bodyPr/>
        <a:lstStyle/>
        <a:p>
          <a:endParaRPr lang="en-US"/>
        </a:p>
      </dgm:t>
    </dgm:pt>
    <dgm:pt modelId="{20638B9A-9754-4334-B1FB-0462FBCFCF6A}" type="sibTrans" cxnId="{A5EBCC1B-B91B-4E30-8D80-9AB1A76CF461}">
      <dgm:prSet/>
      <dgm:spPr/>
      <dgm:t>
        <a:bodyPr/>
        <a:lstStyle/>
        <a:p>
          <a:endParaRPr lang="en-US"/>
        </a:p>
      </dgm:t>
    </dgm:pt>
    <dgm:pt modelId="{3F074192-5118-4EFA-BDA0-EBEA59B27A05}">
      <dgm:prSet/>
      <dgm:spPr/>
      <dgm:t>
        <a:bodyPr/>
        <a:lstStyle/>
        <a:p>
          <a:r>
            <a:rPr lang="en-US" b="0" i="0" baseline="0"/>
            <a:t>Need for measurable SME-focused analysis</a:t>
          </a:r>
          <a:endParaRPr lang="en-US"/>
        </a:p>
      </dgm:t>
    </dgm:pt>
    <dgm:pt modelId="{AD6A32AE-A852-48C5-8CA7-94DBF534076F}" type="parTrans" cxnId="{AFB0F1FC-4D6A-4CCB-8FE4-7AE715C31652}">
      <dgm:prSet/>
      <dgm:spPr/>
      <dgm:t>
        <a:bodyPr/>
        <a:lstStyle/>
        <a:p>
          <a:endParaRPr lang="en-US"/>
        </a:p>
      </dgm:t>
    </dgm:pt>
    <dgm:pt modelId="{B346B777-B7AD-4B42-8B24-A662BEEE89FD}" type="sibTrans" cxnId="{AFB0F1FC-4D6A-4CCB-8FE4-7AE715C31652}">
      <dgm:prSet/>
      <dgm:spPr/>
      <dgm:t>
        <a:bodyPr/>
        <a:lstStyle/>
        <a:p>
          <a:endParaRPr lang="en-US"/>
        </a:p>
      </dgm:t>
    </dgm:pt>
    <dgm:pt modelId="{03B1C206-2E32-4C47-9B15-1FD4DC3375C6}" type="pres">
      <dgm:prSet presAssocID="{0C018199-A319-46F8-B325-ECF7E68A08F1}" presName="Name0" presStyleCnt="0">
        <dgm:presLayoutVars>
          <dgm:dir/>
          <dgm:resizeHandles val="exact"/>
        </dgm:presLayoutVars>
      </dgm:prSet>
      <dgm:spPr/>
    </dgm:pt>
    <dgm:pt modelId="{ED72EE2F-8DF7-4729-ABEB-E0A78455D0A3}" type="pres">
      <dgm:prSet presAssocID="{0C018199-A319-46F8-B325-ECF7E68A08F1}" presName="arrow" presStyleLbl="bgShp" presStyleIdx="0" presStyleCnt="1"/>
      <dgm:spPr/>
    </dgm:pt>
    <dgm:pt modelId="{4D09855C-AF5B-48BD-B4D2-A6D76AFC8BE0}" type="pres">
      <dgm:prSet presAssocID="{0C018199-A319-46F8-B325-ECF7E68A08F1}" presName="points" presStyleCnt="0"/>
      <dgm:spPr/>
    </dgm:pt>
    <dgm:pt modelId="{50A2FC4C-B9AB-40DC-B402-2C9795035CFE}" type="pres">
      <dgm:prSet presAssocID="{4D2D2F6C-CFAC-4BBC-B9B6-046445D83BD1}" presName="compositeA" presStyleCnt="0"/>
      <dgm:spPr/>
    </dgm:pt>
    <dgm:pt modelId="{9FCFE66C-11EA-400D-A8E2-4027796E3D42}" type="pres">
      <dgm:prSet presAssocID="{4D2D2F6C-CFAC-4BBC-B9B6-046445D83BD1}" presName="textA" presStyleLbl="revTx" presStyleIdx="0" presStyleCnt="5">
        <dgm:presLayoutVars>
          <dgm:bulletEnabled val="1"/>
        </dgm:presLayoutVars>
      </dgm:prSet>
      <dgm:spPr/>
    </dgm:pt>
    <dgm:pt modelId="{1729FF12-C1BF-4B38-8000-C7DC3B7F4B70}" type="pres">
      <dgm:prSet presAssocID="{4D2D2F6C-CFAC-4BBC-B9B6-046445D83BD1}" presName="circleA" presStyleLbl="node1" presStyleIdx="0" presStyleCnt="5"/>
      <dgm:spPr/>
    </dgm:pt>
    <dgm:pt modelId="{B844C2FE-ABC6-4C5C-A75B-3C8F295B0E6E}" type="pres">
      <dgm:prSet presAssocID="{4D2D2F6C-CFAC-4BBC-B9B6-046445D83BD1}" presName="spaceA" presStyleCnt="0"/>
      <dgm:spPr/>
    </dgm:pt>
    <dgm:pt modelId="{9BFE3849-1A2B-4D69-AA6F-1733F53DC9FC}" type="pres">
      <dgm:prSet presAssocID="{CAA914CD-91AA-4B8E-8497-0A1DD7CDB20D}" presName="space" presStyleCnt="0"/>
      <dgm:spPr/>
    </dgm:pt>
    <dgm:pt modelId="{96142B23-9DDC-41EB-B513-4C5BE7D1896C}" type="pres">
      <dgm:prSet presAssocID="{CB86CBF0-9A23-4385-A520-A75037040056}" presName="compositeB" presStyleCnt="0"/>
      <dgm:spPr/>
    </dgm:pt>
    <dgm:pt modelId="{B50651E0-FFEC-4F1C-8EFC-B70E4DEA7E31}" type="pres">
      <dgm:prSet presAssocID="{CB86CBF0-9A23-4385-A520-A75037040056}" presName="textB" presStyleLbl="revTx" presStyleIdx="1" presStyleCnt="5">
        <dgm:presLayoutVars>
          <dgm:bulletEnabled val="1"/>
        </dgm:presLayoutVars>
      </dgm:prSet>
      <dgm:spPr/>
    </dgm:pt>
    <dgm:pt modelId="{C22743E4-C84D-4834-AF77-2B503E133B1C}" type="pres">
      <dgm:prSet presAssocID="{CB86CBF0-9A23-4385-A520-A75037040056}" presName="circleB" presStyleLbl="node1" presStyleIdx="1" presStyleCnt="5"/>
      <dgm:spPr/>
    </dgm:pt>
    <dgm:pt modelId="{69589BB6-3039-4984-B1D1-539189255C93}" type="pres">
      <dgm:prSet presAssocID="{CB86CBF0-9A23-4385-A520-A75037040056}" presName="spaceB" presStyleCnt="0"/>
      <dgm:spPr/>
    </dgm:pt>
    <dgm:pt modelId="{97998717-1549-43AD-9FD5-33B1F92A735F}" type="pres">
      <dgm:prSet presAssocID="{AEC5E975-D930-4AB7-A078-E34D7FD375B1}" presName="space" presStyleCnt="0"/>
      <dgm:spPr/>
    </dgm:pt>
    <dgm:pt modelId="{9C8D1738-00DD-4A61-9E6F-9ADC837942CC}" type="pres">
      <dgm:prSet presAssocID="{940BFF26-B9FA-4A14-BA6D-A0DFBEF2E3C9}" presName="compositeA" presStyleCnt="0"/>
      <dgm:spPr/>
    </dgm:pt>
    <dgm:pt modelId="{E0434BC6-288A-4AD6-B341-8511BFFBE08D}" type="pres">
      <dgm:prSet presAssocID="{940BFF26-B9FA-4A14-BA6D-A0DFBEF2E3C9}" presName="textA" presStyleLbl="revTx" presStyleIdx="2" presStyleCnt="5">
        <dgm:presLayoutVars>
          <dgm:bulletEnabled val="1"/>
        </dgm:presLayoutVars>
      </dgm:prSet>
      <dgm:spPr/>
    </dgm:pt>
    <dgm:pt modelId="{AF5C13A1-BD0C-4693-974E-12233CB877A7}" type="pres">
      <dgm:prSet presAssocID="{940BFF26-B9FA-4A14-BA6D-A0DFBEF2E3C9}" presName="circleA" presStyleLbl="node1" presStyleIdx="2" presStyleCnt="5"/>
      <dgm:spPr/>
    </dgm:pt>
    <dgm:pt modelId="{D9087289-2C4C-4E03-B664-908CED1FE88F}" type="pres">
      <dgm:prSet presAssocID="{940BFF26-B9FA-4A14-BA6D-A0DFBEF2E3C9}" presName="spaceA" presStyleCnt="0"/>
      <dgm:spPr/>
    </dgm:pt>
    <dgm:pt modelId="{40E27707-5F29-4C2B-9E26-FBED34656BCD}" type="pres">
      <dgm:prSet presAssocID="{6B3BA709-9894-40A0-8FD7-FFBE4116B2C5}" presName="space" presStyleCnt="0"/>
      <dgm:spPr/>
    </dgm:pt>
    <dgm:pt modelId="{6EF1F510-3206-4786-989E-9FBAC4BFC9F7}" type="pres">
      <dgm:prSet presAssocID="{CAD9F7EC-FAA3-4E16-807E-14948E7DFC6F}" presName="compositeB" presStyleCnt="0"/>
      <dgm:spPr/>
    </dgm:pt>
    <dgm:pt modelId="{6DAC6CE8-1E79-4A57-B53B-2C82E0317832}" type="pres">
      <dgm:prSet presAssocID="{CAD9F7EC-FAA3-4E16-807E-14948E7DFC6F}" presName="textB" presStyleLbl="revTx" presStyleIdx="3" presStyleCnt="5">
        <dgm:presLayoutVars>
          <dgm:bulletEnabled val="1"/>
        </dgm:presLayoutVars>
      </dgm:prSet>
      <dgm:spPr/>
    </dgm:pt>
    <dgm:pt modelId="{4A0A03B3-3810-49D6-8990-DC6E89EF3B77}" type="pres">
      <dgm:prSet presAssocID="{CAD9F7EC-FAA3-4E16-807E-14948E7DFC6F}" presName="circleB" presStyleLbl="node1" presStyleIdx="3" presStyleCnt="5"/>
      <dgm:spPr/>
    </dgm:pt>
    <dgm:pt modelId="{3A20CEDB-3EA9-48D9-854C-DA63C4BDC7D4}" type="pres">
      <dgm:prSet presAssocID="{CAD9F7EC-FAA3-4E16-807E-14948E7DFC6F}" presName="spaceB" presStyleCnt="0"/>
      <dgm:spPr/>
    </dgm:pt>
    <dgm:pt modelId="{E37F0583-B8A3-4735-8C5D-5CED084236FD}" type="pres">
      <dgm:prSet presAssocID="{20638B9A-9754-4334-B1FB-0462FBCFCF6A}" presName="space" presStyleCnt="0"/>
      <dgm:spPr/>
    </dgm:pt>
    <dgm:pt modelId="{9DAC6381-49F9-4D6A-A752-AD27E3D4783F}" type="pres">
      <dgm:prSet presAssocID="{3F074192-5118-4EFA-BDA0-EBEA59B27A05}" presName="compositeA" presStyleCnt="0"/>
      <dgm:spPr/>
    </dgm:pt>
    <dgm:pt modelId="{F60BA1C1-98A4-4AE9-8E1C-DFA80320DE09}" type="pres">
      <dgm:prSet presAssocID="{3F074192-5118-4EFA-BDA0-EBEA59B27A05}" presName="textA" presStyleLbl="revTx" presStyleIdx="4" presStyleCnt="5">
        <dgm:presLayoutVars>
          <dgm:bulletEnabled val="1"/>
        </dgm:presLayoutVars>
      </dgm:prSet>
      <dgm:spPr/>
    </dgm:pt>
    <dgm:pt modelId="{E93BBE07-91CD-41A0-86F8-61CAD5151E0C}" type="pres">
      <dgm:prSet presAssocID="{3F074192-5118-4EFA-BDA0-EBEA59B27A05}" presName="circleA" presStyleLbl="node1" presStyleIdx="4" presStyleCnt="5"/>
      <dgm:spPr/>
    </dgm:pt>
    <dgm:pt modelId="{BFD5CD08-719F-4945-A7B3-64E49BE0475A}" type="pres">
      <dgm:prSet presAssocID="{3F074192-5118-4EFA-BDA0-EBEA59B27A05}" presName="spaceA" presStyleCnt="0"/>
      <dgm:spPr/>
    </dgm:pt>
  </dgm:ptLst>
  <dgm:cxnLst>
    <dgm:cxn modelId="{951AE917-9CF1-48D9-B9F8-04E515466F99}" type="presOf" srcId="{940BFF26-B9FA-4A14-BA6D-A0DFBEF2E3C9}" destId="{E0434BC6-288A-4AD6-B341-8511BFFBE08D}" srcOrd="0" destOrd="0" presId="urn:microsoft.com/office/officeart/2005/8/layout/hProcess11"/>
    <dgm:cxn modelId="{A5EBCC1B-B91B-4E30-8D80-9AB1A76CF461}" srcId="{0C018199-A319-46F8-B325-ECF7E68A08F1}" destId="{CAD9F7EC-FAA3-4E16-807E-14948E7DFC6F}" srcOrd="3" destOrd="0" parTransId="{09B46934-EBF8-4C69-941E-871B4A61248B}" sibTransId="{20638B9A-9754-4334-B1FB-0462FBCFCF6A}"/>
    <dgm:cxn modelId="{27A8B491-DF55-4E79-9679-05363302DFED}" type="presOf" srcId="{4D2D2F6C-CFAC-4BBC-B9B6-046445D83BD1}" destId="{9FCFE66C-11EA-400D-A8E2-4027796E3D42}" srcOrd="0" destOrd="0" presId="urn:microsoft.com/office/officeart/2005/8/layout/hProcess11"/>
    <dgm:cxn modelId="{E23F189F-155C-4451-8E0C-B98FF5E74357}" type="presOf" srcId="{0C018199-A319-46F8-B325-ECF7E68A08F1}" destId="{03B1C206-2E32-4C47-9B15-1FD4DC3375C6}" srcOrd="0" destOrd="0" presId="urn:microsoft.com/office/officeart/2005/8/layout/hProcess11"/>
    <dgm:cxn modelId="{C7BC15C6-10A9-4A43-9B8E-D60951239C6A}" srcId="{0C018199-A319-46F8-B325-ECF7E68A08F1}" destId="{4D2D2F6C-CFAC-4BBC-B9B6-046445D83BD1}" srcOrd="0" destOrd="0" parTransId="{B02BB3C3-164A-4E01-B19E-1EC644A70603}" sibTransId="{CAA914CD-91AA-4B8E-8497-0A1DD7CDB20D}"/>
    <dgm:cxn modelId="{A01F2CD2-16DD-4AAC-A46D-83FF2F5D7560}" type="presOf" srcId="{3F074192-5118-4EFA-BDA0-EBEA59B27A05}" destId="{F60BA1C1-98A4-4AE9-8E1C-DFA80320DE09}" srcOrd="0" destOrd="0" presId="urn:microsoft.com/office/officeart/2005/8/layout/hProcess11"/>
    <dgm:cxn modelId="{A6CD9CDF-1582-42DB-A6D8-F3AB75B97469}" type="presOf" srcId="{CAD9F7EC-FAA3-4E16-807E-14948E7DFC6F}" destId="{6DAC6CE8-1E79-4A57-B53B-2C82E0317832}" srcOrd="0" destOrd="0" presId="urn:microsoft.com/office/officeart/2005/8/layout/hProcess11"/>
    <dgm:cxn modelId="{EE150EE3-6EAB-4AF7-AC40-52EB03E95723}" srcId="{0C018199-A319-46F8-B325-ECF7E68A08F1}" destId="{CB86CBF0-9A23-4385-A520-A75037040056}" srcOrd="1" destOrd="0" parTransId="{E5C36D81-9CAE-4A64-986D-35AE184A483F}" sibTransId="{AEC5E975-D930-4AB7-A078-E34D7FD375B1}"/>
    <dgm:cxn modelId="{89AEBDEF-C668-4956-9A8F-4ABE4003577C}" type="presOf" srcId="{CB86CBF0-9A23-4385-A520-A75037040056}" destId="{B50651E0-FFEC-4F1C-8EFC-B70E4DEA7E31}" srcOrd="0" destOrd="0" presId="urn:microsoft.com/office/officeart/2005/8/layout/hProcess11"/>
    <dgm:cxn modelId="{3F6D97F0-3E8D-4411-9FD6-7B77D276195B}" srcId="{0C018199-A319-46F8-B325-ECF7E68A08F1}" destId="{940BFF26-B9FA-4A14-BA6D-A0DFBEF2E3C9}" srcOrd="2" destOrd="0" parTransId="{74F4F2C4-FE95-4095-87F5-F05076858D55}" sibTransId="{6B3BA709-9894-40A0-8FD7-FFBE4116B2C5}"/>
    <dgm:cxn modelId="{AFB0F1FC-4D6A-4CCB-8FE4-7AE715C31652}" srcId="{0C018199-A319-46F8-B325-ECF7E68A08F1}" destId="{3F074192-5118-4EFA-BDA0-EBEA59B27A05}" srcOrd="4" destOrd="0" parTransId="{AD6A32AE-A852-48C5-8CA7-94DBF534076F}" sibTransId="{B346B777-B7AD-4B42-8B24-A662BEEE89FD}"/>
    <dgm:cxn modelId="{2206DAB1-049D-4889-8843-4FE003995FF8}" type="presParOf" srcId="{03B1C206-2E32-4C47-9B15-1FD4DC3375C6}" destId="{ED72EE2F-8DF7-4729-ABEB-E0A78455D0A3}" srcOrd="0" destOrd="0" presId="urn:microsoft.com/office/officeart/2005/8/layout/hProcess11"/>
    <dgm:cxn modelId="{F766A39E-2879-4712-A0B2-0B1781940226}" type="presParOf" srcId="{03B1C206-2E32-4C47-9B15-1FD4DC3375C6}" destId="{4D09855C-AF5B-48BD-B4D2-A6D76AFC8BE0}" srcOrd="1" destOrd="0" presId="urn:microsoft.com/office/officeart/2005/8/layout/hProcess11"/>
    <dgm:cxn modelId="{634782FB-1653-4951-B215-57BBBCA5A08F}" type="presParOf" srcId="{4D09855C-AF5B-48BD-B4D2-A6D76AFC8BE0}" destId="{50A2FC4C-B9AB-40DC-B402-2C9795035CFE}" srcOrd="0" destOrd="0" presId="urn:microsoft.com/office/officeart/2005/8/layout/hProcess11"/>
    <dgm:cxn modelId="{BBD5067A-A7A1-4E32-89FC-9395C95A7209}" type="presParOf" srcId="{50A2FC4C-B9AB-40DC-B402-2C9795035CFE}" destId="{9FCFE66C-11EA-400D-A8E2-4027796E3D42}" srcOrd="0" destOrd="0" presId="urn:microsoft.com/office/officeart/2005/8/layout/hProcess11"/>
    <dgm:cxn modelId="{4C6B457E-5907-400A-818F-5E378B42D316}" type="presParOf" srcId="{50A2FC4C-B9AB-40DC-B402-2C9795035CFE}" destId="{1729FF12-C1BF-4B38-8000-C7DC3B7F4B70}" srcOrd="1" destOrd="0" presId="urn:microsoft.com/office/officeart/2005/8/layout/hProcess11"/>
    <dgm:cxn modelId="{AF669843-D0A2-4B0B-92AC-DA050ED11CEF}" type="presParOf" srcId="{50A2FC4C-B9AB-40DC-B402-2C9795035CFE}" destId="{B844C2FE-ABC6-4C5C-A75B-3C8F295B0E6E}" srcOrd="2" destOrd="0" presId="urn:microsoft.com/office/officeart/2005/8/layout/hProcess11"/>
    <dgm:cxn modelId="{9A37F5BD-A84E-4E40-9F4A-3DB92C4B2B9C}" type="presParOf" srcId="{4D09855C-AF5B-48BD-B4D2-A6D76AFC8BE0}" destId="{9BFE3849-1A2B-4D69-AA6F-1733F53DC9FC}" srcOrd="1" destOrd="0" presId="urn:microsoft.com/office/officeart/2005/8/layout/hProcess11"/>
    <dgm:cxn modelId="{1C42E512-764B-4624-81D0-E47955467EC9}" type="presParOf" srcId="{4D09855C-AF5B-48BD-B4D2-A6D76AFC8BE0}" destId="{96142B23-9DDC-41EB-B513-4C5BE7D1896C}" srcOrd="2" destOrd="0" presId="urn:microsoft.com/office/officeart/2005/8/layout/hProcess11"/>
    <dgm:cxn modelId="{09D20A12-5D83-479C-A8AB-3BFF050379FE}" type="presParOf" srcId="{96142B23-9DDC-41EB-B513-4C5BE7D1896C}" destId="{B50651E0-FFEC-4F1C-8EFC-B70E4DEA7E31}" srcOrd="0" destOrd="0" presId="urn:microsoft.com/office/officeart/2005/8/layout/hProcess11"/>
    <dgm:cxn modelId="{2AFB70A5-9CFD-49DD-88D6-D3A5766FC412}" type="presParOf" srcId="{96142B23-9DDC-41EB-B513-4C5BE7D1896C}" destId="{C22743E4-C84D-4834-AF77-2B503E133B1C}" srcOrd="1" destOrd="0" presId="urn:microsoft.com/office/officeart/2005/8/layout/hProcess11"/>
    <dgm:cxn modelId="{85BD17CF-DF99-4284-B284-8881ED7D2C64}" type="presParOf" srcId="{96142B23-9DDC-41EB-B513-4C5BE7D1896C}" destId="{69589BB6-3039-4984-B1D1-539189255C93}" srcOrd="2" destOrd="0" presId="urn:microsoft.com/office/officeart/2005/8/layout/hProcess11"/>
    <dgm:cxn modelId="{98D1C464-A16B-4AEB-8083-C91A033C59C9}" type="presParOf" srcId="{4D09855C-AF5B-48BD-B4D2-A6D76AFC8BE0}" destId="{97998717-1549-43AD-9FD5-33B1F92A735F}" srcOrd="3" destOrd="0" presId="urn:microsoft.com/office/officeart/2005/8/layout/hProcess11"/>
    <dgm:cxn modelId="{D8E81E04-AEE9-47DE-AA27-600DB9BB5C49}" type="presParOf" srcId="{4D09855C-AF5B-48BD-B4D2-A6D76AFC8BE0}" destId="{9C8D1738-00DD-4A61-9E6F-9ADC837942CC}" srcOrd="4" destOrd="0" presId="urn:microsoft.com/office/officeart/2005/8/layout/hProcess11"/>
    <dgm:cxn modelId="{0DFF65C7-986A-4205-87E1-E82B043464F7}" type="presParOf" srcId="{9C8D1738-00DD-4A61-9E6F-9ADC837942CC}" destId="{E0434BC6-288A-4AD6-B341-8511BFFBE08D}" srcOrd="0" destOrd="0" presId="urn:microsoft.com/office/officeart/2005/8/layout/hProcess11"/>
    <dgm:cxn modelId="{57CDD08B-A952-4B61-AF5A-AAF8FE038C0B}" type="presParOf" srcId="{9C8D1738-00DD-4A61-9E6F-9ADC837942CC}" destId="{AF5C13A1-BD0C-4693-974E-12233CB877A7}" srcOrd="1" destOrd="0" presId="urn:microsoft.com/office/officeart/2005/8/layout/hProcess11"/>
    <dgm:cxn modelId="{0FDDC7CF-4A4F-44DB-840C-682C03628BF6}" type="presParOf" srcId="{9C8D1738-00DD-4A61-9E6F-9ADC837942CC}" destId="{D9087289-2C4C-4E03-B664-908CED1FE88F}" srcOrd="2" destOrd="0" presId="urn:microsoft.com/office/officeart/2005/8/layout/hProcess11"/>
    <dgm:cxn modelId="{36BC7FE8-95F4-48B2-AFF7-C7AED8AC30F4}" type="presParOf" srcId="{4D09855C-AF5B-48BD-B4D2-A6D76AFC8BE0}" destId="{40E27707-5F29-4C2B-9E26-FBED34656BCD}" srcOrd="5" destOrd="0" presId="urn:microsoft.com/office/officeart/2005/8/layout/hProcess11"/>
    <dgm:cxn modelId="{0E802596-8395-46A0-9468-BB6733E3CF80}" type="presParOf" srcId="{4D09855C-AF5B-48BD-B4D2-A6D76AFC8BE0}" destId="{6EF1F510-3206-4786-989E-9FBAC4BFC9F7}" srcOrd="6" destOrd="0" presId="urn:microsoft.com/office/officeart/2005/8/layout/hProcess11"/>
    <dgm:cxn modelId="{5722B339-C545-4D90-9F7A-145BAD770571}" type="presParOf" srcId="{6EF1F510-3206-4786-989E-9FBAC4BFC9F7}" destId="{6DAC6CE8-1E79-4A57-B53B-2C82E0317832}" srcOrd="0" destOrd="0" presId="urn:microsoft.com/office/officeart/2005/8/layout/hProcess11"/>
    <dgm:cxn modelId="{6224C35A-E50F-4AA8-BB77-C90B0685D18D}" type="presParOf" srcId="{6EF1F510-3206-4786-989E-9FBAC4BFC9F7}" destId="{4A0A03B3-3810-49D6-8990-DC6E89EF3B77}" srcOrd="1" destOrd="0" presId="urn:microsoft.com/office/officeart/2005/8/layout/hProcess11"/>
    <dgm:cxn modelId="{09642255-7442-4162-BDF4-0FF1CA005F95}" type="presParOf" srcId="{6EF1F510-3206-4786-989E-9FBAC4BFC9F7}" destId="{3A20CEDB-3EA9-48D9-854C-DA63C4BDC7D4}" srcOrd="2" destOrd="0" presId="urn:microsoft.com/office/officeart/2005/8/layout/hProcess11"/>
    <dgm:cxn modelId="{AB0B12E5-1CC1-4545-8F0E-AC991686497D}" type="presParOf" srcId="{4D09855C-AF5B-48BD-B4D2-A6D76AFC8BE0}" destId="{E37F0583-B8A3-4735-8C5D-5CED084236FD}" srcOrd="7" destOrd="0" presId="urn:microsoft.com/office/officeart/2005/8/layout/hProcess11"/>
    <dgm:cxn modelId="{05C786CE-15C1-4A40-84FA-2F15C0B6CC25}" type="presParOf" srcId="{4D09855C-AF5B-48BD-B4D2-A6D76AFC8BE0}" destId="{9DAC6381-49F9-4D6A-A752-AD27E3D4783F}" srcOrd="8" destOrd="0" presId="urn:microsoft.com/office/officeart/2005/8/layout/hProcess11"/>
    <dgm:cxn modelId="{E8542DC0-E0CC-4E8C-8B84-A2EDA3F4505D}" type="presParOf" srcId="{9DAC6381-49F9-4D6A-A752-AD27E3D4783F}" destId="{F60BA1C1-98A4-4AE9-8E1C-DFA80320DE09}" srcOrd="0" destOrd="0" presId="urn:microsoft.com/office/officeart/2005/8/layout/hProcess11"/>
    <dgm:cxn modelId="{D7400979-C072-4EBD-9AA2-0C65CB3369F0}" type="presParOf" srcId="{9DAC6381-49F9-4D6A-A752-AD27E3D4783F}" destId="{E93BBE07-91CD-41A0-86F8-61CAD5151E0C}" srcOrd="1" destOrd="0" presId="urn:microsoft.com/office/officeart/2005/8/layout/hProcess11"/>
    <dgm:cxn modelId="{CB194B71-0ECE-4828-8EFF-543F20EE51F5}" type="presParOf" srcId="{9DAC6381-49F9-4D6A-A752-AD27E3D4783F}" destId="{BFD5CD08-719F-4945-A7B3-64E49BE0475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C06F57A-4813-44EB-B5A6-B5094F79D115}" type="doc">
      <dgm:prSet loTypeId="urn:microsoft.com/office/officeart/2011/layout/Tab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555FBB-62BF-48E9-8F5C-713BEBCE1BFB}">
      <dgm:prSet/>
      <dgm:spPr/>
      <dgm:t>
        <a:bodyPr/>
        <a:lstStyle/>
        <a:p>
          <a:r>
            <a:rPr lang="en-US" b="1"/>
            <a:t>Research Design</a:t>
          </a:r>
          <a:endParaRPr lang="en-US"/>
        </a:p>
      </dgm:t>
    </dgm:pt>
    <dgm:pt modelId="{B111A4C0-8601-400E-B2F7-250B61747434}" type="parTrans" cxnId="{F31271F6-DD66-4579-8A3C-FED8E6374401}">
      <dgm:prSet/>
      <dgm:spPr/>
      <dgm:t>
        <a:bodyPr/>
        <a:lstStyle/>
        <a:p>
          <a:endParaRPr lang="en-US"/>
        </a:p>
      </dgm:t>
    </dgm:pt>
    <dgm:pt modelId="{4C6BC1E7-E19C-400B-B757-5790644EB9F8}" type="sibTrans" cxnId="{F31271F6-DD66-4579-8A3C-FED8E6374401}">
      <dgm:prSet/>
      <dgm:spPr/>
      <dgm:t>
        <a:bodyPr/>
        <a:lstStyle/>
        <a:p>
          <a:endParaRPr lang="en-US"/>
        </a:p>
      </dgm:t>
    </dgm:pt>
    <dgm:pt modelId="{085CABF7-09DC-4A78-BD7A-13F9628B322A}">
      <dgm:prSet/>
      <dgm:spPr/>
      <dgm:t>
        <a:bodyPr/>
        <a:lstStyle/>
        <a:p>
          <a:r>
            <a:rPr lang="en-US" dirty="0"/>
            <a:t>Quantitative approach</a:t>
          </a:r>
        </a:p>
      </dgm:t>
    </dgm:pt>
    <dgm:pt modelId="{5A75F567-B74B-4BF8-900C-DF107EEEBDC4}" type="parTrans" cxnId="{BBF479FB-815C-4BC6-9A99-D82417DCDF6D}">
      <dgm:prSet/>
      <dgm:spPr/>
      <dgm:t>
        <a:bodyPr/>
        <a:lstStyle/>
        <a:p>
          <a:endParaRPr lang="en-US"/>
        </a:p>
      </dgm:t>
    </dgm:pt>
    <dgm:pt modelId="{34B75AD1-B881-4F95-959D-DA7933BDECDE}" type="sibTrans" cxnId="{BBF479FB-815C-4BC6-9A99-D82417DCDF6D}">
      <dgm:prSet/>
      <dgm:spPr/>
      <dgm:t>
        <a:bodyPr/>
        <a:lstStyle/>
        <a:p>
          <a:endParaRPr lang="en-US"/>
        </a:p>
      </dgm:t>
    </dgm:pt>
    <dgm:pt modelId="{483B25DB-F873-4A7F-9A6D-EE2674C43A19}">
      <dgm:prSet/>
      <dgm:spPr/>
      <dgm:t>
        <a:bodyPr/>
        <a:lstStyle/>
        <a:p>
          <a:r>
            <a:rPr lang="en-US" b="1"/>
            <a:t>Data Collection</a:t>
          </a:r>
          <a:endParaRPr lang="en-US"/>
        </a:p>
      </dgm:t>
    </dgm:pt>
    <dgm:pt modelId="{84E64703-DF7B-4E30-BCA4-8081855A3DBF}" type="parTrans" cxnId="{E1823B0B-CEB7-4537-B59C-F0A8B88D3609}">
      <dgm:prSet/>
      <dgm:spPr/>
      <dgm:t>
        <a:bodyPr/>
        <a:lstStyle/>
        <a:p>
          <a:endParaRPr lang="en-US"/>
        </a:p>
      </dgm:t>
    </dgm:pt>
    <dgm:pt modelId="{5108CEEB-210B-42A4-AD5B-8C98F07CE279}" type="sibTrans" cxnId="{E1823B0B-CEB7-4537-B59C-F0A8B88D3609}">
      <dgm:prSet/>
      <dgm:spPr/>
      <dgm:t>
        <a:bodyPr/>
        <a:lstStyle/>
        <a:p>
          <a:endParaRPr lang="en-US"/>
        </a:p>
      </dgm:t>
    </dgm:pt>
    <dgm:pt modelId="{23992492-A609-4410-8589-CDA3064A2EA3}">
      <dgm:prSet/>
      <dgm:spPr/>
      <dgm:t>
        <a:bodyPr/>
        <a:lstStyle/>
        <a:p>
          <a:r>
            <a:rPr lang="en-US" dirty="0"/>
            <a:t>Online structured survey</a:t>
          </a:r>
        </a:p>
      </dgm:t>
    </dgm:pt>
    <dgm:pt modelId="{7A31A21B-7132-4A3C-83F2-97BE6BAD9C25}" type="parTrans" cxnId="{02217135-3105-46E5-9AE7-6536067CA109}">
      <dgm:prSet/>
      <dgm:spPr/>
      <dgm:t>
        <a:bodyPr/>
        <a:lstStyle/>
        <a:p>
          <a:endParaRPr lang="en-US"/>
        </a:p>
      </dgm:t>
    </dgm:pt>
    <dgm:pt modelId="{A6853BFF-0D3F-46CF-BAB6-BE84C586A131}" type="sibTrans" cxnId="{02217135-3105-46E5-9AE7-6536067CA109}">
      <dgm:prSet/>
      <dgm:spPr/>
      <dgm:t>
        <a:bodyPr/>
        <a:lstStyle/>
        <a:p>
          <a:endParaRPr lang="en-US"/>
        </a:p>
      </dgm:t>
    </dgm:pt>
    <dgm:pt modelId="{6650AFD7-E5DD-4E0E-B500-47407A1E5E2E}">
      <dgm:prSet/>
      <dgm:spPr/>
      <dgm:t>
        <a:bodyPr/>
        <a:lstStyle/>
        <a:p>
          <a:r>
            <a:rPr lang="en-US" dirty="0"/>
            <a:t>SME managers and business owners</a:t>
          </a:r>
        </a:p>
      </dgm:t>
    </dgm:pt>
    <dgm:pt modelId="{C02D84CF-DE88-4CF7-9524-6E46D85DE5C7}" type="parTrans" cxnId="{E83D8E4E-29A8-4D13-B3C5-8E52FB39974A}">
      <dgm:prSet/>
      <dgm:spPr/>
      <dgm:t>
        <a:bodyPr/>
        <a:lstStyle/>
        <a:p>
          <a:endParaRPr lang="en-US"/>
        </a:p>
      </dgm:t>
    </dgm:pt>
    <dgm:pt modelId="{E0F4EDF5-9140-4DA4-BFC1-BD9AFCE90917}" type="sibTrans" cxnId="{E83D8E4E-29A8-4D13-B3C5-8E52FB39974A}">
      <dgm:prSet/>
      <dgm:spPr/>
      <dgm:t>
        <a:bodyPr/>
        <a:lstStyle/>
        <a:p>
          <a:endParaRPr lang="en-US"/>
        </a:p>
      </dgm:t>
    </dgm:pt>
    <dgm:pt modelId="{29AFE782-2665-4333-B5E2-3C59D19CE4D6}">
      <dgm:prSet/>
      <dgm:spPr/>
      <dgm:t>
        <a:bodyPr/>
        <a:lstStyle/>
        <a:p>
          <a:r>
            <a:rPr lang="en-US" b="1"/>
            <a:t>Sample Size</a:t>
          </a:r>
          <a:endParaRPr lang="en-US"/>
        </a:p>
      </dgm:t>
    </dgm:pt>
    <dgm:pt modelId="{4E2A7E0A-121E-4AA1-9F57-F2A1BEFFEB6D}" type="parTrans" cxnId="{85637735-6C10-46A3-B007-56B8480ADB20}">
      <dgm:prSet/>
      <dgm:spPr/>
      <dgm:t>
        <a:bodyPr/>
        <a:lstStyle/>
        <a:p>
          <a:endParaRPr lang="en-US"/>
        </a:p>
      </dgm:t>
    </dgm:pt>
    <dgm:pt modelId="{6AD590E1-5DA5-4FF2-B374-43C10C37FC97}" type="sibTrans" cxnId="{85637735-6C10-46A3-B007-56B8480ADB20}">
      <dgm:prSet/>
      <dgm:spPr/>
      <dgm:t>
        <a:bodyPr/>
        <a:lstStyle/>
        <a:p>
          <a:endParaRPr lang="en-US"/>
        </a:p>
      </dgm:t>
    </dgm:pt>
    <dgm:pt modelId="{29B1C52E-E832-497B-A57E-1C9F01FC0D36}">
      <dgm:prSet/>
      <dgm:spPr/>
      <dgm:t>
        <a:bodyPr/>
        <a:lstStyle/>
        <a:p>
          <a:r>
            <a:rPr lang="en-US" dirty="0"/>
            <a:t>Target: 80–120 participants</a:t>
          </a:r>
        </a:p>
      </dgm:t>
    </dgm:pt>
    <dgm:pt modelId="{41B22F68-3B50-4ED5-B824-3A2E41AAF1BA}" type="parTrans" cxnId="{8CB28251-A13C-47CE-BB4C-4553CF0D5120}">
      <dgm:prSet/>
      <dgm:spPr/>
      <dgm:t>
        <a:bodyPr/>
        <a:lstStyle/>
        <a:p>
          <a:endParaRPr lang="en-US"/>
        </a:p>
      </dgm:t>
    </dgm:pt>
    <dgm:pt modelId="{AE65E442-EBF3-4994-846D-DBDE5DC8BFB0}" type="sibTrans" cxnId="{8CB28251-A13C-47CE-BB4C-4553CF0D5120}">
      <dgm:prSet/>
      <dgm:spPr/>
      <dgm:t>
        <a:bodyPr/>
        <a:lstStyle/>
        <a:p>
          <a:endParaRPr lang="en-US"/>
        </a:p>
      </dgm:t>
    </dgm:pt>
    <dgm:pt modelId="{D484A9F6-5F46-472A-9E82-43B9DA24094B}">
      <dgm:prSet/>
      <dgm:spPr/>
      <dgm:t>
        <a:bodyPr/>
        <a:lstStyle/>
        <a:p>
          <a:r>
            <a:rPr lang="en-US" b="1"/>
            <a:t>Data Analysis</a:t>
          </a:r>
          <a:endParaRPr lang="en-US"/>
        </a:p>
      </dgm:t>
    </dgm:pt>
    <dgm:pt modelId="{27385070-97C1-41E9-A0CB-110A640FC30D}" type="parTrans" cxnId="{BDADA915-D2FE-46AC-A080-E97CD0ED8E01}">
      <dgm:prSet/>
      <dgm:spPr/>
      <dgm:t>
        <a:bodyPr/>
        <a:lstStyle/>
        <a:p>
          <a:endParaRPr lang="en-US"/>
        </a:p>
      </dgm:t>
    </dgm:pt>
    <dgm:pt modelId="{011D4565-E5C8-4C25-9CA4-4711C97009AE}" type="sibTrans" cxnId="{BDADA915-D2FE-46AC-A080-E97CD0ED8E01}">
      <dgm:prSet/>
      <dgm:spPr/>
      <dgm:t>
        <a:bodyPr/>
        <a:lstStyle/>
        <a:p>
          <a:endParaRPr lang="en-US"/>
        </a:p>
      </dgm:t>
    </dgm:pt>
    <dgm:pt modelId="{8D7968DE-3D3B-46E5-92F2-71B5A39BC105}">
      <dgm:prSet/>
      <dgm:spPr/>
      <dgm:t>
        <a:bodyPr/>
        <a:lstStyle/>
        <a:p>
          <a:r>
            <a:rPr lang="en-US" dirty="0"/>
            <a:t>Descriptive statistics</a:t>
          </a:r>
        </a:p>
      </dgm:t>
    </dgm:pt>
    <dgm:pt modelId="{93478E6F-05D7-456F-89E3-2C06268B7C88}" type="parTrans" cxnId="{535A2D51-88FE-4229-8478-FF31163DC0FA}">
      <dgm:prSet/>
      <dgm:spPr/>
      <dgm:t>
        <a:bodyPr/>
        <a:lstStyle/>
        <a:p>
          <a:endParaRPr lang="en-US"/>
        </a:p>
      </dgm:t>
    </dgm:pt>
    <dgm:pt modelId="{3201E3AE-3A69-4B9F-BC25-56CB01DFBCCD}" type="sibTrans" cxnId="{535A2D51-88FE-4229-8478-FF31163DC0FA}">
      <dgm:prSet/>
      <dgm:spPr/>
      <dgm:t>
        <a:bodyPr/>
        <a:lstStyle/>
        <a:p>
          <a:endParaRPr lang="en-US"/>
        </a:p>
      </dgm:t>
    </dgm:pt>
    <dgm:pt modelId="{B7D15E59-AF58-427C-A668-644F229D38E6}">
      <dgm:prSet/>
      <dgm:spPr/>
      <dgm:t>
        <a:bodyPr/>
        <a:lstStyle/>
        <a:p>
          <a:r>
            <a:rPr lang="en-US" dirty="0"/>
            <a:t>Correlation analysis</a:t>
          </a:r>
        </a:p>
      </dgm:t>
    </dgm:pt>
    <dgm:pt modelId="{4392BC42-E619-4C2B-865A-FEAAC2342F28}" type="parTrans" cxnId="{4766802C-1CAA-4204-BC6C-47AA0916A3A1}">
      <dgm:prSet/>
      <dgm:spPr/>
      <dgm:t>
        <a:bodyPr/>
        <a:lstStyle/>
        <a:p>
          <a:endParaRPr lang="en-US"/>
        </a:p>
      </dgm:t>
    </dgm:pt>
    <dgm:pt modelId="{88784D88-F3DB-4101-B26B-DBAB4239CFD4}" type="sibTrans" cxnId="{4766802C-1CAA-4204-BC6C-47AA0916A3A1}">
      <dgm:prSet/>
      <dgm:spPr/>
      <dgm:t>
        <a:bodyPr/>
        <a:lstStyle/>
        <a:p>
          <a:endParaRPr lang="en-US"/>
        </a:p>
      </dgm:t>
    </dgm:pt>
    <dgm:pt modelId="{8545621A-3D22-42A4-9C51-A44A3C5FDE0F}">
      <dgm:prSet/>
      <dgm:spPr/>
      <dgm:t>
        <a:bodyPr/>
        <a:lstStyle/>
        <a:p>
          <a:r>
            <a:rPr lang="en-US" dirty="0"/>
            <a:t>Regression analysis (if applicable)</a:t>
          </a:r>
        </a:p>
      </dgm:t>
    </dgm:pt>
    <dgm:pt modelId="{728D331D-A2C3-47D8-83C6-8A4541DF8EAD}" type="parTrans" cxnId="{E3527914-F4CD-439F-9AED-9178B1559962}">
      <dgm:prSet/>
      <dgm:spPr/>
      <dgm:t>
        <a:bodyPr/>
        <a:lstStyle/>
        <a:p>
          <a:endParaRPr lang="en-US"/>
        </a:p>
      </dgm:t>
    </dgm:pt>
    <dgm:pt modelId="{8803AA0B-734A-45CC-8C9D-CFAC86044ABA}" type="sibTrans" cxnId="{E3527914-F4CD-439F-9AED-9178B1559962}">
      <dgm:prSet/>
      <dgm:spPr/>
      <dgm:t>
        <a:bodyPr/>
        <a:lstStyle/>
        <a:p>
          <a:endParaRPr lang="en-US"/>
        </a:p>
      </dgm:t>
    </dgm:pt>
    <dgm:pt modelId="{981E2248-CA3F-4571-BB0C-2A1FED7CB181}" type="pres">
      <dgm:prSet presAssocID="{DC06F57A-4813-44EB-B5A6-B5094F79D115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CB852591-7BE1-4B79-B1A6-D3F59D3F7B09}" type="pres">
      <dgm:prSet presAssocID="{83555FBB-62BF-48E9-8F5C-713BEBCE1BFB}" presName="composite" presStyleCnt="0"/>
      <dgm:spPr/>
    </dgm:pt>
    <dgm:pt modelId="{795D09CA-79CB-4B91-BF69-B87DEECFC633}" type="pres">
      <dgm:prSet presAssocID="{83555FBB-62BF-48E9-8F5C-713BEBCE1BFB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</dgm:pt>
    <dgm:pt modelId="{6C0A63E7-FF31-48FB-B281-9B1056455EB8}" type="pres">
      <dgm:prSet presAssocID="{83555FBB-62BF-48E9-8F5C-713BEBCE1BFB}" presName="Parent" presStyleLbl="alignNode1" presStyleIdx="0" presStyleCnt="4">
        <dgm:presLayoutVars>
          <dgm:chMax val="3"/>
          <dgm:chPref val="3"/>
          <dgm:bulletEnabled val="1"/>
        </dgm:presLayoutVars>
      </dgm:prSet>
      <dgm:spPr/>
    </dgm:pt>
    <dgm:pt modelId="{8EDDD00D-7068-4EF9-B655-2A6245E99F46}" type="pres">
      <dgm:prSet presAssocID="{83555FBB-62BF-48E9-8F5C-713BEBCE1BFB}" presName="Accent" presStyleLbl="parChTrans1D1" presStyleIdx="0" presStyleCnt="4"/>
      <dgm:spPr/>
    </dgm:pt>
    <dgm:pt modelId="{EF3F56C4-CAA0-465E-8E3B-B42775A14861}" type="pres">
      <dgm:prSet presAssocID="{4C6BC1E7-E19C-400B-B757-5790644EB9F8}" presName="sibTrans" presStyleCnt="0"/>
      <dgm:spPr/>
    </dgm:pt>
    <dgm:pt modelId="{F041A864-E55F-4840-B18A-F0BCE0C329F3}" type="pres">
      <dgm:prSet presAssocID="{483B25DB-F873-4A7F-9A6D-EE2674C43A19}" presName="composite" presStyleCnt="0"/>
      <dgm:spPr/>
    </dgm:pt>
    <dgm:pt modelId="{4295F9CB-7363-4A63-8B3A-1E3AF494EAE5}" type="pres">
      <dgm:prSet presAssocID="{483B25DB-F873-4A7F-9A6D-EE2674C43A19}" presName="FirstChild" presStyleLbl="revTx" presStyleIdx="1" presStyleCnt="6">
        <dgm:presLayoutVars>
          <dgm:chMax val="0"/>
          <dgm:chPref val="0"/>
          <dgm:bulletEnabled val="1"/>
        </dgm:presLayoutVars>
      </dgm:prSet>
      <dgm:spPr/>
    </dgm:pt>
    <dgm:pt modelId="{F14CFFA3-2191-4BFD-9D57-E3062F0F5A61}" type="pres">
      <dgm:prSet presAssocID="{483B25DB-F873-4A7F-9A6D-EE2674C43A19}" presName="Parent" presStyleLbl="alignNode1" presStyleIdx="1" presStyleCnt="4">
        <dgm:presLayoutVars>
          <dgm:chMax val="3"/>
          <dgm:chPref val="3"/>
          <dgm:bulletEnabled val="1"/>
        </dgm:presLayoutVars>
      </dgm:prSet>
      <dgm:spPr/>
    </dgm:pt>
    <dgm:pt modelId="{4EE34E4F-A4ED-4813-A199-D6E73C56E1C5}" type="pres">
      <dgm:prSet presAssocID="{483B25DB-F873-4A7F-9A6D-EE2674C43A19}" presName="Accent" presStyleLbl="parChTrans1D1" presStyleIdx="1" presStyleCnt="4"/>
      <dgm:spPr/>
    </dgm:pt>
    <dgm:pt modelId="{4BCDF4F1-046B-428D-BA77-214669FB0B9D}" type="pres">
      <dgm:prSet presAssocID="{483B25DB-F873-4A7F-9A6D-EE2674C43A19}" presName="Child" presStyleLbl="revTx" presStyleIdx="2" presStyleCnt="6">
        <dgm:presLayoutVars>
          <dgm:chMax val="0"/>
          <dgm:chPref val="0"/>
          <dgm:bulletEnabled val="1"/>
        </dgm:presLayoutVars>
      </dgm:prSet>
      <dgm:spPr/>
    </dgm:pt>
    <dgm:pt modelId="{E0C29388-3E57-4106-B994-6B7A559343FD}" type="pres">
      <dgm:prSet presAssocID="{5108CEEB-210B-42A4-AD5B-8C98F07CE279}" presName="sibTrans" presStyleCnt="0"/>
      <dgm:spPr/>
    </dgm:pt>
    <dgm:pt modelId="{5173AF3E-8343-4E1D-80D3-35F0727904E1}" type="pres">
      <dgm:prSet presAssocID="{29AFE782-2665-4333-B5E2-3C59D19CE4D6}" presName="composite" presStyleCnt="0"/>
      <dgm:spPr/>
    </dgm:pt>
    <dgm:pt modelId="{AFA28C1E-C6F5-42B7-8F2F-66C9B0391036}" type="pres">
      <dgm:prSet presAssocID="{29AFE782-2665-4333-B5E2-3C59D19CE4D6}" presName="FirstChild" presStyleLbl="revTx" presStyleIdx="3" presStyleCnt="6">
        <dgm:presLayoutVars>
          <dgm:chMax val="0"/>
          <dgm:chPref val="0"/>
          <dgm:bulletEnabled val="1"/>
        </dgm:presLayoutVars>
      </dgm:prSet>
      <dgm:spPr/>
    </dgm:pt>
    <dgm:pt modelId="{6F1C98FB-8650-4A3C-AD9C-341D084FC084}" type="pres">
      <dgm:prSet presAssocID="{29AFE782-2665-4333-B5E2-3C59D19CE4D6}" presName="Parent" presStyleLbl="alignNode1" presStyleIdx="2" presStyleCnt="4">
        <dgm:presLayoutVars>
          <dgm:chMax val="3"/>
          <dgm:chPref val="3"/>
          <dgm:bulletEnabled val="1"/>
        </dgm:presLayoutVars>
      </dgm:prSet>
      <dgm:spPr/>
    </dgm:pt>
    <dgm:pt modelId="{3111B295-28CE-4EB1-8EE9-B50A879FFE82}" type="pres">
      <dgm:prSet presAssocID="{29AFE782-2665-4333-B5E2-3C59D19CE4D6}" presName="Accent" presStyleLbl="parChTrans1D1" presStyleIdx="2" presStyleCnt="4"/>
      <dgm:spPr/>
    </dgm:pt>
    <dgm:pt modelId="{8F7119A2-7E97-428B-94AC-5B73EE06CEAB}" type="pres">
      <dgm:prSet presAssocID="{6AD590E1-5DA5-4FF2-B374-43C10C37FC97}" presName="sibTrans" presStyleCnt="0"/>
      <dgm:spPr/>
    </dgm:pt>
    <dgm:pt modelId="{96329765-4849-4991-A095-8823AFC3B869}" type="pres">
      <dgm:prSet presAssocID="{D484A9F6-5F46-472A-9E82-43B9DA24094B}" presName="composite" presStyleCnt="0"/>
      <dgm:spPr/>
    </dgm:pt>
    <dgm:pt modelId="{42282AD9-860D-4219-BB95-4F7FFB0CD5CA}" type="pres">
      <dgm:prSet presAssocID="{D484A9F6-5F46-472A-9E82-43B9DA24094B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</dgm:pt>
    <dgm:pt modelId="{917135B8-AC09-4B88-BFD4-E0474AE06B5F}" type="pres">
      <dgm:prSet presAssocID="{D484A9F6-5F46-472A-9E82-43B9DA24094B}" presName="Parent" presStyleLbl="alignNode1" presStyleIdx="3" presStyleCnt="4">
        <dgm:presLayoutVars>
          <dgm:chMax val="3"/>
          <dgm:chPref val="3"/>
          <dgm:bulletEnabled val="1"/>
        </dgm:presLayoutVars>
      </dgm:prSet>
      <dgm:spPr/>
    </dgm:pt>
    <dgm:pt modelId="{B56F5ACE-CF62-43D0-B1D0-1B62F3298A50}" type="pres">
      <dgm:prSet presAssocID="{D484A9F6-5F46-472A-9E82-43B9DA24094B}" presName="Accent" presStyleLbl="parChTrans1D1" presStyleIdx="3" presStyleCnt="4"/>
      <dgm:spPr/>
    </dgm:pt>
    <dgm:pt modelId="{DE13E73F-6BC5-4B46-A1D2-31E72E844EC9}" type="pres">
      <dgm:prSet presAssocID="{D484A9F6-5F46-472A-9E82-43B9DA24094B}" presName="Child" presStyleLbl="revTx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01F5BA00-D50D-40E8-BD33-42CB2B3C719D}" type="presOf" srcId="{8D7968DE-3D3B-46E5-92F2-71B5A39BC105}" destId="{42282AD9-860D-4219-BB95-4F7FFB0CD5CA}" srcOrd="0" destOrd="0" presId="urn:microsoft.com/office/officeart/2011/layout/TabList"/>
    <dgm:cxn modelId="{E1823B0B-CEB7-4537-B59C-F0A8B88D3609}" srcId="{DC06F57A-4813-44EB-B5A6-B5094F79D115}" destId="{483B25DB-F873-4A7F-9A6D-EE2674C43A19}" srcOrd="1" destOrd="0" parTransId="{84E64703-DF7B-4E30-BCA4-8081855A3DBF}" sibTransId="{5108CEEB-210B-42A4-AD5B-8C98F07CE279}"/>
    <dgm:cxn modelId="{E3527914-F4CD-439F-9AED-9178B1559962}" srcId="{D484A9F6-5F46-472A-9E82-43B9DA24094B}" destId="{8545621A-3D22-42A4-9C51-A44A3C5FDE0F}" srcOrd="2" destOrd="0" parTransId="{728D331D-A2C3-47D8-83C6-8A4541DF8EAD}" sibTransId="{8803AA0B-734A-45CC-8C9D-CFAC86044ABA}"/>
    <dgm:cxn modelId="{BCE94115-C6DE-47E8-8FE8-CD363EC70617}" type="presOf" srcId="{83555FBB-62BF-48E9-8F5C-713BEBCE1BFB}" destId="{6C0A63E7-FF31-48FB-B281-9B1056455EB8}" srcOrd="0" destOrd="0" presId="urn:microsoft.com/office/officeart/2011/layout/TabList"/>
    <dgm:cxn modelId="{BDADA915-D2FE-46AC-A080-E97CD0ED8E01}" srcId="{DC06F57A-4813-44EB-B5A6-B5094F79D115}" destId="{D484A9F6-5F46-472A-9E82-43B9DA24094B}" srcOrd="3" destOrd="0" parTransId="{27385070-97C1-41E9-A0CB-110A640FC30D}" sibTransId="{011D4565-E5C8-4C25-9CA4-4711C97009AE}"/>
    <dgm:cxn modelId="{4766802C-1CAA-4204-BC6C-47AA0916A3A1}" srcId="{D484A9F6-5F46-472A-9E82-43B9DA24094B}" destId="{B7D15E59-AF58-427C-A668-644F229D38E6}" srcOrd="1" destOrd="0" parTransId="{4392BC42-E619-4C2B-865A-FEAAC2342F28}" sibTransId="{88784D88-F3DB-4101-B26B-DBAB4239CFD4}"/>
    <dgm:cxn modelId="{02217135-3105-46E5-9AE7-6536067CA109}" srcId="{483B25DB-F873-4A7F-9A6D-EE2674C43A19}" destId="{23992492-A609-4410-8589-CDA3064A2EA3}" srcOrd="0" destOrd="0" parTransId="{7A31A21B-7132-4A3C-83F2-97BE6BAD9C25}" sibTransId="{A6853BFF-0D3F-46CF-BAB6-BE84C586A131}"/>
    <dgm:cxn modelId="{85637735-6C10-46A3-B007-56B8480ADB20}" srcId="{DC06F57A-4813-44EB-B5A6-B5094F79D115}" destId="{29AFE782-2665-4333-B5E2-3C59D19CE4D6}" srcOrd="2" destOrd="0" parTransId="{4E2A7E0A-121E-4AA1-9F57-F2A1BEFFEB6D}" sibTransId="{6AD590E1-5DA5-4FF2-B374-43C10C37FC97}"/>
    <dgm:cxn modelId="{00C5795B-9A11-42B3-8F67-C917AB17588F}" type="presOf" srcId="{29B1C52E-E832-497B-A57E-1C9F01FC0D36}" destId="{AFA28C1E-C6F5-42B7-8F2F-66C9B0391036}" srcOrd="0" destOrd="0" presId="urn:microsoft.com/office/officeart/2011/layout/TabList"/>
    <dgm:cxn modelId="{9E31CA5B-8648-4C02-BCBB-BB514EF6B87F}" type="presOf" srcId="{085CABF7-09DC-4A78-BD7A-13F9628B322A}" destId="{795D09CA-79CB-4B91-BF69-B87DEECFC633}" srcOrd="0" destOrd="0" presId="urn:microsoft.com/office/officeart/2011/layout/TabList"/>
    <dgm:cxn modelId="{0865DE61-A144-4575-B0EA-B4A226301B76}" type="presOf" srcId="{29AFE782-2665-4333-B5E2-3C59D19CE4D6}" destId="{6F1C98FB-8650-4A3C-AD9C-341D084FC084}" srcOrd="0" destOrd="0" presId="urn:microsoft.com/office/officeart/2011/layout/TabList"/>
    <dgm:cxn modelId="{E83D8E4E-29A8-4D13-B3C5-8E52FB39974A}" srcId="{483B25DB-F873-4A7F-9A6D-EE2674C43A19}" destId="{6650AFD7-E5DD-4E0E-B500-47407A1E5E2E}" srcOrd="1" destOrd="0" parTransId="{C02D84CF-DE88-4CF7-9524-6E46D85DE5C7}" sibTransId="{E0F4EDF5-9140-4DA4-BFC1-BD9AFCE90917}"/>
    <dgm:cxn modelId="{115ACA50-4C7B-4C17-A6E7-466E1B770C31}" type="presOf" srcId="{DC06F57A-4813-44EB-B5A6-B5094F79D115}" destId="{981E2248-CA3F-4571-BB0C-2A1FED7CB181}" srcOrd="0" destOrd="0" presId="urn:microsoft.com/office/officeart/2011/layout/TabList"/>
    <dgm:cxn modelId="{535A2D51-88FE-4229-8478-FF31163DC0FA}" srcId="{D484A9F6-5F46-472A-9E82-43B9DA24094B}" destId="{8D7968DE-3D3B-46E5-92F2-71B5A39BC105}" srcOrd="0" destOrd="0" parTransId="{93478E6F-05D7-456F-89E3-2C06268B7C88}" sibTransId="{3201E3AE-3A69-4B9F-BC25-56CB01DFBCCD}"/>
    <dgm:cxn modelId="{8CB28251-A13C-47CE-BB4C-4553CF0D5120}" srcId="{29AFE782-2665-4333-B5E2-3C59D19CE4D6}" destId="{29B1C52E-E832-497B-A57E-1C9F01FC0D36}" srcOrd="0" destOrd="0" parTransId="{41B22F68-3B50-4ED5-B824-3A2E41AAF1BA}" sibTransId="{AE65E442-EBF3-4994-846D-DBDE5DC8BFB0}"/>
    <dgm:cxn modelId="{CE19E058-5DA0-40EA-8813-B9DD01CC0248}" type="presOf" srcId="{D484A9F6-5F46-472A-9E82-43B9DA24094B}" destId="{917135B8-AC09-4B88-BFD4-E0474AE06B5F}" srcOrd="0" destOrd="0" presId="urn:microsoft.com/office/officeart/2011/layout/TabList"/>
    <dgm:cxn modelId="{B2BA81A1-ABC9-4858-963A-AFC31B747B4F}" type="presOf" srcId="{B7D15E59-AF58-427C-A668-644F229D38E6}" destId="{DE13E73F-6BC5-4B46-A1D2-31E72E844EC9}" srcOrd="0" destOrd="0" presId="urn:microsoft.com/office/officeart/2011/layout/TabList"/>
    <dgm:cxn modelId="{D72DBAB5-0E8E-41D9-9A8D-9003796BFECE}" type="presOf" srcId="{23992492-A609-4410-8589-CDA3064A2EA3}" destId="{4295F9CB-7363-4A63-8B3A-1E3AF494EAE5}" srcOrd="0" destOrd="0" presId="urn:microsoft.com/office/officeart/2011/layout/TabList"/>
    <dgm:cxn modelId="{490FEAC4-E144-4F1C-8B79-CB2117D71933}" type="presOf" srcId="{483B25DB-F873-4A7F-9A6D-EE2674C43A19}" destId="{F14CFFA3-2191-4BFD-9D57-E3062F0F5A61}" srcOrd="0" destOrd="0" presId="urn:microsoft.com/office/officeart/2011/layout/TabList"/>
    <dgm:cxn modelId="{ED4974DC-410E-4E5C-8A57-45E645BEBF3C}" type="presOf" srcId="{6650AFD7-E5DD-4E0E-B500-47407A1E5E2E}" destId="{4BCDF4F1-046B-428D-BA77-214669FB0B9D}" srcOrd="0" destOrd="0" presId="urn:microsoft.com/office/officeart/2011/layout/TabList"/>
    <dgm:cxn modelId="{3A2510E1-A3CB-40CB-9C71-C40DBCF76960}" type="presOf" srcId="{8545621A-3D22-42A4-9C51-A44A3C5FDE0F}" destId="{DE13E73F-6BC5-4B46-A1D2-31E72E844EC9}" srcOrd="0" destOrd="1" presId="urn:microsoft.com/office/officeart/2011/layout/TabList"/>
    <dgm:cxn modelId="{F31271F6-DD66-4579-8A3C-FED8E6374401}" srcId="{DC06F57A-4813-44EB-B5A6-B5094F79D115}" destId="{83555FBB-62BF-48E9-8F5C-713BEBCE1BFB}" srcOrd="0" destOrd="0" parTransId="{B111A4C0-8601-400E-B2F7-250B61747434}" sibTransId="{4C6BC1E7-E19C-400B-B757-5790644EB9F8}"/>
    <dgm:cxn modelId="{BBF479FB-815C-4BC6-9A99-D82417DCDF6D}" srcId="{83555FBB-62BF-48E9-8F5C-713BEBCE1BFB}" destId="{085CABF7-09DC-4A78-BD7A-13F9628B322A}" srcOrd="0" destOrd="0" parTransId="{5A75F567-B74B-4BF8-900C-DF107EEEBDC4}" sibTransId="{34B75AD1-B881-4F95-959D-DA7933BDECDE}"/>
    <dgm:cxn modelId="{C7495D71-AE62-4427-A6F3-2A5718837C41}" type="presParOf" srcId="{981E2248-CA3F-4571-BB0C-2A1FED7CB181}" destId="{CB852591-7BE1-4B79-B1A6-D3F59D3F7B09}" srcOrd="0" destOrd="0" presId="urn:microsoft.com/office/officeart/2011/layout/TabList"/>
    <dgm:cxn modelId="{515717B4-4440-4830-A460-91E2E4E3AD8F}" type="presParOf" srcId="{CB852591-7BE1-4B79-B1A6-D3F59D3F7B09}" destId="{795D09CA-79CB-4B91-BF69-B87DEECFC633}" srcOrd="0" destOrd="0" presId="urn:microsoft.com/office/officeart/2011/layout/TabList"/>
    <dgm:cxn modelId="{4F801A0A-56D1-4A5F-83F9-8D960B95A4F9}" type="presParOf" srcId="{CB852591-7BE1-4B79-B1A6-D3F59D3F7B09}" destId="{6C0A63E7-FF31-48FB-B281-9B1056455EB8}" srcOrd="1" destOrd="0" presId="urn:microsoft.com/office/officeart/2011/layout/TabList"/>
    <dgm:cxn modelId="{84A71A32-290A-435D-9B9C-F71690A758F5}" type="presParOf" srcId="{CB852591-7BE1-4B79-B1A6-D3F59D3F7B09}" destId="{8EDDD00D-7068-4EF9-B655-2A6245E99F46}" srcOrd="2" destOrd="0" presId="urn:microsoft.com/office/officeart/2011/layout/TabList"/>
    <dgm:cxn modelId="{694AEE7D-9D4D-4A1B-BB6D-A28276BC9928}" type="presParOf" srcId="{981E2248-CA3F-4571-BB0C-2A1FED7CB181}" destId="{EF3F56C4-CAA0-465E-8E3B-B42775A14861}" srcOrd="1" destOrd="0" presId="urn:microsoft.com/office/officeart/2011/layout/TabList"/>
    <dgm:cxn modelId="{F1041A28-276E-4E49-AA55-680DB0F40170}" type="presParOf" srcId="{981E2248-CA3F-4571-BB0C-2A1FED7CB181}" destId="{F041A864-E55F-4840-B18A-F0BCE0C329F3}" srcOrd="2" destOrd="0" presId="urn:microsoft.com/office/officeart/2011/layout/TabList"/>
    <dgm:cxn modelId="{7B3E05F7-6F27-493F-BEDC-2C1E94C019E9}" type="presParOf" srcId="{F041A864-E55F-4840-B18A-F0BCE0C329F3}" destId="{4295F9CB-7363-4A63-8B3A-1E3AF494EAE5}" srcOrd="0" destOrd="0" presId="urn:microsoft.com/office/officeart/2011/layout/TabList"/>
    <dgm:cxn modelId="{7235E5FD-04C0-4DE9-906E-E4235456F217}" type="presParOf" srcId="{F041A864-E55F-4840-B18A-F0BCE0C329F3}" destId="{F14CFFA3-2191-4BFD-9D57-E3062F0F5A61}" srcOrd="1" destOrd="0" presId="urn:microsoft.com/office/officeart/2011/layout/TabList"/>
    <dgm:cxn modelId="{77EFB444-2130-4567-8DE8-2CBCAC5F21A6}" type="presParOf" srcId="{F041A864-E55F-4840-B18A-F0BCE0C329F3}" destId="{4EE34E4F-A4ED-4813-A199-D6E73C56E1C5}" srcOrd="2" destOrd="0" presId="urn:microsoft.com/office/officeart/2011/layout/TabList"/>
    <dgm:cxn modelId="{27ACC6F9-486D-40D6-88C3-E6A22CA99489}" type="presParOf" srcId="{981E2248-CA3F-4571-BB0C-2A1FED7CB181}" destId="{4BCDF4F1-046B-428D-BA77-214669FB0B9D}" srcOrd="3" destOrd="0" presId="urn:microsoft.com/office/officeart/2011/layout/TabList"/>
    <dgm:cxn modelId="{BBC71346-AD3F-426C-93F6-6E6E0CFA85A9}" type="presParOf" srcId="{981E2248-CA3F-4571-BB0C-2A1FED7CB181}" destId="{E0C29388-3E57-4106-B994-6B7A559343FD}" srcOrd="4" destOrd="0" presId="urn:microsoft.com/office/officeart/2011/layout/TabList"/>
    <dgm:cxn modelId="{DF95A082-8BD4-415B-BD88-2299F2496968}" type="presParOf" srcId="{981E2248-CA3F-4571-BB0C-2A1FED7CB181}" destId="{5173AF3E-8343-4E1D-80D3-35F0727904E1}" srcOrd="5" destOrd="0" presId="urn:microsoft.com/office/officeart/2011/layout/TabList"/>
    <dgm:cxn modelId="{44A308A2-24E5-4B33-AF65-40382EEB4D58}" type="presParOf" srcId="{5173AF3E-8343-4E1D-80D3-35F0727904E1}" destId="{AFA28C1E-C6F5-42B7-8F2F-66C9B0391036}" srcOrd="0" destOrd="0" presId="urn:microsoft.com/office/officeart/2011/layout/TabList"/>
    <dgm:cxn modelId="{B468FA8F-4B74-46F9-9DFD-69D47640CF33}" type="presParOf" srcId="{5173AF3E-8343-4E1D-80D3-35F0727904E1}" destId="{6F1C98FB-8650-4A3C-AD9C-341D084FC084}" srcOrd="1" destOrd="0" presId="urn:microsoft.com/office/officeart/2011/layout/TabList"/>
    <dgm:cxn modelId="{8C12FA41-7967-48E0-9497-9323DC79E08D}" type="presParOf" srcId="{5173AF3E-8343-4E1D-80D3-35F0727904E1}" destId="{3111B295-28CE-4EB1-8EE9-B50A879FFE82}" srcOrd="2" destOrd="0" presId="urn:microsoft.com/office/officeart/2011/layout/TabList"/>
    <dgm:cxn modelId="{8B4BD594-1D79-4402-B92D-42061C9B4955}" type="presParOf" srcId="{981E2248-CA3F-4571-BB0C-2A1FED7CB181}" destId="{8F7119A2-7E97-428B-94AC-5B73EE06CEAB}" srcOrd="6" destOrd="0" presId="urn:microsoft.com/office/officeart/2011/layout/TabList"/>
    <dgm:cxn modelId="{70052E20-1B05-488A-9D15-2AE7E977B7F8}" type="presParOf" srcId="{981E2248-CA3F-4571-BB0C-2A1FED7CB181}" destId="{96329765-4849-4991-A095-8823AFC3B869}" srcOrd="7" destOrd="0" presId="urn:microsoft.com/office/officeart/2011/layout/TabList"/>
    <dgm:cxn modelId="{0E1CEC8E-3D11-45A0-B9E7-18C1483779B5}" type="presParOf" srcId="{96329765-4849-4991-A095-8823AFC3B869}" destId="{42282AD9-860D-4219-BB95-4F7FFB0CD5CA}" srcOrd="0" destOrd="0" presId="urn:microsoft.com/office/officeart/2011/layout/TabList"/>
    <dgm:cxn modelId="{83E886BD-7E20-454B-9C00-E07607C5B05E}" type="presParOf" srcId="{96329765-4849-4991-A095-8823AFC3B869}" destId="{917135B8-AC09-4B88-BFD4-E0474AE06B5F}" srcOrd="1" destOrd="0" presId="urn:microsoft.com/office/officeart/2011/layout/TabList"/>
    <dgm:cxn modelId="{A3466D8D-1C7C-493B-9692-88AD6864B525}" type="presParOf" srcId="{96329765-4849-4991-A095-8823AFC3B869}" destId="{B56F5ACE-CF62-43D0-B1D0-1B62F3298A50}" srcOrd="2" destOrd="0" presId="urn:microsoft.com/office/officeart/2011/layout/TabList"/>
    <dgm:cxn modelId="{81448B1A-7364-4591-87A7-09715FBFCBD9}" type="presParOf" srcId="{981E2248-CA3F-4571-BB0C-2A1FED7CB181}" destId="{DE13E73F-6BC5-4B46-A1D2-31E72E844EC9}" srcOrd="8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CAFF4B7-6E3D-444D-B16C-3CDEAFC0E564}" type="doc">
      <dgm:prSet loTypeId="urn:microsoft.com/office/officeart/2008/layout/CircleAccentTimeline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E010D58-4CFC-4C44-9563-EE5537F3F0B1}">
      <dgm:prSet/>
      <dgm:spPr/>
      <dgm:t>
        <a:bodyPr/>
        <a:lstStyle/>
        <a:p>
          <a:r>
            <a:rPr lang="en-US"/>
            <a:t>Quantitative design allows measurable evaluation</a:t>
          </a:r>
        </a:p>
      </dgm:t>
    </dgm:pt>
    <dgm:pt modelId="{A05AF4C2-A147-4738-9A82-46BEEB4A2E33}" type="parTrans" cxnId="{9C8849A9-3310-450E-AB06-3E4E19DE65D1}">
      <dgm:prSet/>
      <dgm:spPr/>
      <dgm:t>
        <a:bodyPr/>
        <a:lstStyle/>
        <a:p>
          <a:endParaRPr lang="en-US"/>
        </a:p>
      </dgm:t>
    </dgm:pt>
    <dgm:pt modelId="{D2F4331B-D50A-44BB-A502-A3342357D98F}" type="sibTrans" cxnId="{9C8849A9-3310-450E-AB06-3E4E19DE65D1}">
      <dgm:prSet/>
      <dgm:spPr/>
      <dgm:t>
        <a:bodyPr/>
        <a:lstStyle/>
        <a:p>
          <a:endParaRPr lang="en-US"/>
        </a:p>
      </dgm:t>
    </dgm:pt>
    <dgm:pt modelId="{8AB10E88-CEE9-4E65-8B80-9C5DC28CDE37}">
      <dgm:prSet/>
      <dgm:spPr/>
      <dgm:t>
        <a:bodyPr/>
        <a:lstStyle/>
        <a:p>
          <a:r>
            <a:rPr lang="en-US"/>
            <a:t>Statistical analysis strengthens reliability</a:t>
          </a:r>
        </a:p>
      </dgm:t>
    </dgm:pt>
    <dgm:pt modelId="{7CC612F7-C66E-4590-8A9D-736EB5A87744}" type="parTrans" cxnId="{6FB1BF02-31DA-4BE4-8CD5-6CCDC1B59436}">
      <dgm:prSet/>
      <dgm:spPr/>
      <dgm:t>
        <a:bodyPr/>
        <a:lstStyle/>
        <a:p>
          <a:endParaRPr lang="en-US"/>
        </a:p>
      </dgm:t>
    </dgm:pt>
    <dgm:pt modelId="{ECDFEC22-E583-4872-B6D1-B3D75C2A33BC}" type="sibTrans" cxnId="{6FB1BF02-31DA-4BE4-8CD5-6CCDC1B59436}">
      <dgm:prSet/>
      <dgm:spPr/>
      <dgm:t>
        <a:bodyPr/>
        <a:lstStyle/>
        <a:p>
          <a:endParaRPr lang="en-US"/>
        </a:p>
      </dgm:t>
    </dgm:pt>
    <dgm:pt modelId="{68E48FA8-4E0C-4540-A771-545F87AE445D}">
      <dgm:prSet/>
      <dgm:spPr/>
      <dgm:t>
        <a:bodyPr/>
        <a:lstStyle/>
        <a:p>
          <a:r>
            <a:rPr lang="en-US"/>
            <a:t>Structured survey ensures consistency</a:t>
          </a:r>
        </a:p>
      </dgm:t>
    </dgm:pt>
    <dgm:pt modelId="{B939917F-7ADC-4238-9E0C-2574D54D279D}" type="parTrans" cxnId="{F240B053-9884-413A-955A-BB1973BA839D}">
      <dgm:prSet/>
      <dgm:spPr/>
      <dgm:t>
        <a:bodyPr/>
        <a:lstStyle/>
        <a:p>
          <a:endParaRPr lang="en-US"/>
        </a:p>
      </dgm:t>
    </dgm:pt>
    <dgm:pt modelId="{F0F2B226-D430-4B1B-ABC0-8A92D04094BD}" type="sibTrans" cxnId="{F240B053-9884-413A-955A-BB1973BA839D}">
      <dgm:prSet/>
      <dgm:spPr/>
      <dgm:t>
        <a:bodyPr/>
        <a:lstStyle/>
        <a:p>
          <a:endParaRPr lang="en-US"/>
        </a:p>
      </dgm:t>
    </dgm:pt>
    <dgm:pt modelId="{96D6254B-D552-4F65-A8E9-42023F0F776A}">
      <dgm:prSet/>
      <dgm:spPr/>
      <dgm:t>
        <a:bodyPr/>
        <a:lstStyle/>
        <a:p>
          <a:r>
            <a:rPr lang="en-US"/>
            <a:t>Enables testing of relationship between variables</a:t>
          </a:r>
        </a:p>
      </dgm:t>
    </dgm:pt>
    <dgm:pt modelId="{94E6EFD7-BCDC-4BAD-8C47-E0ED4D70CE98}" type="parTrans" cxnId="{C5F749F3-8CBE-4538-A6C9-217E0531D9FB}">
      <dgm:prSet/>
      <dgm:spPr/>
      <dgm:t>
        <a:bodyPr/>
        <a:lstStyle/>
        <a:p>
          <a:endParaRPr lang="en-US"/>
        </a:p>
      </dgm:t>
    </dgm:pt>
    <dgm:pt modelId="{ACCB95E1-0798-4394-969B-E3769FD33631}" type="sibTrans" cxnId="{C5F749F3-8CBE-4538-A6C9-217E0531D9FB}">
      <dgm:prSet/>
      <dgm:spPr/>
      <dgm:t>
        <a:bodyPr/>
        <a:lstStyle/>
        <a:p>
          <a:endParaRPr lang="en-US"/>
        </a:p>
      </dgm:t>
    </dgm:pt>
    <dgm:pt modelId="{60A39AE3-3CBD-4472-99E8-9327BDD6E2FF}">
      <dgm:prSet/>
      <dgm:spPr/>
      <dgm:t>
        <a:bodyPr/>
        <a:lstStyle/>
        <a:p>
          <a:r>
            <a:rPr lang="en-US"/>
            <a:t>Suitable for examining productivity indicators</a:t>
          </a:r>
        </a:p>
      </dgm:t>
    </dgm:pt>
    <dgm:pt modelId="{F1EEAD74-7955-47E7-9C4B-9CB54CFDCD1A}" type="parTrans" cxnId="{4754865A-ABA2-437B-B073-7C0F249DA763}">
      <dgm:prSet/>
      <dgm:spPr/>
      <dgm:t>
        <a:bodyPr/>
        <a:lstStyle/>
        <a:p>
          <a:endParaRPr lang="en-US"/>
        </a:p>
      </dgm:t>
    </dgm:pt>
    <dgm:pt modelId="{71DD9774-2347-4C62-82BE-D12DC99DA914}" type="sibTrans" cxnId="{4754865A-ABA2-437B-B073-7C0F249DA763}">
      <dgm:prSet/>
      <dgm:spPr/>
      <dgm:t>
        <a:bodyPr/>
        <a:lstStyle/>
        <a:p>
          <a:endParaRPr lang="en-US"/>
        </a:p>
      </dgm:t>
    </dgm:pt>
    <dgm:pt modelId="{A339A68D-7FD6-4A64-99E5-8BF0190152FB}" type="pres">
      <dgm:prSet presAssocID="{FCAFF4B7-6E3D-444D-B16C-3CDEAFC0E564}" presName="Name0" presStyleCnt="0">
        <dgm:presLayoutVars>
          <dgm:dir/>
        </dgm:presLayoutVars>
      </dgm:prSet>
      <dgm:spPr/>
    </dgm:pt>
    <dgm:pt modelId="{6209ECDE-56C4-4481-AE21-FA05B404E8C5}" type="pres">
      <dgm:prSet presAssocID="{EE010D58-4CFC-4C44-9563-EE5537F3F0B1}" presName="parComposite" presStyleCnt="0"/>
      <dgm:spPr/>
    </dgm:pt>
    <dgm:pt modelId="{7C671EEE-084F-4AA8-B3D7-8C7C14DE3EF1}" type="pres">
      <dgm:prSet presAssocID="{EE010D58-4CFC-4C44-9563-EE5537F3F0B1}" presName="parBigCircle" presStyleLbl="node0" presStyleIdx="0" presStyleCnt="5"/>
      <dgm:spPr/>
    </dgm:pt>
    <dgm:pt modelId="{D041CE95-2551-4BAB-A132-A7EE37F801EA}" type="pres">
      <dgm:prSet presAssocID="{EE010D58-4CFC-4C44-9563-EE5537F3F0B1}" presName="parTx" presStyleLbl="revTx" presStyleIdx="0" presStyleCnt="5"/>
      <dgm:spPr/>
    </dgm:pt>
    <dgm:pt modelId="{37171141-9F30-4701-8E76-0BFFB34950B5}" type="pres">
      <dgm:prSet presAssocID="{EE010D58-4CFC-4C44-9563-EE5537F3F0B1}" presName="bSpace" presStyleCnt="0"/>
      <dgm:spPr/>
    </dgm:pt>
    <dgm:pt modelId="{4B53C062-1CF2-42EA-9C79-A5B499B2BC98}" type="pres">
      <dgm:prSet presAssocID="{EE010D58-4CFC-4C44-9563-EE5537F3F0B1}" presName="parBackupNorm" presStyleCnt="0"/>
      <dgm:spPr/>
    </dgm:pt>
    <dgm:pt modelId="{8EDB0805-0ECD-4D19-B826-187D1B463C5A}" type="pres">
      <dgm:prSet presAssocID="{D2F4331B-D50A-44BB-A502-A3342357D98F}" presName="parSpace" presStyleCnt="0"/>
      <dgm:spPr/>
    </dgm:pt>
    <dgm:pt modelId="{4CAA4409-8828-46A1-A197-5B751974C3B7}" type="pres">
      <dgm:prSet presAssocID="{8AB10E88-CEE9-4E65-8B80-9C5DC28CDE37}" presName="parComposite" presStyleCnt="0"/>
      <dgm:spPr/>
    </dgm:pt>
    <dgm:pt modelId="{6A33C167-1641-46BA-8AEB-2AC796FC86E6}" type="pres">
      <dgm:prSet presAssocID="{8AB10E88-CEE9-4E65-8B80-9C5DC28CDE37}" presName="parBigCircle" presStyleLbl="node0" presStyleIdx="1" presStyleCnt="5"/>
      <dgm:spPr/>
    </dgm:pt>
    <dgm:pt modelId="{05FD425D-1418-4916-9AC6-E185FB2FCD08}" type="pres">
      <dgm:prSet presAssocID="{8AB10E88-CEE9-4E65-8B80-9C5DC28CDE37}" presName="parTx" presStyleLbl="revTx" presStyleIdx="1" presStyleCnt="5"/>
      <dgm:spPr/>
    </dgm:pt>
    <dgm:pt modelId="{D5D84B83-A958-4914-B9B9-B54C827F8AEE}" type="pres">
      <dgm:prSet presAssocID="{8AB10E88-CEE9-4E65-8B80-9C5DC28CDE37}" presName="bSpace" presStyleCnt="0"/>
      <dgm:spPr/>
    </dgm:pt>
    <dgm:pt modelId="{37B9DC33-39B6-464F-9952-72B038517D56}" type="pres">
      <dgm:prSet presAssocID="{8AB10E88-CEE9-4E65-8B80-9C5DC28CDE37}" presName="parBackupNorm" presStyleCnt="0"/>
      <dgm:spPr/>
    </dgm:pt>
    <dgm:pt modelId="{90BD13F7-1AA1-4D14-9933-7624F7935A69}" type="pres">
      <dgm:prSet presAssocID="{ECDFEC22-E583-4872-B6D1-B3D75C2A33BC}" presName="parSpace" presStyleCnt="0"/>
      <dgm:spPr/>
    </dgm:pt>
    <dgm:pt modelId="{F8BE3A3A-AA69-4E16-A3AE-AA9E78F5A73B}" type="pres">
      <dgm:prSet presAssocID="{68E48FA8-4E0C-4540-A771-545F87AE445D}" presName="parComposite" presStyleCnt="0"/>
      <dgm:spPr/>
    </dgm:pt>
    <dgm:pt modelId="{0A1D075B-5C6D-41A5-94A7-67FAD13973A4}" type="pres">
      <dgm:prSet presAssocID="{68E48FA8-4E0C-4540-A771-545F87AE445D}" presName="parBigCircle" presStyleLbl="node0" presStyleIdx="2" presStyleCnt="5"/>
      <dgm:spPr/>
    </dgm:pt>
    <dgm:pt modelId="{0A305A5C-4BE2-48EF-BF08-146BEDBA1E1A}" type="pres">
      <dgm:prSet presAssocID="{68E48FA8-4E0C-4540-A771-545F87AE445D}" presName="parTx" presStyleLbl="revTx" presStyleIdx="2" presStyleCnt="5"/>
      <dgm:spPr/>
    </dgm:pt>
    <dgm:pt modelId="{94BAF216-E4A7-4422-BDB8-BD9E727E06F3}" type="pres">
      <dgm:prSet presAssocID="{68E48FA8-4E0C-4540-A771-545F87AE445D}" presName="bSpace" presStyleCnt="0"/>
      <dgm:spPr/>
    </dgm:pt>
    <dgm:pt modelId="{1BEE4B98-145A-4B30-A677-830D30616136}" type="pres">
      <dgm:prSet presAssocID="{68E48FA8-4E0C-4540-A771-545F87AE445D}" presName="parBackupNorm" presStyleCnt="0"/>
      <dgm:spPr/>
    </dgm:pt>
    <dgm:pt modelId="{84F2F8B1-7305-4924-BF41-E991C965DCE2}" type="pres">
      <dgm:prSet presAssocID="{F0F2B226-D430-4B1B-ABC0-8A92D04094BD}" presName="parSpace" presStyleCnt="0"/>
      <dgm:spPr/>
    </dgm:pt>
    <dgm:pt modelId="{49F3E517-39D3-4E9D-9188-095B7C258D03}" type="pres">
      <dgm:prSet presAssocID="{96D6254B-D552-4F65-A8E9-42023F0F776A}" presName="parComposite" presStyleCnt="0"/>
      <dgm:spPr/>
    </dgm:pt>
    <dgm:pt modelId="{EE583898-A243-4916-A37C-77707AF28FD4}" type="pres">
      <dgm:prSet presAssocID="{96D6254B-D552-4F65-A8E9-42023F0F776A}" presName="parBigCircle" presStyleLbl="node0" presStyleIdx="3" presStyleCnt="5"/>
      <dgm:spPr/>
    </dgm:pt>
    <dgm:pt modelId="{9C0F746F-A611-48B0-B281-494C91373B2C}" type="pres">
      <dgm:prSet presAssocID="{96D6254B-D552-4F65-A8E9-42023F0F776A}" presName="parTx" presStyleLbl="revTx" presStyleIdx="3" presStyleCnt="5"/>
      <dgm:spPr/>
    </dgm:pt>
    <dgm:pt modelId="{BEC8B6D9-61EB-45E0-9C7A-CCF9675A8B88}" type="pres">
      <dgm:prSet presAssocID="{96D6254B-D552-4F65-A8E9-42023F0F776A}" presName="bSpace" presStyleCnt="0"/>
      <dgm:spPr/>
    </dgm:pt>
    <dgm:pt modelId="{56DB7FEF-64DE-4D84-94EC-5C8D64603EA2}" type="pres">
      <dgm:prSet presAssocID="{96D6254B-D552-4F65-A8E9-42023F0F776A}" presName="parBackupNorm" presStyleCnt="0"/>
      <dgm:spPr/>
    </dgm:pt>
    <dgm:pt modelId="{3C2EFAC0-4AD7-44C0-984C-E94561E37E6F}" type="pres">
      <dgm:prSet presAssocID="{ACCB95E1-0798-4394-969B-E3769FD33631}" presName="parSpace" presStyleCnt="0"/>
      <dgm:spPr/>
    </dgm:pt>
    <dgm:pt modelId="{172CB1D9-AFD1-48E3-BEF4-3CA5DEEE6DED}" type="pres">
      <dgm:prSet presAssocID="{60A39AE3-3CBD-4472-99E8-9327BDD6E2FF}" presName="parComposite" presStyleCnt="0"/>
      <dgm:spPr/>
    </dgm:pt>
    <dgm:pt modelId="{0FC8D225-BBEE-4218-8966-847A129CE91B}" type="pres">
      <dgm:prSet presAssocID="{60A39AE3-3CBD-4472-99E8-9327BDD6E2FF}" presName="parBigCircle" presStyleLbl="node0" presStyleIdx="4" presStyleCnt="5"/>
      <dgm:spPr/>
    </dgm:pt>
    <dgm:pt modelId="{5E61FE42-8771-4DCD-A1A1-D0C22A957319}" type="pres">
      <dgm:prSet presAssocID="{60A39AE3-3CBD-4472-99E8-9327BDD6E2FF}" presName="parTx" presStyleLbl="revTx" presStyleIdx="4" presStyleCnt="5"/>
      <dgm:spPr/>
    </dgm:pt>
    <dgm:pt modelId="{4DA0516E-6CAA-4A4D-AD41-0AA9E74AA988}" type="pres">
      <dgm:prSet presAssocID="{60A39AE3-3CBD-4472-99E8-9327BDD6E2FF}" presName="bSpace" presStyleCnt="0"/>
      <dgm:spPr/>
    </dgm:pt>
    <dgm:pt modelId="{95C4D407-A873-4A5E-A10B-540E63C8A8F3}" type="pres">
      <dgm:prSet presAssocID="{60A39AE3-3CBD-4472-99E8-9327BDD6E2FF}" presName="parBackupNorm" presStyleCnt="0"/>
      <dgm:spPr/>
    </dgm:pt>
    <dgm:pt modelId="{BDB23E3A-EAF3-4BBC-9082-D1B328FC5FE4}" type="pres">
      <dgm:prSet presAssocID="{71DD9774-2347-4C62-82BE-D12DC99DA914}" presName="parSpace" presStyleCnt="0"/>
      <dgm:spPr/>
    </dgm:pt>
  </dgm:ptLst>
  <dgm:cxnLst>
    <dgm:cxn modelId="{6FB1BF02-31DA-4BE4-8CD5-6CCDC1B59436}" srcId="{FCAFF4B7-6E3D-444D-B16C-3CDEAFC0E564}" destId="{8AB10E88-CEE9-4E65-8B80-9C5DC28CDE37}" srcOrd="1" destOrd="0" parTransId="{7CC612F7-C66E-4590-8A9D-736EB5A87744}" sibTransId="{ECDFEC22-E583-4872-B6D1-B3D75C2A33BC}"/>
    <dgm:cxn modelId="{D4442D3D-2162-4F0F-88B2-42204BB6E0B3}" type="presOf" srcId="{60A39AE3-3CBD-4472-99E8-9327BDD6E2FF}" destId="{5E61FE42-8771-4DCD-A1A1-D0C22A957319}" srcOrd="0" destOrd="0" presId="urn:microsoft.com/office/officeart/2008/layout/CircleAccentTimeline"/>
    <dgm:cxn modelId="{BDE0D05C-BCD9-4D20-A441-543FAF83C2FA}" type="presOf" srcId="{FCAFF4B7-6E3D-444D-B16C-3CDEAFC0E564}" destId="{A339A68D-7FD6-4A64-99E5-8BF0190152FB}" srcOrd="0" destOrd="0" presId="urn:microsoft.com/office/officeart/2008/layout/CircleAccentTimeline"/>
    <dgm:cxn modelId="{F240B053-9884-413A-955A-BB1973BA839D}" srcId="{FCAFF4B7-6E3D-444D-B16C-3CDEAFC0E564}" destId="{68E48FA8-4E0C-4540-A771-545F87AE445D}" srcOrd="2" destOrd="0" parTransId="{B939917F-7ADC-4238-9E0C-2574D54D279D}" sibTransId="{F0F2B226-D430-4B1B-ABC0-8A92D04094BD}"/>
    <dgm:cxn modelId="{4754865A-ABA2-437B-B073-7C0F249DA763}" srcId="{FCAFF4B7-6E3D-444D-B16C-3CDEAFC0E564}" destId="{60A39AE3-3CBD-4472-99E8-9327BDD6E2FF}" srcOrd="4" destOrd="0" parTransId="{F1EEAD74-7955-47E7-9C4B-9CB54CFDCD1A}" sibTransId="{71DD9774-2347-4C62-82BE-D12DC99DA914}"/>
    <dgm:cxn modelId="{3DE98B97-F004-4BA4-AAF2-90CA3D13F359}" type="presOf" srcId="{96D6254B-D552-4F65-A8E9-42023F0F776A}" destId="{9C0F746F-A611-48B0-B281-494C91373B2C}" srcOrd="0" destOrd="0" presId="urn:microsoft.com/office/officeart/2008/layout/CircleAccentTimeline"/>
    <dgm:cxn modelId="{9C8849A9-3310-450E-AB06-3E4E19DE65D1}" srcId="{FCAFF4B7-6E3D-444D-B16C-3CDEAFC0E564}" destId="{EE010D58-4CFC-4C44-9563-EE5537F3F0B1}" srcOrd="0" destOrd="0" parTransId="{A05AF4C2-A147-4738-9A82-46BEEB4A2E33}" sibTransId="{D2F4331B-D50A-44BB-A502-A3342357D98F}"/>
    <dgm:cxn modelId="{65C132AF-7044-43F6-A679-7CCDA6008ED5}" type="presOf" srcId="{8AB10E88-CEE9-4E65-8B80-9C5DC28CDE37}" destId="{05FD425D-1418-4916-9AC6-E185FB2FCD08}" srcOrd="0" destOrd="0" presId="urn:microsoft.com/office/officeart/2008/layout/CircleAccentTimeline"/>
    <dgm:cxn modelId="{6BD756B3-2338-4386-8243-4978943416E8}" type="presOf" srcId="{EE010D58-4CFC-4C44-9563-EE5537F3F0B1}" destId="{D041CE95-2551-4BAB-A132-A7EE37F801EA}" srcOrd="0" destOrd="0" presId="urn:microsoft.com/office/officeart/2008/layout/CircleAccentTimeline"/>
    <dgm:cxn modelId="{C5F749F3-8CBE-4538-A6C9-217E0531D9FB}" srcId="{FCAFF4B7-6E3D-444D-B16C-3CDEAFC0E564}" destId="{96D6254B-D552-4F65-A8E9-42023F0F776A}" srcOrd="3" destOrd="0" parTransId="{94E6EFD7-BCDC-4BAD-8C47-E0ED4D70CE98}" sibTransId="{ACCB95E1-0798-4394-969B-E3769FD33631}"/>
    <dgm:cxn modelId="{04F5D3F6-4217-49CB-8A51-F587AF585D35}" type="presOf" srcId="{68E48FA8-4E0C-4540-A771-545F87AE445D}" destId="{0A305A5C-4BE2-48EF-BF08-146BEDBA1E1A}" srcOrd="0" destOrd="0" presId="urn:microsoft.com/office/officeart/2008/layout/CircleAccentTimeline"/>
    <dgm:cxn modelId="{348A7DBE-E61D-451C-AAB7-717F897190F2}" type="presParOf" srcId="{A339A68D-7FD6-4A64-99E5-8BF0190152FB}" destId="{6209ECDE-56C4-4481-AE21-FA05B404E8C5}" srcOrd="0" destOrd="0" presId="urn:microsoft.com/office/officeart/2008/layout/CircleAccentTimeline"/>
    <dgm:cxn modelId="{42BC328F-3127-419D-9E8F-6F05D95092B2}" type="presParOf" srcId="{6209ECDE-56C4-4481-AE21-FA05B404E8C5}" destId="{7C671EEE-084F-4AA8-B3D7-8C7C14DE3EF1}" srcOrd="0" destOrd="0" presId="urn:microsoft.com/office/officeart/2008/layout/CircleAccentTimeline"/>
    <dgm:cxn modelId="{63B1FC68-9524-46AB-BD21-6AD6FF19EE0F}" type="presParOf" srcId="{6209ECDE-56C4-4481-AE21-FA05B404E8C5}" destId="{D041CE95-2551-4BAB-A132-A7EE37F801EA}" srcOrd="1" destOrd="0" presId="urn:microsoft.com/office/officeart/2008/layout/CircleAccentTimeline"/>
    <dgm:cxn modelId="{45CA527D-E924-4157-8A3C-EB04EC19AEED}" type="presParOf" srcId="{6209ECDE-56C4-4481-AE21-FA05B404E8C5}" destId="{37171141-9F30-4701-8E76-0BFFB34950B5}" srcOrd="2" destOrd="0" presId="urn:microsoft.com/office/officeart/2008/layout/CircleAccentTimeline"/>
    <dgm:cxn modelId="{46AF5400-5CBE-4CED-B410-4068E7424F77}" type="presParOf" srcId="{A339A68D-7FD6-4A64-99E5-8BF0190152FB}" destId="{4B53C062-1CF2-42EA-9C79-A5B499B2BC98}" srcOrd="1" destOrd="0" presId="urn:microsoft.com/office/officeart/2008/layout/CircleAccentTimeline"/>
    <dgm:cxn modelId="{A1A5D70C-42DB-47EB-B5A0-0CD95E3A6B82}" type="presParOf" srcId="{A339A68D-7FD6-4A64-99E5-8BF0190152FB}" destId="{8EDB0805-0ECD-4D19-B826-187D1B463C5A}" srcOrd="2" destOrd="0" presId="urn:microsoft.com/office/officeart/2008/layout/CircleAccentTimeline"/>
    <dgm:cxn modelId="{D5C0F808-A097-4BE8-A024-08D44577E6BE}" type="presParOf" srcId="{A339A68D-7FD6-4A64-99E5-8BF0190152FB}" destId="{4CAA4409-8828-46A1-A197-5B751974C3B7}" srcOrd="3" destOrd="0" presId="urn:microsoft.com/office/officeart/2008/layout/CircleAccentTimeline"/>
    <dgm:cxn modelId="{F5F4F274-1329-40B6-953E-BFCAEE5A5E6E}" type="presParOf" srcId="{4CAA4409-8828-46A1-A197-5B751974C3B7}" destId="{6A33C167-1641-46BA-8AEB-2AC796FC86E6}" srcOrd="0" destOrd="0" presId="urn:microsoft.com/office/officeart/2008/layout/CircleAccentTimeline"/>
    <dgm:cxn modelId="{342E0EF0-48FB-49B0-9E1C-BBC88670652F}" type="presParOf" srcId="{4CAA4409-8828-46A1-A197-5B751974C3B7}" destId="{05FD425D-1418-4916-9AC6-E185FB2FCD08}" srcOrd="1" destOrd="0" presId="urn:microsoft.com/office/officeart/2008/layout/CircleAccentTimeline"/>
    <dgm:cxn modelId="{59E0BFDB-9857-444D-9B8C-285C097458EB}" type="presParOf" srcId="{4CAA4409-8828-46A1-A197-5B751974C3B7}" destId="{D5D84B83-A958-4914-B9B9-B54C827F8AEE}" srcOrd="2" destOrd="0" presId="urn:microsoft.com/office/officeart/2008/layout/CircleAccentTimeline"/>
    <dgm:cxn modelId="{84086DD6-FD77-4042-B72C-F9D1CE984231}" type="presParOf" srcId="{A339A68D-7FD6-4A64-99E5-8BF0190152FB}" destId="{37B9DC33-39B6-464F-9952-72B038517D56}" srcOrd="4" destOrd="0" presId="urn:microsoft.com/office/officeart/2008/layout/CircleAccentTimeline"/>
    <dgm:cxn modelId="{CF85E404-108E-40F7-BF3B-2340427954C5}" type="presParOf" srcId="{A339A68D-7FD6-4A64-99E5-8BF0190152FB}" destId="{90BD13F7-1AA1-4D14-9933-7624F7935A69}" srcOrd="5" destOrd="0" presId="urn:microsoft.com/office/officeart/2008/layout/CircleAccentTimeline"/>
    <dgm:cxn modelId="{CE0EBDE0-B578-4B16-A1A4-454FB29ADA14}" type="presParOf" srcId="{A339A68D-7FD6-4A64-99E5-8BF0190152FB}" destId="{F8BE3A3A-AA69-4E16-A3AE-AA9E78F5A73B}" srcOrd="6" destOrd="0" presId="urn:microsoft.com/office/officeart/2008/layout/CircleAccentTimeline"/>
    <dgm:cxn modelId="{DCEDEBEE-B0C6-4ECF-B46E-8EF80A7EE731}" type="presParOf" srcId="{F8BE3A3A-AA69-4E16-A3AE-AA9E78F5A73B}" destId="{0A1D075B-5C6D-41A5-94A7-67FAD13973A4}" srcOrd="0" destOrd="0" presId="urn:microsoft.com/office/officeart/2008/layout/CircleAccentTimeline"/>
    <dgm:cxn modelId="{3848AEB8-E020-4B8C-99E5-D229F424307B}" type="presParOf" srcId="{F8BE3A3A-AA69-4E16-A3AE-AA9E78F5A73B}" destId="{0A305A5C-4BE2-48EF-BF08-146BEDBA1E1A}" srcOrd="1" destOrd="0" presId="urn:microsoft.com/office/officeart/2008/layout/CircleAccentTimeline"/>
    <dgm:cxn modelId="{2996DBA5-D05B-49E7-AFDB-86C737FE6C9F}" type="presParOf" srcId="{F8BE3A3A-AA69-4E16-A3AE-AA9E78F5A73B}" destId="{94BAF216-E4A7-4422-BDB8-BD9E727E06F3}" srcOrd="2" destOrd="0" presId="urn:microsoft.com/office/officeart/2008/layout/CircleAccentTimeline"/>
    <dgm:cxn modelId="{14E5DFCB-9489-4FA6-9893-53AD9FF8FEBD}" type="presParOf" srcId="{A339A68D-7FD6-4A64-99E5-8BF0190152FB}" destId="{1BEE4B98-145A-4B30-A677-830D30616136}" srcOrd="7" destOrd="0" presId="urn:microsoft.com/office/officeart/2008/layout/CircleAccentTimeline"/>
    <dgm:cxn modelId="{D7C5491D-5BE7-41B0-9836-DAF52DC73C9B}" type="presParOf" srcId="{A339A68D-7FD6-4A64-99E5-8BF0190152FB}" destId="{84F2F8B1-7305-4924-BF41-E991C965DCE2}" srcOrd="8" destOrd="0" presId="urn:microsoft.com/office/officeart/2008/layout/CircleAccentTimeline"/>
    <dgm:cxn modelId="{172256CE-2739-4EBF-AD9B-00970DF9DE7F}" type="presParOf" srcId="{A339A68D-7FD6-4A64-99E5-8BF0190152FB}" destId="{49F3E517-39D3-4E9D-9188-095B7C258D03}" srcOrd="9" destOrd="0" presId="urn:microsoft.com/office/officeart/2008/layout/CircleAccentTimeline"/>
    <dgm:cxn modelId="{08C46EFA-EBEB-422B-9D33-B23663188FC3}" type="presParOf" srcId="{49F3E517-39D3-4E9D-9188-095B7C258D03}" destId="{EE583898-A243-4916-A37C-77707AF28FD4}" srcOrd="0" destOrd="0" presId="urn:microsoft.com/office/officeart/2008/layout/CircleAccentTimeline"/>
    <dgm:cxn modelId="{BBA8FA35-F1E2-4E5A-9514-D60A4B05391D}" type="presParOf" srcId="{49F3E517-39D3-4E9D-9188-095B7C258D03}" destId="{9C0F746F-A611-48B0-B281-494C91373B2C}" srcOrd="1" destOrd="0" presId="urn:microsoft.com/office/officeart/2008/layout/CircleAccentTimeline"/>
    <dgm:cxn modelId="{7BD4F135-0E08-4B5C-A074-2591F3811EC9}" type="presParOf" srcId="{49F3E517-39D3-4E9D-9188-095B7C258D03}" destId="{BEC8B6D9-61EB-45E0-9C7A-CCF9675A8B88}" srcOrd="2" destOrd="0" presId="urn:microsoft.com/office/officeart/2008/layout/CircleAccentTimeline"/>
    <dgm:cxn modelId="{07FD7E6B-C009-4BA4-8E3F-A2E437C309BA}" type="presParOf" srcId="{A339A68D-7FD6-4A64-99E5-8BF0190152FB}" destId="{56DB7FEF-64DE-4D84-94EC-5C8D64603EA2}" srcOrd="10" destOrd="0" presId="urn:microsoft.com/office/officeart/2008/layout/CircleAccentTimeline"/>
    <dgm:cxn modelId="{0AD2EB7C-8D54-4BA8-AC6E-7D4574FA9371}" type="presParOf" srcId="{A339A68D-7FD6-4A64-99E5-8BF0190152FB}" destId="{3C2EFAC0-4AD7-44C0-984C-E94561E37E6F}" srcOrd="11" destOrd="0" presId="urn:microsoft.com/office/officeart/2008/layout/CircleAccentTimeline"/>
    <dgm:cxn modelId="{FA657DD3-9672-40B5-9B6E-7FB313AAC09C}" type="presParOf" srcId="{A339A68D-7FD6-4A64-99E5-8BF0190152FB}" destId="{172CB1D9-AFD1-48E3-BEF4-3CA5DEEE6DED}" srcOrd="12" destOrd="0" presId="urn:microsoft.com/office/officeart/2008/layout/CircleAccentTimeline"/>
    <dgm:cxn modelId="{FE546BFB-0938-422C-B210-0E2F1C331E89}" type="presParOf" srcId="{172CB1D9-AFD1-48E3-BEF4-3CA5DEEE6DED}" destId="{0FC8D225-BBEE-4218-8966-847A129CE91B}" srcOrd="0" destOrd="0" presId="urn:microsoft.com/office/officeart/2008/layout/CircleAccentTimeline"/>
    <dgm:cxn modelId="{563A7CD2-3C21-42F7-8342-87E367D422F6}" type="presParOf" srcId="{172CB1D9-AFD1-48E3-BEF4-3CA5DEEE6DED}" destId="{5E61FE42-8771-4DCD-A1A1-D0C22A957319}" srcOrd="1" destOrd="0" presId="urn:microsoft.com/office/officeart/2008/layout/CircleAccentTimeline"/>
    <dgm:cxn modelId="{A54F1B06-1D69-4694-A0C8-8373C027AD7A}" type="presParOf" srcId="{172CB1D9-AFD1-48E3-BEF4-3CA5DEEE6DED}" destId="{4DA0516E-6CAA-4A4D-AD41-0AA9E74AA988}" srcOrd="2" destOrd="0" presId="urn:microsoft.com/office/officeart/2008/layout/CircleAccentTimeline"/>
    <dgm:cxn modelId="{AC9DD187-CE4A-49B5-9DBD-ACF4B6E358E5}" type="presParOf" srcId="{A339A68D-7FD6-4A64-99E5-8BF0190152FB}" destId="{95C4D407-A873-4A5E-A10B-540E63C8A8F3}" srcOrd="13" destOrd="0" presId="urn:microsoft.com/office/officeart/2008/layout/CircleAccentTimeline"/>
    <dgm:cxn modelId="{9A074578-BF39-4533-9D6A-D054F527DD60}" type="presParOf" srcId="{A339A68D-7FD6-4A64-99E5-8BF0190152FB}" destId="{BDB23E3A-EAF3-4BBC-9082-D1B328FC5FE4}" srcOrd="14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883602A-9B61-4769-9C67-58A24643E81F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C8E9A751-F0A2-4504-B90E-1FABF8473E21}">
      <dgm:prSet/>
      <dgm:spPr/>
      <dgm:t>
        <a:bodyPr/>
        <a:lstStyle/>
        <a:p>
          <a:r>
            <a:rPr lang="en-US"/>
            <a:t>Standardised questionnaire</a:t>
          </a:r>
        </a:p>
      </dgm:t>
    </dgm:pt>
    <dgm:pt modelId="{7BAB2B15-B7D5-4234-BDB7-446D2BD58FB1}" type="parTrans" cxnId="{DB54D260-8F84-41DB-853D-741AC5D3A857}">
      <dgm:prSet/>
      <dgm:spPr/>
      <dgm:t>
        <a:bodyPr/>
        <a:lstStyle/>
        <a:p>
          <a:endParaRPr lang="en-US"/>
        </a:p>
      </dgm:t>
    </dgm:pt>
    <dgm:pt modelId="{D138D25F-A2C8-4EC0-A35F-0713A80BDBE6}" type="sibTrans" cxnId="{DB54D260-8F84-41DB-853D-741AC5D3A857}">
      <dgm:prSet/>
      <dgm:spPr/>
      <dgm:t>
        <a:bodyPr/>
        <a:lstStyle/>
        <a:p>
          <a:endParaRPr lang="en-US"/>
        </a:p>
      </dgm:t>
    </dgm:pt>
    <dgm:pt modelId="{0BC27320-0A23-458E-8852-40285381F2CA}">
      <dgm:prSet/>
      <dgm:spPr/>
      <dgm:t>
        <a:bodyPr/>
        <a:lstStyle/>
        <a:p>
          <a:r>
            <a:rPr lang="en-US"/>
            <a:t>Likert-scale measurement</a:t>
          </a:r>
        </a:p>
      </dgm:t>
    </dgm:pt>
    <dgm:pt modelId="{1CE42858-55A8-4E46-AE4B-A57ED2C13849}" type="parTrans" cxnId="{C727AC7E-D635-4697-898F-38D940EEC675}">
      <dgm:prSet/>
      <dgm:spPr/>
      <dgm:t>
        <a:bodyPr/>
        <a:lstStyle/>
        <a:p>
          <a:endParaRPr lang="en-US"/>
        </a:p>
      </dgm:t>
    </dgm:pt>
    <dgm:pt modelId="{92E274C9-C3F6-4573-BBF1-A8AD369E5658}" type="sibTrans" cxnId="{C727AC7E-D635-4697-898F-38D940EEC675}">
      <dgm:prSet/>
      <dgm:spPr/>
      <dgm:t>
        <a:bodyPr/>
        <a:lstStyle/>
        <a:p>
          <a:endParaRPr lang="en-US"/>
        </a:p>
      </dgm:t>
    </dgm:pt>
    <dgm:pt modelId="{2C1868F4-E5A3-45E4-8CC0-A760331BE5DB}">
      <dgm:prSet/>
      <dgm:spPr/>
      <dgm:t>
        <a:bodyPr/>
        <a:lstStyle/>
        <a:p>
          <a:r>
            <a:rPr lang="en-US"/>
            <a:t>Pilot testing before full distribution</a:t>
          </a:r>
        </a:p>
      </dgm:t>
    </dgm:pt>
    <dgm:pt modelId="{8BB24977-E84C-48A5-901F-E34CD67D0824}" type="parTrans" cxnId="{E22149BE-74F5-4487-9884-BB61702B1B9F}">
      <dgm:prSet/>
      <dgm:spPr/>
      <dgm:t>
        <a:bodyPr/>
        <a:lstStyle/>
        <a:p>
          <a:endParaRPr lang="en-US"/>
        </a:p>
      </dgm:t>
    </dgm:pt>
    <dgm:pt modelId="{D9200A87-AABB-4B4A-B6FC-EDB5C3636FD4}" type="sibTrans" cxnId="{E22149BE-74F5-4487-9884-BB61702B1B9F}">
      <dgm:prSet/>
      <dgm:spPr/>
      <dgm:t>
        <a:bodyPr/>
        <a:lstStyle/>
        <a:p>
          <a:endParaRPr lang="en-US"/>
        </a:p>
      </dgm:t>
    </dgm:pt>
    <dgm:pt modelId="{ADA36CAC-C1A7-47FE-8584-59977F97136F}">
      <dgm:prSet/>
      <dgm:spPr/>
      <dgm:t>
        <a:bodyPr/>
        <a:lstStyle/>
        <a:p>
          <a:r>
            <a:rPr lang="en-US"/>
            <a:t>Clear operational definitions of variables</a:t>
          </a:r>
        </a:p>
      </dgm:t>
    </dgm:pt>
    <dgm:pt modelId="{5D9C8D2A-2DC4-4C26-8C9C-B81D93964651}" type="parTrans" cxnId="{3D85992C-02F4-4A6A-8486-F754D1B021C5}">
      <dgm:prSet/>
      <dgm:spPr/>
      <dgm:t>
        <a:bodyPr/>
        <a:lstStyle/>
        <a:p>
          <a:endParaRPr lang="en-US"/>
        </a:p>
      </dgm:t>
    </dgm:pt>
    <dgm:pt modelId="{1299EDC7-53C1-45B8-A2D1-9CE542D971CC}" type="sibTrans" cxnId="{3D85992C-02F4-4A6A-8486-F754D1B021C5}">
      <dgm:prSet/>
      <dgm:spPr/>
      <dgm:t>
        <a:bodyPr/>
        <a:lstStyle/>
        <a:p>
          <a:endParaRPr lang="en-US"/>
        </a:p>
      </dgm:t>
    </dgm:pt>
    <dgm:pt modelId="{08DD701A-9096-4FFB-A98F-8F2AB337CF5D}">
      <dgm:prSet/>
      <dgm:spPr/>
      <dgm:t>
        <a:bodyPr/>
        <a:lstStyle/>
        <a:p>
          <a:r>
            <a:rPr lang="en-US"/>
            <a:t>Statistical testing enhances validity</a:t>
          </a:r>
        </a:p>
      </dgm:t>
    </dgm:pt>
    <dgm:pt modelId="{A3EF5FC8-B45E-4CD4-970F-26D912FE7BD9}" type="parTrans" cxnId="{F1849347-27AB-47E4-B7B4-4ABB0A2BF8A5}">
      <dgm:prSet/>
      <dgm:spPr/>
      <dgm:t>
        <a:bodyPr/>
        <a:lstStyle/>
        <a:p>
          <a:endParaRPr lang="en-US"/>
        </a:p>
      </dgm:t>
    </dgm:pt>
    <dgm:pt modelId="{A1AD5E94-F2A3-493D-941E-7B633E33962C}" type="sibTrans" cxnId="{F1849347-27AB-47E4-B7B4-4ABB0A2BF8A5}">
      <dgm:prSet/>
      <dgm:spPr/>
      <dgm:t>
        <a:bodyPr/>
        <a:lstStyle/>
        <a:p>
          <a:endParaRPr lang="en-US"/>
        </a:p>
      </dgm:t>
    </dgm:pt>
    <dgm:pt modelId="{4A5C3D48-8B89-4357-BE74-05DFDFD30E33}" type="pres">
      <dgm:prSet presAssocID="{6883602A-9B61-4769-9C67-58A24643E81F}" presName="Name0" presStyleCnt="0">
        <dgm:presLayoutVars>
          <dgm:dir/>
          <dgm:resizeHandles val="exact"/>
        </dgm:presLayoutVars>
      </dgm:prSet>
      <dgm:spPr/>
    </dgm:pt>
    <dgm:pt modelId="{50AFD0F2-F470-42B9-BDC0-9CC6E5C14D41}" type="pres">
      <dgm:prSet presAssocID="{6883602A-9B61-4769-9C67-58A24643E81F}" presName="arrow" presStyleLbl="bgShp" presStyleIdx="0" presStyleCnt="1"/>
      <dgm:spPr/>
    </dgm:pt>
    <dgm:pt modelId="{A87C8048-9818-49C1-A750-703D8E24C28C}" type="pres">
      <dgm:prSet presAssocID="{6883602A-9B61-4769-9C67-58A24643E81F}" presName="points" presStyleCnt="0"/>
      <dgm:spPr/>
    </dgm:pt>
    <dgm:pt modelId="{81B6FA89-B83B-48CE-93A8-611412981D00}" type="pres">
      <dgm:prSet presAssocID="{C8E9A751-F0A2-4504-B90E-1FABF8473E21}" presName="compositeA" presStyleCnt="0"/>
      <dgm:spPr/>
    </dgm:pt>
    <dgm:pt modelId="{53B512BE-A886-4E6B-8EDC-DB5BB0683924}" type="pres">
      <dgm:prSet presAssocID="{C8E9A751-F0A2-4504-B90E-1FABF8473E21}" presName="textA" presStyleLbl="revTx" presStyleIdx="0" presStyleCnt="5">
        <dgm:presLayoutVars>
          <dgm:bulletEnabled val="1"/>
        </dgm:presLayoutVars>
      </dgm:prSet>
      <dgm:spPr/>
    </dgm:pt>
    <dgm:pt modelId="{78AFD476-98D9-4F96-940B-E1D40A6A09AF}" type="pres">
      <dgm:prSet presAssocID="{C8E9A751-F0A2-4504-B90E-1FABF8473E21}" presName="circleA" presStyleLbl="node1" presStyleIdx="0" presStyleCnt="5"/>
      <dgm:spPr/>
    </dgm:pt>
    <dgm:pt modelId="{8BFE2AE7-4244-4282-97DD-F31CBB0CA6D0}" type="pres">
      <dgm:prSet presAssocID="{C8E9A751-F0A2-4504-B90E-1FABF8473E21}" presName="spaceA" presStyleCnt="0"/>
      <dgm:spPr/>
    </dgm:pt>
    <dgm:pt modelId="{BD4975DE-CCD9-420B-9B69-42001002EE3A}" type="pres">
      <dgm:prSet presAssocID="{D138D25F-A2C8-4EC0-A35F-0713A80BDBE6}" presName="space" presStyleCnt="0"/>
      <dgm:spPr/>
    </dgm:pt>
    <dgm:pt modelId="{48A2F02D-770C-4AB0-AE64-3BE6355D2635}" type="pres">
      <dgm:prSet presAssocID="{0BC27320-0A23-458E-8852-40285381F2CA}" presName="compositeB" presStyleCnt="0"/>
      <dgm:spPr/>
    </dgm:pt>
    <dgm:pt modelId="{90392CAC-D2E4-42D3-9ABD-CB611E497BD8}" type="pres">
      <dgm:prSet presAssocID="{0BC27320-0A23-458E-8852-40285381F2CA}" presName="textB" presStyleLbl="revTx" presStyleIdx="1" presStyleCnt="5">
        <dgm:presLayoutVars>
          <dgm:bulletEnabled val="1"/>
        </dgm:presLayoutVars>
      </dgm:prSet>
      <dgm:spPr/>
    </dgm:pt>
    <dgm:pt modelId="{201BB129-0A4D-41C3-A25F-EF40D2EB6BA1}" type="pres">
      <dgm:prSet presAssocID="{0BC27320-0A23-458E-8852-40285381F2CA}" presName="circleB" presStyleLbl="node1" presStyleIdx="1" presStyleCnt="5"/>
      <dgm:spPr/>
    </dgm:pt>
    <dgm:pt modelId="{6A9EA159-1353-43CF-BF2F-69C7336061AC}" type="pres">
      <dgm:prSet presAssocID="{0BC27320-0A23-458E-8852-40285381F2CA}" presName="spaceB" presStyleCnt="0"/>
      <dgm:spPr/>
    </dgm:pt>
    <dgm:pt modelId="{C3467276-1F5A-46FD-94AD-EC2B549A8FC5}" type="pres">
      <dgm:prSet presAssocID="{92E274C9-C3F6-4573-BBF1-A8AD369E5658}" presName="space" presStyleCnt="0"/>
      <dgm:spPr/>
    </dgm:pt>
    <dgm:pt modelId="{7F6B5144-850D-4BA2-981B-0CC76642EC91}" type="pres">
      <dgm:prSet presAssocID="{2C1868F4-E5A3-45E4-8CC0-A760331BE5DB}" presName="compositeA" presStyleCnt="0"/>
      <dgm:spPr/>
    </dgm:pt>
    <dgm:pt modelId="{D13587AD-7AD9-4EF1-AFE3-F5F1E8880598}" type="pres">
      <dgm:prSet presAssocID="{2C1868F4-E5A3-45E4-8CC0-A760331BE5DB}" presName="textA" presStyleLbl="revTx" presStyleIdx="2" presStyleCnt="5">
        <dgm:presLayoutVars>
          <dgm:bulletEnabled val="1"/>
        </dgm:presLayoutVars>
      </dgm:prSet>
      <dgm:spPr/>
    </dgm:pt>
    <dgm:pt modelId="{749E4B33-579C-4949-B89B-428CD4433DB5}" type="pres">
      <dgm:prSet presAssocID="{2C1868F4-E5A3-45E4-8CC0-A760331BE5DB}" presName="circleA" presStyleLbl="node1" presStyleIdx="2" presStyleCnt="5"/>
      <dgm:spPr/>
    </dgm:pt>
    <dgm:pt modelId="{E98E23CA-41F1-4E71-B268-A014A8D7195D}" type="pres">
      <dgm:prSet presAssocID="{2C1868F4-E5A3-45E4-8CC0-A760331BE5DB}" presName="spaceA" presStyleCnt="0"/>
      <dgm:spPr/>
    </dgm:pt>
    <dgm:pt modelId="{2D84363A-7C4C-4BFD-850F-DCD34323CE16}" type="pres">
      <dgm:prSet presAssocID="{D9200A87-AABB-4B4A-B6FC-EDB5C3636FD4}" presName="space" presStyleCnt="0"/>
      <dgm:spPr/>
    </dgm:pt>
    <dgm:pt modelId="{3031D9D5-1525-4EB6-84B2-628C67584B8A}" type="pres">
      <dgm:prSet presAssocID="{ADA36CAC-C1A7-47FE-8584-59977F97136F}" presName="compositeB" presStyleCnt="0"/>
      <dgm:spPr/>
    </dgm:pt>
    <dgm:pt modelId="{FCB76BFD-E4FA-4553-B0EE-BC16F4D841E6}" type="pres">
      <dgm:prSet presAssocID="{ADA36CAC-C1A7-47FE-8584-59977F97136F}" presName="textB" presStyleLbl="revTx" presStyleIdx="3" presStyleCnt="5">
        <dgm:presLayoutVars>
          <dgm:bulletEnabled val="1"/>
        </dgm:presLayoutVars>
      </dgm:prSet>
      <dgm:spPr/>
    </dgm:pt>
    <dgm:pt modelId="{8B79DB5B-07EC-4FA0-9FD9-9F0CBE9E6643}" type="pres">
      <dgm:prSet presAssocID="{ADA36CAC-C1A7-47FE-8584-59977F97136F}" presName="circleB" presStyleLbl="node1" presStyleIdx="3" presStyleCnt="5"/>
      <dgm:spPr/>
    </dgm:pt>
    <dgm:pt modelId="{B14B6AA5-3B2E-40A1-B1EC-D9D932BE221D}" type="pres">
      <dgm:prSet presAssocID="{ADA36CAC-C1A7-47FE-8584-59977F97136F}" presName="spaceB" presStyleCnt="0"/>
      <dgm:spPr/>
    </dgm:pt>
    <dgm:pt modelId="{081190B0-3F4F-4F82-969F-A4EAD6BD6DE0}" type="pres">
      <dgm:prSet presAssocID="{1299EDC7-53C1-45B8-A2D1-9CE542D971CC}" presName="space" presStyleCnt="0"/>
      <dgm:spPr/>
    </dgm:pt>
    <dgm:pt modelId="{AE43CDEB-97C3-474C-8AD4-8C31004E7985}" type="pres">
      <dgm:prSet presAssocID="{08DD701A-9096-4FFB-A98F-8F2AB337CF5D}" presName="compositeA" presStyleCnt="0"/>
      <dgm:spPr/>
    </dgm:pt>
    <dgm:pt modelId="{6704C29E-4310-46A9-8654-78DD4A980581}" type="pres">
      <dgm:prSet presAssocID="{08DD701A-9096-4FFB-A98F-8F2AB337CF5D}" presName="textA" presStyleLbl="revTx" presStyleIdx="4" presStyleCnt="5">
        <dgm:presLayoutVars>
          <dgm:bulletEnabled val="1"/>
        </dgm:presLayoutVars>
      </dgm:prSet>
      <dgm:spPr/>
    </dgm:pt>
    <dgm:pt modelId="{FFE8F393-23D5-4367-BCFB-570AC04283A0}" type="pres">
      <dgm:prSet presAssocID="{08DD701A-9096-4FFB-A98F-8F2AB337CF5D}" presName="circleA" presStyleLbl="node1" presStyleIdx="4" presStyleCnt="5"/>
      <dgm:spPr/>
    </dgm:pt>
    <dgm:pt modelId="{92B229F4-98FF-4FE4-9F50-2F5B8E9EC4F6}" type="pres">
      <dgm:prSet presAssocID="{08DD701A-9096-4FFB-A98F-8F2AB337CF5D}" presName="spaceA" presStyleCnt="0"/>
      <dgm:spPr/>
    </dgm:pt>
  </dgm:ptLst>
  <dgm:cxnLst>
    <dgm:cxn modelId="{3D85992C-02F4-4A6A-8486-F754D1B021C5}" srcId="{6883602A-9B61-4769-9C67-58A24643E81F}" destId="{ADA36CAC-C1A7-47FE-8584-59977F97136F}" srcOrd="3" destOrd="0" parTransId="{5D9C8D2A-2DC4-4C26-8C9C-B81D93964651}" sibTransId="{1299EDC7-53C1-45B8-A2D1-9CE542D971CC}"/>
    <dgm:cxn modelId="{DB54D260-8F84-41DB-853D-741AC5D3A857}" srcId="{6883602A-9B61-4769-9C67-58A24643E81F}" destId="{C8E9A751-F0A2-4504-B90E-1FABF8473E21}" srcOrd="0" destOrd="0" parTransId="{7BAB2B15-B7D5-4234-BDB7-446D2BD58FB1}" sibTransId="{D138D25F-A2C8-4EC0-A35F-0713A80BDBE6}"/>
    <dgm:cxn modelId="{B1E92D42-2A8F-41F1-87AF-026E7A4FC270}" type="presOf" srcId="{08DD701A-9096-4FFB-A98F-8F2AB337CF5D}" destId="{6704C29E-4310-46A9-8654-78DD4A980581}" srcOrd="0" destOrd="0" presId="urn:microsoft.com/office/officeart/2005/8/layout/hProcess11"/>
    <dgm:cxn modelId="{CAD78D45-4CC6-4377-B403-072AB7571AF3}" type="presOf" srcId="{C8E9A751-F0A2-4504-B90E-1FABF8473E21}" destId="{53B512BE-A886-4E6B-8EDC-DB5BB0683924}" srcOrd="0" destOrd="0" presId="urn:microsoft.com/office/officeart/2005/8/layout/hProcess11"/>
    <dgm:cxn modelId="{F1849347-27AB-47E4-B7B4-4ABB0A2BF8A5}" srcId="{6883602A-9B61-4769-9C67-58A24643E81F}" destId="{08DD701A-9096-4FFB-A98F-8F2AB337CF5D}" srcOrd="4" destOrd="0" parTransId="{A3EF5FC8-B45E-4CD4-970F-26D912FE7BD9}" sibTransId="{A1AD5E94-F2A3-493D-941E-7B633E33962C}"/>
    <dgm:cxn modelId="{8BD48257-E9B3-406B-ADE8-43C45A706F5F}" type="presOf" srcId="{0BC27320-0A23-458E-8852-40285381F2CA}" destId="{90392CAC-D2E4-42D3-9ABD-CB611E497BD8}" srcOrd="0" destOrd="0" presId="urn:microsoft.com/office/officeart/2005/8/layout/hProcess11"/>
    <dgm:cxn modelId="{C727AC7E-D635-4697-898F-38D940EEC675}" srcId="{6883602A-9B61-4769-9C67-58A24643E81F}" destId="{0BC27320-0A23-458E-8852-40285381F2CA}" srcOrd="1" destOrd="0" parTransId="{1CE42858-55A8-4E46-AE4B-A57ED2C13849}" sibTransId="{92E274C9-C3F6-4573-BBF1-A8AD369E5658}"/>
    <dgm:cxn modelId="{303EC58C-8FCC-4AE0-AE1F-0142FCD7BA21}" type="presOf" srcId="{2C1868F4-E5A3-45E4-8CC0-A760331BE5DB}" destId="{D13587AD-7AD9-4EF1-AFE3-F5F1E8880598}" srcOrd="0" destOrd="0" presId="urn:microsoft.com/office/officeart/2005/8/layout/hProcess11"/>
    <dgm:cxn modelId="{C866089A-7EAE-4981-A426-1E9A50ECC246}" type="presOf" srcId="{6883602A-9B61-4769-9C67-58A24643E81F}" destId="{4A5C3D48-8B89-4357-BE74-05DFDFD30E33}" srcOrd="0" destOrd="0" presId="urn:microsoft.com/office/officeart/2005/8/layout/hProcess11"/>
    <dgm:cxn modelId="{A92CA1A8-5A0F-481D-9261-7FAC2CA46B4E}" type="presOf" srcId="{ADA36CAC-C1A7-47FE-8584-59977F97136F}" destId="{FCB76BFD-E4FA-4553-B0EE-BC16F4D841E6}" srcOrd="0" destOrd="0" presId="urn:microsoft.com/office/officeart/2005/8/layout/hProcess11"/>
    <dgm:cxn modelId="{E22149BE-74F5-4487-9884-BB61702B1B9F}" srcId="{6883602A-9B61-4769-9C67-58A24643E81F}" destId="{2C1868F4-E5A3-45E4-8CC0-A760331BE5DB}" srcOrd="2" destOrd="0" parTransId="{8BB24977-E84C-48A5-901F-E34CD67D0824}" sibTransId="{D9200A87-AABB-4B4A-B6FC-EDB5C3636FD4}"/>
    <dgm:cxn modelId="{528D8E01-7868-4EE4-AFB5-4CE1FE43876E}" type="presParOf" srcId="{4A5C3D48-8B89-4357-BE74-05DFDFD30E33}" destId="{50AFD0F2-F470-42B9-BDC0-9CC6E5C14D41}" srcOrd="0" destOrd="0" presId="urn:microsoft.com/office/officeart/2005/8/layout/hProcess11"/>
    <dgm:cxn modelId="{CE83A3E6-8AB4-4B0C-B0F5-3F4E3C4FE169}" type="presParOf" srcId="{4A5C3D48-8B89-4357-BE74-05DFDFD30E33}" destId="{A87C8048-9818-49C1-A750-703D8E24C28C}" srcOrd="1" destOrd="0" presId="urn:microsoft.com/office/officeart/2005/8/layout/hProcess11"/>
    <dgm:cxn modelId="{5F2206B5-59F9-4D1F-8D16-E580D2354843}" type="presParOf" srcId="{A87C8048-9818-49C1-A750-703D8E24C28C}" destId="{81B6FA89-B83B-48CE-93A8-611412981D00}" srcOrd="0" destOrd="0" presId="urn:microsoft.com/office/officeart/2005/8/layout/hProcess11"/>
    <dgm:cxn modelId="{853E7BA4-BF80-4B0C-913C-6E0367F7A287}" type="presParOf" srcId="{81B6FA89-B83B-48CE-93A8-611412981D00}" destId="{53B512BE-A886-4E6B-8EDC-DB5BB0683924}" srcOrd="0" destOrd="0" presId="urn:microsoft.com/office/officeart/2005/8/layout/hProcess11"/>
    <dgm:cxn modelId="{4859C62B-6FE5-4CE0-AFD2-38360779C02C}" type="presParOf" srcId="{81B6FA89-B83B-48CE-93A8-611412981D00}" destId="{78AFD476-98D9-4F96-940B-E1D40A6A09AF}" srcOrd="1" destOrd="0" presId="urn:microsoft.com/office/officeart/2005/8/layout/hProcess11"/>
    <dgm:cxn modelId="{4330080F-6181-47C2-B0C7-31D8DD916A2F}" type="presParOf" srcId="{81B6FA89-B83B-48CE-93A8-611412981D00}" destId="{8BFE2AE7-4244-4282-97DD-F31CBB0CA6D0}" srcOrd="2" destOrd="0" presId="urn:microsoft.com/office/officeart/2005/8/layout/hProcess11"/>
    <dgm:cxn modelId="{F8903F88-4C85-45F2-9C05-04267E06DCEE}" type="presParOf" srcId="{A87C8048-9818-49C1-A750-703D8E24C28C}" destId="{BD4975DE-CCD9-420B-9B69-42001002EE3A}" srcOrd="1" destOrd="0" presId="urn:microsoft.com/office/officeart/2005/8/layout/hProcess11"/>
    <dgm:cxn modelId="{A7FA6E35-A091-4A66-9C0B-96E4FF50F147}" type="presParOf" srcId="{A87C8048-9818-49C1-A750-703D8E24C28C}" destId="{48A2F02D-770C-4AB0-AE64-3BE6355D2635}" srcOrd="2" destOrd="0" presId="urn:microsoft.com/office/officeart/2005/8/layout/hProcess11"/>
    <dgm:cxn modelId="{A2C2495E-CC94-43B7-812C-F6785CE3C9B7}" type="presParOf" srcId="{48A2F02D-770C-4AB0-AE64-3BE6355D2635}" destId="{90392CAC-D2E4-42D3-9ABD-CB611E497BD8}" srcOrd="0" destOrd="0" presId="urn:microsoft.com/office/officeart/2005/8/layout/hProcess11"/>
    <dgm:cxn modelId="{BBCF39DC-F4C1-41ED-9968-DEABB00C6A8E}" type="presParOf" srcId="{48A2F02D-770C-4AB0-AE64-3BE6355D2635}" destId="{201BB129-0A4D-41C3-A25F-EF40D2EB6BA1}" srcOrd="1" destOrd="0" presId="urn:microsoft.com/office/officeart/2005/8/layout/hProcess11"/>
    <dgm:cxn modelId="{A25B82C0-CD14-4F3E-A0C0-0AAD852D7832}" type="presParOf" srcId="{48A2F02D-770C-4AB0-AE64-3BE6355D2635}" destId="{6A9EA159-1353-43CF-BF2F-69C7336061AC}" srcOrd="2" destOrd="0" presId="urn:microsoft.com/office/officeart/2005/8/layout/hProcess11"/>
    <dgm:cxn modelId="{04C035D0-4D26-4DB8-85EE-8FF8905DC27A}" type="presParOf" srcId="{A87C8048-9818-49C1-A750-703D8E24C28C}" destId="{C3467276-1F5A-46FD-94AD-EC2B549A8FC5}" srcOrd="3" destOrd="0" presId="urn:microsoft.com/office/officeart/2005/8/layout/hProcess11"/>
    <dgm:cxn modelId="{B0DA344F-725A-47A2-942E-AEE0860D50DE}" type="presParOf" srcId="{A87C8048-9818-49C1-A750-703D8E24C28C}" destId="{7F6B5144-850D-4BA2-981B-0CC76642EC91}" srcOrd="4" destOrd="0" presId="urn:microsoft.com/office/officeart/2005/8/layout/hProcess11"/>
    <dgm:cxn modelId="{2C1774DB-C5AC-45BF-95BD-8B8230F9BF5F}" type="presParOf" srcId="{7F6B5144-850D-4BA2-981B-0CC76642EC91}" destId="{D13587AD-7AD9-4EF1-AFE3-F5F1E8880598}" srcOrd="0" destOrd="0" presId="urn:microsoft.com/office/officeart/2005/8/layout/hProcess11"/>
    <dgm:cxn modelId="{548D9B0A-C907-4EBA-912B-2EB2D01E9C2E}" type="presParOf" srcId="{7F6B5144-850D-4BA2-981B-0CC76642EC91}" destId="{749E4B33-579C-4949-B89B-428CD4433DB5}" srcOrd="1" destOrd="0" presId="urn:microsoft.com/office/officeart/2005/8/layout/hProcess11"/>
    <dgm:cxn modelId="{4B974960-602B-4081-9C6A-1538D1AD905C}" type="presParOf" srcId="{7F6B5144-850D-4BA2-981B-0CC76642EC91}" destId="{E98E23CA-41F1-4E71-B268-A014A8D7195D}" srcOrd="2" destOrd="0" presId="urn:microsoft.com/office/officeart/2005/8/layout/hProcess11"/>
    <dgm:cxn modelId="{5BB79AE6-5EB1-4BC3-B2AE-71A69908E3E3}" type="presParOf" srcId="{A87C8048-9818-49C1-A750-703D8E24C28C}" destId="{2D84363A-7C4C-4BFD-850F-DCD34323CE16}" srcOrd="5" destOrd="0" presId="urn:microsoft.com/office/officeart/2005/8/layout/hProcess11"/>
    <dgm:cxn modelId="{A8BEFC17-A555-4A5B-A2B7-461E1E815F62}" type="presParOf" srcId="{A87C8048-9818-49C1-A750-703D8E24C28C}" destId="{3031D9D5-1525-4EB6-84B2-628C67584B8A}" srcOrd="6" destOrd="0" presId="urn:microsoft.com/office/officeart/2005/8/layout/hProcess11"/>
    <dgm:cxn modelId="{4D78B23A-7271-4B17-A38B-CD760D4CD7CE}" type="presParOf" srcId="{3031D9D5-1525-4EB6-84B2-628C67584B8A}" destId="{FCB76BFD-E4FA-4553-B0EE-BC16F4D841E6}" srcOrd="0" destOrd="0" presId="urn:microsoft.com/office/officeart/2005/8/layout/hProcess11"/>
    <dgm:cxn modelId="{5C0071AA-CED7-4B5A-A41C-E53E7DFBAEE4}" type="presParOf" srcId="{3031D9D5-1525-4EB6-84B2-628C67584B8A}" destId="{8B79DB5B-07EC-4FA0-9FD9-9F0CBE9E6643}" srcOrd="1" destOrd="0" presId="urn:microsoft.com/office/officeart/2005/8/layout/hProcess11"/>
    <dgm:cxn modelId="{75005578-A1A8-4986-8583-F8B58158D0B7}" type="presParOf" srcId="{3031D9D5-1525-4EB6-84B2-628C67584B8A}" destId="{B14B6AA5-3B2E-40A1-B1EC-D9D932BE221D}" srcOrd="2" destOrd="0" presId="urn:microsoft.com/office/officeart/2005/8/layout/hProcess11"/>
    <dgm:cxn modelId="{F3FE0E8A-DBF5-448A-8B0B-9E7F74902CCA}" type="presParOf" srcId="{A87C8048-9818-49C1-A750-703D8E24C28C}" destId="{081190B0-3F4F-4F82-969F-A4EAD6BD6DE0}" srcOrd="7" destOrd="0" presId="urn:microsoft.com/office/officeart/2005/8/layout/hProcess11"/>
    <dgm:cxn modelId="{3843B0DD-AD69-4100-851D-C712EA5CB7B3}" type="presParOf" srcId="{A87C8048-9818-49C1-A750-703D8E24C28C}" destId="{AE43CDEB-97C3-474C-8AD4-8C31004E7985}" srcOrd="8" destOrd="0" presId="urn:microsoft.com/office/officeart/2005/8/layout/hProcess11"/>
    <dgm:cxn modelId="{007F7767-C830-4C55-8BE8-EF657447F79A}" type="presParOf" srcId="{AE43CDEB-97C3-474C-8AD4-8C31004E7985}" destId="{6704C29E-4310-46A9-8654-78DD4A980581}" srcOrd="0" destOrd="0" presId="urn:microsoft.com/office/officeart/2005/8/layout/hProcess11"/>
    <dgm:cxn modelId="{6706CDFC-C0AA-406B-87A2-437DB733C427}" type="presParOf" srcId="{AE43CDEB-97C3-474C-8AD4-8C31004E7985}" destId="{FFE8F393-23D5-4367-BCFB-570AC04283A0}" srcOrd="1" destOrd="0" presId="urn:microsoft.com/office/officeart/2005/8/layout/hProcess11"/>
    <dgm:cxn modelId="{BC7E495E-5B95-44A3-A5CA-8532B933E635}" type="presParOf" srcId="{AE43CDEB-97C3-474C-8AD4-8C31004E7985}" destId="{92B229F4-98FF-4FE4-9F50-2F5B8E9EC4F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37B26F3-DE1F-4B43-AE44-8B09A04E7D3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F492A8F-AFDE-4604-86C1-D515364EE1CD}">
      <dgm:prSet/>
      <dgm:spPr/>
      <dgm:t>
        <a:bodyPr/>
        <a:lstStyle/>
        <a:p>
          <a:r>
            <a:rPr lang="en-US" b="0" i="0" baseline="0"/>
            <a:t>Informed consent obtained</a:t>
          </a:r>
          <a:endParaRPr lang="en-US"/>
        </a:p>
      </dgm:t>
    </dgm:pt>
    <dgm:pt modelId="{AAA5A537-AB8B-4DAD-873A-F45D68C92D6F}" type="parTrans" cxnId="{69B0933E-FF83-4A45-814E-57FF920CE511}">
      <dgm:prSet/>
      <dgm:spPr/>
      <dgm:t>
        <a:bodyPr/>
        <a:lstStyle/>
        <a:p>
          <a:endParaRPr lang="en-US"/>
        </a:p>
      </dgm:t>
    </dgm:pt>
    <dgm:pt modelId="{5FBE2BD8-E9E1-4C27-8DCA-8B0C98CE2256}" type="sibTrans" cxnId="{69B0933E-FF83-4A45-814E-57FF920CE511}">
      <dgm:prSet/>
      <dgm:spPr/>
      <dgm:t>
        <a:bodyPr/>
        <a:lstStyle/>
        <a:p>
          <a:endParaRPr lang="en-US"/>
        </a:p>
      </dgm:t>
    </dgm:pt>
    <dgm:pt modelId="{D3F6D767-D234-4A9D-8AFD-9756793D6F77}">
      <dgm:prSet/>
      <dgm:spPr/>
      <dgm:t>
        <a:bodyPr/>
        <a:lstStyle/>
        <a:p>
          <a:r>
            <a:rPr lang="en-US" b="0" i="0" baseline="0"/>
            <a:t>Participation voluntary</a:t>
          </a:r>
          <a:endParaRPr lang="en-US"/>
        </a:p>
      </dgm:t>
    </dgm:pt>
    <dgm:pt modelId="{DF6B1C95-E33F-45C0-84A1-8BFF986D3974}" type="parTrans" cxnId="{CFF6A32D-978A-4649-9C8F-3CC1847FC57C}">
      <dgm:prSet/>
      <dgm:spPr/>
      <dgm:t>
        <a:bodyPr/>
        <a:lstStyle/>
        <a:p>
          <a:endParaRPr lang="en-US"/>
        </a:p>
      </dgm:t>
    </dgm:pt>
    <dgm:pt modelId="{52D2434D-67AF-4F65-8A76-04E6E43404CC}" type="sibTrans" cxnId="{CFF6A32D-978A-4649-9C8F-3CC1847FC57C}">
      <dgm:prSet/>
      <dgm:spPr/>
      <dgm:t>
        <a:bodyPr/>
        <a:lstStyle/>
        <a:p>
          <a:endParaRPr lang="en-US"/>
        </a:p>
      </dgm:t>
    </dgm:pt>
    <dgm:pt modelId="{AA0C03EE-5359-4C1D-A244-E55ED0B4E4CF}">
      <dgm:prSet/>
      <dgm:spPr/>
      <dgm:t>
        <a:bodyPr/>
        <a:lstStyle/>
        <a:p>
          <a:r>
            <a:rPr lang="en-US" b="0" i="0" baseline="0"/>
            <a:t>Data confidentiality maintained</a:t>
          </a:r>
          <a:endParaRPr lang="en-US"/>
        </a:p>
      </dgm:t>
    </dgm:pt>
    <dgm:pt modelId="{6F0B9E8F-2A0D-4785-BA43-C454F53C478E}" type="parTrans" cxnId="{3A5BA93A-C831-49CB-8EDB-8F02AA86D078}">
      <dgm:prSet/>
      <dgm:spPr/>
      <dgm:t>
        <a:bodyPr/>
        <a:lstStyle/>
        <a:p>
          <a:endParaRPr lang="en-US"/>
        </a:p>
      </dgm:t>
    </dgm:pt>
    <dgm:pt modelId="{4B23B769-36D7-412D-AC33-7904D20E09A1}" type="sibTrans" cxnId="{3A5BA93A-C831-49CB-8EDB-8F02AA86D078}">
      <dgm:prSet/>
      <dgm:spPr/>
      <dgm:t>
        <a:bodyPr/>
        <a:lstStyle/>
        <a:p>
          <a:endParaRPr lang="en-US"/>
        </a:p>
      </dgm:t>
    </dgm:pt>
    <dgm:pt modelId="{F1060208-EC05-4D85-9CDF-20EB981B76DB}">
      <dgm:prSet/>
      <dgm:spPr/>
      <dgm:t>
        <a:bodyPr/>
        <a:lstStyle/>
        <a:p>
          <a:r>
            <a:rPr lang="en-US" b="0" i="0" baseline="0"/>
            <a:t>No personal identification collected</a:t>
          </a:r>
          <a:endParaRPr lang="en-US"/>
        </a:p>
      </dgm:t>
    </dgm:pt>
    <dgm:pt modelId="{D5F73F27-ED38-4892-B341-31CEE54D4E27}" type="parTrans" cxnId="{5A202551-83BD-414A-BD45-00698CF739E9}">
      <dgm:prSet/>
      <dgm:spPr/>
      <dgm:t>
        <a:bodyPr/>
        <a:lstStyle/>
        <a:p>
          <a:endParaRPr lang="en-US"/>
        </a:p>
      </dgm:t>
    </dgm:pt>
    <dgm:pt modelId="{FC75D9FD-B18C-4721-B656-0ED6428C9C75}" type="sibTrans" cxnId="{5A202551-83BD-414A-BD45-00698CF739E9}">
      <dgm:prSet/>
      <dgm:spPr/>
      <dgm:t>
        <a:bodyPr/>
        <a:lstStyle/>
        <a:p>
          <a:endParaRPr lang="en-US"/>
        </a:p>
      </dgm:t>
    </dgm:pt>
    <dgm:pt modelId="{C9118812-EE86-43DD-BA98-B9ADA5081DB4}">
      <dgm:prSet/>
      <dgm:spPr/>
      <dgm:t>
        <a:bodyPr/>
        <a:lstStyle/>
        <a:p>
          <a:r>
            <a:rPr lang="en-US" b="0" i="0" baseline="0"/>
            <a:t>Compliance with GDPR and data protection standards</a:t>
          </a:r>
          <a:endParaRPr lang="en-US"/>
        </a:p>
      </dgm:t>
    </dgm:pt>
    <dgm:pt modelId="{73220DD4-2C8C-479E-8EFF-6A1CF3F19B87}" type="parTrans" cxnId="{A60B6506-9A0F-4B28-9435-3EFB44C968D3}">
      <dgm:prSet/>
      <dgm:spPr/>
      <dgm:t>
        <a:bodyPr/>
        <a:lstStyle/>
        <a:p>
          <a:endParaRPr lang="en-US"/>
        </a:p>
      </dgm:t>
    </dgm:pt>
    <dgm:pt modelId="{3A7AFC9F-3BB4-4D9A-B076-D76D2985C061}" type="sibTrans" cxnId="{A60B6506-9A0F-4B28-9435-3EFB44C968D3}">
      <dgm:prSet/>
      <dgm:spPr/>
      <dgm:t>
        <a:bodyPr/>
        <a:lstStyle/>
        <a:p>
          <a:endParaRPr lang="en-US"/>
        </a:p>
      </dgm:t>
    </dgm:pt>
    <dgm:pt modelId="{1CBEA1E2-84CC-4FEC-9D76-DD67A8C0902E}" type="pres">
      <dgm:prSet presAssocID="{837B26F3-DE1F-4B43-AE44-8B09A04E7D3D}" presName="linear" presStyleCnt="0">
        <dgm:presLayoutVars>
          <dgm:animLvl val="lvl"/>
          <dgm:resizeHandles val="exact"/>
        </dgm:presLayoutVars>
      </dgm:prSet>
      <dgm:spPr/>
    </dgm:pt>
    <dgm:pt modelId="{F8B6CA8D-6D0E-48C3-847F-EB4561637E18}" type="pres">
      <dgm:prSet presAssocID="{BF492A8F-AFDE-4604-86C1-D515364EE1C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C75746EA-5720-4B0F-98D9-D78EEFE8F979}" type="pres">
      <dgm:prSet presAssocID="{5FBE2BD8-E9E1-4C27-8DCA-8B0C98CE2256}" presName="spacer" presStyleCnt="0"/>
      <dgm:spPr/>
    </dgm:pt>
    <dgm:pt modelId="{15FDFC21-55DA-4AA5-860E-3D8A28F18DA0}" type="pres">
      <dgm:prSet presAssocID="{D3F6D767-D234-4A9D-8AFD-9756793D6F7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53863539-B3D7-4721-9B86-B78538B20046}" type="pres">
      <dgm:prSet presAssocID="{52D2434D-67AF-4F65-8A76-04E6E43404CC}" presName="spacer" presStyleCnt="0"/>
      <dgm:spPr/>
    </dgm:pt>
    <dgm:pt modelId="{9DB22DCC-8024-4592-82ED-B68472B5DAE9}" type="pres">
      <dgm:prSet presAssocID="{AA0C03EE-5359-4C1D-A244-E55ED0B4E4C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EAEEA6F4-60D8-4D83-BAA8-DBCC6A843E89}" type="pres">
      <dgm:prSet presAssocID="{4B23B769-36D7-412D-AC33-7904D20E09A1}" presName="spacer" presStyleCnt="0"/>
      <dgm:spPr/>
    </dgm:pt>
    <dgm:pt modelId="{F61FA824-9822-407E-81BE-655E3FF91FB0}" type="pres">
      <dgm:prSet presAssocID="{F1060208-EC05-4D85-9CDF-20EB981B76D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62FDC705-23DB-499F-9943-129AE3F7AB9C}" type="pres">
      <dgm:prSet presAssocID="{FC75D9FD-B18C-4721-B656-0ED6428C9C75}" presName="spacer" presStyleCnt="0"/>
      <dgm:spPr/>
    </dgm:pt>
    <dgm:pt modelId="{5094BE7B-0A2A-4DEC-B931-BB0E71D8EFFC}" type="pres">
      <dgm:prSet presAssocID="{C9118812-EE86-43DD-BA98-B9ADA5081DB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EF333102-7938-4596-AD4D-33FF920297D7}" type="presOf" srcId="{F1060208-EC05-4D85-9CDF-20EB981B76DB}" destId="{F61FA824-9822-407E-81BE-655E3FF91FB0}" srcOrd="0" destOrd="0" presId="urn:microsoft.com/office/officeart/2005/8/layout/vList2"/>
    <dgm:cxn modelId="{A60B6506-9A0F-4B28-9435-3EFB44C968D3}" srcId="{837B26F3-DE1F-4B43-AE44-8B09A04E7D3D}" destId="{C9118812-EE86-43DD-BA98-B9ADA5081DB4}" srcOrd="4" destOrd="0" parTransId="{73220DD4-2C8C-479E-8EFF-6A1CF3F19B87}" sibTransId="{3A7AFC9F-3BB4-4D9A-B076-D76D2985C061}"/>
    <dgm:cxn modelId="{CFF6A32D-978A-4649-9C8F-3CC1847FC57C}" srcId="{837B26F3-DE1F-4B43-AE44-8B09A04E7D3D}" destId="{D3F6D767-D234-4A9D-8AFD-9756793D6F77}" srcOrd="1" destOrd="0" parTransId="{DF6B1C95-E33F-45C0-84A1-8BFF986D3974}" sibTransId="{52D2434D-67AF-4F65-8A76-04E6E43404CC}"/>
    <dgm:cxn modelId="{8CE19A3A-0522-48F2-9CFD-5A3AC5752366}" type="presOf" srcId="{C9118812-EE86-43DD-BA98-B9ADA5081DB4}" destId="{5094BE7B-0A2A-4DEC-B931-BB0E71D8EFFC}" srcOrd="0" destOrd="0" presId="urn:microsoft.com/office/officeart/2005/8/layout/vList2"/>
    <dgm:cxn modelId="{3A5BA93A-C831-49CB-8EDB-8F02AA86D078}" srcId="{837B26F3-DE1F-4B43-AE44-8B09A04E7D3D}" destId="{AA0C03EE-5359-4C1D-A244-E55ED0B4E4CF}" srcOrd="2" destOrd="0" parTransId="{6F0B9E8F-2A0D-4785-BA43-C454F53C478E}" sibTransId="{4B23B769-36D7-412D-AC33-7904D20E09A1}"/>
    <dgm:cxn modelId="{69B0933E-FF83-4A45-814E-57FF920CE511}" srcId="{837B26F3-DE1F-4B43-AE44-8B09A04E7D3D}" destId="{BF492A8F-AFDE-4604-86C1-D515364EE1CD}" srcOrd="0" destOrd="0" parTransId="{AAA5A537-AB8B-4DAD-873A-F45D68C92D6F}" sibTransId="{5FBE2BD8-E9E1-4C27-8DCA-8B0C98CE2256}"/>
    <dgm:cxn modelId="{5A202551-83BD-414A-BD45-00698CF739E9}" srcId="{837B26F3-DE1F-4B43-AE44-8B09A04E7D3D}" destId="{F1060208-EC05-4D85-9CDF-20EB981B76DB}" srcOrd="3" destOrd="0" parTransId="{D5F73F27-ED38-4892-B341-31CEE54D4E27}" sibTransId="{FC75D9FD-B18C-4721-B656-0ED6428C9C75}"/>
    <dgm:cxn modelId="{95715A56-CDC4-4F35-9AB6-52A31EAB1FBB}" type="presOf" srcId="{AA0C03EE-5359-4C1D-A244-E55ED0B4E4CF}" destId="{9DB22DCC-8024-4592-82ED-B68472B5DAE9}" srcOrd="0" destOrd="0" presId="urn:microsoft.com/office/officeart/2005/8/layout/vList2"/>
    <dgm:cxn modelId="{3C61A5DE-D67A-414D-BCDA-F757F89291AF}" type="presOf" srcId="{837B26F3-DE1F-4B43-AE44-8B09A04E7D3D}" destId="{1CBEA1E2-84CC-4FEC-9D76-DD67A8C0902E}" srcOrd="0" destOrd="0" presId="urn:microsoft.com/office/officeart/2005/8/layout/vList2"/>
    <dgm:cxn modelId="{A637B1E9-A2EB-46C5-8721-9C696A073879}" type="presOf" srcId="{D3F6D767-D234-4A9D-8AFD-9756793D6F77}" destId="{15FDFC21-55DA-4AA5-860E-3D8A28F18DA0}" srcOrd="0" destOrd="0" presId="urn:microsoft.com/office/officeart/2005/8/layout/vList2"/>
    <dgm:cxn modelId="{F2044EF4-49FE-449E-B9F0-EDEB5E8B2FC4}" type="presOf" srcId="{BF492A8F-AFDE-4604-86C1-D515364EE1CD}" destId="{F8B6CA8D-6D0E-48C3-847F-EB4561637E18}" srcOrd="0" destOrd="0" presId="urn:microsoft.com/office/officeart/2005/8/layout/vList2"/>
    <dgm:cxn modelId="{2FCBCD69-B380-4046-8F06-A63A9E9C25A1}" type="presParOf" srcId="{1CBEA1E2-84CC-4FEC-9D76-DD67A8C0902E}" destId="{F8B6CA8D-6D0E-48C3-847F-EB4561637E18}" srcOrd="0" destOrd="0" presId="urn:microsoft.com/office/officeart/2005/8/layout/vList2"/>
    <dgm:cxn modelId="{63D4A6D9-08E3-4A7E-8000-2648D1F5FDA0}" type="presParOf" srcId="{1CBEA1E2-84CC-4FEC-9D76-DD67A8C0902E}" destId="{C75746EA-5720-4B0F-98D9-D78EEFE8F979}" srcOrd="1" destOrd="0" presId="urn:microsoft.com/office/officeart/2005/8/layout/vList2"/>
    <dgm:cxn modelId="{B544A95D-E003-4AE9-82E8-F22275D5E2D0}" type="presParOf" srcId="{1CBEA1E2-84CC-4FEC-9D76-DD67A8C0902E}" destId="{15FDFC21-55DA-4AA5-860E-3D8A28F18DA0}" srcOrd="2" destOrd="0" presId="urn:microsoft.com/office/officeart/2005/8/layout/vList2"/>
    <dgm:cxn modelId="{BE61AF6D-E1B3-4235-A6E2-4C9020261A94}" type="presParOf" srcId="{1CBEA1E2-84CC-4FEC-9D76-DD67A8C0902E}" destId="{53863539-B3D7-4721-9B86-B78538B20046}" srcOrd="3" destOrd="0" presId="urn:microsoft.com/office/officeart/2005/8/layout/vList2"/>
    <dgm:cxn modelId="{B73696C7-0955-4ACD-96CA-282011E0FD4E}" type="presParOf" srcId="{1CBEA1E2-84CC-4FEC-9D76-DD67A8C0902E}" destId="{9DB22DCC-8024-4592-82ED-B68472B5DAE9}" srcOrd="4" destOrd="0" presId="urn:microsoft.com/office/officeart/2005/8/layout/vList2"/>
    <dgm:cxn modelId="{8354D88A-3FCC-4DAD-BF53-AEFBFC807C7E}" type="presParOf" srcId="{1CBEA1E2-84CC-4FEC-9D76-DD67A8C0902E}" destId="{EAEEA6F4-60D8-4D83-BAA8-DBCC6A843E89}" srcOrd="5" destOrd="0" presId="urn:microsoft.com/office/officeart/2005/8/layout/vList2"/>
    <dgm:cxn modelId="{2D31D1F2-0F39-46D9-B733-C03E8BF9ADAD}" type="presParOf" srcId="{1CBEA1E2-84CC-4FEC-9D76-DD67A8C0902E}" destId="{F61FA824-9822-407E-81BE-655E3FF91FB0}" srcOrd="6" destOrd="0" presId="urn:microsoft.com/office/officeart/2005/8/layout/vList2"/>
    <dgm:cxn modelId="{73891702-D764-49C0-9AC0-09044AB14374}" type="presParOf" srcId="{1CBEA1E2-84CC-4FEC-9D76-DD67A8C0902E}" destId="{62FDC705-23DB-499F-9943-129AE3F7AB9C}" srcOrd="7" destOrd="0" presId="urn:microsoft.com/office/officeart/2005/8/layout/vList2"/>
    <dgm:cxn modelId="{4B3F0347-A1F6-4006-9CD2-2B5185A1FE45}" type="presParOf" srcId="{1CBEA1E2-84CC-4FEC-9D76-DD67A8C0902E}" destId="{5094BE7B-0A2A-4DEC-B931-BB0E71D8EFF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3698DA5-6362-4F0E-9208-C004E98FE262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A6A1054-591C-477A-8275-27146236AC7F}">
      <dgm:prSet/>
      <dgm:spPr/>
      <dgm:t>
        <a:bodyPr/>
        <a:lstStyle/>
        <a:p>
          <a:r>
            <a:rPr lang="en-US" b="0" i="0" baseline="0"/>
            <a:t>Limited sample size</a:t>
          </a:r>
          <a:endParaRPr lang="en-US"/>
        </a:p>
      </dgm:t>
    </dgm:pt>
    <dgm:pt modelId="{219EB4E4-6E0F-48BF-9A86-D1B998F5A1AD}" type="parTrans" cxnId="{423DBD57-8E41-4586-B9A0-8012B824E5D8}">
      <dgm:prSet/>
      <dgm:spPr/>
      <dgm:t>
        <a:bodyPr/>
        <a:lstStyle/>
        <a:p>
          <a:endParaRPr lang="en-US"/>
        </a:p>
      </dgm:t>
    </dgm:pt>
    <dgm:pt modelId="{0A93F8C6-6F7C-47C1-9ABD-C37ABD965761}" type="sibTrans" cxnId="{423DBD57-8E41-4586-B9A0-8012B824E5D8}">
      <dgm:prSet/>
      <dgm:spPr/>
      <dgm:t>
        <a:bodyPr/>
        <a:lstStyle/>
        <a:p>
          <a:endParaRPr lang="en-US"/>
        </a:p>
      </dgm:t>
    </dgm:pt>
    <dgm:pt modelId="{B4A79E26-2F47-4533-9A39-EDDE317F78E0}">
      <dgm:prSet/>
      <dgm:spPr/>
      <dgm:t>
        <a:bodyPr/>
        <a:lstStyle/>
        <a:p>
          <a:r>
            <a:rPr lang="en-US" b="0" i="0" baseline="0"/>
            <a:t>Self-reported data bias</a:t>
          </a:r>
          <a:endParaRPr lang="en-US"/>
        </a:p>
      </dgm:t>
    </dgm:pt>
    <dgm:pt modelId="{1EC189D2-472E-40F1-A508-E0EC864C179D}" type="parTrans" cxnId="{E2A6FC9C-A8AC-4E86-B60A-671483190207}">
      <dgm:prSet/>
      <dgm:spPr/>
      <dgm:t>
        <a:bodyPr/>
        <a:lstStyle/>
        <a:p>
          <a:endParaRPr lang="en-US"/>
        </a:p>
      </dgm:t>
    </dgm:pt>
    <dgm:pt modelId="{B9CDE2A1-8D7C-491C-A64F-D581DE678D20}" type="sibTrans" cxnId="{E2A6FC9C-A8AC-4E86-B60A-671483190207}">
      <dgm:prSet/>
      <dgm:spPr/>
      <dgm:t>
        <a:bodyPr/>
        <a:lstStyle/>
        <a:p>
          <a:endParaRPr lang="en-US"/>
        </a:p>
      </dgm:t>
    </dgm:pt>
    <dgm:pt modelId="{14FB70BD-C40F-47A6-80B9-A5A8FFF09071}">
      <dgm:prSet/>
      <dgm:spPr/>
      <dgm:t>
        <a:bodyPr/>
        <a:lstStyle/>
        <a:p>
          <a:r>
            <a:rPr lang="en-US" b="0" i="0" baseline="0"/>
            <a:t>Cross-sectional design (no long-term measurement)</a:t>
          </a:r>
          <a:endParaRPr lang="en-US"/>
        </a:p>
      </dgm:t>
    </dgm:pt>
    <dgm:pt modelId="{F753A6CF-9D03-4F1C-A7C0-6CC50D59A648}" type="parTrans" cxnId="{49FF8B50-C2EA-4567-B1AE-DCC9DDEC0903}">
      <dgm:prSet/>
      <dgm:spPr/>
      <dgm:t>
        <a:bodyPr/>
        <a:lstStyle/>
        <a:p>
          <a:endParaRPr lang="en-US"/>
        </a:p>
      </dgm:t>
    </dgm:pt>
    <dgm:pt modelId="{C34DADB8-E5DC-4905-8FD3-4369F4EBB357}" type="sibTrans" cxnId="{49FF8B50-C2EA-4567-B1AE-DCC9DDEC0903}">
      <dgm:prSet/>
      <dgm:spPr/>
      <dgm:t>
        <a:bodyPr/>
        <a:lstStyle/>
        <a:p>
          <a:endParaRPr lang="en-US"/>
        </a:p>
      </dgm:t>
    </dgm:pt>
    <dgm:pt modelId="{698074D4-2A25-447D-936C-2C6F239821CE}">
      <dgm:prSet/>
      <dgm:spPr/>
      <dgm:t>
        <a:bodyPr/>
        <a:lstStyle/>
        <a:p>
          <a:r>
            <a:rPr lang="en-US" b="0" i="0" baseline="0"/>
            <a:t>Rapid changes in AI technology</a:t>
          </a:r>
          <a:endParaRPr lang="en-US"/>
        </a:p>
      </dgm:t>
    </dgm:pt>
    <dgm:pt modelId="{A165301B-E223-48ED-87A8-743D80CACEB0}" type="parTrans" cxnId="{89FEECFD-D3BF-4773-8AA6-92C6C9FD8F8C}">
      <dgm:prSet/>
      <dgm:spPr/>
      <dgm:t>
        <a:bodyPr/>
        <a:lstStyle/>
        <a:p>
          <a:endParaRPr lang="en-US"/>
        </a:p>
      </dgm:t>
    </dgm:pt>
    <dgm:pt modelId="{E7C6B5D8-ABD6-456B-9E05-2C13CE16A0C4}" type="sibTrans" cxnId="{89FEECFD-D3BF-4773-8AA6-92C6C9FD8F8C}">
      <dgm:prSet/>
      <dgm:spPr/>
      <dgm:t>
        <a:bodyPr/>
        <a:lstStyle/>
        <a:p>
          <a:endParaRPr lang="en-US"/>
        </a:p>
      </dgm:t>
    </dgm:pt>
    <dgm:pt modelId="{2B3FD017-0C1D-4C18-A55B-60FC1910FDB5}">
      <dgm:prSet/>
      <dgm:spPr/>
      <dgm:t>
        <a:bodyPr/>
        <a:lstStyle/>
        <a:p>
          <a:r>
            <a:rPr lang="en-US" b="0" i="0" baseline="0"/>
            <a:t>Limited generalisability beyond UK SMEs</a:t>
          </a:r>
          <a:endParaRPr lang="en-US"/>
        </a:p>
      </dgm:t>
    </dgm:pt>
    <dgm:pt modelId="{A841DC51-60B6-4449-B81E-6CCE76F88FB9}" type="parTrans" cxnId="{29C96D31-4156-4C81-A09A-ED9906A90C33}">
      <dgm:prSet/>
      <dgm:spPr/>
      <dgm:t>
        <a:bodyPr/>
        <a:lstStyle/>
        <a:p>
          <a:endParaRPr lang="en-US"/>
        </a:p>
      </dgm:t>
    </dgm:pt>
    <dgm:pt modelId="{DB743EFE-5388-4AC8-9C34-A5796B88ED35}" type="sibTrans" cxnId="{29C96D31-4156-4C81-A09A-ED9906A90C33}">
      <dgm:prSet/>
      <dgm:spPr/>
      <dgm:t>
        <a:bodyPr/>
        <a:lstStyle/>
        <a:p>
          <a:endParaRPr lang="en-US"/>
        </a:p>
      </dgm:t>
    </dgm:pt>
    <dgm:pt modelId="{BB561407-6B2D-447E-8260-5845637BB927}" type="pres">
      <dgm:prSet presAssocID="{D3698DA5-6362-4F0E-9208-C004E98FE262}" presName="Name0" presStyleCnt="0">
        <dgm:presLayoutVars>
          <dgm:dir/>
          <dgm:resizeHandles val="exact"/>
        </dgm:presLayoutVars>
      </dgm:prSet>
      <dgm:spPr/>
    </dgm:pt>
    <dgm:pt modelId="{DDDA4CB9-EA6A-48A5-ACE9-357AA42F11D5}" type="pres">
      <dgm:prSet presAssocID="{D3698DA5-6362-4F0E-9208-C004E98FE262}" presName="arrow" presStyleLbl="bgShp" presStyleIdx="0" presStyleCnt="1"/>
      <dgm:spPr/>
    </dgm:pt>
    <dgm:pt modelId="{13855479-38AC-4021-97E6-15532DBC02B6}" type="pres">
      <dgm:prSet presAssocID="{D3698DA5-6362-4F0E-9208-C004E98FE262}" presName="points" presStyleCnt="0"/>
      <dgm:spPr/>
    </dgm:pt>
    <dgm:pt modelId="{63638892-C606-4D26-8834-33A8D07D70FC}" type="pres">
      <dgm:prSet presAssocID="{1A6A1054-591C-477A-8275-27146236AC7F}" presName="compositeA" presStyleCnt="0"/>
      <dgm:spPr/>
    </dgm:pt>
    <dgm:pt modelId="{67D17419-66D5-42C0-AB5C-1A4A50E9F513}" type="pres">
      <dgm:prSet presAssocID="{1A6A1054-591C-477A-8275-27146236AC7F}" presName="textA" presStyleLbl="revTx" presStyleIdx="0" presStyleCnt="5">
        <dgm:presLayoutVars>
          <dgm:bulletEnabled val="1"/>
        </dgm:presLayoutVars>
      </dgm:prSet>
      <dgm:spPr/>
    </dgm:pt>
    <dgm:pt modelId="{425B3BA2-B789-4BA4-AB00-6A6314A66239}" type="pres">
      <dgm:prSet presAssocID="{1A6A1054-591C-477A-8275-27146236AC7F}" presName="circleA" presStyleLbl="node1" presStyleIdx="0" presStyleCnt="5"/>
      <dgm:spPr/>
    </dgm:pt>
    <dgm:pt modelId="{21A5B59B-5E34-4411-89C8-C9647DAE91F3}" type="pres">
      <dgm:prSet presAssocID="{1A6A1054-591C-477A-8275-27146236AC7F}" presName="spaceA" presStyleCnt="0"/>
      <dgm:spPr/>
    </dgm:pt>
    <dgm:pt modelId="{8AA9662A-72CA-4D65-9003-C872167392BB}" type="pres">
      <dgm:prSet presAssocID="{0A93F8C6-6F7C-47C1-9ABD-C37ABD965761}" presName="space" presStyleCnt="0"/>
      <dgm:spPr/>
    </dgm:pt>
    <dgm:pt modelId="{FECD2F0A-373C-401C-9B45-CA951294A611}" type="pres">
      <dgm:prSet presAssocID="{B4A79E26-2F47-4533-9A39-EDDE317F78E0}" presName="compositeB" presStyleCnt="0"/>
      <dgm:spPr/>
    </dgm:pt>
    <dgm:pt modelId="{CAAB3361-8BC9-4CB9-BA55-069543782242}" type="pres">
      <dgm:prSet presAssocID="{B4A79E26-2F47-4533-9A39-EDDE317F78E0}" presName="textB" presStyleLbl="revTx" presStyleIdx="1" presStyleCnt="5">
        <dgm:presLayoutVars>
          <dgm:bulletEnabled val="1"/>
        </dgm:presLayoutVars>
      </dgm:prSet>
      <dgm:spPr/>
    </dgm:pt>
    <dgm:pt modelId="{4739B802-8042-4C3C-8C73-210ABB4CE868}" type="pres">
      <dgm:prSet presAssocID="{B4A79E26-2F47-4533-9A39-EDDE317F78E0}" presName="circleB" presStyleLbl="node1" presStyleIdx="1" presStyleCnt="5"/>
      <dgm:spPr/>
    </dgm:pt>
    <dgm:pt modelId="{17C60D4F-1326-46BF-956E-E640E1916724}" type="pres">
      <dgm:prSet presAssocID="{B4A79E26-2F47-4533-9A39-EDDE317F78E0}" presName="spaceB" presStyleCnt="0"/>
      <dgm:spPr/>
    </dgm:pt>
    <dgm:pt modelId="{342F0239-6BBA-4CE4-8620-162076917966}" type="pres">
      <dgm:prSet presAssocID="{B9CDE2A1-8D7C-491C-A64F-D581DE678D20}" presName="space" presStyleCnt="0"/>
      <dgm:spPr/>
    </dgm:pt>
    <dgm:pt modelId="{AD74758A-7E83-436F-8A48-59627359D9BF}" type="pres">
      <dgm:prSet presAssocID="{14FB70BD-C40F-47A6-80B9-A5A8FFF09071}" presName="compositeA" presStyleCnt="0"/>
      <dgm:spPr/>
    </dgm:pt>
    <dgm:pt modelId="{2F560F49-4514-49EE-874A-DBD79A70A54E}" type="pres">
      <dgm:prSet presAssocID="{14FB70BD-C40F-47A6-80B9-A5A8FFF09071}" presName="textA" presStyleLbl="revTx" presStyleIdx="2" presStyleCnt="5">
        <dgm:presLayoutVars>
          <dgm:bulletEnabled val="1"/>
        </dgm:presLayoutVars>
      </dgm:prSet>
      <dgm:spPr/>
    </dgm:pt>
    <dgm:pt modelId="{E1CD9405-2A0D-4040-B357-D2E961065168}" type="pres">
      <dgm:prSet presAssocID="{14FB70BD-C40F-47A6-80B9-A5A8FFF09071}" presName="circleA" presStyleLbl="node1" presStyleIdx="2" presStyleCnt="5"/>
      <dgm:spPr/>
    </dgm:pt>
    <dgm:pt modelId="{35377685-C3E7-4A8A-B7E8-B8B803FF9A65}" type="pres">
      <dgm:prSet presAssocID="{14FB70BD-C40F-47A6-80B9-A5A8FFF09071}" presName="spaceA" presStyleCnt="0"/>
      <dgm:spPr/>
    </dgm:pt>
    <dgm:pt modelId="{117F30BE-7614-4C38-A605-43B99C72076B}" type="pres">
      <dgm:prSet presAssocID="{C34DADB8-E5DC-4905-8FD3-4369F4EBB357}" presName="space" presStyleCnt="0"/>
      <dgm:spPr/>
    </dgm:pt>
    <dgm:pt modelId="{73766756-27AE-4960-B169-F19618007230}" type="pres">
      <dgm:prSet presAssocID="{698074D4-2A25-447D-936C-2C6F239821CE}" presName="compositeB" presStyleCnt="0"/>
      <dgm:spPr/>
    </dgm:pt>
    <dgm:pt modelId="{A3E76844-47BC-4DF6-A227-E20FF4E8AC30}" type="pres">
      <dgm:prSet presAssocID="{698074D4-2A25-447D-936C-2C6F239821CE}" presName="textB" presStyleLbl="revTx" presStyleIdx="3" presStyleCnt="5">
        <dgm:presLayoutVars>
          <dgm:bulletEnabled val="1"/>
        </dgm:presLayoutVars>
      </dgm:prSet>
      <dgm:spPr/>
    </dgm:pt>
    <dgm:pt modelId="{9B522C65-9AB1-4B9C-B479-FC95A52C2562}" type="pres">
      <dgm:prSet presAssocID="{698074D4-2A25-447D-936C-2C6F239821CE}" presName="circleB" presStyleLbl="node1" presStyleIdx="3" presStyleCnt="5"/>
      <dgm:spPr/>
    </dgm:pt>
    <dgm:pt modelId="{24EDFA1A-823E-4CFF-AB81-15EC72EF77F2}" type="pres">
      <dgm:prSet presAssocID="{698074D4-2A25-447D-936C-2C6F239821CE}" presName="spaceB" presStyleCnt="0"/>
      <dgm:spPr/>
    </dgm:pt>
    <dgm:pt modelId="{1E4DE7D7-ED80-4FAA-90D2-762F2428A7D3}" type="pres">
      <dgm:prSet presAssocID="{E7C6B5D8-ABD6-456B-9E05-2C13CE16A0C4}" presName="space" presStyleCnt="0"/>
      <dgm:spPr/>
    </dgm:pt>
    <dgm:pt modelId="{5B81E350-B880-4EB6-B823-1EB95A261A8F}" type="pres">
      <dgm:prSet presAssocID="{2B3FD017-0C1D-4C18-A55B-60FC1910FDB5}" presName="compositeA" presStyleCnt="0"/>
      <dgm:spPr/>
    </dgm:pt>
    <dgm:pt modelId="{B7A7237D-ACCD-45BE-A2FD-FCF67819AA3B}" type="pres">
      <dgm:prSet presAssocID="{2B3FD017-0C1D-4C18-A55B-60FC1910FDB5}" presName="textA" presStyleLbl="revTx" presStyleIdx="4" presStyleCnt="5">
        <dgm:presLayoutVars>
          <dgm:bulletEnabled val="1"/>
        </dgm:presLayoutVars>
      </dgm:prSet>
      <dgm:spPr/>
    </dgm:pt>
    <dgm:pt modelId="{219360A5-1AB5-4B21-87FE-F9B0CEB791A7}" type="pres">
      <dgm:prSet presAssocID="{2B3FD017-0C1D-4C18-A55B-60FC1910FDB5}" presName="circleA" presStyleLbl="node1" presStyleIdx="4" presStyleCnt="5"/>
      <dgm:spPr/>
    </dgm:pt>
    <dgm:pt modelId="{42AB1528-0BE6-4E99-A000-1A661F36057A}" type="pres">
      <dgm:prSet presAssocID="{2B3FD017-0C1D-4C18-A55B-60FC1910FDB5}" presName="spaceA" presStyleCnt="0"/>
      <dgm:spPr/>
    </dgm:pt>
  </dgm:ptLst>
  <dgm:cxnLst>
    <dgm:cxn modelId="{AA6B4C02-5CAA-4733-BBED-7EA0B1849F69}" type="presOf" srcId="{2B3FD017-0C1D-4C18-A55B-60FC1910FDB5}" destId="{B7A7237D-ACCD-45BE-A2FD-FCF67819AA3B}" srcOrd="0" destOrd="0" presId="urn:microsoft.com/office/officeart/2005/8/layout/hProcess11"/>
    <dgm:cxn modelId="{29C96D31-4156-4C81-A09A-ED9906A90C33}" srcId="{D3698DA5-6362-4F0E-9208-C004E98FE262}" destId="{2B3FD017-0C1D-4C18-A55B-60FC1910FDB5}" srcOrd="4" destOrd="0" parTransId="{A841DC51-60B6-4449-B81E-6CCE76F88FB9}" sibTransId="{DB743EFE-5388-4AC8-9C34-A5796B88ED35}"/>
    <dgm:cxn modelId="{E5EA813D-4C73-4182-B766-F64923FF6C6A}" type="presOf" srcId="{B4A79E26-2F47-4533-9A39-EDDE317F78E0}" destId="{CAAB3361-8BC9-4CB9-BA55-069543782242}" srcOrd="0" destOrd="0" presId="urn:microsoft.com/office/officeart/2005/8/layout/hProcess11"/>
    <dgm:cxn modelId="{51CEBA44-EFD8-4323-B2B9-FD9879E0F6CB}" type="presOf" srcId="{698074D4-2A25-447D-936C-2C6F239821CE}" destId="{A3E76844-47BC-4DF6-A227-E20FF4E8AC30}" srcOrd="0" destOrd="0" presId="urn:microsoft.com/office/officeart/2005/8/layout/hProcess11"/>
    <dgm:cxn modelId="{148D7646-E810-45D7-BA94-76F15E8B5E86}" type="presOf" srcId="{1A6A1054-591C-477A-8275-27146236AC7F}" destId="{67D17419-66D5-42C0-AB5C-1A4A50E9F513}" srcOrd="0" destOrd="0" presId="urn:microsoft.com/office/officeart/2005/8/layout/hProcess11"/>
    <dgm:cxn modelId="{49FF8B50-C2EA-4567-B1AE-DCC9DDEC0903}" srcId="{D3698DA5-6362-4F0E-9208-C004E98FE262}" destId="{14FB70BD-C40F-47A6-80B9-A5A8FFF09071}" srcOrd="2" destOrd="0" parTransId="{F753A6CF-9D03-4F1C-A7C0-6CC50D59A648}" sibTransId="{C34DADB8-E5DC-4905-8FD3-4369F4EBB357}"/>
    <dgm:cxn modelId="{423DBD57-8E41-4586-B9A0-8012B824E5D8}" srcId="{D3698DA5-6362-4F0E-9208-C004E98FE262}" destId="{1A6A1054-591C-477A-8275-27146236AC7F}" srcOrd="0" destOrd="0" parTransId="{219EB4E4-6E0F-48BF-9A86-D1B998F5A1AD}" sibTransId="{0A93F8C6-6F7C-47C1-9ABD-C37ABD965761}"/>
    <dgm:cxn modelId="{A466EA9C-0D31-4BED-803A-54D10B28D4DC}" type="presOf" srcId="{14FB70BD-C40F-47A6-80B9-A5A8FFF09071}" destId="{2F560F49-4514-49EE-874A-DBD79A70A54E}" srcOrd="0" destOrd="0" presId="urn:microsoft.com/office/officeart/2005/8/layout/hProcess11"/>
    <dgm:cxn modelId="{E2A6FC9C-A8AC-4E86-B60A-671483190207}" srcId="{D3698DA5-6362-4F0E-9208-C004E98FE262}" destId="{B4A79E26-2F47-4533-9A39-EDDE317F78E0}" srcOrd="1" destOrd="0" parTransId="{1EC189D2-472E-40F1-A508-E0EC864C179D}" sibTransId="{B9CDE2A1-8D7C-491C-A64F-D581DE678D20}"/>
    <dgm:cxn modelId="{DDB746FC-BCD2-48FF-A6D4-4B4F9918DBD1}" type="presOf" srcId="{D3698DA5-6362-4F0E-9208-C004E98FE262}" destId="{BB561407-6B2D-447E-8260-5845637BB927}" srcOrd="0" destOrd="0" presId="urn:microsoft.com/office/officeart/2005/8/layout/hProcess11"/>
    <dgm:cxn modelId="{89FEECFD-D3BF-4773-8AA6-92C6C9FD8F8C}" srcId="{D3698DA5-6362-4F0E-9208-C004E98FE262}" destId="{698074D4-2A25-447D-936C-2C6F239821CE}" srcOrd="3" destOrd="0" parTransId="{A165301B-E223-48ED-87A8-743D80CACEB0}" sibTransId="{E7C6B5D8-ABD6-456B-9E05-2C13CE16A0C4}"/>
    <dgm:cxn modelId="{023D7E40-5F29-4523-8F8C-FF4F3BDD743C}" type="presParOf" srcId="{BB561407-6B2D-447E-8260-5845637BB927}" destId="{DDDA4CB9-EA6A-48A5-ACE9-357AA42F11D5}" srcOrd="0" destOrd="0" presId="urn:microsoft.com/office/officeart/2005/8/layout/hProcess11"/>
    <dgm:cxn modelId="{CDC30976-6DCC-4DBF-A0EB-257F9D1B974A}" type="presParOf" srcId="{BB561407-6B2D-447E-8260-5845637BB927}" destId="{13855479-38AC-4021-97E6-15532DBC02B6}" srcOrd="1" destOrd="0" presId="urn:microsoft.com/office/officeart/2005/8/layout/hProcess11"/>
    <dgm:cxn modelId="{203ACC75-7035-4C58-8747-1261C43E1EB8}" type="presParOf" srcId="{13855479-38AC-4021-97E6-15532DBC02B6}" destId="{63638892-C606-4D26-8834-33A8D07D70FC}" srcOrd="0" destOrd="0" presId="urn:microsoft.com/office/officeart/2005/8/layout/hProcess11"/>
    <dgm:cxn modelId="{C29AC028-EA9D-4C45-9BBA-F8F40A25C8EF}" type="presParOf" srcId="{63638892-C606-4D26-8834-33A8D07D70FC}" destId="{67D17419-66D5-42C0-AB5C-1A4A50E9F513}" srcOrd="0" destOrd="0" presId="urn:microsoft.com/office/officeart/2005/8/layout/hProcess11"/>
    <dgm:cxn modelId="{D1189882-E307-43E6-9565-9BEB4A62A99D}" type="presParOf" srcId="{63638892-C606-4D26-8834-33A8D07D70FC}" destId="{425B3BA2-B789-4BA4-AB00-6A6314A66239}" srcOrd="1" destOrd="0" presId="urn:microsoft.com/office/officeart/2005/8/layout/hProcess11"/>
    <dgm:cxn modelId="{262271FB-8253-46F8-AACA-EC469D96289F}" type="presParOf" srcId="{63638892-C606-4D26-8834-33A8D07D70FC}" destId="{21A5B59B-5E34-4411-89C8-C9647DAE91F3}" srcOrd="2" destOrd="0" presId="urn:microsoft.com/office/officeart/2005/8/layout/hProcess11"/>
    <dgm:cxn modelId="{8E2367AA-ADF3-4839-89F8-49ACFB862725}" type="presParOf" srcId="{13855479-38AC-4021-97E6-15532DBC02B6}" destId="{8AA9662A-72CA-4D65-9003-C872167392BB}" srcOrd="1" destOrd="0" presId="urn:microsoft.com/office/officeart/2005/8/layout/hProcess11"/>
    <dgm:cxn modelId="{A2D05E9A-029D-49F7-9371-580429A113BD}" type="presParOf" srcId="{13855479-38AC-4021-97E6-15532DBC02B6}" destId="{FECD2F0A-373C-401C-9B45-CA951294A611}" srcOrd="2" destOrd="0" presId="urn:microsoft.com/office/officeart/2005/8/layout/hProcess11"/>
    <dgm:cxn modelId="{13ADC6BF-85F1-4252-8894-57DF7589F8D6}" type="presParOf" srcId="{FECD2F0A-373C-401C-9B45-CA951294A611}" destId="{CAAB3361-8BC9-4CB9-BA55-069543782242}" srcOrd="0" destOrd="0" presId="urn:microsoft.com/office/officeart/2005/8/layout/hProcess11"/>
    <dgm:cxn modelId="{0018C4E2-557B-4A72-AF99-48C11008DC19}" type="presParOf" srcId="{FECD2F0A-373C-401C-9B45-CA951294A611}" destId="{4739B802-8042-4C3C-8C73-210ABB4CE868}" srcOrd="1" destOrd="0" presId="urn:microsoft.com/office/officeart/2005/8/layout/hProcess11"/>
    <dgm:cxn modelId="{0E551A7A-F15D-4D78-98B7-46C8E92930B0}" type="presParOf" srcId="{FECD2F0A-373C-401C-9B45-CA951294A611}" destId="{17C60D4F-1326-46BF-956E-E640E1916724}" srcOrd="2" destOrd="0" presId="urn:microsoft.com/office/officeart/2005/8/layout/hProcess11"/>
    <dgm:cxn modelId="{03CB6324-E87C-4F8A-A127-659065D4B286}" type="presParOf" srcId="{13855479-38AC-4021-97E6-15532DBC02B6}" destId="{342F0239-6BBA-4CE4-8620-162076917966}" srcOrd="3" destOrd="0" presId="urn:microsoft.com/office/officeart/2005/8/layout/hProcess11"/>
    <dgm:cxn modelId="{249DF31A-4DAD-4A2D-B383-6577DE9C3521}" type="presParOf" srcId="{13855479-38AC-4021-97E6-15532DBC02B6}" destId="{AD74758A-7E83-436F-8A48-59627359D9BF}" srcOrd="4" destOrd="0" presId="urn:microsoft.com/office/officeart/2005/8/layout/hProcess11"/>
    <dgm:cxn modelId="{13E03FA1-CAD0-4462-8DF1-1B1FCA378CD7}" type="presParOf" srcId="{AD74758A-7E83-436F-8A48-59627359D9BF}" destId="{2F560F49-4514-49EE-874A-DBD79A70A54E}" srcOrd="0" destOrd="0" presId="urn:microsoft.com/office/officeart/2005/8/layout/hProcess11"/>
    <dgm:cxn modelId="{CDDD9647-CD5B-4381-8D8D-0A1D8CDF3724}" type="presParOf" srcId="{AD74758A-7E83-436F-8A48-59627359D9BF}" destId="{E1CD9405-2A0D-4040-B357-D2E961065168}" srcOrd="1" destOrd="0" presId="urn:microsoft.com/office/officeart/2005/8/layout/hProcess11"/>
    <dgm:cxn modelId="{CCE16A74-6E2D-4ACF-89C0-3A6EAE036899}" type="presParOf" srcId="{AD74758A-7E83-436F-8A48-59627359D9BF}" destId="{35377685-C3E7-4A8A-B7E8-B8B803FF9A65}" srcOrd="2" destOrd="0" presId="urn:microsoft.com/office/officeart/2005/8/layout/hProcess11"/>
    <dgm:cxn modelId="{DA91D0E3-DF71-4148-B412-F39DDF73C93D}" type="presParOf" srcId="{13855479-38AC-4021-97E6-15532DBC02B6}" destId="{117F30BE-7614-4C38-A605-43B99C72076B}" srcOrd="5" destOrd="0" presId="urn:microsoft.com/office/officeart/2005/8/layout/hProcess11"/>
    <dgm:cxn modelId="{60438CB3-D527-4812-9F5F-EF02619C08EC}" type="presParOf" srcId="{13855479-38AC-4021-97E6-15532DBC02B6}" destId="{73766756-27AE-4960-B169-F19618007230}" srcOrd="6" destOrd="0" presId="urn:microsoft.com/office/officeart/2005/8/layout/hProcess11"/>
    <dgm:cxn modelId="{1FF13FF9-2BA7-4498-962A-336F960C5727}" type="presParOf" srcId="{73766756-27AE-4960-B169-F19618007230}" destId="{A3E76844-47BC-4DF6-A227-E20FF4E8AC30}" srcOrd="0" destOrd="0" presId="urn:microsoft.com/office/officeart/2005/8/layout/hProcess11"/>
    <dgm:cxn modelId="{36CAD4BB-1B33-4B4B-8739-4C22005B6ADD}" type="presParOf" srcId="{73766756-27AE-4960-B169-F19618007230}" destId="{9B522C65-9AB1-4B9C-B479-FC95A52C2562}" srcOrd="1" destOrd="0" presId="urn:microsoft.com/office/officeart/2005/8/layout/hProcess11"/>
    <dgm:cxn modelId="{6EB90042-91C8-427B-95A8-CFA4407A61E8}" type="presParOf" srcId="{73766756-27AE-4960-B169-F19618007230}" destId="{24EDFA1A-823E-4CFF-AB81-15EC72EF77F2}" srcOrd="2" destOrd="0" presId="urn:microsoft.com/office/officeart/2005/8/layout/hProcess11"/>
    <dgm:cxn modelId="{E07E9582-EDF3-49D7-A526-B719008D5E94}" type="presParOf" srcId="{13855479-38AC-4021-97E6-15532DBC02B6}" destId="{1E4DE7D7-ED80-4FAA-90D2-762F2428A7D3}" srcOrd="7" destOrd="0" presId="urn:microsoft.com/office/officeart/2005/8/layout/hProcess11"/>
    <dgm:cxn modelId="{E82D40BF-B0FB-49C0-80DF-64A0103FD232}" type="presParOf" srcId="{13855479-38AC-4021-97E6-15532DBC02B6}" destId="{5B81E350-B880-4EB6-B823-1EB95A261A8F}" srcOrd="8" destOrd="0" presId="urn:microsoft.com/office/officeart/2005/8/layout/hProcess11"/>
    <dgm:cxn modelId="{FAB00CF2-D95B-4AC5-A517-2A5E88222D98}" type="presParOf" srcId="{5B81E350-B880-4EB6-B823-1EB95A261A8F}" destId="{B7A7237D-ACCD-45BE-A2FD-FCF67819AA3B}" srcOrd="0" destOrd="0" presId="urn:microsoft.com/office/officeart/2005/8/layout/hProcess11"/>
    <dgm:cxn modelId="{BC087291-7E3D-4A46-9EC6-A70A81DA00E8}" type="presParOf" srcId="{5B81E350-B880-4EB6-B823-1EB95A261A8F}" destId="{219360A5-1AB5-4B21-87FE-F9B0CEB791A7}" srcOrd="1" destOrd="0" presId="urn:microsoft.com/office/officeart/2005/8/layout/hProcess11"/>
    <dgm:cxn modelId="{2B755A93-41C0-4BE9-8085-A2C736EECB66}" type="presParOf" srcId="{5B81E350-B880-4EB6-B823-1EB95A261A8F}" destId="{42AB1528-0BE6-4E99-A000-1A661F36057A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8DA38F09-624E-4DF1-8BF1-25BDAD4F129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27C82CB-3482-451F-A04E-96F11ACBECE8}">
      <dgm:prSet/>
      <dgm:spPr/>
      <dgm:t>
        <a:bodyPr/>
        <a:lstStyle/>
        <a:p>
          <a:r>
            <a:rPr lang="en-US" b="0" i="0" baseline="0"/>
            <a:t>Supports informed AI investment decisions</a:t>
          </a:r>
          <a:endParaRPr lang="en-US"/>
        </a:p>
      </dgm:t>
    </dgm:pt>
    <dgm:pt modelId="{F95E0906-3699-47CF-8829-062321CC38D2}" type="parTrans" cxnId="{23A0EBF9-151C-4DF5-BE69-34C793FB2E59}">
      <dgm:prSet/>
      <dgm:spPr/>
      <dgm:t>
        <a:bodyPr/>
        <a:lstStyle/>
        <a:p>
          <a:endParaRPr lang="en-US"/>
        </a:p>
      </dgm:t>
    </dgm:pt>
    <dgm:pt modelId="{88BA39E2-BEA6-4E1D-83CA-4C8B7DBAE063}" type="sibTrans" cxnId="{23A0EBF9-151C-4DF5-BE69-34C793FB2E59}">
      <dgm:prSet/>
      <dgm:spPr/>
      <dgm:t>
        <a:bodyPr/>
        <a:lstStyle/>
        <a:p>
          <a:endParaRPr lang="en-US"/>
        </a:p>
      </dgm:t>
    </dgm:pt>
    <dgm:pt modelId="{C2ABDF47-5AD2-41BB-ABB1-DEFA099A49B9}">
      <dgm:prSet/>
      <dgm:spPr/>
      <dgm:t>
        <a:bodyPr/>
        <a:lstStyle/>
        <a:p>
          <a:r>
            <a:rPr lang="en-US" b="0" i="0" baseline="0"/>
            <a:t>Identifies high-impact operational areas</a:t>
          </a:r>
          <a:endParaRPr lang="en-US"/>
        </a:p>
      </dgm:t>
    </dgm:pt>
    <dgm:pt modelId="{EDBBBC91-4EDA-440D-A672-42E33439D0B2}" type="parTrans" cxnId="{64EBA272-EE38-4524-9F91-AC21F664913A}">
      <dgm:prSet/>
      <dgm:spPr/>
      <dgm:t>
        <a:bodyPr/>
        <a:lstStyle/>
        <a:p>
          <a:endParaRPr lang="en-US"/>
        </a:p>
      </dgm:t>
    </dgm:pt>
    <dgm:pt modelId="{B17BC47E-2658-4D62-B2E9-06CC1056399E}" type="sibTrans" cxnId="{64EBA272-EE38-4524-9F91-AC21F664913A}">
      <dgm:prSet/>
      <dgm:spPr/>
      <dgm:t>
        <a:bodyPr/>
        <a:lstStyle/>
        <a:p>
          <a:endParaRPr lang="en-US"/>
        </a:p>
      </dgm:t>
    </dgm:pt>
    <dgm:pt modelId="{04D61BCF-CFCF-457E-B0C8-D349979753AF}">
      <dgm:prSet/>
      <dgm:spPr/>
      <dgm:t>
        <a:bodyPr/>
        <a:lstStyle/>
        <a:p>
          <a:r>
            <a:rPr lang="en-US" b="0" i="0" baseline="0"/>
            <a:t>Assists managers in reducing implementation risks</a:t>
          </a:r>
          <a:endParaRPr lang="en-US"/>
        </a:p>
      </dgm:t>
    </dgm:pt>
    <dgm:pt modelId="{E5B0B282-D783-485E-AA5F-CB29E6388FFE}" type="parTrans" cxnId="{2763B611-1D6C-4D1D-A6DD-7878465DBD3E}">
      <dgm:prSet/>
      <dgm:spPr/>
      <dgm:t>
        <a:bodyPr/>
        <a:lstStyle/>
        <a:p>
          <a:endParaRPr lang="en-US"/>
        </a:p>
      </dgm:t>
    </dgm:pt>
    <dgm:pt modelId="{EFDC0E6C-CB80-4C9C-91F4-6C96846DE1D3}" type="sibTrans" cxnId="{2763B611-1D6C-4D1D-A6DD-7878465DBD3E}">
      <dgm:prSet/>
      <dgm:spPr/>
      <dgm:t>
        <a:bodyPr/>
        <a:lstStyle/>
        <a:p>
          <a:endParaRPr lang="en-US"/>
        </a:p>
      </dgm:t>
    </dgm:pt>
    <dgm:pt modelId="{AC4980ED-F8A6-4FC3-A819-DB5AA4746E91}">
      <dgm:prSet/>
      <dgm:spPr/>
      <dgm:t>
        <a:bodyPr/>
        <a:lstStyle/>
        <a:p>
          <a:r>
            <a:rPr lang="en-US" b="0" i="0" baseline="0"/>
            <a:t>Contributes to SME digital strategy development</a:t>
          </a:r>
          <a:endParaRPr lang="en-US"/>
        </a:p>
      </dgm:t>
    </dgm:pt>
    <dgm:pt modelId="{0668D7DC-7919-405A-A4DC-450D52F652FB}" type="parTrans" cxnId="{B9DC2E97-0AD3-47AF-8BAC-4802E28A7155}">
      <dgm:prSet/>
      <dgm:spPr/>
      <dgm:t>
        <a:bodyPr/>
        <a:lstStyle/>
        <a:p>
          <a:endParaRPr lang="en-US"/>
        </a:p>
      </dgm:t>
    </dgm:pt>
    <dgm:pt modelId="{61949AC1-692A-41E7-8CA5-26482E4B655F}" type="sibTrans" cxnId="{B9DC2E97-0AD3-47AF-8BAC-4802E28A7155}">
      <dgm:prSet/>
      <dgm:spPr/>
      <dgm:t>
        <a:bodyPr/>
        <a:lstStyle/>
        <a:p>
          <a:endParaRPr lang="en-US"/>
        </a:p>
      </dgm:t>
    </dgm:pt>
    <dgm:pt modelId="{FCC98DF2-B0FE-4C16-B0A5-1EDD57FD0904}">
      <dgm:prSet/>
      <dgm:spPr/>
      <dgm:t>
        <a:bodyPr/>
        <a:lstStyle/>
        <a:p>
          <a:r>
            <a:rPr lang="en-US" b="0" i="0" baseline="0"/>
            <a:t>Provides insights for policymakers supporting SME digital transformation</a:t>
          </a:r>
          <a:endParaRPr lang="en-US"/>
        </a:p>
      </dgm:t>
    </dgm:pt>
    <dgm:pt modelId="{6F528B29-C814-4D47-9F36-A5D84168CD9D}" type="parTrans" cxnId="{37C392E2-288B-4116-A0F2-A9FE03DE46EE}">
      <dgm:prSet/>
      <dgm:spPr/>
      <dgm:t>
        <a:bodyPr/>
        <a:lstStyle/>
        <a:p>
          <a:endParaRPr lang="en-US"/>
        </a:p>
      </dgm:t>
    </dgm:pt>
    <dgm:pt modelId="{12EB667D-182F-4119-8386-3188CB88922D}" type="sibTrans" cxnId="{37C392E2-288B-4116-A0F2-A9FE03DE46EE}">
      <dgm:prSet/>
      <dgm:spPr/>
      <dgm:t>
        <a:bodyPr/>
        <a:lstStyle/>
        <a:p>
          <a:endParaRPr lang="en-US"/>
        </a:p>
      </dgm:t>
    </dgm:pt>
    <dgm:pt modelId="{F19980E9-09A3-4FD6-AD47-A74DBEE21CDE}" type="pres">
      <dgm:prSet presAssocID="{8DA38F09-624E-4DF1-8BF1-25BDAD4F1298}" presName="linear" presStyleCnt="0">
        <dgm:presLayoutVars>
          <dgm:dir/>
          <dgm:animLvl val="lvl"/>
          <dgm:resizeHandles val="exact"/>
        </dgm:presLayoutVars>
      </dgm:prSet>
      <dgm:spPr/>
    </dgm:pt>
    <dgm:pt modelId="{2221E3DF-2840-48CC-AB23-72862B54C6F2}" type="pres">
      <dgm:prSet presAssocID="{A27C82CB-3482-451F-A04E-96F11ACBECE8}" presName="parentLin" presStyleCnt="0"/>
      <dgm:spPr/>
    </dgm:pt>
    <dgm:pt modelId="{8A596C82-943B-4068-8BBC-2C19779A3455}" type="pres">
      <dgm:prSet presAssocID="{A27C82CB-3482-451F-A04E-96F11ACBECE8}" presName="parentLeftMargin" presStyleLbl="node1" presStyleIdx="0" presStyleCnt="5"/>
      <dgm:spPr/>
    </dgm:pt>
    <dgm:pt modelId="{FB2BD288-C0FE-4F4C-B0F4-B1C46C84094A}" type="pres">
      <dgm:prSet presAssocID="{A27C82CB-3482-451F-A04E-96F11ACBECE8}" presName="parentText" presStyleLbl="node1" presStyleIdx="0" presStyleCnt="5" custLinFactNeighborY="5878">
        <dgm:presLayoutVars>
          <dgm:chMax val="0"/>
          <dgm:bulletEnabled val="1"/>
        </dgm:presLayoutVars>
      </dgm:prSet>
      <dgm:spPr/>
    </dgm:pt>
    <dgm:pt modelId="{CCFCF055-46FD-484A-A7AF-68629A745639}" type="pres">
      <dgm:prSet presAssocID="{A27C82CB-3482-451F-A04E-96F11ACBECE8}" presName="negativeSpace" presStyleCnt="0"/>
      <dgm:spPr/>
    </dgm:pt>
    <dgm:pt modelId="{9B4DE688-0DA3-4477-919A-4FE83504A1B6}" type="pres">
      <dgm:prSet presAssocID="{A27C82CB-3482-451F-A04E-96F11ACBECE8}" presName="childText" presStyleLbl="conFgAcc1" presStyleIdx="0" presStyleCnt="5">
        <dgm:presLayoutVars>
          <dgm:bulletEnabled val="1"/>
        </dgm:presLayoutVars>
      </dgm:prSet>
      <dgm:spPr/>
    </dgm:pt>
    <dgm:pt modelId="{CCEC6B0C-7C76-4EE5-97FA-AD863895C446}" type="pres">
      <dgm:prSet presAssocID="{88BA39E2-BEA6-4E1D-83CA-4C8B7DBAE063}" presName="spaceBetweenRectangles" presStyleCnt="0"/>
      <dgm:spPr/>
    </dgm:pt>
    <dgm:pt modelId="{5512C0E8-6974-4FE1-9B05-965BE104AB64}" type="pres">
      <dgm:prSet presAssocID="{C2ABDF47-5AD2-41BB-ABB1-DEFA099A49B9}" presName="parentLin" presStyleCnt="0"/>
      <dgm:spPr/>
    </dgm:pt>
    <dgm:pt modelId="{D10B2DFD-1DA0-4E89-9857-7275E318A468}" type="pres">
      <dgm:prSet presAssocID="{C2ABDF47-5AD2-41BB-ABB1-DEFA099A49B9}" presName="parentLeftMargin" presStyleLbl="node1" presStyleIdx="0" presStyleCnt="5"/>
      <dgm:spPr/>
    </dgm:pt>
    <dgm:pt modelId="{2FC8E2FB-4B73-4CB9-B3FE-6E4C316B2008}" type="pres">
      <dgm:prSet presAssocID="{C2ABDF47-5AD2-41BB-ABB1-DEFA099A49B9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98CE3EE-1342-49D0-A638-D2BD6BCA8B84}" type="pres">
      <dgm:prSet presAssocID="{C2ABDF47-5AD2-41BB-ABB1-DEFA099A49B9}" presName="negativeSpace" presStyleCnt="0"/>
      <dgm:spPr/>
    </dgm:pt>
    <dgm:pt modelId="{D1CC205F-4B1C-40B3-9740-607068336495}" type="pres">
      <dgm:prSet presAssocID="{C2ABDF47-5AD2-41BB-ABB1-DEFA099A49B9}" presName="childText" presStyleLbl="conFgAcc1" presStyleIdx="1" presStyleCnt="5">
        <dgm:presLayoutVars>
          <dgm:bulletEnabled val="1"/>
        </dgm:presLayoutVars>
      </dgm:prSet>
      <dgm:spPr/>
    </dgm:pt>
    <dgm:pt modelId="{2E33EC8C-B40E-43BF-9F27-11DFA202970D}" type="pres">
      <dgm:prSet presAssocID="{B17BC47E-2658-4D62-B2E9-06CC1056399E}" presName="spaceBetweenRectangles" presStyleCnt="0"/>
      <dgm:spPr/>
    </dgm:pt>
    <dgm:pt modelId="{DAB23A8C-B599-4FFB-BCD3-3D4E13F9446C}" type="pres">
      <dgm:prSet presAssocID="{04D61BCF-CFCF-457E-B0C8-D349979753AF}" presName="parentLin" presStyleCnt="0"/>
      <dgm:spPr/>
    </dgm:pt>
    <dgm:pt modelId="{BCFF1901-B5D1-42F8-99D8-64FB996E7FC5}" type="pres">
      <dgm:prSet presAssocID="{04D61BCF-CFCF-457E-B0C8-D349979753AF}" presName="parentLeftMargin" presStyleLbl="node1" presStyleIdx="1" presStyleCnt="5"/>
      <dgm:spPr/>
    </dgm:pt>
    <dgm:pt modelId="{687F88A2-99B7-415F-80E4-5E5627CFCF73}" type="pres">
      <dgm:prSet presAssocID="{04D61BCF-CFCF-457E-B0C8-D349979753A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5B7368A2-E1AB-4619-86AB-2CD3EF3E2E2B}" type="pres">
      <dgm:prSet presAssocID="{04D61BCF-CFCF-457E-B0C8-D349979753AF}" presName="negativeSpace" presStyleCnt="0"/>
      <dgm:spPr/>
    </dgm:pt>
    <dgm:pt modelId="{23DC75EE-71B2-4007-8BDB-AB12B48CC33F}" type="pres">
      <dgm:prSet presAssocID="{04D61BCF-CFCF-457E-B0C8-D349979753AF}" presName="childText" presStyleLbl="conFgAcc1" presStyleIdx="2" presStyleCnt="5">
        <dgm:presLayoutVars>
          <dgm:bulletEnabled val="1"/>
        </dgm:presLayoutVars>
      </dgm:prSet>
      <dgm:spPr/>
    </dgm:pt>
    <dgm:pt modelId="{DB14CE74-46C2-4819-A3E1-1F6A1086BC31}" type="pres">
      <dgm:prSet presAssocID="{EFDC0E6C-CB80-4C9C-91F4-6C96846DE1D3}" presName="spaceBetweenRectangles" presStyleCnt="0"/>
      <dgm:spPr/>
    </dgm:pt>
    <dgm:pt modelId="{FDF23839-2C04-4643-88CC-C49F66962722}" type="pres">
      <dgm:prSet presAssocID="{AC4980ED-F8A6-4FC3-A819-DB5AA4746E91}" presName="parentLin" presStyleCnt="0"/>
      <dgm:spPr/>
    </dgm:pt>
    <dgm:pt modelId="{40B45E56-CE8A-4A6D-81B9-1CF0DC346F28}" type="pres">
      <dgm:prSet presAssocID="{AC4980ED-F8A6-4FC3-A819-DB5AA4746E91}" presName="parentLeftMargin" presStyleLbl="node1" presStyleIdx="2" presStyleCnt="5"/>
      <dgm:spPr/>
    </dgm:pt>
    <dgm:pt modelId="{511D487D-E502-4A14-9644-2A7E4761016F}" type="pres">
      <dgm:prSet presAssocID="{AC4980ED-F8A6-4FC3-A819-DB5AA4746E91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E50CED85-F83D-4647-B56C-0A70F90FC0B0}" type="pres">
      <dgm:prSet presAssocID="{AC4980ED-F8A6-4FC3-A819-DB5AA4746E91}" presName="negativeSpace" presStyleCnt="0"/>
      <dgm:spPr/>
    </dgm:pt>
    <dgm:pt modelId="{B5C6552D-EAF2-41DF-B9A7-C6B72B945D96}" type="pres">
      <dgm:prSet presAssocID="{AC4980ED-F8A6-4FC3-A819-DB5AA4746E91}" presName="childText" presStyleLbl="conFgAcc1" presStyleIdx="3" presStyleCnt="5">
        <dgm:presLayoutVars>
          <dgm:bulletEnabled val="1"/>
        </dgm:presLayoutVars>
      </dgm:prSet>
      <dgm:spPr/>
    </dgm:pt>
    <dgm:pt modelId="{671D6255-2687-4150-A8CE-4DCE8A4E6EEF}" type="pres">
      <dgm:prSet presAssocID="{61949AC1-692A-41E7-8CA5-26482E4B655F}" presName="spaceBetweenRectangles" presStyleCnt="0"/>
      <dgm:spPr/>
    </dgm:pt>
    <dgm:pt modelId="{AC082AC7-5C58-419C-A175-ECEF93C01B28}" type="pres">
      <dgm:prSet presAssocID="{FCC98DF2-B0FE-4C16-B0A5-1EDD57FD0904}" presName="parentLin" presStyleCnt="0"/>
      <dgm:spPr/>
    </dgm:pt>
    <dgm:pt modelId="{A13282B0-6DAD-4ECA-8A08-DCD4ECAAC8DF}" type="pres">
      <dgm:prSet presAssocID="{FCC98DF2-B0FE-4C16-B0A5-1EDD57FD0904}" presName="parentLeftMargin" presStyleLbl="node1" presStyleIdx="3" presStyleCnt="5"/>
      <dgm:spPr/>
    </dgm:pt>
    <dgm:pt modelId="{89DDFC64-75CD-41CA-85DD-3BA0B8BF0A14}" type="pres">
      <dgm:prSet presAssocID="{FCC98DF2-B0FE-4C16-B0A5-1EDD57FD0904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46903B43-9D06-4967-88B2-C731945E9994}" type="pres">
      <dgm:prSet presAssocID="{FCC98DF2-B0FE-4C16-B0A5-1EDD57FD0904}" presName="negativeSpace" presStyleCnt="0"/>
      <dgm:spPr/>
    </dgm:pt>
    <dgm:pt modelId="{96BB0238-4D29-487A-845B-85EFFE649444}" type="pres">
      <dgm:prSet presAssocID="{FCC98DF2-B0FE-4C16-B0A5-1EDD57FD0904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2763B611-1D6C-4D1D-A6DD-7878465DBD3E}" srcId="{8DA38F09-624E-4DF1-8BF1-25BDAD4F1298}" destId="{04D61BCF-CFCF-457E-B0C8-D349979753AF}" srcOrd="2" destOrd="0" parTransId="{E5B0B282-D783-485E-AA5F-CB29E6388FFE}" sibTransId="{EFDC0E6C-CB80-4C9C-91F4-6C96846DE1D3}"/>
    <dgm:cxn modelId="{ECB66F12-E52C-465A-AD70-F40DC2D5D7E6}" type="presOf" srcId="{C2ABDF47-5AD2-41BB-ABB1-DEFA099A49B9}" destId="{2FC8E2FB-4B73-4CB9-B3FE-6E4C316B2008}" srcOrd="1" destOrd="0" presId="urn:microsoft.com/office/officeart/2005/8/layout/list1"/>
    <dgm:cxn modelId="{58FF8716-2D98-4203-923F-D198C870D61B}" type="presOf" srcId="{04D61BCF-CFCF-457E-B0C8-D349979753AF}" destId="{BCFF1901-B5D1-42F8-99D8-64FB996E7FC5}" srcOrd="0" destOrd="0" presId="urn:microsoft.com/office/officeart/2005/8/layout/list1"/>
    <dgm:cxn modelId="{FE12A16C-FAB9-494B-BAEB-D2F05D91FD8F}" type="presOf" srcId="{AC4980ED-F8A6-4FC3-A819-DB5AA4746E91}" destId="{40B45E56-CE8A-4A6D-81B9-1CF0DC346F28}" srcOrd="0" destOrd="0" presId="urn:microsoft.com/office/officeart/2005/8/layout/list1"/>
    <dgm:cxn modelId="{64EBA272-EE38-4524-9F91-AC21F664913A}" srcId="{8DA38F09-624E-4DF1-8BF1-25BDAD4F1298}" destId="{C2ABDF47-5AD2-41BB-ABB1-DEFA099A49B9}" srcOrd="1" destOrd="0" parTransId="{EDBBBC91-4EDA-440D-A672-42E33439D0B2}" sibTransId="{B17BC47E-2658-4D62-B2E9-06CC1056399E}"/>
    <dgm:cxn modelId="{B5273258-C200-4F71-8AAF-F5B0A7F15DC7}" type="presOf" srcId="{FCC98DF2-B0FE-4C16-B0A5-1EDD57FD0904}" destId="{A13282B0-6DAD-4ECA-8A08-DCD4ECAAC8DF}" srcOrd="0" destOrd="0" presId="urn:microsoft.com/office/officeart/2005/8/layout/list1"/>
    <dgm:cxn modelId="{B9DC2E97-0AD3-47AF-8BAC-4802E28A7155}" srcId="{8DA38F09-624E-4DF1-8BF1-25BDAD4F1298}" destId="{AC4980ED-F8A6-4FC3-A819-DB5AA4746E91}" srcOrd="3" destOrd="0" parTransId="{0668D7DC-7919-405A-A4DC-450D52F652FB}" sibTransId="{61949AC1-692A-41E7-8CA5-26482E4B655F}"/>
    <dgm:cxn modelId="{C28637A9-3E0B-4832-8610-0173A0137A3C}" type="presOf" srcId="{FCC98DF2-B0FE-4C16-B0A5-1EDD57FD0904}" destId="{89DDFC64-75CD-41CA-85DD-3BA0B8BF0A14}" srcOrd="1" destOrd="0" presId="urn:microsoft.com/office/officeart/2005/8/layout/list1"/>
    <dgm:cxn modelId="{ADC13ED8-0531-4D9C-968F-24721F671E32}" type="presOf" srcId="{A27C82CB-3482-451F-A04E-96F11ACBECE8}" destId="{FB2BD288-C0FE-4F4C-B0F4-B1C46C84094A}" srcOrd="1" destOrd="0" presId="urn:microsoft.com/office/officeart/2005/8/layout/list1"/>
    <dgm:cxn modelId="{BF9B07D9-BBCE-4AA6-84D6-F3FC91C18336}" type="presOf" srcId="{8DA38F09-624E-4DF1-8BF1-25BDAD4F1298}" destId="{F19980E9-09A3-4FD6-AD47-A74DBEE21CDE}" srcOrd="0" destOrd="0" presId="urn:microsoft.com/office/officeart/2005/8/layout/list1"/>
    <dgm:cxn modelId="{37C392E2-288B-4116-A0F2-A9FE03DE46EE}" srcId="{8DA38F09-624E-4DF1-8BF1-25BDAD4F1298}" destId="{FCC98DF2-B0FE-4C16-B0A5-1EDD57FD0904}" srcOrd="4" destOrd="0" parTransId="{6F528B29-C814-4D47-9F36-A5D84168CD9D}" sibTransId="{12EB667D-182F-4119-8386-3188CB88922D}"/>
    <dgm:cxn modelId="{09E516ED-86CD-4BA9-8B73-78317579D364}" type="presOf" srcId="{A27C82CB-3482-451F-A04E-96F11ACBECE8}" destId="{8A596C82-943B-4068-8BBC-2C19779A3455}" srcOrd="0" destOrd="0" presId="urn:microsoft.com/office/officeart/2005/8/layout/list1"/>
    <dgm:cxn modelId="{849D30EF-B0B1-437E-9555-D4AAC0EFA95C}" type="presOf" srcId="{C2ABDF47-5AD2-41BB-ABB1-DEFA099A49B9}" destId="{D10B2DFD-1DA0-4E89-9857-7275E318A468}" srcOrd="0" destOrd="0" presId="urn:microsoft.com/office/officeart/2005/8/layout/list1"/>
    <dgm:cxn modelId="{7074CAF5-6573-4685-A1E6-1A34E0A61513}" type="presOf" srcId="{AC4980ED-F8A6-4FC3-A819-DB5AA4746E91}" destId="{511D487D-E502-4A14-9644-2A7E4761016F}" srcOrd="1" destOrd="0" presId="urn:microsoft.com/office/officeart/2005/8/layout/list1"/>
    <dgm:cxn modelId="{23A0EBF9-151C-4DF5-BE69-34C793FB2E59}" srcId="{8DA38F09-624E-4DF1-8BF1-25BDAD4F1298}" destId="{A27C82CB-3482-451F-A04E-96F11ACBECE8}" srcOrd="0" destOrd="0" parTransId="{F95E0906-3699-47CF-8829-062321CC38D2}" sibTransId="{88BA39E2-BEA6-4E1D-83CA-4C8B7DBAE063}"/>
    <dgm:cxn modelId="{E6F532FE-4CD8-4D9C-A757-772302C9C94A}" type="presOf" srcId="{04D61BCF-CFCF-457E-B0C8-D349979753AF}" destId="{687F88A2-99B7-415F-80E4-5E5627CFCF73}" srcOrd="1" destOrd="0" presId="urn:microsoft.com/office/officeart/2005/8/layout/list1"/>
    <dgm:cxn modelId="{03C4219D-D10F-43F1-9C67-D17A4D209A37}" type="presParOf" srcId="{F19980E9-09A3-4FD6-AD47-A74DBEE21CDE}" destId="{2221E3DF-2840-48CC-AB23-72862B54C6F2}" srcOrd="0" destOrd="0" presId="urn:microsoft.com/office/officeart/2005/8/layout/list1"/>
    <dgm:cxn modelId="{D424503F-25C0-4138-8BF0-A9EAB9BCA1CB}" type="presParOf" srcId="{2221E3DF-2840-48CC-AB23-72862B54C6F2}" destId="{8A596C82-943B-4068-8BBC-2C19779A3455}" srcOrd="0" destOrd="0" presId="urn:microsoft.com/office/officeart/2005/8/layout/list1"/>
    <dgm:cxn modelId="{CDFB3F08-0E63-4C67-9C5F-6B0A8399F3C2}" type="presParOf" srcId="{2221E3DF-2840-48CC-AB23-72862B54C6F2}" destId="{FB2BD288-C0FE-4F4C-B0F4-B1C46C84094A}" srcOrd="1" destOrd="0" presId="urn:microsoft.com/office/officeart/2005/8/layout/list1"/>
    <dgm:cxn modelId="{1162FF03-9BCD-4441-93D2-BF1340156A48}" type="presParOf" srcId="{F19980E9-09A3-4FD6-AD47-A74DBEE21CDE}" destId="{CCFCF055-46FD-484A-A7AF-68629A745639}" srcOrd="1" destOrd="0" presId="urn:microsoft.com/office/officeart/2005/8/layout/list1"/>
    <dgm:cxn modelId="{C25A6B41-5540-4E90-A630-997161266978}" type="presParOf" srcId="{F19980E9-09A3-4FD6-AD47-A74DBEE21CDE}" destId="{9B4DE688-0DA3-4477-919A-4FE83504A1B6}" srcOrd="2" destOrd="0" presId="urn:microsoft.com/office/officeart/2005/8/layout/list1"/>
    <dgm:cxn modelId="{2260BB05-8B30-4072-96E5-54A3D40EE5EF}" type="presParOf" srcId="{F19980E9-09A3-4FD6-AD47-A74DBEE21CDE}" destId="{CCEC6B0C-7C76-4EE5-97FA-AD863895C446}" srcOrd="3" destOrd="0" presId="urn:microsoft.com/office/officeart/2005/8/layout/list1"/>
    <dgm:cxn modelId="{78E3B7EF-BBB2-420B-A0B5-B1210AFE4A9F}" type="presParOf" srcId="{F19980E9-09A3-4FD6-AD47-A74DBEE21CDE}" destId="{5512C0E8-6974-4FE1-9B05-965BE104AB64}" srcOrd="4" destOrd="0" presId="urn:microsoft.com/office/officeart/2005/8/layout/list1"/>
    <dgm:cxn modelId="{03D95C60-BCFB-4DCB-9784-05A74E4E12C4}" type="presParOf" srcId="{5512C0E8-6974-4FE1-9B05-965BE104AB64}" destId="{D10B2DFD-1DA0-4E89-9857-7275E318A468}" srcOrd="0" destOrd="0" presId="urn:microsoft.com/office/officeart/2005/8/layout/list1"/>
    <dgm:cxn modelId="{EAFD53D5-0922-4E21-9590-1BDA98E9D041}" type="presParOf" srcId="{5512C0E8-6974-4FE1-9B05-965BE104AB64}" destId="{2FC8E2FB-4B73-4CB9-B3FE-6E4C316B2008}" srcOrd="1" destOrd="0" presId="urn:microsoft.com/office/officeart/2005/8/layout/list1"/>
    <dgm:cxn modelId="{446AA99C-DAE3-4A92-B979-F823C303618E}" type="presParOf" srcId="{F19980E9-09A3-4FD6-AD47-A74DBEE21CDE}" destId="{C98CE3EE-1342-49D0-A638-D2BD6BCA8B84}" srcOrd="5" destOrd="0" presId="urn:microsoft.com/office/officeart/2005/8/layout/list1"/>
    <dgm:cxn modelId="{A6E4C9C4-7279-4D45-850D-FA929954B5E5}" type="presParOf" srcId="{F19980E9-09A3-4FD6-AD47-A74DBEE21CDE}" destId="{D1CC205F-4B1C-40B3-9740-607068336495}" srcOrd="6" destOrd="0" presId="urn:microsoft.com/office/officeart/2005/8/layout/list1"/>
    <dgm:cxn modelId="{5420BA52-632D-497B-84AF-40B62E744D2A}" type="presParOf" srcId="{F19980E9-09A3-4FD6-AD47-A74DBEE21CDE}" destId="{2E33EC8C-B40E-43BF-9F27-11DFA202970D}" srcOrd="7" destOrd="0" presId="urn:microsoft.com/office/officeart/2005/8/layout/list1"/>
    <dgm:cxn modelId="{50E8A3A9-BD96-4883-AFC1-4F1142D1E4C8}" type="presParOf" srcId="{F19980E9-09A3-4FD6-AD47-A74DBEE21CDE}" destId="{DAB23A8C-B599-4FFB-BCD3-3D4E13F9446C}" srcOrd="8" destOrd="0" presId="urn:microsoft.com/office/officeart/2005/8/layout/list1"/>
    <dgm:cxn modelId="{108A0D2D-E899-4A23-8841-6E91F7D3C3C6}" type="presParOf" srcId="{DAB23A8C-B599-4FFB-BCD3-3D4E13F9446C}" destId="{BCFF1901-B5D1-42F8-99D8-64FB996E7FC5}" srcOrd="0" destOrd="0" presId="urn:microsoft.com/office/officeart/2005/8/layout/list1"/>
    <dgm:cxn modelId="{0ECDF963-C1CE-4528-8AC8-F5D1623C9C53}" type="presParOf" srcId="{DAB23A8C-B599-4FFB-BCD3-3D4E13F9446C}" destId="{687F88A2-99B7-415F-80E4-5E5627CFCF73}" srcOrd="1" destOrd="0" presId="urn:microsoft.com/office/officeart/2005/8/layout/list1"/>
    <dgm:cxn modelId="{425EBBBC-892A-4D82-95CF-3D102737638F}" type="presParOf" srcId="{F19980E9-09A3-4FD6-AD47-A74DBEE21CDE}" destId="{5B7368A2-E1AB-4619-86AB-2CD3EF3E2E2B}" srcOrd="9" destOrd="0" presId="urn:microsoft.com/office/officeart/2005/8/layout/list1"/>
    <dgm:cxn modelId="{BD86181B-2364-4CA4-BDE2-C91FBF9DD62B}" type="presParOf" srcId="{F19980E9-09A3-4FD6-AD47-A74DBEE21CDE}" destId="{23DC75EE-71B2-4007-8BDB-AB12B48CC33F}" srcOrd="10" destOrd="0" presId="urn:microsoft.com/office/officeart/2005/8/layout/list1"/>
    <dgm:cxn modelId="{AF07F2C4-EF89-43F1-A4D2-05270AE9E793}" type="presParOf" srcId="{F19980E9-09A3-4FD6-AD47-A74DBEE21CDE}" destId="{DB14CE74-46C2-4819-A3E1-1F6A1086BC31}" srcOrd="11" destOrd="0" presId="urn:microsoft.com/office/officeart/2005/8/layout/list1"/>
    <dgm:cxn modelId="{6E958932-9849-4CD5-B99B-AD8EBEDE998B}" type="presParOf" srcId="{F19980E9-09A3-4FD6-AD47-A74DBEE21CDE}" destId="{FDF23839-2C04-4643-88CC-C49F66962722}" srcOrd="12" destOrd="0" presId="urn:microsoft.com/office/officeart/2005/8/layout/list1"/>
    <dgm:cxn modelId="{F93901FF-2561-42CD-9891-56DAB4E37478}" type="presParOf" srcId="{FDF23839-2C04-4643-88CC-C49F66962722}" destId="{40B45E56-CE8A-4A6D-81B9-1CF0DC346F28}" srcOrd="0" destOrd="0" presId="urn:microsoft.com/office/officeart/2005/8/layout/list1"/>
    <dgm:cxn modelId="{A04FAD04-B8F9-4D2A-912F-5271CA8B2B10}" type="presParOf" srcId="{FDF23839-2C04-4643-88CC-C49F66962722}" destId="{511D487D-E502-4A14-9644-2A7E4761016F}" srcOrd="1" destOrd="0" presId="urn:microsoft.com/office/officeart/2005/8/layout/list1"/>
    <dgm:cxn modelId="{0DA15368-7B2F-4A8F-B303-7F24AEF8A910}" type="presParOf" srcId="{F19980E9-09A3-4FD6-AD47-A74DBEE21CDE}" destId="{E50CED85-F83D-4647-B56C-0A70F90FC0B0}" srcOrd="13" destOrd="0" presId="urn:microsoft.com/office/officeart/2005/8/layout/list1"/>
    <dgm:cxn modelId="{522ECAE9-EC61-4EE0-8AF3-655370201AD5}" type="presParOf" srcId="{F19980E9-09A3-4FD6-AD47-A74DBEE21CDE}" destId="{B5C6552D-EAF2-41DF-B9A7-C6B72B945D96}" srcOrd="14" destOrd="0" presId="urn:microsoft.com/office/officeart/2005/8/layout/list1"/>
    <dgm:cxn modelId="{07AEE7D9-3890-4876-B57C-43D49DE5ED43}" type="presParOf" srcId="{F19980E9-09A3-4FD6-AD47-A74DBEE21CDE}" destId="{671D6255-2687-4150-A8CE-4DCE8A4E6EEF}" srcOrd="15" destOrd="0" presId="urn:microsoft.com/office/officeart/2005/8/layout/list1"/>
    <dgm:cxn modelId="{9B46757C-AFFC-4851-85BA-9FE5BF59E85D}" type="presParOf" srcId="{F19980E9-09A3-4FD6-AD47-A74DBEE21CDE}" destId="{AC082AC7-5C58-419C-A175-ECEF93C01B28}" srcOrd="16" destOrd="0" presId="urn:microsoft.com/office/officeart/2005/8/layout/list1"/>
    <dgm:cxn modelId="{0F60AC64-8062-4510-8CC3-4BF2D537C3AC}" type="presParOf" srcId="{AC082AC7-5C58-419C-A175-ECEF93C01B28}" destId="{A13282B0-6DAD-4ECA-8A08-DCD4ECAAC8DF}" srcOrd="0" destOrd="0" presId="urn:microsoft.com/office/officeart/2005/8/layout/list1"/>
    <dgm:cxn modelId="{479D589A-BDC2-4C0E-A6C8-906D203F8769}" type="presParOf" srcId="{AC082AC7-5C58-419C-A175-ECEF93C01B28}" destId="{89DDFC64-75CD-41CA-85DD-3BA0B8BF0A14}" srcOrd="1" destOrd="0" presId="urn:microsoft.com/office/officeart/2005/8/layout/list1"/>
    <dgm:cxn modelId="{C40CC542-A852-4E98-8CC8-B0FE021A365E}" type="presParOf" srcId="{F19980E9-09A3-4FD6-AD47-A74DBEE21CDE}" destId="{46903B43-9D06-4967-88B2-C731945E9994}" srcOrd="17" destOrd="0" presId="urn:microsoft.com/office/officeart/2005/8/layout/list1"/>
    <dgm:cxn modelId="{BEB7561C-079C-4415-9C7A-1D1A9272082E}" type="presParOf" srcId="{F19980E9-09A3-4FD6-AD47-A74DBEE21CDE}" destId="{96BB0238-4D29-487A-845B-85EFFE649444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750C1E8-0A7B-4578-9476-2F440C2E2572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E9DCF0DF-9D65-40CC-BC87-5C7774F840C0}">
      <dgm:prSet/>
      <dgm:spPr/>
      <dgm:t>
        <a:bodyPr/>
        <a:lstStyle/>
        <a:p>
          <a:r>
            <a:rPr lang="en-US" b="0" i="0" baseline="0"/>
            <a:t>AI adoption is a growing strategic decision for SMEs</a:t>
          </a:r>
          <a:endParaRPr lang="en-US"/>
        </a:p>
      </dgm:t>
    </dgm:pt>
    <dgm:pt modelId="{3054AE9C-D8C9-40DE-A83B-05D33A064E75}" type="parTrans" cxnId="{1D953392-AE40-400D-A5AA-B1970D19459F}">
      <dgm:prSet/>
      <dgm:spPr/>
      <dgm:t>
        <a:bodyPr/>
        <a:lstStyle/>
        <a:p>
          <a:endParaRPr lang="en-US"/>
        </a:p>
      </dgm:t>
    </dgm:pt>
    <dgm:pt modelId="{10B36423-2847-4922-9FEF-E5A75A93A27E}" type="sibTrans" cxnId="{1D953392-AE40-400D-A5AA-B1970D19459F}">
      <dgm:prSet/>
      <dgm:spPr/>
      <dgm:t>
        <a:bodyPr/>
        <a:lstStyle/>
        <a:p>
          <a:endParaRPr lang="en-US"/>
        </a:p>
      </dgm:t>
    </dgm:pt>
    <dgm:pt modelId="{41463E51-D076-4E4A-9CF2-3C1413AF432B}">
      <dgm:prSet/>
      <dgm:spPr/>
      <dgm:t>
        <a:bodyPr/>
        <a:lstStyle/>
        <a:p>
          <a:r>
            <a:rPr lang="en-US" b="0" i="0" baseline="0"/>
            <a:t>Empirical evidence on operational impact remains limited</a:t>
          </a:r>
          <a:endParaRPr lang="en-US"/>
        </a:p>
      </dgm:t>
    </dgm:pt>
    <dgm:pt modelId="{6D401426-44C7-48B8-AD7F-89564210D443}" type="parTrans" cxnId="{0E9055B7-4E48-4440-9B36-0F254D136869}">
      <dgm:prSet/>
      <dgm:spPr/>
      <dgm:t>
        <a:bodyPr/>
        <a:lstStyle/>
        <a:p>
          <a:endParaRPr lang="en-US"/>
        </a:p>
      </dgm:t>
    </dgm:pt>
    <dgm:pt modelId="{902ADBD2-4114-4F2E-BFBE-6255E5119E9F}" type="sibTrans" cxnId="{0E9055B7-4E48-4440-9B36-0F254D136869}">
      <dgm:prSet/>
      <dgm:spPr/>
      <dgm:t>
        <a:bodyPr/>
        <a:lstStyle/>
        <a:p>
          <a:endParaRPr lang="en-US"/>
        </a:p>
      </dgm:t>
    </dgm:pt>
    <dgm:pt modelId="{90090E26-FC06-40CB-B930-D2B3C0E719CB}">
      <dgm:prSet/>
      <dgm:spPr/>
      <dgm:t>
        <a:bodyPr/>
        <a:lstStyle/>
        <a:p>
          <a:r>
            <a:rPr lang="en-US" b="0" i="0" baseline="0"/>
            <a:t>Study provides measurable evaluation of efficiency outcomes</a:t>
          </a:r>
          <a:endParaRPr lang="en-US"/>
        </a:p>
      </dgm:t>
    </dgm:pt>
    <dgm:pt modelId="{018C0478-B13E-4CE8-9AE2-0C38816829E0}" type="parTrans" cxnId="{A6B5AF2A-BD12-4849-BBBD-21592BDF82AA}">
      <dgm:prSet/>
      <dgm:spPr/>
      <dgm:t>
        <a:bodyPr/>
        <a:lstStyle/>
        <a:p>
          <a:endParaRPr lang="en-US"/>
        </a:p>
      </dgm:t>
    </dgm:pt>
    <dgm:pt modelId="{B62A8E8E-8832-4FEC-B7ED-16B0D3B68607}" type="sibTrans" cxnId="{A6B5AF2A-BD12-4849-BBBD-21592BDF82AA}">
      <dgm:prSet/>
      <dgm:spPr/>
      <dgm:t>
        <a:bodyPr/>
        <a:lstStyle/>
        <a:p>
          <a:endParaRPr lang="en-US"/>
        </a:p>
      </dgm:t>
    </dgm:pt>
    <dgm:pt modelId="{1E4EE45A-5D1F-48CC-87B1-C23299D19C49}">
      <dgm:prSet/>
      <dgm:spPr/>
      <dgm:t>
        <a:bodyPr/>
        <a:lstStyle/>
        <a:p>
          <a:r>
            <a:rPr lang="en-US" b="0" i="0" baseline="0"/>
            <a:t>Contributes to both academic literature and business practice</a:t>
          </a:r>
          <a:endParaRPr lang="en-US"/>
        </a:p>
      </dgm:t>
    </dgm:pt>
    <dgm:pt modelId="{DDFD8268-958B-4986-AF8D-F91FA49637A6}" type="parTrans" cxnId="{CEA6B539-4948-4B42-8F7D-EE92C8B5824F}">
      <dgm:prSet/>
      <dgm:spPr/>
      <dgm:t>
        <a:bodyPr/>
        <a:lstStyle/>
        <a:p>
          <a:endParaRPr lang="en-US"/>
        </a:p>
      </dgm:t>
    </dgm:pt>
    <dgm:pt modelId="{5E65FEA9-DD2D-4BCB-84F1-CBB82ACA057B}" type="sibTrans" cxnId="{CEA6B539-4948-4B42-8F7D-EE92C8B5824F}">
      <dgm:prSet/>
      <dgm:spPr/>
      <dgm:t>
        <a:bodyPr/>
        <a:lstStyle/>
        <a:p>
          <a:endParaRPr lang="en-US"/>
        </a:p>
      </dgm:t>
    </dgm:pt>
    <dgm:pt modelId="{75659D2A-8588-45E0-BC7A-56D7EAE6EC1E}">
      <dgm:prSet/>
      <dgm:spPr/>
      <dgm:t>
        <a:bodyPr/>
        <a:lstStyle/>
        <a:p>
          <a:r>
            <a:rPr lang="en-US" b="0" i="0" baseline="0"/>
            <a:t>Supports strategic decision-making in SME sector</a:t>
          </a:r>
          <a:endParaRPr lang="en-US"/>
        </a:p>
      </dgm:t>
    </dgm:pt>
    <dgm:pt modelId="{E07CB16F-BC33-4211-AC5D-86B1829C011C}" type="parTrans" cxnId="{6FE5D9C1-EE93-48CD-959F-5252C2B30ABF}">
      <dgm:prSet/>
      <dgm:spPr/>
      <dgm:t>
        <a:bodyPr/>
        <a:lstStyle/>
        <a:p>
          <a:endParaRPr lang="en-US"/>
        </a:p>
      </dgm:t>
    </dgm:pt>
    <dgm:pt modelId="{6299F01B-BAC3-44B2-9FA8-D855562FCABA}" type="sibTrans" cxnId="{6FE5D9C1-EE93-48CD-959F-5252C2B30ABF}">
      <dgm:prSet/>
      <dgm:spPr/>
      <dgm:t>
        <a:bodyPr/>
        <a:lstStyle/>
        <a:p>
          <a:endParaRPr lang="en-US"/>
        </a:p>
      </dgm:t>
    </dgm:pt>
    <dgm:pt modelId="{2870CDD6-83CA-42E1-837B-CC298AF4B5C4}" type="pres">
      <dgm:prSet presAssocID="{0750C1E8-0A7B-4578-9476-2F440C2E2572}" presName="Name0" presStyleCnt="0">
        <dgm:presLayoutVars>
          <dgm:dir/>
          <dgm:resizeHandles val="exact"/>
        </dgm:presLayoutVars>
      </dgm:prSet>
      <dgm:spPr/>
    </dgm:pt>
    <dgm:pt modelId="{F3542531-2A35-4576-867C-70B097909D38}" type="pres">
      <dgm:prSet presAssocID="{E9DCF0DF-9D65-40CC-BC87-5C7774F840C0}" presName="node" presStyleLbl="node1" presStyleIdx="0" presStyleCnt="5">
        <dgm:presLayoutVars>
          <dgm:bulletEnabled val="1"/>
        </dgm:presLayoutVars>
      </dgm:prSet>
      <dgm:spPr/>
    </dgm:pt>
    <dgm:pt modelId="{7769C5FB-3735-4F0B-8FF8-F8EABDE519B8}" type="pres">
      <dgm:prSet presAssocID="{10B36423-2847-4922-9FEF-E5A75A93A27E}" presName="sibTrans" presStyleLbl="sibTrans2D1" presStyleIdx="0" presStyleCnt="4"/>
      <dgm:spPr/>
    </dgm:pt>
    <dgm:pt modelId="{3387CDAB-B47F-4B6D-B74E-D327B921298B}" type="pres">
      <dgm:prSet presAssocID="{10B36423-2847-4922-9FEF-E5A75A93A27E}" presName="connectorText" presStyleLbl="sibTrans2D1" presStyleIdx="0" presStyleCnt="4"/>
      <dgm:spPr/>
    </dgm:pt>
    <dgm:pt modelId="{58409AEC-E6B1-4362-80CB-5B27EC4F86AE}" type="pres">
      <dgm:prSet presAssocID="{41463E51-D076-4E4A-9CF2-3C1413AF432B}" presName="node" presStyleLbl="node1" presStyleIdx="1" presStyleCnt="5">
        <dgm:presLayoutVars>
          <dgm:bulletEnabled val="1"/>
        </dgm:presLayoutVars>
      </dgm:prSet>
      <dgm:spPr/>
    </dgm:pt>
    <dgm:pt modelId="{AC77BB50-6C40-4196-A108-05908F3CE9C0}" type="pres">
      <dgm:prSet presAssocID="{902ADBD2-4114-4F2E-BFBE-6255E5119E9F}" presName="sibTrans" presStyleLbl="sibTrans2D1" presStyleIdx="1" presStyleCnt="4"/>
      <dgm:spPr/>
    </dgm:pt>
    <dgm:pt modelId="{12D0088C-2CA1-4CE2-8D2C-BDC93AEA639E}" type="pres">
      <dgm:prSet presAssocID="{902ADBD2-4114-4F2E-BFBE-6255E5119E9F}" presName="connectorText" presStyleLbl="sibTrans2D1" presStyleIdx="1" presStyleCnt="4"/>
      <dgm:spPr/>
    </dgm:pt>
    <dgm:pt modelId="{202A3FA2-89F9-4EF3-AF20-44C721EE69E9}" type="pres">
      <dgm:prSet presAssocID="{90090E26-FC06-40CB-B930-D2B3C0E719CB}" presName="node" presStyleLbl="node1" presStyleIdx="2" presStyleCnt="5">
        <dgm:presLayoutVars>
          <dgm:bulletEnabled val="1"/>
        </dgm:presLayoutVars>
      </dgm:prSet>
      <dgm:spPr/>
    </dgm:pt>
    <dgm:pt modelId="{523C8F00-6638-43B3-B079-1A0F5B070064}" type="pres">
      <dgm:prSet presAssocID="{B62A8E8E-8832-4FEC-B7ED-16B0D3B68607}" presName="sibTrans" presStyleLbl="sibTrans2D1" presStyleIdx="2" presStyleCnt="4"/>
      <dgm:spPr/>
    </dgm:pt>
    <dgm:pt modelId="{C511BB6B-C277-4719-B38F-6320DCA6AB67}" type="pres">
      <dgm:prSet presAssocID="{B62A8E8E-8832-4FEC-B7ED-16B0D3B68607}" presName="connectorText" presStyleLbl="sibTrans2D1" presStyleIdx="2" presStyleCnt="4"/>
      <dgm:spPr/>
    </dgm:pt>
    <dgm:pt modelId="{F272F5D4-F788-4493-8644-7691C3C28905}" type="pres">
      <dgm:prSet presAssocID="{1E4EE45A-5D1F-48CC-87B1-C23299D19C49}" presName="node" presStyleLbl="node1" presStyleIdx="3" presStyleCnt="5">
        <dgm:presLayoutVars>
          <dgm:bulletEnabled val="1"/>
        </dgm:presLayoutVars>
      </dgm:prSet>
      <dgm:spPr/>
    </dgm:pt>
    <dgm:pt modelId="{6F44781B-676F-4D0B-8852-39FFE88FD19B}" type="pres">
      <dgm:prSet presAssocID="{5E65FEA9-DD2D-4BCB-84F1-CBB82ACA057B}" presName="sibTrans" presStyleLbl="sibTrans2D1" presStyleIdx="3" presStyleCnt="4"/>
      <dgm:spPr/>
    </dgm:pt>
    <dgm:pt modelId="{9A1893BD-EAF7-44F6-8EE4-E12F334E4AD1}" type="pres">
      <dgm:prSet presAssocID="{5E65FEA9-DD2D-4BCB-84F1-CBB82ACA057B}" presName="connectorText" presStyleLbl="sibTrans2D1" presStyleIdx="3" presStyleCnt="4"/>
      <dgm:spPr/>
    </dgm:pt>
    <dgm:pt modelId="{8F07F583-0EF8-4DA2-8F9C-2058EE8C3B33}" type="pres">
      <dgm:prSet presAssocID="{75659D2A-8588-45E0-BC7A-56D7EAE6EC1E}" presName="node" presStyleLbl="node1" presStyleIdx="4" presStyleCnt="5">
        <dgm:presLayoutVars>
          <dgm:bulletEnabled val="1"/>
        </dgm:presLayoutVars>
      </dgm:prSet>
      <dgm:spPr/>
    </dgm:pt>
  </dgm:ptLst>
  <dgm:cxnLst>
    <dgm:cxn modelId="{A6B5AF2A-BD12-4849-BBBD-21592BDF82AA}" srcId="{0750C1E8-0A7B-4578-9476-2F440C2E2572}" destId="{90090E26-FC06-40CB-B930-D2B3C0E719CB}" srcOrd="2" destOrd="0" parTransId="{018C0478-B13E-4CE8-9AE2-0C38816829E0}" sibTransId="{B62A8E8E-8832-4FEC-B7ED-16B0D3B68607}"/>
    <dgm:cxn modelId="{CEA6B539-4948-4B42-8F7D-EE92C8B5824F}" srcId="{0750C1E8-0A7B-4578-9476-2F440C2E2572}" destId="{1E4EE45A-5D1F-48CC-87B1-C23299D19C49}" srcOrd="3" destOrd="0" parTransId="{DDFD8268-958B-4986-AF8D-F91FA49637A6}" sibTransId="{5E65FEA9-DD2D-4BCB-84F1-CBB82ACA057B}"/>
    <dgm:cxn modelId="{9EEF5861-1076-4B4A-9B28-FC1DABFCEEF1}" type="presOf" srcId="{5E65FEA9-DD2D-4BCB-84F1-CBB82ACA057B}" destId="{9A1893BD-EAF7-44F6-8EE4-E12F334E4AD1}" srcOrd="1" destOrd="0" presId="urn:microsoft.com/office/officeart/2005/8/layout/process1"/>
    <dgm:cxn modelId="{FF7DC168-D101-4457-9C5A-6CCB5473F360}" type="presOf" srcId="{1E4EE45A-5D1F-48CC-87B1-C23299D19C49}" destId="{F272F5D4-F788-4493-8644-7691C3C28905}" srcOrd="0" destOrd="0" presId="urn:microsoft.com/office/officeart/2005/8/layout/process1"/>
    <dgm:cxn modelId="{AFC8F06E-A4BA-43FA-B398-C0B281A7CB7D}" type="presOf" srcId="{902ADBD2-4114-4F2E-BFBE-6255E5119E9F}" destId="{AC77BB50-6C40-4196-A108-05908F3CE9C0}" srcOrd="0" destOrd="0" presId="urn:microsoft.com/office/officeart/2005/8/layout/process1"/>
    <dgm:cxn modelId="{AC075B82-7F33-449B-AE3D-71C462DA2645}" type="presOf" srcId="{75659D2A-8588-45E0-BC7A-56D7EAE6EC1E}" destId="{8F07F583-0EF8-4DA2-8F9C-2058EE8C3B33}" srcOrd="0" destOrd="0" presId="urn:microsoft.com/office/officeart/2005/8/layout/process1"/>
    <dgm:cxn modelId="{EB2F5A85-2285-41DC-8F6C-F3BF2BA16403}" type="presOf" srcId="{10B36423-2847-4922-9FEF-E5A75A93A27E}" destId="{3387CDAB-B47F-4B6D-B74E-D327B921298B}" srcOrd="1" destOrd="0" presId="urn:microsoft.com/office/officeart/2005/8/layout/process1"/>
    <dgm:cxn modelId="{1D953392-AE40-400D-A5AA-B1970D19459F}" srcId="{0750C1E8-0A7B-4578-9476-2F440C2E2572}" destId="{E9DCF0DF-9D65-40CC-BC87-5C7774F840C0}" srcOrd="0" destOrd="0" parTransId="{3054AE9C-D8C9-40DE-A83B-05D33A064E75}" sibTransId="{10B36423-2847-4922-9FEF-E5A75A93A27E}"/>
    <dgm:cxn modelId="{3B9E0795-47BE-42D2-A4D5-FC20FD0E4DA5}" type="presOf" srcId="{B62A8E8E-8832-4FEC-B7ED-16B0D3B68607}" destId="{523C8F00-6638-43B3-B079-1A0F5B070064}" srcOrd="0" destOrd="0" presId="urn:microsoft.com/office/officeart/2005/8/layout/process1"/>
    <dgm:cxn modelId="{280B8E98-2975-49E6-9C0A-7DFB66509FD9}" type="presOf" srcId="{41463E51-D076-4E4A-9CF2-3C1413AF432B}" destId="{58409AEC-E6B1-4362-80CB-5B27EC4F86AE}" srcOrd="0" destOrd="0" presId="urn:microsoft.com/office/officeart/2005/8/layout/process1"/>
    <dgm:cxn modelId="{09C4ADB2-FDD9-4DA4-910A-E901B113632A}" type="presOf" srcId="{90090E26-FC06-40CB-B930-D2B3C0E719CB}" destId="{202A3FA2-89F9-4EF3-AF20-44C721EE69E9}" srcOrd="0" destOrd="0" presId="urn:microsoft.com/office/officeart/2005/8/layout/process1"/>
    <dgm:cxn modelId="{0E9055B7-4E48-4440-9B36-0F254D136869}" srcId="{0750C1E8-0A7B-4578-9476-2F440C2E2572}" destId="{41463E51-D076-4E4A-9CF2-3C1413AF432B}" srcOrd="1" destOrd="0" parTransId="{6D401426-44C7-48B8-AD7F-89564210D443}" sibTransId="{902ADBD2-4114-4F2E-BFBE-6255E5119E9F}"/>
    <dgm:cxn modelId="{CF9561B9-5628-46D0-B0E8-E1C941126D14}" type="presOf" srcId="{B62A8E8E-8832-4FEC-B7ED-16B0D3B68607}" destId="{C511BB6B-C277-4719-B38F-6320DCA6AB67}" srcOrd="1" destOrd="0" presId="urn:microsoft.com/office/officeart/2005/8/layout/process1"/>
    <dgm:cxn modelId="{6FE5D9C1-EE93-48CD-959F-5252C2B30ABF}" srcId="{0750C1E8-0A7B-4578-9476-2F440C2E2572}" destId="{75659D2A-8588-45E0-BC7A-56D7EAE6EC1E}" srcOrd="4" destOrd="0" parTransId="{E07CB16F-BC33-4211-AC5D-86B1829C011C}" sibTransId="{6299F01B-BAC3-44B2-9FA8-D855562FCABA}"/>
    <dgm:cxn modelId="{1F8462D7-CAE7-4C21-88C4-3F2E94443E20}" type="presOf" srcId="{0750C1E8-0A7B-4578-9476-2F440C2E2572}" destId="{2870CDD6-83CA-42E1-837B-CC298AF4B5C4}" srcOrd="0" destOrd="0" presId="urn:microsoft.com/office/officeart/2005/8/layout/process1"/>
    <dgm:cxn modelId="{2642B9DC-FCB1-4D59-AD4F-CE7C82ED80EC}" type="presOf" srcId="{E9DCF0DF-9D65-40CC-BC87-5C7774F840C0}" destId="{F3542531-2A35-4576-867C-70B097909D38}" srcOrd="0" destOrd="0" presId="urn:microsoft.com/office/officeart/2005/8/layout/process1"/>
    <dgm:cxn modelId="{1EC25DDD-3872-46DC-8122-933E0B7CAE63}" type="presOf" srcId="{5E65FEA9-DD2D-4BCB-84F1-CBB82ACA057B}" destId="{6F44781B-676F-4D0B-8852-39FFE88FD19B}" srcOrd="0" destOrd="0" presId="urn:microsoft.com/office/officeart/2005/8/layout/process1"/>
    <dgm:cxn modelId="{75E0BDEA-05E5-4F67-966E-66ADC7E4B288}" type="presOf" srcId="{902ADBD2-4114-4F2E-BFBE-6255E5119E9F}" destId="{12D0088C-2CA1-4CE2-8D2C-BDC93AEA639E}" srcOrd="1" destOrd="0" presId="urn:microsoft.com/office/officeart/2005/8/layout/process1"/>
    <dgm:cxn modelId="{8B2BC5FD-2E49-4548-B82C-F8B39C8D2C9C}" type="presOf" srcId="{10B36423-2847-4922-9FEF-E5A75A93A27E}" destId="{7769C5FB-3735-4F0B-8FF8-F8EABDE519B8}" srcOrd="0" destOrd="0" presId="urn:microsoft.com/office/officeart/2005/8/layout/process1"/>
    <dgm:cxn modelId="{1BE37996-A723-4565-8683-CA2D17FE3EE8}" type="presParOf" srcId="{2870CDD6-83CA-42E1-837B-CC298AF4B5C4}" destId="{F3542531-2A35-4576-867C-70B097909D38}" srcOrd="0" destOrd="0" presId="urn:microsoft.com/office/officeart/2005/8/layout/process1"/>
    <dgm:cxn modelId="{8A8D99A7-AA71-46BF-A6AC-103CACCF3C2B}" type="presParOf" srcId="{2870CDD6-83CA-42E1-837B-CC298AF4B5C4}" destId="{7769C5FB-3735-4F0B-8FF8-F8EABDE519B8}" srcOrd="1" destOrd="0" presId="urn:microsoft.com/office/officeart/2005/8/layout/process1"/>
    <dgm:cxn modelId="{3F8C44A8-5552-4493-AA51-AAB7FE879DBF}" type="presParOf" srcId="{7769C5FB-3735-4F0B-8FF8-F8EABDE519B8}" destId="{3387CDAB-B47F-4B6D-B74E-D327B921298B}" srcOrd="0" destOrd="0" presId="urn:microsoft.com/office/officeart/2005/8/layout/process1"/>
    <dgm:cxn modelId="{FA346B42-5328-4CB4-9F1B-4589B8C4ACE2}" type="presParOf" srcId="{2870CDD6-83CA-42E1-837B-CC298AF4B5C4}" destId="{58409AEC-E6B1-4362-80CB-5B27EC4F86AE}" srcOrd="2" destOrd="0" presId="urn:microsoft.com/office/officeart/2005/8/layout/process1"/>
    <dgm:cxn modelId="{5E4E2294-3B7D-407B-97CA-FA6B57AEC99D}" type="presParOf" srcId="{2870CDD6-83CA-42E1-837B-CC298AF4B5C4}" destId="{AC77BB50-6C40-4196-A108-05908F3CE9C0}" srcOrd="3" destOrd="0" presId="urn:microsoft.com/office/officeart/2005/8/layout/process1"/>
    <dgm:cxn modelId="{1A4B18F7-A2BA-493C-873C-8D6D15891C18}" type="presParOf" srcId="{AC77BB50-6C40-4196-A108-05908F3CE9C0}" destId="{12D0088C-2CA1-4CE2-8D2C-BDC93AEA639E}" srcOrd="0" destOrd="0" presId="urn:microsoft.com/office/officeart/2005/8/layout/process1"/>
    <dgm:cxn modelId="{94FF9B2B-E13E-4586-94E2-B1A00AFB7464}" type="presParOf" srcId="{2870CDD6-83CA-42E1-837B-CC298AF4B5C4}" destId="{202A3FA2-89F9-4EF3-AF20-44C721EE69E9}" srcOrd="4" destOrd="0" presId="urn:microsoft.com/office/officeart/2005/8/layout/process1"/>
    <dgm:cxn modelId="{6A024467-666D-4EBD-8E7D-AF73149144ED}" type="presParOf" srcId="{2870CDD6-83CA-42E1-837B-CC298AF4B5C4}" destId="{523C8F00-6638-43B3-B079-1A0F5B070064}" srcOrd="5" destOrd="0" presId="urn:microsoft.com/office/officeart/2005/8/layout/process1"/>
    <dgm:cxn modelId="{FF9EE32D-6272-4C26-9DA0-7643C6B93C2D}" type="presParOf" srcId="{523C8F00-6638-43B3-B079-1A0F5B070064}" destId="{C511BB6B-C277-4719-B38F-6320DCA6AB67}" srcOrd="0" destOrd="0" presId="urn:microsoft.com/office/officeart/2005/8/layout/process1"/>
    <dgm:cxn modelId="{6A09B9A9-2805-4E9B-A946-210414630A90}" type="presParOf" srcId="{2870CDD6-83CA-42E1-837B-CC298AF4B5C4}" destId="{F272F5D4-F788-4493-8644-7691C3C28905}" srcOrd="6" destOrd="0" presId="urn:microsoft.com/office/officeart/2005/8/layout/process1"/>
    <dgm:cxn modelId="{30155DF6-BC0E-42CD-9994-CCECC01A3C66}" type="presParOf" srcId="{2870CDD6-83CA-42E1-837B-CC298AF4B5C4}" destId="{6F44781B-676F-4D0B-8852-39FFE88FD19B}" srcOrd="7" destOrd="0" presId="urn:microsoft.com/office/officeart/2005/8/layout/process1"/>
    <dgm:cxn modelId="{09754206-19B1-4DD7-B118-7790DDBA2C87}" type="presParOf" srcId="{6F44781B-676F-4D0B-8852-39FFE88FD19B}" destId="{9A1893BD-EAF7-44F6-8EE4-E12F334E4AD1}" srcOrd="0" destOrd="0" presId="urn:microsoft.com/office/officeart/2005/8/layout/process1"/>
    <dgm:cxn modelId="{CCF36CBE-63C4-4FF5-9551-B54EB6219E3D}" type="presParOf" srcId="{2870CDD6-83CA-42E1-837B-CC298AF4B5C4}" destId="{8F07F583-0EF8-4DA2-8F9C-2058EE8C3B33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48D9793-C66D-46EC-AE2E-93E137506B1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75A1F84-CFCD-431D-8431-EE89DBE0B0C4}">
      <dgm:prSet/>
      <dgm:spPr/>
      <dgm:t>
        <a:bodyPr/>
        <a:lstStyle/>
        <a:p>
          <a:r>
            <a:rPr lang="en-US" b="0" i="0" baseline="0"/>
            <a:t>Davis, F.D. (1989) ‘Perceived usefulness, perceived ease of use, and user acceptance of information technology’, </a:t>
          </a:r>
          <a:r>
            <a:rPr lang="en-US" b="0" i="1" baseline="0"/>
            <a:t>MIS Quarterly</a:t>
          </a:r>
          <a:r>
            <a:rPr lang="en-US" b="0" i="0" baseline="0"/>
            <a:t>, 13(3), pp. 319–340.</a:t>
          </a:r>
          <a:endParaRPr lang="en-US"/>
        </a:p>
      </dgm:t>
    </dgm:pt>
    <dgm:pt modelId="{F930841C-6FD5-4236-9042-0341D827081F}" type="parTrans" cxnId="{742CFAA2-B9F8-4272-BF6C-CBD4C42CA052}">
      <dgm:prSet/>
      <dgm:spPr/>
      <dgm:t>
        <a:bodyPr/>
        <a:lstStyle/>
        <a:p>
          <a:endParaRPr lang="en-US"/>
        </a:p>
      </dgm:t>
    </dgm:pt>
    <dgm:pt modelId="{E0BFF986-63F2-4EB9-B638-9F3A6E5E5B60}" type="sibTrans" cxnId="{742CFAA2-B9F8-4272-BF6C-CBD4C42CA052}">
      <dgm:prSet/>
      <dgm:spPr/>
      <dgm:t>
        <a:bodyPr/>
        <a:lstStyle/>
        <a:p>
          <a:endParaRPr lang="en-US"/>
        </a:p>
      </dgm:t>
    </dgm:pt>
    <dgm:pt modelId="{1D90C9DE-364E-4DE9-88E6-6C8AD0661252}">
      <dgm:prSet/>
      <dgm:spPr/>
      <dgm:t>
        <a:bodyPr/>
        <a:lstStyle/>
        <a:p>
          <a:r>
            <a:rPr lang="en-US" b="0" i="0" baseline="0"/>
            <a:t>Rogers, E.M. (2003) </a:t>
          </a:r>
          <a:r>
            <a:rPr lang="en-US" b="0" i="1" baseline="0"/>
            <a:t>Diffusion of Innovations</a:t>
          </a:r>
          <a:r>
            <a:rPr lang="en-US" b="0" i="0" baseline="0"/>
            <a:t>. 5th edn. New York: Free Press.</a:t>
          </a:r>
          <a:endParaRPr lang="en-US"/>
        </a:p>
      </dgm:t>
    </dgm:pt>
    <dgm:pt modelId="{09EE43F7-D070-401A-88BB-1419BE599E66}" type="parTrans" cxnId="{7C9CFB60-6DC6-4FF9-AAE8-3780C5EC9943}">
      <dgm:prSet/>
      <dgm:spPr/>
      <dgm:t>
        <a:bodyPr/>
        <a:lstStyle/>
        <a:p>
          <a:endParaRPr lang="en-US"/>
        </a:p>
      </dgm:t>
    </dgm:pt>
    <dgm:pt modelId="{47F895A4-54B7-4B6F-8AC5-A5DDA1839A39}" type="sibTrans" cxnId="{7C9CFB60-6DC6-4FF9-AAE8-3780C5EC9943}">
      <dgm:prSet/>
      <dgm:spPr/>
      <dgm:t>
        <a:bodyPr/>
        <a:lstStyle/>
        <a:p>
          <a:endParaRPr lang="en-US"/>
        </a:p>
      </dgm:t>
    </dgm:pt>
    <dgm:pt modelId="{4620F768-E09E-43B8-97C7-AD0E9F0BBB73}">
      <dgm:prSet/>
      <dgm:spPr/>
      <dgm:t>
        <a:bodyPr/>
        <a:lstStyle/>
        <a:p>
          <a:r>
            <a:rPr lang="en-US" b="0" i="0" baseline="0"/>
            <a:t>Barney, J. (1991) ‘Firm resources and sustained competitive advantage’, </a:t>
          </a:r>
          <a:r>
            <a:rPr lang="en-US" b="0" i="1" baseline="0"/>
            <a:t>Journal of Management</a:t>
          </a:r>
          <a:r>
            <a:rPr lang="en-US" b="0" i="0" baseline="0"/>
            <a:t>, 17(1), pp. 99–120.</a:t>
          </a:r>
          <a:endParaRPr lang="en-US"/>
        </a:p>
      </dgm:t>
    </dgm:pt>
    <dgm:pt modelId="{9C849743-4D48-4BDD-BD82-CF192E08D5B2}" type="parTrans" cxnId="{3ED20761-455B-44EC-A80D-37277DDE99D1}">
      <dgm:prSet/>
      <dgm:spPr/>
      <dgm:t>
        <a:bodyPr/>
        <a:lstStyle/>
        <a:p>
          <a:endParaRPr lang="en-US"/>
        </a:p>
      </dgm:t>
    </dgm:pt>
    <dgm:pt modelId="{0219530E-691E-4B15-A640-60B7218369CE}" type="sibTrans" cxnId="{3ED20761-455B-44EC-A80D-37277DDE99D1}">
      <dgm:prSet/>
      <dgm:spPr/>
      <dgm:t>
        <a:bodyPr/>
        <a:lstStyle/>
        <a:p>
          <a:endParaRPr lang="en-US"/>
        </a:p>
      </dgm:t>
    </dgm:pt>
    <dgm:pt modelId="{32C46D55-606D-4A3E-85BD-A37AB36B88C7}">
      <dgm:prSet/>
      <dgm:spPr/>
      <dgm:t>
        <a:bodyPr/>
        <a:lstStyle/>
        <a:p>
          <a:r>
            <a:rPr lang="en-US" b="0" i="0" baseline="0"/>
            <a:t>Brynjolfsson, E. and McAfee, A. (2014) </a:t>
          </a:r>
          <a:r>
            <a:rPr lang="en-US" b="0" i="1" baseline="0"/>
            <a:t>The Second Machine Age: Work, Progress, and Prosperity in a Time of Brilliant Technologies</a:t>
          </a:r>
          <a:r>
            <a:rPr lang="en-US" b="0" i="0" baseline="0"/>
            <a:t>. New York: W.W. Norton &amp; Company.</a:t>
          </a:r>
          <a:endParaRPr lang="en-US"/>
        </a:p>
      </dgm:t>
    </dgm:pt>
    <dgm:pt modelId="{A58EDB5D-AA84-45D2-A05A-A9EFF6392BC3}" type="parTrans" cxnId="{DE9D03B6-01B9-4292-AEA9-CAF3E3D5238C}">
      <dgm:prSet/>
      <dgm:spPr/>
      <dgm:t>
        <a:bodyPr/>
        <a:lstStyle/>
        <a:p>
          <a:endParaRPr lang="en-US"/>
        </a:p>
      </dgm:t>
    </dgm:pt>
    <dgm:pt modelId="{7DBB9CE5-0491-40F5-8D76-1B30A20D7DA4}" type="sibTrans" cxnId="{DE9D03B6-01B9-4292-AEA9-CAF3E3D5238C}">
      <dgm:prSet/>
      <dgm:spPr/>
      <dgm:t>
        <a:bodyPr/>
        <a:lstStyle/>
        <a:p>
          <a:endParaRPr lang="en-US"/>
        </a:p>
      </dgm:t>
    </dgm:pt>
    <dgm:pt modelId="{C6B46A2D-4EF6-48BD-AE1F-217D52893CB0}" type="pres">
      <dgm:prSet presAssocID="{548D9793-C66D-46EC-AE2E-93E137506B12}" presName="linear" presStyleCnt="0">
        <dgm:presLayoutVars>
          <dgm:animLvl val="lvl"/>
          <dgm:resizeHandles val="exact"/>
        </dgm:presLayoutVars>
      </dgm:prSet>
      <dgm:spPr/>
    </dgm:pt>
    <dgm:pt modelId="{23522A43-215A-4E0B-9B96-9ACEBA96E1A1}" type="pres">
      <dgm:prSet presAssocID="{075A1F84-CFCD-431D-8431-EE89DBE0B0C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8ED4119-2649-4D69-AAB0-2CB2447FCB7E}" type="pres">
      <dgm:prSet presAssocID="{E0BFF986-63F2-4EB9-B638-9F3A6E5E5B60}" presName="spacer" presStyleCnt="0"/>
      <dgm:spPr/>
    </dgm:pt>
    <dgm:pt modelId="{5055E46D-5394-4867-AAE0-1749FFB67FD8}" type="pres">
      <dgm:prSet presAssocID="{1D90C9DE-364E-4DE9-88E6-6C8AD066125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675B87A-2125-49E4-91B1-4649C1E3BB09}" type="pres">
      <dgm:prSet presAssocID="{47F895A4-54B7-4B6F-8AC5-A5DDA1839A39}" presName="spacer" presStyleCnt="0"/>
      <dgm:spPr/>
    </dgm:pt>
    <dgm:pt modelId="{BFDB2216-D5D4-40C2-AADE-EE14F02F48AC}" type="pres">
      <dgm:prSet presAssocID="{4620F768-E09E-43B8-97C7-AD0E9F0BBB7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10BECB31-2327-4E70-832E-D50D07A25597}" type="pres">
      <dgm:prSet presAssocID="{0219530E-691E-4B15-A640-60B7218369CE}" presName="spacer" presStyleCnt="0"/>
      <dgm:spPr/>
    </dgm:pt>
    <dgm:pt modelId="{BFCF1C55-E5D0-43E1-8190-28C2C80D26C6}" type="pres">
      <dgm:prSet presAssocID="{32C46D55-606D-4A3E-85BD-A37AB36B88C7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01B1212-FEFF-4709-9FB3-CE3E33C0152E}" type="presOf" srcId="{1D90C9DE-364E-4DE9-88E6-6C8AD0661252}" destId="{5055E46D-5394-4867-AAE0-1749FFB67FD8}" srcOrd="0" destOrd="0" presId="urn:microsoft.com/office/officeart/2005/8/layout/vList2"/>
    <dgm:cxn modelId="{E3563035-979D-4C42-B4B7-EACA598262A2}" type="presOf" srcId="{4620F768-E09E-43B8-97C7-AD0E9F0BBB73}" destId="{BFDB2216-D5D4-40C2-AADE-EE14F02F48AC}" srcOrd="0" destOrd="0" presId="urn:microsoft.com/office/officeart/2005/8/layout/vList2"/>
    <dgm:cxn modelId="{7C9CFB60-6DC6-4FF9-AAE8-3780C5EC9943}" srcId="{548D9793-C66D-46EC-AE2E-93E137506B12}" destId="{1D90C9DE-364E-4DE9-88E6-6C8AD0661252}" srcOrd="1" destOrd="0" parTransId="{09EE43F7-D070-401A-88BB-1419BE599E66}" sibTransId="{47F895A4-54B7-4B6F-8AC5-A5DDA1839A39}"/>
    <dgm:cxn modelId="{3ED20761-455B-44EC-A80D-37277DDE99D1}" srcId="{548D9793-C66D-46EC-AE2E-93E137506B12}" destId="{4620F768-E09E-43B8-97C7-AD0E9F0BBB73}" srcOrd="2" destOrd="0" parTransId="{9C849743-4D48-4BDD-BD82-CF192E08D5B2}" sibTransId="{0219530E-691E-4B15-A640-60B7218369CE}"/>
    <dgm:cxn modelId="{CDE29244-988E-447B-91A1-4759953DDE68}" type="presOf" srcId="{075A1F84-CFCD-431D-8431-EE89DBE0B0C4}" destId="{23522A43-215A-4E0B-9B96-9ACEBA96E1A1}" srcOrd="0" destOrd="0" presId="urn:microsoft.com/office/officeart/2005/8/layout/vList2"/>
    <dgm:cxn modelId="{4AD4604C-09EB-4806-90E8-6A32191CC197}" type="presOf" srcId="{548D9793-C66D-46EC-AE2E-93E137506B12}" destId="{C6B46A2D-4EF6-48BD-AE1F-217D52893CB0}" srcOrd="0" destOrd="0" presId="urn:microsoft.com/office/officeart/2005/8/layout/vList2"/>
    <dgm:cxn modelId="{868C4E73-21A9-4588-9ED1-AC4089D578FA}" type="presOf" srcId="{32C46D55-606D-4A3E-85BD-A37AB36B88C7}" destId="{BFCF1C55-E5D0-43E1-8190-28C2C80D26C6}" srcOrd="0" destOrd="0" presId="urn:microsoft.com/office/officeart/2005/8/layout/vList2"/>
    <dgm:cxn modelId="{742CFAA2-B9F8-4272-BF6C-CBD4C42CA052}" srcId="{548D9793-C66D-46EC-AE2E-93E137506B12}" destId="{075A1F84-CFCD-431D-8431-EE89DBE0B0C4}" srcOrd="0" destOrd="0" parTransId="{F930841C-6FD5-4236-9042-0341D827081F}" sibTransId="{E0BFF986-63F2-4EB9-B638-9F3A6E5E5B60}"/>
    <dgm:cxn modelId="{DE9D03B6-01B9-4292-AEA9-CAF3E3D5238C}" srcId="{548D9793-C66D-46EC-AE2E-93E137506B12}" destId="{32C46D55-606D-4A3E-85BD-A37AB36B88C7}" srcOrd="3" destOrd="0" parTransId="{A58EDB5D-AA84-45D2-A05A-A9EFF6392BC3}" sibTransId="{7DBB9CE5-0491-40F5-8D76-1B30A20D7DA4}"/>
    <dgm:cxn modelId="{5E8DBF28-182F-4348-97C2-218AE672205F}" type="presParOf" srcId="{C6B46A2D-4EF6-48BD-AE1F-217D52893CB0}" destId="{23522A43-215A-4E0B-9B96-9ACEBA96E1A1}" srcOrd="0" destOrd="0" presId="urn:microsoft.com/office/officeart/2005/8/layout/vList2"/>
    <dgm:cxn modelId="{42C4554F-EBC6-489F-A8EC-3F6AE47E4A12}" type="presParOf" srcId="{C6B46A2D-4EF6-48BD-AE1F-217D52893CB0}" destId="{58ED4119-2649-4D69-AAB0-2CB2447FCB7E}" srcOrd="1" destOrd="0" presId="urn:microsoft.com/office/officeart/2005/8/layout/vList2"/>
    <dgm:cxn modelId="{B9D7DDEC-2050-429B-BAA8-A37DE2C24187}" type="presParOf" srcId="{C6B46A2D-4EF6-48BD-AE1F-217D52893CB0}" destId="{5055E46D-5394-4867-AAE0-1749FFB67FD8}" srcOrd="2" destOrd="0" presId="urn:microsoft.com/office/officeart/2005/8/layout/vList2"/>
    <dgm:cxn modelId="{C978A212-E8D6-4E36-B666-0BD1268DE5B6}" type="presParOf" srcId="{C6B46A2D-4EF6-48BD-AE1F-217D52893CB0}" destId="{A675B87A-2125-49E4-91B1-4649C1E3BB09}" srcOrd="3" destOrd="0" presId="urn:microsoft.com/office/officeart/2005/8/layout/vList2"/>
    <dgm:cxn modelId="{FC15F79F-D558-400B-987A-34B6245089BF}" type="presParOf" srcId="{C6B46A2D-4EF6-48BD-AE1F-217D52893CB0}" destId="{BFDB2216-D5D4-40C2-AADE-EE14F02F48AC}" srcOrd="4" destOrd="0" presId="urn:microsoft.com/office/officeart/2005/8/layout/vList2"/>
    <dgm:cxn modelId="{45EF2A88-9A14-4196-90D0-A5C9E6C85DA4}" type="presParOf" srcId="{C6B46A2D-4EF6-48BD-AE1F-217D52893CB0}" destId="{10BECB31-2327-4E70-832E-D50D07A25597}" srcOrd="5" destOrd="0" presId="urn:microsoft.com/office/officeart/2005/8/layout/vList2"/>
    <dgm:cxn modelId="{B208FDC5-7C7B-4C77-AA73-52D02D32EB9E}" type="presParOf" srcId="{C6B46A2D-4EF6-48BD-AE1F-217D52893CB0}" destId="{BFCF1C55-E5D0-43E1-8190-28C2C80D26C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9E4F99-E327-4785-B114-2562D65D254A}">
      <dsp:nvSpPr>
        <dsp:cNvPr id="0" name=""/>
        <dsp:cNvSpPr/>
      </dsp:nvSpPr>
      <dsp:spPr>
        <a:xfrm>
          <a:off x="0" y="1543594"/>
          <a:ext cx="7011939" cy="2058126"/>
        </a:xfrm>
        <a:prstGeom prst="notched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68F4CA-06D9-47B9-80C1-A00DB8E8E01C}">
      <dsp:nvSpPr>
        <dsp:cNvPr id="0" name=""/>
        <dsp:cNvSpPr/>
      </dsp:nvSpPr>
      <dsp:spPr>
        <a:xfrm>
          <a:off x="2773" y="0"/>
          <a:ext cx="1212538" cy="2058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Rapid growth of Artificial Intelligence (AI) in business operations</a:t>
          </a:r>
        </a:p>
      </dsp:txBody>
      <dsp:txXfrm>
        <a:off x="2773" y="0"/>
        <a:ext cx="1212538" cy="2058126"/>
      </dsp:txXfrm>
    </dsp:sp>
    <dsp:sp modelId="{03A18F10-6237-4646-BC2E-BB921875B4BE}">
      <dsp:nvSpPr>
        <dsp:cNvPr id="0" name=""/>
        <dsp:cNvSpPr/>
      </dsp:nvSpPr>
      <dsp:spPr>
        <a:xfrm>
          <a:off x="351776" y="2315391"/>
          <a:ext cx="514531" cy="51453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8985CE-2C03-4AD2-8F0B-6A3E7A4452E1}">
      <dsp:nvSpPr>
        <dsp:cNvPr id="0" name=""/>
        <dsp:cNvSpPr/>
      </dsp:nvSpPr>
      <dsp:spPr>
        <a:xfrm>
          <a:off x="1275938" y="3087189"/>
          <a:ext cx="1212538" cy="2058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Increasing AI adoption among UK SMEs</a:t>
          </a:r>
        </a:p>
      </dsp:txBody>
      <dsp:txXfrm>
        <a:off x="1275938" y="3087189"/>
        <a:ext cx="1212538" cy="2058126"/>
      </dsp:txXfrm>
    </dsp:sp>
    <dsp:sp modelId="{CB7BE0CC-92A9-45CA-86FF-E9DE7B5CAA45}">
      <dsp:nvSpPr>
        <dsp:cNvPr id="0" name=""/>
        <dsp:cNvSpPr/>
      </dsp:nvSpPr>
      <dsp:spPr>
        <a:xfrm>
          <a:off x="1624941" y="2315391"/>
          <a:ext cx="514531" cy="514531"/>
        </a:xfrm>
        <a:prstGeom prst="ellipse">
          <a:avLst/>
        </a:prstGeom>
        <a:solidFill>
          <a:schemeClr val="accent3">
            <a:hueOff val="-358351"/>
            <a:satOff val="295"/>
            <a:lumOff val="-24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D1E3D8-DBA6-4290-8757-C02B30D23896}">
      <dsp:nvSpPr>
        <dsp:cNvPr id="0" name=""/>
        <dsp:cNvSpPr/>
      </dsp:nvSpPr>
      <dsp:spPr>
        <a:xfrm>
          <a:off x="2549103" y="0"/>
          <a:ext cx="1212538" cy="2058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SMEs face pressure to improve efficiency and reduce costs</a:t>
          </a:r>
        </a:p>
      </dsp:txBody>
      <dsp:txXfrm>
        <a:off x="2549103" y="0"/>
        <a:ext cx="1212538" cy="2058126"/>
      </dsp:txXfrm>
    </dsp:sp>
    <dsp:sp modelId="{76871FE5-BEAA-4787-8471-AC54CF4507D5}">
      <dsp:nvSpPr>
        <dsp:cNvPr id="0" name=""/>
        <dsp:cNvSpPr/>
      </dsp:nvSpPr>
      <dsp:spPr>
        <a:xfrm>
          <a:off x="2898106" y="2315391"/>
          <a:ext cx="514531" cy="514531"/>
        </a:xfrm>
        <a:prstGeom prst="ellipse">
          <a:avLst/>
        </a:prstGeom>
        <a:solidFill>
          <a:schemeClr val="accent3">
            <a:hueOff val="-716701"/>
            <a:satOff val="590"/>
            <a:lumOff val="-49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DC3FD4-7B2A-4FF3-AE22-21EEFB04561D}">
      <dsp:nvSpPr>
        <dsp:cNvPr id="0" name=""/>
        <dsp:cNvSpPr/>
      </dsp:nvSpPr>
      <dsp:spPr>
        <a:xfrm>
          <a:off x="3822268" y="3087189"/>
          <a:ext cx="1212538" cy="2058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AI tools include automation, chatbots, predictive analytics</a:t>
          </a:r>
        </a:p>
      </dsp:txBody>
      <dsp:txXfrm>
        <a:off x="3822268" y="3087189"/>
        <a:ext cx="1212538" cy="2058126"/>
      </dsp:txXfrm>
    </dsp:sp>
    <dsp:sp modelId="{10BEA63C-D45A-40C6-966D-58F505EC594E}">
      <dsp:nvSpPr>
        <dsp:cNvPr id="0" name=""/>
        <dsp:cNvSpPr/>
      </dsp:nvSpPr>
      <dsp:spPr>
        <a:xfrm>
          <a:off x="4171271" y="2315391"/>
          <a:ext cx="514531" cy="514531"/>
        </a:xfrm>
        <a:prstGeom prst="ellipse">
          <a:avLst/>
        </a:prstGeom>
        <a:solidFill>
          <a:schemeClr val="accent3">
            <a:hueOff val="-1075052"/>
            <a:satOff val="885"/>
            <a:lumOff val="-73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784FE2-F4B0-4D4A-97A3-EDE6975302CE}">
      <dsp:nvSpPr>
        <dsp:cNvPr id="0" name=""/>
        <dsp:cNvSpPr/>
      </dsp:nvSpPr>
      <dsp:spPr>
        <a:xfrm>
          <a:off x="5095433" y="0"/>
          <a:ext cx="1212538" cy="2058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Uncertainty remains regarding measurable efficiency gains</a:t>
          </a:r>
        </a:p>
      </dsp:txBody>
      <dsp:txXfrm>
        <a:off x="5095433" y="0"/>
        <a:ext cx="1212538" cy="2058126"/>
      </dsp:txXfrm>
    </dsp:sp>
    <dsp:sp modelId="{A6976E6A-04B5-4AD3-A2F5-2616CB12319D}">
      <dsp:nvSpPr>
        <dsp:cNvPr id="0" name=""/>
        <dsp:cNvSpPr/>
      </dsp:nvSpPr>
      <dsp:spPr>
        <a:xfrm>
          <a:off x="5444436" y="2315391"/>
          <a:ext cx="514531" cy="514531"/>
        </a:xfrm>
        <a:prstGeom prst="ellipse">
          <a:avLst/>
        </a:prstGeom>
        <a:solidFill>
          <a:schemeClr val="accent3">
            <a:hueOff val="-1433403"/>
            <a:satOff val="1180"/>
            <a:lumOff val="-9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385B43-EC71-4216-8BA6-C3E1196F3545}">
      <dsp:nvSpPr>
        <dsp:cNvPr id="0" name=""/>
        <dsp:cNvSpPr/>
      </dsp:nvSpPr>
      <dsp:spPr>
        <a:xfrm>
          <a:off x="5370085" y="34877"/>
          <a:ext cx="1180499" cy="1180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SMEs investing heavily in AI technologies</a:t>
          </a:r>
          <a:endParaRPr lang="en-US" sz="1200" kern="1200"/>
        </a:p>
      </dsp:txBody>
      <dsp:txXfrm>
        <a:off x="5370085" y="34877"/>
        <a:ext cx="1180499" cy="1180499"/>
      </dsp:txXfrm>
    </dsp:sp>
    <dsp:sp modelId="{EE7D27ED-C7C1-4676-8D72-34349798D2DB}">
      <dsp:nvSpPr>
        <dsp:cNvPr id="0" name=""/>
        <dsp:cNvSpPr/>
      </dsp:nvSpPr>
      <dsp:spPr>
        <a:xfrm>
          <a:off x="2594059" y="837"/>
          <a:ext cx="4424852" cy="4424852"/>
        </a:xfrm>
        <a:prstGeom prst="circularArrow">
          <a:avLst>
            <a:gd name="adj1" fmla="val 5202"/>
            <a:gd name="adj2" fmla="val 336074"/>
            <a:gd name="adj3" fmla="val 21292585"/>
            <a:gd name="adj4" fmla="val 19766815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F47433-D875-4A6D-A871-534AF30DE263}">
      <dsp:nvSpPr>
        <dsp:cNvPr id="0" name=""/>
        <dsp:cNvSpPr/>
      </dsp:nvSpPr>
      <dsp:spPr>
        <a:xfrm>
          <a:off x="6083203" y="2229628"/>
          <a:ext cx="1180499" cy="1180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Limited empirical evidence on actual operational improvement</a:t>
          </a:r>
          <a:endParaRPr lang="en-US" sz="1200" kern="1200"/>
        </a:p>
      </dsp:txBody>
      <dsp:txXfrm>
        <a:off x="6083203" y="2229628"/>
        <a:ext cx="1180499" cy="1180499"/>
      </dsp:txXfrm>
    </dsp:sp>
    <dsp:sp modelId="{0F5721D5-5090-43A9-B291-97D2A579D6FF}">
      <dsp:nvSpPr>
        <dsp:cNvPr id="0" name=""/>
        <dsp:cNvSpPr/>
      </dsp:nvSpPr>
      <dsp:spPr>
        <a:xfrm>
          <a:off x="2594059" y="837"/>
          <a:ext cx="4424852" cy="4424852"/>
        </a:xfrm>
        <a:prstGeom prst="circularArrow">
          <a:avLst>
            <a:gd name="adj1" fmla="val 5202"/>
            <a:gd name="adj2" fmla="val 336074"/>
            <a:gd name="adj3" fmla="val 4014017"/>
            <a:gd name="adj4" fmla="val 2254058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7461A-2B5F-4C3F-A9BE-360AA5DA6E91}">
      <dsp:nvSpPr>
        <dsp:cNvPr id="0" name=""/>
        <dsp:cNvSpPr/>
      </dsp:nvSpPr>
      <dsp:spPr>
        <a:xfrm>
          <a:off x="4216236" y="3586060"/>
          <a:ext cx="1180499" cy="1180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High implementation costs and financial risk</a:t>
          </a:r>
          <a:endParaRPr lang="en-US" sz="1200" kern="1200"/>
        </a:p>
      </dsp:txBody>
      <dsp:txXfrm>
        <a:off x="4216236" y="3586060"/>
        <a:ext cx="1180499" cy="1180499"/>
      </dsp:txXfrm>
    </dsp:sp>
    <dsp:sp modelId="{4F5568D2-EBAC-403D-8162-10CE3B7F88D4}">
      <dsp:nvSpPr>
        <dsp:cNvPr id="0" name=""/>
        <dsp:cNvSpPr/>
      </dsp:nvSpPr>
      <dsp:spPr>
        <a:xfrm>
          <a:off x="2594059" y="837"/>
          <a:ext cx="4424852" cy="4424852"/>
        </a:xfrm>
        <a:prstGeom prst="circularArrow">
          <a:avLst>
            <a:gd name="adj1" fmla="val 5202"/>
            <a:gd name="adj2" fmla="val 336074"/>
            <a:gd name="adj3" fmla="val 8209867"/>
            <a:gd name="adj4" fmla="val 6449909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14E5A4-747E-40A3-800B-B81EAC24B32C}">
      <dsp:nvSpPr>
        <dsp:cNvPr id="0" name=""/>
        <dsp:cNvSpPr/>
      </dsp:nvSpPr>
      <dsp:spPr>
        <a:xfrm>
          <a:off x="2349268" y="2229628"/>
          <a:ext cx="1180499" cy="1180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Strategic uncertainty for SME managers</a:t>
          </a:r>
          <a:endParaRPr lang="en-US" sz="1200" kern="1200"/>
        </a:p>
      </dsp:txBody>
      <dsp:txXfrm>
        <a:off x="2349268" y="2229628"/>
        <a:ext cx="1180499" cy="1180499"/>
      </dsp:txXfrm>
    </dsp:sp>
    <dsp:sp modelId="{E312E7C1-9B16-4D60-925F-EC46BD862E75}">
      <dsp:nvSpPr>
        <dsp:cNvPr id="0" name=""/>
        <dsp:cNvSpPr/>
      </dsp:nvSpPr>
      <dsp:spPr>
        <a:xfrm>
          <a:off x="2594059" y="837"/>
          <a:ext cx="4424852" cy="4424852"/>
        </a:xfrm>
        <a:prstGeom prst="circularArrow">
          <a:avLst>
            <a:gd name="adj1" fmla="val 5202"/>
            <a:gd name="adj2" fmla="val 336074"/>
            <a:gd name="adj3" fmla="val 12297111"/>
            <a:gd name="adj4" fmla="val 10771341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F53666-8266-44A1-9F2E-AEC65F97EE1D}">
      <dsp:nvSpPr>
        <dsp:cNvPr id="0" name=""/>
        <dsp:cNvSpPr/>
      </dsp:nvSpPr>
      <dsp:spPr>
        <a:xfrm>
          <a:off x="3062387" y="34877"/>
          <a:ext cx="1180499" cy="11804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0" i="0" kern="1200" baseline="0"/>
            <a:t>Need to evaluate whether AI delivers measurable productivity gains</a:t>
          </a:r>
          <a:endParaRPr lang="en-US" sz="1200" kern="1200"/>
        </a:p>
      </dsp:txBody>
      <dsp:txXfrm>
        <a:off x="3062387" y="34877"/>
        <a:ext cx="1180499" cy="1180499"/>
      </dsp:txXfrm>
    </dsp:sp>
    <dsp:sp modelId="{9E499DF9-4306-452A-A11B-7603AD1D682F}">
      <dsp:nvSpPr>
        <dsp:cNvPr id="0" name=""/>
        <dsp:cNvSpPr/>
      </dsp:nvSpPr>
      <dsp:spPr>
        <a:xfrm>
          <a:off x="2594059" y="-41198"/>
          <a:ext cx="4424852" cy="4424852"/>
        </a:xfrm>
        <a:prstGeom prst="circularArrow">
          <a:avLst>
            <a:gd name="adj1" fmla="val 5202"/>
            <a:gd name="adj2" fmla="val 336074"/>
            <a:gd name="adj3" fmla="val 16865007"/>
            <a:gd name="adj4" fmla="val 15198918"/>
            <a:gd name="adj5" fmla="val 606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523379-EAEE-4CCE-B469-C50A97A7295B}">
      <dsp:nvSpPr>
        <dsp:cNvPr id="0" name=""/>
        <dsp:cNvSpPr/>
      </dsp:nvSpPr>
      <dsp:spPr>
        <a:xfrm>
          <a:off x="0" y="0"/>
          <a:ext cx="5027458" cy="244295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/>
            <a:t>To examine the impact of AI adoption on operational efficiency in UK SMEs</a:t>
          </a:r>
        </a:p>
      </dsp:txBody>
      <dsp:txXfrm>
        <a:off x="119255" y="119255"/>
        <a:ext cx="4788948" cy="22044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45B418-F656-452F-8FD2-2E3762E05C09}">
      <dsp:nvSpPr>
        <dsp:cNvPr id="0" name=""/>
        <dsp:cNvSpPr/>
      </dsp:nvSpPr>
      <dsp:spPr>
        <a:xfrm>
          <a:off x="1442963" y="1623963"/>
          <a:ext cx="4435402" cy="1461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To identify types of AI technologies used by UK </a:t>
          </a:r>
          <a:r>
            <a:rPr lang="en-US" sz="1700" kern="1200" dirty="0" err="1"/>
            <a:t>SMEsTo</a:t>
          </a:r>
          <a:r>
            <a:rPr lang="en-US" sz="1700" kern="1200" dirty="0"/>
            <a:t> assess perceived improvements in operational </a:t>
          </a:r>
          <a:r>
            <a:rPr lang="en-US" sz="1700" kern="1200" dirty="0" err="1"/>
            <a:t>efficiencyTo</a:t>
          </a:r>
          <a:r>
            <a:rPr lang="en-US" sz="1700" kern="1200" dirty="0"/>
            <a:t> </a:t>
          </a:r>
          <a:r>
            <a:rPr lang="en-US" sz="1700" kern="1200" dirty="0" err="1"/>
            <a:t>analyse</a:t>
          </a:r>
          <a:r>
            <a:rPr lang="en-US" sz="1700" kern="1200" dirty="0"/>
            <a:t> implementation challenges faced by </a:t>
          </a:r>
          <a:r>
            <a:rPr lang="en-US" sz="1700" kern="1200" dirty="0" err="1"/>
            <a:t>SMEsTo</a:t>
          </a:r>
          <a:r>
            <a:rPr lang="en-US" sz="1700" kern="1200" dirty="0"/>
            <a:t> evaluate the relationship between AI usage and productivity outcomes</a:t>
          </a:r>
        </a:p>
      </dsp:txBody>
      <dsp:txXfrm>
        <a:off x="1442963" y="1623963"/>
        <a:ext cx="4435402" cy="1461666"/>
      </dsp:txXfrm>
    </dsp:sp>
    <dsp:sp modelId="{C0E2BE41-9081-41AB-B616-FF49F573367B}">
      <dsp:nvSpPr>
        <dsp:cNvPr id="0" name=""/>
        <dsp:cNvSpPr/>
      </dsp:nvSpPr>
      <dsp:spPr>
        <a:xfrm>
          <a:off x="1437923" y="1179414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C99530-44C5-4012-B5E1-FF960213DA87}">
      <dsp:nvSpPr>
        <dsp:cNvPr id="0" name=""/>
        <dsp:cNvSpPr/>
      </dsp:nvSpPr>
      <dsp:spPr>
        <a:xfrm>
          <a:off x="1684894" y="685472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AB6825-5644-4864-A51B-9611AFEA2B05}">
      <dsp:nvSpPr>
        <dsp:cNvPr id="0" name=""/>
        <dsp:cNvSpPr/>
      </dsp:nvSpPr>
      <dsp:spPr>
        <a:xfrm>
          <a:off x="2277625" y="784260"/>
          <a:ext cx="554425" cy="554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DCBC1B-81B6-457A-9FAD-EF094DD4677E}">
      <dsp:nvSpPr>
        <dsp:cNvPr id="0" name=""/>
        <dsp:cNvSpPr/>
      </dsp:nvSpPr>
      <dsp:spPr>
        <a:xfrm>
          <a:off x="2771568" y="240924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B7F00E-4492-44CF-AD01-9A2FF7B229CB}">
      <dsp:nvSpPr>
        <dsp:cNvPr id="0" name=""/>
        <dsp:cNvSpPr/>
      </dsp:nvSpPr>
      <dsp:spPr>
        <a:xfrm>
          <a:off x="3413693" y="43346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33A7FD-3DCA-4B18-9B99-33F5A40BE383}">
      <dsp:nvSpPr>
        <dsp:cNvPr id="0" name=""/>
        <dsp:cNvSpPr/>
      </dsp:nvSpPr>
      <dsp:spPr>
        <a:xfrm>
          <a:off x="4204001" y="389106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336B93-E872-4BDF-85C1-2E9FF393FBC6}">
      <dsp:nvSpPr>
        <dsp:cNvPr id="0" name=""/>
        <dsp:cNvSpPr/>
      </dsp:nvSpPr>
      <dsp:spPr>
        <a:xfrm>
          <a:off x="4697944" y="636078"/>
          <a:ext cx="554425" cy="554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31232B-4AE2-4747-876F-516E9E97AB43}">
      <dsp:nvSpPr>
        <dsp:cNvPr id="0" name=""/>
        <dsp:cNvSpPr/>
      </dsp:nvSpPr>
      <dsp:spPr>
        <a:xfrm>
          <a:off x="5389463" y="1179414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9482470-1F12-421C-97D6-093E80CF09FD}">
      <dsp:nvSpPr>
        <dsp:cNvPr id="0" name=""/>
        <dsp:cNvSpPr/>
      </dsp:nvSpPr>
      <dsp:spPr>
        <a:xfrm>
          <a:off x="5685829" y="1722751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C002D8-1525-41FA-A82D-66F5ED0679A0}">
      <dsp:nvSpPr>
        <dsp:cNvPr id="0" name=""/>
        <dsp:cNvSpPr/>
      </dsp:nvSpPr>
      <dsp:spPr>
        <a:xfrm>
          <a:off x="3117328" y="685472"/>
          <a:ext cx="907241" cy="90724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0C3FBE-4F12-456A-BE4F-263AD818E4F6}">
      <dsp:nvSpPr>
        <dsp:cNvPr id="0" name=""/>
        <dsp:cNvSpPr/>
      </dsp:nvSpPr>
      <dsp:spPr>
        <a:xfrm>
          <a:off x="1190952" y="2562453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178C63-8CB8-4B9B-866B-C1F12D6967CE}">
      <dsp:nvSpPr>
        <dsp:cNvPr id="0" name=""/>
        <dsp:cNvSpPr/>
      </dsp:nvSpPr>
      <dsp:spPr>
        <a:xfrm>
          <a:off x="1487317" y="3007002"/>
          <a:ext cx="554425" cy="554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FD9E486-467D-4DCF-8927-4FA0584D34B8}">
      <dsp:nvSpPr>
        <dsp:cNvPr id="0" name=""/>
        <dsp:cNvSpPr/>
      </dsp:nvSpPr>
      <dsp:spPr>
        <a:xfrm>
          <a:off x="2228231" y="3402156"/>
          <a:ext cx="806436" cy="8064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10A2B2-7224-4170-9B0A-403125648AF5}">
      <dsp:nvSpPr>
        <dsp:cNvPr id="0" name=""/>
        <dsp:cNvSpPr/>
      </dsp:nvSpPr>
      <dsp:spPr>
        <a:xfrm>
          <a:off x="3265510" y="4044281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05DBF0-F1B7-41A9-BDFC-255985EF28BA}">
      <dsp:nvSpPr>
        <dsp:cNvPr id="0" name=""/>
        <dsp:cNvSpPr/>
      </dsp:nvSpPr>
      <dsp:spPr>
        <a:xfrm>
          <a:off x="3463087" y="3402156"/>
          <a:ext cx="554425" cy="554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634168-A2C0-4665-B2A4-61AF7A86C1B8}">
      <dsp:nvSpPr>
        <dsp:cNvPr id="0" name=""/>
        <dsp:cNvSpPr/>
      </dsp:nvSpPr>
      <dsp:spPr>
        <a:xfrm>
          <a:off x="3957030" y="4093675"/>
          <a:ext cx="352816" cy="35281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9E7118-282C-4E12-8F93-EAA69E289BD2}">
      <dsp:nvSpPr>
        <dsp:cNvPr id="0" name=""/>
        <dsp:cNvSpPr/>
      </dsp:nvSpPr>
      <dsp:spPr>
        <a:xfrm>
          <a:off x="4401578" y="3303367"/>
          <a:ext cx="806436" cy="80643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ADACD3-E574-490E-9FDF-BFC4250792CC}">
      <dsp:nvSpPr>
        <dsp:cNvPr id="0" name=""/>
        <dsp:cNvSpPr/>
      </dsp:nvSpPr>
      <dsp:spPr>
        <a:xfrm>
          <a:off x="5488252" y="3105790"/>
          <a:ext cx="554425" cy="55442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D7BDF7-96D6-4B00-AF67-E5F3F88AE408}">
      <dsp:nvSpPr>
        <dsp:cNvPr id="0" name=""/>
        <dsp:cNvSpPr/>
      </dsp:nvSpPr>
      <dsp:spPr>
        <a:xfrm>
          <a:off x="3942131" y="2428857"/>
          <a:ext cx="2968604" cy="2968604"/>
        </a:xfrm>
        <a:prstGeom prst="gear9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0" kern="1200" baseline="0"/>
            <a:t>To what extent does AI adoption improve operational efficiency in SMEs?</a:t>
          </a:r>
          <a:endParaRPr lang="en-US" sz="1000" kern="1200"/>
        </a:p>
      </dsp:txBody>
      <dsp:txXfrm>
        <a:off x="4538952" y="3124238"/>
        <a:ext cx="1774962" cy="1525924"/>
      </dsp:txXfrm>
    </dsp:sp>
    <dsp:sp modelId="{57C9DD3E-29FD-4687-9640-13DC3A4F6076}">
      <dsp:nvSpPr>
        <dsp:cNvPr id="0" name=""/>
        <dsp:cNvSpPr/>
      </dsp:nvSpPr>
      <dsp:spPr>
        <a:xfrm>
          <a:off x="2214943" y="1727187"/>
          <a:ext cx="2158984" cy="2158984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0" kern="1200" baseline="0"/>
            <a:t>Which operational areas benefit most from AI implementation?</a:t>
          </a:r>
          <a:endParaRPr lang="en-US" sz="1000" kern="1200"/>
        </a:p>
      </dsp:txBody>
      <dsp:txXfrm>
        <a:off x="2758474" y="2274003"/>
        <a:ext cx="1071922" cy="1065352"/>
      </dsp:txXfrm>
    </dsp:sp>
    <dsp:sp modelId="{6D1086E9-6D98-4907-82E3-DE988AA4EC64}">
      <dsp:nvSpPr>
        <dsp:cNvPr id="0" name=""/>
        <dsp:cNvSpPr/>
      </dsp:nvSpPr>
      <dsp:spPr>
        <a:xfrm rot="20700000">
          <a:off x="3424195" y="237708"/>
          <a:ext cx="2115364" cy="2115364"/>
        </a:xfrm>
        <a:prstGeom prst="gear6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b="0" i="0" kern="1200" baseline="0"/>
            <a:t>What challenges limit AI effectiveness in SMEs?</a:t>
          </a:r>
          <a:endParaRPr lang="en-US" sz="1000" kern="1200"/>
        </a:p>
      </dsp:txBody>
      <dsp:txXfrm rot="-20700000">
        <a:off x="3888156" y="701670"/>
        <a:ext cx="1187441" cy="1187441"/>
      </dsp:txXfrm>
    </dsp:sp>
    <dsp:sp modelId="{363A6296-91D5-400B-813C-02517D01F359}">
      <dsp:nvSpPr>
        <dsp:cNvPr id="0" name=""/>
        <dsp:cNvSpPr/>
      </dsp:nvSpPr>
      <dsp:spPr>
        <a:xfrm>
          <a:off x="3727298" y="1973220"/>
          <a:ext cx="3799813" cy="3799813"/>
        </a:xfrm>
        <a:prstGeom prst="circularArrow">
          <a:avLst>
            <a:gd name="adj1" fmla="val 4687"/>
            <a:gd name="adj2" fmla="val 299029"/>
            <a:gd name="adj3" fmla="val 2538976"/>
            <a:gd name="adj4" fmla="val 15812986"/>
            <a:gd name="adj5" fmla="val 5469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14651DC-C272-45C7-B348-CEB955F65E1F}">
      <dsp:nvSpPr>
        <dsp:cNvPr id="0" name=""/>
        <dsp:cNvSpPr/>
      </dsp:nvSpPr>
      <dsp:spPr>
        <a:xfrm>
          <a:off x="1832591" y="1244322"/>
          <a:ext cx="2760801" cy="2760801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300C30B-8CE9-441E-9286-C04CC94EB672}">
      <dsp:nvSpPr>
        <dsp:cNvPr id="0" name=""/>
        <dsp:cNvSpPr/>
      </dsp:nvSpPr>
      <dsp:spPr>
        <a:xfrm>
          <a:off x="2934889" y="-230799"/>
          <a:ext cx="2976700" cy="297670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1">
                <a:tint val="60000"/>
                <a:hueOff val="0"/>
                <a:satOff val="0"/>
                <a:lumOff val="0"/>
                <a:alphaOff val="0"/>
                <a:tint val="96000"/>
                <a:lumMod val="100000"/>
              </a:schemeClr>
            </a:gs>
            <a:gs pos="78000">
              <a:schemeClr val="accent1">
                <a:tint val="60000"/>
                <a:hueOff val="0"/>
                <a:satOff val="0"/>
                <a:lumOff val="0"/>
                <a:alphaOff val="0"/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459517-1193-457D-8D96-DF8FDB8FA0D2}">
      <dsp:nvSpPr>
        <dsp:cNvPr id="0" name=""/>
        <dsp:cNvSpPr/>
      </dsp:nvSpPr>
      <dsp:spPr>
        <a:xfrm>
          <a:off x="0" y="88991"/>
          <a:ext cx="8603818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Technology Acceptance Model (TAM)</a:t>
          </a:r>
          <a:endParaRPr lang="en-US" sz="2100" kern="1200"/>
        </a:p>
      </dsp:txBody>
      <dsp:txXfrm>
        <a:off x="23988" y="112979"/>
        <a:ext cx="8555842" cy="443423"/>
      </dsp:txXfrm>
    </dsp:sp>
    <dsp:sp modelId="{7109AE38-496D-4B66-A561-9A9E6D4243D7}">
      <dsp:nvSpPr>
        <dsp:cNvPr id="0" name=""/>
        <dsp:cNvSpPr/>
      </dsp:nvSpPr>
      <dsp:spPr>
        <a:xfrm>
          <a:off x="0" y="580391"/>
          <a:ext cx="8603818" cy="532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71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Explains technology adoption </a:t>
          </a:r>
          <a:r>
            <a:rPr lang="en-US" sz="1600" kern="1200" dirty="0" err="1"/>
            <a:t>behaviour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Focuses on perceived usefulness and ease of use</a:t>
          </a:r>
        </a:p>
      </dsp:txBody>
      <dsp:txXfrm>
        <a:off x="0" y="580391"/>
        <a:ext cx="8603818" cy="532507"/>
      </dsp:txXfrm>
    </dsp:sp>
    <dsp:sp modelId="{3868C0E6-7F16-4272-89A6-AEA45772B6C3}">
      <dsp:nvSpPr>
        <dsp:cNvPr id="0" name=""/>
        <dsp:cNvSpPr/>
      </dsp:nvSpPr>
      <dsp:spPr>
        <a:xfrm>
          <a:off x="0" y="1112899"/>
          <a:ext cx="8603818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Diffusion of Innovation Theory</a:t>
          </a:r>
          <a:endParaRPr lang="en-US" sz="2100" kern="1200"/>
        </a:p>
      </dsp:txBody>
      <dsp:txXfrm>
        <a:off x="23988" y="1136887"/>
        <a:ext cx="8555842" cy="443423"/>
      </dsp:txXfrm>
    </dsp:sp>
    <dsp:sp modelId="{1E91A82F-EA9C-4D25-A668-F60B988CCA36}">
      <dsp:nvSpPr>
        <dsp:cNvPr id="0" name=""/>
        <dsp:cNvSpPr/>
      </dsp:nvSpPr>
      <dsp:spPr>
        <a:xfrm>
          <a:off x="0" y="1604299"/>
          <a:ext cx="8603818" cy="532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71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Explains how innovations spread within </a:t>
          </a:r>
          <a:r>
            <a:rPr lang="en-US" sz="1600" kern="1200" dirty="0" err="1"/>
            <a:t>organisations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Identifies early adopters and adoption barriers</a:t>
          </a:r>
        </a:p>
      </dsp:txBody>
      <dsp:txXfrm>
        <a:off x="0" y="1604299"/>
        <a:ext cx="8603818" cy="532507"/>
      </dsp:txXfrm>
    </dsp:sp>
    <dsp:sp modelId="{9E098DD6-DFAB-406F-BF84-980B8F5079CE}">
      <dsp:nvSpPr>
        <dsp:cNvPr id="0" name=""/>
        <dsp:cNvSpPr/>
      </dsp:nvSpPr>
      <dsp:spPr>
        <a:xfrm>
          <a:off x="0" y="2136807"/>
          <a:ext cx="8603818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Resource-Based View (RBV)</a:t>
          </a:r>
          <a:endParaRPr lang="en-US" sz="2100" kern="1200"/>
        </a:p>
      </dsp:txBody>
      <dsp:txXfrm>
        <a:off x="23988" y="2160795"/>
        <a:ext cx="8555842" cy="443423"/>
      </dsp:txXfrm>
    </dsp:sp>
    <dsp:sp modelId="{CD9A0F76-509E-44C4-86AB-5DCC80472FDE}">
      <dsp:nvSpPr>
        <dsp:cNvPr id="0" name=""/>
        <dsp:cNvSpPr/>
      </dsp:nvSpPr>
      <dsp:spPr>
        <a:xfrm>
          <a:off x="0" y="2628206"/>
          <a:ext cx="8603818" cy="532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71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AI as a strategic resource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Potential for competitive advantage</a:t>
          </a:r>
        </a:p>
      </dsp:txBody>
      <dsp:txXfrm>
        <a:off x="0" y="2628206"/>
        <a:ext cx="8603818" cy="532507"/>
      </dsp:txXfrm>
    </dsp:sp>
    <dsp:sp modelId="{6E384CA9-5611-4EEF-92BE-061FF042B0FF}">
      <dsp:nvSpPr>
        <dsp:cNvPr id="0" name=""/>
        <dsp:cNvSpPr/>
      </dsp:nvSpPr>
      <dsp:spPr>
        <a:xfrm>
          <a:off x="0" y="3160714"/>
          <a:ext cx="8603818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Key Debates in Literature</a:t>
          </a:r>
          <a:endParaRPr lang="en-US" sz="2100" kern="1200"/>
        </a:p>
      </dsp:txBody>
      <dsp:txXfrm>
        <a:off x="23988" y="3184702"/>
        <a:ext cx="8555842" cy="443423"/>
      </dsp:txXfrm>
    </dsp:sp>
    <dsp:sp modelId="{6C167DF9-1A70-4861-A99F-91D987C703F9}">
      <dsp:nvSpPr>
        <dsp:cNvPr id="0" name=""/>
        <dsp:cNvSpPr/>
      </dsp:nvSpPr>
      <dsp:spPr>
        <a:xfrm>
          <a:off x="0" y="3652114"/>
          <a:ext cx="8603818" cy="3477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71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AI productivity gains vs high implementation cost</a:t>
          </a:r>
        </a:p>
      </dsp:txBody>
      <dsp:txXfrm>
        <a:off x="0" y="3652114"/>
        <a:ext cx="8603818" cy="347760"/>
      </dsp:txXfrm>
    </dsp:sp>
    <dsp:sp modelId="{07BBCDD8-8215-45C7-BE77-BDA85C785AD8}">
      <dsp:nvSpPr>
        <dsp:cNvPr id="0" name=""/>
        <dsp:cNvSpPr/>
      </dsp:nvSpPr>
      <dsp:spPr>
        <a:xfrm>
          <a:off x="0" y="3999874"/>
          <a:ext cx="8603818" cy="4913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Skills gap in SMEs</a:t>
          </a:r>
        </a:p>
      </dsp:txBody>
      <dsp:txXfrm>
        <a:off x="23988" y="4023862"/>
        <a:ext cx="8555842" cy="443423"/>
      </dsp:txXfrm>
    </dsp:sp>
    <dsp:sp modelId="{3E60BB4D-D6FC-4905-8F43-6917EB76D022}">
      <dsp:nvSpPr>
        <dsp:cNvPr id="0" name=""/>
        <dsp:cNvSpPr/>
      </dsp:nvSpPr>
      <dsp:spPr>
        <a:xfrm>
          <a:off x="0" y="4491274"/>
          <a:ext cx="8603818" cy="5325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3171" tIns="26670" rIns="149352" bIns="2667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AI hype vs measurable ROI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1600" kern="1200" dirty="0"/>
            <a:t>Ethical and workforce concerns</a:t>
          </a:r>
        </a:p>
      </dsp:txBody>
      <dsp:txXfrm>
        <a:off x="0" y="4491274"/>
        <a:ext cx="8603818" cy="53250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E2F-8DF7-4729-ABEB-E0A78455D0A3}">
      <dsp:nvSpPr>
        <dsp:cNvPr id="0" name=""/>
        <dsp:cNvSpPr/>
      </dsp:nvSpPr>
      <dsp:spPr>
        <a:xfrm>
          <a:off x="0" y="1164431"/>
          <a:ext cx="8596312" cy="1552574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CFE66C-11EA-400D-A8E2-4027796E3D42}">
      <dsp:nvSpPr>
        <dsp:cNvPr id="0" name=""/>
        <dsp:cNvSpPr/>
      </dsp:nvSpPr>
      <dsp:spPr>
        <a:xfrm>
          <a:off x="3399" y="0"/>
          <a:ext cx="1486515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Majority of research focuses on large corporations</a:t>
          </a:r>
          <a:endParaRPr lang="en-US" sz="1600" kern="1200"/>
        </a:p>
      </dsp:txBody>
      <dsp:txXfrm>
        <a:off x="3399" y="0"/>
        <a:ext cx="1486515" cy="1552574"/>
      </dsp:txXfrm>
    </dsp:sp>
    <dsp:sp modelId="{1729FF12-C1BF-4B38-8000-C7DC3B7F4B70}">
      <dsp:nvSpPr>
        <dsp:cNvPr id="0" name=""/>
        <dsp:cNvSpPr/>
      </dsp:nvSpPr>
      <dsp:spPr>
        <a:xfrm>
          <a:off x="552585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0651E0-FFEC-4F1C-8EFC-B70E4DEA7E31}">
      <dsp:nvSpPr>
        <dsp:cNvPr id="0" name=""/>
        <dsp:cNvSpPr/>
      </dsp:nvSpPr>
      <dsp:spPr>
        <a:xfrm>
          <a:off x="1564241" y="2328862"/>
          <a:ext cx="1486515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Limited SME-specific empirical studies</a:t>
          </a:r>
          <a:endParaRPr lang="en-US" sz="1600" kern="1200"/>
        </a:p>
      </dsp:txBody>
      <dsp:txXfrm>
        <a:off x="1564241" y="2328862"/>
        <a:ext cx="1486515" cy="1552574"/>
      </dsp:txXfrm>
    </dsp:sp>
    <dsp:sp modelId="{C22743E4-C84D-4834-AF77-2B503E133B1C}">
      <dsp:nvSpPr>
        <dsp:cNvPr id="0" name=""/>
        <dsp:cNvSpPr/>
      </dsp:nvSpPr>
      <dsp:spPr>
        <a:xfrm>
          <a:off x="2113427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434BC6-288A-4AD6-B341-8511BFFBE08D}">
      <dsp:nvSpPr>
        <dsp:cNvPr id="0" name=""/>
        <dsp:cNvSpPr/>
      </dsp:nvSpPr>
      <dsp:spPr>
        <a:xfrm>
          <a:off x="3125082" y="0"/>
          <a:ext cx="1486515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Few studies measure operational efficiency directly</a:t>
          </a:r>
          <a:endParaRPr lang="en-US" sz="1600" kern="1200"/>
        </a:p>
      </dsp:txBody>
      <dsp:txXfrm>
        <a:off x="3125082" y="0"/>
        <a:ext cx="1486515" cy="1552574"/>
      </dsp:txXfrm>
    </dsp:sp>
    <dsp:sp modelId="{AF5C13A1-BD0C-4693-974E-12233CB877A7}">
      <dsp:nvSpPr>
        <dsp:cNvPr id="0" name=""/>
        <dsp:cNvSpPr/>
      </dsp:nvSpPr>
      <dsp:spPr>
        <a:xfrm>
          <a:off x="3674268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AC6CE8-1E79-4A57-B53B-2C82E0317832}">
      <dsp:nvSpPr>
        <dsp:cNvPr id="0" name=""/>
        <dsp:cNvSpPr/>
      </dsp:nvSpPr>
      <dsp:spPr>
        <a:xfrm>
          <a:off x="4685923" y="2328862"/>
          <a:ext cx="1486515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Limited quantitative evidence linking AI to productivity outcomes</a:t>
          </a:r>
          <a:endParaRPr lang="en-US" sz="1600" kern="1200"/>
        </a:p>
      </dsp:txBody>
      <dsp:txXfrm>
        <a:off x="4685923" y="2328862"/>
        <a:ext cx="1486515" cy="1552574"/>
      </dsp:txXfrm>
    </dsp:sp>
    <dsp:sp modelId="{4A0A03B3-3810-49D6-8990-DC6E89EF3B77}">
      <dsp:nvSpPr>
        <dsp:cNvPr id="0" name=""/>
        <dsp:cNvSpPr/>
      </dsp:nvSpPr>
      <dsp:spPr>
        <a:xfrm>
          <a:off x="5235109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0BA1C1-98A4-4AE9-8E1C-DFA80320DE09}">
      <dsp:nvSpPr>
        <dsp:cNvPr id="0" name=""/>
        <dsp:cNvSpPr/>
      </dsp:nvSpPr>
      <dsp:spPr>
        <a:xfrm>
          <a:off x="6246765" y="0"/>
          <a:ext cx="1486515" cy="1552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Need for measurable SME-focused analysis</a:t>
          </a:r>
          <a:endParaRPr lang="en-US" sz="1600" kern="1200"/>
        </a:p>
      </dsp:txBody>
      <dsp:txXfrm>
        <a:off x="6246765" y="0"/>
        <a:ext cx="1486515" cy="1552574"/>
      </dsp:txXfrm>
    </dsp:sp>
    <dsp:sp modelId="{E93BBE07-91CD-41A0-86F8-61CAD5151E0C}">
      <dsp:nvSpPr>
        <dsp:cNvPr id="0" name=""/>
        <dsp:cNvSpPr/>
      </dsp:nvSpPr>
      <dsp:spPr>
        <a:xfrm>
          <a:off x="6795951" y="1746646"/>
          <a:ext cx="388143" cy="388143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6F5ACE-CF62-43D0-B1D0-1B62F3298A50}">
      <dsp:nvSpPr>
        <dsp:cNvPr id="0" name=""/>
        <dsp:cNvSpPr/>
      </dsp:nvSpPr>
      <dsp:spPr>
        <a:xfrm>
          <a:off x="0" y="2927704"/>
          <a:ext cx="8596312" cy="0"/>
        </a:xfrm>
        <a:prstGeom prst="line">
          <a:avLst/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11B295-28CE-4EB1-8EE9-B50A879FFE82}">
      <dsp:nvSpPr>
        <dsp:cNvPr id="0" name=""/>
        <dsp:cNvSpPr/>
      </dsp:nvSpPr>
      <dsp:spPr>
        <a:xfrm>
          <a:off x="0" y="2428265"/>
          <a:ext cx="8596312" cy="0"/>
        </a:xfrm>
        <a:prstGeom prst="line">
          <a:avLst/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E34E4F-A4ED-4813-A199-D6E73C56E1C5}">
      <dsp:nvSpPr>
        <dsp:cNvPr id="0" name=""/>
        <dsp:cNvSpPr/>
      </dsp:nvSpPr>
      <dsp:spPr>
        <a:xfrm>
          <a:off x="0" y="977372"/>
          <a:ext cx="8596312" cy="0"/>
        </a:xfrm>
        <a:prstGeom prst="line">
          <a:avLst/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DDD00D-7068-4EF9-B655-2A6245E99F46}">
      <dsp:nvSpPr>
        <dsp:cNvPr id="0" name=""/>
        <dsp:cNvSpPr/>
      </dsp:nvSpPr>
      <dsp:spPr>
        <a:xfrm>
          <a:off x="0" y="477933"/>
          <a:ext cx="8596312" cy="0"/>
        </a:xfrm>
        <a:prstGeom prst="line">
          <a:avLst/>
        </a:pr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5D09CA-79CB-4B91-BF69-B87DEECFC633}">
      <dsp:nvSpPr>
        <dsp:cNvPr id="0" name=""/>
        <dsp:cNvSpPr/>
      </dsp:nvSpPr>
      <dsp:spPr>
        <a:xfrm>
          <a:off x="2235041" y="2278"/>
          <a:ext cx="6361270" cy="4756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b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Quantitative approach</a:t>
          </a:r>
        </a:p>
      </dsp:txBody>
      <dsp:txXfrm>
        <a:off x="2235041" y="2278"/>
        <a:ext cx="6361270" cy="475655"/>
      </dsp:txXfrm>
    </dsp:sp>
    <dsp:sp modelId="{6C0A63E7-FF31-48FB-B281-9B1056455EB8}">
      <dsp:nvSpPr>
        <dsp:cNvPr id="0" name=""/>
        <dsp:cNvSpPr/>
      </dsp:nvSpPr>
      <dsp:spPr>
        <a:xfrm>
          <a:off x="0" y="2278"/>
          <a:ext cx="2235041" cy="475655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Research Design</a:t>
          </a:r>
          <a:endParaRPr lang="en-US" sz="2100" kern="1200"/>
        </a:p>
      </dsp:txBody>
      <dsp:txXfrm>
        <a:off x="23224" y="25502"/>
        <a:ext cx="2188593" cy="452431"/>
      </dsp:txXfrm>
    </dsp:sp>
    <dsp:sp modelId="{4295F9CB-7363-4A63-8B3A-1E3AF494EAE5}">
      <dsp:nvSpPr>
        <dsp:cNvPr id="0" name=""/>
        <dsp:cNvSpPr/>
      </dsp:nvSpPr>
      <dsp:spPr>
        <a:xfrm>
          <a:off x="2235041" y="501716"/>
          <a:ext cx="6361270" cy="4756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b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Online structured survey</a:t>
          </a:r>
        </a:p>
      </dsp:txBody>
      <dsp:txXfrm>
        <a:off x="2235041" y="501716"/>
        <a:ext cx="6361270" cy="475655"/>
      </dsp:txXfrm>
    </dsp:sp>
    <dsp:sp modelId="{F14CFFA3-2191-4BFD-9D57-E3062F0F5A61}">
      <dsp:nvSpPr>
        <dsp:cNvPr id="0" name=""/>
        <dsp:cNvSpPr/>
      </dsp:nvSpPr>
      <dsp:spPr>
        <a:xfrm>
          <a:off x="0" y="501716"/>
          <a:ext cx="2235041" cy="475655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Data Collection</a:t>
          </a:r>
          <a:endParaRPr lang="en-US" sz="2100" kern="1200"/>
        </a:p>
      </dsp:txBody>
      <dsp:txXfrm>
        <a:off x="23224" y="524940"/>
        <a:ext cx="2188593" cy="452431"/>
      </dsp:txXfrm>
    </dsp:sp>
    <dsp:sp modelId="{4BCDF4F1-046B-428D-BA77-214669FB0B9D}">
      <dsp:nvSpPr>
        <dsp:cNvPr id="0" name=""/>
        <dsp:cNvSpPr/>
      </dsp:nvSpPr>
      <dsp:spPr>
        <a:xfrm>
          <a:off x="0" y="977372"/>
          <a:ext cx="8596312" cy="951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SME managers and business owners</a:t>
          </a:r>
        </a:p>
      </dsp:txBody>
      <dsp:txXfrm>
        <a:off x="0" y="977372"/>
        <a:ext cx="8596312" cy="951454"/>
      </dsp:txXfrm>
    </dsp:sp>
    <dsp:sp modelId="{AFA28C1E-C6F5-42B7-8F2F-66C9B0391036}">
      <dsp:nvSpPr>
        <dsp:cNvPr id="0" name=""/>
        <dsp:cNvSpPr/>
      </dsp:nvSpPr>
      <dsp:spPr>
        <a:xfrm>
          <a:off x="2235041" y="1952609"/>
          <a:ext cx="6361270" cy="4756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b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Target: 80–120 participants</a:t>
          </a:r>
        </a:p>
      </dsp:txBody>
      <dsp:txXfrm>
        <a:off x="2235041" y="1952609"/>
        <a:ext cx="6361270" cy="475655"/>
      </dsp:txXfrm>
    </dsp:sp>
    <dsp:sp modelId="{6F1C98FB-8650-4A3C-AD9C-341D084FC084}">
      <dsp:nvSpPr>
        <dsp:cNvPr id="0" name=""/>
        <dsp:cNvSpPr/>
      </dsp:nvSpPr>
      <dsp:spPr>
        <a:xfrm>
          <a:off x="0" y="1952609"/>
          <a:ext cx="2235041" cy="475655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Sample Size</a:t>
          </a:r>
          <a:endParaRPr lang="en-US" sz="2100" kern="1200"/>
        </a:p>
      </dsp:txBody>
      <dsp:txXfrm>
        <a:off x="23224" y="1975833"/>
        <a:ext cx="2188593" cy="452431"/>
      </dsp:txXfrm>
    </dsp:sp>
    <dsp:sp modelId="{42282AD9-860D-4219-BB95-4F7FFB0CD5CA}">
      <dsp:nvSpPr>
        <dsp:cNvPr id="0" name=""/>
        <dsp:cNvSpPr/>
      </dsp:nvSpPr>
      <dsp:spPr>
        <a:xfrm>
          <a:off x="2235041" y="2452048"/>
          <a:ext cx="6361270" cy="4756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b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Descriptive statistics</a:t>
          </a:r>
        </a:p>
      </dsp:txBody>
      <dsp:txXfrm>
        <a:off x="2235041" y="2452048"/>
        <a:ext cx="6361270" cy="475655"/>
      </dsp:txXfrm>
    </dsp:sp>
    <dsp:sp modelId="{917135B8-AC09-4B88-BFD4-E0474AE06B5F}">
      <dsp:nvSpPr>
        <dsp:cNvPr id="0" name=""/>
        <dsp:cNvSpPr/>
      </dsp:nvSpPr>
      <dsp:spPr>
        <a:xfrm>
          <a:off x="0" y="2452048"/>
          <a:ext cx="2235041" cy="475655"/>
        </a:xfrm>
        <a:prstGeom prst="round2SameRect">
          <a:avLst>
            <a:gd name="adj1" fmla="val 16670"/>
            <a:gd name="adj2" fmla="val 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40005" rIns="40005" bIns="4000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Data Analysis</a:t>
          </a:r>
          <a:endParaRPr lang="en-US" sz="2100" kern="1200"/>
        </a:p>
      </dsp:txBody>
      <dsp:txXfrm>
        <a:off x="23224" y="2475272"/>
        <a:ext cx="2188593" cy="452431"/>
      </dsp:txXfrm>
    </dsp:sp>
    <dsp:sp modelId="{DE13E73F-6BC5-4B46-A1D2-31E72E844EC9}">
      <dsp:nvSpPr>
        <dsp:cNvPr id="0" name=""/>
        <dsp:cNvSpPr/>
      </dsp:nvSpPr>
      <dsp:spPr>
        <a:xfrm>
          <a:off x="0" y="2927704"/>
          <a:ext cx="8596312" cy="9514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005" tIns="40005" rIns="40005" bIns="40005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Correlation analysis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/>
            <a:t>Regression analysis (if applicable)</a:t>
          </a:r>
        </a:p>
      </dsp:txBody>
      <dsp:txXfrm>
        <a:off x="0" y="2927704"/>
        <a:ext cx="8596312" cy="95145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671EEE-084F-4AA8-B3D7-8C7C14DE3EF1}">
      <dsp:nvSpPr>
        <dsp:cNvPr id="0" name=""/>
        <dsp:cNvSpPr/>
      </dsp:nvSpPr>
      <dsp:spPr>
        <a:xfrm>
          <a:off x="3604" y="2444588"/>
          <a:ext cx="1478412" cy="147841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1CE95-2551-4BAB-A132-A7EE37F801EA}">
      <dsp:nvSpPr>
        <dsp:cNvPr id="0" name=""/>
        <dsp:cNvSpPr/>
      </dsp:nvSpPr>
      <dsp:spPr>
        <a:xfrm rot="17700000">
          <a:off x="524529" y="1239380"/>
          <a:ext cx="1837830" cy="885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Quantitative design allows measurable evaluation</a:t>
          </a:r>
        </a:p>
      </dsp:txBody>
      <dsp:txXfrm>
        <a:off x="524529" y="1239380"/>
        <a:ext cx="1837830" cy="885692"/>
      </dsp:txXfrm>
    </dsp:sp>
    <dsp:sp modelId="{6A33C167-1641-46BA-8AEB-2AC796FC86E6}">
      <dsp:nvSpPr>
        <dsp:cNvPr id="0" name=""/>
        <dsp:cNvSpPr/>
      </dsp:nvSpPr>
      <dsp:spPr>
        <a:xfrm>
          <a:off x="1593493" y="2444588"/>
          <a:ext cx="1478412" cy="147841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D425D-1418-4916-9AC6-E185FB2FCD08}">
      <dsp:nvSpPr>
        <dsp:cNvPr id="0" name=""/>
        <dsp:cNvSpPr/>
      </dsp:nvSpPr>
      <dsp:spPr>
        <a:xfrm rot="17700000">
          <a:off x="2114419" y="1239380"/>
          <a:ext cx="1837830" cy="885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Statistical analysis strengthens reliability</a:t>
          </a:r>
        </a:p>
      </dsp:txBody>
      <dsp:txXfrm>
        <a:off x="2114419" y="1239380"/>
        <a:ext cx="1837830" cy="885692"/>
      </dsp:txXfrm>
    </dsp:sp>
    <dsp:sp modelId="{0A1D075B-5C6D-41A5-94A7-67FAD13973A4}">
      <dsp:nvSpPr>
        <dsp:cNvPr id="0" name=""/>
        <dsp:cNvSpPr/>
      </dsp:nvSpPr>
      <dsp:spPr>
        <a:xfrm>
          <a:off x="3183382" y="2444588"/>
          <a:ext cx="1478412" cy="147841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305A5C-4BE2-48EF-BF08-146BEDBA1E1A}">
      <dsp:nvSpPr>
        <dsp:cNvPr id="0" name=""/>
        <dsp:cNvSpPr/>
      </dsp:nvSpPr>
      <dsp:spPr>
        <a:xfrm rot="17700000">
          <a:off x="3704308" y="1239380"/>
          <a:ext cx="1837830" cy="885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Structured survey ensures consistency</a:t>
          </a:r>
        </a:p>
      </dsp:txBody>
      <dsp:txXfrm>
        <a:off x="3704308" y="1239380"/>
        <a:ext cx="1837830" cy="885692"/>
      </dsp:txXfrm>
    </dsp:sp>
    <dsp:sp modelId="{EE583898-A243-4916-A37C-77707AF28FD4}">
      <dsp:nvSpPr>
        <dsp:cNvPr id="0" name=""/>
        <dsp:cNvSpPr/>
      </dsp:nvSpPr>
      <dsp:spPr>
        <a:xfrm>
          <a:off x="4773272" y="2444588"/>
          <a:ext cx="1478412" cy="147841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0F746F-A611-48B0-B281-494C91373B2C}">
      <dsp:nvSpPr>
        <dsp:cNvPr id="0" name=""/>
        <dsp:cNvSpPr/>
      </dsp:nvSpPr>
      <dsp:spPr>
        <a:xfrm rot="17700000">
          <a:off x="5294197" y="1239380"/>
          <a:ext cx="1837830" cy="885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Enables testing of relationship between variables</a:t>
          </a:r>
        </a:p>
      </dsp:txBody>
      <dsp:txXfrm>
        <a:off x="5294197" y="1239380"/>
        <a:ext cx="1837830" cy="885692"/>
      </dsp:txXfrm>
    </dsp:sp>
    <dsp:sp modelId="{0FC8D225-BBEE-4218-8966-847A129CE91B}">
      <dsp:nvSpPr>
        <dsp:cNvPr id="0" name=""/>
        <dsp:cNvSpPr/>
      </dsp:nvSpPr>
      <dsp:spPr>
        <a:xfrm>
          <a:off x="6363161" y="2444588"/>
          <a:ext cx="1478412" cy="1478412"/>
        </a:xfrm>
        <a:prstGeom prst="donut">
          <a:avLst>
            <a:gd name="adj" fmla="val 2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61FE42-8771-4DCD-A1A1-D0C22A957319}">
      <dsp:nvSpPr>
        <dsp:cNvPr id="0" name=""/>
        <dsp:cNvSpPr/>
      </dsp:nvSpPr>
      <dsp:spPr>
        <a:xfrm rot="17700000">
          <a:off x="6884087" y="1239380"/>
          <a:ext cx="1837830" cy="88569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640" tIns="0" rIns="0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Suitable for examining productivity indicators</a:t>
          </a:r>
        </a:p>
      </dsp:txBody>
      <dsp:txXfrm>
        <a:off x="6884087" y="1239380"/>
        <a:ext cx="1837830" cy="88569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FD0F2-F470-42B9-BDC0-9CC6E5C14D41}">
      <dsp:nvSpPr>
        <dsp:cNvPr id="0" name=""/>
        <dsp:cNvSpPr/>
      </dsp:nvSpPr>
      <dsp:spPr>
        <a:xfrm>
          <a:off x="0" y="1455696"/>
          <a:ext cx="8596312" cy="1940928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B512BE-A886-4E6B-8EDC-DB5BB0683924}">
      <dsp:nvSpPr>
        <dsp:cNvPr id="0" name=""/>
        <dsp:cNvSpPr/>
      </dsp:nvSpPr>
      <dsp:spPr>
        <a:xfrm>
          <a:off x="3399" y="0"/>
          <a:ext cx="1486515" cy="1940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Standardised questionnaire</a:t>
          </a:r>
        </a:p>
      </dsp:txBody>
      <dsp:txXfrm>
        <a:off x="3399" y="0"/>
        <a:ext cx="1486515" cy="1940928"/>
      </dsp:txXfrm>
    </dsp:sp>
    <dsp:sp modelId="{78AFD476-98D9-4F96-940B-E1D40A6A09AF}">
      <dsp:nvSpPr>
        <dsp:cNvPr id="0" name=""/>
        <dsp:cNvSpPr/>
      </dsp:nvSpPr>
      <dsp:spPr>
        <a:xfrm>
          <a:off x="504041" y="2183544"/>
          <a:ext cx="485232" cy="485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392CAC-D2E4-42D3-9ABD-CB611E497BD8}">
      <dsp:nvSpPr>
        <dsp:cNvPr id="0" name=""/>
        <dsp:cNvSpPr/>
      </dsp:nvSpPr>
      <dsp:spPr>
        <a:xfrm>
          <a:off x="1564241" y="2911393"/>
          <a:ext cx="1486515" cy="1940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Likert-scale measurement</a:t>
          </a:r>
        </a:p>
      </dsp:txBody>
      <dsp:txXfrm>
        <a:off x="1564241" y="2911393"/>
        <a:ext cx="1486515" cy="1940928"/>
      </dsp:txXfrm>
    </dsp:sp>
    <dsp:sp modelId="{201BB129-0A4D-41C3-A25F-EF40D2EB6BA1}">
      <dsp:nvSpPr>
        <dsp:cNvPr id="0" name=""/>
        <dsp:cNvSpPr/>
      </dsp:nvSpPr>
      <dsp:spPr>
        <a:xfrm>
          <a:off x="2064882" y="2183544"/>
          <a:ext cx="485232" cy="485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3587AD-7AD9-4EF1-AFE3-F5F1E8880598}">
      <dsp:nvSpPr>
        <dsp:cNvPr id="0" name=""/>
        <dsp:cNvSpPr/>
      </dsp:nvSpPr>
      <dsp:spPr>
        <a:xfrm>
          <a:off x="3125082" y="0"/>
          <a:ext cx="1486515" cy="1940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Pilot testing before full distribution</a:t>
          </a:r>
        </a:p>
      </dsp:txBody>
      <dsp:txXfrm>
        <a:off x="3125082" y="0"/>
        <a:ext cx="1486515" cy="1940928"/>
      </dsp:txXfrm>
    </dsp:sp>
    <dsp:sp modelId="{749E4B33-579C-4949-B89B-428CD4433DB5}">
      <dsp:nvSpPr>
        <dsp:cNvPr id="0" name=""/>
        <dsp:cNvSpPr/>
      </dsp:nvSpPr>
      <dsp:spPr>
        <a:xfrm>
          <a:off x="3625724" y="2183544"/>
          <a:ext cx="485232" cy="485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B76BFD-E4FA-4553-B0EE-BC16F4D841E6}">
      <dsp:nvSpPr>
        <dsp:cNvPr id="0" name=""/>
        <dsp:cNvSpPr/>
      </dsp:nvSpPr>
      <dsp:spPr>
        <a:xfrm>
          <a:off x="4685923" y="2911393"/>
          <a:ext cx="1486515" cy="1940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Clear operational definitions of variables</a:t>
          </a:r>
        </a:p>
      </dsp:txBody>
      <dsp:txXfrm>
        <a:off x="4685923" y="2911393"/>
        <a:ext cx="1486515" cy="1940928"/>
      </dsp:txXfrm>
    </dsp:sp>
    <dsp:sp modelId="{8B79DB5B-07EC-4FA0-9FD9-9F0CBE9E6643}">
      <dsp:nvSpPr>
        <dsp:cNvPr id="0" name=""/>
        <dsp:cNvSpPr/>
      </dsp:nvSpPr>
      <dsp:spPr>
        <a:xfrm>
          <a:off x="5186565" y="2183544"/>
          <a:ext cx="485232" cy="485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04C29E-4310-46A9-8654-78DD4A980581}">
      <dsp:nvSpPr>
        <dsp:cNvPr id="0" name=""/>
        <dsp:cNvSpPr/>
      </dsp:nvSpPr>
      <dsp:spPr>
        <a:xfrm>
          <a:off x="6246765" y="0"/>
          <a:ext cx="1486515" cy="194092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b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Statistical testing enhances validity</a:t>
          </a:r>
        </a:p>
      </dsp:txBody>
      <dsp:txXfrm>
        <a:off x="6246765" y="0"/>
        <a:ext cx="1486515" cy="1940928"/>
      </dsp:txXfrm>
    </dsp:sp>
    <dsp:sp modelId="{FFE8F393-23D5-4367-BCFB-570AC04283A0}">
      <dsp:nvSpPr>
        <dsp:cNvPr id="0" name=""/>
        <dsp:cNvSpPr/>
      </dsp:nvSpPr>
      <dsp:spPr>
        <a:xfrm>
          <a:off x="6747407" y="2183544"/>
          <a:ext cx="485232" cy="48523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8B6CA8D-6D0E-48C3-847F-EB4561637E18}">
      <dsp:nvSpPr>
        <dsp:cNvPr id="0" name=""/>
        <dsp:cNvSpPr/>
      </dsp:nvSpPr>
      <dsp:spPr>
        <a:xfrm>
          <a:off x="0" y="205698"/>
          <a:ext cx="859631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i="0" kern="1200" baseline="0"/>
            <a:t>Informed consent obtained</a:t>
          </a:r>
          <a:endParaRPr lang="en-US" sz="2700" kern="1200"/>
        </a:p>
      </dsp:txBody>
      <dsp:txXfrm>
        <a:off x="30842" y="236540"/>
        <a:ext cx="8534628" cy="570116"/>
      </dsp:txXfrm>
    </dsp:sp>
    <dsp:sp modelId="{15FDFC21-55DA-4AA5-860E-3D8A28F18DA0}">
      <dsp:nvSpPr>
        <dsp:cNvPr id="0" name=""/>
        <dsp:cNvSpPr/>
      </dsp:nvSpPr>
      <dsp:spPr>
        <a:xfrm>
          <a:off x="0" y="915258"/>
          <a:ext cx="859631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i="0" kern="1200" baseline="0"/>
            <a:t>Participation voluntary</a:t>
          </a:r>
          <a:endParaRPr lang="en-US" sz="2700" kern="1200"/>
        </a:p>
      </dsp:txBody>
      <dsp:txXfrm>
        <a:off x="30842" y="946100"/>
        <a:ext cx="8534628" cy="570116"/>
      </dsp:txXfrm>
    </dsp:sp>
    <dsp:sp modelId="{9DB22DCC-8024-4592-82ED-B68472B5DAE9}">
      <dsp:nvSpPr>
        <dsp:cNvPr id="0" name=""/>
        <dsp:cNvSpPr/>
      </dsp:nvSpPr>
      <dsp:spPr>
        <a:xfrm>
          <a:off x="0" y="1624818"/>
          <a:ext cx="859631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i="0" kern="1200" baseline="0"/>
            <a:t>Data confidentiality maintained</a:t>
          </a:r>
          <a:endParaRPr lang="en-US" sz="2700" kern="1200"/>
        </a:p>
      </dsp:txBody>
      <dsp:txXfrm>
        <a:off x="30842" y="1655660"/>
        <a:ext cx="8534628" cy="570116"/>
      </dsp:txXfrm>
    </dsp:sp>
    <dsp:sp modelId="{F61FA824-9822-407E-81BE-655E3FF91FB0}">
      <dsp:nvSpPr>
        <dsp:cNvPr id="0" name=""/>
        <dsp:cNvSpPr/>
      </dsp:nvSpPr>
      <dsp:spPr>
        <a:xfrm>
          <a:off x="0" y="2334378"/>
          <a:ext cx="859631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i="0" kern="1200" baseline="0"/>
            <a:t>No personal identification collected</a:t>
          </a:r>
          <a:endParaRPr lang="en-US" sz="2700" kern="1200"/>
        </a:p>
      </dsp:txBody>
      <dsp:txXfrm>
        <a:off x="30842" y="2365220"/>
        <a:ext cx="8534628" cy="570116"/>
      </dsp:txXfrm>
    </dsp:sp>
    <dsp:sp modelId="{5094BE7B-0A2A-4DEC-B931-BB0E71D8EFFC}">
      <dsp:nvSpPr>
        <dsp:cNvPr id="0" name=""/>
        <dsp:cNvSpPr/>
      </dsp:nvSpPr>
      <dsp:spPr>
        <a:xfrm>
          <a:off x="0" y="3043938"/>
          <a:ext cx="8596312" cy="6318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b="0" i="0" kern="1200" baseline="0"/>
            <a:t>Compliance with GDPR and data protection standards</a:t>
          </a:r>
          <a:endParaRPr lang="en-US" sz="2700" kern="1200"/>
        </a:p>
      </dsp:txBody>
      <dsp:txXfrm>
        <a:off x="30842" y="3074780"/>
        <a:ext cx="8534628" cy="570116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DA4CB9-EA6A-48A5-ACE9-357AA42F11D5}">
      <dsp:nvSpPr>
        <dsp:cNvPr id="0" name=""/>
        <dsp:cNvSpPr/>
      </dsp:nvSpPr>
      <dsp:spPr>
        <a:xfrm>
          <a:off x="0" y="1458646"/>
          <a:ext cx="8596312" cy="1944861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D17419-66D5-42C0-AB5C-1A4A50E9F513}">
      <dsp:nvSpPr>
        <dsp:cNvPr id="0" name=""/>
        <dsp:cNvSpPr/>
      </dsp:nvSpPr>
      <dsp:spPr>
        <a:xfrm>
          <a:off x="3399" y="0"/>
          <a:ext cx="1486515" cy="1944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Limited sample size</a:t>
          </a:r>
          <a:endParaRPr lang="en-US" sz="1400" kern="1200"/>
        </a:p>
      </dsp:txBody>
      <dsp:txXfrm>
        <a:off x="3399" y="0"/>
        <a:ext cx="1486515" cy="1944861"/>
      </dsp:txXfrm>
    </dsp:sp>
    <dsp:sp modelId="{425B3BA2-B789-4BA4-AB00-6A6314A66239}">
      <dsp:nvSpPr>
        <dsp:cNvPr id="0" name=""/>
        <dsp:cNvSpPr/>
      </dsp:nvSpPr>
      <dsp:spPr>
        <a:xfrm>
          <a:off x="503549" y="2187969"/>
          <a:ext cx="486215" cy="486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AB3361-8BC9-4CB9-BA55-069543782242}">
      <dsp:nvSpPr>
        <dsp:cNvPr id="0" name=""/>
        <dsp:cNvSpPr/>
      </dsp:nvSpPr>
      <dsp:spPr>
        <a:xfrm>
          <a:off x="1564241" y="2917292"/>
          <a:ext cx="1486515" cy="1944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Self-reported data bias</a:t>
          </a:r>
          <a:endParaRPr lang="en-US" sz="1400" kern="1200"/>
        </a:p>
      </dsp:txBody>
      <dsp:txXfrm>
        <a:off x="1564241" y="2917292"/>
        <a:ext cx="1486515" cy="1944861"/>
      </dsp:txXfrm>
    </dsp:sp>
    <dsp:sp modelId="{4739B802-8042-4C3C-8C73-210ABB4CE868}">
      <dsp:nvSpPr>
        <dsp:cNvPr id="0" name=""/>
        <dsp:cNvSpPr/>
      </dsp:nvSpPr>
      <dsp:spPr>
        <a:xfrm>
          <a:off x="2064391" y="2187969"/>
          <a:ext cx="486215" cy="486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560F49-4514-49EE-874A-DBD79A70A54E}">
      <dsp:nvSpPr>
        <dsp:cNvPr id="0" name=""/>
        <dsp:cNvSpPr/>
      </dsp:nvSpPr>
      <dsp:spPr>
        <a:xfrm>
          <a:off x="3125082" y="0"/>
          <a:ext cx="1486515" cy="1944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Cross-sectional design (no long-term measurement)</a:t>
          </a:r>
          <a:endParaRPr lang="en-US" sz="1400" kern="1200"/>
        </a:p>
      </dsp:txBody>
      <dsp:txXfrm>
        <a:off x="3125082" y="0"/>
        <a:ext cx="1486515" cy="1944861"/>
      </dsp:txXfrm>
    </dsp:sp>
    <dsp:sp modelId="{E1CD9405-2A0D-4040-B357-D2E961065168}">
      <dsp:nvSpPr>
        <dsp:cNvPr id="0" name=""/>
        <dsp:cNvSpPr/>
      </dsp:nvSpPr>
      <dsp:spPr>
        <a:xfrm>
          <a:off x="3625232" y="2187969"/>
          <a:ext cx="486215" cy="486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E76844-47BC-4DF6-A227-E20FF4E8AC30}">
      <dsp:nvSpPr>
        <dsp:cNvPr id="0" name=""/>
        <dsp:cNvSpPr/>
      </dsp:nvSpPr>
      <dsp:spPr>
        <a:xfrm>
          <a:off x="4685923" y="2917292"/>
          <a:ext cx="1486515" cy="1944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t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Rapid changes in AI technology</a:t>
          </a:r>
          <a:endParaRPr lang="en-US" sz="1400" kern="1200"/>
        </a:p>
      </dsp:txBody>
      <dsp:txXfrm>
        <a:off x="4685923" y="2917292"/>
        <a:ext cx="1486515" cy="1944861"/>
      </dsp:txXfrm>
    </dsp:sp>
    <dsp:sp modelId="{9B522C65-9AB1-4B9C-B479-FC95A52C2562}">
      <dsp:nvSpPr>
        <dsp:cNvPr id="0" name=""/>
        <dsp:cNvSpPr/>
      </dsp:nvSpPr>
      <dsp:spPr>
        <a:xfrm>
          <a:off x="5186074" y="2187969"/>
          <a:ext cx="486215" cy="486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A7237D-ACCD-45BE-A2FD-FCF67819AA3B}">
      <dsp:nvSpPr>
        <dsp:cNvPr id="0" name=""/>
        <dsp:cNvSpPr/>
      </dsp:nvSpPr>
      <dsp:spPr>
        <a:xfrm>
          <a:off x="6246765" y="0"/>
          <a:ext cx="1486515" cy="194486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568" tIns="99568" rIns="99568" bIns="99568" numCol="1" spcCol="1270" anchor="b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0" i="0" kern="1200" baseline="0"/>
            <a:t>Limited generalisability beyond UK SMEs</a:t>
          </a:r>
          <a:endParaRPr lang="en-US" sz="1400" kern="1200"/>
        </a:p>
      </dsp:txBody>
      <dsp:txXfrm>
        <a:off x="6246765" y="0"/>
        <a:ext cx="1486515" cy="1944861"/>
      </dsp:txXfrm>
    </dsp:sp>
    <dsp:sp modelId="{219360A5-1AB5-4B21-87FE-F9B0CEB791A7}">
      <dsp:nvSpPr>
        <dsp:cNvPr id="0" name=""/>
        <dsp:cNvSpPr/>
      </dsp:nvSpPr>
      <dsp:spPr>
        <a:xfrm>
          <a:off x="6746915" y="2187969"/>
          <a:ext cx="486215" cy="48621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4DE688-0DA3-4477-919A-4FE83504A1B6}">
      <dsp:nvSpPr>
        <dsp:cNvPr id="0" name=""/>
        <dsp:cNvSpPr/>
      </dsp:nvSpPr>
      <dsp:spPr>
        <a:xfrm>
          <a:off x="0" y="30973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2BD288-C0FE-4F4C-B0F4-B1C46C84094A}">
      <dsp:nvSpPr>
        <dsp:cNvPr id="0" name=""/>
        <dsp:cNvSpPr/>
      </dsp:nvSpPr>
      <dsp:spPr>
        <a:xfrm>
          <a:off x="429815" y="88316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Supports informed AI investment decisions</a:t>
          </a:r>
          <a:endParaRPr lang="en-US" sz="1700" kern="1200"/>
        </a:p>
      </dsp:txBody>
      <dsp:txXfrm>
        <a:off x="454313" y="112814"/>
        <a:ext cx="5968422" cy="452844"/>
      </dsp:txXfrm>
    </dsp:sp>
    <dsp:sp modelId="{D1CC205F-4B1C-40B3-9740-607068336495}">
      <dsp:nvSpPr>
        <dsp:cNvPr id="0" name=""/>
        <dsp:cNvSpPr/>
      </dsp:nvSpPr>
      <dsp:spPr>
        <a:xfrm>
          <a:off x="0" y="108085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C8E2FB-4B73-4CB9-B3FE-6E4C316B2008}">
      <dsp:nvSpPr>
        <dsp:cNvPr id="0" name=""/>
        <dsp:cNvSpPr/>
      </dsp:nvSpPr>
      <dsp:spPr>
        <a:xfrm>
          <a:off x="429815" y="82993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Identifies high-impact operational areas</a:t>
          </a:r>
          <a:endParaRPr lang="en-US" sz="1700" kern="1200"/>
        </a:p>
      </dsp:txBody>
      <dsp:txXfrm>
        <a:off x="454313" y="854436"/>
        <a:ext cx="5968422" cy="452844"/>
      </dsp:txXfrm>
    </dsp:sp>
    <dsp:sp modelId="{23DC75EE-71B2-4007-8BDB-AB12B48CC33F}">
      <dsp:nvSpPr>
        <dsp:cNvPr id="0" name=""/>
        <dsp:cNvSpPr/>
      </dsp:nvSpPr>
      <dsp:spPr>
        <a:xfrm>
          <a:off x="0" y="185197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7F88A2-99B7-415F-80E4-5E5627CFCF73}">
      <dsp:nvSpPr>
        <dsp:cNvPr id="0" name=""/>
        <dsp:cNvSpPr/>
      </dsp:nvSpPr>
      <dsp:spPr>
        <a:xfrm>
          <a:off x="429815" y="160105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Assists managers in reducing implementation risks</a:t>
          </a:r>
          <a:endParaRPr lang="en-US" sz="1700" kern="1200"/>
        </a:p>
      </dsp:txBody>
      <dsp:txXfrm>
        <a:off x="454313" y="1625556"/>
        <a:ext cx="5968422" cy="452844"/>
      </dsp:txXfrm>
    </dsp:sp>
    <dsp:sp modelId="{B5C6552D-EAF2-41DF-B9A7-C6B72B945D96}">
      <dsp:nvSpPr>
        <dsp:cNvPr id="0" name=""/>
        <dsp:cNvSpPr/>
      </dsp:nvSpPr>
      <dsp:spPr>
        <a:xfrm>
          <a:off x="0" y="262309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1D487D-E502-4A14-9644-2A7E4761016F}">
      <dsp:nvSpPr>
        <dsp:cNvPr id="0" name=""/>
        <dsp:cNvSpPr/>
      </dsp:nvSpPr>
      <dsp:spPr>
        <a:xfrm>
          <a:off x="429815" y="237217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Contributes to SME digital strategy development</a:t>
          </a:r>
          <a:endParaRPr lang="en-US" sz="1700" kern="1200"/>
        </a:p>
      </dsp:txBody>
      <dsp:txXfrm>
        <a:off x="454313" y="2396676"/>
        <a:ext cx="5968422" cy="452844"/>
      </dsp:txXfrm>
    </dsp:sp>
    <dsp:sp modelId="{96BB0238-4D29-487A-845B-85EFFE649444}">
      <dsp:nvSpPr>
        <dsp:cNvPr id="0" name=""/>
        <dsp:cNvSpPr/>
      </dsp:nvSpPr>
      <dsp:spPr>
        <a:xfrm>
          <a:off x="0" y="3394218"/>
          <a:ext cx="8596312" cy="428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DDFC64-75CD-41CA-85DD-3BA0B8BF0A14}">
      <dsp:nvSpPr>
        <dsp:cNvPr id="0" name=""/>
        <dsp:cNvSpPr/>
      </dsp:nvSpPr>
      <dsp:spPr>
        <a:xfrm>
          <a:off x="429815" y="3143298"/>
          <a:ext cx="6017418" cy="5018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444" tIns="0" rIns="227444" bIns="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Provides insights for policymakers supporting SME digital transformation</a:t>
          </a:r>
          <a:endParaRPr lang="en-US" sz="1700" kern="1200"/>
        </a:p>
      </dsp:txBody>
      <dsp:txXfrm>
        <a:off x="454313" y="3167796"/>
        <a:ext cx="5968422" cy="45284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542531-2A35-4576-867C-70B097909D38}">
      <dsp:nvSpPr>
        <dsp:cNvPr id="0" name=""/>
        <dsp:cNvSpPr/>
      </dsp:nvSpPr>
      <dsp:spPr>
        <a:xfrm>
          <a:off x="4197" y="2178274"/>
          <a:ext cx="1301199" cy="16854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AI adoption is a growing strategic decision for SMEs</a:t>
          </a:r>
          <a:endParaRPr lang="en-US" sz="1600" kern="1200"/>
        </a:p>
      </dsp:txBody>
      <dsp:txXfrm>
        <a:off x="42308" y="2216385"/>
        <a:ext cx="1224977" cy="1609253"/>
      </dsp:txXfrm>
    </dsp:sp>
    <dsp:sp modelId="{7769C5FB-3735-4F0B-8FF8-F8EABDE519B8}">
      <dsp:nvSpPr>
        <dsp:cNvPr id="0" name=""/>
        <dsp:cNvSpPr/>
      </dsp:nvSpPr>
      <dsp:spPr>
        <a:xfrm>
          <a:off x="1435516" y="2859663"/>
          <a:ext cx="275854" cy="322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435516" y="2924202"/>
        <a:ext cx="193098" cy="193619"/>
      </dsp:txXfrm>
    </dsp:sp>
    <dsp:sp modelId="{58409AEC-E6B1-4362-80CB-5B27EC4F86AE}">
      <dsp:nvSpPr>
        <dsp:cNvPr id="0" name=""/>
        <dsp:cNvSpPr/>
      </dsp:nvSpPr>
      <dsp:spPr>
        <a:xfrm>
          <a:off x="1825876" y="2178274"/>
          <a:ext cx="1301199" cy="16854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Empirical evidence on operational impact remains limited</a:t>
          </a:r>
          <a:endParaRPr lang="en-US" sz="1600" kern="1200"/>
        </a:p>
      </dsp:txBody>
      <dsp:txXfrm>
        <a:off x="1863987" y="2216385"/>
        <a:ext cx="1224977" cy="1609253"/>
      </dsp:txXfrm>
    </dsp:sp>
    <dsp:sp modelId="{AC77BB50-6C40-4196-A108-05908F3CE9C0}">
      <dsp:nvSpPr>
        <dsp:cNvPr id="0" name=""/>
        <dsp:cNvSpPr/>
      </dsp:nvSpPr>
      <dsp:spPr>
        <a:xfrm>
          <a:off x="3257196" y="2859663"/>
          <a:ext cx="275854" cy="322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3257196" y="2924202"/>
        <a:ext cx="193098" cy="193619"/>
      </dsp:txXfrm>
    </dsp:sp>
    <dsp:sp modelId="{202A3FA2-89F9-4EF3-AF20-44C721EE69E9}">
      <dsp:nvSpPr>
        <dsp:cNvPr id="0" name=""/>
        <dsp:cNvSpPr/>
      </dsp:nvSpPr>
      <dsp:spPr>
        <a:xfrm>
          <a:off x="3647556" y="2178274"/>
          <a:ext cx="1301199" cy="16854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Study provides measurable evaluation of efficiency outcomes</a:t>
          </a:r>
          <a:endParaRPr lang="en-US" sz="1600" kern="1200"/>
        </a:p>
      </dsp:txBody>
      <dsp:txXfrm>
        <a:off x="3685667" y="2216385"/>
        <a:ext cx="1224977" cy="1609253"/>
      </dsp:txXfrm>
    </dsp:sp>
    <dsp:sp modelId="{523C8F00-6638-43B3-B079-1A0F5B070064}">
      <dsp:nvSpPr>
        <dsp:cNvPr id="0" name=""/>
        <dsp:cNvSpPr/>
      </dsp:nvSpPr>
      <dsp:spPr>
        <a:xfrm>
          <a:off x="5078875" y="2859663"/>
          <a:ext cx="275854" cy="322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5078875" y="2924202"/>
        <a:ext cx="193098" cy="193619"/>
      </dsp:txXfrm>
    </dsp:sp>
    <dsp:sp modelId="{F272F5D4-F788-4493-8644-7691C3C28905}">
      <dsp:nvSpPr>
        <dsp:cNvPr id="0" name=""/>
        <dsp:cNvSpPr/>
      </dsp:nvSpPr>
      <dsp:spPr>
        <a:xfrm>
          <a:off x="5469235" y="2178274"/>
          <a:ext cx="1301199" cy="16854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Contributes to both academic literature and business practice</a:t>
          </a:r>
          <a:endParaRPr lang="en-US" sz="1600" kern="1200"/>
        </a:p>
      </dsp:txBody>
      <dsp:txXfrm>
        <a:off x="5507346" y="2216385"/>
        <a:ext cx="1224977" cy="1609253"/>
      </dsp:txXfrm>
    </dsp:sp>
    <dsp:sp modelId="{6F44781B-676F-4D0B-8852-39FFE88FD19B}">
      <dsp:nvSpPr>
        <dsp:cNvPr id="0" name=""/>
        <dsp:cNvSpPr/>
      </dsp:nvSpPr>
      <dsp:spPr>
        <a:xfrm>
          <a:off x="6900555" y="2859663"/>
          <a:ext cx="275854" cy="32269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6900555" y="2924202"/>
        <a:ext cx="193098" cy="193619"/>
      </dsp:txXfrm>
    </dsp:sp>
    <dsp:sp modelId="{8F07F583-0EF8-4DA2-8F9C-2058EE8C3B33}">
      <dsp:nvSpPr>
        <dsp:cNvPr id="0" name=""/>
        <dsp:cNvSpPr/>
      </dsp:nvSpPr>
      <dsp:spPr>
        <a:xfrm>
          <a:off x="7290915" y="2178274"/>
          <a:ext cx="1301199" cy="16854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0" i="0" kern="1200" baseline="0"/>
            <a:t>Supports strategic decision-making in SME sector</a:t>
          </a:r>
          <a:endParaRPr lang="en-US" sz="1600" kern="1200"/>
        </a:p>
      </dsp:txBody>
      <dsp:txXfrm>
        <a:off x="7329026" y="2216385"/>
        <a:ext cx="1224977" cy="160925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522A43-215A-4E0B-9B96-9ACEBA96E1A1}">
      <dsp:nvSpPr>
        <dsp:cNvPr id="0" name=""/>
        <dsp:cNvSpPr/>
      </dsp:nvSpPr>
      <dsp:spPr>
        <a:xfrm>
          <a:off x="0" y="554538"/>
          <a:ext cx="8596312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Davis, F.D. (1989) ‘Perceived usefulness, perceived ease of use, and user acceptance of information technology’, </a:t>
          </a:r>
          <a:r>
            <a:rPr lang="en-US" sz="1700" b="0" i="1" kern="1200" baseline="0"/>
            <a:t>MIS Quarterly</a:t>
          </a:r>
          <a:r>
            <a:rPr lang="en-US" sz="1700" b="0" i="0" kern="1200" baseline="0"/>
            <a:t>, 13(3), pp. 319–340.</a:t>
          </a:r>
          <a:endParaRPr lang="en-US" sz="1700" kern="1200"/>
        </a:p>
      </dsp:txBody>
      <dsp:txXfrm>
        <a:off x="32041" y="586579"/>
        <a:ext cx="8532230" cy="592288"/>
      </dsp:txXfrm>
    </dsp:sp>
    <dsp:sp modelId="{5055E46D-5394-4867-AAE0-1749FFB67FD8}">
      <dsp:nvSpPr>
        <dsp:cNvPr id="0" name=""/>
        <dsp:cNvSpPr/>
      </dsp:nvSpPr>
      <dsp:spPr>
        <a:xfrm>
          <a:off x="0" y="1259868"/>
          <a:ext cx="8596312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Rogers, E.M. (2003) </a:t>
          </a:r>
          <a:r>
            <a:rPr lang="en-US" sz="1700" b="0" i="1" kern="1200" baseline="0"/>
            <a:t>Diffusion of Innovations</a:t>
          </a:r>
          <a:r>
            <a:rPr lang="en-US" sz="1700" b="0" i="0" kern="1200" baseline="0"/>
            <a:t>. 5th edn. New York: Free Press.</a:t>
          </a:r>
          <a:endParaRPr lang="en-US" sz="1700" kern="1200"/>
        </a:p>
      </dsp:txBody>
      <dsp:txXfrm>
        <a:off x="32041" y="1291909"/>
        <a:ext cx="8532230" cy="592288"/>
      </dsp:txXfrm>
    </dsp:sp>
    <dsp:sp modelId="{BFDB2216-D5D4-40C2-AADE-EE14F02F48AC}">
      <dsp:nvSpPr>
        <dsp:cNvPr id="0" name=""/>
        <dsp:cNvSpPr/>
      </dsp:nvSpPr>
      <dsp:spPr>
        <a:xfrm>
          <a:off x="0" y="1965198"/>
          <a:ext cx="8596312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Barney, J. (1991) ‘Firm resources and sustained competitive advantage’, </a:t>
          </a:r>
          <a:r>
            <a:rPr lang="en-US" sz="1700" b="0" i="1" kern="1200" baseline="0"/>
            <a:t>Journal of Management</a:t>
          </a:r>
          <a:r>
            <a:rPr lang="en-US" sz="1700" b="0" i="0" kern="1200" baseline="0"/>
            <a:t>, 17(1), pp. 99–120.</a:t>
          </a:r>
          <a:endParaRPr lang="en-US" sz="1700" kern="1200"/>
        </a:p>
      </dsp:txBody>
      <dsp:txXfrm>
        <a:off x="32041" y="1997239"/>
        <a:ext cx="8532230" cy="592288"/>
      </dsp:txXfrm>
    </dsp:sp>
    <dsp:sp modelId="{BFCF1C55-E5D0-43E1-8190-28C2C80D26C6}">
      <dsp:nvSpPr>
        <dsp:cNvPr id="0" name=""/>
        <dsp:cNvSpPr/>
      </dsp:nvSpPr>
      <dsp:spPr>
        <a:xfrm>
          <a:off x="0" y="2670528"/>
          <a:ext cx="8596312" cy="6563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0" i="0" kern="1200" baseline="0"/>
            <a:t>Brynjolfsson, E. and McAfee, A. (2014) </a:t>
          </a:r>
          <a:r>
            <a:rPr lang="en-US" sz="1700" b="0" i="1" kern="1200" baseline="0"/>
            <a:t>The Second Machine Age: Work, Progress, and Prosperity in a Time of Brilliant Technologies</a:t>
          </a:r>
          <a:r>
            <a:rPr lang="en-US" sz="1700" b="0" i="0" kern="1200" baseline="0"/>
            <a:t>. New York: W.W. Norton &amp; Company.</a:t>
          </a:r>
          <a:endParaRPr lang="en-US" sz="1700" kern="1200"/>
        </a:p>
      </dsp:txBody>
      <dsp:txXfrm>
        <a:off x="32041" y="2702569"/>
        <a:ext cx="8532230" cy="5922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18A437-91FB-4FB3-8FC2-9F674E6A454F}" type="datetimeFigureOut">
              <a:rPr lang="en-US" smtClean="0"/>
              <a:t>2/21/2026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937A20-946F-4FE9-9157-769BA906E7B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062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745A9D-2034-43A0-8CC4-56A06FE630E6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4570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BADD5-4D46-4D60-8999-54D1907EC62B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779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AF52-A35B-49D6-9AAE-59CF99BF4750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1575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1FB979-2F5C-40FA-A13F-B6A00A8AA685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9383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2807607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CAA22-1073-4951-A48E-333A90A082F4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0989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411681-0DF0-4920-8B35-57C3BE1FE27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5163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02C64-F8A6-4C16-A190-2317293DBE5C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039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C348E-FFE0-4E6D-ADF6-D74F6D9755A2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3395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91314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3759241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217542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991574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50308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CFF6F-0C74-4A13-B58B-0388B11F7BDF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65846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47B6B-C82D-452C-9AF5-AE113117096C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790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20994C-E75A-463D-B1FB-9A4B00C17887}" type="datetime1">
              <a:rPr lang="en-US" smtClean="0"/>
              <a:t>2/21/2026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777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  <p:sldLayoutId id="2147483888" r:id="rId12"/>
    <p:sldLayoutId id="2147483889" r:id="rId13"/>
    <p:sldLayoutId id="2147483890" r:id="rId14"/>
    <p:sldLayoutId id="2147483891" r:id="rId15"/>
    <p:sldLayoutId id="2147483892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4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4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5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24DFC7C-071F-4682-A2CC-19CB8E7646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6072" y="2371146"/>
            <a:ext cx="5317671" cy="3545114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4C4CD042-71F3-43D7-A704-388D5DE7F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8833" y="1285428"/>
            <a:ext cx="8446188" cy="1645920"/>
          </a:xfrm>
        </p:spPr>
        <p:txBody>
          <a:bodyPr>
            <a:normAutofit fontScale="90000"/>
          </a:bodyPr>
          <a:lstStyle/>
          <a:p>
            <a:r>
              <a:rPr lang="en-US" dirty="0"/>
              <a:t>The Impact of Artificial Intelligence Adoption on Operational Efficiency in UK SMEs</a:t>
            </a:r>
          </a:p>
        </p:txBody>
      </p:sp>
    </p:spTree>
    <p:extLst>
      <p:ext uri="{BB962C8B-B14F-4D97-AF65-F5344CB8AC3E}">
        <p14:creationId xmlns:p14="http://schemas.microsoft.com/office/powerpoint/2010/main" val="3130347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7459A-A8BB-4C6B-82B9-4ED9116D2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48782" y="594859"/>
            <a:ext cx="8596668" cy="1320800"/>
          </a:xfrm>
        </p:spPr>
        <p:txBody>
          <a:bodyPr/>
          <a:lstStyle/>
          <a:p>
            <a:r>
              <a:rPr lang="en-US" dirty="0"/>
              <a:t>Research Context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4D4902C-15B7-4509-A8F7-6BA76E4787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3455323"/>
              </p:ext>
            </p:extLst>
          </p:nvPr>
        </p:nvGraphicFramePr>
        <p:xfrm>
          <a:off x="928914" y="1182914"/>
          <a:ext cx="7011939" cy="5145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8FFA58E-6E84-4C03-858A-F88F9D93472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40853" y="2202429"/>
            <a:ext cx="3878991" cy="310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0277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38442-5C88-45ED-9949-8DF05D232B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6964" y="485775"/>
            <a:ext cx="7729728" cy="1188720"/>
          </a:xfrm>
        </p:spPr>
        <p:txBody>
          <a:bodyPr/>
          <a:lstStyle/>
          <a:p>
            <a:r>
              <a:rPr lang="en-US" dirty="0"/>
              <a:t>Business Problem Statement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98BE6CA-B029-4E3A-A7C0-1BB802E09BB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8403552"/>
              </p:ext>
            </p:extLst>
          </p:nvPr>
        </p:nvGraphicFramePr>
        <p:xfrm>
          <a:off x="-372123" y="1127883"/>
          <a:ext cx="9612972" cy="47688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FEAA5B65-AB22-4727-B15A-C21DF92D4D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3028" y="1969462"/>
            <a:ext cx="4161486" cy="276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717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35980-5137-4EFD-B3F6-9E6EE88EF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11436008" cy="2212258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Research Aim: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69F429E-A3E5-4EBE-A6FF-725C761B91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419432"/>
              </p:ext>
            </p:extLst>
          </p:nvPr>
        </p:nvGraphicFramePr>
        <p:xfrm>
          <a:off x="676657" y="2945185"/>
          <a:ext cx="5027458" cy="2832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8CE1C2F-549B-45E4-857C-A475C768C3F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96000" y="2945185"/>
            <a:ext cx="5438044" cy="2832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76930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D6F5C-B2D7-4969-8216-4D4DA4D2A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1136" y="703435"/>
            <a:ext cx="7729728" cy="1188720"/>
          </a:xfrm>
        </p:spPr>
        <p:txBody>
          <a:bodyPr/>
          <a:lstStyle/>
          <a:p>
            <a:r>
              <a:rPr lang="en-US" dirty="0"/>
              <a:t>Research Objectives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1395953-8A8E-4C02-B1C5-795892EF400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3204314"/>
              </p:ext>
            </p:extLst>
          </p:nvPr>
        </p:nvGraphicFramePr>
        <p:xfrm>
          <a:off x="676657" y="1288026"/>
          <a:ext cx="7233630" cy="44898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C55986D8-19EC-4B0C-9059-951BA3B4E89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3683" y="2657474"/>
            <a:ext cx="3921662" cy="204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6207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2E6788-41FA-4CEE-A72A-19A323EAA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Questions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1B580EC-3E2C-48E7-B255-A7B645235C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06815699"/>
              </p:ext>
            </p:extLst>
          </p:nvPr>
        </p:nvGraphicFramePr>
        <p:xfrm>
          <a:off x="651164" y="934065"/>
          <a:ext cx="8424009" cy="5397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17291469-97B5-4FEA-A5E7-D6FF177D40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50060" y="2153412"/>
            <a:ext cx="2390775" cy="1914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39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0A1DFF-D585-420C-B51A-9F82D23B1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Literature Review (Key Theories)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C72FC9CD-2727-4F2B-BD48-618B0788EB6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9905013"/>
              </p:ext>
            </p:extLst>
          </p:nvPr>
        </p:nvGraphicFramePr>
        <p:xfrm>
          <a:off x="1357746" y="1288027"/>
          <a:ext cx="8603818" cy="51127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423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DA242-E71C-48AE-8BA3-2856577041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Research Gap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DE9038B-4BEC-46EC-8F6B-0CA82FCB648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098587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01246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F015FA-1D49-41C8-BC9A-AF8A38392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Methodology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BBDFA96-2832-4A17-9A5C-F6624F30EC4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9207489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11471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AFA6B-0131-4DAF-B1F7-A200A2CE3E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Justification of Methodology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5047191-A651-4627-8952-45342171A5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7287166"/>
              </p:ext>
            </p:extLst>
          </p:nvPr>
        </p:nvGraphicFramePr>
        <p:xfrm>
          <a:off x="677863" y="1061884"/>
          <a:ext cx="8596312" cy="57961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491970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0F9AD-EC9C-4F5E-ABCE-937421217B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Reliability &amp; Validity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A9C24E5-213B-44F4-872D-B8A21CDA1E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772495"/>
              </p:ext>
            </p:extLst>
          </p:nvPr>
        </p:nvGraphicFramePr>
        <p:xfrm>
          <a:off x="677863" y="1189704"/>
          <a:ext cx="8596312" cy="4852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97456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9ED35-8F54-4668-9468-9D16CE4DF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Ethical Considerations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8E23581F-6EF5-4039-B6FF-545F84AD0D7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870317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8933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BA3AE-7CA5-4D27-87CE-7853A812F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Limitations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D5247285-D3CA-4192-A882-4801673A1D4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96947383"/>
              </p:ext>
            </p:extLst>
          </p:nvPr>
        </p:nvGraphicFramePr>
        <p:xfrm>
          <a:off x="677863" y="1179872"/>
          <a:ext cx="8596312" cy="48621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33517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D49F5F-0B7C-4A6A-B34B-57342FD1FF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Practical Implications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B103C58A-1C11-4919-B3DC-BC7B1CC52C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59020449"/>
              </p:ext>
            </p:extLst>
          </p:nvPr>
        </p:nvGraphicFramePr>
        <p:xfrm>
          <a:off x="874508" y="1659143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26141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4A2EC0-F26E-4FB2-9A8D-B3397A0FC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2D3E91D-772B-4332-BFC7-5E830732A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2610410"/>
              </p:ext>
            </p:extLst>
          </p:nvPr>
        </p:nvGraphicFramePr>
        <p:xfrm>
          <a:off x="677863" y="0"/>
          <a:ext cx="8596312" cy="6042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1094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0AF434-FAF2-4566-9AA2-A3EA2F382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9F90CFD-11AE-4286-B2E7-A443B751096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804994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707272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8C149337-CC20-42E7-8327-E5212BE3445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1AEF4D-E1F1-46B8-8C58-B490BFDD64A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C13C901-7F07-466C-BBFB-37B66ED1F691}">
  <ds:schemaRefs>
    <ds:schemaRef ds:uri="http://purl.org/dc/terms/"/>
    <ds:schemaRef ds:uri="http://purl.org/dc/elements/1.1/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16c05727-aa75-4e4a-9b5f-8a80a1165891"/>
    <ds:schemaRef ds:uri="71af3243-3dd4-4a8d-8c0d-dd76da1f02a5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600</Words>
  <Application>Microsoft Office PowerPoint</Application>
  <PresentationFormat>Widescreen</PresentationFormat>
  <Paragraphs>95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Wingdings 3</vt:lpstr>
      <vt:lpstr>Facet</vt:lpstr>
      <vt:lpstr>The Impact of Artificial Intelligence Adoption on Operational Efficiency in UK SMEs</vt:lpstr>
      <vt:lpstr>Research Context</vt:lpstr>
      <vt:lpstr>Business Problem Statement</vt:lpstr>
      <vt:lpstr> Research Aim:</vt:lpstr>
      <vt:lpstr>Research Objectives</vt:lpstr>
      <vt:lpstr>Research Questions</vt:lpstr>
      <vt:lpstr>Literature Review (Key Theories)</vt:lpstr>
      <vt:lpstr>Research Gap</vt:lpstr>
      <vt:lpstr>Methodology</vt:lpstr>
      <vt:lpstr>Justification of Methodology</vt:lpstr>
      <vt:lpstr>Reliability &amp; Validity</vt:lpstr>
      <vt:lpstr>Ethical Considerations</vt:lpstr>
      <vt:lpstr>Limitations</vt:lpstr>
      <vt:lpstr>Practical Implications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2026-02-20T17:44:53Z</dcterms:created>
  <dcterms:modified xsi:type="dcterms:W3CDTF">2026-02-21T23:43:38Z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