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72" r:id="rId4"/>
    <p:sldId id="267" r:id="rId5"/>
    <p:sldId id="274" r:id="rId6"/>
    <p:sldId id="27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5E4"/>
    <a:srgbClr val="77787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045" autoAdjust="0"/>
    <p:restoredTop sz="94638"/>
  </p:normalViewPr>
  <p:slideViewPr>
    <p:cSldViewPr snapToGrid="0">
      <p:cViewPr varScale="1">
        <p:scale>
          <a:sx n="111" d="100"/>
          <a:sy n="111" d="100"/>
        </p:scale>
        <p:origin x="248" y="3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itlin Doyle (2305596)" userId="10d010bb-d350-4d13-a896-37c552b93d02" providerId="ADAL" clId="{32938B3C-AFCE-9445-94C6-73A85C4E21CB}"/>
    <pc:docChg chg="custSel delSld modSld">
      <pc:chgData name="Caitlin Doyle (2305596)" userId="10d010bb-d350-4d13-a896-37c552b93d02" providerId="ADAL" clId="{32938B3C-AFCE-9445-94C6-73A85C4E21CB}" dt="2025-01-14T16:33:29.094" v="1076" actId="20577"/>
      <pc:docMkLst>
        <pc:docMk/>
      </pc:docMkLst>
      <pc:sldChg chg="del">
        <pc:chgData name="Caitlin Doyle (2305596)" userId="10d010bb-d350-4d13-a896-37c552b93d02" providerId="ADAL" clId="{32938B3C-AFCE-9445-94C6-73A85C4E21CB}" dt="2025-01-14T16:09:14.762" v="0" actId="2696"/>
        <pc:sldMkLst>
          <pc:docMk/>
          <pc:sldMk cId="4212839866" sldId="262"/>
        </pc:sldMkLst>
      </pc:sldChg>
      <pc:sldChg chg="modSp mod">
        <pc:chgData name="Caitlin Doyle (2305596)" userId="10d010bb-d350-4d13-a896-37c552b93d02" providerId="ADAL" clId="{32938B3C-AFCE-9445-94C6-73A85C4E21CB}" dt="2025-01-14T16:12:52.605" v="154" actId="20577"/>
        <pc:sldMkLst>
          <pc:docMk/>
          <pc:sldMk cId="1508888008" sldId="265"/>
        </pc:sldMkLst>
        <pc:spChg chg="mod">
          <ac:chgData name="Caitlin Doyle (2305596)" userId="10d010bb-d350-4d13-a896-37c552b93d02" providerId="ADAL" clId="{32938B3C-AFCE-9445-94C6-73A85C4E21CB}" dt="2025-01-14T16:12:52.605" v="154" actId="20577"/>
          <ac:spMkLst>
            <pc:docMk/>
            <pc:sldMk cId="1508888008" sldId="265"/>
            <ac:spMk id="3" creationId="{4B3CE8CB-E39C-4854-08FA-D5D9855B7BB6}"/>
          </ac:spMkLst>
        </pc:spChg>
      </pc:sldChg>
      <pc:sldChg chg="modSp mod">
        <pc:chgData name="Caitlin Doyle (2305596)" userId="10d010bb-d350-4d13-a896-37c552b93d02" providerId="ADAL" clId="{32938B3C-AFCE-9445-94C6-73A85C4E21CB}" dt="2025-01-14T16:33:02.797" v="1074" actId="255"/>
        <pc:sldMkLst>
          <pc:docMk/>
          <pc:sldMk cId="3585438134" sldId="267"/>
        </pc:sldMkLst>
        <pc:spChg chg="mod">
          <ac:chgData name="Caitlin Doyle (2305596)" userId="10d010bb-d350-4d13-a896-37c552b93d02" providerId="ADAL" clId="{32938B3C-AFCE-9445-94C6-73A85C4E21CB}" dt="2025-01-14T16:33:02.797" v="1074" actId="255"/>
          <ac:spMkLst>
            <pc:docMk/>
            <pc:sldMk cId="3585438134" sldId="267"/>
            <ac:spMk id="3" creationId="{4288B158-1E25-0C78-EB51-D4C5E82CE833}"/>
          </ac:spMkLst>
        </pc:spChg>
      </pc:sldChg>
      <pc:sldChg chg="modSp mod">
        <pc:chgData name="Caitlin Doyle (2305596)" userId="10d010bb-d350-4d13-a896-37c552b93d02" providerId="ADAL" clId="{32938B3C-AFCE-9445-94C6-73A85C4E21CB}" dt="2025-01-14T16:20:48.398" v="677" actId="20577"/>
        <pc:sldMkLst>
          <pc:docMk/>
          <pc:sldMk cId="2445342528" sldId="272"/>
        </pc:sldMkLst>
        <pc:spChg chg="mod">
          <ac:chgData name="Caitlin Doyle (2305596)" userId="10d010bb-d350-4d13-a896-37c552b93d02" providerId="ADAL" clId="{32938B3C-AFCE-9445-94C6-73A85C4E21CB}" dt="2025-01-14T16:20:48.398" v="677" actId="20577"/>
          <ac:spMkLst>
            <pc:docMk/>
            <pc:sldMk cId="2445342528" sldId="272"/>
            <ac:spMk id="3" creationId="{6239BD4D-5615-C889-1CFD-525718425BB9}"/>
          </ac:spMkLst>
        </pc:spChg>
      </pc:sldChg>
      <pc:sldChg chg="modSp mod">
        <pc:chgData name="Caitlin Doyle (2305596)" userId="10d010bb-d350-4d13-a896-37c552b93d02" providerId="ADAL" clId="{32938B3C-AFCE-9445-94C6-73A85C4E21CB}" dt="2025-01-14T16:33:29.094" v="1076" actId="20577"/>
        <pc:sldMkLst>
          <pc:docMk/>
          <pc:sldMk cId="3925488099" sldId="273"/>
        </pc:sldMkLst>
        <pc:spChg chg="mod">
          <ac:chgData name="Caitlin Doyle (2305596)" userId="10d010bb-d350-4d13-a896-37c552b93d02" providerId="ADAL" clId="{32938B3C-AFCE-9445-94C6-73A85C4E21CB}" dt="2025-01-14T16:33:29.094" v="1076" actId="20577"/>
          <ac:spMkLst>
            <pc:docMk/>
            <pc:sldMk cId="3925488099" sldId="273"/>
            <ac:spMk id="3" creationId="{83E16A6A-1963-6A87-2D89-EC758A358B2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1FF0B-C21F-AEF2-1CDB-E81F22ADF0C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BAFE6DD-CEC6-A9D4-1536-3CED9DE356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C1E9D0A-FF21-11EF-9F4C-5FB3088B332F}"/>
              </a:ext>
            </a:extLst>
          </p:cNvPr>
          <p:cNvSpPr>
            <a:spLocks noGrp="1"/>
          </p:cNvSpPr>
          <p:nvPr>
            <p:ph type="dt" sz="half" idx="10"/>
          </p:nvPr>
        </p:nvSpPr>
        <p:spPr/>
        <p:txBody>
          <a:bodyPr/>
          <a:lstStyle/>
          <a:p>
            <a:fld id="{E54227C2-EBEF-410F-809B-7EA2E212FC6D}" type="datetimeFigureOut">
              <a:rPr lang="en-GB" smtClean="0"/>
              <a:t>14/01/2025</a:t>
            </a:fld>
            <a:endParaRPr lang="en-GB"/>
          </a:p>
        </p:txBody>
      </p:sp>
      <p:sp>
        <p:nvSpPr>
          <p:cNvPr id="5" name="Footer Placeholder 4">
            <a:extLst>
              <a:ext uri="{FF2B5EF4-FFF2-40B4-BE49-F238E27FC236}">
                <a16:creationId xmlns:a16="http://schemas.microsoft.com/office/drawing/2014/main" id="{4A6177FD-1625-768D-4550-3B849842E7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FD554C-1333-CEC6-45BB-CC60F18768D0}"/>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626416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8DBDD-B939-5CBE-3355-F032B9E2CB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CF755C-4C14-D67C-CC50-B404D36F426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EF0037-842A-D4AC-673F-C47E350263D0}"/>
              </a:ext>
            </a:extLst>
          </p:cNvPr>
          <p:cNvSpPr>
            <a:spLocks noGrp="1"/>
          </p:cNvSpPr>
          <p:nvPr>
            <p:ph type="dt" sz="half" idx="10"/>
          </p:nvPr>
        </p:nvSpPr>
        <p:spPr/>
        <p:txBody>
          <a:bodyPr/>
          <a:lstStyle/>
          <a:p>
            <a:fld id="{E54227C2-EBEF-410F-809B-7EA2E212FC6D}" type="datetimeFigureOut">
              <a:rPr lang="en-GB" smtClean="0"/>
              <a:t>14/01/2025</a:t>
            </a:fld>
            <a:endParaRPr lang="en-GB"/>
          </a:p>
        </p:txBody>
      </p:sp>
      <p:sp>
        <p:nvSpPr>
          <p:cNvPr id="5" name="Footer Placeholder 4">
            <a:extLst>
              <a:ext uri="{FF2B5EF4-FFF2-40B4-BE49-F238E27FC236}">
                <a16:creationId xmlns:a16="http://schemas.microsoft.com/office/drawing/2014/main" id="{34E41BDD-8E1B-E69D-3C69-61E2F65448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7A4BDD-1AE1-C7BD-DB4A-703866D974FC}"/>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464878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56AA9-D2D3-24BB-0E3A-22A88E20EF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FD87CD-7C90-D9D0-C476-D25F6A2CABA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BAE895-28AE-9C41-E92C-04A5105873E5}"/>
              </a:ext>
            </a:extLst>
          </p:cNvPr>
          <p:cNvSpPr>
            <a:spLocks noGrp="1"/>
          </p:cNvSpPr>
          <p:nvPr>
            <p:ph type="dt" sz="half" idx="10"/>
          </p:nvPr>
        </p:nvSpPr>
        <p:spPr/>
        <p:txBody>
          <a:bodyPr/>
          <a:lstStyle/>
          <a:p>
            <a:fld id="{E54227C2-EBEF-410F-809B-7EA2E212FC6D}" type="datetimeFigureOut">
              <a:rPr lang="en-GB" smtClean="0"/>
              <a:t>14/01/2025</a:t>
            </a:fld>
            <a:endParaRPr lang="en-GB"/>
          </a:p>
        </p:txBody>
      </p:sp>
      <p:sp>
        <p:nvSpPr>
          <p:cNvPr id="5" name="Footer Placeholder 4">
            <a:extLst>
              <a:ext uri="{FF2B5EF4-FFF2-40B4-BE49-F238E27FC236}">
                <a16:creationId xmlns:a16="http://schemas.microsoft.com/office/drawing/2014/main" id="{79B343A8-0768-70E8-B6AD-84C489465E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377C2D-F1D4-813F-784A-EE9BFB9045E6}"/>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1908345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BB0B8-4DB7-268C-00B0-1503066872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80A1DC-00AD-50F1-4B93-02503F940D7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EE2BD16-E8BB-4F0C-D74E-237A845B4F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76C7DE-99BB-7E70-313C-A3EA6D0BDF82}"/>
              </a:ext>
            </a:extLst>
          </p:cNvPr>
          <p:cNvSpPr>
            <a:spLocks noGrp="1"/>
          </p:cNvSpPr>
          <p:nvPr>
            <p:ph type="dt" sz="half" idx="10"/>
          </p:nvPr>
        </p:nvSpPr>
        <p:spPr/>
        <p:txBody>
          <a:bodyPr/>
          <a:lstStyle/>
          <a:p>
            <a:fld id="{E54227C2-EBEF-410F-809B-7EA2E212FC6D}" type="datetimeFigureOut">
              <a:rPr lang="en-GB" smtClean="0"/>
              <a:t>14/01/2025</a:t>
            </a:fld>
            <a:endParaRPr lang="en-GB"/>
          </a:p>
        </p:txBody>
      </p:sp>
      <p:sp>
        <p:nvSpPr>
          <p:cNvPr id="6" name="Footer Placeholder 5">
            <a:extLst>
              <a:ext uri="{FF2B5EF4-FFF2-40B4-BE49-F238E27FC236}">
                <a16:creationId xmlns:a16="http://schemas.microsoft.com/office/drawing/2014/main" id="{16E470B8-2740-2F6B-D76C-E653E86EA1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839E37-0AC2-9D38-371D-9744E0C38742}"/>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315562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61353-ACFB-9A67-6AA3-7A727DA9FAB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39352A-6AE6-F453-91A0-F5603597F7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3F3A3F-771B-76A3-17DA-61D7A058A1D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A18D0DB-4921-9590-E752-8C7910DECF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A4D95AE-6870-412E-07C6-2605E27694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679D0E2-392B-9C8A-9DC0-503601FC3F14}"/>
              </a:ext>
            </a:extLst>
          </p:cNvPr>
          <p:cNvSpPr>
            <a:spLocks noGrp="1"/>
          </p:cNvSpPr>
          <p:nvPr>
            <p:ph type="dt" sz="half" idx="10"/>
          </p:nvPr>
        </p:nvSpPr>
        <p:spPr/>
        <p:txBody>
          <a:bodyPr/>
          <a:lstStyle/>
          <a:p>
            <a:fld id="{E54227C2-EBEF-410F-809B-7EA2E212FC6D}" type="datetimeFigureOut">
              <a:rPr lang="en-GB" smtClean="0"/>
              <a:t>14/01/2025</a:t>
            </a:fld>
            <a:endParaRPr lang="en-GB"/>
          </a:p>
        </p:txBody>
      </p:sp>
      <p:sp>
        <p:nvSpPr>
          <p:cNvPr id="8" name="Footer Placeholder 7">
            <a:extLst>
              <a:ext uri="{FF2B5EF4-FFF2-40B4-BE49-F238E27FC236}">
                <a16:creationId xmlns:a16="http://schemas.microsoft.com/office/drawing/2014/main" id="{2FBBE4F1-0DE2-DFAD-85BD-93A17330710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F50ED23-46DB-1DC4-5C56-49448F80F189}"/>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2868428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A242F-8736-05A7-C582-46C11734852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6880547-EF1C-3D3A-1293-EB49252E859D}"/>
              </a:ext>
            </a:extLst>
          </p:cNvPr>
          <p:cNvSpPr>
            <a:spLocks noGrp="1"/>
          </p:cNvSpPr>
          <p:nvPr>
            <p:ph type="dt" sz="half" idx="10"/>
          </p:nvPr>
        </p:nvSpPr>
        <p:spPr/>
        <p:txBody>
          <a:bodyPr/>
          <a:lstStyle/>
          <a:p>
            <a:fld id="{E54227C2-EBEF-410F-809B-7EA2E212FC6D}" type="datetimeFigureOut">
              <a:rPr lang="en-GB" smtClean="0"/>
              <a:t>14/01/2025</a:t>
            </a:fld>
            <a:endParaRPr lang="en-GB"/>
          </a:p>
        </p:txBody>
      </p:sp>
      <p:sp>
        <p:nvSpPr>
          <p:cNvPr id="4" name="Footer Placeholder 3">
            <a:extLst>
              <a:ext uri="{FF2B5EF4-FFF2-40B4-BE49-F238E27FC236}">
                <a16:creationId xmlns:a16="http://schemas.microsoft.com/office/drawing/2014/main" id="{6B453591-5741-5EA8-27D3-8CA4FAAEEAD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5D5F7FF-28AE-A5E2-9712-D5877E8A3D98}"/>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644167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A7AC25-D9FB-11B2-B027-CF594B636463}"/>
              </a:ext>
            </a:extLst>
          </p:cNvPr>
          <p:cNvSpPr>
            <a:spLocks noGrp="1"/>
          </p:cNvSpPr>
          <p:nvPr>
            <p:ph type="dt" sz="half" idx="10"/>
          </p:nvPr>
        </p:nvSpPr>
        <p:spPr/>
        <p:txBody>
          <a:bodyPr/>
          <a:lstStyle/>
          <a:p>
            <a:fld id="{E54227C2-EBEF-410F-809B-7EA2E212FC6D}" type="datetimeFigureOut">
              <a:rPr lang="en-GB" smtClean="0"/>
              <a:t>14/01/2025</a:t>
            </a:fld>
            <a:endParaRPr lang="en-GB"/>
          </a:p>
        </p:txBody>
      </p:sp>
      <p:sp>
        <p:nvSpPr>
          <p:cNvPr id="3" name="Footer Placeholder 2">
            <a:extLst>
              <a:ext uri="{FF2B5EF4-FFF2-40B4-BE49-F238E27FC236}">
                <a16:creationId xmlns:a16="http://schemas.microsoft.com/office/drawing/2014/main" id="{C7EBF134-734D-AB91-FA82-DC8577E911C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B67B54A-8437-91F4-EC31-9BD970FBB68A}"/>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4181692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96B27-C1A3-E139-EF08-E5D7C1D94E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AB66777-390C-F66C-4E11-103C5FF9633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7F53033-0253-1038-0F0C-C883A9FD1D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E3F746-6F34-F8E3-3EB9-E0852C615804}"/>
              </a:ext>
            </a:extLst>
          </p:cNvPr>
          <p:cNvSpPr>
            <a:spLocks noGrp="1"/>
          </p:cNvSpPr>
          <p:nvPr>
            <p:ph type="dt" sz="half" idx="10"/>
          </p:nvPr>
        </p:nvSpPr>
        <p:spPr/>
        <p:txBody>
          <a:bodyPr/>
          <a:lstStyle/>
          <a:p>
            <a:fld id="{E54227C2-EBEF-410F-809B-7EA2E212FC6D}" type="datetimeFigureOut">
              <a:rPr lang="en-GB" smtClean="0"/>
              <a:t>14/01/2025</a:t>
            </a:fld>
            <a:endParaRPr lang="en-GB"/>
          </a:p>
        </p:txBody>
      </p:sp>
      <p:sp>
        <p:nvSpPr>
          <p:cNvPr id="6" name="Footer Placeholder 5">
            <a:extLst>
              <a:ext uri="{FF2B5EF4-FFF2-40B4-BE49-F238E27FC236}">
                <a16:creationId xmlns:a16="http://schemas.microsoft.com/office/drawing/2014/main" id="{B3F94288-1BD0-1659-1EA0-774B066AF5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A7132C-5CE3-0852-2A41-9C8337503127}"/>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1602755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4803B-8935-C9D4-F4C1-C0FFD5DEC4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6CFDA01-0328-82D9-0B4F-467DFFC780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4834BE9-0AB0-886C-558C-0011AAEDEA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D29D8E-3523-14D2-65A4-6C2522E2357B}"/>
              </a:ext>
            </a:extLst>
          </p:cNvPr>
          <p:cNvSpPr>
            <a:spLocks noGrp="1"/>
          </p:cNvSpPr>
          <p:nvPr>
            <p:ph type="dt" sz="half" idx="10"/>
          </p:nvPr>
        </p:nvSpPr>
        <p:spPr/>
        <p:txBody>
          <a:bodyPr/>
          <a:lstStyle/>
          <a:p>
            <a:fld id="{E54227C2-EBEF-410F-809B-7EA2E212FC6D}" type="datetimeFigureOut">
              <a:rPr lang="en-GB" smtClean="0"/>
              <a:t>14/01/2025</a:t>
            </a:fld>
            <a:endParaRPr lang="en-GB"/>
          </a:p>
        </p:txBody>
      </p:sp>
      <p:sp>
        <p:nvSpPr>
          <p:cNvPr id="6" name="Footer Placeholder 5">
            <a:extLst>
              <a:ext uri="{FF2B5EF4-FFF2-40B4-BE49-F238E27FC236}">
                <a16:creationId xmlns:a16="http://schemas.microsoft.com/office/drawing/2014/main" id="{060D7C0A-FE15-2578-8D31-CE4ACCFE22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284D49-BA0A-1957-6385-15D3AEEA82D8}"/>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3403947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9AC7F-59EA-F426-21CB-26C2B0E2A0D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DAF26AF-ABBB-C586-9239-F6EB3605BBB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08837B-AE23-E783-2E14-EA0B0E061657}"/>
              </a:ext>
            </a:extLst>
          </p:cNvPr>
          <p:cNvSpPr>
            <a:spLocks noGrp="1"/>
          </p:cNvSpPr>
          <p:nvPr>
            <p:ph type="dt" sz="half" idx="10"/>
          </p:nvPr>
        </p:nvSpPr>
        <p:spPr/>
        <p:txBody>
          <a:bodyPr/>
          <a:lstStyle/>
          <a:p>
            <a:fld id="{E54227C2-EBEF-410F-809B-7EA2E212FC6D}" type="datetimeFigureOut">
              <a:rPr lang="en-GB" smtClean="0"/>
              <a:t>14/01/2025</a:t>
            </a:fld>
            <a:endParaRPr lang="en-GB"/>
          </a:p>
        </p:txBody>
      </p:sp>
      <p:sp>
        <p:nvSpPr>
          <p:cNvPr id="5" name="Footer Placeholder 4">
            <a:extLst>
              <a:ext uri="{FF2B5EF4-FFF2-40B4-BE49-F238E27FC236}">
                <a16:creationId xmlns:a16="http://schemas.microsoft.com/office/drawing/2014/main" id="{C99CD25F-5AC2-DE78-2EEC-FAF8323843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F1D428-B8C1-EBAC-295D-8FAB882817A4}"/>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356537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814AB8-B4E0-AEAC-06D2-CBF103DAF44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DCE2CD-D0CC-5F78-F2FD-E1A22AB08FD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673856-0807-0747-8B69-A368D1007AF3}"/>
              </a:ext>
            </a:extLst>
          </p:cNvPr>
          <p:cNvSpPr>
            <a:spLocks noGrp="1"/>
          </p:cNvSpPr>
          <p:nvPr>
            <p:ph type="dt" sz="half" idx="10"/>
          </p:nvPr>
        </p:nvSpPr>
        <p:spPr/>
        <p:txBody>
          <a:bodyPr/>
          <a:lstStyle/>
          <a:p>
            <a:fld id="{E54227C2-EBEF-410F-809B-7EA2E212FC6D}" type="datetimeFigureOut">
              <a:rPr lang="en-GB" smtClean="0"/>
              <a:t>14/01/2025</a:t>
            </a:fld>
            <a:endParaRPr lang="en-GB"/>
          </a:p>
        </p:txBody>
      </p:sp>
      <p:sp>
        <p:nvSpPr>
          <p:cNvPr id="5" name="Footer Placeholder 4">
            <a:extLst>
              <a:ext uri="{FF2B5EF4-FFF2-40B4-BE49-F238E27FC236}">
                <a16:creationId xmlns:a16="http://schemas.microsoft.com/office/drawing/2014/main" id="{7DE22D5D-0048-E4FE-65C1-494C661D84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D3FFFE-DAE5-AFC2-52C6-33F54F1EBA49}"/>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2638559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2BB6E5-5BE5-431F-14EF-D789260085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C8D82A-AC9B-03C6-E4A4-DBEA26F097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E4AD5E-4DF9-47B2-499B-3891DEE532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54227C2-EBEF-410F-809B-7EA2E212FC6D}" type="datetimeFigureOut">
              <a:rPr lang="en-GB" smtClean="0"/>
              <a:t>14/01/2025</a:t>
            </a:fld>
            <a:endParaRPr lang="en-GB"/>
          </a:p>
        </p:txBody>
      </p:sp>
      <p:sp>
        <p:nvSpPr>
          <p:cNvPr id="5" name="Footer Placeholder 4">
            <a:extLst>
              <a:ext uri="{FF2B5EF4-FFF2-40B4-BE49-F238E27FC236}">
                <a16:creationId xmlns:a16="http://schemas.microsoft.com/office/drawing/2014/main" id="{6D7DD5E0-948E-7DBD-CB42-FE72D4123F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8A33456-7442-2062-7FA9-CD475F420B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D415E9C-570A-41BC-AD93-93684533893A}" type="slidenum">
              <a:rPr lang="en-GB" smtClean="0"/>
              <a:t>‹#›</a:t>
            </a:fld>
            <a:endParaRPr lang="en-GB"/>
          </a:p>
        </p:txBody>
      </p:sp>
    </p:spTree>
    <p:extLst>
      <p:ext uri="{BB962C8B-B14F-4D97-AF65-F5344CB8AC3E}">
        <p14:creationId xmlns:p14="http://schemas.microsoft.com/office/powerpoint/2010/main" val="26874825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8E08FED-AAC7-4918-E481-5F52FBD7401C}"/>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t="16932" r="-1" b="16087"/>
          <a:stretch/>
        </p:blipFill>
        <p:spPr bwMode="auto">
          <a:xfrm>
            <a:off x="20" y="10"/>
            <a:ext cx="1218893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524000" y="1122363"/>
            <a:ext cx="9144000" cy="3063240"/>
          </a:xfrm>
        </p:spPr>
        <p:txBody>
          <a:bodyPr lIns="72000" tIns="144000" rIns="72000" bIns="72000">
            <a:normAutofit/>
          </a:bodyPr>
          <a:lstStyle/>
          <a:p>
            <a:r>
              <a:rPr lang="en-GB" sz="6600">
                <a:solidFill>
                  <a:schemeClr val="bg1"/>
                </a:solidFill>
                <a:latin typeface="Futura" pitchFamily="50" charset="0"/>
              </a:rPr>
              <a:t>PROJECT CYCLE-</a:t>
            </a:r>
            <a:br>
              <a:rPr lang="en-GB" sz="6600">
                <a:solidFill>
                  <a:schemeClr val="bg1"/>
                </a:solidFill>
                <a:latin typeface="Futura" pitchFamily="50" charset="0"/>
              </a:rPr>
            </a:br>
            <a:r>
              <a:rPr lang="en-GB" sz="6600">
                <a:solidFill>
                  <a:schemeClr val="bg1"/>
                </a:solidFill>
                <a:latin typeface="Futura" pitchFamily="50" charset="0"/>
              </a:rPr>
              <a:t>Editing &amp; Evaluating</a:t>
            </a:r>
          </a:p>
        </p:txBody>
      </p:sp>
      <p:sp>
        <p:nvSpPr>
          <p:cNvPr id="30"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34169784"/>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Editing </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a:normAutofit fontScale="92500" lnSpcReduction="10000"/>
          </a:bodyPr>
          <a:lstStyle/>
          <a:p>
            <a:pPr marL="0" indent="0">
              <a:buNone/>
            </a:pPr>
            <a:endParaRPr lang="en-GB" sz="1300" dirty="0"/>
          </a:p>
          <a:p>
            <a:pPr marL="0" indent="0" algn="l">
              <a:buNone/>
            </a:pPr>
            <a:r>
              <a:rPr lang="en-GB" sz="2000" b="0" i="0" u="none" strike="noStrike" dirty="0">
                <a:solidFill>
                  <a:srgbClr val="000000"/>
                </a:solidFill>
                <a:effectLst/>
              </a:rPr>
              <a:t>Documenting your darkroom editing is important because it helps you repeat successful results and avoid mistakes. By keeping track of your settings for the enlarger, crop choices, and contrast adjustments, you can make your process more efficient and consistent. The enlarger controls the size and sharpness of your image. Writing down settings like the exposure time, enlarger height and aperture helps you recreate the same look in future prints. Cropping affects the composition of your image. By noting how much of the image you crop out, you can easily repeat the same framing in future prints. Contrast gives your prints depth and detail. Recording the contrast filters or exposure times used ensures you can match the same look later. In short, keeping track of these details makes it easier to improve your skills, save time, and produce prints that look just how you want. It turns a trial-and-error process into a more controlled and repeatable one.</a:t>
            </a:r>
          </a:p>
          <a:p>
            <a:pPr marL="0" indent="0">
              <a:buNone/>
            </a:pPr>
            <a:endParaRPr lang="en-GB" sz="1300" dirty="0"/>
          </a:p>
        </p:txBody>
      </p:sp>
      <p:pic>
        <p:nvPicPr>
          <p:cNvPr id="8" name="Picture 7" descr="A sign on a pole in front of water&#10;&#10;Description automatically generated">
            <a:extLst>
              <a:ext uri="{FF2B5EF4-FFF2-40B4-BE49-F238E27FC236}">
                <a16:creationId xmlns:a16="http://schemas.microsoft.com/office/drawing/2014/main" id="{9F3A3521-E7EB-0D09-1A20-5B095A2A9C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607" y="638524"/>
            <a:ext cx="5501641" cy="5580951"/>
          </a:xfrm>
          <a:prstGeom prst="rect">
            <a:avLst/>
          </a:prstGeom>
        </p:spPr>
      </p:pic>
    </p:spTree>
    <p:extLst>
      <p:ext uri="{BB962C8B-B14F-4D97-AF65-F5344CB8AC3E}">
        <p14:creationId xmlns:p14="http://schemas.microsoft.com/office/powerpoint/2010/main" val="15088880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6AF49-D4AA-0FDB-6F92-0C3B04C2D5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4F91D1-0F04-8EBD-D4CE-F8924331A7C0}"/>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Evaluating </a:t>
            </a:r>
          </a:p>
        </p:txBody>
      </p:sp>
      <p:sp>
        <p:nvSpPr>
          <p:cNvPr id="3" name="Content Placeholder 2">
            <a:extLst>
              <a:ext uri="{FF2B5EF4-FFF2-40B4-BE49-F238E27FC236}">
                <a16:creationId xmlns:a16="http://schemas.microsoft.com/office/drawing/2014/main" id="{6239BD4D-5615-C889-1CFD-525718425BB9}"/>
              </a:ext>
            </a:extLst>
          </p:cNvPr>
          <p:cNvSpPr>
            <a:spLocks noGrp="1"/>
          </p:cNvSpPr>
          <p:nvPr>
            <p:ph idx="1"/>
          </p:nvPr>
        </p:nvSpPr>
        <p:spPr>
          <a:xfrm>
            <a:off x="301752" y="1016006"/>
            <a:ext cx="5501640" cy="5457945"/>
          </a:xfrm>
          <a:ln>
            <a:solidFill>
              <a:schemeClr val="tx1"/>
            </a:solidFill>
          </a:ln>
        </p:spPr>
        <p:txBody>
          <a:bodyPr>
            <a:noAutofit/>
          </a:bodyPr>
          <a:lstStyle/>
          <a:p>
            <a:pPr marL="0" indent="0">
              <a:buNone/>
            </a:pPr>
            <a:r>
              <a:rPr lang="en-GB" sz="1600" b="0" i="0" u="none" strike="noStrike" dirty="0">
                <a:solidFill>
                  <a:srgbClr val="000000"/>
                </a:solidFill>
                <a:effectLst/>
              </a:rPr>
              <a:t>Evaluation is important because it helps you stay connected to your goals and understand how well you’re doing. By looking back at your work, you can see if you’re on track with what you wanted to achieve.  When you evaluate your work, you can reflect on what you’ve learned. This might include new techniques or things you now understand better. It also lets you see where you’ve done well, which boosts your confidence and encourages you to keep improving. </a:t>
            </a:r>
            <a:r>
              <a:rPr lang="en-GB" sz="1600" dirty="0">
                <a:solidFill>
                  <a:srgbClr val="000000"/>
                </a:solidFill>
              </a:rPr>
              <a:t>Overall I think the exposures on this roll were quite good and </a:t>
            </a:r>
            <a:r>
              <a:rPr lang="en-GB" sz="1600" dirty="0" err="1">
                <a:solidFill>
                  <a:srgbClr val="000000"/>
                </a:solidFill>
              </a:rPr>
              <a:t>im</a:t>
            </a:r>
            <a:r>
              <a:rPr lang="en-GB" sz="1600" dirty="0">
                <a:solidFill>
                  <a:srgbClr val="000000"/>
                </a:solidFill>
              </a:rPr>
              <a:t> really impressed with some of the shots I got. </a:t>
            </a:r>
            <a:r>
              <a:rPr lang="en-GB" sz="1600" b="0" i="0" u="none" strike="noStrike" dirty="0">
                <a:solidFill>
                  <a:srgbClr val="000000"/>
                </a:solidFill>
                <a:effectLst/>
              </a:rPr>
              <a:t>Looking at your mistakes is also a key part of evaluation. By thinking about what went wrong, you can avoid making the same errors in the future. </a:t>
            </a:r>
            <a:r>
              <a:rPr lang="en-GB" sz="1600" dirty="0">
                <a:solidFill>
                  <a:srgbClr val="000000"/>
                </a:solidFill>
              </a:rPr>
              <a:t>I really enjoy working in the darkroom so I am somewhat disappointed with the outcome and neatness of this contact sheet and some other prints as I feel I could’ve been more careful and put more effort into the handling of them</a:t>
            </a:r>
            <a:r>
              <a:rPr lang="en-GB" sz="1600" b="0" i="0" u="none" strike="noStrike" dirty="0">
                <a:solidFill>
                  <a:srgbClr val="000000"/>
                </a:solidFill>
                <a:effectLst/>
              </a:rPr>
              <a:t>. Evaluation helps guide your next steps. It lets you decide what to focus on or try next, whether it’s improving certain areas or exploring new ideas. </a:t>
            </a:r>
            <a:endParaRPr lang="en-GB" sz="1600" dirty="0"/>
          </a:p>
        </p:txBody>
      </p:sp>
      <p:pic>
        <p:nvPicPr>
          <p:cNvPr id="4" name="Picture 3" descr="A black and white photo of a beach&#10;&#10;Description automatically generated">
            <a:extLst>
              <a:ext uri="{FF2B5EF4-FFF2-40B4-BE49-F238E27FC236}">
                <a16:creationId xmlns:a16="http://schemas.microsoft.com/office/drawing/2014/main" id="{DA27D80C-A12C-DD84-6B66-86C8DEC594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23039" y="1412184"/>
            <a:ext cx="6158947" cy="4305035"/>
          </a:xfrm>
          <a:prstGeom prst="rect">
            <a:avLst/>
          </a:prstGeom>
        </p:spPr>
      </p:pic>
    </p:spTree>
    <p:extLst>
      <p:ext uri="{BB962C8B-B14F-4D97-AF65-F5344CB8AC3E}">
        <p14:creationId xmlns:p14="http://schemas.microsoft.com/office/powerpoint/2010/main" val="2445342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A4693-42DD-7AC7-8E3F-2C012E2D0F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E5405D-3261-79D1-7454-0E736F85B3AC}"/>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Editing – Darkroom Printing</a:t>
            </a:r>
          </a:p>
        </p:txBody>
      </p:sp>
      <p:sp>
        <p:nvSpPr>
          <p:cNvPr id="3" name="Content Placeholder 2">
            <a:extLst>
              <a:ext uri="{FF2B5EF4-FFF2-40B4-BE49-F238E27FC236}">
                <a16:creationId xmlns:a16="http://schemas.microsoft.com/office/drawing/2014/main" id="{4288B158-1E25-0C78-EB51-D4C5E82CE833}"/>
              </a:ext>
            </a:extLst>
          </p:cNvPr>
          <p:cNvSpPr>
            <a:spLocks noGrp="1"/>
          </p:cNvSpPr>
          <p:nvPr>
            <p:ph idx="1"/>
          </p:nvPr>
        </p:nvSpPr>
        <p:spPr>
          <a:xfrm>
            <a:off x="301752" y="1016006"/>
            <a:ext cx="5501640" cy="5457945"/>
          </a:xfrm>
          <a:ln>
            <a:solidFill>
              <a:schemeClr val="tx1"/>
            </a:solidFill>
          </a:ln>
        </p:spPr>
        <p:txBody>
          <a:bodyPr>
            <a:normAutofit/>
          </a:bodyPr>
          <a:lstStyle/>
          <a:p>
            <a:pPr algn="l">
              <a:buFont typeface="+mj-lt"/>
              <a:buAutoNum type="arabicPeriod"/>
            </a:pPr>
            <a:r>
              <a:rPr lang="en-GB" sz="1600" i="0" u="none" strike="noStrike" dirty="0">
                <a:solidFill>
                  <a:srgbClr val="000000"/>
                </a:solidFill>
                <a:effectLst/>
              </a:rPr>
              <a:t>Enlarging the Image</a:t>
            </a:r>
            <a:r>
              <a:rPr lang="en-GB" sz="1600" b="0" i="0" u="none" strike="noStrike" dirty="0">
                <a:solidFill>
                  <a:srgbClr val="000000"/>
                </a:solidFill>
                <a:effectLst/>
              </a:rPr>
              <a:t>: I placed the negative in the enlarger and adjusted the focus. Using the enlarger’s controls, I chose the appropriate aperture size to control the depth of field and exposure. I set the exposure time to 10 seconds at f/22 with no filters based on test strips and previous experiments.</a:t>
            </a:r>
          </a:p>
          <a:p>
            <a:pPr algn="l">
              <a:buFont typeface="+mj-lt"/>
              <a:buAutoNum type="arabicPeriod"/>
            </a:pPr>
            <a:r>
              <a:rPr lang="en-GB" sz="1600" i="0" u="none" strike="noStrike" dirty="0">
                <a:solidFill>
                  <a:srgbClr val="000000"/>
                </a:solidFill>
                <a:effectLst/>
              </a:rPr>
              <a:t>Cropping</a:t>
            </a:r>
            <a:r>
              <a:rPr lang="en-GB" sz="1600" b="0" i="0" u="none" strike="noStrike" dirty="0">
                <a:solidFill>
                  <a:srgbClr val="000000"/>
                </a:solidFill>
                <a:effectLst/>
              </a:rPr>
              <a:t>: Using the easel, I decided on the crop. I adjusted the edges of the frame slightly but just enough to ensure I had clean crisp edges and perfectly </a:t>
            </a:r>
            <a:r>
              <a:rPr lang="en-GB" sz="1600" b="0" i="0" u="none" strike="noStrike" dirty="0" err="1">
                <a:solidFill>
                  <a:srgbClr val="000000"/>
                </a:solidFill>
                <a:effectLst/>
              </a:rPr>
              <a:t>centered</a:t>
            </a:r>
            <a:r>
              <a:rPr lang="en-GB" sz="1600" b="0" i="0" u="none" strike="noStrike" dirty="0">
                <a:solidFill>
                  <a:srgbClr val="000000"/>
                </a:solidFill>
                <a:effectLst/>
              </a:rPr>
              <a:t> subject. I made sure I had equal consistent borders.</a:t>
            </a:r>
          </a:p>
          <a:p>
            <a:pPr algn="l">
              <a:buFont typeface="+mj-lt"/>
              <a:buAutoNum type="arabicPeriod"/>
            </a:pPr>
            <a:r>
              <a:rPr lang="en-GB" sz="1600" i="0" u="none" strike="noStrike" dirty="0">
                <a:solidFill>
                  <a:srgbClr val="000000"/>
                </a:solidFill>
                <a:effectLst/>
              </a:rPr>
              <a:t>Exposure</a:t>
            </a:r>
            <a:r>
              <a:rPr lang="en-GB" sz="1600" b="0" i="0" u="none" strike="noStrike" dirty="0">
                <a:solidFill>
                  <a:srgbClr val="000000"/>
                </a:solidFill>
                <a:effectLst/>
              </a:rPr>
              <a:t>: I turned on the enlarger light for the selected exposure time. After the exposure was complete, I quickly moved the paper to the developer tray.</a:t>
            </a:r>
          </a:p>
          <a:p>
            <a:pPr algn="l">
              <a:buFont typeface="+mj-lt"/>
              <a:buAutoNum type="arabicPeriod"/>
            </a:pPr>
            <a:r>
              <a:rPr lang="en-GB" sz="1600" i="0" u="none" strike="noStrike" dirty="0">
                <a:solidFill>
                  <a:srgbClr val="000000"/>
                </a:solidFill>
                <a:effectLst/>
              </a:rPr>
              <a:t>Development Process</a:t>
            </a:r>
            <a:r>
              <a:rPr lang="en-GB" sz="1600" b="0" i="0" u="none" strike="noStrike" dirty="0">
                <a:solidFill>
                  <a:srgbClr val="000000"/>
                </a:solidFill>
                <a:effectLst/>
              </a:rPr>
              <a:t>: The paper went through a series of chemicals—developer, stop bath, and fixer—followed by rinsing and drying. I carefully monitored the timing in the developer, allowing about 1 minutes of exposure for proper contrast development. My chosen paper was fibre based so the wash time is prolonged by </a:t>
            </a:r>
            <a:r>
              <a:rPr lang="en-GB" sz="1600" b="0" i="0" u="none" strike="noStrike" dirty="0" err="1">
                <a:solidFill>
                  <a:srgbClr val="000000"/>
                </a:solidFill>
                <a:effectLst/>
              </a:rPr>
              <a:t>atleast</a:t>
            </a:r>
            <a:r>
              <a:rPr lang="en-GB" sz="1600" b="0" i="0" u="none" strike="noStrike" dirty="0">
                <a:solidFill>
                  <a:srgbClr val="000000"/>
                </a:solidFill>
                <a:effectLst/>
              </a:rPr>
              <a:t> 40 minutes.</a:t>
            </a:r>
          </a:p>
          <a:p>
            <a:pPr algn="l">
              <a:buFont typeface="+mj-lt"/>
              <a:buAutoNum type="arabicPeriod"/>
            </a:pPr>
            <a:r>
              <a:rPr lang="en-GB" sz="1600" b="0" i="0" u="none" strike="noStrike" dirty="0" err="1">
                <a:solidFill>
                  <a:srgbClr val="000000"/>
                </a:solidFill>
                <a:effectLst/>
              </a:rPr>
              <a:t>Evalution</a:t>
            </a:r>
            <a:r>
              <a:rPr lang="en-GB" sz="1600" b="0" i="0" u="none" strike="noStrike" dirty="0">
                <a:solidFill>
                  <a:srgbClr val="000000"/>
                </a:solidFill>
                <a:effectLst/>
              </a:rPr>
              <a:t>: I was really happy with and proud of this print.</a:t>
            </a:r>
          </a:p>
        </p:txBody>
      </p:sp>
      <p:pic>
        <p:nvPicPr>
          <p:cNvPr id="4" name="Picture 3" descr="A black and white photo of a tape measure&#10;&#10;Description automatically generated">
            <a:extLst>
              <a:ext uri="{FF2B5EF4-FFF2-40B4-BE49-F238E27FC236}">
                <a16:creationId xmlns:a16="http://schemas.microsoft.com/office/drawing/2014/main" id="{9239C238-1EF2-670A-2CD8-E2CC9D5F7C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7709723" y="531800"/>
            <a:ext cx="2482781" cy="3058762"/>
          </a:xfrm>
          <a:prstGeom prst="rect">
            <a:avLst/>
          </a:prstGeom>
        </p:spPr>
      </p:pic>
      <p:pic>
        <p:nvPicPr>
          <p:cNvPr id="7" name="Picture 6" descr="A sign on a pole in front of water&#10;&#10;Description automatically generated">
            <a:extLst>
              <a:ext uri="{FF2B5EF4-FFF2-40B4-BE49-F238E27FC236}">
                <a16:creationId xmlns:a16="http://schemas.microsoft.com/office/drawing/2014/main" id="{DB6ED50E-0E05-C0EB-832A-D1B613CD99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1732" y="3445964"/>
            <a:ext cx="3058764" cy="3102858"/>
          </a:xfrm>
          <a:prstGeom prst="rect">
            <a:avLst/>
          </a:prstGeom>
        </p:spPr>
      </p:pic>
    </p:spTree>
    <p:extLst>
      <p:ext uri="{BB962C8B-B14F-4D97-AF65-F5344CB8AC3E}">
        <p14:creationId xmlns:p14="http://schemas.microsoft.com/office/powerpoint/2010/main" val="35854381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81448-DC50-E401-ED19-8029C9A00A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AB4234-8350-721B-686A-B432C831F8EB}"/>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Critique</a:t>
            </a:r>
          </a:p>
        </p:txBody>
      </p:sp>
      <p:sp>
        <p:nvSpPr>
          <p:cNvPr id="3" name="Content Placeholder 2">
            <a:extLst>
              <a:ext uri="{FF2B5EF4-FFF2-40B4-BE49-F238E27FC236}">
                <a16:creationId xmlns:a16="http://schemas.microsoft.com/office/drawing/2014/main" id="{59D2C44B-0C18-BCF7-6E0A-E27D21C00FDA}"/>
              </a:ext>
            </a:extLst>
          </p:cNvPr>
          <p:cNvSpPr>
            <a:spLocks noGrp="1"/>
          </p:cNvSpPr>
          <p:nvPr>
            <p:ph idx="1"/>
          </p:nvPr>
        </p:nvSpPr>
        <p:spPr>
          <a:xfrm>
            <a:off x="301752" y="1016006"/>
            <a:ext cx="5501640" cy="5457945"/>
          </a:xfrm>
          <a:ln>
            <a:solidFill>
              <a:schemeClr val="tx1"/>
            </a:solidFill>
          </a:ln>
        </p:spPr>
        <p:txBody>
          <a:bodyPr>
            <a:normAutofit/>
          </a:bodyPr>
          <a:lstStyle/>
          <a:p>
            <a:pPr marL="0" indent="0">
              <a:buNone/>
            </a:pPr>
            <a:r>
              <a:rPr lang="en-GB" sz="1300" dirty="0"/>
              <a:t>100-300 words noting your findings from the critique</a:t>
            </a:r>
          </a:p>
          <a:p>
            <a:pPr marL="0" indent="0">
              <a:buNone/>
            </a:pPr>
            <a:r>
              <a:rPr lang="en-GB" sz="1400" dirty="0"/>
              <a:t>Respond to 3 post it notes left about your work.</a:t>
            </a:r>
          </a:p>
          <a:p>
            <a:pPr marL="0" indent="0">
              <a:buNone/>
            </a:pPr>
            <a:r>
              <a:rPr lang="en-GB" sz="1400" dirty="0"/>
              <a:t>Reflect on how your work has been received. </a:t>
            </a:r>
          </a:p>
        </p:txBody>
      </p:sp>
      <p:sp>
        <p:nvSpPr>
          <p:cNvPr id="5" name="Content Placeholder 2">
            <a:extLst>
              <a:ext uri="{FF2B5EF4-FFF2-40B4-BE49-F238E27FC236}">
                <a16:creationId xmlns:a16="http://schemas.microsoft.com/office/drawing/2014/main" id="{9792CC65-37D5-241C-28CF-9F198DED1076}"/>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Include an image of the critique</a:t>
            </a:r>
          </a:p>
        </p:txBody>
      </p:sp>
    </p:spTree>
    <p:extLst>
      <p:ext uri="{BB962C8B-B14F-4D97-AF65-F5344CB8AC3E}">
        <p14:creationId xmlns:p14="http://schemas.microsoft.com/office/powerpoint/2010/main" val="4248462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9A7D97-96E9-795B-7A65-13AAB24720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D459E3-3189-9EA4-9039-E2668572AC0A}"/>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Evaluating</a:t>
            </a:r>
          </a:p>
        </p:txBody>
      </p:sp>
      <p:sp>
        <p:nvSpPr>
          <p:cNvPr id="3" name="Content Placeholder 2">
            <a:extLst>
              <a:ext uri="{FF2B5EF4-FFF2-40B4-BE49-F238E27FC236}">
                <a16:creationId xmlns:a16="http://schemas.microsoft.com/office/drawing/2014/main" id="{83E16A6A-1963-6A87-2D89-EC758A358B2D}"/>
              </a:ext>
            </a:extLst>
          </p:cNvPr>
          <p:cNvSpPr>
            <a:spLocks noGrp="1"/>
          </p:cNvSpPr>
          <p:nvPr>
            <p:ph idx="1"/>
          </p:nvPr>
        </p:nvSpPr>
        <p:spPr>
          <a:xfrm>
            <a:off x="301752" y="1016006"/>
            <a:ext cx="5501640" cy="5457945"/>
          </a:xfrm>
          <a:ln>
            <a:solidFill>
              <a:schemeClr val="tx1"/>
            </a:solidFill>
          </a:ln>
        </p:spPr>
        <p:txBody>
          <a:bodyPr>
            <a:normAutofit/>
          </a:bodyPr>
          <a:lstStyle/>
          <a:p>
            <a:pPr marL="0" indent="0">
              <a:buNone/>
            </a:pPr>
            <a:r>
              <a:rPr lang="en-GB" sz="1300" dirty="0"/>
              <a:t>100-300 evaluation.</a:t>
            </a:r>
          </a:p>
          <a:p>
            <a:pPr marL="0" indent="0">
              <a:buNone/>
            </a:pPr>
            <a:r>
              <a:rPr lang="en-GB" sz="1400" dirty="0"/>
              <a:t>Aim – did you achieve your aim. Reflect on this</a:t>
            </a:r>
          </a:p>
          <a:p>
            <a:pPr marL="0" indent="0">
              <a:buNone/>
            </a:pPr>
            <a:r>
              <a:rPr lang="en-GB" sz="1400" dirty="0"/>
              <a:t>Planning – Did you plan well. What would you do differently?</a:t>
            </a:r>
          </a:p>
          <a:p>
            <a:pPr marL="0" indent="0">
              <a:buNone/>
            </a:pPr>
            <a:r>
              <a:rPr lang="en-GB" sz="1400" dirty="0"/>
              <a:t>Shoot – How did the shoot go? Did you perform well. Would you 		change anything?</a:t>
            </a:r>
          </a:p>
          <a:p>
            <a:pPr marL="0" indent="0">
              <a:buNone/>
            </a:pPr>
            <a:r>
              <a:rPr lang="en-GB" sz="1400" dirty="0"/>
              <a:t>Selection (from contact Sheet) – Does your selection make sense for 	your aims?</a:t>
            </a:r>
          </a:p>
          <a:p>
            <a:pPr marL="0" indent="0">
              <a:buNone/>
            </a:pPr>
            <a:r>
              <a:rPr lang="en-GB" sz="1400" dirty="0"/>
              <a:t>Editing/Printing– Are your edits good quality? Did you learn 	something new?</a:t>
            </a:r>
          </a:p>
          <a:p>
            <a:pPr marL="0" indent="0">
              <a:buNone/>
            </a:pPr>
            <a:r>
              <a:rPr lang="en-GB" sz="1400" dirty="0"/>
              <a:t>*Critique – What do other people think? Is your work talking to your 	audience?</a:t>
            </a:r>
          </a:p>
          <a:p>
            <a:pPr marL="0" indent="0">
              <a:buNone/>
            </a:pPr>
            <a:r>
              <a:rPr lang="en-GB" sz="1400" dirty="0"/>
              <a:t>Outcomes – Have your outcomes displayed new skills? Do they 	achieve aims? What can you improve?</a:t>
            </a:r>
          </a:p>
          <a:p>
            <a:pPr marL="0" indent="0">
              <a:buNone/>
            </a:pPr>
            <a:endParaRPr lang="en-GB" sz="1400" dirty="0"/>
          </a:p>
        </p:txBody>
      </p:sp>
      <p:pic>
        <p:nvPicPr>
          <p:cNvPr id="4" name="Picture 3" descr="A sign on a pole in front of water&#10;&#10;Description automatically generated">
            <a:extLst>
              <a:ext uri="{FF2B5EF4-FFF2-40B4-BE49-F238E27FC236}">
                <a16:creationId xmlns:a16="http://schemas.microsoft.com/office/drawing/2014/main" id="{5569E72F-3B69-43D4-0245-36355948E9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2860" y="638524"/>
            <a:ext cx="5501641" cy="5580951"/>
          </a:xfrm>
          <a:prstGeom prst="rect">
            <a:avLst/>
          </a:prstGeom>
        </p:spPr>
      </p:pic>
    </p:spTree>
    <p:extLst>
      <p:ext uri="{BB962C8B-B14F-4D97-AF65-F5344CB8AC3E}">
        <p14:creationId xmlns:p14="http://schemas.microsoft.com/office/powerpoint/2010/main" val="39254880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936</TotalTime>
  <Words>762</Words>
  <Application>Microsoft Macintosh PowerPoint</Application>
  <PresentationFormat>Widescreen</PresentationFormat>
  <Paragraphs>26</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Aptos</vt:lpstr>
      <vt:lpstr>Aptos Display</vt:lpstr>
      <vt:lpstr>Arial</vt:lpstr>
      <vt:lpstr>Futura</vt:lpstr>
      <vt:lpstr>Office Theme</vt:lpstr>
      <vt:lpstr>PROJECT CYCLE- Editing &amp; Evaluating</vt:lpstr>
      <vt:lpstr>Editing </vt:lpstr>
      <vt:lpstr>Evaluating </vt:lpstr>
      <vt:lpstr>Editing – Darkroom Printing</vt:lpstr>
      <vt:lpstr>Critique</vt:lpstr>
      <vt:lpstr>Evaluating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Joe Coleman (0750363)</dc:creator>
  <cp:lastModifiedBy>Caitlin Doyle (2305596)</cp:lastModifiedBy>
  <cp:revision>2</cp:revision>
  <dcterms:created xsi:type="dcterms:W3CDTF">2024-09-17T10:29:53Z</dcterms:created>
  <dcterms:modified xsi:type="dcterms:W3CDTF">2025-01-14T16:33:36Z</dcterms:modified>
</cp:coreProperties>
</file>