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25" r:id="rId1"/>
  </p:sldMasterIdLst>
  <p:sldIdLst>
    <p:sldId id="267" r:id="rId2"/>
    <p:sldId id="264" r:id="rId3"/>
    <p:sldId id="257" r:id="rId4"/>
    <p:sldId id="266" r:id="rId5"/>
    <p:sldId id="258" r:id="rId6"/>
    <p:sldId id="259" r:id="rId7"/>
    <p:sldId id="260" r:id="rId8"/>
    <p:sldId id="261" r:id="rId9"/>
    <p:sldId id="268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CFC6"/>
    <a:srgbClr val="C5928C"/>
    <a:srgbClr val="D3ABA5"/>
    <a:srgbClr val="FF7E79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D6BEAB-5EF5-98CD-1BBB-AEDA1F3C39D9}" v="16" dt="2026-03-16T03:46:53.063"/>
    <p1510:client id="{A3E10757-84D8-E64F-8D54-B5326232BF43}" v="2907" dt="2026-03-16T03:41:44.2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–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issa Borges De Oliveira Ferreira (2440080)" userId="S::2440080@student.uwtsd.ac.uk::59690597-963a-4fa3-a57f-1a8aaf19e7df" providerId="AD" clId="Web-{98D6BEAB-5EF5-98CD-1BBB-AEDA1F3C39D9}"/>
    <pc:docChg chg="modSld">
      <pc:chgData name="Melissa Borges De Oliveira Ferreira (2440080)" userId="S::2440080@student.uwtsd.ac.uk::59690597-963a-4fa3-a57f-1a8aaf19e7df" providerId="AD" clId="Web-{98D6BEAB-5EF5-98CD-1BBB-AEDA1F3C39D9}" dt="2026-03-16T03:46:53.063" v="14"/>
      <pc:docMkLst>
        <pc:docMk/>
      </pc:docMkLst>
      <pc:sldChg chg="modSp delAnim">
        <pc:chgData name="Melissa Borges De Oliveira Ferreira (2440080)" userId="S::2440080@student.uwtsd.ac.uk::59690597-963a-4fa3-a57f-1a8aaf19e7df" providerId="AD" clId="Web-{98D6BEAB-5EF5-98CD-1BBB-AEDA1F3C39D9}" dt="2026-03-16T03:46:53.063" v="14"/>
        <pc:sldMkLst>
          <pc:docMk/>
          <pc:sldMk cId="3169139710" sldId="257"/>
        </pc:sldMkLst>
        <pc:graphicFrameChg chg="mod modGraphic">
          <ac:chgData name="Melissa Borges De Oliveira Ferreira (2440080)" userId="S::2440080@student.uwtsd.ac.uk::59690597-963a-4fa3-a57f-1a8aaf19e7df" providerId="AD" clId="Web-{98D6BEAB-5EF5-98CD-1BBB-AEDA1F3C39D9}" dt="2026-03-16T03:46:53.063" v="14"/>
          <ac:graphicFrameMkLst>
            <pc:docMk/>
            <pc:sldMk cId="3169139710" sldId="257"/>
            <ac:graphicFrameMk id="13" creationId="{C9074A31-F51C-004D-0381-12A686F5CF8B}"/>
          </ac:graphicFrameMkLst>
        </pc:graphicFrameChg>
      </pc:sldChg>
      <pc:sldChg chg="modSp">
        <pc:chgData name="Melissa Borges De Oliveira Ferreira (2440080)" userId="S::2440080@student.uwtsd.ac.uk::59690597-963a-4fa3-a57f-1a8aaf19e7df" providerId="AD" clId="Web-{98D6BEAB-5EF5-98CD-1BBB-AEDA1F3C39D9}" dt="2026-03-16T03:45:52.685" v="1"/>
        <pc:sldMkLst>
          <pc:docMk/>
          <pc:sldMk cId="3844244135" sldId="266"/>
        </pc:sldMkLst>
        <pc:graphicFrameChg chg="modGraphic">
          <ac:chgData name="Melissa Borges De Oliveira Ferreira (2440080)" userId="S::2440080@student.uwtsd.ac.uk::59690597-963a-4fa3-a57f-1a8aaf19e7df" providerId="AD" clId="Web-{98D6BEAB-5EF5-98CD-1BBB-AEDA1F3C39D9}" dt="2026-03-16T03:45:52.685" v="1"/>
          <ac:graphicFrameMkLst>
            <pc:docMk/>
            <pc:sldMk cId="3844244135" sldId="266"/>
            <ac:graphicFrameMk id="5" creationId="{500057B3-DC8C-5B8D-A89D-8223E678D2BF}"/>
          </ac:graphicFrameMkLst>
        </pc:graphicFrameChg>
      </pc:sldChg>
    </pc:docChg>
  </pc:docChgLst>
  <pc:docChgLst>
    <pc:chgData name="Melissa Borges De Oliveira Ferreira (2440080)" userId="59690597-963a-4fa3-a57f-1a8aaf19e7df" providerId="ADAL" clId="{9226B13A-594C-5976-96AE-5510419F9DF4}"/>
    <pc:docChg chg="undo custSel addSld delSld modSld addMainMaster delMainMaster modMainMaster">
      <pc:chgData name="Melissa Borges De Oliveira Ferreira (2440080)" userId="59690597-963a-4fa3-a57f-1a8aaf19e7df" providerId="ADAL" clId="{9226B13A-594C-5976-96AE-5510419F9DF4}" dt="2026-03-16T03:41:44.208" v="7123"/>
      <pc:docMkLst>
        <pc:docMk/>
      </pc:docMkLst>
      <pc:sldChg chg="addSp delSp modSp del mod delDesignElem">
        <pc:chgData name="Melissa Borges De Oliveira Ferreira (2440080)" userId="59690597-963a-4fa3-a57f-1a8aaf19e7df" providerId="ADAL" clId="{9226B13A-594C-5976-96AE-5510419F9DF4}" dt="2026-03-15T17:44:41.027" v="492" actId="2696"/>
        <pc:sldMkLst>
          <pc:docMk/>
          <pc:sldMk cId="3326383510" sldId="256"/>
        </pc:sldMkLst>
        <pc:spChg chg="del mod">
          <ac:chgData name="Melissa Borges De Oliveira Ferreira (2440080)" userId="59690597-963a-4fa3-a57f-1a8aaf19e7df" providerId="ADAL" clId="{9226B13A-594C-5976-96AE-5510419F9DF4}" dt="2026-03-15T16:43:10.674" v="110" actId="478"/>
          <ac:spMkLst>
            <pc:docMk/>
            <pc:sldMk cId="3326383510" sldId="256"/>
            <ac:spMk id="2" creationId="{158AA0DB-62BD-F047-9ABB-8669CC98FD73}"/>
          </ac:spMkLst>
        </pc:spChg>
        <pc:spChg chg="del mod">
          <ac:chgData name="Melissa Borges De Oliveira Ferreira (2440080)" userId="59690597-963a-4fa3-a57f-1a8aaf19e7df" providerId="ADAL" clId="{9226B13A-594C-5976-96AE-5510419F9DF4}" dt="2026-03-15T16:43:17.787" v="113" actId="478"/>
          <ac:spMkLst>
            <pc:docMk/>
            <pc:sldMk cId="3326383510" sldId="256"/>
            <ac:spMk id="3" creationId="{E27F9659-6AB2-2C40-B53B-3CD67F8A8242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6:56:40.608" v="166" actId="478"/>
          <ac:spMkLst>
            <pc:docMk/>
            <pc:sldMk cId="3326383510" sldId="256"/>
            <ac:spMk id="5" creationId="{383C2687-94B8-21F0-0D2F-F042EFDE6511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7:09:09.495" v="235" actId="1076"/>
          <ac:spMkLst>
            <pc:docMk/>
            <pc:sldMk cId="3326383510" sldId="256"/>
            <ac:spMk id="6" creationId="{ABBBA50F-D4BD-462D-E450-91AB2754C262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6:43:37.813" v="119" actId="478"/>
          <ac:spMkLst>
            <pc:docMk/>
            <pc:sldMk cId="3326383510" sldId="256"/>
            <ac:spMk id="8" creationId="{7E85C2C3-675A-C843-C4D7-B518FF97C7CD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3326383510" sldId="256"/>
            <ac:spMk id="9" creationId="{19F9BF86-FE94-4517-B97D-026C7515E589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3326383510" sldId="256"/>
            <ac:spMk id="11" creationId="{36136311-C81B-47C5-AE0A-5641A5A59520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6:43:33.897" v="118" actId="478"/>
          <ac:spMkLst>
            <pc:docMk/>
            <pc:sldMk cId="3326383510" sldId="256"/>
            <ac:spMk id="12" creationId="{E2CCFFE7-A013-8CE1-20D6-F1D54E29F969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6:43:51.575" v="123"/>
          <ac:spMkLst>
            <pc:docMk/>
            <pc:sldMk cId="3326383510" sldId="256"/>
            <ac:spMk id="14" creationId="{0AFADC84-51C3-EE18-2D2E-4C2C466DCBA4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6:43:58.849" v="125" actId="478"/>
          <ac:spMkLst>
            <pc:docMk/>
            <pc:sldMk cId="3326383510" sldId="256"/>
            <ac:spMk id="15" creationId="{6D64952F-33C8-3BD1-ECC9-F1B2A62D41D3}"/>
          </ac:spMkLst>
        </pc:spChg>
        <pc:picChg chg="mod">
          <ac:chgData name="Melissa Borges De Oliveira Ferreira (2440080)" userId="59690597-963a-4fa3-a57f-1a8aaf19e7df" providerId="ADAL" clId="{9226B13A-594C-5976-96AE-5510419F9DF4}" dt="2026-03-15T16:50:28.518" v="148" actId="1076"/>
          <ac:picMkLst>
            <pc:docMk/>
            <pc:sldMk cId="3326383510" sldId="256"/>
            <ac:picMk id="4" creationId="{D846FB7E-DF87-DADD-CCF9-3F7F2E8675EA}"/>
          </ac:picMkLst>
        </pc:pic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3326383510" sldId="256"/>
            <ac:cxnSpMk id="13" creationId="{7CC73A33-65FF-41A9-A3B0-006753CD1028}"/>
          </ac:cxnSpMkLst>
        </pc:cxnChg>
      </pc:sldChg>
      <pc:sldChg chg="addSp delSp modSp mod modAnim delDesignElem">
        <pc:chgData name="Melissa Borges De Oliveira Ferreira (2440080)" userId="59690597-963a-4fa3-a57f-1a8aaf19e7df" providerId="ADAL" clId="{9226B13A-594C-5976-96AE-5510419F9DF4}" dt="2026-03-16T03:18:57.722" v="6855" actId="20577"/>
        <pc:sldMkLst>
          <pc:docMk/>
          <pc:sldMk cId="3169139710" sldId="257"/>
        </pc:sldMkLst>
        <pc:spChg chg="mod">
          <ac:chgData name="Melissa Borges De Oliveira Ferreira (2440080)" userId="59690597-963a-4fa3-a57f-1a8aaf19e7df" providerId="ADAL" clId="{9226B13A-594C-5976-96AE-5510419F9DF4}" dt="2026-03-15T23:25:54.442" v="2846" actId="20577"/>
          <ac:spMkLst>
            <pc:docMk/>
            <pc:sldMk cId="3169139710" sldId="257"/>
            <ac:spMk id="2" creationId="{371E18D6-4C68-B846-839F-458E59621AB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3169139710" sldId="257"/>
            <ac:spMk id="9" creationId="{DBDA151C-5770-45E4-AAFF-59E7F403866D}"/>
          </ac:spMkLst>
        </pc:spChg>
        <pc:graphicFrameChg chg="add del modGraphic">
          <ac:chgData name="Melissa Borges De Oliveira Ferreira (2440080)" userId="59690597-963a-4fa3-a57f-1a8aaf19e7df" providerId="ADAL" clId="{9226B13A-594C-5976-96AE-5510419F9DF4}" dt="2026-03-15T22:50:31.543" v="2429" actId="478"/>
          <ac:graphicFrameMkLst>
            <pc:docMk/>
            <pc:sldMk cId="3169139710" sldId="257"/>
            <ac:graphicFrameMk id="3" creationId="{DCA7538E-213E-F674-1D15-684AAE033B48}"/>
          </ac:graphicFrameMkLst>
        </pc:graphicFrameChg>
        <pc:graphicFrameChg chg="add del mod modGraphic">
          <ac:chgData name="Melissa Borges De Oliveira Ferreira (2440080)" userId="59690597-963a-4fa3-a57f-1a8aaf19e7df" providerId="ADAL" clId="{9226B13A-594C-5976-96AE-5510419F9DF4}" dt="2026-03-15T22:51:53.482" v="2443" actId="478"/>
          <ac:graphicFrameMkLst>
            <pc:docMk/>
            <pc:sldMk cId="3169139710" sldId="257"/>
            <ac:graphicFrameMk id="4" creationId="{5681E7C6-11E5-CAF7-5CAF-86943C362DB0}"/>
          </ac:graphicFrameMkLst>
        </pc:graphicFrameChg>
        <pc:graphicFrameChg chg="mod modGraphic">
          <ac:chgData name="Melissa Borges De Oliveira Ferreira (2440080)" userId="59690597-963a-4fa3-a57f-1a8aaf19e7df" providerId="ADAL" clId="{9226B13A-594C-5976-96AE-5510419F9DF4}" dt="2026-03-16T03:18:57.722" v="6855" actId="20577"/>
          <ac:graphicFrameMkLst>
            <pc:docMk/>
            <pc:sldMk cId="3169139710" sldId="257"/>
            <ac:graphicFrameMk id="5" creationId="{56291583-48D1-E1B2-6676-96447FF42D00}"/>
          </ac:graphicFrameMkLst>
        </pc:graphicFrameChg>
        <pc:graphicFrameChg chg="add del">
          <ac:chgData name="Melissa Borges De Oliveira Ferreira (2440080)" userId="59690597-963a-4fa3-a57f-1a8aaf19e7df" providerId="ADAL" clId="{9226B13A-594C-5976-96AE-5510419F9DF4}" dt="2026-03-15T22:57:34.949" v="2491" actId="3680"/>
          <ac:graphicFrameMkLst>
            <pc:docMk/>
            <pc:sldMk cId="3169139710" sldId="257"/>
            <ac:graphicFrameMk id="6" creationId="{69B872AB-3255-F879-B90E-9A281894B1FC}"/>
          </ac:graphicFrameMkLst>
        </pc:graphicFrameChg>
        <pc:graphicFrameChg chg="add del">
          <ac:chgData name="Melissa Borges De Oliveira Ferreira (2440080)" userId="59690597-963a-4fa3-a57f-1a8aaf19e7df" providerId="ADAL" clId="{9226B13A-594C-5976-96AE-5510419F9DF4}" dt="2026-03-15T22:57:33.882" v="2489" actId="3680"/>
          <ac:graphicFrameMkLst>
            <pc:docMk/>
            <pc:sldMk cId="3169139710" sldId="257"/>
            <ac:graphicFrameMk id="7" creationId="{569283AE-5157-7236-B4F7-D20E64C8804B}"/>
          </ac:graphicFrameMkLst>
        </pc:graphicFrameChg>
        <pc:graphicFrameChg chg="add del mod">
          <ac:chgData name="Melissa Borges De Oliveira Ferreira (2440080)" userId="59690597-963a-4fa3-a57f-1a8aaf19e7df" providerId="ADAL" clId="{9226B13A-594C-5976-96AE-5510419F9DF4}" dt="2026-03-15T22:57:33.079" v="2487" actId="3680"/>
          <ac:graphicFrameMkLst>
            <pc:docMk/>
            <pc:sldMk cId="3169139710" sldId="257"/>
            <ac:graphicFrameMk id="8" creationId="{B692DB71-D569-CB80-6737-5DE54B7E31F9}"/>
          </ac:graphicFrameMkLst>
        </pc:graphicFrameChg>
        <pc:graphicFrameChg chg="add del">
          <ac:chgData name="Melissa Borges De Oliveira Ferreira (2440080)" userId="59690597-963a-4fa3-a57f-1a8aaf19e7df" providerId="ADAL" clId="{9226B13A-594C-5976-96AE-5510419F9DF4}" dt="2026-03-15T22:57:30.414" v="2484" actId="3680"/>
          <ac:graphicFrameMkLst>
            <pc:docMk/>
            <pc:sldMk cId="3169139710" sldId="257"/>
            <ac:graphicFrameMk id="10" creationId="{B77BD0B3-8683-F3D8-4279-96BEE0B480CF}"/>
          </ac:graphicFrameMkLst>
        </pc:graphicFrameChg>
        <pc:graphicFrameChg chg="add del">
          <ac:chgData name="Melissa Borges De Oliveira Ferreira (2440080)" userId="59690597-963a-4fa3-a57f-1a8aaf19e7df" providerId="ADAL" clId="{9226B13A-594C-5976-96AE-5510419F9DF4}" dt="2026-03-15T22:57:29.316" v="2482" actId="3680"/>
          <ac:graphicFrameMkLst>
            <pc:docMk/>
            <pc:sldMk cId="3169139710" sldId="257"/>
            <ac:graphicFrameMk id="12" creationId="{EA5D5C1B-C00B-A37B-3CC9-CC878B29AEF6}"/>
          </ac:graphicFrameMkLst>
        </pc:graphicFrameChg>
        <pc:graphicFrameChg chg="add mod modGraphic">
          <ac:chgData name="Melissa Borges De Oliveira Ferreira (2440080)" userId="59690597-963a-4fa3-a57f-1a8aaf19e7df" providerId="ADAL" clId="{9226B13A-594C-5976-96AE-5510419F9DF4}" dt="2026-03-16T03:18:41.812" v="6849" actId="20577"/>
          <ac:graphicFrameMkLst>
            <pc:docMk/>
            <pc:sldMk cId="3169139710" sldId="257"/>
            <ac:graphicFrameMk id="13" creationId="{C9074A31-F51C-004D-0381-12A686F5CF8B}"/>
          </ac:graphicFrameMkLst>
        </pc:graphicFrameChg>
        <pc:graphicFrameChg chg="add del">
          <ac:chgData name="Melissa Borges De Oliveira Ferreira (2440080)" userId="59690597-963a-4fa3-a57f-1a8aaf19e7df" providerId="ADAL" clId="{9226B13A-594C-5976-96AE-5510419F9DF4}" dt="2026-03-15T23:17:33.139" v="2792" actId="478"/>
          <ac:graphicFrameMkLst>
            <pc:docMk/>
            <pc:sldMk cId="3169139710" sldId="257"/>
            <ac:graphicFrameMk id="14" creationId="{FBF7E5DA-8E33-5F7F-40EE-C72ECBA8603A}"/>
          </ac:graphicFrameMkLst>
        </pc:graphicFrameChg>
        <pc:picChg chg="add mod">
          <ac:chgData name="Melissa Borges De Oliveira Ferreira (2440080)" userId="59690597-963a-4fa3-a57f-1a8aaf19e7df" providerId="ADAL" clId="{9226B13A-594C-5976-96AE-5510419F9DF4}" dt="2026-03-15T23:34:20.300" v="2948" actId="14100"/>
          <ac:picMkLst>
            <pc:docMk/>
            <pc:sldMk cId="3169139710" sldId="257"/>
            <ac:picMk id="16" creationId="{2291D688-E2D7-F3DC-E959-69148ADFD1D7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5T23:34:16.619" v="2940" actId="14100"/>
          <ac:picMkLst>
            <pc:docMk/>
            <pc:sldMk cId="3169139710" sldId="257"/>
            <ac:picMk id="18" creationId="{D018B4E6-0375-1885-B3D4-482505B0D6BF}"/>
          </ac:picMkLst>
        </pc:pic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3169139710" sldId="257"/>
            <ac:cxnSpMk id="11" creationId="{05ADA91C-AD52-A530-A898-AD6E69874598}"/>
          </ac:cxnSpMkLst>
        </pc:cxnChg>
      </pc:sldChg>
      <pc:sldChg chg="addSp delSp modSp mod delDesignElem">
        <pc:chgData name="Melissa Borges De Oliveira Ferreira (2440080)" userId="59690597-963a-4fa3-a57f-1a8aaf19e7df" providerId="ADAL" clId="{9226B13A-594C-5976-96AE-5510419F9DF4}" dt="2026-03-16T03:24:31.255" v="7023" actId="20577"/>
        <pc:sldMkLst>
          <pc:docMk/>
          <pc:sldMk cId="1589765707" sldId="258"/>
        </pc:sldMkLst>
        <pc:spChg chg="mod">
          <ac:chgData name="Melissa Borges De Oliveira Ferreira (2440080)" userId="59690597-963a-4fa3-a57f-1a8aaf19e7df" providerId="ADAL" clId="{9226B13A-594C-5976-96AE-5510419F9DF4}" dt="2026-03-15T17:30:02.674" v="333" actId="2711"/>
          <ac:spMkLst>
            <pc:docMk/>
            <pc:sldMk cId="1589765707" sldId="258"/>
            <ac:spMk id="2" creationId="{6401B5A0-E6D5-5341-BCB8-AE11376F4C67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1589765707" sldId="258"/>
            <ac:spMk id="9" creationId="{21C69525-1BE4-4BA0-A23C-3BB6C162EFB9}"/>
          </ac:spMkLst>
        </pc:spChg>
        <pc:graphicFrameChg chg="mod">
          <ac:chgData name="Melissa Borges De Oliveira Ferreira (2440080)" userId="59690597-963a-4fa3-a57f-1a8aaf19e7df" providerId="ADAL" clId="{9226B13A-594C-5976-96AE-5510419F9DF4}" dt="2026-03-16T03:24:31.255" v="7023" actId="20577"/>
          <ac:graphicFrameMkLst>
            <pc:docMk/>
            <pc:sldMk cId="1589765707" sldId="258"/>
            <ac:graphicFrameMk id="5" creationId="{62477562-9F42-BE8E-3056-A96073687070}"/>
          </ac:graphicFrameMkLst>
        </pc:graphicFrame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1589765707" sldId="258"/>
            <ac:cxnSpMk id="11" creationId="{B68AF875-C18B-4B48-AE4C-A63FD3CEFB11}"/>
          </ac:cxnSpMkLst>
        </pc:cxnChg>
      </pc:sldChg>
      <pc:sldChg chg="addSp delSp modSp mod modAnim">
        <pc:chgData name="Melissa Borges De Oliveira Ferreira (2440080)" userId="59690597-963a-4fa3-a57f-1a8aaf19e7df" providerId="ADAL" clId="{9226B13A-594C-5976-96AE-5510419F9DF4}" dt="2026-03-16T03:29:52.364" v="7048" actId="1076"/>
        <pc:sldMkLst>
          <pc:docMk/>
          <pc:sldMk cId="496188069" sldId="259"/>
        </pc:sldMkLst>
        <pc:spChg chg="mod">
          <ac:chgData name="Melissa Borges De Oliveira Ferreira (2440080)" userId="59690597-963a-4fa3-a57f-1a8aaf19e7df" providerId="ADAL" clId="{9226B13A-594C-5976-96AE-5510419F9DF4}" dt="2026-03-15T17:30:37.505" v="335" actId="2711"/>
          <ac:spMkLst>
            <pc:docMk/>
            <pc:sldMk cId="496188069" sldId="259"/>
            <ac:spMk id="2" creationId="{E72FD792-0937-6046-B0DA-CFA54B29B705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0:03:44.327" v="3680" actId="11529"/>
          <ac:spMkLst>
            <pc:docMk/>
            <pc:sldMk cId="496188069" sldId="259"/>
            <ac:spMk id="10" creationId="{9624DA66-3077-A37C-7E9B-05E0B1FC4E7B}"/>
          </ac:spMkLst>
        </pc:spChg>
        <pc:spChg chg="del mod">
          <ac:chgData name="Melissa Borges De Oliveira Ferreira (2440080)" userId="59690597-963a-4fa3-a57f-1a8aaf19e7df" providerId="ADAL" clId="{9226B13A-594C-5976-96AE-5510419F9DF4}" dt="2026-03-16T01:40:40.531" v="5633" actId="478"/>
          <ac:spMkLst>
            <pc:docMk/>
            <pc:sldMk cId="496188069" sldId="259"/>
            <ac:spMk id="12" creationId="{111222B1-65AD-F6FB-3CD1-0393F86DA8D6}"/>
          </ac:spMkLst>
        </pc:spChg>
        <pc:spChg chg="del mod">
          <ac:chgData name="Melissa Borges De Oliveira Ferreira (2440080)" userId="59690597-963a-4fa3-a57f-1a8aaf19e7df" providerId="ADAL" clId="{9226B13A-594C-5976-96AE-5510419F9DF4}" dt="2026-03-16T01:40:59.398" v="5635" actId="478"/>
          <ac:spMkLst>
            <pc:docMk/>
            <pc:sldMk cId="496188069" sldId="259"/>
            <ac:spMk id="13" creationId="{0469FA27-22D0-8F14-FDC3-E786277D295F}"/>
          </ac:spMkLst>
        </pc:spChg>
        <pc:spChg chg="del mod">
          <ac:chgData name="Melissa Borges De Oliveira Ferreira (2440080)" userId="59690597-963a-4fa3-a57f-1a8aaf19e7df" providerId="ADAL" clId="{9226B13A-594C-5976-96AE-5510419F9DF4}" dt="2026-03-16T01:43:41.454" v="5643" actId="478"/>
          <ac:spMkLst>
            <pc:docMk/>
            <pc:sldMk cId="496188069" sldId="259"/>
            <ac:spMk id="14" creationId="{318343EA-31E1-D248-3662-435C57AFD5DE}"/>
          </ac:spMkLst>
        </pc:spChg>
        <pc:spChg chg="del mod">
          <ac:chgData name="Melissa Borges De Oliveira Ferreira (2440080)" userId="59690597-963a-4fa3-a57f-1a8aaf19e7df" providerId="ADAL" clId="{9226B13A-594C-5976-96AE-5510419F9DF4}" dt="2026-03-16T01:44:05.100" v="5646" actId="478"/>
          <ac:spMkLst>
            <pc:docMk/>
            <pc:sldMk cId="496188069" sldId="259"/>
            <ac:spMk id="15" creationId="{6A975EE8-4EE0-CEB0-B6A4-01D41FE49D43}"/>
          </ac:spMkLst>
        </pc:spChg>
        <pc:spChg chg="mod">
          <ac:chgData name="Melissa Borges De Oliveira Ferreira (2440080)" userId="59690597-963a-4fa3-a57f-1a8aaf19e7df" providerId="ADAL" clId="{9226B13A-594C-5976-96AE-5510419F9DF4}" dt="2026-03-16T01:38:01.035" v="5625" actId="1076"/>
          <ac:spMkLst>
            <pc:docMk/>
            <pc:sldMk cId="496188069" sldId="259"/>
            <ac:spMk id="16" creationId="{5CF6BF56-8397-80EF-5462-53F9039C5DCB}"/>
          </ac:spMkLst>
        </pc:spChg>
        <pc:spChg chg="mod">
          <ac:chgData name="Melissa Borges De Oliveira Ferreira (2440080)" userId="59690597-963a-4fa3-a57f-1a8aaf19e7df" providerId="ADAL" clId="{9226B13A-594C-5976-96AE-5510419F9DF4}" dt="2026-03-16T01:34:24.339" v="5617" actId="207"/>
          <ac:spMkLst>
            <pc:docMk/>
            <pc:sldMk cId="496188069" sldId="259"/>
            <ac:spMk id="17" creationId="{5EFD58FB-252A-EE0B-96C6-22154901E17F}"/>
          </ac:spMkLst>
        </pc:spChg>
        <pc:spChg chg="mod">
          <ac:chgData name="Melissa Borges De Oliveira Ferreira (2440080)" userId="59690597-963a-4fa3-a57f-1a8aaf19e7df" providerId="ADAL" clId="{9226B13A-594C-5976-96AE-5510419F9DF4}" dt="2026-03-16T01:34:24.339" v="5617" actId="207"/>
          <ac:spMkLst>
            <pc:docMk/>
            <pc:sldMk cId="496188069" sldId="259"/>
            <ac:spMk id="18" creationId="{1333448F-210F-243D-F5D1-70C3A9EDF3FF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6T01:31:19.781" v="5545"/>
          <ac:spMkLst>
            <pc:docMk/>
            <pc:sldMk cId="496188069" sldId="259"/>
            <ac:spMk id="19" creationId="{8699E07D-4575-88E7-6E60-4952CDED927C}"/>
          </ac:spMkLst>
        </pc:spChg>
        <pc:spChg chg="mod">
          <ac:chgData name="Melissa Borges De Oliveira Ferreira (2440080)" userId="59690597-963a-4fa3-a57f-1a8aaf19e7df" providerId="ADAL" clId="{9226B13A-594C-5976-96AE-5510419F9DF4}" dt="2026-03-16T02:41:02.093" v="6458" actId="465"/>
          <ac:spMkLst>
            <pc:docMk/>
            <pc:sldMk cId="496188069" sldId="259"/>
            <ac:spMk id="22" creationId="{EE99C286-CAA1-4CCF-0B0D-93BB52D8D062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6:55.314" v="7027" actId="20577"/>
          <ac:spMkLst>
            <pc:docMk/>
            <pc:sldMk cId="496188069" sldId="259"/>
            <ac:spMk id="23" creationId="{52AABD26-C25B-93F5-8AD2-8E64996ED85F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9:42.214" v="7046" actId="1076"/>
          <ac:spMkLst>
            <pc:docMk/>
            <pc:sldMk cId="496188069" sldId="259"/>
            <ac:spMk id="24" creationId="{65609CB3-2CE1-E428-E460-F31FAB5C0DBB}"/>
          </ac:spMkLst>
        </pc:spChg>
        <pc:spChg chg="mod">
          <ac:chgData name="Melissa Borges De Oliveira Ferreira (2440080)" userId="59690597-963a-4fa3-a57f-1a8aaf19e7df" providerId="ADAL" clId="{9226B13A-594C-5976-96AE-5510419F9DF4}" dt="2026-03-16T02:41:11.744" v="6460" actId="552"/>
          <ac:spMkLst>
            <pc:docMk/>
            <pc:sldMk cId="496188069" sldId="259"/>
            <ac:spMk id="25" creationId="{43FFAEA8-D312-A7B9-ADA3-4978472AC2F8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9:52.364" v="7048" actId="1076"/>
          <ac:spMkLst>
            <pc:docMk/>
            <pc:sldMk cId="496188069" sldId="259"/>
            <ac:spMk id="26" creationId="{C0EF926F-72FA-539D-40BA-7FF3FA4A8AE9}"/>
          </ac:spMkLst>
        </pc:spChg>
        <pc:spChg chg="mod">
          <ac:chgData name="Melissa Borges De Oliveira Ferreira (2440080)" userId="59690597-963a-4fa3-a57f-1a8aaf19e7df" providerId="ADAL" clId="{9226B13A-594C-5976-96AE-5510419F9DF4}" dt="2026-03-16T02:41:11.744" v="6460" actId="552"/>
          <ac:spMkLst>
            <pc:docMk/>
            <pc:sldMk cId="496188069" sldId="259"/>
            <ac:spMk id="27" creationId="{4F1B709E-EF92-A6B2-6AB9-89168B3E998E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9:07.505" v="7041" actId="20577"/>
          <ac:spMkLst>
            <pc:docMk/>
            <pc:sldMk cId="496188069" sldId="259"/>
            <ac:spMk id="28" creationId="{3BC0EE6E-D397-32A2-72B1-9E3197448B4D}"/>
          </ac:spMkLst>
        </pc:spChg>
        <pc:spChg chg="mod">
          <ac:chgData name="Melissa Borges De Oliveira Ferreira (2440080)" userId="59690597-963a-4fa3-a57f-1a8aaf19e7df" providerId="ADAL" clId="{9226B13A-594C-5976-96AE-5510419F9DF4}" dt="2026-03-16T02:41:11.744" v="6460" actId="552"/>
          <ac:spMkLst>
            <pc:docMk/>
            <pc:sldMk cId="496188069" sldId="259"/>
            <ac:spMk id="29" creationId="{CA3B6F33-6BBA-13A6-23DA-5F38D0B9BB24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8:24.257" v="7036" actId="20577"/>
          <ac:spMkLst>
            <pc:docMk/>
            <pc:sldMk cId="496188069" sldId="259"/>
            <ac:spMk id="30" creationId="{E7DF29C9-1C4E-420F-C62C-60D46EC12D80}"/>
          </ac:spMkLst>
        </pc:spChg>
        <pc:spChg chg="mod">
          <ac:chgData name="Melissa Borges De Oliveira Ferreira (2440080)" userId="59690597-963a-4fa3-a57f-1a8aaf19e7df" providerId="ADAL" clId="{9226B13A-594C-5976-96AE-5510419F9DF4}" dt="2026-03-16T02:41:11.744" v="6460" actId="552"/>
          <ac:spMkLst>
            <pc:docMk/>
            <pc:sldMk cId="496188069" sldId="259"/>
            <ac:spMk id="31" creationId="{F154B394-0437-1236-EB30-84192A1ADD99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9:23.331" v="7044" actId="14100"/>
          <ac:spMkLst>
            <pc:docMk/>
            <pc:sldMk cId="496188069" sldId="259"/>
            <ac:spMk id="32" creationId="{22AE3C42-BB7C-E785-6DAF-D67FA379CCB6}"/>
          </ac:spMkLst>
        </pc:spChg>
        <pc:spChg chg="mod">
          <ac:chgData name="Melissa Borges De Oliveira Ferreira (2440080)" userId="59690597-963a-4fa3-a57f-1a8aaf19e7df" providerId="ADAL" clId="{9226B13A-594C-5976-96AE-5510419F9DF4}" dt="2026-03-16T03:29:34.065" v="7045" actId="1076"/>
          <ac:spMkLst>
            <pc:docMk/>
            <pc:sldMk cId="496188069" sldId="259"/>
            <ac:spMk id="34" creationId="{4731E185-B89D-617A-E461-3BB21E514DB0}"/>
          </ac:spMkLst>
        </pc:spChg>
        <pc:spChg chg="mod">
          <ac:chgData name="Melissa Borges De Oliveira Ferreira (2440080)" userId="59690597-963a-4fa3-a57f-1a8aaf19e7df" providerId="ADAL" clId="{9226B13A-594C-5976-96AE-5510419F9DF4}" dt="2026-03-16T02:41:11.744" v="6460" actId="552"/>
          <ac:spMkLst>
            <pc:docMk/>
            <pc:sldMk cId="496188069" sldId="259"/>
            <ac:spMk id="35" creationId="{92714D15-7279-97AA-5C8F-5B5ABF6C07A5}"/>
          </ac:spMkLst>
        </pc:spChg>
        <pc:grpChg chg="del mod">
          <ac:chgData name="Melissa Borges De Oliveira Ferreira (2440080)" userId="59690597-963a-4fa3-a57f-1a8aaf19e7df" providerId="ADAL" clId="{9226B13A-594C-5976-96AE-5510419F9DF4}" dt="2026-03-16T01:44:11.940" v="5647" actId="478"/>
          <ac:grpSpMkLst>
            <pc:docMk/>
            <pc:sldMk cId="496188069" sldId="259"/>
            <ac:grpSpMk id="11" creationId="{860436F6-EBCB-DA8F-B6EA-EFF4E6BFB83B}"/>
          </ac:grpSpMkLst>
        </pc:grpChg>
        <pc:grpChg chg="mod">
          <ac:chgData name="Melissa Borges De Oliveira Ferreira (2440080)" userId="59690597-963a-4fa3-a57f-1a8aaf19e7df" providerId="ADAL" clId="{9226B13A-594C-5976-96AE-5510419F9DF4}" dt="2026-03-16T03:29:15.265" v="7042" actId="1076"/>
          <ac:grpSpMkLst>
            <pc:docMk/>
            <pc:sldMk cId="496188069" sldId="259"/>
            <ac:grpSpMk id="21" creationId="{AB910FDA-7EC7-EFAB-DFAF-3F2A1550B2BF}"/>
          </ac:grpSpMkLst>
        </pc:grpChg>
        <pc:graphicFrameChg chg="add del mod modGraphic">
          <ac:chgData name="Melissa Borges De Oliveira Ferreira (2440080)" userId="59690597-963a-4fa3-a57f-1a8aaf19e7df" providerId="ADAL" clId="{9226B13A-594C-5976-96AE-5510419F9DF4}" dt="2026-03-16T00:24:49.272" v="3954" actId="18245"/>
          <ac:graphicFrameMkLst>
            <pc:docMk/>
            <pc:sldMk cId="496188069" sldId="259"/>
            <ac:graphicFrameMk id="5" creationId="{775FF2F0-1943-6FF7-C8B5-23645D0831AB}"/>
          </ac:graphicFrameMkLst>
        </pc:graphicFrameChg>
        <pc:graphicFrameChg chg="add mod modGraphic">
          <ac:chgData name="Melissa Borges De Oliveira Ferreira (2440080)" userId="59690597-963a-4fa3-a57f-1a8aaf19e7df" providerId="ADAL" clId="{9226B13A-594C-5976-96AE-5510419F9DF4}" dt="2026-03-16T02:35:54.778" v="6449"/>
          <ac:graphicFrameMkLst>
            <pc:docMk/>
            <pc:sldMk cId="496188069" sldId="259"/>
            <ac:graphicFrameMk id="20" creationId="{7815CC5A-AECB-2AA0-8ACE-DE0629FF4894}"/>
          </ac:graphicFrameMkLst>
        </pc:graphicFrameChg>
        <pc:picChg chg="add del mod">
          <ac:chgData name="Melissa Borges De Oliveira Ferreira (2440080)" userId="59690597-963a-4fa3-a57f-1a8aaf19e7df" providerId="ADAL" clId="{9226B13A-594C-5976-96AE-5510419F9DF4}" dt="2026-03-16T00:04:24.039" v="3688" actId="478"/>
          <ac:picMkLst>
            <pc:docMk/>
            <pc:sldMk cId="496188069" sldId="259"/>
            <ac:picMk id="4" creationId="{70C8DBDA-84B4-3034-09A2-492471695CE3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6T00:04:41.650" v="3702" actId="478"/>
          <ac:picMkLst>
            <pc:docMk/>
            <pc:sldMk cId="496188069" sldId="259"/>
            <ac:picMk id="7" creationId="{7712CD53-D7D6-BC86-AD82-5CD8D01DB740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6T00:04:44.441" v="3703" actId="478"/>
          <ac:picMkLst>
            <pc:docMk/>
            <pc:sldMk cId="496188069" sldId="259"/>
            <ac:picMk id="9" creationId="{70CA78FC-4BFB-D5E4-62E1-6396318D8AEE}"/>
          </ac:picMkLst>
        </pc:picChg>
      </pc:sldChg>
      <pc:sldChg chg="addSp delSp modSp mod modAnim delDesignElem">
        <pc:chgData name="Melissa Borges De Oliveira Ferreira (2440080)" userId="59690597-963a-4fa3-a57f-1a8aaf19e7df" providerId="ADAL" clId="{9226B13A-594C-5976-96AE-5510419F9DF4}" dt="2026-03-16T03:41:44.208" v="7123"/>
        <pc:sldMkLst>
          <pc:docMk/>
          <pc:sldMk cId="3522464532" sldId="260"/>
        </pc:sldMkLst>
        <pc:spChg chg="mod">
          <ac:chgData name="Melissa Borges De Oliveira Ferreira (2440080)" userId="59690597-963a-4fa3-a57f-1a8aaf19e7df" providerId="ADAL" clId="{9226B13A-594C-5976-96AE-5510419F9DF4}" dt="2026-03-15T17:30:59.354" v="337" actId="2711"/>
          <ac:spMkLst>
            <pc:docMk/>
            <pc:sldMk cId="3522464532" sldId="260"/>
            <ac:spMk id="2" creationId="{191B1DBA-F3FF-6E45-9686-66175C857E53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0:34:19.085" v="4224" actId="11529"/>
          <ac:spMkLst>
            <pc:docMk/>
            <pc:sldMk cId="3522464532" sldId="260"/>
            <ac:spMk id="3" creationId="{88242347-6B33-75F1-5114-A28698E35C3A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3522464532" sldId="260"/>
            <ac:spMk id="9" creationId="{DBDA151C-5770-45E4-AAFF-59E7F403866D}"/>
          </ac:spMkLst>
        </pc:spChg>
        <pc:graphicFrameChg chg="add del mod modGraphic">
          <ac:chgData name="Melissa Borges De Oliveira Ferreira (2440080)" userId="59690597-963a-4fa3-a57f-1a8aaf19e7df" providerId="ADAL" clId="{9226B13A-594C-5976-96AE-5510419F9DF4}" dt="2026-03-16T03:31:59.570" v="7105" actId="20577"/>
          <ac:graphicFrameMkLst>
            <pc:docMk/>
            <pc:sldMk cId="3522464532" sldId="260"/>
            <ac:graphicFrameMk id="5" creationId="{9B7DFA8D-7589-121F-0E96-763C366586EC}"/>
          </ac:graphicFrameMkLst>
        </pc:graphicFrame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3522464532" sldId="260"/>
            <ac:cxnSpMk id="11" creationId="{E62D3963-2153-4637-96E6-E31BD2CE5D0D}"/>
          </ac:cxnSpMkLst>
        </pc:cxnChg>
      </pc:sldChg>
      <pc:sldChg chg="addSp delSp modSp mod delDesignElem">
        <pc:chgData name="Melissa Borges De Oliveira Ferreira (2440080)" userId="59690597-963a-4fa3-a57f-1a8aaf19e7df" providerId="ADAL" clId="{9226B13A-594C-5976-96AE-5510419F9DF4}" dt="2026-03-16T00:59:12.183" v="4868" actId="113"/>
        <pc:sldMkLst>
          <pc:docMk/>
          <pc:sldMk cId="224169022" sldId="261"/>
        </pc:sldMkLst>
        <pc:spChg chg="mod">
          <ac:chgData name="Melissa Borges De Oliveira Ferreira (2440080)" userId="59690597-963a-4fa3-a57f-1a8aaf19e7df" providerId="ADAL" clId="{9226B13A-594C-5976-96AE-5510419F9DF4}" dt="2026-03-16T00:57:51.512" v="4827" actId="790"/>
          <ac:spMkLst>
            <pc:docMk/>
            <pc:sldMk cId="224169022" sldId="261"/>
            <ac:spMk id="2" creationId="{03266BB2-38F8-CA47-AE56-AABE7769E36F}"/>
          </ac:spMkLst>
        </pc:spChg>
        <pc:spChg chg="mod">
          <ac:chgData name="Melissa Borges De Oliveira Ferreira (2440080)" userId="59690597-963a-4fa3-a57f-1a8aaf19e7df" providerId="ADAL" clId="{9226B13A-594C-5976-96AE-5510419F9DF4}" dt="2026-03-16T00:59:12.183" v="4868" actId="113"/>
          <ac:spMkLst>
            <pc:docMk/>
            <pc:sldMk cId="224169022" sldId="261"/>
            <ac:spMk id="3" creationId="{7A58ED37-169F-154C-B60D-E876C36DB8D5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224169022" sldId="261"/>
            <ac:spMk id="9" creationId="{744CAA32-F237-419C-A2DD-43C28D920D3C}"/>
          </ac:spMkLst>
        </pc:sp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224169022" sldId="261"/>
            <ac:cxnSpMk id="11" creationId="{753FE100-D0AB-4AE2-824B-60CFA31EC6A2}"/>
          </ac:cxnSpMkLst>
        </pc:cxnChg>
      </pc:sldChg>
      <pc:sldChg chg="modSp mod">
        <pc:chgData name="Melissa Borges De Oliveira Ferreira (2440080)" userId="59690597-963a-4fa3-a57f-1a8aaf19e7df" providerId="ADAL" clId="{9226B13A-594C-5976-96AE-5510419F9DF4}" dt="2026-03-16T01:02:46.621" v="4887" actId="20577"/>
        <pc:sldMkLst>
          <pc:docMk/>
          <pc:sldMk cId="4235247819" sldId="263"/>
        </pc:sldMkLst>
        <pc:spChg chg="mod">
          <ac:chgData name="Melissa Borges De Oliveira Ferreira (2440080)" userId="59690597-963a-4fa3-a57f-1a8aaf19e7df" providerId="ADAL" clId="{9226B13A-594C-5976-96AE-5510419F9DF4}" dt="2026-03-16T01:02:46.621" v="4887" actId="20577"/>
          <ac:spMkLst>
            <pc:docMk/>
            <pc:sldMk cId="4235247819" sldId="263"/>
            <ac:spMk id="2" creationId="{E45748D6-5A1C-3A4E-8F78-5706494A6619}"/>
          </ac:spMkLst>
        </pc:spChg>
        <pc:spChg chg="mod">
          <ac:chgData name="Melissa Borges De Oliveira Ferreira (2440080)" userId="59690597-963a-4fa3-a57f-1a8aaf19e7df" providerId="ADAL" clId="{9226B13A-594C-5976-96AE-5510419F9DF4}" dt="2026-03-16T01:02:38.289" v="4880" actId="790"/>
          <ac:spMkLst>
            <pc:docMk/>
            <pc:sldMk cId="4235247819" sldId="263"/>
            <ac:spMk id="3" creationId="{DC1BA56C-ABB5-884C-B411-0304B53678D5}"/>
          </ac:spMkLst>
        </pc:spChg>
      </pc:sldChg>
      <pc:sldChg chg="addSp delSp modSp mod setBg modAnim setClrOvrMap delDesignElem">
        <pc:chgData name="Melissa Borges De Oliveira Ferreira (2440080)" userId="59690597-963a-4fa3-a57f-1a8aaf19e7df" providerId="ADAL" clId="{9226B13A-594C-5976-96AE-5510419F9DF4}" dt="2026-03-16T03:17:34.968" v="6829" actId="1076"/>
        <pc:sldMkLst>
          <pc:docMk/>
          <pc:sldMk cId="3264375627" sldId="264"/>
        </pc:sldMkLst>
        <pc:spChg chg="mod">
          <ac:chgData name="Melissa Borges De Oliveira Ferreira (2440080)" userId="59690597-963a-4fa3-a57f-1a8aaf19e7df" providerId="ADAL" clId="{9226B13A-594C-5976-96AE-5510419F9DF4}" dt="2026-03-15T23:27:29.847" v="2853" actId="790"/>
          <ac:spMkLst>
            <pc:docMk/>
            <pc:sldMk cId="3264375627" sldId="264"/>
            <ac:spMk id="2" creationId="{1A5DD33B-D46E-1147-A4FF-B211743E9C97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0:26.420" v="251" actId="26606"/>
          <ac:spMkLst>
            <pc:docMk/>
            <pc:sldMk cId="3264375627" sldId="264"/>
            <ac:spMk id="14" creationId="{F9ED434F-8767-46CC-B26B-5AF62FF01E66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3264375627" sldId="264"/>
            <ac:spMk id="16" creationId="{DBDA151C-5770-45E4-AAFF-59E7F403866D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1:41.044" v="278" actId="26606"/>
          <ac:spMkLst>
            <pc:docMk/>
            <pc:sldMk cId="3264375627" sldId="264"/>
            <ac:spMk id="21" creationId="{F9ED434F-8767-46CC-B26B-5AF62FF01E66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48.483" v="220" actId="26606"/>
          <ac:spMkLst>
            <pc:docMk/>
            <pc:sldMk cId="3264375627" sldId="264"/>
            <ac:spMk id="23" creationId="{406BD704-01C2-4341-B99A-116CC7EC56E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48.483" v="220" actId="26606"/>
          <ac:spMkLst>
            <pc:docMk/>
            <pc:sldMk cId="3264375627" sldId="264"/>
            <ac:spMk id="25" creationId="{0225C01B-A296-4FAA-AA46-794F27DF6934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2.328" v="222" actId="26606"/>
          <ac:spMkLst>
            <pc:docMk/>
            <pc:sldMk cId="3264375627" sldId="264"/>
            <ac:spMk id="29" creationId="{744CAA32-F237-419C-A2DD-43C28D920D3C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5.330" v="224" actId="26606"/>
          <ac:spMkLst>
            <pc:docMk/>
            <pc:sldMk cId="3264375627" sldId="264"/>
            <ac:spMk id="32" creationId="{406BD704-01C2-4341-B99A-116CC7EC56E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5.330" v="224" actId="26606"/>
          <ac:spMkLst>
            <pc:docMk/>
            <pc:sldMk cId="3264375627" sldId="264"/>
            <ac:spMk id="33" creationId="{0225C01B-A296-4FAA-AA46-794F27DF6934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7.656" v="226" actId="26606"/>
          <ac:spMkLst>
            <pc:docMk/>
            <pc:sldMk cId="3264375627" sldId="264"/>
            <ac:spMk id="36" creationId="{406BD704-01C2-4341-B99A-116CC7EC56E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7.656" v="226" actId="26606"/>
          <ac:spMkLst>
            <pc:docMk/>
            <pc:sldMk cId="3264375627" sldId="264"/>
            <ac:spMk id="37" creationId="{0225C01B-A296-4FAA-AA46-794F27DF6934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9.808" v="228" actId="26606"/>
          <ac:spMkLst>
            <pc:docMk/>
            <pc:sldMk cId="3264375627" sldId="264"/>
            <ac:spMk id="40" creationId="{406BD704-01C2-4341-B99A-116CC7EC56E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8:59.808" v="228" actId="26606"/>
          <ac:spMkLst>
            <pc:docMk/>
            <pc:sldMk cId="3264375627" sldId="264"/>
            <ac:spMk id="41" creationId="{0225C01B-A296-4FAA-AA46-794F27DF6934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01.951" v="230" actId="26606"/>
          <ac:spMkLst>
            <pc:docMk/>
            <pc:sldMk cId="3264375627" sldId="264"/>
            <ac:spMk id="44" creationId="{744CAA32-F237-419C-A2DD-43C28D920D3C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04.210" v="232" actId="26606"/>
          <ac:spMkLst>
            <pc:docMk/>
            <pc:sldMk cId="3264375627" sldId="264"/>
            <ac:spMk id="47" creationId="{744CAA32-F237-419C-A2DD-43C28D920D3C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07.822" v="234" actId="26606"/>
          <ac:spMkLst>
            <pc:docMk/>
            <pc:sldMk cId="3264375627" sldId="264"/>
            <ac:spMk id="50" creationId="{744CAA32-F237-419C-A2DD-43C28D920D3C}"/>
          </ac:spMkLst>
        </pc:spChg>
        <pc:grpChg chg="add del">
          <ac:chgData name="Melissa Borges De Oliveira Ferreira (2440080)" userId="59690597-963a-4fa3-a57f-1a8aaf19e7df" providerId="ADAL" clId="{9226B13A-594C-5976-96AE-5510419F9DF4}" dt="2026-03-15T17:10:26.420" v="251" actId="26606"/>
          <ac:grpSpMkLst>
            <pc:docMk/>
            <pc:sldMk cId="3264375627" sldId="264"/>
            <ac:grpSpMk id="10" creationId="{2F448CB3-7B4F-45D7-B7C0-DF553DF61453}"/>
          </ac:grpSpMkLst>
        </pc:grpChg>
        <pc:grpChg chg="add del">
          <ac:chgData name="Melissa Borges De Oliveira Ferreira (2440080)" userId="59690597-963a-4fa3-a57f-1a8aaf19e7df" providerId="ADAL" clId="{9226B13A-594C-5976-96AE-5510419F9DF4}" dt="2026-03-15T17:11:41.044" v="278" actId="26606"/>
          <ac:grpSpMkLst>
            <pc:docMk/>
            <pc:sldMk cId="3264375627" sldId="264"/>
            <ac:grpSpMk id="17" creationId="{2F448CB3-7B4F-45D7-B7C0-DF553DF61453}"/>
          </ac:grpSpMkLst>
        </pc:grpChg>
        <pc:graphicFrameChg chg="mod ord modGraphic">
          <ac:chgData name="Melissa Borges De Oliveira Ferreira (2440080)" userId="59690597-963a-4fa3-a57f-1a8aaf19e7df" providerId="ADAL" clId="{9226B13A-594C-5976-96AE-5510419F9DF4}" dt="2026-03-16T03:17:03.529" v="6826" actId="14100"/>
          <ac:graphicFrameMkLst>
            <pc:docMk/>
            <pc:sldMk cId="3264375627" sldId="264"/>
            <ac:graphicFrameMk id="5" creationId="{63335904-993F-5487-47AC-F04F67C91FA7}"/>
          </ac:graphicFrameMkLst>
        </pc:graphicFrameChg>
        <pc:picChg chg="add mod ord">
          <ac:chgData name="Melissa Borges De Oliveira Ferreira (2440080)" userId="59690597-963a-4fa3-a57f-1a8aaf19e7df" providerId="ADAL" clId="{9226B13A-594C-5976-96AE-5510419F9DF4}" dt="2026-03-15T17:09:07.822" v="234" actId="26606"/>
          <ac:picMkLst>
            <pc:docMk/>
            <pc:sldMk cId="3264375627" sldId="264"/>
            <ac:picMk id="3" creationId="{B60F6852-ABE6-81F3-2A8A-FE56E0D2D8A4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5T22:26:30.835" v="2232" actId="478"/>
          <ac:picMkLst>
            <pc:docMk/>
            <pc:sldMk cId="3264375627" sldId="264"/>
            <ac:picMk id="6" creationId="{708951E6-D67A-915C-7533-9B6FDC957C40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7:24.607" v="6827" actId="1076"/>
          <ac:picMkLst>
            <pc:docMk/>
            <pc:sldMk cId="3264375627" sldId="264"/>
            <ac:picMk id="8" creationId="{A245F207-09B4-6333-A49E-93AE6B906974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7:29.004" v="6828" actId="1076"/>
          <ac:picMkLst>
            <pc:docMk/>
            <pc:sldMk cId="3264375627" sldId="264"/>
            <ac:picMk id="13" creationId="{1B9DBF1C-F6F5-A35A-AA6E-04FFE7B3463A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5T22:28:38.999" v="2261" actId="478"/>
          <ac:picMkLst>
            <pc:docMk/>
            <pc:sldMk cId="3264375627" sldId="264"/>
            <ac:picMk id="22" creationId="{5B5AD95E-1825-A7CA-F2F2-39A1A678810A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7:34.968" v="6829" actId="1076"/>
          <ac:picMkLst>
            <pc:docMk/>
            <pc:sldMk cId="3264375627" sldId="264"/>
            <ac:picMk id="26" creationId="{196B9BAD-4857-B904-98A7-B8F00EFDBF89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5:58.286" v="6819" actId="1076"/>
          <ac:picMkLst>
            <pc:docMk/>
            <pc:sldMk cId="3264375627" sldId="264"/>
            <ac:picMk id="31" creationId="{0FD90727-B30D-B1EF-FE25-AED8FA9CC628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5T22:33:56.614" v="2364" actId="478"/>
          <ac:picMkLst>
            <pc:docMk/>
            <pc:sldMk cId="3264375627" sldId="264"/>
            <ac:picMk id="39" creationId="{3EC0D4E5-9689-636A-66AC-FCCB562866C9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5:43.737" v="6818" actId="1076"/>
          <ac:picMkLst>
            <pc:docMk/>
            <pc:sldMk cId="3264375627" sldId="264"/>
            <ac:picMk id="46" creationId="{550EB2DB-9B5F-9552-D40D-FAE0F5A88392}"/>
          </ac:picMkLst>
        </pc:picChg>
        <pc:picChg chg="add del mod">
          <ac:chgData name="Melissa Borges De Oliveira Ferreira (2440080)" userId="59690597-963a-4fa3-a57f-1a8aaf19e7df" providerId="ADAL" clId="{9226B13A-594C-5976-96AE-5510419F9DF4}" dt="2026-03-15T22:37:07.258" v="2392" actId="478"/>
          <ac:picMkLst>
            <pc:docMk/>
            <pc:sldMk cId="3264375627" sldId="264"/>
            <ac:picMk id="52" creationId="{25F45DD6-E3B0-9987-541C-646FC11AA782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5:27.992" v="6816" actId="1076"/>
          <ac:picMkLst>
            <pc:docMk/>
            <pc:sldMk cId="3264375627" sldId="264"/>
            <ac:picMk id="54" creationId="{D382341D-911A-A240-B077-B8A081AF2E29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6T03:15:35.808" v="6817" actId="1076"/>
          <ac:picMkLst>
            <pc:docMk/>
            <pc:sldMk cId="3264375627" sldId="264"/>
            <ac:picMk id="56" creationId="{67CF697E-0D2D-05D5-AB1B-56CDAA2A00F1}"/>
          </ac:picMkLst>
        </pc:pic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3264375627" sldId="264"/>
            <ac:cxnSpMk id="18" creationId="{05ADA91C-AD52-A530-A898-AD6E69874598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8:48.483" v="220" actId="26606"/>
          <ac:cxnSpMkLst>
            <pc:docMk/>
            <pc:sldMk cId="3264375627" sldId="264"/>
            <ac:cxnSpMk id="27" creationId="{62713E66-598D-4B8A-9D2A-67C7AF46EF11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8:52.328" v="222" actId="26606"/>
          <ac:cxnSpMkLst>
            <pc:docMk/>
            <pc:sldMk cId="3264375627" sldId="264"/>
            <ac:cxnSpMk id="30" creationId="{92025DBA-8780-9CA0-2826-FF6E3BD1A0C9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8:55.330" v="224" actId="26606"/>
          <ac:cxnSpMkLst>
            <pc:docMk/>
            <pc:sldMk cId="3264375627" sldId="264"/>
            <ac:cxnSpMk id="34" creationId="{62713E66-598D-4B8A-9D2A-67C7AF46EF11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8:57.656" v="226" actId="26606"/>
          <ac:cxnSpMkLst>
            <pc:docMk/>
            <pc:sldMk cId="3264375627" sldId="264"/>
            <ac:cxnSpMk id="38" creationId="{62713E66-598D-4B8A-9D2A-67C7AF46EF11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8:59.808" v="228" actId="26606"/>
          <ac:cxnSpMkLst>
            <pc:docMk/>
            <pc:sldMk cId="3264375627" sldId="264"/>
            <ac:cxnSpMk id="42" creationId="{62713E66-598D-4B8A-9D2A-67C7AF46EF11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9:01.951" v="230" actId="26606"/>
          <ac:cxnSpMkLst>
            <pc:docMk/>
            <pc:sldMk cId="3264375627" sldId="264"/>
            <ac:cxnSpMk id="45" creationId="{92025DBA-8780-9CA0-2826-FF6E3BD1A0C9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9:04.210" v="232" actId="26606"/>
          <ac:cxnSpMkLst>
            <pc:docMk/>
            <pc:sldMk cId="3264375627" sldId="264"/>
            <ac:cxnSpMk id="48" creationId="{08052531-D50B-3899-B150-D05525F4F2B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9:07.822" v="234" actId="26606"/>
          <ac:cxnSpMkLst>
            <pc:docMk/>
            <pc:sldMk cId="3264375627" sldId="264"/>
            <ac:cxnSpMk id="51" creationId="{92025DBA-8780-9CA0-2826-FF6E3BD1A0C9}"/>
          </ac:cxnSpMkLst>
        </pc:cxnChg>
      </pc:sldChg>
      <pc:sldChg chg="addSp delSp modSp mod delDesignElem">
        <pc:chgData name="Melissa Borges De Oliveira Ferreira (2440080)" userId="59690597-963a-4fa3-a57f-1a8aaf19e7df" providerId="ADAL" clId="{9226B13A-594C-5976-96AE-5510419F9DF4}" dt="2026-03-16T03:21:12.751" v="6923" actId="20577"/>
        <pc:sldMkLst>
          <pc:docMk/>
          <pc:sldMk cId="3844244135" sldId="266"/>
        </pc:sldMkLst>
        <pc:spChg chg="mod">
          <ac:chgData name="Melissa Borges De Oliveira Ferreira (2440080)" userId="59690597-963a-4fa3-a57f-1a8aaf19e7df" providerId="ADAL" clId="{9226B13A-594C-5976-96AE-5510419F9DF4}" dt="2026-03-15T23:27:24.562" v="2852" actId="790"/>
          <ac:spMkLst>
            <pc:docMk/>
            <pc:sldMk cId="3844244135" sldId="266"/>
            <ac:spMk id="2" creationId="{584F0B93-E566-2642-8C52-824C4E472E49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3:21:12.751" v="6923" actId="20577"/>
          <ac:spMkLst>
            <pc:docMk/>
            <pc:sldMk cId="3844244135" sldId="266"/>
            <ac:spMk id="3" creationId="{A6A091B7-5411-9AC0-B1AB-826C9A8395FE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3:20:31.152" v="6906" actId="20577"/>
          <ac:spMkLst>
            <pc:docMk/>
            <pc:sldMk cId="3844244135" sldId="266"/>
            <ac:spMk id="4" creationId="{CD3C1FC3-4179-D445-1FAB-AFCBBF6E96F2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9:19.623" v="243"/>
          <ac:spMkLst>
            <pc:docMk/>
            <pc:sldMk cId="3844244135" sldId="266"/>
            <ac:spMk id="9" creationId="{21C69525-1BE4-4BA0-A23C-3BB6C162EFB9}"/>
          </ac:spMkLst>
        </pc:spChg>
        <pc:graphicFrameChg chg="mod modGraphic">
          <ac:chgData name="Melissa Borges De Oliveira Ferreira (2440080)" userId="59690597-963a-4fa3-a57f-1a8aaf19e7df" providerId="ADAL" clId="{9226B13A-594C-5976-96AE-5510419F9DF4}" dt="2026-03-16T03:20:07.501" v="6894" actId="20577"/>
          <ac:graphicFrameMkLst>
            <pc:docMk/>
            <pc:sldMk cId="3844244135" sldId="266"/>
            <ac:graphicFrameMk id="5" creationId="{500057B3-DC8C-5B8D-A89D-8223E678D2BF}"/>
          </ac:graphicFrameMkLst>
        </pc:graphicFrameChg>
        <pc:cxnChg chg="add del">
          <ac:chgData name="Melissa Borges De Oliveira Ferreira (2440080)" userId="59690597-963a-4fa3-a57f-1a8aaf19e7df" providerId="ADAL" clId="{9226B13A-594C-5976-96AE-5510419F9DF4}" dt="2026-03-15T17:09:19.623" v="243"/>
          <ac:cxnSpMkLst>
            <pc:docMk/>
            <pc:sldMk cId="3844244135" sldId="266"/>
            <ac:cxnSpMk id="11" creationId="{B68AF875-C18B-4B48-AE4C-A63FD3CEFB11}"/>
          </ac:cxnSpMkLst>
        </pc:cxnChg>
      </pc:sldChg>
      <pc:sldChg chg="addSp delSp modSp new mod setBg modClrScheme setClrOvrMap chgLayout">
        <pc:chgData name="Melissa Borges De Oliveira Ferreira (2440080)" userId="59690597-963a-4fa3-a57f-1a8aaf19e7df" providerId="ADAL" clId="{9226B13A-594C-5976-96AE-5510419F9DF4}" dt="2026-03-16T02:58:31.128" v="6648" actId="14100"/>
        <pc:sldMkLst>
          <pc:docMk/>
          <pc:sldMk cId="647848296" sldId="267"/>
        </pc:sldMkLst>
        <pc:spChg chg="add del mod ord">
          <ac:chgData name="Melissa Borges De Oliveira Ferreira (2440080)" userId="59690597-963a-4fa3-a57f-1a8aaf19e7df" providerId="ADAL" clId="{9226B13A-594C-5976-96AE-5510419F9DF4}" dt="2026-03-16T02:49:56.620" v="6500" actId="478"/>
          <ac:spMkLst>
            <pc:docMk/>
            <pc:sldMk cId="647848296" sldId="267"/>
            <ac:spMk id="2" creationId="{E27D0572-620E-8E9E-B17C-4193E5BD43B4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7:36:37.850" v="384" actId="478"/>
          <ac:spMkLst>
            <pc:docMk/>
            <pc:sldMk cId="647848296" sldId="267"/>
            <ac:spMk id="3" creationId="{9754579B-858A-1CA6-463B-15FD0859E4E7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6:50:27.718" v="147" actId="47"/>
          <ac:spMkLst>
            <pc:docMk/>
            <pc:sldMk cId="647848296" sldId="267"/>
            <ac:spMk id="7" creationId="{9BD567A1-4CE3-B523-71DB-1F2E8D854F42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47:47.485" v="132" actId="26606"/>
          <ac:spMkLst>
            <pc:docMk/>
            <pc:sldMk cId="647848296" sldId="267"/>
            <ac:spMk id="12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02.610" v="138" actId="26606"/>
          <ac:spMkLst>
            <pc:docMk/>
            <pc:sldMk cId="647848296" sldId="267"/>
            <ac:spMk id="13" creationId="{19F9BF86-FE94-4517-B97D-026C7515E589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47:47.485" v="132" actId="26606"/>
          <ac:spMkLst>
            <pc:docMk/>
            <pc:sldMk cId="647848296" sldId="267"/>
            <ac:spMk id="14" creationId="{ABA4FDDF-F59C-428B-8603-3A86D75931A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0:02.787" v="181" actId="26606"/>
          <ac:spMkLst>
            <pc:docMk/>
            <pc:sldMk cId="647848296" sldId="267"/>
            <ac:spMk id="15" creationId="{26A3F16E-CC60-4737-8CBB-9568A351D30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02.610" v="138" actId="26606"/>
          <ac:spMkLst>
            <pc:docMk/>
            <pc:sldMk cId="647848296" sldId="267"/>
            <ac:spMk id="18" creationId="{46660C7E-A469-43A4-B89B-E1B89168BD2D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2.580" v="153" actId="26606"/>
          <ac:spMkLst>
            <pc:docMk/>
            <pc:sldMk cId="647848296" sldId="267"/>
            <ac:spMk id="21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08.028" v="140" actId="26606"/>
          <ac:spMkLst>
            <pc:docMk/>
            <pc:sldMk cId="647848296" sldId="267"/>
            <ac:spMk id="23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08.028" v="140" actId="26606"/>
          <ac:spMkLst>
            <pc:docMk/>
            <pc:sldMk cId="647848296" sldId="267"/>
            <ac:spMk id="24" creationId="{ABA4FDDF-F59C-428B-8603-3A86D75931A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2.580" v="153" actId="26606"/>
          <ac:spMkLst>
            <pc:docMk/>
            <pc:sldMk cId="647848296" sldId="267"/>
            <ac:spMk id="26" creationId="{ABA4FDDF-F59C-428B-8603-3A86D75931A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12.162" v="142" actId="26606"/>
          <ac:spMkLst>
            <pc:docMk/>
            <pc:sldMk cId="647848296" sldId="267"/>
            <ac:spMk id="28" creationId="{19F9BF86-FE94-4517-B97D-026C7515E589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12.162" v="142" actId="26606"/>
          <ac:spMkLst>
            <pc:docMk/>
            <pc:sldMk cId="647848296" sldId="267"/>
            <ac:spMk id="29" creationId="{46660C7E-A469-43A4-B89B-E1B89168BD2D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12.162" v="142" actId="26606"/>
          <ac:spMkLst>
            <pc:docMk/>
            <pc:sldMk cId="647848296" sldId="267"/>
            <ac:spMk id="30" creationId="{E27D0572-620E-8E9E-B17C-4193E5BD43B4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29.135" v="149" actId="26606"/>
          <ac:spMkLst>
            <pc:docMk/>
            <pc:sldMk cId="647848296" sldId="267"/>
            <ac:spMk id="34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0:29.135" v="149" actId="26606"/>
          <ac:spMkLst>
            <pc:docMk/>
            <pc:sldMk cId="647848296" sldId="267"/>
            <ac:spMk id="35" creationId="{ABA4FDDF-F59C-428B-8603-3A86D75931A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4.148" v="155" actId="26606"/>
          <ac:spMkLst>
            <pc:docMk/>
            <pc:sldMk cId="647848296" sldId="267"/>
            <ac:spMk id="38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4.148" v="155" actId="26606"/>
          <ac:spMkLst>
            <pc:docMk/>
            <pc:sldMk cId="647848296" sldId="267"/>
            <ac:spMk id="39" creationId="{ABA4FDDF-F59C-428B-8603-3A86D75931A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0:02.787" v="181" actId="26606"/>
          <ac:spMkLst>
            <pc:docMk/>
            <pc:sldMk cId="647848296" sldId="267"/>
            <ac:spMk id="41" creationId="{C0DABE73-66EA-42B0-AB0A-9FB1C0AD7AE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5.078" v="157" actId="26606"/>
          <ac:spMkLst>
            <pc:docMk/>
            <pc:sldMk cId="647848296" sldId="267"/>
            <ac:spMk id="43" creationId="{19F9BF86-FE94-4517-B97D-026C7515E589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5.078" v="157" actId="26606"/>
          <ac:spMkLst>
            <pc:docMk/>
            <pc:sldMk cId="647848296" sldId="267"/>
            <ac:spMk id="44" creationId="{05DEC45B-BA77-21C0-3869-05DE7C92376D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15.078" v="157" actId="26606"/>
          <ac:spMkLst>
            <pc:docMk/>
            <pc:sldMk cId="647848296" sldId="267"/>
            <ac:spMk id="45" creationId="{E27D0572-620E-8E9E-B17C-4193E5BD43B4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32.115" v="160" actId="26606"/>
          <ac:spMkLst>
            <pc:docMk/>
            <pc:sldMk cId="647848296" sldId="267"/>
            <ac:spMk id="49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32.115" v="160" actId="26606"/>
          <ac:spMkLst>
            <pc:docMk/>
            <pc:sldMk cId="647848296" sldId="267"/>
            <ac:spMk id="50" creationId="{ABA4FDDF-F59C-428B-8603-3A86D75931A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0:05.501" v="183" actId="26606"/>
          <ac:spMkLst>
            <pc:docMk/>
            <pc:sldMk cId="647848296" sldId="267"/>
            <ac:spMk id="54" creationId="{6184FA60-56E6-4C39-B1D1-F8DA36DE1F3E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0:47.385" v="260" actId="26606"/>
          <ac:spMkLst>
            <pc:docMk/>
            <pc:sldMk cId="647848296" sldId="267"/>
            <ac:spMk id="56" creationId="{26A3F16E-CC60-4737-8CBB-9568A351D30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1:18.171" v="185" actId="26606"/>
          <ac:spMkLst>
            <pc:docMk/>
            <pc:sldMk cId="647848296" sldId="267"/>
            <ac:spMk id="57" creationId="{26A3F16E-CC60-4737-8CBB-9568A351D30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01:18.171" v="185" actId="26606"/>
          <ac:spMkLst>
            <pc:docMk/>
            <pc:sldMk cId="647848296" sldId="267"/>
            <ac:spMk id="59" creationId="{C0DABE73-66EA-42B0-AB0A-9FB1C0AD7AEB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49.437" v="164" actId="26606"/>
          <ac:spMkLst>
            <pc:docMk/>
            <pc:sldMk cId="647848296" sldId="267"/>
            <ac:spMk id="60" creationId="{149F9F0F-FB8C-5565-247C-BDCC156B5CAF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6:52:49.437" v="164" actId="26606"/>
          <ac:spMkLst>
            <pc:docMk/>
            <pc:sldMk cId="647848296" sldId="267"/>
            <ac:spMk id="62" creationId="{ABA4FDDF-F59C-428B-8603-3A86D75931AB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7:07:43.285" v="217" actId="11529"/>
          <ac:spMkLst>
            <pc:docMk/>
            <pc:sldMk cId="647848296" sldId="267"/>
            <ac:spMk id="65" creationId="{61D376C1-1526-BABC-78C0-674DED863241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0:47.385" v="260" actId="26606"/>
          <ac:spMkLst>
            <pc:docMk/>
            <pc:sldMk cId="647848296" sldId="267"/>
            <ac:spMk id="67" creationId="{C0DABE73-66EA-42B0-AB0A-9FB1C0AD7AEB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7:17:16.280" v="292"/>
          <ac:spMkLst>
            <pc:docMk/>
            <pc:sldMk cId="647848296" sldId="267"/>
            <ac:spMk id="69" creationId="{E7E600E6-F3E9-94E4-51A9-B1AF11671C5D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0:50.475" v="262" actId="26606"/>
          <ac:spMkLst>
            <pc:docMk/>
            <pc:sldMk cId="647848296" sldId="267"/>
            <ac:spMk id="70" creationId="{6184FA60-56E6-4C39-B1D1-F8DA36DE1F3E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5T17:17:18.127" v="294"/>
          <ac:spMkLst>
            <pc:docMk/>
            <pc:sldMk cId="647848296" sldId="267"/>
            <ac:spMk id="72" creationId="{C358B712-1A7C-C188-7CBF-E8977A3E8571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0:57.407" v="264" actId="26606"/>
          <ac:spMkLst>
            <pc:docMk/>
            <pc:sldMk cId="647848296" sldId="267"/>
            <ac:spMk id="73" creationId="{637BD688-14A6-4B96-B8A2-3CD81C054FCE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0:57.407" v="264" actId="26606"/>
          <ac:spMkLst>
            <pc:docMk/>
            <pc:sldMk cId="647848296" sldId="267"/>
            <ac:spMk id="74" creationId="{B7B2544F-CA5E-40F6-9525-716A90C83FC5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2:58:31.128" v="6648" actId="14100"/>
          <ac:spMkLst>
            <pc:docMk/>
            <pc:sldMk cId="647848296" sldId="267"/>
            <ac:spMk id="76" creationId="{0FA952F1-4C20-46AA-B865-F6450724CEB8}"/>
          </ac:spMkLst>
        </pc:spChg>
        <pc:spChg chg="add del">
          <ac:chgData name="Melissa Borges De Oliveira Ferreira (2440080)" userId="59690597-963a-4fa3-a57f-1a8aaf19e7df" providerId="ADAL" clId="{9226B13A-594C-5976-96AE-5510419F9DF4}" dt="2026-03-15T17:11:34.280" v="274" actId="26606"/>
          <ac:spMkLst>
            <pc:docMk/>
            <pc:sldMk cId="647848296" sldId="267"/>
            <ac:spMk id="77" creationId="{6184FA60-56E6-4C39-B1D1-F8DA36DE1F3E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2:55:24.391" v="6628" actId="20577"/>
          <ac:spMkLst>
            <pc:docMk/>
            <pc:sldMk cId="647848296" sldId="267"/>
            <ac:spMk id="79" creationId="{85553311-C4F5-6D10-8BF0-2195380B8380}"/>
          </ac:spMkLst>
        </pc:spChg>
        <pc:spChg chg="add mod">
          <ac:chgData name="Melissa Borges De Oliveira Ferreira (2440080)" userId="59690597-963a-4fa3-a57f-1a8aaf19e7df" providerId="ADAL" clId="{9226B13A-594C-5976-96AE-5510419F9DF4}" dt="2026-03-16T02:58:26.596" v="6647" actId="1076"/>
          <ac:spMkLst>
            <pc:docMk/>
            <pc:sldMk cId="647848296" sldId="267"/>
            <ac:spMk id="80" creationId="{2A3B060A-936B-1E75-5325-667E684AB6D3}"/>
          </ac:spMkLst>
        </pc:spChg>
        <pc:spChg chg="add mod ord">
          <ac:chgData name="Melissa Borges De Oliveira Ferreira (2440080)" userId="59690597-963a-4fa3-a57f-1a8aaf19e7df" providerId="ADAL" clId="{9226B13A-594C-5976-96AE-5510419F9DF4}" dt="2026-03-16T02:54:38.541" v="6604"/>
          <ac:spMkLst>
            <pc:docMk/>
            <pc:sldMk cId="647848296" sldId="267"/>
            <ac:spMk id="81" creationId="{39ACFDBB-93D0-E5C9-4AC6-A4E8D537373A}"/>
          </ac:spMkLst>
        </pc:spChg>
        <pc:spChg chg="add del mod ord">
          <ac:chgData name="Melissa Borges De Oliveira Ferreira (2440080)" userId="59690597-963a-4fa3-a57f-1a8aaf19e7df" providerId="ADAL" clId="{9226B13A-594C-5976-96AE-5510419F9DF4}" dt="2026-03-16T02:53:47.191" v="6560" actId="478"/>
          <ac:spMkLst>
            <pc:docMk/>
            <pc:sldMk cId="647848296" sldId="267"/>
            <ac:spMk id="82" creationId="{9EAF68F3-CA44-0817-F823-1B18DB1F53AD}"/>
          </ac:spMkLst>
        </pc:spChg>
        <pc:picChg chg="add mod">
          <ac:chgData name="Melissa Borges De Oliveira Ferreira (2440080)" userId="59690597-963a-4fa3-a57f-1a8aaf19e7df" providerId="ADAL" clId="{9226B13A-594C-5976-96AE-5510419F9DF4}" dt="2026-03-15T16:47:49.368" v="133" actId="931"/>
          <ac:picMkLst>
            <pc:docMk/>
            <pc:sldMk cId="647848296" sldId="267"/>
            <ac:picMk id="5" creationId="{D2D9F793-69F2-982A-2EFA-8CF8F8122137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5T16:50:33.773" v="150" actId="931"/>
          <ac:picMkLst>
            <pc:docMk/>
            <pc:sldMk cId="647848296" sldId="267"/>
            <ac:picMk id="9" creationId="{C1B1C12D-3723-A722-FC7A-223ACA9439FD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5T16:52:33.636" v="161" actId="931"/>
          <ac:picMkLst>
            <pc:docMk/>
            <pc:sldMk cId="647848296" sldId="267"/>
            <ac:picMk id="17" creationId="{8DEF2400-894E-1209-1A67-474C684E24F6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5T16:52:26.958" v="159" actId="931"/>
          <ac:picMkLst>
            <pc:docMk/>
            <pc:sldMk cId="647848296" sldId="267"/>
            <ac:picMk id="47" creationId="{B72DA621-DA08-E966-7F94-8816437A19BB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00:02.787" v="181" actId="26606"/>
          <ac:picMkLst>
            <pc:docMk/>
            <pc:sldMk cId="647848296" sldId="267"/>
            <ac:picMk id="52" creationId="{336C8DBA-D7B5-4A9A-845B-43FBEA62A99F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5T16:52:51.219" v="165" actId="931"/>
          <ac:picMkLst>
            <pc:docMk/>
            <pc:sldMk cId="647848296" sldId="267"/>
            <ac:picMk id="53" creationId="{0E2470DC-933E-D4EE-670A-399634EED32A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00:05.501" v="183" actId="26606"/>
          <ac:picMkLst>
            <pc:docMk/>
            <pc:sldMk cId="647848296" sldId="267"/>
            <ac:picMk id="55" creationId="{FA596657-B904-4480-A3AC-E645187078ED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01:18.171" v="185" actId="26606"/>
          <ac:picMkLst>
            <pc:docMk/>
            <pc:sldMk cId="647848296" sldId="267"/>
            <ac:picMk id="61" creationId="{336C8DBA-D7B5-4A9A-845B-43FBEA62A99F}"/>
          </ac:picMkLst>
        </pc:picChg>
        <pc:picChg chg="add mod">
          <ac:chgData name="Melissa Borges De Oliveira Ferreira (2440080)" userId="59690597-963a-4fa3-a57f-1a8aaf19e7df" providerId="ADAL" clId="{9226B13A-594C-5976-96AE-5510419F9DF4}" dt="2026-03-15T17:07:31.301" v="210"/>
          <ac:picMkLst>
            <pc:docMk/>
            <pc:sldMk cId="647848296" sldId="267"/>
            <ac:picMk id="66" creationId="{249162E0-D122-978E-140B-621B4C23A509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10:47.385" v="260" actId="26606"/>
          <ac:picMkLst>
            <pc:docMk/>
            <pc:sldMk cId="647848296" sldId="267"/>
            <ac:picMk id="68" creationId="{336C8DBA-D7B5-4A9A-845B-43FBEA62A99F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10:50.475" v="262" actId="26606"/>
          <ac:picMkLst>
            <pc:docMk/>
            <pc:sldMk cId="647848296" sldId="267"/>
            <ac:picMk id="71" creationId="{FA596657-B904-4480-A3AC-E645187078ED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10:57.407" v="264" actId="26606"/>
          <ac:picMkLst>
            <pc:docMk/>
            <pc:sldMk cId="647848296" sldId="267"/>
            <ac:picMk id="75" creationId="{91A90930-4117-42E3-B9BA-785001EF267E}"/>
          </ac:picMkLst>
        </pc:picChg>
        <pc:picChg chg="add del">
          <ac:chgData name="Melissa Borges De Oliveira Ferreira (2440080)" userId="59690597-963a-4fa3-a57f-1a8aaf19e7df" providerId="ADAL" clId="{9226B13A-594C-5976-96AE-5510419F9DF4}" dt="2026-03-15T17:11:34.280" v="274" actId="26606"/>
          <ac:picMkLst>
            <pc:docMk/>
            <pc:sldMk cId="647848296" sldId="267"/>
            <ac:picMk id="78" creationId="{FA596657-B904-4480-A3AC-E645187078ED}"/>
          </ac:picMkLst>
        </pc:picChg>
        <pc:cxnChg chg="add del">
          <ac:chgData name="Melissa Borges De Oliveira Ferreira (2440080)" userId="59690597-963a-4fa3-a57f-1a8aaf19e7df" providerId="ADAL" clId="{9226B13A-594C-5976-96AE-5510419F9DF4}" dt="2026-03-15T16:47:47.485" v="132" actId="26606"/>
          <ac:cxnSpMkLst>
            <pc:docMk/>
            <pc:sldMk cId="647848296" sldId="267"/>
            <ac:cxnSpMk id="10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02.610" v="138" actId="26606"/>
          <ac:cxnSpMkLst>
            <pc:docMk/>
            <pc:sldMk cId="647848296" sldId="267"/>
            <ac:cxnSpMk id="11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47:47.485" v="132" actId="26606"/>
          <ac:cxnSpMkLst>
            <pc:docMk/>
            <pc:sldMk cId="647848296" sldId="267"/>
            <ac:cxnSpMk id="16" creationId="{9AE2764D-E1C7-4C0E-A5A4-12411550ABAD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12.580" v="153" actId="26606"/>
          <ac:cxnSpMkLst>
            <pc:docMk/>
            <pc:sldMk cId="647848296" sldId="267"/>
            <ac:cxnSpMk id="19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02.610" v="138" actId="26606"/>
          <ac:cxnSpMkLst>
            <pc:docMk/>
            <pc:sldMk cId="647848296" sldId="267"/>
            <ac:cxnSpMk id="20" creationId="{F3E6ADA4-E13B-4321-B82C-14979EC208FB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08.028" v="140" actId="26606"/>
          <ac:cxnSpMkLst>
            <pc:docMk/>
            <pc:sldMk cId="647848296" sldId="267"/>
            <ac:cxnSpMk id="22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08.028" v="140" actId="26606"/>
          <ac:cxnSpMkLst>
            <pc:docMk/>
            <pc:sldMk cId="647848296" sldId="267"/>
            <ac:cxnSpMk id="25" creationId="{9AE2764D-E1C7-4C0E-A5A4-12411550ABAD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12.162" v="142" actId="26606"/>
          <ac:cxnSpMkLst>
            <pc:docMk/>
            <pc:sldMk cId="647848296" sldId="267"/>
            <ac:cxnSpMk id="27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12.162" v="142" actId="26606"/>
          <ac:cxnSpMkLst>
            <pc:docMk/>
            <pc:sldMk cId="647848296" sldId="267"/>
            <ac:cxnSpMk id="31" creationId="{F3E6ADA4-E13B-4321-B82C-14979EC208FB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12.580" v="153" actId="26606"/>
          <ac:cxnSpMkLst>
            <pc:docMk/>
            <pc:sldMk cId="647848296" sldId="267"/>
            <ac:cxnSpMk id="32" creationId="{3EAD13EF-74FA-4D38-8F15-B51F09C96B35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29.135" v="149" actId="26606"/>
          <ac:cxnSpMkLst>
            <pc:docMk/>
            <pc:sldMk cId="647848296" sldId="267"/>
            <ac:cxnSpMk id="33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0:29.135" v="149" actId="26606"/>
          <ac:cxnSpMkLst>
            <pc:docMk/>
            <pc:sldMk cId="647848296" sldId="267"/>
            <ac:cxnSpMk id="36" creationId="{9AE2764D-E1C7-4C0E-A5A4-12411550ABAD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14.148" v="155" actId="26606"/>
          <ac:cxnSpMkLst>
            <pc:docMk/>
            <pc:sldMk cId="647848296" sldId="267"/>
            <ac:cxnSpMk id="37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14.148" v="155" actId="26606"/>
          <ac:cxnSpMkLst>
            <pc:docMk/>
            <pc:sldMk cId="647848296" sldId="267"/>
            <ac:cxnSpMk id="40" creationId="{9AE2764D-E1C7-4C0E-A5A4-12411550ABAD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15.078" v="157" actId="26606"/>
          <ac:cxnSpMkLst>
            <pc:docMk/>
            <pc:sldMk cId="647848296" sldId="267"/>
            <ac:cxnSpMk id="42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15.078" v="157" actId="26606"/>
          <ac:cxnSpMkLst>
            <pc:docMk/>
            <pc:sldMk cId="647848296" sldId="267"/>
            <ac:cxnSpMk id="46" creationId="{6E25B8EB-C8DD-E579-2093-D182FC5B0F46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32.115" v="160" actId="26606"/>
          <ac:cxnSpMkLst>
            <pc:docMk/>
            <pc:sldMk cId="647848296" sldId="267"/>
            <ac:cxnSpMk id="48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32.115" v="160" actId="26606"/>
          <ac:cxnSpMkLst>
            <pc:docMk/>
            <pc:sldMk cId="647848296" sldId="267"/>
            <ac:cxnSpMk id="51" creationId="{3EAD13EF-74FA-4D38-8F15-B51F09C96B35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49.437" v="164" actId="26606"/>
          <ac:cxnSpMkLst>
            <pc:docMk/>
            <pc:sldMk cId="647848296" sldId="267"/>
            <ac:cxnSpMk id="58" creationId="{118E06E4-607B-144B-382B-AD3D06B1EE8C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7:03:28.060" v="195" actId="11529"/>
          <ac:cxnSpMkLst>
            <pc:docMk/>
            <pc:sldMk cId="647848296" sldId="267"/>
            <ac:cxnSpMk id="63" creationId="{9438820C-444B-4160-395D-FAF9E9E66620}"/>
          </ac:cxnSpMkLst>
        </pc:cxnChg>
        <pc:cxnChg chg="add del">
          <ac:chgData name="Melissa Borges De Oliveira Ferreira (2440080)" userId="59690597-963a-4fa3-a57f-1a8aaf19e7df" providerId="ADAL" clId="{9226B13A-594C-5976-96AE-5510419F9DF4}" dt="2026-03-15T16:52:49.437" v="164" actId="26606"/>
          <ac:cxnSpMkLst>
            <pc:docMk/>
            <pc:sldMk cId="647848296" sldId="267"/>
            <ac:cxnSpMk id="64" creationId="{3EAD13EF-74FA-4D38-8F15-B51F09C96B35}"/>
          </ac:cxnSpMkLst>
        </pc:cxnChg>
      </pc:sldChg>
      <pc:sldChg chg="addSp delSp modSp new mod modAnim">
        <pc:chgData name="Melissa Borges De Oliveira Ferreira (2440080)" userId="59690597-963a-4fa3-a57f-1a8aaf19e7df" providerId="ADAL" clId="{9226B13A-594C-5976-96AE-5510419F9DF4}" dt="2026-03-16T03:34:50.849" v="7122" actId="113"/>
        <pc:sldMkLst>
          <pc:docMk/>
          <pc:sldMk cId="3071961199" sldId="268"/>
        </pc:sldMkLst>
        <pc:spChg chg="mod">
          <ac:chgData name="Melissa Borges De Oliveira Ferreira (2440080)" userId="59690597-963a-4fa3-a57f-1a8aaf19e7df" providerId="ADAL" clId="{9226B13A-594C-5976-96AE-5510419F9DF4}" dt="2026-03-16T01:22:22.991" v="5506" actId="1076"/>
          <ac:spMkLst>
            <pc:docMk/>
            <pc:sldMk cId="3071961199" sldId="268"/>
            <ac:spMk id="2" creationId="{DB1C562E-E58C-6DEB-248B-A0309CD635BB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6T01:21:43.028" v="5499" actId="478"/>
          <ac:spMkLst>
            <pc:docMk/>
            <pc:sldMk cId="3071961199" sldId="268"/>
            <ac:spMk id="3" creationId="{2C31E8C1-C310-6313-497F-5DEA238045CE}"/>
          </ac:spMkLst>
        </pc:spChg>
        <pc:spChg chg="add del mod">
          <ac:chgData name="Melissa Borges De Oliveira Ferreira (2440080)" userId="59690597-963a-4fa3-a57f-1a8aaf19e7df" providerId="ADAL" clId="{9226B13A-594C-5976-96AE-5510419F9DF4}" dt="2026-03-16T01:21:48.255" v="5501" actId="478"/>
          <ac:spMkLst>
            <pc:docMk/>
            <pc:sldMk cId="3071961199" sldId="268"/>
            <ac:spMk id="7" creationId="{8FC3FAF1-AB8F-72F0-C464-D66DB947F3F0}"/>
          </ac:spMkLst>
        </pc:spChg>
        <pc:graphicFrameChg chg="add del mod modGraphic">
          <ac:chgData name="Melissa Borges De Oliveira Ferreira (2440080)" userId="59690597-963a-4fa3-a57f-1a8aaf19e7df" providerId="ADAL" clId="{9226B13A-594C-5976-96AE-5510419F9DF4}" dt="2026-03-16T01:06:21.697" v="4915" actId="1032"/>
          <ac:graphicFrameMkLst>
            <pc:docMk/>
            <pc:sldMk cId="3071961199" sldId="268"/>
            <ac:graphicFrameMk id="4" creationId="{CAB0EA50-EA01-CB14-4B4A-08F0DF972D49}"/>
          </ac:graphicFrameMkLst>
        </pc:graphicFrameChg>
        <pc:graphicFrameChg chg="add mod modGraphic">
          <ac:chgData name="Melissa Borges De Oliveira Ferreira (2440080)" userId="59690597-963a-4fa3-a57f-1a8aaf19e7df" providerId="ADAL" clId="{9226B13A-594C-5976-96AE-5510419F9DF4}" dt="2026-03-16T03:34:50.849" v="7122" actId="113"/>
          <ac:graphicFrameMkLst>
            <pc:docMk/>
            <pc:sldMk cId="3071961199" sldId="268"/>
            <ac:graphicFrameMk id="5" creationId="{00AE7309-7A4E-1626-1F21-BE0E9D001093}"/>
          </ac:graphicFrameMkLst>
        </pc:graphicFrameChg>
      </pc:sldChg>
      <pc:sldMasterChg chg="new del mod addSldLayout delSldLayout">
        <pc:chgData name="Melissa Borges De Oliveira Ferreira (2440080)" userId="59690597-963a-4fa3-a57f-1a8aaf19e7df" providerId="ADAL" clId="{9226B13A-594C-5976-96AE-5510419F9DF4}" dt="2026-03-15T17:01:50.590" v="192" actId="6938"/>
        <pc:sldMasterMkLst>
          <pc:docMk/>
          <pc:sldMasterMk cId="1998242252" sldId="2147483687"/>
        </pc:sldMasterMkLst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2370378408" sldId="2147483688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3242795553" sldId="2147483689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815520708" sldId="2147483690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287849266" sldId="2147483691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3973724321" sldId="2147483692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2669828618" sldId="2147483693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3955582614" sldId="2147483694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3394039816" sldId="2147483695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1443494904" sldId="2147483696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217928538" sldId="2147483697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590" v="192" actId="6938"/>
          <pc:sldLayoutMkLst>
            <pc:docMk/>
            <pc:sldMasterMk cId="1998242252" sldId="2147483687"/>
            <pc:sldLayoutMk cId="3910516417" sldId="2147483698"/>
          </pc:sldLayoutMkLst>
        </pc:sldLayoutChg>
      </pc:sldMasterChg>
      <pc:sldMasterChg chg="new del mod addSldLayout delSldLayout">
        <pc:chgData name="Melissa Borges De Oliveira Ferreira (2440080)" userId="59690597-963a-4fa3-a57f-1a8aaf19e7df" providerId="ADAL" clId="{9226B13A-594C-5976-96AE-5510419F9DF4}" dt="2026-03-15T17:01:50.092" v="191" actId="6938"/>
        <pc:sldMasterMkLst>
          <pc:docMk/>
          <pc:sldMasterMk cId="232164829" sldId="2147483699"/>
        </pc:sldMasterMkLst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3252764664" sldId="2147483700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71445319" sldId="2147483701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749853166" sldId="2147483702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447070" sldId="2147483703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4293451548" sldId="2147483704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348581165" sldId="2147483705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626187254" sldId="2147483706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1586320528" sldId="2147483707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2836562476" sldId="2147483708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1929735902" sldId="2147483709"/>
          </pc:sldLayoutMkLst>
        </pc:sldLayoutChg>
        <pc:sldLayoutChg chg="new del replId">
          <pc:chgData name="Melissa Borges De Oliveira Ferreira (2440080)" userId="59690597-963a-4fa3-a57f-1a8aaf19e7df" providerId="ADAL" clId="{9226B13A-594C-5976-96AE-5510419F9DF4}" dt="2026-03-15T17:01:50.092" v="191" actId="6938"/>
          <pc:sldLayoutMkLst>
            <pc:docMk/>
            <pc:sldMasterMk cId="232164829" sldId="2147483699"/>
            <pc:sldLayoutMk cId="3608223374" sldId="2147483710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54E86B-970C-4F1D-B5F0-F5C7AFDA4DF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8D77EDE-CA67-4CA6-B08F-31F191DF7268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Unique Selling Points</a:t>
          </a:r>
        </a:p>
      </dgm:t>
    </dgm:pt>
    <dgm:pt modelId="{5ED4A07A-D8DC-4665-97CE-86BC9C1E3F89}" type="sibTrans" cxnId="{D901100E-C2CA-4CC8-A94F-4524A56099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3CCC272-F7C3-427E-8123-6481A85ACF9E}" type="parTrans" cxnId="{D901100E-C2CA-4CC8-A94F-4524A56099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D4FB0F1-ABDB-4602-8A05-0C9D93E004EE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PESTEL Analysis</a:t>
          </a:r>
        </a:p>
      </dgm:t>
    </dgm:pt>
    <dgm:pt modelId="{1D57F656-8A01-4290-B1E6-DE49EADEBBE4}" type="sibTrans" cxnId="{C2C956FC-5D1B-4C70-AC89-1A77F8AAC9C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9D0D1FE-4A35-40E4-8888-778A0ED668B1}" type="parTrans" cxnId="{C2C956FC-5D1B-4C70-AC89-1A77F8AAC9C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36E6A25-53F1-41F2-874C-C15D2800C8F2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Funding and Resource Allocation</a:t>
          </a:r>
        </a:p>
      </dgm:t>
    </dgm:pt>
    <dgm:pt modelId="{BD1FFB9E-0E98-482C-B0BB-D2F7C45ED439}" type="sibTrans" cxnId="{ABA5D9D3-DDA6-4B72-9D41-56E29F8032F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1E05494-F29E-4236-BBBB-EDDD76DEFFFE}" type="parTrans" cxnId="{ABA5D9D3-DDA6-4B72-9D41-56E29F8032F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F0E1F01-55EE-B440-8259-4DA7D32B6BB9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4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</a:t>
          </a: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Business Overview</a:t>
          </a:r>
        </a:p>
      </dgm:t>
    </dgm:pt>
    <dgm:pt modelId="{B2070920-1CB9-3845-BF72-008C85AD40C8}" type="parTrans" cxnId="{C9E12FBC-58F8-434E-B0A7-626008C4856A}">
      <dgm:prSet/>
      <dgm:spPr/>
      <dgm:t>
        <a:bodyPr/>
        <a:lstStyle/>
        <a:p>
          <a:endParaRPr lang="en-GB"/>
        </a:p>
      </dgm:t>
    </dgm:pt>
    <dgm:pt modelId="{BC62B14B-AE79-C44A-81E1-C27EA9B1D21A}" type="sibTrans" cxnId="{C9E12FBC-58F8-434E-B0A7-626008C4856A}">
      <dgm:prSet/>
      <dgm:spPr/>
      <dgm:t>
        <a:bodyPr/>
        <a:lstStyle/>
        <a:p>
          <a:endParaRPr lang="en-GB"/>
        </a:p>
      </dgm:t>
    </dgm:pt>
    <dgm:pt modelId="{D8502E92-0FCD-9C4B-8F46-1B34582EE78B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Marketing Strategies </a:t>
          </a:r>
        </a:p>
      </dgm:t>
    </dgm:pt>
    <dgm:pt modelId="{9558E5D4-2677-5B4C-86F0-2D2650809283}" type="parTrans" cxnId="{2F586F78-7E86-3A4B-A8E5-047D86A318D3}">
      <dgm:prSet/>
      <dgm:spPr/>
      <dgm:t>
        <a:bodyPr/>
        <a:lstStyle/>
        <a:p>
          <a:endParaRPr lang="en-GB"/>
        </a:p>
      </dgm:t>
    </dgm:pt>
    <dgm:pt modelId="{13DFF5C7-7E44-6443-98A4-9863A410696F}" type="sibTrans" cxnId="{2F586F78-7E86-3A4B-A8E5-047D86A318D3}">
      <dgm:prSet/>
      <dgm:spPr/>
      <dgm:t>
        <a:bodyPr/>
        <a:lstStyle/>
        <a:p>
          <a:endParaRPr lang="en-GB"/>
        </a:p>
      </dgm:t>
    </dgm:pt>
    <dgm:pt modelId="{04D3B94A-1D2B-FD47-9FD5-1C5CFEF487E2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Service Description</a:t>
          </a:r>
        </a:p>
      </dgm:t>
    </dgm:pt>
    <dgm:pt modelId="{64EE40B5-A7FF-3A4C-8AC4-6DF6247D5916}" type="parTrans" cxnId="{D0EEC486-0912-5E4E-BB89-9CE7120900E8}">
      <dgm:prSet/>
      <dgm:spPr/>
      <dgm:t>
        <a:bodyPr/>
        <a:lstStyle/>
        <a:p>
          <a:endParaRPr lang="en-GB"/>
        </a:p>
      </dgm:t>
    </dgm:pt>
    <dgm:pt modelId="{BEAEA558-4B4C-474F-81E0-51B9762CC988}" type="sibTrans" cxnId="{D0EEC486-0912-5E4E-BB89-9CE7120900E8}">
      <dgm:prSet/>
      <dgm:spPr/>
      <dgm:t>
        <a:bodyPr/>
        <a:lstStyle/>
        <a:p>
          <a:endParaRPr lang="en-GB"/>
        </a:p>
      </dgm:t>
    </dgm:pt>
    <dgm:pt modelId="{11E7C17E-ED03-6846-9C52-76F18A1A85DE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Management Structure and Legal Format </a:t>
          </a:r>
        </a:p>
      </dgm:t>
    </dgm:pt>
    <dgm:pt modelId="{EB23D77D-8CE2-6B43-BC2E-DFDF4EA43445}" type="parTrans" cxnId="{B3825226-DAB5-0248-8BE2-2431CE3B95AF}">
      <dgm:prSet/>
      <dgm:spPr/>
      <dgm:t>
        <a:bodyPr/>
        <a:lstStyle/>
        <a:p>
          <a:endParaRPr lang="en-GB"/>
        </a:p>
      </dgm:t>
    </dgm:pt>
    <dgm:pt modelId="{E7ECD98F-8354-1545-98AD-9D92B627BE66}" type="sibTrans" cxnId="{B3825226-DAB5-0248-8BE2-2431CE3B95AF}">
      <dgm:prSet/>
      <dgm:spPr/>
      <dgm:t>
        <a:bodyPr/>
        <a:lstStyle/>
        <a:p>
          <a:endParaRPr lang="en-GB"/>
        </a:p>
      </dgm:t>
    </dgm:pt>
    <dgm:pt modelId="{C9B25C64-FC95-4E13-977E-038F3ED2A343}">
      <dgm:prSet custT="1"/>
      <dgm:spPr>
        <a:solidFill>
          <a:srgbClr val="EDCFC6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GB" sz="2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This</a:t>
          </a:r>
          <a:r>
            <a:rPr lang="en-GB" sz="2200" baseline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presentation will cover:</a:t>
          </a:r>
          <a:endParaRPr lang="en-GB" sz="2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F934B1-FD17-4F04-994E-21DBC2E3BF39}" type="sibTrans" cxnId="{562EFB53-807C-4B35-B028-8B6EC316571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075B5BA-7BF6-4746-B912-F35D0D59FECF}" type="parTrans" cxnId="{562EFB53-807C-4B35-B028-8B6EC316571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893DD34-333B-0C48-8E81-4F1E09F8FC74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Conclusion</a:t>
          </a:r>
        </a:p>
      </dgm:t>
    </dgm:pt>
    <dgm:pt modelId="{868ED3F2-9AB6-444C-878C-688757DB8E55}" type="parTrans" cxnId="{975200A2-FC51-5C4D-BDC9-5E91AECE429B}">
      <dgm:prSet/>
      <dgm:spPr/>
      <dgm:t>
        <a:bodyPr/>
        <a:lstStyle/>
        <a:p>
          <a:endParaRPr lang="en-GB"/>
        </a:p>
      </dgm:t>
    </dgm:pt>
    <dgm:pt modelId="{38C58401-15F4-7248-A5FF-1159C8C4957B}" type="sibTrans" cxnId="{975200A2-FC51-5C4D-BDC9-5E91AECE429B}">
      <dgm:prSet/>
      <dgm:spPr/>
      <dgm:t>
        <a:bodyPr/>
        <a:lstStyle/>
        <a:p>
          <a:endParaRPr lang="en-GB"/>
        </a:p>
      </dgm:t>
    </dgm:pt>
    <dgm:pt modelId="{392FFE7A-46A2-6745-B8AB-6DAD4EE6DD70}">
      <dgm:prSet custT="1"/>
      <dgm:spPr/>
      <dgm:t>
        <a:bodyPr/>
        <a:lstStyle/>
        <a:p>
          <a:pPr algn="l">
            <a:lnSpc>
              <a:spcPct val="150000"/>
            </a:lnSpc>
            <a:buNone/>
          </a:pPr>
          <a:r>
            <a:rPr lang="en-GB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References</a:t>
          </a:r>
        </a:p>
      </dgm:t>
    </dgm:pt>
    <dgm:pt modelId="{E933167F-F1AF-3543-A3B2-4F27F64E6260}" type="sibTrans" cxnId="{1698B050-4E9D-4845-A45B-43C8869E06CE}">
      <dgm:prSet/>
      <dgm:spPr/>
      <dgm:t>
        <a:bodyPr/>
        <a:lstStyle/>
        <a:p>
          <a:endParaRPr lang="en-GB"/>
        </a:p>
      </dgm:t>
    </dgm:pt>
    <dgm:pt modelId="{E9EC9CD4-74DD-BD40-B3EA-D46164F93B55}" type="parTrans" cxnId="{1698B050-4E9D-4845-A45B-43C8869E06CE}">
      <dgm:prSet/>
      <dgm:spPr/>
      <dgm:t>
        <a:bodyPr/>
        <a:lstStyle/>
        <a:p>
          <a:endParaRPr lang="en-GB"/>
        </a:p>
      </dgm:t>
    </dgm:pt>
    <dgm:pt modelId="{2AC4C13F-364F-BC45-A02F-184181FF35C2}" type="pres">
      <dgm:prSet presAssocID="{4754E86B-970C-4F1D-B5F0-F5C7AFDA4DF4}" presName="linear" presStyleCnt="0">
        <dgm:presLayoutVars>
          <dgm:animLvl val="lvl"/>
          <dgm:resizeHandles val="exact"/>
        </dgm:presLayoutVars>
      </dgm:prSet>
      <dgm:spPr/>
    </dgm:pt>
    <dgm:pt modelId="{DBE4A3BB-4307-D04A-BC72-6B1425DC8CF8}" type="pres">
      <dgm:prSet presAssocID="{C9B25C64-FC95-4E13-977E-038F3ED2A343}" presName="parentText" presStyleLbl="node1" presStyleIdx="0" presStyleCnt="1" custLinFactNeighborX="727" custLinFactNeighborY="-36034">
        <dgm:presLayoutVars>
          <dgm:chMax val="0"/>
          <dgm:bulletEnabled val="1"/>
        </dgm:presLayoutVars>
      </dgm:prSet>
      <dgm:spPr/>
    </dgm:pt>
    <dgm:pt modelId="{DE213C52-B900-CC42-A12A-6C0C51C6879E}" type="pres">
      <dgm:prSet presAssocID="{C9B25C64-FC95-4E13-977E-038F3ED2A343}" presName="childText" presStyleLbl="revTx" presStyleIdx="0" presStyleCnt="1" custLinFactNeighborY="1217">
        <dgm:presLayoutVars>
          <dgm:bulletEnabled val="1"/>
        </dgm:presLayoutVars>
      </dgm:prSet>
      <dgm:spPr/>
    </dgm:pt>
  </dgm:ptLst>
  <dgm:cxnLst>
    <dgm:cxn modelId="{B6CD3406-B2EB-1E45-A6E3-B52CECE6640C}" type="presOf" srcId="{736E6A25-53F1-41F2-874C-C15D2800C8F2}" destId="{DE213C52-B900-CC42-A12A-6C0C51C6879E}" srcOrd="0" destOrd="6" presId="urn:microsoft.com/office/officeart/2005/8/layout/vList2"/>
    <dgm:cxn modelId="{D901100E-C2CA-4CC8-A94F-4524A56099EF}" srcId="{C9B25C64-FC95-4E13-977E-038F3ED2A343}" destId="{C8D77EDE-CA67-4CA6-B08F-31F191DF7268}" srcOrd="2" destOrd="0" parTransId="{33CCC272-F7C3-427E-8123-6481A85ACF9E}" sibTransId="{5ED4A07A-D8DC-4665-97CE-86BC9C1E3F89}"/>
    <dgm:cxn modelId="{B3825226-DAB5-0248-8BE2-2431CE3B95AF}" srcId="{C9B25C64-FC95-4E13-977E-038F3ED2A343}" destId="{11E7C17E-ED03-6846-9C52-76F18A1A85DE}" srcOrd="3" destOrd="0" parTransId="{EB23D77D-8CE2-6B43-BC2E-DFDF4EA43445}" sibTransId="{E7ECD98F-8354-1545-98AD-9D92B627BE66}"/>
    <dgm:cxn modelId="{BFAE5726-4321-E848-9EC9-FF6F10DE3D2F}" type="presOf" srcId="{C9B25C64-FC95-4E13-977E-038F3ED2A343}" destId="{DBE4A3BB-4307-D04A-BC72-6B1425DC8CF8}" srcOrd="0" destOrd="0" presId="urn:microsoft.com/office/officeart/2005/8/layout/vList2"/>
    <dgm:cxn modelId="{BD23B54D-DA26-4146-A54F-02E3EBC571DA}" type="presOf" srcId="{392FFE7A-46A2-6745-B8AB-6DAD4EE6DD70}" destId="{DE213C52-B900-CC42-A12A-6C0C51C6879E}" srcOrd="0" destOrd="8" presId="urn:microsoft.com/office/officeart/2005/8/layout/vList2"/>
    <dgm:cxn modelId="{1698B050-4E9D-4845-A45B-43C8869E06CE}" srcId="{C9B25C64-FC95-4E13-977E-038F3ED2A343}" destId="{392FFE7A-46A2-6745-B8AB-6DAD4EE6DD70}" srcOrd="8" destOrd="0" parTransId="{E9EC9CD4-74DD-BD40-B3EA-D46164F93B55}" sibTransId="{E933167F-F1AF-3543-A3B2-4F27F64E6260}"/>
    <dgm:cxn modelId="{562EFB53-807C-4B35-B028-8B6EC3165716}" srcId="{4754E86B-970C-4F1D-B5F0-F5C7AFDA4DF4}" destId="{C9B25C64-FC95-4E13-977E-038F3ED2A343}" srcOrd="0" destOrd="0" parTransId="{B075B5BA-7BF6-4746-B912-F35D0D59FECF}" sibTransId="{E3F934B1-FD17-4F04-994E-21DBC2E3BF39}"/>
    <dgm:cxn modelId="{2F586F78-7E86-3A4B-A8E5-047D86A318D3}" srcId="{C9B25C64-FC95-4E13-977E-038F3ED2A343}" destId="{D8502E92-0FCD-9C4B-8F46-1B34582EE78B}" srcOrd="5" destOrd="0" parTransId="{9558E5D4-2677-5B4C-86F0-2D2650809283}" sibTransId="{13DFF5C7-7E44-6443-98A4-9863A410696F}"/>
    <dgm:cxn modelId="{D4282559-B3E9-4741-B924-B5E35CBB95CA}" type="presOf" srcId="{7D4FB0F1-ABDB-4602-8A05-0C9D93E004EE}" destId="{DE213C52-B900-CC42-A12A-6C0C51C6879E}" srcOrd="0" destOrd="4" presId="urn:microsoft.com/office/officeart/2005/8/layout/vList2"/>
    <dgm:cxn modelId="{5D036086-C421-5F41-8B78-AE2557910BB3}" type="presOf" srcId="{B893DD34-333B-0C48-8E81-4F1E09F8FC74}" destId="{DE213C52-B900-CC42-A12A-6C0C51C6879E}" srcOrd="0" destOrd="7" presId="urn:microsoft.com/office/officeart/2005/8/layout/vList2"/>
    <dgm:cxn modelId="{D0EEC486-0912-5E4E-BB89-9CE7120900E8}" srcId="{C9B25C64-FC95-4E13-977E-038F3ED2A343}" destId="{04D3B94A-1D2B-FD47-9FD5-1C5CFEF487E2}" srcOrd="1" destOrd="0" parTransId="{64EE40B5-A7FF-3A4C-8AC4-6DF6247D5916}" sibTransId="{BEAEA558-4B4C-474F-81E0-51B9762CC988}"/>
    <dgm:cxn modelId="{51B62A9F-8280-C240-AA41-E5EF87DF9545}" type="presOf" srcId="{D8502E92-0FCD-9C4B-8F46-1B34582EE78B}" destId="{DE213C52-B900-CC42-A12A-6C0C51C6879E}" srcOrd="0" destOrd="5" presId="urn:microsoft.com/office/officeart/2005/8/layout/vList2"/>
    <dgm:cxn modelId="{975200A2-FC51-5C4D-BDC9-5E91AECE429B}" srcId="{C9B25C64-FC95-4E13-977E-038F3ED2A343}" destId="{B893DD34-333B-0C48-8E81-4F1E09F8FC74}" srcOrd="7" destOrd="0" parTransId="{868ED3F2-9AB6-444C-878C-688757DB8E55}" sibTransId="{38C58401-15F4-7248-A5FF-1159C8C4957B}"/>
    <dgm:cxn modelId="{6E9313A9-119B-E34D-AC56-8EAD8F9057A6}" type="presOf" srcId="{C8D77EDE-CA67-4CA6-B08F-31F191DF7268}" destId="{DE213C52-B900-CC42-A12A-6C0C51C6879E}" srcOrd="0" destOrd="2" presId="urn:microsoft.com/office/officeart/2005/8/layout/vList2"/>
    <dgm:cxn modelId="{C9E12FBC-58F8-434E-B0A7-626008C4856A}" srcId="{C9B25C64-FC95-4E13-977E-038F3ED2A343}" destId="{4F0E1F01-55EE-B440-8259-4DA7D32B6BB9}" srcOrd="0" destOrd="0" parTransId="{B2070920-1CB9-3845-BF72-008C85AD40C8}" sibTransId="{BC62B14B-AE79-C44A-81E1-C27EA9B1D21A}"/>
    <dgm:cxn modelId="{BFF55CBF-AEE1-EA47-9BC9-415DA6A48D9E}" type="presOf" srcId="{11E7C17E-ED03-6846-9C52-76F18A1A85DE}" destId="{DE213C52-B900-CC42-A12A-6C0C51C6879E}" srcOrd="0" destOrd="3" presId="urn:microsoft.com/office/officeart/2005/8/layout/vList2"/>
    <dgm:cxn modelId="{ABA5D9D3-DDA6-4B72-9D41-56E29F8032F2}" srcId="{C9B25C64-FC95-4E13-977E-038F3ED2A343}" destId="{736E6A25-53F1-41F2-874C-C15D2800C8F2}" srcOrd="6" destOrd="0" parTransId="{91E05494-F29E-4236-BBBB-EDDD76DEFFFE}" sibTransId="{BD1FFB9E-0E98-482C-B0BB-D2F7C45ED439}"/>
    <dgm:cxn modelId="{C818FAE0-20B2-F647-934E-947D2432357A}" type="presOf" srcId="{4F0E1F01-55EE-B440-8259-4DA7D32B6BB9}" destId="{DE213C52-B900-CC42-A12A-6C0C51C6879E}" srcOrd="0" destOrd="0" presId="urn:microsoft.com/office/officeart/2005/8/layout/vList2"/>
    <dgm:cxn modelId="{F82FCFE4-4527-D848-820E-3773BDD4B8D9}" type="presOf" srcId="{04D3B94A-1D2B-FD47-9FD5-1C5CFEF487E2}" destId="{DE213C52-B900-CC42-A12A-6C0C51C6879E}" srcOrd="0" destOrd="1" presId="urn:microsoft.com/office/officeart/2005/8/layout/vList2"/>
    <dgm:cxn modelId="{2F46C2E6-7D40-7044-8BB9-DA9D0DD8C2DB}" type="presOf" srcId="{4754E86B-970C-4F1D-B5F0-F5C7AFDA4DF4}" destId="{2AC4C13F-364F-BC45-A02F-184181FF35C2}" srcOrd="0" destOrd="0" presId="urn:microsoft.com/office/officeart/2005/8/layout/vList2"/>
    <dgm:cxn modelId="{C2C956FC-5D1B-4C70-AC89-1A77F8AAC9C3}" srcId="{C9B25C64-FC95-4E13-977E-038F3ED2A343}" destId="{7D4FB0F1-ABDB-4602-8A05-0C9D93E004EE}" srcOrd="4" destOrd="0" parTransId="{89D0D1FE-4A35-40E4-8888-778A0ED668B1}" sibTransId="{1D57F656-8A01-4290-B1E6-DE49EADEBBE4}"/>
    <dgm:cxn modelId="{9E45F905-F25E-4C49-A481-D896EF9A529B}" type="presParOf" srcId="{2AC4C13F-364F-BC45-A02F-184181FF35C2}" destId="{DBE4A3BB-4307-D04A-BC72-6B1425DC8CF8}" srcOrd="0" destOrd="0" presId="urn:microsoft.com/office/officeart/2005/8/layout/vList2"/>
    <dgm:cxn modelId="{DA7622CE-4BFE-A74B-AF15-21F347846663}" type="presParOf" srcId="{2AC4C13F-364F-BC45-A02F-184181FF35C2}" destId="{DE213C52-B900-CC42-A12A-6C0C51C6879E}" srcOrd="1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10F78C-C468-41AF-97C4-156B08FA77C0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318B65A-0EC6-44FF-9943-8A05EDE16997}">
      <dgm:prSet custT="1"/>
      <dgm:spPr>
        <a:solidFill>
          <a:srgbClr val="C5928C"/>
        </a:solidFill>
      </dgm:spPr>
      <dgm:t>
        <a:bodyPr/>
        <a:lstStyle/>
        <a:p>
          <a:r>
            <a:rPr lang="en-GB" sz="2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Business Concept</a:t>
          </a:r>
        </a:p>
        <a:p>
          <a:r>
            <a:rPr lang="en-GB" sz="20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Private drug detoxification and rehabilitation clinic in the UK</a:t>
          </a:r>
        </a:p>
      </dgm:t>
    </dgm:pt>
    <dgm:pt modelId="{86C27550-4FD5-4E86-9F63-A755065B4132}" type="parTrans" cxnId="{D1213052-DD31-4B24-B1CB-5F70324D1ABC}">
      <dgm:prSet/>
      <dgm:spPr/>
      <dgm:t>
        <a:bodyPr/>
        <a:lstStyle/>
        <a:p>
          <a:endParaRPr lang="en-US"/>
        </a:p>
      </dgm:t>
    </dgm:pt>
    <dgm:pt modelId="{53BFCF8B-B307-430B-A136-46A44580DCB4}" type="sibTrans" cxnId="{D1213052-DD31-4B24-B1CB-5F70324D1ABC}">
      <dgm:prSet/>
      <dgm:spPr/>
      <dgm:t>
        <a:bodyPr/>
        <a:lstStyle/>
        <a:p>
          <a:endParaRPr lang="en-US"/>
        </a:p>
      </dgm:t>
    </dgm:pt>
    <dgm:pt modelId="{E73ABFF2-6BF1-49C3-9751-B08A9D7484D0}">
      <dgm:prSet/>
      <dgm:spPr>
        <a:solidFill>
          <a:srgbClr val="C5928C"/>
        </a:solidFill>
      </dgm:spPr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Access to service: </a:t>
          </a:r>
        </a:p>
      </dgm:t>
    </dgm:pt>
    <dgm:pt modelId="{C2227093-AA6E-48E6-AAFD-ED166703767F}" type="parTrans" cxnId="{CE5CF76E-908C-4C59-82E0-EF191664271C}">
      <dgm:prSet/>
      <dgm:spPr/>
      <dgm:t>
        <a:bodyPr/>
        <a:lstStyle/>
        <a:p>
          <a:endParaRPr lang="en-US"/>
        </a:p>
      </dgm:t>
    </dgm:pt>
    <dgm:pt modelId="{DD07A175-2C5C-417F-B337-8470D5F4B0E6}" type="sibTrans" cxnId="{CE5CF76E-908C-4C59-82E0-EF191664271C}">
      <dgm:prSet/>
      <dgm:spPr/>
      <dgm:t>
        <a:bodyPr/>
        <a:lstStyle/>
        <a:p>
          <a:endParaRPr lang="en-US"/>
        </a:p>
      </dgm:t>
    </dgm:pt>
    <dgm:pt modelId="{67BBDA54-10FB-4A8F-B687-6725CDEA2942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Private patients</a:t>
          </a:r>
        </a:p>
      </dgm:t>
    </dgm:pt>
    <dgm:pt modelId="{9BB0972F-74DA-4C44-BECE-315B6AA1F0CD}" type="parTrans" cxnId="{8AC6DDA6-7BF4-4C27-8816-F13F448B645F}">
      <dgm:prSet/>
      <dgm:spPr/>
      <dgm:t>
        <a:bodyPr/>
        <a:lstStyle/>
        <a:p>
          <a:endParaRPr lang="en-US"/>
        </a:p>
      </dgm:t>
    </dgm:pt>
    <dgm:pt modelId="{AFCE6E8E-1D05-4F0E-85D1-C52C0B8A3D20}" type="sibTrans" cxnId="{8AC6DDA6-7BF4-4C27-8816-F13F448B645F}">
      <dgm:prSet/>
      <dgm:spPr/>
      <dgm:t>
        <a:bodyPr/>
        <a:lstStyle/>
        <a:p>
          <a:endParaRPr lang="en-US"/>
        </a:p>
      </dgm:t>
    </dgm:pt>
    <dgm:pt modelId="{42C6C0E1-A82C-43BB-8A38-653037B55E94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NHS referrals</a:t>
          </a:r>
        </a:p>
      </dgm:t>
    </dgm:pt>
    <dgm:pt modelId="{2DF4EF81-D1D2-41F1-9200-E4575BCDA13C}" type="parTrans" cxnId="{9ADAA230-8850-4BCE-A2C2-FC0C283C0AD2}">
      <dgm:prSet/>
      <dgm:spPr/>
      <dgm:t>
        <a:bodyPr/>
        <a:lstStyle/>
        <a:p>
          <a:endParaRPr lang="en-US"/>
        </a:p>
      </dgm:t>
    </dgm:pt>
    <dgm:pt modelId="{C2D945DC-922F-4E8C-8B84-BE81BD88BBC4}" type="sibTrans" cxnId="{9ADAA230-8850-4BCE-A2C2-FC0C283C0AD2}">
      <dgm:prSet/>
      <dgm:spPr/>
      <dgm:t>
        <a:bodyPr/>
        <a:lstStyle/>
        <a:p>
          <a:endParaRPr lang="en-US"/>
        </a:p>
      </dgm:t>
    </dgm:pt>
    <dgm:pt modelId="{00890EA9-0C91-4927-B51D-60B2DE496E32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Local authority referrals </a:t>
          </a:r>
        </a:p>
      </dgm:t>
    </dgm:pt>
    <dgm:pt modelId="{CCEFEA24-47CD-4905-BE1F-D3A2CFAD6CBB}" type="parTrans" cxnId="{F6DDCF1C-55B5-493B-A94F-58BBC203C4E5}">
      <dgm:prSet/>
      <dgm:spPr/>
      <dgm:t>
        <a:bodyPr/>
        <a:lstStyle/>
        <a:p>
          <a:endParaRPr lang="en-US"/>
        </a:p>
      </dgm:t>
    </dgm:pt>
    <dgm:pt modelId="{E02C0516-1697-457A-A80F-2C9983E94B67}" type="sibTrans" cxnId="{F6DDCF1C-55B5-493B-A94F-58BBC203C4E5}">
      <dgm:prSet/>
      <dgm:spPr/>
      <dgm:t>
        <a:bodyPr/>
        <a:lstStyle/>
        <a:p>
          <a:endParaRPr lang="en-US"/>
        </a:p>
      </dgm:t>
    </dgm:pt>
    <dgm:pt modelId="{7AAD1CA6-9F6A-4593-8496-232D9FF057EA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Government-funded treatment programmes</a:t>
          </a:r>
        </a:p>
      </dgm:t>
    </dgm:pt>
    <dgm:pt modelId="{60178700-A67B-4986-8B86-2AF12058D52A}" type="parTrans" cxnId="{D63B8CC1-9B6A-4707-A574-6F9471AD5946}">
      <dgm:prSet/>
      <dgm:spPr/>
      <dgm:t>
        <a:bodyPr/>
        <a:lstStyle/>
        <a:p>
          <a:endParaRPr lang="en-US"/>
        </a:p>
      </dgm:t>
    </dgm:pt>
    <dgm:pt modelId="{7926CE4D-3E8F-4AA7-9241-9F0C7A7DBCCD}" type="sibTrans" cxnId="{D63B8CC1-9B6A-4707-A574-6F9471AD5946}">
      <dgm:prSet/>
      <dgm:spPr/>
      <dgm:t>
        <a:bodyPr/>
        <a:lstStyle/>
        <a:p>
          <a:endParaRPr lang="en-US"/>
        </a:p>
      </dgm:t>
    </dgm:pt>
    <dgm:pt modelId="{FBFF1A09-49F9-5647-AB5E-87E43D21B12D}">
      <dgm:prSet/>
      <dgm:spPr>
        <a:solidFill>
          <a:srgbClr val="D3ABA5"/>
        </a:solidFill>
      </dgm:spPr>
      <dgm:t>
        <a:bodyPr anchor="t"/>
        <a:lstStyle/>
        <a:p>
          <a:pPr algn="ctr"/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Services provided:</a:t>
          </a:r>
        </a:p>
      </dgm:t>
    </dgm:pt>
    <dgm:pt modelId="{46EF7150-1F65-A64B-AB74-DC52F7B64019}" type="parTrans" cxnId="{5E92C47A-C656-6C4A-A9A7-E5F5C7567AEE}">
      <dgm:prSet/>
      <dgm:spPr/>
      <dgm:t>
        <a:bodyPr/>
        <a:lstStyle/>
        <a:p>
          <a:endParaRPr lang="en-GB"/>
        </a:p>
      </dgm:t>
    </dgm:pt>
    <dgm:pt modelId="{E1EDC970-DE1E-7846-8655-F0A6B97F8C55}" type="sibTrans" cxnId="{5E92C47A-C656-6C4A-A9A7-E5F5C7567AEE}">
      <dgm:prSet/>
      <dgm:spPr/>
      <dgm:t>
        <a:bodyPr/>
        <a:lstStyle/>
        <a:p>
          <a:endParaRPr lang="en-GB"/>
        </a:p>
      </dgm:t>
    </dgm:pt>
    <dgm:pt modelId="{A5A523CE-A6CA-8D44-8015-BF840A9576E4}" type="pres">
      <dgm:prSet presAssocID="{AA10F78C-C468-41AF-97C4-156B08FA77C0}" presName="Name0" presStyleCnt="0">
        <dgm:presLayoutVars>
          <dgm:dir/>
          <dgm:animLvl val="lvl"/>
          <dgm:resizeHandles val="exact"/>
        </dgm:presLayoutVars>
      </dgm:prSet>
      <dgm:spPr/>
    </dgm:pt>
    <dgm:pt modelId="{990056C3-2A46-9F4B-8F0A-9634A109F2C3}" type="pres">
      <dgm:prSet presAssocID="{E73ABFF2-6BF1-49C3-9751-B08A9D7484D0}" presName="boxAndChildren" presStyleCnt="0"/>
      <dgm:spPr/>
    </dgm:pt>
    <dgm:pt modelId="{4628CFFC-5602-684D-BA26-C12CE77FB7F5}" type="pres">
      <dgm:prSet presAssocID="{E73ABFF2-6BF1-49C3-9751-B08A9D7484D0}" presName="parentTextBox" presStyleLbl="node1" presStyleIdx="0" presStyleCnt="3"/>
      <dgm:spPr/>
    </dgm:pt>
    <dgm:pt modelId="{6AFA579A-607A-7548-96A3-913FCA087057}" type="pres">
      <dgm:prSet presAssocID="{E73ABFF2-6BF1-49C3-9751-B08A9D7484D0}" presName="entireBox" presStyleLbl="node1" presStyleIdx="0" presStyleCnt="3"/>
      <dgm:spPr/>
    </dgm:pt>
    <dgm:pt modelId="{0F96A640-DBFF-C347-A5A9-1E645728DBE1}" type="pres">
      <dgm:prSet presAssocID="{E73ABFF2-6BF1-49C3-9751-B08A9D7484D0}" presName="descendantBox" presStyleCnt="0"/>
      <dgm:spPr/>
    </dgm:pt>
    <dgm:pt modelId="{FC9001AB-4A57-9E49-B42A-7974BC2AB786}" type="pres">
      <dgm:prSet presAssocID="{67BBDA54-10FB-4A8F-B687-6725CDEA2942}" presName="childTextBox" presStyleLbl="fgAccFollowNode1" presStyleIdx="0" presStyleCnt="4">
        <dgm:presLayoutVars>
          <dgm:bulletEnabled val="1"/>
        </dgm:presLayoutVars>
      </dgm:prSet>
      <dgm:spPr/>
    </dgm:pt>
    <dgm:pt modelId="{21A80172-CB7C-9C45-A321-D54E3F241B3C}" type="pres">
      <dgm:prSet presAssocID="{42C6C0E1-A82C-43BB-8A38-653037B55E94}" presName="childTextBox" presStyleLbl="fgAccFollowNode1" presStyleIdx="1" presStyleCnt="4">
        <dgm:presLayoutVars>
          <dgm:bulletEnabled val="1"/>
        </dgm:presLayoutVars>
      </dgm:prSet>
      <dgm:spPr/>
    </dgm:pt>
    <dgm:pt modelId="{E2B5E6BB-3323-2949-85F7-D54083891823}" type="pres">
      <dgm:prSet presAssocID="{00890EA9-0C91-4927-B51D-60B2DE496E32}" presName="childTextBox" presStyleLbl="fgAccFollowNode1" presStyleIdx="2" presStyleCnt="4">
        <dgm:presLayoutVars>
          <dgm:bulletEnabled val="1"/>
        </dgm:presLayoutVars>
      </dgm:prSet>
      <dgm:spPr/>
    </dgm:pt>
    <dgm:pt modelId="{15980B70-9DDC-3549-B262-512110D133A0}" type="pres">
      <dgm:prSet presAssocID="{7AAD1CA6-9F6A-4593-8496-232D9FF057EA}" presName="childTextBox" presStyleLbl="fgAccFollowNode1" presStyleIdx="3" presStyleCnt="4">
        <dgm:presLayoutVars>
          <dgm:bulletEnabled val="1"/>
        </dgm:presLayoutVars>
      </dgm:prSet>
      <dgm:spPr/>
    </dgm:pt>
    <dgm:pt modelId="{350498ED-9D90-384A-B780-2FA8AA983CEE}" type="pres">
      <dgm:prSet presAssocID="{E1EDC970-DE1E-7846-8655-F0A6B97F8C55}" presName="sp" presStyleCnt="0"/>
      <dgm:spPr/>
    </dgm:pt>
    <dgm:pt modelId="{8BB33FF6-000A-CD46-8173-F7520F1DAC97}" type="pres">
      <dgm:prSet presAssocID="{FBFF1A09-49F9-5647-AB5E-87E43D21B12D}" presName="arrowAndChildren" presStyleCnt="0"/>
      <dgm:spPr/>
    </dgm:pt>
    <dgm:pt modelId="{F971B62C-E533-7E45-979A-934C11D39EDA}" type="pres">
      <dgm:prSet presAssocID="{FBFF1A09-49F9-5647-AB5E-87E43D21B12D}" presName="parentTextArrow" presStyleLbl="node1" presStyleIdx="1" presStyleCnt="3"/>
      <dgm:spPr/>
    </dgm:pt>
    <dgm:pt modelId="{045B6DAD-213F-F44F-AF3F-D67CE784D9C4}" type="pres">
      <dgm:prSet presAssocID="{53BFCF8B-B307-430B-A136-46A44580DCB4}" presName="sp" presStyleCnt="0"/>
      <dgm:spPr/>
    </dgm:pt>
    <dgm:pt modelId="{66AA5FFD-FC87-694C-8089-1A8D388856C3}" type="pres">
      <dgm:prSet presAssocID="{A318B65A-0EC6-44FF-9943-8A05EDE16997}" presName="arrowAndChildren" presStyleCnt="0"/>
      <dgm:spPr/>
    </dgm:pt>
    <dgm:pt modelId="{DDF0BAE8-F388-EB4D-9872-258E79E85B1A}" type="pres">
      <dgm:prSet presAssocID="{A318B65A-0EC6-44FF-9943-8A05EDE16997}" presName="parentTextArrow" presStyleLbl="node1" presStyleIdx="2" presStyleCnt="3"/>
      <dgm:spPr/>
    </dgm:pt>
  </dgm:ptLst>
  <dgm:cxnLst>
    <dgm:cxn modelId="{513E4312-4FDD-F942-A067-7A311EFEAE9A}" type="presOf" srcId="{67BBDA54-10FB-4A8F-B687-6725CDEA2942}" destId="{FC9001AB-4A57-9E49-B42A-7974BC2AB786}" srcOrd="0" destOrd="0" presId="urn:microsoft.com/office/officeart/2005/8/layout/process4"/>
    <dgm:cxn modelId="{F6DDCF1C-55B5-493B-A94F-58BBC203C4E5}" srcId="{E73ABFF2-6BF1-49C3-9751-B08A9D7484D0}" destId="{00890EA9-0C91-4927-B51D-60B2DE496E32}" srcOrd="2" destOrd="0" parTransId="{CCEFEA24-47CD-4905-BE1F-D3A2CFAD6CBB}" sibTransId="{E02C0516-1697-457A-A80F-2C9983E94B67}"/>
    <dgm:cxn modelId="{9ADAA230-8850-4BCE-A2C2-FC0C283C0AD2}" srcId="{E73ABFF2-6BF1-49C3-9751-B08A9D7484D0}" destId="{42C6C0E1-A82C-43BB-8A38-653037B55E94}" srcOrd="1" destOrd="0" parTransId="{2DF4EF81-D1D2-41F1-9200-E4575BCDA13C}" sibTransId="{C2D945DC-922F-4E8C-8B84-BE81BD88BBC4}"/>
    <dgm:cxn modelId="{B3810D6A-5383-BC48-BFA7-81E47BD74BA6}" type="presOf" srcId="{E73ABFF2-6BF1-49C3-9751-B08A9D7484D0}" destId="{4628CFFC-5602-684D-BA26-C12CE77FB7F5}" srcOrd="0" destOrd="0" presId="urn:microsoft.com/office/officeart/2005/8/layout/process4"/>
    <dgm:cxn modelId="{3DDB2A4C-B7CF-1647-8A5D-80EAA333750B}" type="presOf" srcId="{A318B65A-0EC6-44FF-9943-8A05EDE16997}" destId="{DDF0BAE8-F388-EB4D-9872-258E79E85B1A}" srcOrd="0" destOrd="0" presId="urn:microsoft.com/office/officeart/2005/8/layout/process4"/>
    <dgm:cxn modelId="{2E05BF4D-E37E-854C-832A-573E02483840}" type="presOf" srcId="{00890EA9-0C91-4927-B51D-60B2DE496E32}" destId="{E2B5E6BB-3323-2949-85F7-D54083891823}" srcOrd="0" destOrd="0" presId="urn:microsoft.com/office/officeart/2005/8/layout/process4"/>
    <dgm:cxn modelId="{CE5CF76E-908C-4C59-82E0-EF191664271C}" srcId="{AA10F78C-C468-41AF-97C4-156B08FA77C0}" destId="{E73ABFF2-6BF1-49C3-9751-B08A9D7484D0}" srcOrd="2" destOrd="0" parTransId="{C2227093-AA6E-48E6-AAFD-ED166703767F}" sibTransId="{DD07A175-2C5C-417F-B337-8470D5F4B0E6}"/>
    <dgm:cxn modelId="{D1213052-DD31-4B24-B1CB-5F70324D1ABC}" srcId="{AA10F78C-C468-41AF-97C4-156B08FA77C0}" destId="{A318B65A-0EC6-44FF-9943-8A05EDE16997}" srcOrd="0" destOrd="0" parTransId="{86C27550-4FD5-4E86-9F63-A755065B4132}" sibTransId="{53BFCF8B-B307-430B-A136-46A44580DCB4}"/>
    <dgm:cxn modelId="{4D281659-1AEF-D941-8856-5EAA59520244}" type="presOf" srcId="{7AAD1CA6-9F6A-4593-8496-232D9FF057EA}" destId="{15980B70-9DDC-3549-B262-512110D133A0}" srcOrd="0" destOrd="0" presId="urn:microsoft.com/office/officeart/2005/8/layout/process4"/>
    <dgm:cxn modelId="{5E92C47A-C656-6C4A-A9A7-E5F5C7567AEE}" srcId="{AA10F78C-C468-41AF-97C4-156B08FA77C0}" destId="{FBFF1A09-49F9-5647-AB5E-87E43D21B12D}" srcOrd="1" destOrd="0" parTransId="{46EF7150-1F65-A64B-AB74-DC52F7B64019}" sibTransId="{E1EDC970-DE1E-7846-8655-F0A6B97F8C55}"/>
    <dgm:cxn modelId="{C509117D-0E5D-0D4A-868A-51E65FC1E1F0}" type="presOf" srcId="{E73ABFF2-6BF1-49C3-9751-B08A9D7484D0}" destId="{6AFA579A-607A-7548-96A3-913FCA087057}" srcOrd="1" destOrd="0" presId="urn:microsoft.com/office/officeart/2005/8/layout/process4"/>
    <dgm:cxn modelId="{6024548D-5EC8-4A45-9D7F-64A12833931D}" type="presOf" srcId="{AA10F78C-C468-41AF-97C4-156B08FA77C0}" destId="{A5A523CE-A6CA-8D44-8015-BF840A9576E4}" srcOrd="0" destOrd="0" presId="urn:microsoft.com/office/officeart/2005/8/layout/process4"/>
    <dgm:cxn modelId="{8AC6DDA6-7BF4-4C27-8816-F13F448B645F}" srcId="{E73ABFF2-6BF1-49C3-9751-B08A9D7484D0}" destId="{67BBDA54-10FB-4A8F-B687-6725CDEA2942}" srcOrd="0" destOrd="0" parTransId="{9BB0972F-74DA-4C44-BECE-315B6AA1F0CD}" sibTransId="{AFCE6E8E-1D05-4F0E-85D1-C52C0B8A3D20}"/>
    <dgm:cxn modelId="{D63B8CC1-9B6A-4707-A574-6F9471AD5946}" srcId="{E73ABFF2-6BF1-49C3-9751-B08A9D7484D0}" destId="{7AAD1CA6-9F6A-4593-8496-232D9FF057EA}" srcOrd="3" destOrd="0" parTransId="{60178700-A67B-4986-8B86-2AF12058D52A}" sibTransId="{7926CE4D-3E8F-4AA7-9241-9F0C7A7DBCCD}"/>
    <dgm:cxn modelId="{552D71F7-5734-CA4F-B184-232076DA2027}" type="presOf" srcId="{42C6C0E1-A82C-43BB-8A38-653037B55E94}" destId="{21A80172-CB7C-9C45-A321-D54E3F241B3C}" srcOrd="0" destOrd="0" presId="urn:microsoft.com/office/officeart/2005/8/layout/process4"/>
    <dgm:cxn modelId="{7D4B2AF8-4DCD-6F4F-8316-B380D79E2582}" type="presOf" srcId="{FBFF1A09-49F9-5647-AB5E-87E43D21B12D}" destId="{F971B62C-E533-7E45-979A-934C11D39EDA}" srcOrd="0" destOrd="0" presId="urn:microsoft.com/office/officeart/2005/8/layout/process4"/>
    <dgm:cxn modelId="{1D920CD4-E00F-B645-B832-4DD4B94D0B68}" type="presParOf" srcId="{A5A523CE-A6CA-8D44-8015-BF840A9576E4}" destId="{990056C3-2A46-9F4B-8F0A-9634A109F2C3}" srcOrd="0" destOrd="0" presId="urn:microsoft.com/office/officeart/2005/8/layout/process4"/>
    <dgm:cxn modelId="{421EE4CE-DF24-3C46-BF05-EE02FE3A3681}" type="presParOf" srcId="{990056C3-2A46-9F4B-8F0A-9634A109F2C3}" destId="{4628CFFC-5602-684D-BA26-C12CE77FB7F5}" srcOrd="0" destOrd="0" presId="urn:microsoft.com/office/officeart/2005/8/layout/process4"/>
    <dgm:cxn modelId="{E1CFC091-AD0E-ED42-88F7-F86281E2A22D}" type="presParOf" srcId="{990056C3-2A46-9F4B-8F0A-9634A109F2C3}" destId="{6AFA579A-607A-7548-96A3-913FCA087057}" srcOrd="1" destOrd="0" presId="urn:microsoft.com/office/officeart/2005/8/layout/process4"/>
    <dgm:cxn modelId="{0B3FE02A-2EA3-AA44-A895-420D701E5F08}" type="presParOf" srcId="{990056C3-2A46-9F4B-8F0A-9634A109F2C3}" destId="{0F96A640-DBFF-C347-A5A9-1E645728DBE1}" srcOrd="2" destOrd="0" presId="urn:microsoft.com/office/officeart/2005/8/layout/process4"/>
    <dgm:cxn modelId="{566A4F59-6D1B-3448-9A71-B39A6DCFA9DB}" type="presParOf" srcId="{0F96A640-DBFF-C347-A5A9-1E645728DBE1}" destId="{FC9001AB-4A57-9E49-B42A-7974BC2AB786}" srcOrd="0" destOrd="0" presId="urn:microsoft.com/office/officeart/2005/8/layout/process4"/>
    <dgm:cxn modelId="{CD2D05E9-E0C5-954A-9780-F869CAEA7F9E}" type="presParOf" srcId="{0F96A640-DBFF-C347-A5A9-1E645728DBE1}" destId="{21A80172-CB7C-9C45-A321-D54E3F241B3C}" srcOrd="1" destOrd="0" presId="urn:microsoft.com/office/officeart/2005/8/layout/process4"/>
    <dgm:cxn modelId="{A661F32A-939D-5944-A4A0-32496CF8CDA2}" type="presParOf" srcId="{0F96A640-DBFF-C347-A5A9-1E645728DBE1}" destId="{E2B5E6BB-3323-2949-85F7-D54083891823}" srcOrd="2" destOrd="0" presId="urn:microsoft.com/office/officeart/2005/8/layout/process4"/>
    <dgm:cxn modelId="{EE8B1CB9-2537-584D-B5FF-6D14D8FD6E9B}" type="presParOf" srcId="{0F96A640-DBFF-C347-A5A9-1E645728DBE1}" destId="{15980B70-9DDC-3549-B262-512110D133A0}" srcOrd="3" destOrd="0" presId="urn:microsoft.com/office/officeart/2005/8/layout/process4"/>
    <dgm:cxn modelId="{97AA8241-6249-7949-9D11-B5DDB96D7B18}" type="presParOf" srcId="{A5A523CE-A6CA-8D44-8015-BF840A9576E4}" destId="{350498ED-9D90-384A-B780-2FA8AA983CEE}" srcOrd="1" destOrd="0" presId="urn:microsoft.com/office/officeart/2005/8/layout/process4"/>
    <dgm:cxn modelId="{B49CF293-BB83-8141-B613-3A8923A8E351}" type="presParOf" srcId="{A5A523CE-A6CA-8D44-8015-BF840A9576E4}" destId="{8BB33FF6-000A-CD46-8173-F7520F1DAC97}" srcOrd="2" destOrd="0" presId="urn:microsoft.com/office/officeart/2005/8/layout/process4"/>
    <dgm:cxn modelId="{9D057919-425A-F94F-BFC4-94A2B8791496}" type="presParOf" srcId="{8BB33FF6-000A-CD46-8173-F7520F1DAC97}" destId="{F971B62C-E533-7E45-979A-934C11D39EDA}" srcOrd="0" destOrd="0" presId="urn:microsoft.com/office/officeart/2005/8/layout/process4"/>
    <dgm:cxn modelId="{B6166F9F-96ED-404B-BA39-E5E1B129195C}" type="presParOf" srcId="{A5A523CE-A6CA-8D44-8015-BF840A9576E4}" destId="{045B6DAD-213F-F44F-AF3F-D67CE784D9C4}" srcOrd="3" destOrd="0" presId="urn:microsoft.com/office/officeart/2005/8/layout/process4"/>
    <dgm:cxn modelId="{DB9754E8-2FDA-0A4C-BDA4-B3A2A49AD370}" type="presParOf" srcId="{A5A523CE-A6CA-8D44-8015-BF840A9576E4}" destId="{66AA5FFD-FC87-694C-8089-1A8D388856C3}" srcOrd="4" destOrd="0" presId="urn:microsoft.com/office/officeart/2005/8/layout/process4"/>
    <dgm:cxn modelId="{CDF4C395-9C3B-DA44-8178-483A345943F1}" type="presParOf" srcId="{66AA5FFD-FC87-694C-8089-1A8D388856C3}" destId="{DDF0BAE8-F388-EB4D-9872-258E79E85B1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73C369-BC9E-43D2-B905-A4C71A29631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1413377-6E20-4418-90CD-F190E0787D7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High-quality clinical care </a:t>
          </a:r>
        </a:p>
      </dgm:t>
    </dgm:pt>
    <dgm:pt modelId="{11671C07-34E5-401C-9636-667661DC934B}" type="parTrans" cxnId="{2E3E8ED6-6790-4C39-9DBF-65C3722466DA}">
      <dgm:prSet/>
      <dgm:spPr/>
      <dgm:t>
        <a:bodyPr/>
        <a:lstStyle/>
        <a:p>
          <a:endParaRPr lang="en-US"/>
        </a:p>
      </dgm:t>
    </dgm:pt>
    <dgm:pt modelId="{6094B86B-EA49-4D7D-B13D-EFC8FA37623E}" type="sibTrans" cxnId="{2E3E8ED6-6790-4C39-9DBF-65C3722466DA}">
      <dgm:prSet/>
      <dgm:spPr/>
      <dgm:t>
        <a:bodyPr/>
        <a:lstStyle/>
        <a:p>
          <a:endParaRPr lang="en-US"/>
        </a:p>
      </dgm:t>
    </dgm:pt>
    <dgm:pt modelId="{77E2BD83-C116-4400-BC67-2E10DCBFE72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Ethical and patient-centred treatment</a:t>
          </a:r>
        </a:p>
      </dgm:t>
    </dgm:pt>
    <dgm:pt modelId="{E8641A81-1273-4DB7-A5E4-55C2463401E7}" type="parTrans" cxnId="{1C7B193D-B24E-46E9-BFCF-FF44A8E2EE3E}">
      <dgm:prSet/>
      <dgm:spPr/>
      <dgm:t>
        <a:bodyPr/>
        <a:lstStyle/>
        <a:p>
          <a:endParaRPr lang="en-US"/>
        </a:p>
      </dgm:t>
    </dgm:pt>
    <dgm:pt modelId="{4A6A0377-A23F-4FA5-AC35-CB1DAB5DCA0D}" type="sibTrans" cxnId="{1C7B193D-B24E-46E9-BFCF-FF44A8E2EE3E}">
      <dgm:prSet/>
      <dgm:spPr/>
      <dgm:t>
        <a:bodyPr/>
        <a:lstStyle/>
        <a:p>
          <a:endParaRPr lang="en-US"/>
        </a:p>
      </dgm:t>
    </dgm:pt>
    <dgm:pt modelId="{E92D2792-D661-4FE0-A7A6-B6D2CFCA93B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Structured</a:t>
          </a:r>
          <a:r>
            <a:rPr lang="en-GB" baseline="0">
              <a:latin typeface="Arial" panose="020B0604020202020204" pitchFamily="34" charset="0"/>
              <a:cs typeface="Arial" panose="020B0604020202020204" pitchFamily="34" charset="0"/>
            </a:rPr>
            <a:t> long-term recovery programmes</a:t>
          </a:r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7E3271-CB34-44C8-B5C2-C2ECA7A33DEC}" type="parTrans" cxnId="{4804C38C-76BB-4343-91F9-D6DF9D015413}">
      <dgm:prSet/>
      <dgm:spPr/>
      <dgm:t>
        <a:bodyPr/>
        <a:lstStyle/>
        <a:p>
          <a:endParaRPr lang="en-US"/>
        </a:p>
      </dgm:t>
    </dgm:pt>
    <dgm:pt modelId="{C9F4A203-A450-41C2-91ED-6125D571E750}" type="sibTrans" cxnId="{4804C38C-76BB-4343-91F9-D6DF9D015413}">
      <dgm:prSet/>
      <dgm:spPr/>
      <dgm:t>
        <a:bodyPr/>
        <a:lstStyle/>
        <a:p>
          <a:endParaRPr lang="en-US"/>
        </a:p>
      </dgm:t>
    </dgm:pt>
    <dgm:pt modelId="{D6E79F60-351A-42BE-9FCA-4EA2F556714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Evidence-based treatment approaches</a:t>
          </a:r>
        </a:p>
      </dgm:t>
    </dgm:pt>
    <dgm:pt modelId="{0486B1E4-C683-436C-B6D9-7131887AF433}" type="parTrans" cxnId="{AF31E0E8-D746-476A-B82C-1EF2D7595BCC}">
      <dgm:prSet/>
      <dgm:spPr/>
      <dgm:t>
        <a:bodyPr/>
        <a:lstStyle/>
        <a:p>
          <a:endParaRPr lang="en-US"/>
        </a:p>
      </dgm:t>
    </dgm:pt>
    <dgm:pt modelId="{E8478F71-EEB6-4397-A6F0-665D38E7D879}" type="sibTrans" cxnId="{AF31E0E8-D746-476A-B82C-1EF2D7595BCC}">
      <dgm:prSet/>
      <dgm:spPr/>
      <dgm:t>
        <a:bodyPr/>
        <a:lstStyle/>
        <a:p>
          <a:endParaRPr lang="en-US"/>
        </a:p>
      </dgm:t>
    </dgm:pt>
    <dgm:pt modelId="{DD127C4F-9BF8-7748-A696-C9A92B484AD5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4E330144-E2DD-C94B-BB1F-40F220E6B674}" type="parTrans" cxnId="{56510338-A5BE-E041-AA5D-5564F32C624E}">
      <dgm:prSet/>
      <dgm:spPr/>
      <dgm:t>
        <a:bodyPr/>
        <a:lstStyle/>
        <a:p>
          <a:endParaRPr lang="en-GB"/>
        </a:p>
      </dgm:t>
    </dgm:pt>
    <dgm:pt modelId="{CD3456D5-F4AC-054F-9D99-E3E126BFAFE5}" type="sibTrans" cxnId="{56510338-A5BE-E041-AA5D-5564F32C624E}">
      <dgm:prSet/>
      <dgm:spPr/>
      <dgm:t>
        <a:bodyPr/>
        <a:lstStyle/>
        <a:p>
          <a:endParaRPr lang="en-GB"/>
        </a:p>
      </dgm:t>
    </dgm:pt>
    <dgm:pt modelId="{0DF15272-AC52-4E5A-BA25-1AF7C1BCBC61}" type="pres">
      <dgm:prSet presAssocID="{BF73C369-BC9E-43D2-B905-A4C71A29631A}" presName="root" presStyleCnt="0">
        <dgm:presLayoutVars>
          <dgm:dir/>
          <dgm:resizeHandles val="exact"/>
        </dgm:presLayoutVars>
      </dgm:prSet>
      <dgm:spPr/>
    </dgm:pt>
    <dgm:pt modelId="{9987906C-220D-4A17-8C3C-1A54784F0FA7}" type="pres">
      <dgm:prSet presAssocID="{A1413377-6E20-4418-90CD-F190E0787D7B}" presName="compNode" presStyleCnt="0"/>
      <dgm:spPr/>
    </dgm:pt>
    <dgm:pt modelId="{493F5B03-2375-4313-B56C-35D1EB976600}" type="pres">
      <dgm:prSet presAssocID="{A1413377-6E20-4418-90CD-F190E0787D7B}" presName="bgRect" presStyleLbl="bgShp" presStyleIdx="0" presStyleCnt="5"/>
      <dgm:spPr/>
    </dgm:pt>
    <dgm:pt modelId="{58508F1F-7EBA-4668-988E-900B42FF5F64}" type="pres">
      <dgm:prSet presAssocID="{A1413377-6E20-4418-90CD-F190E0787D7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E73A475F-8BEB-4661-9D61-F66E2897AFD6}" type="pres">
      <dgm:prSet presAssocID="{A1413377-6E20-4418-90CD-F190E0787D7B}" presName="spaceRect" presStyleCnt="0"/>
      <dgm:spPr/>
    </dgm:pt>
    <dgm:pt modelId="{FACB1444-3496-4D9C-BE06-A9360EFA737A}" type="pres">
      <dgm:prSet presAssocID="{A1413377-6E20-4418-90CD-F190E0787D7B}" presName="parTx" presStyleLbl="revTx" presStyleIdx="0" presStyleCnt="5">
        <dgm:presLayoutVars>
          <dgm:chMax val="0"/>
          <dgm:chPref val="0"/>
        </dgm:presLayoutVars>
      </dgm:prSet>
      <dgm:spPr/>
    </dgm:pt>
    <dgm:pt modelId="{4A4C5760-1A84-4065-B45D-D49B9FEBD643}" type="pres">
      <dgm:prSet presAssocID="{6094B86B-EA49-4D7D-B13D-EFC8FA37623E}" presName="sibTrans" presStyleCnt="0"/>
      <dgm:spPr/>
    </dgm:pt>
    <dgm:pt modelId="{B76AD6E4-5DE1-4F4A-B732-4CAD25829EA1}" type="pres">
      <dgm:prSet presAssocID="{77E2BD83-C116-4400-BC67-2E10DCBFE72F}" presName="compNode" presStyleCnt="0"/>
      <dgm:spPr/>
    </dgm:pt>
    <dgm:pt modelId="{682C0724-BF31-473B-B3A6-35652B8C1008}" type="pres">
      <dgm:prSet presAssocID="{77E2BD83-C116-4400-BC67-2E10DCBFE72F}" presName="bgRect" presStyleLbl="bgShp" presStyleIdx="1" presStyleCnt="5"/>
      <dgm:spPr/>
    </dgm:pt>
    <dgm:pt modelId="{2E34EDFA-0A40-4EA0-BB16-3D154E32D71B}" type="pres">
      <dgm:prSet presAssocID="{77E2BD83-C116-4400-BC67-2E10DCBFE72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AD0C93B8-2588-4E5D-90FA-3C8F9F23833F}" type="pres">
      <dgm:prSet presAssocID="{77E2BD83-C116-4400-BC67-2E10DCBFE72F}" presName="spaceRect" presStyleCnt="0"/>
      <dgm:spPr/>
    </dgm:pt>
    <dgm:pt modelId="{9B361C05-E9E8-43E7-B422-5CC56175A208}" type="pres">
      <dgm:prSet presAssocID="{77E2BD83-C116-4400-BC67-2E10DCBFE72F}" presName="parTx" presStyleLbl="revTx" presStyleIdx="1" presStyleCnt="5">
        <dgm:presLayoutVars>
          <dgm:chMax val="0"/>
          <dgm:chPref val="0"/>
        </dgm:presLayoutVars>
      </dgm:prSet>
      <dgm:spPr/>
    </dgm:pt>
    <dgm:pt modelId="{FAAAE5FF-94B4-43ED-BD9E-E45CB461D179}" type="pres">
      <dgm:prSet presAssocID="{4A6A0377-A23F-4FA5-AC35-CB1DAB5DCA0D}" presName="sibTrans" presStyleCnt="0"/>
      <dgm:spPr/>
    </dgm:pt>
    <dgm:pt modelId="{8F975B40-E0A7-4D0E-BB6E-6EC1DAAAA8AC}" type="pres">
      <dgm:prSet presAssocID="{E92D2792-D661-4FE0-A7A6-B6D2CFCA93B8}" presName="compNode" presStyleCnt="0"/>
      <dgm:spPr/>
    </dgm:pt>
    <dgm:pt modelId="{2E786E3A-0D27-464C-BB37-B1C02B80AD67}" type="pres">
      <dgm:prSet presAssocID="{E92D2792-D661-4FE0-A7A6-B6D2CFCA93B8}" presName="bgRect" presStyleLbl="bgShp" presStyleIdx="2" presStyleCnt="5"/>
      <dgm:spPr/>
    </dgm:pt>
    <dgm:pt modelId="{0AF94CEA-4F8F-46C8-B80C-021203515ADA}" type="pres">
      <dgm:prSet presAssocID="{E92D2792-D661-4FE0-A7A6-B6D2CFCA93B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4BC36595-3BEC-41C8-9623-B8EAC086A70D}" type="pres">
      <dgm:prSet presAssocID="{E92D2792-D661-4FE0-A7A6-B6D2CFCA93B8}" presName="spaceRect" presStyleCnt="0"/>
      <dgm:spPr/>
    </dgm:pt>
    <dgm:pt modelId="{AF98428D-905E-44F6-9A6C-98D033BE38A4}" type="pres">
      <dgm:prSet presAssocID="{E92D2792-D661-4FE0-A7A6-B6D2CFCA93B8}" presName="parTx" presStyleLbl="revTx" presStyleIdx="2" presStyleCnt="5">
        <dgm:presLayoutVars>
          <dgm:chMax val="0"/>
          <dgm:chPref val="0"/>
        </dgm:presLayoutVars>
      </dgm:prSet>
      <dgm:spPr/>
    </dgm:pt>
    <dgm:pt modelId="{73D7CC4A-74BB-4F73-8088-85600461109B}" type="pres">
      <dgm:prSet presAssocID="{C9F4A203-A450-41C2-91ED-6125D571E750}" presName="sibTrans" presStyleCnt="0"/>
      <dgm:spPr/>
    </dgm:pt>
    <dgm:pt modelId="{C6852659-112E-4C23-9236-30A162F00D9C}" type="pres">
      <dgm:prSet presAssocID="{D6E79F60-351A-42BE-9FCA-4EA2F5567141}" presName="compNode" presStyleCnt="0"/>
      <dgm:spPr/>
    </dgm:pt>
    <dgm:pt modelId="{4DE015BA-35A1-47C1-883D-1658782C6A13}" type="pres">
      <dgm:prSet presAssocID="{D6E79F60-351A-42BE-9FCA-4EA2F5567141}" presName="bgRect" presStyleLbl="bgShp" presStyleIdx="3" presStyleCnt="5"/>
      <dgm:spPr/>
    </dgm:pt>
    <dgm:pt modelId="{6A796902-126A-4430-BD59-AC9BBDDB3E47}" type="pres">
      <dgm:prSet presAssocID="{D6E79F60-351A-42BE-9FCA-4EA2F5567141}" presName="iconRect" presStyleLbl="node1" presStyleIdx="3" presStyleCnt="5" custLinFactNeighborX="-24121" custLinFactNeighborY="-308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967D5D0C-2120-4419-9459-6716D122EC68}" type="pres">
      <dgm:prSet presAssocID="{D6E79F60-351A-42BE-9FCA-4EA2F5567141}" presName="spaceRect" presStyleCnt="0"/>
      <dgm:spPr/>
    </dgm:pt>
    <dgm:pt modelId="{EF1863B3-E406-4A4C-B604-7D72D4FD7FF8}" type="pres">
      <dgm:prSet presAssocID="{D6E79F60-351A-42BE-9FCA-4EA2F5567141}" presName="parTx" presStyleLbl="revTx" presStyleIdx="3" presStyleCnt="5">
        <dgm:presLayoutVars>
          <dgm:chMax val="0"/>
          <dgm:chPref val="0"/>
        </dgm:presLayoutVars>
      </dgm:prSet>
      <dgm:spPr/>
    </dgm:pt>
    <dgm:pt modelId="{3EE17B99-CBEC-0E4D-A2A4-A536C598E271}" type="pres">
      <dgm:prSet presAssocID="{E8478F71-EEB6-4397-A6F0-665D38E7D879}" presName="sibTrans" presStyleCnt="0"/>
      <dgm:spPr/>
    </dgm:pt>
    <dgm:pt modelId="{FA2479F9-92EF-594A-8CD2-0E066F6B5469}" type="pres">
      <dgm:prSet presAssocID="{DD127C4F-9BF8-7748-A696-C9A92B484AD5}" presName="compNode" presStyleCnt="0"/>
      <dgm:spPr/>
    </dgm:pt>
    <dgm:pt modelId="{7AC36F85-7E0B-9B45-897D-2BCBD6125C25}" type="pres">
      <dgm:prSet presAssocID="{DD127C4F-9BF8-7748-A696-C9A92B484AD5}" presName="bgRect" presStyleLbl="bgShp" presStyleIdx="4" presStyleCnt="5"/>
      <dgm:spPr/>
    </dgm:pt>
    <dgm:pt modelId="{50C5A316-CE13-7F42-9F8B-55D58FDE5505}" type="pres">
      <dgm:prSet presAssocID="{DD127C4F-9BF8-7748-A696-C9A92B484AD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ins outline"/>
        </a:ext>
      </dgm:extLst>
    </dgm:pt>
    <dgm:pt modelId="{B98D854D-8A66-C243-B16C-7F427373CD84}" type="pres">
      <dgm:prSet presAssocID="{DD127C4F-9BF8-7748-A696-C9A92B484AD5}" presName="spaceRect" presStyleCnt="0"/>
      <dgm:spPr/>
    </dgm:pt>
    <dgm:pt modelId="{AA8E94AA-BB22-C245-9EA6-9CFA2A73667E}" type="pres">
      <dgm:prSet presAssocID="{DD127C4F-9BF8-7748-A696-C9A92B484AD5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402F220D-DC75-47A4-A791-D8085FEF6D6A}" type="presOf" srcId="{E92D2792-D661-4FE0-A7A6-B6D2CFCA93B8}" destId="{AF98428D-905E-44F6-9A6C-98D033BE38A4}" srcOrd="0" destOrd="0" presId="urn:microsoft.com/office/officeart/2018/2/layout/IconVerticalSolidList"/>
    <dgm:cxn modelId="{0B0C1E25-2299-41E6-8809-7DB8F62EA396}" type="presOf" srcId="{77E2BD83-C116-4400-BC67-2E10DCBFE72F}" destId="{9B361C05-E9E8-43E7-B422-5CC56175A208}" srcOrd="0" destOrd="0" presId="urn:microsoft.com/office/officeart/2018/2/layout/IconVerticalSolidList"/>
    <dgm:cxn modelId="{56510338-A5BE-E041-AA5D-5564F32C624E}" srcId="{BF73C369-BC9E-43D2-B905-A4C71A29631A}" destId="{DD127C4F-9BF8-7748-A696-C9A92B484AD5}" srcOrd="4" destOrd="0" parTransId="{4E330144-E2DD-C94B-BB1F-40F220E6B674}" sibTransId="{CD3456D5-F4AC-054F-9D99-E3E126BFAFE5}"/>
    <dgm:cxn modelId="{1C7B193D-B24E-46E9-BFCF-FF44A8E2EE3E}" srcId="{BF73C369-BC9E-43D2-B905-A4C71A29631A}" destId="{77E2BD83-C116-4400-BC67-2E10DCBFE72F}" srcOrd="1" destOrd="0" parTransId="{E8641A81-1273-4DB7-A5E4-55C2463401E7}" sibTransId="{4A6A0377-A23F-4FA5-AC35-CB1DAB5DCA0D}"/>
    <dgm:cxn modelId="{4804C38C-76BB-4343-91F9-D6DF9D015413}" srcId="{BF73C369-BC9E-43D2-B905-A4C71A29631A}" destId="{E92D2792-D661-4FE0-A7A6-B6D2CFCA93B8}" srcOrd="2" destOrd="0" parTransId="{957E3271-CB34-44C8-B5C2-C2ECA7A33DEC}" sibTransId="{C9F4A203-A450-41C2-91ED-6125D571E750}"/>
    <dgm:cxn modelId="{C783BB99-06E3-4B35-8810-C4149449755C}" type="presOf" srcId="{BF73C369-BC9E-43D2-B905-A4C71A29631A}" destId="{0DF15272-AC52-4E5A-BA25-1AF7C1BCBC61}" srcOrd="0" destOrd="0" presId="urn:microsoft.com/office/officeart/2018/2/layout/IconVerticalSolidList"/>
    <dgm:cxn modelId="{CE2B919E-BD09-4F6D-9520-A59ACFA4F3ED}" type="presOf" srcId="{A1413377-6E20-4418-90CD-F190E0787D7B}" destId="{FACB1444-3496-4D9C-BE06-A9360EFA737A}" srcOrd="0" destOrd="0" presId="urn:microsoft.com/office/officeart/2018/2/layout/IconVerticalSolidList"/>
    <dgm:cxn modelId="{9C0E87BA-3F97-4ABD-BB3A-5099EAD426D3}" type="presOf" srcId="{DD127C4F-9BF8-7748-A696-C9A92B484AD5}" destId="{AA8E94AA-BB22-C245-9EA6-9CFA2A73667E}" srcOrd="0" destOrd="0" presId="urn:microsoft.com/office/officeart/2018/2/layout/IconVerticalSolidList"/>
    <dgm:cxn modelId="{2E3E8ED6-6790-4C39-9DBF-65C3722466DA}" srcId="{BF73C369-BC9E-43D2-B905-A4C71A29631A}" destId="{A1413377-6E20-4418-90CD-F190E0787D7B}" srcOrd="0" destOrd="0" parTransId="{11671C07-34E5-401C-9636-667661DC934B}" sibTransId="{6094B86B-EA49-4D7D-B13D-EFC8FA37623E}"/>
    <dgm:cxn modelId="{529C1EDE-5109-488F-A827-D8D754278811}" type="presOf" srcId="{D6E79F60-351A-42BE-9FCA-4EA2F5567141}" destId="{EF1863B3-E406-4A4C-B604-7D72D4FD7FF8}" srcOrd="0" destOrd="0" presId="urn:microsoft.com/office/officeart/2018/2/layout/IconVerticalSolidList"/>
    <dgm:cxn modelId="{AF31E0E8-D746-476A-B82C-1EF2D7595BCC}" srcId="{BF73C369-BC9E-43D2-B905-A4C71A29631A}" destId="{D6E79F60-351A-42BE-9FCA-4EA2F5567141}" srcOrd="3" destOrd="0" parTransId="{0486B1E4-C683-436C-B6D9-7131887AF433}" sibTransId="{E8478F71-EEB6-4397-A6F0-665D38E7D879}"/>
    <dgm:cxn modelId="{F458BEFC-9348-499D-B516-B8A139A813AC}" type="presParOf" srcId="{0DF15272-AC52-4E5A-BA25-1AF7C1BCBC61}" destId="{9987906C-220D-4A17-8C3C-1A54784F0FA7}" srcOrd="0" destOrd="0" presId="urn:microsoft.com/office/officeart/2018/2/layout/IconVerticalSolidList"/>
    <dgm:cxn modelId="{85BBDC46-0339-488B-8DD8-84D0440939BA}" type="presParOf" srcId="{9987906C-220D-4A17-8C3C-1A54784F0FA7}" destId="{493F5B03-2375-4313-B56C-35D1EB976600}" srcOrd="0" destOrd="0" presId="urn:microsoft.com/office/officeart/2018/2/layout/IconVerticalSolidList"/>
    <dgm:cxn modelId="{8F31FF58-CC40-4DED-B065-9E39C68D5835}" type="presParOf" srcId="{9987906C-220D-4A17-8C3C-1A54784F0FA7}" destId="{58508F1F-7EBA-4668-988E-900B42FF5F64}" srcOrd="1" destOrd="0" presId="urn:microsoft.com/office/officeart/2018/2/layout/IconVerticalSolidList"/>
    <dgm:cxn modelId="{392D9A23-2637-4BCC-84BF-0BE6D0EF8DA3}" type="presParOf" srcId="{9987906C-220D-4A17-8C3C-1A54784F0FA7}" destId="{E73A475F-8BEB-4661-9D61-F66E2897AFD6}" srcOrd="2" destOrd="0" presId="urn:microsoft.com/office/officeart/2018/2/layout/IconVerticalSolidList"/>
    <dgm:cxn modelId="{B85D7A98-1D48-4F4A-9097-DB6E27DE4EE0}" type="presParOf" srcId="{9987906C-220D-4A17-8C3C-1A54784F0FA7}" destId="{FACB1444-3496-4D9C-BE06-A9360EFA737A}" srcOrd="3" destOrd="0" presId="urn:microsoft.com/office/officeart/2018/2/layout/IconVerticalSolidList"/>
    <dgm:cxn modelId="{6D1AC99C-DF32-4661-A436-09AF0FAFDE59}" type="presParOf" srcId="{0DF15272-AC52-4E5A-BA25-1AF7C1BCBC61}" destId="{4A4C5760-1A84-4065-B45D-D49B9FEBD643}" srcOrd="1" destOrd="0" presId="urn:microsoft.com/office/officeart/2018/2/layout/IconVerticalSolidList"/>
    <dgm:cxn modelId="{9C1F22A4-4A71-42B1-9630-04E534AB6AB8}" type="presParOf" srcId="{0DF15272-AC52-4E5A-BA25-1AF7C1BCBC61}" destId="{B76AD6E4-5DE1-4F4A-B732-4CAD25829EA1}" srcOrd="2" destOrd="0" presId="urn:microsoft.com/office/officeart/2018/2/layout/IconVerticalSolidList"/>
    <dgm:cxn modelId="{E28966B9-EF03-4394-8F1D-F72AC4C12D9B}" type="presParOf" srcId="{B76AD6E4-5DE1-4F4A-B732-4CAD25829EA1}" destId="{682C0724-BF31-473B-B3A6-35652B8C1008}" srcOrd="0" destOrd="0" presId="urn:microsoft.com/office/officeart/2018/2/layout/IconVerticalSolidList"/>
    <dgm:cxn modelId="{B22F1D44-1A2B-4BB7-8B62-21773D971D92}" type="presParOf" srcId="{B76AD6E4-5DE1-4F4A-B732-4CAD25829EA1}" destId="{2E34EDFA-0A40-4EA0-BB16-3D154E32D71B}" srcOrd="1" destOrd="0" presId="urn:microsoft.com/office/officeart/2018/2/layout/IconVerticalSolidList"/>
    <dgm:cxn modelId="{581FCF32-FDD7-41EE-9BF1-6C8DF4944C77}" type="presParOf" srcId="{B76AD6E4-5DE1-4F4A-B732-4CAD25829EA1}" destId="{AD0C93B8-2588-4E5D-90FA-3C8F9F23833F}" srcOrd="2" destOrd="0" presId="urn:microsoft.com/office/officeart/2018/2/layout/IconVerticalSolidList"/>
    <dgm:cxn modelId="{1C544332-FC3D-4F32-A199-5C3A8788CFE7}" type="presParOf" srcId="{B76AD6E4-5DE1-4F4A-B732-4CAD25829EA1}" destId="{9B361C05-E9E8-43E7-B422-5CC56175A208}" srcOrd="3" destOrd="0" presId="urn:microsoft.com/office/officeart/2018/2/layout/IconVerticalSolidList"/>
    <dgm:cxn modelId="{7FB43446-C8C9-414B-A421-3B8911E98F2B}" type="presParOf" srcId="{0DF15272-AC52-4E5A-BA25-1AF7C1BCBC61}" destId="{FAAAE5FF-94B4-43ED-BD9E-E45CB461D179}" srcOrd="3" destOrd="0" presId="urn:microsoft.com/office/officeart/2018/2/layout/IconVerticalSolidList"/>
    <dgm:cxn modelId="{4D135501-248E-4710-9A19-02AFC24A21F2}" type="presParOf" srcId="{0DF15272-AC52-4E5A-BA25-1AF7C1BCBC61}" destId="{8F975B40-E0A7-4D0E-BB6E-6EC1DAAAA8AC}" srcOrd="4" destOrd="0" presId="urn:microsoft.com/office/officeart/2018/2/layout/IconVerticalSolidList"/>
    <dgm:cxn modelId="{A5044F02-1CC4-466B-9A98-8072ACE5657C}" type="presParOf" srcId="{8F975B40-E0A7-4D0E-BB6E-6EC1DAAAA8AC}" destId="{2E786E3A-0D27-464C-BB37-B1C02B80AD67}" srcOrd="0" destOrd="0" presId="urn:microsoft.com/office/officeart/2018/2/layout/IconVerticalSolidList"/>
    <dgm:cxn modelId="{BE3F46D8-95F4-4CDC-A7F4-6D3ACB23456C}" type="presParOf" srcId="{8F975B40-E0A7-4D0E-BB6E-6EC1DAAAA8AC}" destId="{0AF94CEA-4F8F-46C8-B80C-021203515ADA}" srcOrd="1" destOrd="0" presId="urn:microsoft.com/office/officeart/2018/2/layout/IconVerticalSolidList"/>
    <dgm:cxn modelId="{3A242A86-83D4-4A81-936B-8D6100F10121}" type="presParOf" srcId="{8F975B40-E0A7-4D0E-BB6E-6EC1DAAAA8AC}" destId="{4BC36595-3BEC-41C8-9623-B8EAC086A70D}" srcOrd="2" destOrd="0" presId="urn:microsoft.com/office/officeart/2018/2/layout/IconVerticalSolidList"/>
    <dgm:cxn modelId="{AA79A409-06E4-4CC5-8213-B502DC8CF7CE}" type="presParOf" srcId="{8F975B40-E0A7-4D0E-BB6E-6EC1DAAAA8AC}" destId="{AF98428D-905E-44F6-9A6C-98D033BE38A4}" srcOrd="3" destOrd="0" presId="urn:microsoft.com/office/officeart/2018/2/layout/IconVerticalSolidList"/>
    <dgm:cxn modelId="{FBF67893-32F2-4532-9E1E-B3CB85A52F49}" type="presParOf" srcId="{0DF15272-AC52-4E5A-BA25-1AF7C1BCBC61}" destId="{73D7CC4A-74BB-4F73-8088-85600461109B}" srcOrd="5" destOrd="0" presId="urn:microsoft.com/office/officeart/2018/2/layout/IconVerticalSolidList"/>
    <dgm:cxn modelId="{084B352D-9A65-430E-AB22-D3B1AC2D336D}" type="presParOf" srcId="{0DF15272-AC52-4E5A-BA25-1AF7C1BCBC61}" destId="{C6852659-112E-4C23-9236-30A162F00D9C}" srcOrd="6" destOrd="0" presId="urn:microsoft.com/office/officeart/2018/2/layout/IconVerticalSolidList"/>
    <dgm:cxn modelId="{DAFC2D41-20DC-4D50-998B-5F56936D9EBE}" type="presParOf" srcId="{C6852659-112E-4C23-9236-30A162F00D9C}" destId="{4DE015BA-35A1-47C1-883D-1658782C6A13}" srcOrd="0" destOrd="0" presId="urn:microsoft.com/office/officeart/2018/2/layout/IconVerticalSolidList"/>
    <dgm:cxn modelId="{42E5D4E9-20CD-4B15-A687-D079AF8BEC40}" type="presParOf" srcId="{C6852659-112E-4C23-9236-30A162F00D9C}" destId="{6A796902-126A-4430-BD59-AC9BBDDB3E47}" srcOrd="1" destOrd="0" presId="urn:microsoft.com/office/officeart/2018/2/layout/IconVerticalSolidList"/>
    <dgm:cxn modelId="{BFF620F9-2F92-43B9-840B-37A65A8B905B}" type="presParOf" srcId="{C6852659-112E-4C23-9236-30A162F00D9C}" destId="{967D5D0C-2120-4419-9459-6716D122EC68}" srcOrd="2" destOrd="0" presId="urn:microsoft.com/office/officeart/2018/2/layout/IconVerticalSolidList"/>
    <dgm:cxn modelId="{E7BAAEA8-9D6C-4710-B3C6-8B5F3628B9B3}" type="presParOf" srcId="{C6852659-112E-4C23-9236-30A162F00D9C}" destId="{EF1863B3-E406-4A4C-B604-7D72D4FD7FF8}" srcOrd="3" destOrd="0" presId="urn:microsoft.com/office/officeart/2018/2/layout/IconVerticalSolidList"/>
    <dgm:cxn modelId="{E43F8F73-044D-4072-AC19-929E02CE5D01}" type="presParOf" srcId="{0DF15272-AC52-4E5A-BA25-1AF7C1BCBC61}" destId="{3EE17B99-CBEC-0E4D-A2A4-A536C598E271}" srcOrd="7" destOrd="0" presId="urn:microsoft.com/office/officeart/2018/2/layout/IconVerticalSolidList"/>
    <dgm:cxn modelId="{D17C96B2-0F53-4492-AE17-4B213D8DF0DE}" type="presParOf" srcId="{0DF15272-AC52-4E5A-BA25-1AF7C1BCBC61}" destId="{FA2479F9-92EF-594A-8CD2-0E066F6B5469}" srcOrd="8" destOrd="0" presId="urn:microsoft.com/office/officeart/2018/2/layout/IconVerticalSolidList"/>
    <dgm:cxn modelId="{F4722F00-1CD4-4A2E-8830-2A15075A1E30}" type="presParOf" srcId="{FA2479F9-92EF-594A-8CD2-0E066F6B5469}" destId="{7AC36F85-7E0B-9B45-897D-2BCBD6125C25}" srcOrd="0" destOrd="0" presId="urn:microsoft.com/office/officeart/2018/2/layout/IconVerticalSolidList"/>
    <dgm:cxn modelId="{46AC3C6C-07AA-417A-91AC-A0878650EEF4}" type="presParOf" srcId="{FA2479F9-92EF-594A-8CD2-0E066F6B5469}" destId="{50C5A316-CE13-7F42-9F8B-55D58FDE5505}" srcOrd="1" destOrd="0" presId="urn:microsoft.com/office/officeart/2018/2/layout/IconVerticalSolidList"/>
    <dgm:cxn modelId="{1202DE56-1C2D-463F-BB18-3E7C8A191008}" type="presParOf" srcId="{FA2479F9-92EF-594A-8CD2-0E066F6B5469}" destId="{B98D854D-8A66-C243-B16C-7F427373CD84}" srcOrd="2" destOrd="0" presId="urn:microsoft.com/office/officeart/2018/2/layout/IconVerticalSolidList"/>
    <dgm:cxn modelId="{FB823AD6-440F-4398-B62C-425D9A03DB2E}" type="presParOf" srcId="{FA2479F9-92EF-594A-8CD2-0E066F6B5469}" destId="{AA8E94AA-BB22-C245-9EA6-9CFA2A73667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6559C71-7BD1-4867-BBC1-CBA8FB47F570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FD58E1E-B5D9-4F78-8E7D-0784EE6BA6D6}">
      <dgm:prSet/>
      <dgm:spPr>
        <a:solidFill>
          <a:srgbClr val="C5928C"/>
        </a:solidFill>
        <a:ln>
          <a:solidFill>
            <a:srgbClr val="C5928C"/>
          </a:solidFill>
        </a:ln>
      </dgm:spPr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Management Structure:</a:t>
          </a:r>
        </a:p>
      </dgm:t>
    </dgm:pt>
    <dgm:pt modelId="{89F337F0-370D-45F7-AEB1-E69A5E6BB14C}" type="parTrans" cxnId="{1725FADD-4E61-41BF-AB62-5A549903084A}">
      <dgm:prSet/>
      <dgm:spPr/>
      <dgm:t>
        <a:bodyPr/>
        <a:lstStyle/>
        <a:p>
          <a:endParaRPr lang="en-US"/>
        </a:p>
      </dgm:t>
    </dgm:pt>
    <dgm:pt modelId="{5B8268EF-99FF-4883-B5BF-E67B1D67F3FC}" type="sibTrans" cxnId="{1725FADD-4E61-41BF-AB62-5A549903084A}">
      <dgm:prSet/>
      <dgm:spPr/>
      <dgm:t>
        <a:bodyPr/>
        <a:lstStyle/>
        <a:p>
          <a:endParaRPr lang="en-US"/>
        </a:p>
      </dgm:t>
    </dgm:pt>
    <dgm:pt modelId="{600CE4FF-FC31-44FE-8F69-2E586F0ED79A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Corporate-clinical governance structure </a:t>
          </a:r>
        </a:p>
      </dgm:t>
    </dgm:pt>
    <dgm:pt modelId="{1F3F3CC7-632B-46AE-B9A2-A602FDD2A6AB}" type="parTrans" cxnId="{C336869B-6748-40F9-B525-A97AAC6D0615}">
      <dgm:prSet/>
      <dgm:spPr/>
      <dgm:t>
        <a:bodyPr/>
        <a:lstStyle/>
        <a:p>
          <a:endParaRPr lang="en-US"/>
        </a:p>
      </dgm:t>
    </dgm:pt>
    <dgm:pt modelId="{433AEEC9-8B9C-47D5-A7D9-48F1D1DE3BB4}" type="sibTrans" cxnId="{C336869B-6748-40F9-B525-A97AAC6D0615}">
      <dgm:prSet/>
      <dgm:spPr/>
      <dgm:t>
        <a:bodyPr/>
        <a:lstStyle/>
        <a:p>
          <a:endParaRPr lang="en-US"/>
        </a:p>
      </dgm:t>
    </dgm:pt>
    <dgm:pt modelId="{13FDE910-B3BA-4592-851A-C718595C17FB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Board of Directors: strategic leadership and compliance</a:t>
          </a:r>
        </a:p>
      </dgm:t>
    </dgm:pt>
    <dgm:pt modelId="{75085DC8-6877-4EB9-BC09-C4EF7C527840}" type="parTrans" cxnId="{49FFA94B-889D-476C-BF52-1843A8594AE8}">
      <dgm:prSet/>
      <dgm:spPr/>
      <dgm:t>
        <a:bodyPr/>
        <a:lstStyle/>
        <a:p>
          <a:endParaRPr lang="en-US"/>
        </a:p>
      </dgm:t>
    </dgm:pt>
    <dgm:pt modelId="{3F137D6E-7F86-482F-857B-18021462A31E}" type="sibTrans" cxnId="{49FFA94B-889D-476C-BF52-1843A8594AE8}">
      <dgm:prSet/>
      <dgm:spPr/>
      <dgm:t>
        <a:bodyPr/>
        <a:lstStyle/>
        <a:p>
          <a:endParaRPr lang="en-US"/>
        </a:p>
      </dgm:t>
    </dgm:pt>
    <dgm:pt modelId="{044E3BF2-4575-49FB-AEEC-A2817A6DD899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Chief Executive Officer: responsible for business operations and </a:t>
          </a: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investor relations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6DD6DE-FCE0-4A77-81BF-6CBC837B56DE}" type="parTrans" cxnId="{DF708DBC-1659-45F4-8C53-BF47F1C7C4F1}">
      <dgm:prSet/>
      <dgm:spPr/>
      <dgm:t>
        <a:bodyPr/>
        <a:lstStyle/>
        <a:p>
          <a:endParaRPr lang="en-US"/>
        </a:p>
      </dgm:t>
    </dgm:pt>
    <dgm:pt modelId="{57891A31-2CA2-4383-9429-C75E1CA1904C}" type="sibTrans" cxnId="{DF708DBC-1659-45F4-8C53-BF47F1C7C4F1}">
      <dgm:prSet/>
      <dgm:spPr/>
      <dgm:t>
        <a:bodyPr/>
        <a:lstStyle/>
        <a:p>
          <a:endParaRPr lang="en-US"/>
        </a:p>
      </dgm:t>
    </dgm:pt>
    <dgm:pt modelId="{36F6D8F4-0865-44D4-9BD2-BED65D2008E3}">
      <dgm:prSet/>
      <dgm:spPr>
        <a:solidFill>
          <a:srgbClr val="D3ABA5"/>
        </a:solidFill>
        <a:ln>
          <a:solidFill>
            <a:srgbClr val="D3ABA5"/>
          </a:solidFill>
        </a:ln>
      </dgm:spPr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Legal Format: </a:t>
          </a:r>
        </a:p>
      </dgm:t>
    </dgm:pt>
    <dgm:pt modelId="{49DB5998-0B8E-480A-B9EC-31369AD67DB7}" type="parTrans" cxnId="{076E0A6F-981A-477B-954E-4FCE8205FCB1}">
      <dgm:prSet/>
      <dgm:spPr/>
      <dgm:t>
        <a:bodyPr/>
        <a:lstStyle/>
        <a:p>
          <a:endParaRPr lang="en-US"/>
        </a:p>
      </dgm:t>
    </dgm:pt>
    <dgm:pt modelId="{2B6E8E2C-DAD5-4C2B-8637-562BCA13379E}" type="sibTrans" cxnId="{076E0A6F-981A-477B-954E-4FCE8205FCB1}">
      <dgm:prSet/>
      <dgm:spPr/>
      <dgm:t>
        <a:bodyPr/>
        <a:lstStyle/>
        <a:p>
          <a:endParaRPr lang="en-US"/>
        </a:p>
      </dgm:t>
    </dgm:pt>
    <dgm:pt modelId="{33CE3B57-1DF8-4859-8E6C-FDBE94B60616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Private Limited Company (Ltd)</a:t>
          </a:r>
        </a:p>
      </dgm:t>
    </dgm:pt>
    <dgm:pt modelId="{298D6D46-8464-42CB-8A8D-8D464A91E30E}" type="parTrans" cxnId="{DE9EFF66-9DF5-445A-BC51-203E8B1E0ACD}">
      <dgm:prSet/>
      <dgm:spPr/>
      <dgm:t>
        <a:bodyPr/>
        <a:lstStyle/>
        <a:p>
          <a:endParaRPr lang="en-US"/>
        </a:p>
      </dgm:t>
    </dgm:pt>
    <dgm:pt modelId="{51D1CBE5-390E-472A-B20A-8367CB39E69F}" type="sibTrans" cxnId="{DE9EFF66-9DF5-445A-BC51-203E8B1E0ACD}">
      <dgm:prSet/>
      <dgm:spPr/>
      <dgm:t>
        <a:bodyPr/>
        <a:lstStyle/>
        <a:p>
          <a:endParaRPr lang="en-US"/>
        </a:p>
      </dgm:t>
    </dgm:pt>
    <dgm:pt modelId="{8229E77B-52E7-4CFE-BA2B-0DC557136DC5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Separates personal and business financial liability</a:t>
          </a:r>
        </a:p>
      </dgm:t>
    </dgm:pt>
    <dgm:pt modelId="{D9A30E5C-F905-4782-88FD-BF9EF9667A60}" type="parTrans" cxnId="{0D5EF7A6-77DD-41C2-842E-E250AE5BA5D8}">
      <dgm:prSet/>
      <dgm:spPr/>
      <dgm:t>
        <a:bodyPr/>
        <a:lstStyle/>
        <a:p>
          <a:endParaRPr lang="en-US"/>
        </a:p>
      </dgm:t>
    </dgm:pt>
    <dgm:pt modelId="{DA7A86A6-927A-49AE-BB34-9AE85B484F8C}" type="sibTrans" cxnId="{0D5EF7A6-77DD-41C2-842E-E250AE5BA5D8}">
      <dgm:prSet/>
      <dgm:spPr/>
      <dgm:t>
        <a:bodyPr/>
        <a:lstStyle/>
        <a:p>
          <a:endParaRPr lang="en-US"/>
        </a:p>
      </dgm:t>
    </dgm:pt>
    <dgm:pt modelId="{724BFEC9-EC95-3047-BE58-2BEF1E9B692D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Provides limited liability for investors</a:t>
          </a:r>
        </a:p>
      </dgm:t>
    </dgm:pt>
    <dgm:pt modelId="{75CA910D-319C-7948-BD53-1E4190451C6D}" type="parTrans" cxnId="{1943A65D-B0E0-C04C-A0C7-602023B3563D}">
      <dgm:prSet/>
      <dgm:spPr/>
      <dgm:t>
        <a:bodyPr/>
        <a:lstStyle/>
        <a:p>
          <a:endParaRPr lang="en-GB"/>
        </a:p>
      </dgm:t>
    </dgm:pt>
    <dgm:pt modelId="{DB6B865D-545E-C14E-A7F1-1D3ADEDA148A}" type="sibTrans" cxnId="{1943A65D-B0E0-C04C-A0C7-602023B3563D}">
      <dgm:prSet/>
      <dgm:spPr/>
      <dgm:t>
        <a:bodyPr/>
        <a:lstStyle/>
        <a:p>
          <a:endParaRPr lang="en-GB"/>
        </a:p>
      </dgm:t>
    </dgm:pt>
    <dgm:pt modelId="{286D0081-996D-3B44-AE8C-11ADED576DE0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Medical Director: responsible for clinical governance and patient safety</a:t>
          </a:r>
        </a:p>
      </dgm:t>
    </dgm:pt>
    <dgm:pt modelId="{859B1CB8-316A-D140-9A1E-88B69E225F4F}" type="parTrans" cxnId="{EBA9AEFB-1032-FE42-B458-6D836DC704D6}">
      <dgm:prSet/>
      <dgm:spPr/>
      <dgm:t>
        <a:bodyPr/>
        <a:lstStyle/>
        <a:p>
          <a:endParaRPr lang="en-GB"/>
        </a:p>
      </dgm:t>
    </dgm:pt>
    <dgm:pt modelId="{725B08C0-9CBF-0E43-AF0F-7F10E4DE2020}" type="sibTrans" cxnId="{EBA9AEFB-1032-FE42-B458-6D836DC704D6}">
      <dgm:prSet/>
      <dgm:spPr/>
      <dgm:t>
        <a:bodyPr/>
        <a:lstStyle/>
        <a:p>
          <a:endParaRPr lang="en-GB"/>
        </a:p>
      </dgm:t>
    </dgm:pt>
    <dgm:pt modelId="{3337C63B-F106-4643-9818-395162787F34}" type="pres">
      <dgm:prSet presAssocID="{76559C71-7BD1-4867-BBC1-CBA8FB47F570}" presName="Name0" presStyleCnt="0">
        <dgm:presLayoutVars>
          <dgm:dir/>
          <dgm:animLvl val="lvl"/>
          <dgm:resizeHandles val="exact"/>
        </dgm:presLayoutVars>
      </dgm:prSet>
      <dgm:spPr/>
    </dgm:pt>
    <dgm:pt modelId="{AEFEAE90-2E2A-6E4B-929A-10034C0E14F9}" type="pres">
      <dgm:prSet presAssocID="{6FD58E1E-B5D9-4F78-8E7D-0784EE6BA6D6}" presName="composite" presStyleCnt="0"/>
      <dgm:spPr/>
    </dgm:pt>
    <dgm:pt modelId="{8508A702-76B5-594F-920F-5399DA78BA6E}" type="pres">
      <dgm:prSet presAssocID="{6FD58E1E-B5D9-4F78-8E7D-0784EE6BA6D6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31DC8693-E835-E44E-AD4F-A62AB6003E3F}" type="pres">
      <dgm:prSet presAssocID="{6FD58E1E-B5D9-4F78-8E7D-0784EE6BA6D6}" presName="desTx" presStyleLbl="alignAccFollowNode1" presStyleIdx="0" presStyleCnt="2">
        <dgm:presLayoutVars>
          <dgm:bulletEnabled val="1"/>
        </dgm:presLayoutVars>
      </dgm:prSet>
      <dgm:spPr/>
    </dgm:pt>
    <dgm:pt modelId="{E98A06A5-49CE-E244-BE5A-46E32100D173}" type="pres">
      <dgm:prSet presAssocID="{5B8268EF-99FF-4883-B5BF-E67B1D67F3FC}" presName="space" presStyleCnt="0"/>
      <dgm:spPr/>
    </dgm:pt>
    <dgm:pt modelId="{0072D0F4-5C1F-334E-8EE8-8CF2AFB7F5D2}" type="pres">
      <dgm:prSet presAssocID="{36F6D8F4-0865-44D4-9BD2-BED65D2008E3}" presName="composite" presStyleCnt="0"/>
      <dgm:spPr/>
    </dgm:pt>
    <dgm:pt modelId="{9CDE7898-D930-D443-B02C-F6D92FE82717}" type="pres">
      <dgm:prSet presAssocID="{36F6D8F4-0865-44D4-9BD2-BED65D2008E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63A72A95-A1DE-AA4B-B49E-85A0BE6FE05C}" type="pres">
      <dgm:prSet presAssocID="{36F6D8F4-0865-44D4-9BD2-BED65D2008E3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5F70508-637B-934A-BC9A-B43B2832AD26}" type="presOf" srcId="{600CE4FF-FC31-44FE-8F69-2E586F0ED79A}" destId="{31DC8693-E835-E44E-AD4F-A62AB6003E3F}" srcOrd="0" destOrd="0" presId="urn:microsoft.com/office/officeart/2005/8/layout/hList1"/>
    <dgm:cxn modelId="{998B5117-78C7-2D49-BC12-D914741DAE4F}" type="presOf" srcId="{6FD58E1E-B5D9-4F78-8E7D-0784EE6BA6D6}" destId="{8508A702-76B5-594F-920F-5399DA78BA6E}" srcOrd="0" destOrd="0" presId="urn:microsoft.com/office/officeart/2005/8/layout/hList1"/>
    <dgm:cxn modelId="{B41EB25B-2578-6A43-8F0D-870E99634444}" type="presOf" srcId="{33CE3B57-1DF8-4859-8E6C-FDBE94B60616}" destId="{63A72A95-A1DE-AA4B-B49E-85A0BE6FE05C}" srcOrd="0" destOrd="0" presId="urn:microsoft.com/office/officeart/2005/8/layout/hList1"/>
    <dgm:cxn modelId="{1943A65D-B0E0-C04C-A0C7-602023B3563D}" srcId="{36F6D8F4-0865-44D4-9BD2-BED65D2008E3}" destId="{724BFEC9-EC95-3047-BE58-2BEF1E9B692D}" srcOrd="1" destOrd="0" parTransId="{75CA910D-319C-7948-BD53-1E4190451C6D}" sibTransId="{DB6B865D-545E-C14E-A7F1-1D3ADEDA148A}"/>
    <dgm:cxn modelId="{DE9EFF66-9DF5-445A-BC51-203E8B1E0ACD}" srcId="{36F6D8F4-0865-44D4-9BD2-BED65D2008E3}" destId="{33CE3B57-1DF8-4859-8E6C-FDBE94B60616}" srcOrd="0" destOrd="0" parTransId="{298D6D46-8464-42CB-8A8D-8D464A91E30E}" sibTransId="{51D1CBE5-390E-472A-B20A-8367CB39E69F}"/>
    <dgm:cxn modelId="{49FFA94B-889D-476C-BF52-1843A8594AE8}" srcId="{6FD58E1E-B5D9-4F78-8E7D-0784EE6BA6D6}" destId="{13FDE910-B3BA-4592-851A-C718595C17FB}" srcOrd="1" destOrd="0" parTransId="{75085DC8-6877-4EB9-BC09-C4EF7C527840}" sibTransId="{3F137D6E-7F86-482F-857B-18021462A31E}"/>
    <dgm:cxn modelId="{076E0A6F-981A-477B-954E-4FCE8205FCB1}" srcId="{76559C71-7BD1-4867-BBC1-CBA8FB47F570}" destId="{36F6D8F4-0865-44D4-9BD2-BED65D2008E3}" srcOrd="1" destOrd="0" parTransId="{49DB5998-0B8E-480A-B9EC-31369AD67DB7}" sibTransId="{2B6E8E2C-DAD5-4C2B-8637-562BCA13379E}"/>
    <dgm:cxn modelId="{450B8A7A-7A31-DA4B-9587-51B89F1FD6F5}" type="presOf" srcId="{724BFEC9-EC95-3047-BE58-2BEF1E9B692D}" destId="{63A72A95-A1DE-AA4B-B49E-85A0BE6FE05C}" srcOrd="0" destOrd="1" presId="urn:microsoft.com/office/officeart/2005/8/layout/hList1"/>
    <dgm:cxn modelId="{74833781-A616-A144-A9E6-04FE93C323F3}" type="presOf" srcId="{76559C71-7BD1-4867-BBC1-CBA8FB47F570}" destId="{3337C63B-F106-4643-9818-395162787F34}" srcOrd="0" destOrd="0" presId="urn:microsoft.com/office/officeart/2005/8/layout/hList1"/>
    <dgm:cxn modelId="{C336869B-6748-40F9-B525-A97AAC6D0615}" srcId="{6FD58E1E-B5D9-4F78-8E7D-0784EE6BA6D6}" destId="{600CE4FF-FC31-44FE-8F69-2E586F0ED79A}" srcOrd="0" destOrd="0" parTransId="{1F3F3CC7-632B-46AE-B9A2-A602FDD2A6AB}" sibTransId="{433AEEC9-8B9C-47D5-A7D9-48F1D1DE3BB4}"/>
    <dgm:cxn modelId="{18BDE2A1-9787-A349-AA3D-865E8D469B04}" type="presOf" srcId="{286D0081-996D-3B44-AE8C-11ADED576DE0}" destId="{31DC8693-E835-E44E-AD4F-A62AB6003E3F}" srcOrd="0" destOrd="3" presId="urn:microsoft.com/office/officeart/2005/8/layout/hList1"/>
    <dgm:cxn modelId="{0D5EF7A6-77DD-41C2-842E-E250AE5BA5D8}" srcId="{36F6D8F4-0865-44D4-9BD2-BED65D2008E3}" destId="{8229E77B-52E7-4CFE-BA2B-0DC557136DC5}" srcOrd="2" destOrd="0" parTransId="{D9A30E5C-F905-4782-88FD-BF9EF9667A60}" sibTransId="{DA7A86A6-927A-49AE-BB34-9AE85B484F8C}"/>
    <dgm:cxn modelId="{5EC8BDB0-31AE-444B-8B6C-F0C3E026473E}" type="presOf" srcId="{8229E77B-52E7-4CFE-BA2B-0DC557136DC5}" destId="{63A72A95-A1DE-AA4B-B49E-85A0BE6FE05C}" srcOrd="0" destOrd="2" presId="urn:microsoft.com/office/officeart/2005/8/layout/hList1"/>
    <dgm:cxn modelId="{DF708DBC-1659-45F4-8C53-BF47F1C7C4F1}" srcId="{6FD58E1E-B5D9-4F78-8E7D-0784EE6BA6D6}" destId="{044E3BF2-4575-49FB-AEEC-A2817A6DD899}" srcOrd="2" destOrd="0" parTransId="{D36DD6DE-FCE0-4A77-81BF-6CBC837B56DE}" sibTransId="{57891A31-2CA2-4383-9429-C75E1CA1904C}"/>
    <dgm:cxn modelId="{BC420FC8-05C8-0F4A-9A06-E1082B73D10C}" type="presOf" srcId="{13FDE910-B3BA-4592-851A-C718595C17FB}" destId="{31DC8693-E835-E44E-AD4F-A62AB6003E3F}" srcOrd="0" destOrd="1" presId="urn:microsoft.com/office/officeart/2005/8/layout/hList1"/>
    <dgm:cxn modelId="{1725FADD-4E61-41BF-AB62-5A549903084A}" srcId="{76559C71-7BD1-4867-BBC1-CBA8FB47F570}" destId="{6FD58E1E-B5D9-4F78-8E7D-0784EE6BA6D6}" srcOrd="0" destOrd="0" parTransId="{89F337F0-370D-45F7-AEB1-E69A5E6BB14C}" sibTransId="{5B8268EF-99FF-4883-B5BF-E67B1D67F3FC}"/>
    <dgm:cxn modelId="{2CC2C3F7-C299-B749-B497-602C563E08AA}" type="presOf" srcId="{044E3BF2-4575-49FB-AEEC-A2817A6DD899}" destId="{31DC8693-E835-E44E-AD4F-A62AB6003E3F}" srcOrd="0" destOrd="2" presId="urn:microsoft.com/office/officeart/2005/8/layout/hList1"/>
    <dgm:cxn modelId="{6DB064F9-F058-D243-995A-CAA77EABA419}" type="presOf" srcId="{36F6D8F4-0865-44D4-9BD2-BED65D2008E3}" destId="{9CDE7898-D930-D443-B02C-F6D92FE82717}" srcOrd="0" destOrd="0" presId="urn:microsoft.com/office/officeart/2005/8/layout/hList1"/>
    <dgm:cxn modelId="{EBA9AEFB-1032-FE42-B458-6D836DC704D6}" srcId="{6FD58E1E-B5D9-4F78-8E7D-0784EE6BA6D6}" destId="{286D0081-996D-3B44-AE8C-11ADED576DE0}" srcOrd="3" destOrd="0" parTransId="{859B1CB8-316A-D140-9A1E-88B69E225F4F}" sibTransId="{725B08C0-9CBF-0E43-AF0F-7F10E4DE2020}"/>
    <dgm:cxn modelId="{CBFEA15B-5720-DE4C-BDDE-67D97A8A10E1}" type="presParOf" srcId="{3337C63B-F106-4643-9818-395162787F34}" destId="{AEFEAE90-2E2A-6E4B-929A-10034C0E14F9}" srcOrd="0" destOrd="0" presId="urn:microsoft.com/office/officeart/2005/8/layout/hList1"/>
    <dgm:cxn modelId="{F7BC3A46-F818-A245-B3DA-D1ECCCE76D51}" type="presParOf" srcId="{AEFEAE90-2E2A-6E4B-929A-10034C0E14F9}" destId="{8508A702-76B5-594F-920F-5399DA78BA6E}" srcOrd="0" destOrd="0" presId="urn:microsoft.com/office/officeart/2005/8/layout/hList1"/>
    <dgm:cxn modelId="{2996A401-DB3C-0642-AEC6-1B304AA3FE16}" type="presParOf" srcId="{AEFEAE90-2E2A-6E4B-929A-10034C0E14F9}" destId="{31DC8693-E835-E44E-AD4F-A62AB6003E3F}" srcOrd="1" destOrd="0" presId="urn:microsoft.com/office/officeart/2005/8/layout/hList1"/>
    <dgm:cxn modelId="{D9C6E2DE-0AAE-B347-BDEF-30EDD3656C23}" type="presParOf" srcId="{3337C63B-F106-4643-9818-395162787F34}" destId="{E98A06A5-49CE-E244-BE5A-46E32100D173}" srcOrd="1" destOrd="0" presId="urn:microsoft.com/office/officeart/2005/8/layout/hList1"/>
    <dgm:cxn modelId="{98EBC383-AAD7-F748-A968-3BE64FB5471B}" type="presParOf" srcId="{3337C63B-F106-4643-9818-395162787F34}" destId="{0072D0F4-5C1F-334E-8EE8-8CF2AFB7F5D2}" srcOrd="2" destOrd="0" presId="urn:microsoft.com/office/officeart/2005/8/layout/hList1"/>
    <dgm:cxn modelId="{AFFDFD5E-28ED-AD45-89FB-EACDB1512AC4}" type="presParOf" srcId="{0072D0F4-5C1F-334E-8EE8-8CF2AFB7F5D2}" destId="{9CDE7898-D930-D443-B02C-F6D92FE82717}" srcOrd="0" destOrd="0" presId="urn:microsoft.com/office/officeart/2005/8/layout/hList1"/>
    <dgm:cxn modelId="{25066CB1-956A-C646-A466-24FE983FD958}" type="presParOf" srcId="{0072D0F4-5C1F-334E-8EE8-8CF2AFB7F5D2}" destId="{63A72A95-A1DE-AA4B-B49E-85A0BE6FE05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8F7BD5D-AAD5-40A8-992F-189B7EDBC33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72B8211-C163-46AA-A610-CA8024E709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The clinic will implement the following digital marketing strategies:</a:t>
          </a:r>
        </a:p>
      </dgm:t>
    </dgm:pt>
    <dgm:pt modelId="{D2DAE0D2-0FD8-4270-91E5-4A6A0EBCDD74}" type="parTrans" cxnId="{818F6B76-DA7D-41AF-92C0-F2752C946C47}">
      <dgm:prSet/>
      <dgm:spPr/>
      <dgm:t>
        <a:bodyPr/>
        <a:lstStyle/>
        <a:p>
          <a:endParaRPr lang="en-US"/>
        </a:p>
      </dgm:t>
    </dgm:pt>
    <dgm:pt modelId="{6A4C6962-735A-4E8F-A0F0-898691D0DCAB}" type="sibTrans" cxnId="{818F6B76-DA7D-41AF-92C0-F2752C946C47}">
      <dgm:prSet/>
      <dgm:spPr/>
      <dgm:t>
        <a:bodyPr/>
        <a:lstStyle/>
        <a:p>
          <a:endParaRPr lang="en-US"/>
        </a:p>
      </dgm:t>
    </dgm:pt>
    <dgm:pt modelId="{AB0511F9-699B-415A-A3C3-A7C47631291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Social media marketing</a:t>
          </a:r>
        </a:p>
      </dgm:t>
    </dgm:pt>
    <dgm:pt modelId="{7D011B08-4171-45A2-A628-97FA0C1B2DBC}" type="parTrans" cxnId="{BE96D4C4-C4BE-4EB0-A645-5EABB839915E}">
      <dgm:prSet/>
      <dgm:spPr/>
      <dgm:t>
        <a:bodyPr/>
        <a:lstStyle/>
        <a:p>
          <a:endParaRPr lang="en-US"/>
        </a:p>
      </dgm:t>
    </dgm:pt>
    <dgm:pt modelId="{3712C2AC-6500-4AB3-8C1B-9E83945EB32A}" type="sibTrans" cxnId="{BE96D4C4-C4BE-4EB0-A645-5EABB839915E}">
      <dgm:prSet/>
      <dgm:spPr/>
      <dgm:t>
        <a:bodyPr/>
        <a:lstStyle/>
        <a:p>
          <a:endParaRPr lang="en-US"/>
        </a:p>
      </dgm:t>
    </dgm:pt>
    <dgm:pt modelId="{50663991-CAAB-4807-9023-3C57B37A164C}">
      <dgm:prSet custT="1"/>
      <dgm:spPr/>
      <dgm:t>
        <a:bodyPr/>
        <a:lstStyle/>
        <a:p>
          <a:pPr algn="l">
            <a:lnSpc>
              <a:spcPct val="100000"/>
            </a:lnSpc>
          </a:pPr>
          <a:r>
            <a:rPr lang="en-GB" sz="1400" noProof="1">
              <a:latin typeface="Arial" panose="020B0604020202020204" pitchFamily="34" charset="0"/>
              <a:cs typeface="Arial" panose="020B0604020202020204" pitchFamily="34" charset="0"/>
            </a:rPr>
            <a:t>• Awareness campaigns</a:t>
          </a:r>
        </a:p>
        <a:p>
          <a:pPr algn="l">
            <a:lnSpc>
              <a:spcPct val="100000"/>
            </a:lnSpc>
          </a:pPr>
          <a:r>
            <a:rPr lang="en-GB" sz="1400" noProof="1">
              <a:latin typeface="Arial" panose="020B0604020202020204" pitchFamily="34" charset="0"/>
              <a:cs typeface="Arial" panose="020B0604020202020204" pitchFamily="34" charset="0"/>
            </a:rPr>
            <a:t>• Targeting individuals and families affected by addiction</a:t>
          </a:r>
        </a:p>
        <a:p>
          <a:pPr algn="l">
            <a:lnSpc>
              <a:spcPct val="100000"/>
            </a:lnSpc>
          </a:pPr>
          <a:r>
            <a:rPr lang="en-GB" sz="1400" noProof="1">
              <a:latin typeface="Arial" panose="020B0604020202020204" pitchFamily="34" charset="0"/>
              <a:cs typeface="Arial" panose="020B0604020202020204" pitchFamily="34" charset="0"/>
            </a:rPr>
            <a:t>• Promoting rehabilitation services  </a:t>
          </a:r>
        </a:p>
      </dgm:t>
    </dgm:pt>
    <dgm:pt modelId="{D5EEFBEC-E000-4E27-B1E6-64AB861285D1}" type="parTrans" cxnId="{EE3E533A-391F-46EC-B142-15C8F5418686}">
      <dgm:prSet/>
      <dgm:spPr/>
      <dgm:t>
        <a:bodyPr/>
        <a:lstStyle/>
        <a:p>
          <a:endParaRPr lang="en-US"/>
        </a:p>
      </dgm:t>
    </dgm:pt>
    <dgm:pt modelId="{6EE472B0-E3C2-459B-9DD2-EEE98EFE6A83}" type="sibTrans" cxnId="{EE3E533A-391F-46EC-B142-15C8F5418686}">
      <dgm:prSet/>
      <dgm:spPr/>
      <dgm:t>
        <a:bodyPr/>
        <a:lstStyle/>
        <a:p>
          <a:endParaRPr lang="en-US"/>
        </a:p>
      </dgm:t>
    </dgm:pt>
    <dgm:pt modelId="{1C16BDA4-FC0A-4512-B52D-F5563BE6500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noProof="1">
              <a:latin typeface="Arial" panose="020B0604020202020204" pitchFamily="34" charset="0"/>
              <a:cs typeface="Arial" panose="020B0604020202020204" pitchFamily="34" charset="0"/>
            </a:rPr>
            <a:t>Website with SEO</a:t>
          </a:r>
        </a:p>
      </dgm:t>
    </dgm:pt>
    <dgm:pt modelId="{74E86149-4B7F-433B-8654-25A2FA3A86BF}" type="parTrans" cxnId="{EF733854-36AD-4EF3-AE93-F3038008F1BD}">
      <dgm:prSet/>
      <dgm:spPr/>
      <dgm:t>
        <a:bodyPr/>
        <a:lstStyle/>
        <a:p>
          <a:endParaRPr lang="en-US"/>
        </a:p>
      </dgm:t>
    </dgm:pt>
    <dgm:pt modelId="{A8D10FE8-A5DE-4E00-9C20-AA82147672A7}" type="sibTrans" cxnId="{EF733854-36AD-4EF3-AE93-F3038008F1BD}">
      <dgm:prSet/>
      <dgm:spPr/>
      <dgm:t>
        <a:bodyPr/>
        <a:lstStyle/>
        <a:p>
          <a:endParaRPr lang="en-US"/>
        </a:p>
      </dgm:t>
    </dgm:pt>
    <dgm:pt modelId="{A2E02F75-1B7D-4F2F-AF11-AAC1DD32B1D5}">
      <dgm:prSet custT="1"/>
      <dgm:spPr/>
      <dgm:t>
        <a:bodyPr/>
        <a:lstStyle/>
        <a:p>
          <a:pPr algn="l">
            <a:lnSpc>
              <a:spcPct val="100000"/>
            </a:lnSpc>
          </a:pPr>
          <a:r>
            <a:rPr lang="en-GB" sz="1400" noProof="1">
              <a:latin typeface="Arial" panose="020B0604020202020204" pitchFamily="34" charset="0"/>
              <a:cs typeface="Arial" panose="020B0604020202020204" pitchFamily="34" charset="0"/>
            </a:rPr>
            <a:t>• Easy access to clinic information</a:t>
          </a:r>
        </a:p>
        <a:p>
          <a:pPr algn="l">
            <a:lnSpc>
              <a:spcPct val="100000"/>
            </a:lnSpc>
          </a:pPr>
          <a:r>
            <a:rPr lang="en-GB" sz="1400" noProof="1">
              <a:latin typeface="Arial" panose="020B0604020202020204" pitchFamily="34" charset="0"/>
              <a:cs typeface="Arial" panose="020B0604020202020204" pitchFamily="34" charset="0"/>
            </a:rPr>
            <a:t>• Information about services and treatment options</a:t>
          </a:r>
        </a:p>
      </dgm:t>
    </dgm:pt>
    <dgm:pt modelId="{B8FD87BA-3FD1-463C-B356-1DFE0CF3CE2B}" type="parTrans" cxnId="{1B1A780A-D7D9-4844-A6D7-4112C1E49DEF}">
      <dgm:prSet/>
      <dgm:spPr/>
      <dgm:t>
        <a:bodyPr/>
        <a:lstStyle/>
        <a:p>
          <a:endParaRPr lang="en-US"/>
        </a:p>
      </dgm:t>
    </dgm:pt>
    <dgm:pt modelId="{FB5B1297-95C1-47EC-8ACD-1CD48C1D0290}" type="sibTrans" cxnId="{1B1A780A-D7D9-4844-A6D7-4112C1E49DEF}">
      <dgm:prSet/>
      <dgm:spPr/>
      <dgm:t>
        <a:bodyPr/>
        <a:lstStyle/>
        <a:p>
          <a:endParaRPr lang="en-US"/>
        </a:p>
      </dgm:t>
    </dgm:pt>
    <dgm:pt modelId="{4CFC970A-569B-7743-9AAA-1528F0306EC7}">
      <dgm:prSet custT="1"/>
      <dgm:spPr/>
      <dgm:t>
        <a:bodyPr/>
        <a:lstStyle/>
        <a:p>
          <a:pPr algn="l">
            <a:lnSpc>
              <a:spcPct val="100000"/>
            </a:lnSpc>
          </a:pPr>
          <a:r>
            <a:rPr lang="en-GB" sz="1400" noProof="1">
              <a:latin typeface="Arial" panose="020B0604020202020204" pitchFamily="34" charset="0"/>
              <a:cs typeface="Arial" panose="020B0604020202020204" pitchFamily="34" charset="0"/>
            </a:rPr>
            <a:t>• Improving visibility on search engines </a:t>
          </a:r>
        </a:p>
      </dgm:t>
    </dgm:pt>
    <dgm:pt modelId="{2F78760B-5FD7-1642-805E-6F5C6BB970BC}" type="parTrans" cxnId="{8B3F931C-8964-0846-81D5-976D58B005B3}">
      <dgm:prSet/>
      <dgm:spPr/>
      <dgm:t>
        <a:bodyPr/>
        <a:lstStyle/>
        <a:p>
          <a:endParaRPr lang="en-GB"/>
        </a:p>
      </dgm:t>
    </dgm:pt>
    <dgm:pt modelId="{1F6F11CB-89F3-0B49-83C4-C1AD0EEBDFB8}" type="sibTrans" cxnId="{8B3F931C-8964-0846-81D5-976D58B005B3}">
      <dgm:prSet/>
      <dgm:spPr/>
      <dgm:t>
        <a:bodyPr/>
        <a:lstStyle/>
        <a:p>
          <a:endParaRPr lang="en-GB"/>
        </a:p>
      </dgm:t>
    </dgm:pt>
    <dgm:pt modelId="{8DBD4E61-F625-498B-BDDE-B622C9EBFD2E}" type="pres">
      <dgm:prSet presAssocID="{18F7BD5D-AAD5-40A8-992F-189B7EDBC33F}" presName="root" presStyleCnt="0">
        <dgm:presLayoutVars>
          <dgm:dir/>
          <dgm:resizeHandles val="exact"/>
        </dgm:presLayoutVars>
      </dgm:prSet>
      <dgm:spPr/>
    </dgm:pt>
    <dgm:pt modelId="{710A7135-A517-454E-B20C-D78A1E58D69A}" type="pres">
      <dgm:prSet presAssocID="{272B8211-C163-46AA-A610-CA8024E709F1}" presName="compNode" presStyleCnt="0"/>
      <dgm:spPr/>
    </dgm:pt>
    <dgm:pt modelId="{8DEA60A8-7BF6-4C9A-9298-70F24596497E}" type="pres">
      <dgm:prSet presAssocID="{272B8211-C163-46AA-A610-CA8024E709F1}" presName="bgRect" presStyleLbl="bgShp" presStyleIdx="0" presStyleCnt="3"/>
      <dgm:spPr/>
    </dgm:pt>
    <dgm:pt modelId="{D97A1D7A-D514-483D-A661-504689A8D7BB}" type="pres">
      <dgm:prSet presAssocID="{272B8211-C163-46AA-A610-CA8024E709F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8D6E2E1A-4BC7-4514-AC23-CE849D262B8E}" type="pres">
      <dgm:prSet presAssocID="{272B8211-C163-46AA-A610-CA8024E709F1}" presName="spaceRect" presStyleCnt="0"/>
      <dgm:spPr/>
    </dgm:pt>
    <dgm:pt modelId="{56755DA8-33B6-4DC6-8C7A-19485C50D3BC}" type="pres">
      <dgm:prSet presAssocID="{272B8211-C163-46AA-A610-CA8024E709F1}" presName="parTx" presStyleLbl="revTx" presStyleIdx="0" presStyleCnt="5">
        <dgm:presLayoutVars>
          <dgm:chMax val="0"/>
          <dgm:chPref val="0"/>
        </dgm:presLayoutVars>
      </dgm:prSet>
      <dgm:spPr/>
    </dgm:pt>
    <dgm:pt modelId="{77C8F831-4F13-4582-8DED-3CFC8D3141F2}" type="pres">
      <dgm:prSet presAssocID="{6A4C6962-735A-4E8F-A0F0-898691D0DCAB}" presName="sibTrans" presStyleCnt="0"/>
      <dgm:spPr/>
    </dgm:pt>
    <dgm:pt modelId="{6BB17244-58D3-4CB7-996F-310ACB53647F}" type="pres">
      <dgm:prSet presAssocID="{AB0511F9-699B-415A-A3C3-A7C476312917}" presName="compNode" presStyleCnt="0"/>
      <dgm:spPr/>
    </dgm:pt>
    <dgm:pt modelId="{4E3A28C0-9578-43A9-B593-899D30E5CE11}" type="pres">
      <dgm:prSet presAssocID="{AB0511F9-699B-415A-A3C3-A7C476312917}" presName="bgRect" presStyleLbl="bgShp" presStyleIdx="1" presStyleCnt="3"/>
      <dgm:spPr/>
    </dgm:pt>
    <dgm:pt modelId="{4A93FBB2-DCA3-401D-A92A-42149FB15379}" type="pres">
      <dgm:prSet presAssocID="{AB0511F9-699B-415A-A3C3-A7C47631291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4D0B4148-F922-4B29-AF70-59B1579EE54D}" type="pres">
      <dgm:prSet presAssocID="{AB0511F9-699B-415A-A3C3-A7C476312917}" presName="spaceRect" presStyleCnt="0"/>
      <dgm:spPr/>
    </dgm:pt>
    <dgm:pt modelId="{831D0BC4-B21E-454C-98B9-34E28226EDD4}" type="pres">
      <dgm:prSet presAssocID="{AB0511F9-699B-415A-A3C3-A7C476312917}" presName="parTx" presStyleLbl="revTx" presStyleIdx="1" presStyleCnt="5">
        <dgm:presLayoutVars>
          <dgm:chMax val="0"/>
          <dgm:chPref val="0"/>
        </dgm:presLayoutVars>
      </dgm:prSet>
      <dgm:spPr/>
    </dgm:pt>
    <dgm:pt modelId="{67B69D27-40C1-4BD4-A40E-5BDB1CD71FCF}" type="pres">
      <dgm:prSet presAssocID="{AB0511F9-699B-415A-A3C3-A7C476312917}" presName="desTx" presStyleLbl="revTx" presStyleIdx="2" presStyleCnt="5">
        <dgm:presLayoutVars/>
      </dgm:prSet>
      <dgm:spPr/>
    </dgm:pt>
    <dgm:pt modelId="{2AF42378-304F-452D-8A8A-CDAE45B570E2}" type="pres">
      <dgm:prSet presAssocID="{3712C2AC-6500-4AB3-8C1B-9E83945EB32A}" presName="sibTrans" presStyleCnt="0"/>
      <dgm:spPr/>
    </dgm:pt>
    <dgm:pt modelId="{C70768DC-9C83-4982-B16A-D3C2F88FF93E}" type="pres">
      <dgm:prSet presAssocID="{1C16BDA4-FC0A-4512-B52D-F5563BE65005}" presName="compNode" presStyleCnt="0"/>
      <dgm:spPr/>
    </dgm:pt>
    <dgm:pt modelId="{E351E3A4-1937-4131-A213-7804ABC8112C}" type="pres">
      <dgm:prSet presAssocID="{1C16BDA4-FC0A-4512-B52D-F5563BE65005}" presName="bgRect" presStyleLbl="bgShp" presStyleIdx="2" presStyleCnt="3"/>
      <dgm:spPr/>
    </dgm:pt>
    <dgm:pt modelId="{87E24DB8-87D5-479E-983E-3704CF644EB7}" type="pres">
      <dgm:prSet presAssocID="{1C16BDA4-FC0A-4512-B52D-F5563BE6500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305E9A4A-22CA-42E3-9ED5-2B71EE4DBC17}" type="pres">
      <dgm:prSet presAssocID="{1C16BDA4-FC0A-4512-B52D-F5563BE65005}" presName="spaceRect" presStyleCnt="0"/>
      <dgm:spPr/>
    </dgm:pt>
    <dgm:pt modelId="{7DE35E19-961D-4D8A-A7F6-F55497421FE3}" type="pres">
      <dgm:prSet presAssocID="{1C16BDA4-FC0A-4512-B52D-F5563BE65005}" presName="parTx" presStyleLbl="revTx" presStyleIdx="3" presStyleCnt="5">
        <dgm:presLayoutVars>
          <dgm:chMax val="0"/>
          <dgm:chPref val="0"/>
        </dgm:presLayoutVars>
      </dgm:prSet>
      <dgm:spPr/>
    </dgm:pt>
    <dgm:pt modelId="{D26BE337-29B9-4D5D-AD51-4F27B673B2EA}" type="pres">
      <dgm:prSet presAssocID="{1C16BDA4-FC0A-4512-B52D-F5563BE65005}" presName="desTx" presStyleLbl="revTx" presStyleIdx="4" presStyleCnt="5">
        <dgm:presLayoutVars/>
      </dgm:prSet>
      <dgm:spPr/>
    </dgm:pt>
  </dgm:ptLst>
  <dgm:cxnLst>
    <dgm:cxn modelId="{1B1A780A-D7D9-4844-A6D7-4112C1E49DEF}" srcId="{1C16BDA4-FC0A-4512-B52D-F5563BE65005}" destId="{A2E02F75-1B7D-4F2F-AF11-AAC1DD32B1D5}" srcOrd="0" destOrd="0" parTransId="{B8FD87BA-3FD1-463C-B356-1DFE0CF3CE2B}" sibTransId="{FB5B1297-95C1-47EC-8ACD-1CD48C1D0290}"/>
    <dgm:cxn modelId="{8B3F931C-8964-0846-81D5-976D58B005B3}" srcId="{1C16BDA4-FC0A-4512-B52D-F5563BE65005}" destId="{4CFC970A-569B-7743-9AAA-1528F0306EC7}" srcOrd="1" destOrd="0" parTransId="{2F78760B-5FD7-1642-805E-6F5C6BB970BC}" sibTransId="{1F6F11CB-89F3-0B49-83C4-C1AD0EEBDFB8}"/>
    <dgm:cxn modelId="{EE3E533A-391F-46EC-B142-15C8F5418686}" srcId="{AB0511F9-699B-415A-A3C3-A7C476312917}" destId="{50663991-CAAB-4807-9023-3C57B37A164C}" srcOrd="0" destOrd="0" parTransId="{D5EEFBEC-E000-4E27-B1E6-64AB861285D1}" sibTransId="{6EE472B0-E3C2-459B-9DD2-EEE98EFE6A83}"/>
    <dgm:cxn modelId="{5CF35763-3E29-4B71-B02E-48E900B2FC44}" type="presOf" srcId="{AB0511F9-699B-415A-A3C3-A7C476312917}" destId="{831D0BC4-B21E-454C-98B9-34E28226EDD4}" srcOrd="0" destOrd="0" presId="urn:microsoft.com/office/officeart/2018/2/layout/IconVerticalSolidList"/>
    <dgm:cxn modelId="{88E86644-D0BA-4619-9C30-F477A22842ED}" type="presOf" srcId="{1C16BDA4-FC0A-4512-B52D-F5563BE65005}" destId="{7DE35E19-961D-4D8A-A7F6-F55497421FE3}" srcOrd="0" destOrd="0" presId="urn:microsoft.com/office/officeart/2018/2/layout/IconVerticalSolidList"/>
    <dgm:cxn modelId="{EB89B26E-9AFE-4DEC-B878-52C297ECDF9E}" type="presOf" srcId="{272B8211-C163-46AA-A610-CA8024E709F1}" destId="{56755DA8-33B6-4DC6-8C7A-19485C50D3BC}" srcOrd="0" destOrd="0" presId="urn:microsoft.com/office/officeart/2018/2/layout/IconVerticalSolidList"/>
    <dgm:cxn modelId="{EF733854-36AD-4EF3-AE93-F3038008F1BD}" srcId="{18F7BD5D-AAD5-40A8-992F-189B7EDBC33F}" destId="{1C16BDA4-FC0A-4512-B52D-F5563BE65005}" srcOrd="2" destOrd="0" parTransId="{74E86149-4B7F-433B-8654-25A2FA3A86BF}" sibTransId="{A8D10FE8-A5DE-4E00-9C20-AA82147672A7}"/>
    <dgm:cxn modelId="{818F6B76-DA7D-41AF-92C0-F2752C946C47}" srcId="{18F7BD5D-AAD5-40A8-992F-189B7EDBC33F}" destId="{272B8211-C163-46AA-A610-CA8024E709F1}" srcOrd="0" destOrd="0" parTransId="{D2DAE0D2-0FD8-4270-91E5-4A6A0EBCDD74}" sibTransId="{6A4C6962-735A-4E8F-A0F0-898691D0DCAB}"/>
    <dgm:cxn modelId="{83851B9D-7150-DF46-B429-A94B99B55190}" type="presOf" srcId="{4CFC970A-569B-7743-9AAA-1528F0306EC7}" destId="{D26BE337-29B9-4D5D-AD51-4F27B673B2EA}" srcOrd="0" destOrd="1" presId="urn:microsoft.com/office/officeart/2018/2/layout/IconVerticalSolidList"/>
    <dgm:cxn modelId="{3BF217A9-DAF0-4BFE-8BDE-3F4C7089F95A}" type="presOf" srcId="{18F7BD5D-AAD5-40A8-992F-189B7EDBC33F}" destId="{8DBD4E61-F625-498B-BDDE-B622C9EBFD2E}" srcOrd="0" destOrd="0" presId="urn:microsoft.com/office/officeart/2018/2/layout/IconVerticalSolidList"/>
    <dgm:cxn modelId="{BE96D4C4-C4BE-4EB0-A645-5EABB839915E}" srcId="{18F7BD5D-AAD5-40A8-992F-189B7EDBC33F}" destId="{AB0511F9-699B-415A-A3C3-A7C476312917}" srcOrd="1" destOrd="0" parTransId="{7D011B08-4171-45A2-A628-97FA0C1B2DBC}" sibTransId="{3712C2AC-6500-4AB3-8C1B-9E83945EB32A}"/>
    <dgm:cxn modelId="{98B80FFC-50D8-4352-93CE-0E9CC6896732}" type="presOf" srcId="{50663991-CAAB-4807-9023-3C57B37A164C}" destId="{67B69D27-40C1-4BD4-A40E-5BDB1CD71FCF}" srcOrd="0" destOrd="0" presId="urn:microsoft.com/office/officeart/2018/2/layout/IconVerticalSolidList"/>
    <dgm:cxn modelId="{84A43FFD-2C6A-4CBF-8A31-AAF5ECAAED18}" type="presOf" srcId="{A2E02F75-1B7D-4F2F-AF11-AAC1DD32B1D5}" destId="{D26BE337-29B9-4D5D-AD51-4F27B673B2EA}" srcOrd="0" destOrd="0" presId="urn:microsoft.com/office/officeart/2018/2/layout/IconVerticalSolidList"/>
    <dgm:cxn modelId="{FC2251FE-96CC-445D-898A-25626E691691}" type="presParOf" srcId="{8DBD4E61-F625-498B-BDDE-B622C9EBFD2E}" destId="{710A7135-A517-454E-B20C-D78A1E58D69A}" srcOrd="0" destOrd="0" presId="urn:microsoft.com/office/officeart/2018/2/layout/IconVerticalSolidList"/>
    <dgm:cxn modelId="{F92CCFDB-9BFF-4CBD-A45B-641EE1FE8134}" type="presParOf" srcId="{710A7135-A517-454E-B20C-D78A1E58D69A}" destId="{8DEA60A8-7BF6-4C9A-9298-70F24596497E}" srcOrd="0" destOrd="0" presId="urn:microsoft.com/office/officeart/2018/2/layout/IconVerticalSolidList"/>
    <dgm:cxn modelId="{A407876C-5F88-41F7-B3C3-48BDF6DEF118}" type="presParOf" srcId="{710A7135-A517-454E-B20C-D78A1E58D69A}" destId="{D97A1D7A-D514-483D-A661-504689A8D7BB}" srcOrd="1" destOrd="0" presId="urn:microsoft.com/office/officeart/2018/2/layout/IconVerticalSolidList"/>
    <dgm:cxn modelId="{4580A7D5-F932-41D5-8F5C-377C76CEC0B8}" type="presParOf" srcId="{710A7135-A517-454E-B20C-D78A1E58D69A}" destId="{8D6E2E1A-4BC7-4514-AC23-CE849D262B8E}" srcOrd="2" destOrd="0" presId="urn:microsoft.com/office/officeart/2018/2/layout/IconVerticalSolidList"/>
    <dgm:cxn modelId="{41948B05-64B1-489F-A5CD-0A2C08BB8DDF}" type="presParOf" srcId="{710A7135-A517-454E-B20C-D78A1E58D69A}" destId="{56755DA8-33B6-4DC6-8C7A-19485C50D3BC}" srcOrd="3" destOrd="0" presId="urn:microsoft.com/office/officeart/2018/2/layout/IconVerticalSolidList"/>
    <dgm:cxn modelId="{E14C0754-2948-45FE-942D-94C0D17078DF}" type="presParOf" srcId="{8DBD4E61-F625-498B-BDDE-B622C9EBFD2E}" destId="{77C8F831-4F13-4582-8DED-3CFC8D3141F2}" srcOrd="1" destOrd="0" presId="urn:microsoft.com/office/officeart/2018/2/layout/IconVerticalSolidList"/>
    <dgm:cxn modelId="{B13C679A-EA92-467D-872F-BEAE7B3A7D19}" type="presParOf" srcId="{8DBD4E61-F625-498B-BDDE-B622C9EBFD2E}" destId="{6BB17244-58D3-4CB7-996F-310ACB53647F}" srcOrd="2" destOrd="0" presId="urn:microsoft.com/office/officeart/2018/2/layout/IconVerticalSolidList"/>
    <dgm:cxn modelId="{639E9942-5305-43B8-B70A-AA9340DEB6E5}" type="presParOf" srcId="{6BB17244-58D3-4CB7-996F-310ACB53647F}" destId="{4E3A28C0-9578-43A9-B593-899D30E5CE11}" srcOrd="0" destOrd="0" presId="urn:microsoft.com/office/officeart/2018/2/layout/IconVerticalSolidList"/>
    <dgm:cxn modelId="{78409188-FD21-4FA5-B4DE-C4071AF434E4}" type="presParOf" srcId="{6BB17244-58D3-4CB7-996F-310ACB53647F}" destId="{4A93FBB2-DCA3-401D-A92A-42149FB15379}" srcOrd="1" destOrd="0" presId="urn:microsoft.com/office/officeart/2018/2/layout/IconVerticalSolidList"/>
    <dgm:cxn modelId="{4525E959-F044-497F-8037-19AA13D1C42E}" type="presParOf" srcId="{6BB17244-58D3-4CB7-996F-310ACB53647F}" destId="{4D0B4148-F922-4B29-AF70-59B1579EE54D}" srcOrd="2" destOrd="0" presId="urn:microsoft.com/office/officeart/2018/2/layout/IconVerticalSolidList"/>
    <dgm:cxn modelId="{7CB17231-9DDD-4F88-96E9-AB36B1FC0BE3}" type="presParOf" srcId="{6BB17244-58D3-4CB7-996F-310ACB53647F}" destId="{831D0BC4-B21E-454C-98B9-34E28226EDD4}" srcOrd="3" destOrd="0" presId="urn:microsoft.com/office/officeart/2018/2/layout/IconVerticalSolidList"/>
    <dgm:cxn modelId="{E4547A82-F18E-4D7A-AE8E-54DEC1B18BE3}" type="presParOf" srcId="{6BB17244-58D3-4CB7-996F-310ACB53647F}" destId="{67B69D27-40C1-4BD4-A40E-5BDB1CD71FCF}" srcOrd="4" destOrd="0" presId="urn:microsoft.com/office/officeart/2018/2/layout/IconVerticalSolidList"/>
    <dgm:cxn modelId="{261CCDFC-72AD-465E-8C85-BD1D6C31162A}" type="presParOf" srcId="{8DBD4E61-F625-498B-BDDE-B622C9EBFD2E}" destId="{2AF42378-304F-452D-8A8A-CDAE45B570E2}" srcOrd="3" destOrd="0" presId="urn:microsoft.com/office/officeart/2018/2/layout/IconVerticalSolidList"/>
    <dgm:cxn modelId="{F5EAB155-9B78-4846-90AC-6F3C30A69BCE}" type="presParOf" srcId="{8DBD4E61-F625-498B-BDDE-B622C9EBFD2E}" destId="{C70768DC-9C83-4982-B16A-D3C2F88FF93E}" srcOrd="4" destOrd="0" presId="urn:microsoft.com/office/officeart/2018/2/layout/IconVerticalSolidList"/>
    <dgm:cxn modelId="{09C300B3-E492-4E0F-AD88-88F5AD077F8A}" type="presParOf" srcId="{C70768DC-9C83-4982-B16A-D3C2F88FF93E}" destId="{E351E3A4-1937-4131-A213-7804ABC8112C}" srcOrd="0" destOrd="0" presId="urn:microsoft.com/office/officeart/2018/2/layout/IconVerticalSolidList"/>
    <dgm:cxn modelId="{497864B9-F1AE-4533-9EE1-197B0C65A6F5}" type="presParOf" srcId="{C70768DC-9C83-4982-B16A-D3C2F88FF93E}" destId="{87E24DB8-87D5-479E-983E-3704CF644EB7}" srcOrd="1" destOrd="0" presId="urn:microsoft.com/office/officeart/2018/2/layout/IconVerticalSolidList"/>
    <dgm:cxn modelId="{454AAD48-D67F-4376-9827-8A7946721550}" type="presParOf" srcId="{C70768DC-9C83-4982-B16A-D3C2F88FF93E}" destId="{305E9A4A-22CA-42E3-9ED5-2B71EE4DBC17}" srcOrd="2" destOrd="0" presId="urn:microsoft.com/office/officeart/2018/2/layout/IconVerticalSolidList"/>
    <dgm:cxn modelId="{A8522A6D-59A3-4D23-A644-A062292A74FC}" type="presParOf" srcId="{C70768DC-9C83-4982-B16A-D3C2F88FF93E}" destId="{7DE35E19-961D-4D8A-A7F6-F55497421FE3}" srcOrd="3" destOrd="0" presId="urn:microsoft.com/office/officeart/2018/2/layout/IconVerticalSolidList"/>
    <dgm:cxn modelId="{94685C97-A0BB-4576-9C95-531211BD6621}" type="presParOf" srcId="{C70768DC-9C83-4982-B16A-D3C2F88FF93E}" destId="{D26BE337-29B9-4D5D-AD51-4F27B673B2EA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97B4461-402E-B54A-BDC2-B5F915EB9C7B}" type="doc">
      <dgm:prSet loTypeId="urn:microsoft.com/office/officeart/2005/8/layout/process4" loCatId="icon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41BDE4F-315E-AD4D-9078-F9D2A01467E9}">
      <dgm:prSet/>
      <dgm:spPr/>
      <dgm:t>
        <a:bodyPr/>
        <a:lstStyle/>
        <a:p>
          <a:pPr algn="l"/>
          <a:r>
            <a: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proposed clinic addresses the growing demand for addiction recovery services in the UK.</a:t>
          </a:r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6B44E2-F81D-FA49-88A9-51A54CEC3B5B}" type="parTrans" cxnId="{EA9D3D87-DEB1-F54B-B91A-6F524C045421}">
      <dgm:prSet/>
      <dgm:spPr/>
      <dgm:t>
        <a:bodyPr/>
        <a:lstStyle/>
        <a:p>
          <a:endParaRPr lang="en-GB"/>
        </a:p>
      </dgm:t>
    </dgm:pt>
    <dgm:pt modelId="{14A6A61F-12CB-C941-8F4F-28902A29DB6C}" type="sibTrans" cxnId="{EA9D3D87-DEB1-F54B-B91A-6F524C045421}">
      <dgm:prSet/>
      <dgm:spPr/>
      <dgm:t>
        <a:bodyPr/>
        <a:lstStyle/>
        <a:p>
          <a:endParaRPr lang="en-GB"/>
        </a:p>
      </dgm:t>
    </dgm:pt>
    <dgm:pt modelId="{A32E5EB0-78F7-BF42-8B7C-B0F7266BB3F8}">
      <dgm:prSet/>
      <dgm:spPr/>
      <dgm:t>
        <a:bodyPr/>
        <a:lstStyle/>
        <a:p>
          <a:pPr algn="l"/>
          <a:r>
            <a: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business plan demonstrates a viable opportunity supported by market demand and social need.</a:t>
          </a:r>
        </a:p>
      </dgm:t>
    </dgm:pt>
    <dgm:pt modelId="{CA80770D-9D3C-694E-9975-AB2A2C22B664}" type="parTrans" cxnId="{ADB19F23-B5BD-BD41-B51A-15CCCD1C8F9E}">
      <dgm:prSet/>
      <dgm:spPr/>
      <dgm:t>
        <a:bodyPr/>
        <a:lstStyle/>
        <a:p>
          <a:endParaRPr lang="en-GB"/>
        </a:p>
      </dgm:t>
    </dgm:pt>
    <dgm:pt modelId="{CE59204A-61D2-5844-AEEA-3924EFE7F130}" type="sibTrans" cxnId="{ADB19F23-B5BD-BD41-B51A-15CCCD1C8F9E}">
      <dgm:prSet/>
      <dgm:spPr/>
      <dgm:t>
        <a:bodyPr/>
        <a:lstStyle/>
        <a:p>
          <a:endParaRPr lang="en-GB"/>
        </a:p>
      </dgm:t>
    </dgm:pt>
    <dgm:pt modelId="{B56904B7-720B-9C4F-A066-0C3FB62F323A}">
      <dgm:prSet/>
      <dgm:spPr/>
      <dgm:t>
        <a:bodyPr/>
        <a:lstStyle/>
        <a:p>
          <a:pPr algn="l"/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Digital marketing strategies and professional healthcare services will help reach and support individuals and families affected by addiction.</a:t>
          </a:r>
        </a:p>
      </dgm:t>
    </dgm:pt>
    <dgm:pt modelId="{520F26AD-F082-6540-8710-76A6F3DE1E19}" type="parTrans" cxnId="{3194DEE5-6538-0947-B476-6C9904AF3E0E}">
      <dgm:prSet/>
      <dgm:spPr/>
      <dgm:t>
        <a:bodyPr/>
        <a:lstStyle/>
        <a:p>
          <a:endParaRPr lang="en-GB"/>
        </a:p>
      </dgm:t>
    </dgm:pt>
    <dgm:pt modelId="{AF5895FE-46F1-9F44-8C1B-4CF862D4A7F3}" type="sibTrans" cxnId="{3194DEE5-6538-0947-B476-6C9904AF3E0E}">
      <dgm:prSet/>
      <dgm:spPr/>
      <dgm:t>
        <a:bodyPr/>
        <a:lstStyle/>
        <a:p>
          <a:endParaRPr lang="en-GB"/>
        </a:p>
      </dgm:t>
    </dgm:pt>
    <dgm:pt modelId="{B4511057-2F21-6F47-A6DE-2C3D127A5BE6}">
      <dgm:prSet/>
      <dgm:spPr/>
      <dgm:t>
        <a:bodyPr/>
        <a:lstStyle/>
        <a:p>
          <a:pPr algn="l"/>
          <a:r>
            <a:rPr lang="en-GB" noProof="1">
              <a:latin typeface="Arial" panose="020B0604020202020204" pitchFamily="34" charset="0"/>
              <a:cs typeface="Arial" panose="020B0604020202020204" pitchFamily="34" charset="0"/>
            </a:rPr>
            <a:t>With an estimated start-up investment of </a:t>
          </a:r>
          <a:r>
            <a:rPr lang="en-GB" b="1" noProof="1">
              <a:latin typeface="Arial" panose="020B0604020202020204" pitchFamily="34" charset="0"/>
              <a:cs typeface="Arial" panose="020B0604020202020204" pitchFamily="34" charset="0"/>
            </a:rPr>
            <a:t>£130,740</a:t>
          </a:r>
          <a:r>
            <a:rPr lang="en-GB" noProof="1">
              <a:latin typeface="Arial" panose="020B0604020202020204" pitchFamily="34" charset="0"/>
              <a:cs typeface="Arial" panose="020B0604020202020204" pitchFamily="34" charset="0"/>
            </a:rPr>
            <a:t>, the clinic has strong potential to provide both </a:t>
          </a:r>
          <a:r>
            <a:rPr lang="en-GB" b="1" noProof="1">
              <a:latin typeface="Arial" panose="020B0604020202020204" pitchFamily="34" charset="0"/>
              <a:cs typeface="Arial" panose="020B0604020202020204" pitchFamily="34" charset="0"/>
            </a:rPr>
            <a:t>social impact</a:t>
          </a:r>
          <a:r>
            <a:rPr lang="en-GB" noProof="1">
              <a:latin typeface="Arial" panose="020B0604020202020204" pitchFamily="34" charset="0"/>
              <a:cs typeface="Arial" panose="020B0604020202020204" pitchFamily="34" charset="0"/>
            </a:rPr>
            <a:t> and </a:t>
          </a:r>
          <a:r>
            <a:rPr lang="en-GB" b="1" noProof="1">
              <a:latin typeface="Arial" panose="020B0604020202020204" pitchFamily="34" charset="0"/>
              <a:cs typeface="Arial" panose="020B0604020202020204" pitchFamily="34" charset="0"/>
            </a:rPr>
            <a:t>sustainable business growth</a:t>
          </a:r>
          <a:r>
            <a:rPr lang="en-GB" noProof="1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68A793C4-7706-4849-9634-500B108260CC}" type="parTrans" cxnId="{F270413F-F43E-7649-A9D8-8D9F95BCD433}">
      <dgm:prSet/>
      <dgm:spPr/>
      <dgm:t>
        <a:bodyPr/>
        <a:lstStyle/>
        <a:p>
          <a:endParaRPr lang="en-GB"/>
        </a:p>
      </dgm:t>
    </dgm:pt>
    <dgm:pt modelId="{41A7DF78-8170-FF4A-9FAF-3B47B0AF9D41}" type="sibTrans" cxnId="{F270413F-F43E-7649-A9D8-8D9F95BCD433}">
      <dgm:prSet/>
      <dgm:spPr/>
      <dgm:t>
        <a:bodyPr/>
        <a:lstStyle/>
        <a:p>
          <a:endParaRPr lang="en-GB"/>
        </a:p>
      </dgm:t>
    </dgm:pt>
    <dgm:pt modelId="{55A6A995-9F6B-5349-966C-6E0675F02BF4}" type="pres">
      <dgm:prSet presAssocID="{A97B4461-402E-B54A-BDC2-B5F915EB9C7B}" presName="Name0" presStyleCnt="0">
        <dgm:presLayoutVars>
          <dgm:dir/>
          <dgm:animLvl val="lvl"/>
          <dgm:resizeHandles val="exact"/>
        </dgm:presLayoutVars>
      </dgm:prSet>
      <dgm:spPr/>
    </dgm:pt>
    <dgm:pt modelId="{F5CB8512-7152-4847-84F8-1354F90B3ABF}" type="pres">
      <dgm:prSet presAssocID="{B4511057-2F21-6F47-A6DE-2C3D127A5BE6}" presName="boxAndChildren" presStyleCnt="0"/>
      <dgm:spPr/>
    </dgm:pt>
    <dgm:pt modelId="{1085B410-343E-FF4B-8031-D9FA5C6131F1}" type="pres">
      <dgm:prSet presAssocID="{B4511057-2F21-6F47-A6DE-2C3D127A5BE6}" presName="parentTextBox" presStyleLbl="node1" presStyleIdx="0" presStyleCnt="4" custLinFactNeighborX="720" custLinFactNeighborY="-10086"/>
      <dgm:spPr/>
    </dgm:pt>
    <dgm:pt modelId="{E8477E60-B005-1A4D-8494-9C57CAE9702A}" type="pres">
      <dgm:prSet presAssocID="{AF5895FE-46F1-9F44-8C1B-4CF862D4A7F3}" presName="sp" presStyleCnt="0"/>
      <dgm:spPr/>
    </dgm:pt>
    <dgm:pt modelId="{A3295188-F57F-2441-8050-E8096211AA22}" type="pres">
      <dgm:prSet presAssocID="{B56904B7-720B-9C4F-A066-0C3FB62F323A}" presName="arrowAndChildren" presStyleCnt="0"/>
      <dgm:spPr/>
    </dgm:pt>
    <dgm:pt modelId="{83B845E4-8E7F-DE4B-BFE1-2B4A5B0F751C}" type="pres">
      <dgm:prSet presAssocID="{B56904B7-720B-9C4F-A066-0C3FB62F323A}" presName="parentTextArrow" presStyleLbl="node1" presStyleIdx="1" presStyleCnt="4"/>
      <dgm:spPr/>
    </dgm:pt>
    <dgm:pt modelId="{4EF3E6C0-611A-9249-AF34-6F2382E716A6}" type="pres">
      <dgm:prSet presAssocID="{CE59204A-61D2-5844-AEEA-3924EFE7F130}" presName="sp" presStyleCnt="0"/>
      <dgm:spPr/>
    </dgm:pt>
    <dgm:pt modelId="{FCC00DF9-8029-B14A-B81C-1D01721767EC}" type="pres">
      <dgm:prSet presAssocID="{A32E5EB0-78F7-BF42-8B7C-B0F7266BB3F8}" presName="arrowAndChildren" presStyleCnt="0"/>
      <dgm:spPr/>
    </dgm:pt>
    <dgm:pt modelId="{BF3D5711-406C-AE4A-849D-0938E362AF91}" type="pres">
      <dgm:prSet presAssocID="{A32E5EB0-78F7-BF42-8B7C-B0F7266BB3F8}" presName="parentTextArrow" presStyleLbl="node1" presStyleIdx="2" presStyleCnt="4" custLinFactNeighborX="720" custLinFactNeighborY="11242"/>
      <dgm:spPr/>
    </dgm:pt>
    <dgm:pt modelId="{1436BB1B-C6B9-B542-8DEC-016D137F401C}" type="pres">
      <dgm:prSet presAssocID="{14A6A61F-12CB-C941-8F4F-28902A29DB6C}" presName="sp" presStyleCnt="0"/>
      <dgm:spPr/>
    </dgm:pt>
    <dgm:pt modelId="{A0D4EB74-3C6E-6A4C-AA88-BC5AC9AB083E}" type="pres">
      <dgm:prSet presAssocID="{241BDE4F-315E-AD4D-9078-F9D2A01467E9}" presName="arrowAndChildren" presStyleCnt="0"/>
      <dgm:spPr/>
    </dgm:pt>
    <dgm:pt modelId="{C9683995-C259-C84D-9F4B-7D742CCF68A7}" type="pres">
      <dgm:prSet presAssocID="{241BDE4F-315E-AD4D-9078-F9D2A01467E9}" presName="parentTextArrow" presStyleLbl="node1" presStyleIdx="3" presStyleCnt="4" custLinFactNeighborX="720" custLinFactNeighborY="21007"/>
      <dgm:spPr/>
    </dgm:pt>
  </dgm:ptLst>
  <dgm:cxnLst>
    <dgm:cxn modelId="{ADB19F23-B5BD-BD41-B51A-15CCCD1C8F9E}" srcId="{A97B4461-402E-B54A-BDC2-B5F915EB9C7B}" destId="{A32E5EB0-78F7-BF42-8B7C-B0F7266BB3F8}" srcOrd="1" destOrd="0" parTransId="{CA80770D-9D3C-694E-9975-AB2A2C22B664}" sibTransId="{CE59204A-61D2-5844-AEEA-3924EFE7F130}"/>
    <dgm:cxn modelId="{F270413F-F43E-7649-A9D8-8D9F95BCD433}" srcId="{A97B4461-402E-B54A-BDC2-B5F915EB9C7B}" destId="{B4511057-2F21-6F47-A6DE-2C3D127A5BE6}" srcOrd="3" destOrd="0" parTransId="{68A793C4-7706-4849-9634-500B108260CC}" sibTransId="{41A7DF78-8170-FF4A-9FAF-3B47B0AF9D41}"/>
    <dgm:cxn modelId="{DC99F047-DF58-9A4D-9489-5D3E9EA380E7}" type="presOf" srcId="{B4511057-2F21-6F47-A6DE-2C3D127A5BE6}" destId="{1085B410-343E-FF4B-8031-D9FA5C6131F1}" srcOrd="0" destOrd="0" presId="urn:microsoft.com/office/officeart/2005/8/layout/process4"/>
    <dgm:cxn modelId="{EA9D3D87-DEB1-F54B-B91A-6F524C045421}" srcId="{A97B4461-402E-B54A-BDC2-B5F915EB9C7B}" destId="{241BDE4F-315E-AD4D-9078-F9D2A01467E9}" srcOrd="0" destOrd="0" parTransId="{E16B44E2-F81D-FA49-88A9-51A54CEC3B5B}" sibTransId="{14A6A61F-12CB-C941-8F4F-28902A29DB6C}"/>
    <dgm:cxn modelId="{1168C98B-D67D-1B43-8DCF-D26366AC7BE0}" type="presOf" srcId="{A32E5EB0-78F7-BF42-8B7C-B0F7266BB3F8}" destId="{BF3D5711-406C-AE4A-849D-0938E362AF91}" srcOrd="0" destOrd="0" presId="urn:microsoft.com/office/officeart/2005/8/layout/process4"/>
    <dgm:cxn modelId="{5DDB239D-9692-C04F-AEFA-C560CB9760B2}" type="presOf" srcId="{A97B4461-402E-B54A-BDC2-B5F915EB9C7B}" destId="{55A6A995-9F6B-5349-966C-6E0675F02BF4}" srcOrd="0" destOrd="0" presId="urn:microsoft.com/office/officeart/2005/8/layout/process4"/>
    <dgm:cxn modelId="{FC2AE1B0-727F-CF40-9415-5D776DF0D989}" type="presOf" srcId="{241BDE4F-315E-AD4D-9078-F9D2A01467E9}" destId="{C9683995-C259-C84D-9F4B-7D742CCF68A7}" srcOrd="0" destOrd="0" presId="urn:microsoft.com/office/officeart/2005/8/layout/process4"/>
    <dgm:cxn modelId="{3194DEE5-6538-0947-B476-6C9904AF3E0E}" srcId="{A97B4461-402E-B54A-BDC2-B5F915EB9C7B}" destId="{B56904B7-720B-9C4F-A066-0C3FB62F323A}" srcOrd="2" destOrd="0" parTransId="{520F26AD-F082-6540-8710-76A6F3DE1E19}" sibTransId="{AF5895FE-46F1-9F44-8C1B-4CF862D4A7F3}"/>
    <dgm:cxn modelId="{08051EFC-39C5-504C-915F-F23EE99155E2}" type="presOf" srcId="{B56904B7-720B-9C4F-A066-0C3FB62F323A}" destId="{83B845E4-8E7F-DE4B-BFE1-2B4A5B0F751C}" srcOrd="0" destOrd="0" presId="urn:microsoft.com/office/officeart/2005/8/layout/process4"/>
    <dgm:cxn modelId="{BD955F64-A43C-344B-94B4-D9CAB45E8356}" type="presParOf" srcId="{55A6A995-9F6B-5349-966C-6E0675F02BF4}" destId="{F5CB8512-7152-4847-84F8-1354F90B3ABF}" srcOrd="0" destOrd="0" presId="urn:microsoft.com/office/officeart/2005/8/layout/process4"/>
    <dgm:cxn modelId="{7576FC44-263E-CA49-A962-60F2C18FFE25}" type="presParOf" srcId="{F5CB8512-7152-4847-84F8-1354F90B3ABF}" destId="{1085B410-343E-FF4B-8031-D9FA5C6131F1}" srcOrd="0" destOrd="0" presId="urn:microsoft.com/office/officeart/2005/8/layout/process4"/>
    <dgm:cxn modelId="{D92BB3C2-02CD-3B4C-829D-43464322D6B9}" type="presParOf" srcId="{55A6A995-9F6B-5349-966C-6E0675F02BF4}" destId="{E8477E60-B005-1A4D-8494-9C57CAE9702A}" srcOrd="1" destOrd="0" presId="urn:microsoft.com/office/officeart/2005/8/layout/process4"/>
    <dgm:cxn modelId="{DE463F18-BC9A-704B-B4EA-0F91FDDF7482}" type="presParOf" srcId="{55A6A995-9F6B-5349-966C-6E0675F02BF4}" destId="{A3295188-F57F-2441-8050-E8096211AA22}" srcOrd="2" destOrd="0" presId="urn:microsoft.com/office/officeart/2005/8/layout/process4"/>
    <dgm:cxn modelId="{42C1B759-C888-314D-BA83-CCCD8CFB9846}" type="presParOf" srcId="{A3295188-F57F-2441-8050-E8096211AA22}" destId="{83B845E4-8E7F-DE4B-BFE1-2B4A5B0F751C}" srcOrd="0" destOrd="0" presId="urn:microsoft.com/office/officeart/2005/8/layout/process4"/>
    <dgm:cxn modelId="{E63ACAAF-BBB4-B940-91C1-267A1B1F684D}" type="presParOf" srcId="{55A6A995-9F6B-5349-966C-6E0675F02BF4}" destId="{4EF3E6C0-611A-9249-AF34-6F2382E716A6}" srcOrd="3" destOrd="0" presId="urn:microsoft.com/office/officeart/2005/8/layout/process4"/>
    <dgm:cxn modelId="{B851F53D-3227-164D-A1EB-79318EEA8B44}" type="presParOf" srcId="{55A6A995-9F6B-5349-966C-6E0675F02BF4}" destId="{FCC00DF9-8029-B14A-B81C-1D01721767EC}" srcOrd="4" destOrd="0" presId="urn:microsoft.com/office/officeart/2005/8/layout/process4"/>
    <dgm:cxn modelId="{61C70610-B0F2-C143-9A03-5844B00FB84D}" type="presParOf" srcId="{FCC00DF9-8029-B14A-B81C-1D01721767EC}" destId="{BF3D5711-406C-AE4A-849D-0938E362AF91}" srcOrd="0" destOrd="0" presId="urn:microsoft.com/office/officeart/2005/8/layout/process4"/>
    <dgm:cxn modelId="{B5FB779F-ACFF-1B4E-BDC1-1F53774BBA1F}" type="presParOf" srcId="{55A6A995-9F6B-5349-966C-6E0675F02BF4}" destId="{1436BB1B-C6B9-B542-8DEC-016D137F401C}" srcOrd="5" destOrd="0" presId="urn:microsoft.com/office/officeart/2005/8/layout/process4"/>
    <dgm:cxn modelId="{8626FC6C-259F-E743-9BA1-500F406CFFD5}" type="presParOf" srcId="{55A6A995-9F6B-5349-966C-6E0675F02BF4}" destId="{A0D4EB74-3C6E-6A4C-AA88-BC5AC9AB083E}" srcOrd="6" destOrd="0" presId="urn:microsoft.com/office/officeart/2005/8/layout/process4"/>
    <dgm:cxn modelId="{0E4C965E-C329-8549-B536-DD93EDC2DDDD}" type="presParOf" srcId="{A0D4EB74-3C6E-6A4C-AA88-BC5AC9AB083E}" destId="{C9683995-C259-C84D-9F4B-7D742CCF68A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E4A3BB-4307-D04A-BC72-6B1425DC8CF8}">
      <dsp:nvSpPr>
        <dsp:cNvPr id="0" name=""/>
        <dsp:cNvSpPr/>
      </dsp:nvSpPr>
      <dsp:spPr>
        <a:xfrm>
          <a:off x="0" y="0"/>
          <a:ext cx="7702544" cy="1216800"/>
        </a:xfrm>
        <a:prstGeom prst="roundRect">
          <a:avLst/>
        </a:prstGeom>
        <a:solidFill>
          <a:srgbClr val="EDCFC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This</a:t>
          </a:r>
          <a:r>
            <a:rPr lang="en-GB" sz="2200" kern="1200" baseline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presentation will cover:</a:t>
          </a:r>
          <a:endParaRPr lang="en-GB" sz="2200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59399"/>
        <a:ext cx="7583746" cy="1098002"/>
      </dsp:txXfrm>
    </dsp:sp>
    <dsp:sp modelId="{DE213C52-B900-CC42-A12A-6C0C51C6879E}">
      <dsp:nvSpPr>
        <dsp:cNvPr id="0" name=""/>
        <dsp:cNvSpPr/>
      </dsp:nvSpPr>
      <dsp:spPr>
        <a:xfrm>
          <a:off x="0" y="1555911"/>
          <a:ext cx="7702544" cy="3565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55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4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</a:t>
          </a: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Business Overview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Service Description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Unique Selling Points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Management Structure and Legal Format 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PESTEL Analysis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Marketing Strategies 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Funding and Resource Allocation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Conclusion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References</a:t>
          </a:r>
        </a:p>
      </dsp:txBody>
      <dsp:txXfrm>
        <a:off x="0" y="1555911"/>
        <a:ext cx="7702544" cy="35655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A579A-607A-7548-96A3-913FCA087057}">
      <dsp:nvSpPr>
        <dsp:cNvPr id="0" name=""/>
        <dsp:cNvSpPr/>
      </dsp:nvSpPr>
      <dsp:spPr>
        <a:xfrm>
          <a:off x="0" y="3952610"/>
          <a:ext cx="10743893" cy="1297334"/>
        </a:xfrm>
        <a:prstGeom prst="rect">
          <a:avLst/>
        </a:prstGeom>
        <a:solidFill>
          <a:srgbClr val="C5928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latin typeface="Arial" panose="020B0604020202020204" pitchFamily="34" charset="0"/>
              <a:cs typeface="Arial" panose="020B0604020202020204" pitchFamily="34" charset="0"/>
            </a:rPr>
            <a:t>Access to service: </a:t>
          </a:r>
        </a:p>
      </dsp:txBody>
      <dsp:txXfrm>
        <a:off x="0" y="3952610"/>
        <a:ext cx="10743893" cy="700560"/>
      </dsp:txXfrm>
    </dsp:sp>
    <dsp:sp modelId="{FC9001AB-4A57-9E49-B42A-7974BC2AB786}">
      <dsp:nvSpPr>
        <dsp:cNvPr id="0" name=""/>
        <dsp:cNvSpPr/>
      </dsp:nvSpPr>
      <dsp:spPr>
        <a:xfrm>
          <a:off x="0" y="4627224"/>
          <a:ext cx="2685973" cy="596774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Private patients</a:t>
          </a:r>
        </a:p>
      </dsp:txBody>
      <dsp:txXfrm>
        <a:off x="0" y="4627224"/>
        <a:ext cx="2685973" cy="596774"/>
      </dsp:txXfrm>
    </dsp:sp>
    <dsp:sp modelId="{21A80172-CB7C-9C45-A321-D54E3F241B3C}">
      <dsp:nvSpPr>
        <dsp:cNvPr id="0" name=""/>
        <dsp:cNvSpPr/>
      </dsp:nvSpPr>
      <dsp:spPr>
        <a:xfrm>
          <a:off x="2685973" y="4627224"/>
          <a:ext cx="2685973" cy="596774"/>
        </a:xfrm>
        <a:prstGeom prst="rect">
          <a:avLst/>
        </a:prstGeom>
        <a:solidFill>
          <a:schemeClr val="accent2">
            <a:tint val="40000"/>
            <a:alpha val="90000"/>
            <a:hueOff val="337043"/>
            <a:satOff val="3322"/>
            <a:lumOff val="317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337043"/>
              <a:satOff val="3322"/>
              <a:lumOff val="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NHS referrals</a:t>
          </a:r>
        </a:p>
      </dsp:txBody>
      <dsp:txXfrm>
        <a:off x="2685973" y="4627224"/>
        <a:ext cx="2685973" cy="596774"/>
      </dsp:txXfrm>
    </dsp:sp>
    <dsp:sp modelId="{E2B5E6BB-3323-2949-85F7-D54083891823}">
      <dsp:nvSpPr>
        <dsp:cNvPr id="0" name=""/>
        <dsp:cNvSpPr/>
      </dsp:nvSpPr>
      <dsp:spPr>
        <a:xfrm>
          <a:off x="5371946" y="4627224"/>
          <a:ext cx="2685973" cy="596774"/>
        </a:xfrm>
        <a:prstGeom prst="rect">
          <a:avLst/>
        </a:prstGeom>
        <a:solidFill>
          <a:schemeClr val="accent2">
            <a:tint val="40000"/>
            <a:alpha val="90000"/>
            <a:hueOff val="674087"/>
            <a:satOff val="6644"/>
            <a:lumOff val="634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674087"/>
              <a:satOff val="6644"/>
              <a:lumOff val="6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Local authority referrals </a:t>
          </a:r>
        </a:p>
      </dsp:txBody>
      <dsp:txXfrm>
        <a:off x="5371946" y="4627224"/>
        <a:ext cx="2685973" cy="596774"/>
      </dsp:txXfrm>
    </dsp:sp>
    <dsp:sp modelId="{15980B70-9DDC-3549-B262-512110D133A0}">
      <dsp:nvSpPr>
        <dsp:cNvPr id="0" name=""/>
        <dsp:cNvSpPr/>
      </dsp:nvSpPr>
      <dsp:spPr>
        <a:xfrm>
          <a:off x="8057919" y="4627224"/>
          <a:ext cx="2685973" cy="596774"/>
        </a:xfrm>
        <a:prstGeom prst="rect">
          <a:avLst/>
        </a:prstGeom>
        <a:solidFill>
          <a:schemeClr val="accent2">
            <a:tint val="40000"/>
            <a:alpha val="90000"/>
            <a:hueOff val="1011130"/>
            <a:satOff val="9966"/>
            <a:lumOff val="951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1011130"/>
              <a:satOff val="9966"/>
              <a:lumOff val="9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Government-funded treatment programmes</a:t>
          </a:r>
        </a:p>
      </dsp:txBody>
      <dsp:txXfrm>
        <a:off x="8057919" y="4627224"/>
        <a:ext cx="2685973" cy="596774"/>
      </dsp:txXfrm>
    </dsp:sp>
    <dsp:sp modelId="{F971B62C-E533-7E45-979A-934C11D39EDA}">
      <dsp:nvSpPr>
        <dsp:cNvPr id="0" name=""/>
        <dsp:cNvSpPr/>
      </dsp:nvSpPr>
      <dsp:spPr>
        <a:xfrm rot="10800000">
          <a:off x="0" y="1976769"/>
          <a:ext cx="10743893" cy="1995300"/>
        </a:xfrm>
        <a:prstGeom prst="upArrowCallout">
          <a:avLst/>
        </a:prstGeom>
        <a:solidFill>
          <a:srgbClr val="D3ABA5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latin typeface="Arial" panose="020B0604020202020204" pitchFamily="34" charset="0"/>
              <a:cs typeface="Arial" panose="020B0604020202020204" pitchFamily="34" charset="0"/>
            </a:rPr>
            <a:t>Services provided:</a:t>
          </a:r>
        </a:p>
      </dsp:txBody>
      <dsp:txXfrm rot="10800000">
        <a:off x="0" y="1976769"/>
        <a:ext cx="10743893" cy="1296486"/>
      </dsp:txXfrm>
    </dsp:sp>
    <dsp:sp modelId="{DDF0BAE8-F388-EB4D-9872-258E79E85B1A}">
      <dsp:nvSpPr>
        <dsp:cNvPr id="0" name=""/>
        <dsp:cNvSpPr/>
      </dsp:nvSpPr>
      <dsp:spPr>
        <a:xfrm rot="10800000">
          <a:off x="0" y="928"/>
          <a:ext cx="10743893" cy="1995300"/>
        </a:xfrm>
        <a:prstGeom prst="upArrowCallout">
          <a:avLst/>
        </a:prstGeom>
        <a:solidFill>
          <a:srgbClr val="C5928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Business Concept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Private drug detoxification and rehabilitation clinic in the UK</a:t>
          </a:r>
        </a:p>
      </dsp:txBody>
      <dsp:txXfrm rot="10800000">
        <a:off x="0" y="928"/>
        <a:ext cx="10743893" cy="12964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3F5B03-2375-4313-B56C-35D1EB976600}">
      <dsp:nvSpPr>
        <dsp:cNvPr id="0" name=""/>
        <dsp:cNvSpPr/>
      </dsp:nvSpPr>
      <dsp:spPr>
        <a:xfrm>
          <a:off x="0" y="3829"/>
          <a:ext cx="11475939" cy="8157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508F1F-7EBA-4668-988E-900B42FF5F64}">
      <dsp:nvSpPr>
        <dsp:cNvPr id="0" name=""/>
        <dsp:cNvSpPr/>
      </dsp:nvSpPr>
      <dsp:spPr>
        <a:xfrm>
          <a:off x="246775" y="187381"/>
          <a:ext cx="448681" cy="4486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B1444-3496-4D9C-BE06-A9360EFA737A}">
      <dsp:nvSpPr>
        <dsp:cNvPr id="0" name=""/>
        <dsp:cNvSpPr/>
      </dsp:nvSpPr>
      <dsp:spPr>
        <a:xfrm>
          <a:off x="942232" y="3829"/>
          <a:ext cx="10533706" cy="81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7" tIns="86337" rIns="86337" bIns="863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latin typeface="Arial" panose="020B0604020202020204" pitchFamily="34" charset="0"/>
              <a:cs typeface="Arial" panose="020B0604020202020204" pitchFamily="34" charset="0"/>
            </a:rPr>
            <a:t>High-quality clinical care </a:t>
          </a:r>
        </a:p>
      </dsp:txBody>
      <dsp:txXfrm>
        <a:off x="942232" y="3829"/>
        <a:ext cx="10533706" cy="815785"/>
      </dsp:txXfrm>
    </dsp:sp>
    <dsp:sp modelId="{682C0724-BF31-473B-B3A6-35652B8C1008}">
      <dsp:nvSpPr>
        <dsp:cNvPr id="0" name=""/>
        <dsp:cNvSpPr/>
      </dsp:nvSpPr>
      <dsp:spPr>
        <a:xfrm>
          <a:off x="0" y="1023561"/>
          <a:ext cx="11475939" cy="8157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34EDFA-0A40-4EA0-BB16-3D154E32D71B}">
      <dsp:nvSpPr>
        <dsp:cNvPr id="0" name=""/>
        <dsp:cNvSpPr/>
      </dsp:nvSpPr>
      <dsp:spPr>
        <a:xfrm>
          <a:off x="246775" y="1207113"/>
          <a:ext cx="448681" cy="4486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361C05-E9E8-43E7-B422-5CC56175A208}">
      <dsp:nvSpPr>
        <dsp:cNvPr id="0" name=""/>
        <dsp:cNvSpPr/>
      </dsp:nvSpPr>
      <dsp:spPr>
        <a:xfrm>
          <a:off x="942232" y="1023561"/>
          <a:ext cx="10533706" cy="81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7" tIns="86337" rIns="86337" bIns="863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latin typeface="Arial" panose="020B0604020202020204" pitchFamily="34" charset="0"/>
              <a:cs typeface="Arial" panose="020B0604020202020204" pitchFamily="34" charset="0"/>
            </a:rPr>
            <a:t>Ethical and patient-centred treatment</a:t>
          </a:r>
        </a:p>
      </dsp:txBody>
      <dsp:txXfrm>
        <a:off x="942232" y="1023561"/>
        <a:ext cx="10533706" cy="815785"/>
      </dsp:txXfrm>
    </dsp:sp>
    <dsp:sp modelId="{2E786E3A-0D27-464C-BB37-B1C02B80AD67}">
      <dsp:nvSpPr>
        <dsp:cNvPr id="0" name=""/>
        <dsp:cNvSpPr/>
      </dsp:nvSpPr>
      <dsp:spPr>
        <a:xfrm>
          <a:off x="0" y="2043293"/>
          <a:ext cx="11475939" cy="8157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F94CEA-4F8F-46C8-B80C-021203515ADA}">
      <dsp:nvSpPr>
        <dsp:cNvPr id="0" name=""/>
        <dsp:cNvSpPr/>
      </dsp:nvSpPr>
      <dsp:spPr>
        <a:xfrm>
          <a:off x="246775" y="2226845"/>
          <a:ext cx="448681" cy="4486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98428D-905E-44F6-9A6C-98D033BE38A4}">
      <dsp:nvSpPr>
        <dsp:cNvPr id="0" name=""/>
        <dsp:cNvSpPr/>
      </dsp:nvSpPr>
      <dsp:spPr>
        <a:xfrm>
          <a:off x="942232" y="2043293"/>
          <a:ext cx="10533706" cy="81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7" tIns="86337" rIns="86337" bIns="863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latin typeface="Arial" panose="020B0604020202020204" pitchFamily="34" charset="0"/>
              <a:cs typeface="Arial" panose="020B0604020202020204" pitchFamily="34" charset="0"/>
            </a:rPr>
            <a:t>Structured</a:t>
          </a:r>
          <a:r>
            <a:rPr lang="en-GB" sz="1900" kern="1200" baseline="0">
              <a:latin typeface="Arial" panose="020B0604020202020204" pitchFamily="34" charset="0"/>
              <a:cs typeface="Arial" panose="020B0604020202020204" pitchFamily="34" charset="0"/>
            </a:rPr>
            <a:t> long-term recovery programmes</a:t>
          </a:r>
          <a:endParaRPr lang="en-GB" sz="19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2232" y="2043293"/>
        <a:ext cx="10533706" cy="815785"/>
      </dsp:txXfrm>
    </dsp:sp>
    <dsp:sp modelId="{4DE015BA-35A1-47C1-883D-1658782C6A13}">
      <dsp:nvSpPr>
        <dsp:cNvPr id="0" name=""/>
        <dsp:cNvSpPr/>
      </dsp:nvSpPr>
      <dsp:spPr>
        <a:xfrm>
          <a:off x="0" y="3063025"/>
          <a:ext cx="11475939" cy="8157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796902-126A-4430-BD59-AC9BBDDB3E47}">
      <dsp:nvSpPr>
        <dsp:cNvPr id="0" name=""/>
        <dsp:cNvSpPr/>
      </dsp:nvSpPr>
      <dsp:spPr>
        <a:xfrm>
          <a:off x="138548" y="3232721"/>
          <a:ext cx="448681" cy="4486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863B3-E406-4A4C-B604-7D72D4FD7FF8}">
      <dsp:nvSpPr>
        <dsp:cNvPr id="0" name=""/>
        <dsp:cNvSpPr/>
      </dsp:nvSpPr>
      <dsp:spPr>
        <a:xfrm>
          <a:off x="942232" y="3063025"/>
          <a:ext cx="10533706" cy="81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7" tIns="86337" rIns="86337" bIns="863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latin typeface="Arial" panose="020B0604020202020204" pitchFamily="34" charset="0"/>
              <a:cs typeface="Arial" panose="020B0604020202020204" pitchFamily="34" charset="0"/>
            </a:rPr>
            <a:t>Evidence-based treatment approaches</a:t>
          </a:r>
        </a:p>
      </dsp:txBody>
      <dsp:txXfrm>
        <a:off x="942232" y="3063025"/>
        <a:ext cx="10533706" cy="815785"/>
      </dsp:txXfrm>
    </dsp:sp>
    <dsp:sp modelId="{7AC36F85-7E0B-9B45-897D-2BCBD6125C25}">
      <dsp:nvSpPr>
        <dsp:cNvPr id="0" name=""/>
        <dsp:cNvSpPr/>
      </dsp:nvSpPr>
      <dsp:spPr>
        <a:xfrm>
          <a:off x="0" y="4082756"/>
          <a:ext cx="11475939" cy="8157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C5A316-CE13-7F42-9F8B-55D58FDE5505}">
      <dsp:nvSpPr>
        <dsp:cNvPr id="0" name=""/>
        <dsp:cNvSpPr/>
      </dsp:nvSpPr>
      <dsp:spPr>
        <a:xfrm>
          <a:off x="246775" y="4266308"/>
          <a:ext cx="448681" cy="44868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8E94AA-BB22-C245-9EA6-9CFA2A73667E}">
      <dsp:nvSpPr>
        <dsp:cNvPr id="0" name=""/>
        <dsp:cNvSpPr/>
      </dsp:nvSpPr>
      <dsp:spPr>
        <a:xfrm>
          <a:off x="942232" y="4082756"/>
          <a:ext cx="10533706" cy="81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7" tIns="86337" rIns="86337" bIns="8633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900" kern="1200"/>
        </a:p>
      </dsp:txBody>
      <dsp:txXfrm>
        <a:off x="942232" y="4082756"/>
        <a:ext cx="10533706" cy="8157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08A702-76B5-594F-920F-5399DA78BA6E}">
      <dsp:nvSpPr>
        <dsp:cNvPr id="0" name=""/>
        <dsp:cNvSpPr/>
      </dsp:nvSpPr>
      <dsp:spPr>
        <a:xfrm>
          <a:off x="53" y="97086"/>
          <a:ext cx="5089169" cy="604800"/>
        </a:xfrm>
        <a:prstGeom prst="rect">
          <a:avLst/>
        </a:prstGeom>
        <a:solidFill>
          <a:srgbClr val="C5928C"/>
        </a:solidFill>
        <a:ln w="19050" cap="rnd" cmpd="sng" algn="ctr">
          <a:solidFill>
            <a:srgbClr val="C5928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Management Structure:</a:t>
          </a:r>
        </a:p>
      </dsp:txBody>
      <dsp:txXfrm>
        <a:off x="53" y="97086"/>
        <a:ext cx="5089169" cy="604800"/>
      </dsp:txXfrm>
    </dsp:sp>
    <dsp:sp modelId="{31DC8693-E835-E44E-AD4F-A62AB6003E3F}">
      <dsp:nvSpPr>
        <dsp:cNvPr id="0" name=""/>
        <dsp:cNvSpPr/>
      </dsp:nvSpPr>
      <dsp:spPr>
        <a:xfrm>
          <a:off x="53" y="701886"/>
          <a:ext cx="5089169" cy="2939894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Corporate-clinical governance structure 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Board of Directors: strategic leadership and compliance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Chief Executive Officer: responsible for business operations and </a:t>
          </a:r>
          <a:r>
            <a:rPr lang="en-GB" sz="2100" kern="1200">
              <a:latin typeface="Arial" panose="020B0604020202020204" pitchFamily="34" charset="0"/>
              <a:cs typeface="Arial" panose="020B0604020202020204" pitchFamily="34" charset="0"/>
            </a:rPr>
            <a:t>investor relations</a:t>
          </a:r>
          <a:endParaRPr lang="en-US" sz="21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Medical Director: responsible for clinical governance and patient safety</a:t>
          </a:r>
        </a:p>
      </dsp:txBody>
      <dsp:txXfrm>
        <a:off x="53" y="701886"/>
        <a:ext cx="5089169" cy="2939894"/>
      </dsp:txXfrm>
    </dsp:sp>
    <dsp:sp modelId="{9CDE7898-D930-D443-B02C-F6D92FE82717}">
      <dsp:nvSpPr>
        <dsp:cNvPr id="0" name=""/>
        <dsp:cNvSpPr/>
      </dsp:nvSpPr>
      <dsp:spPr>
        <a:xfrm>
          <a:off x="5801706" y="97086"/>
          <a:ext cx="5089169" cy="604800"/>
        </a:xfrm>
        <a:prstGeom prst="rect">
          <a:avLst/>
        </a:prstGeom>
        <a:solidFill>
          <a:srgbClr val="D3ABA5"/>
        </a:solidFill>
        <a:ln w="19050" cap="rnd" cmpd="sng" algn="ctr">
          <a:solidFill>
            <a:srgbClr val="D3ABA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Legal Format: </a:t>
          </a:r>
        </a:p>
      </dsp:txBody>
      <dsp:txXfrm>
        <a:off x="5801706" y="97086"/>
        <a:ext cx="5089169" cy="604800"/>
      </dsp:txXfrm>
    </dsp:sp>
    <dsp:sp modelId="{63A72A95-A1DE-AA4B-B49E-85A0BE6FE05C}">
      <dsp:nvSpPr>
        <dsp:cNvPr id="0" name=""/>
        <dsp:cNvSpPr/>
      </dsp:nvSpPr>
      <dsp:spPr>
        <a:xfrm>
          <a:off x="5801706" y="701886"/>
          <a:ext cx="5089169" cy="2939894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Private Limited Company (Ltd)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Provides limited liability for investors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Arial" panose="020B0604020202020204" pitchFamily="34" charset="0"/>
              <a:cs typeface="Arial" panose="020B0604020202020204" pitchFamily="34" charset="0"/>
            </a:rPr>
            <a:t>Separates personal and business financial liability</a:t>
          </a:r>
        </a:p>
      </dsp:txBody>
      <dsp:txXfrm>
        <a:off x="5801706" y="701886"/>
        <a:ext cx="5089169" cy="293989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A60A8-7BF6-4C9A-9298-70F24596497E}">
      <dsp:nvSpPr>
        <dsp:cNvPr id="0" name=""/>
        <dsp:cNvSpPr/>
      </dsp:nvSpPr>
      <dsp:spPr>
        <a:xfrm>
          <a:off x="0" y="456"/>
          <a:ext cx="10890929" cy="10679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7A1D7A-D514-483D-A661-504689A8D7BB}">
      <dsp:nvSpPr>
        <dsp:cNvPr id="0" name=""/>
        <dsp:cNvSpPr/>
      </dsp:nvSpPr>
      <dsp:spPr>
        <a:xfrm>
          <a:off x="323065" y="240753"/>
          <a:ext cx="587392" cy="5873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55DA8-33B6-4DC6-8C7A-19485C50D3BC}">
      <dsp:nvSpPr>
        <dsp:cNvPr id="0" name=""/>
        <dsp:cNvSpPr/>
      </dsp:nvSpPr>
      <dsp:spPr>
        <a:xfrm>
          <a:off x="1233523" y="456"/>
          <a:ext cx="9657405" cy="106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028" tIns="113028" rIns="113028" bIns="1130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Arial" panose="020B0604020202020204" pitchFamily="34" charset="0"/>
              <a:cs typeface="Arial" panose="020B0604020202020204" pitchFamily="34" charset="0"/>
            </a:rPr>
            <a:t>The clinic will implement the following digital marketing strategies:</a:t>
          </a:r>
        </a:p>
      </dsp:txBody>
      <dsp:txXfrm>
        <a:off x="1233523" y="456"/>
        <a:ext cx="9657405" cy="1067985"/>
      </dsp:txXfrm>
    </dsp:sp>
    <dsp:sp modelId="{4E3A28C0-9578-43A9-B593-899D30E5CE11}">
      <dsp:nvSpPr>
        <dsp:cNvPr id="0" name=""/>
        <dsp:cNvSpPr/>
      </dsp:nvSpPr>
      <dsp:spPr>
        <a:xfrm>
          <a:off x="0" y="1335438"/>
          <a:ext cx="10890929" cy="10679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93FBB2-DCA3-401D-A92A-42149FB15379}">
      <dsp:nvSpPr>
        <dsp:cNvPr id="0" name=""/>
        <dsp:cNvSpPr/>
      </dsp:nvSpPr>
      <dsp:spPr>
        <a:xfrm>
          <a:off x="323065" y="1575735"/>
          <a:ext cx="587392" cy="5873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1D0BC4-B21E-454C-98B9-34E28226EDD4}">
      <dsp:nvSpPr>
        <dsp:cNvPr id="0" name=""/>
        <dsp:cNvSpPr/>
      </dsp:nvSpPr>
      <dsp:spPr>
        <a:xfrm>
          <a:off x="1233523" y="1335438"/>
          <a:ext cx="4900918" cy="106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028" tIns="113028" rIns="113028" bIns="1130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>
              <a:latin typeface="Arial" panose="020B0604020202020204" pitchFamily="34" charset="0"/>
              <a:cs typeface="Arial" panose="020B0604020202020204" pitchFamily="34" charset="0"/>
            </a:rPr>
            <a:t>Social media marketing</a:t>
          </a:r>
        </a:p>
      </dsp:txBody>
      <dsp:txXfrm>
        <a:off x="1233523" y="1335438"/>
        <a:ext cx="4900918" cy="1067985"/>
      </dsp:txXfrm>
    </dsp:sp>
    <dsp:sp modelId="{67B69D27-40C1-4BD4-A40E-5BDB1CD71FCF}">
      <dsp:nvSpPr>
        <dsp:cNvPr id="0" name=""/>
        <dsp:cNvSpPr/>
      </dsp:nvSpPr>
      <dsp:spPr>
        <a:xfrm>
          <a:off x="6134441" y="1335438"/>
          <a:ext cx="4756487" cy="106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028" tIns="113028" rIns="113028" bIns="11302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1">
              <a:latin typeface="Arial" panose="020B0604020202020204" pitchFamily="34" charset="0"/>
              <a:cs typeface="Arial" panose="020B0604020202020204" pitchFamily="34" charset="0"/>
            </a:rPr>
            <a:t>• Awareness campaigns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1">
              <a:latin typeface="Arial" panose="020B0604020202020204" pitchFamily="34" charset="0"/>
              <a:cs typeface="Arial" panose="020B0604020202020204" pitchFamily="34" charset="0"/>
            </a:rPr>
            <a:t>• Targeting individuals and families affected by addiction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1">
              <a:latin typeface="Arial" panose="020B0604020202020204" pitchFamily="34" charset="0"/>
              <a:cs typeface="Arial" panose="020B0604020202020204" pitchFamily="34" charset="0"/>
            </a:rPr>
            <a:t>• Promoting rehabilitation services  </a:t>
          </a:r>
        </a:p>
      </dsp:txBody>
      <dsp:txXfrm>
        <a:off x="6134441" y="1335438"/>
        <a:ext cx="4756487" cy="1067985"/>
      </dsp:txXfrm>
    </dsp:sp>
    <dsp:sp modelId="{E351E3A4-1937-4131-A213-7804ABC8112C}">
      <dsp:nvSpPr>
        <dsp:cNvPr id="0" name=""/>
        <dsp:cNvSpPr/>
      </dsp:nvSpPr>
      <dsp:spPr>
        <a:xfrm>
          <a:off x="0" y="2670420"/>
          <a:ext cx="10890929" cy="106798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E24DB8-87D5-479E-983E-3704CF644EB7}">
      <dsp:nvSpPr>
        <dsp:cNvPr id="0" name=""/>
        <dsp:cNvSpPr/>
      </dsp:nvSpPr>
      <dsp:spPr>
        <a:xfrm>
          <a:off x="323065" y="2910717"/>
          <a:ext cx="587392" cy="5873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35E19-961D-4D8A-A7F6-F55497421FE3}">
      <dsp:nvSpPr>
        <dsp:cNvPr id="0" name=""/>
        <dsp:cNvSpPr/>
      </dsp:nvSpPr>
      <dsp:spPr>
        <a:xfrm>
          <a:off x="1233523" y="2670420"/>
          <a:ext cx="4900918" cy="106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028" tIns="113028" rIns="113028" bIns="1130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noProof="1">
              <a:latin typeface="Arial" panose="020B0604020202020204" pitchFamily="34" charset="0"/>
              <a:cs typeface="Arial" panose="020B0604020202020204" pitchFamily="34" charset="0"/>
            </a:rPr>
            <a:t>Website with SEO</a:t>
          </a:r>
        </a:p>
      </dsp:txBody>
      <dsp:txXfrm>
        <a:off x="1233523" y="2670420"/>
        <a:ext cx="4900918" cy="1067985"/>
      </dsp:txXfrm>
    </dsp:sp>
    <dsp:sp modelId="{D26BE337-29B9-4D5D-AD51-4F27B673B2EA}">
      <dsp:nvSpPr>
        <dsp:cNvPr id="0" name=""/>
        <dsp:cNvSpPr/>
      </dsp:nvSpPr>
      <dsp:spPr>
        <a:xfrm>
          <a:off x="6134441" y="2670420"/>
          <a:ext cx="4756487" cy="106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028" tIns="113028" rIns="113028" bIns="11302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1">
              <a:latin typeface="Arial" panose="020B0604020202020204" pitchFamily="34" charset="0"/>
              <a:cs typeface="Arial" panose="020B0604020202020204" pitchFamily="34" charset="0"/>
            </a:rPr>
            <a:t>• Easy access to clinic information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1">
              <a:latin typeface="Arial" panose="020B0604020202020204" pitchFamily="34" charset="0"/>
              <a:cs typeface="Arial" panose="020B0604020202020204" pitchFamily="34" charset="0"/>
            </a:rPr>
            <a:t>• Information about services and treatment options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1">
              <a:latin typeface="Arial" panose="020B0604020202020204" pitchFamily="34" charset="0"/>
              <a:cs typeface="Arial" panose="020B0604020202020204" pitchFamily="34" charset="0"/>
            </a:rPr>
            <a:t>• Improving visibility on search engines </a:t>
          </a:r>
        </a:p>
      </dsp:txBody>
      <dsp:txXfrm>
        <a:off x="6134441" y="2670420"/>
        <a:ext cx="4756487" cy="106798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85B410-343E-FF4B-8031-D9FA5C6131F1}">
      <dsp:nvSpPr>
        <dsp:cNvPr id="0" name=""/>
        <dsp:cNvSpPr/>
      </dsp:nvSpPr>
      <dsp:spPr>
        <a:xfrm>
          <a:off x="0" y="4298254"/>
          <a:ext cx="8012545" cy="96157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1">
              <a:latin typeface="Arial" panose="020B0604020202020204" pitchFamily="34" charset="0"/>
              <a:cs typeface="Arial" panose="020B0604020202020204" pitchFamily="34" charset="0"/>
            </a:rPr>
            <a:t>With an estimated start-up investment of </a:t>
          </a:r>
          <a:r>
            <a:rPr lang="en-GB" sz="1800" b="1" kern="1200" noProof="1">
              <a:latin typeface="Arial" panose="020B0604020202020204" pitchFamily="34" charset="0"/>
              <a:cs typeface="Arial" panose="020B0604020202020204" pitchFamily="34" charset="0"/>
            </a:rPr>
            <a:t>£130,740</a:t>
          </a:r>
          <a:r>
            <a:rPr lang="en-GB" sz="1800" kern="1200" noProof="1">
              <a:latin typeface="Arial" panose="020B0604020202020204" pitchFamily="34" charset="0"/>
              <a:cs typeface="Arial" panose="020B0604020202020204" pitchFamily="34" charset="0"/>
            </a:rPr>
            <a:t>, the clinic has strong potential to provide both </a:t>
          </a:r>
          <a:r>
            <a:rPr lang="en-GB" sz="1800" b="1" kern="1200" noProof="1">
              <a:latin typeface="Arial" panose="020B0604020202020204" pitchFamily="34" charset="0"/>
              <a:cs typeface="Arial" panose="020B0604020202020204" pitchFamily="34" charset="0"/>
            </a:rPr>
            <a:t>social impact</a:t>
          </a:r>
          <a:r>
            <a:rPr lang="en-GB" sz="1800" kern="1200" noProof="1">
              <a:latin typeface="Arial" panose="020B0604020202020204" pitchFamily="34" charset="0"/>
              <a:cs typeface="Arial" panose="020B0604020202020204" pitchFamily="34" charset="0"/>
            </a:rPr>
            <a:t> and </a:t>
          </a:r>
          <a:r>
            <a:rPr lang="en-GB" sz="1800" b="1" kern="1200" noProof="1">
              <a:latin typeface="Arial" panose="020B0604020202020204" pitchFamily="34" charset="0"/>
              <a:cs typeface="Arial" panose="020B0604020202020204" pitchFamily="34" charset="0"/>
            </a:rPr>
            <a:t>sustainable business growth</a:t>
          </a:r>
          <a:r>
            <a:rPr lang="en-GB" sz="1800" kern="1200" noProof="1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0" y="4298254"/>
        <a:ext cx="8012545" cy="961570"/>
      </dsp:txXfrm>
    </dsp:sp>
    <dsp:sp modelId="{83B845E4-8E7F-DE4B-BFE1-2B4A5B0F751C}">
      <dsp:nvSpPr>
        <dsp:cNvPr id="0" name=""/>
        <dsp:cNvSpPr/>
      </dsp:nvSpPr>
      <dsp:spPr>
        <a:xfrm rot="10800000">
          <a:off x="0" y="2930766"/>
          <a:ext cx="8012545" cy="147889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rial" panose="020B0604020202020204" pitchFamily="34" charset="0"/>
              <a:cs typeface="Arial" panose="020B0604020202020204" pitchFamily="34" charset="0"/>
            </a:rPr>
            <a:t>Digital marketing strategies and professional healthcare services will help reach and support individuals and families affected by addiction.</a:t>
          </a:r>
        </a:p>
      </dsp:txBody>
      <dsp:txXfrm rot="10800000">
        <a:off x="0" y="2930766"/>
        <a:ext cx="8012545" cy="960942"/>
      </dsp:txXfrm>
    </dsp:sp>
    <dsp:sp modelId="{BF3D5711-406C-AE4A-849D-0938E362AF91}">
      <dsp:nvSpPr>
        <dsp:cNvPr id="0" name=""/>
        <dsp:cNvSpPr/>
      </dsp:nvSpPr>
      <dsp:spPr>
        <a:xfrm rot="10800000">
          <a:off x="0" y="1632551"/>
          <a:ext cx="8012545" cy="147889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business plan demonstrates a viable opportunity supported by market demand and social need.</a:t>
          </a:r>
        </a:p>
      </dsp:txBody>
      <dsp:txXfrm rot="10800000">
        <a:off x="0" y="1632551"/>
        <a:ext cx="8012545" cy="960942"/>
      </dsp:txXfrm>
    </dsp:sp>
    <dsp:sp modelId="{C9683995-C259-C84D-9F4B-7D742CCF68A7}">
      <dsp:nvSpPr>
        <dsp:cNvPr id="0" name=""/>
        <dsp:cNvSpPr/>
      </dsp:nvSpPr>
      <dsp:spPr>
        <a:xfrm rot="10800000">
          <a:off x="0" y="312493"/>
          <a:ext cx="8012545" cy="147889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proposed clinic addresses the growing demand for addiction recovery services in the UK.</a:t>
          </a:r>
          <a:endParaRPr lang="en-GB" sz="18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12493"/>
        <a:ext cx="8012545" cy="9609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575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16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813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904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3/15/2026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76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35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3/15/2026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25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970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08592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8245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530584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73316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408393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7624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189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213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38F49-B3E2-4BF0-BEC7-C30D34ABBB8D}" type="datetime1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985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  <p:sldLayoutId id="2147483937" r:id="rId12"/>
    <p:sldLayoutId id="2147483938" r:id="rId13"/>
    <p:sldLayoutId id="2147483939" r:id="rId14"/>
    <p:sldLayoutId id="2147483940" r:id="rId15"/>
    <p:sldLayoutId id="2147483941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13" Type="http://schemas.openxmlformats.org/officeDocument/2006/relationships/image" Target="../media/image7.png"/><Relationship Id="rId18" Type="http://schemas.openxmlformats.org/officeDocument/2006/relationships/image" Target="../media/image1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12" Type="http://schemas.openxmlformats.org/officeDocument/2006/relationships/image" Target="../media/image6.svg"/><Relationship Id="rId1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6" Type="http://schemas.openxmlformats.org/officeDocument/2006/relationships/image" Target="../media/image10.svg"/><Relationship Id="rId20" Type="http://schemas.openxmlformats.org/officeDocument/2006/relationships/image" Target="../media/image14.sv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9.png"/><Relationship Id="rId10" Type="http://schemas.openxmlformats.org/officeDocument/2006/relationships/image" Target="../media/image4.svg"/><Relationship Id="rId19" Type="http://schemas.openxmlformats.org/officeDocument/2006/relationships/image" Target="../media/image1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Relationship Id="rId1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vestopedia.com/terms/l/ltd-limited.asp" TargetMode="External"/><Relationship Id="rId7" Type="http://schemas.openxmlformats.org/officeDocument/2006/relationships/hyperlink" Target="https://pmc.ncbi.nlm.nih.gov/articles/PMC11258907/" TargetMode="External"/><Relationship Id="rId2" Type="http://schemas.openxmlformats.org/officeDocument/2006/relationships/hyperlink" Target="https://www.startuploans.co.uk/support-and-guidance/business-guidance/marketing/what-is-a-usp-and-how-can-one-benefit-your-busines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martpatient.eu/solutions/patient-activation?gad_source=1&amp;gad_campaignid=23038943752&amp;gbraid=0AAAAACJlcRhpbAesXYfWmPF7RVBH9_94C&amp;gclid=Cj0KCQjwsdnNBhC4ARIsAA_3heiH5yqeLv46osUEFZ2J4YxdiFeMq_0GPdArel-vcJ-ZzKpADo8kW_caAtTUEALw_wcB" TargetMode="External"/><Relationship Id="rId5" Type="http://schemas.openxmlformats.org/officeDocument/2006/relationships/hyperlink" Target="https://www.median-group.com/en/article/billions-in-economic-benefit-rehabilitation-supports-the-labour-market-and-growth-says-new-study/" TargetMode="External"/><Relationship Id="rId4" Type="http://schemas.openxmlformats.org/officeDocument/2006/relationships/hyperlink" Target="https://courses.lumenlearning.com/suny-principlesmanagement/chapter/common-organizational-structures/#:~:text=Customer%20Structure,and/or%20the%20hospital%20CE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BD567A1-4CE3-B523-71DB-1F2E8D854F42}"/>
              </a:ext>
            </a:extLst>
          </p:cNvPr>
          <p:cNvSpPr txBox="1"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/>
          </a:p>
        </p:txBody>
      </p:sp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0FA952F1-4C20-46AA-B865-F6450724CEB8}"/>
              </a:ext>
            </a:extLst>
          </p:cNvPr>
          <p:cNvSpPr/>
          <p:nvPr/>
        </p:nvSpPr>
        <p:spPr>
          <a:xfrm>
            <a:off x="886690" y="5029200"/>
            <a:ext cx="3463637" cy="1571787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85553311-C4F5-6D10-8BF0-2195380B8380}"/>
              </a:ext>
            </a:extLst>
          </p:cNvPr>
          <p:cNvSpPr txBox="1"/>
          <p:nvPr/>
        </p:nvSpPr>
        <p:spPr>
          <a:xfrm>
            <a:off x="782859" y="1738319"/>
            <a:ext cx="8596668" cy="203132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b="1">
                <a:latin typeface="Arial" panose="020B0604020202020204" pitchFamily="34" charset="0"/>
                <a:cs typeface="Arial" panose="020B0604020202020204" pitchFamily="34" charset="0"/>
              </a:rPr>
              <a:t>Business Plan for a Private Drug Detoxification and Rehabilitation Clinic in the UK</a:t>
            </a:r>
            <a:endParaRPr lang="en-GB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A3B060A-936B-1E75-5325-667E684AB6D3}"/>
              </a:ext>
            </a:extLst>
          </p:cNvPr>
          <p:cNvSpPr txBox="1"/>
          <p:nvPr/>
        </p:nvSpPr>
        <p:spPr>
          <a:xfrm>
            <a:off x="1163781" y="5274161"/>
            <a:ext cx="4225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Melissa Ferreira</a:t>
            </a:r>
          </a:p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Student Number: 2440080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Module Code: LCLM4006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Lecturer Name: Essa Bah</a:t>
            </a:r>
          </a:p>
        </p:txBody>
      </p:sp>
      <p:sp>
        <p:nvSpPr>
          <p:cNvPr id="81" name="Title 80">
            <a:extLst>
              <a:ext uri="{FF2B5EF4-FFF2-40B4-BE49-F238E27FC236}">
                <a16:creationId xmlns:a16="http://schemas.microsoft.com/office/drawing/2014/main" id="{39ACFDBB-93D0-E5C9-4AC6-A4E8D53737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0061" y="-464461"/>
            <a:ext cx="7387552" cy="1477328"/>
          </a:xfrm>
        </p:spPr>
        <p:txBody>
          <a:bodyPr/>
          <a:lstStyle/>
          <a:p>
            <a:r>
              <a:rPr lang="en-US" sz="3200"/>
              <a:t>Enterprise and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647848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DD33B-D46E-1147-A4FF-B211743E9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638" y="308489"/>
            <a:ext cx="3000587" cy="553452"/>
          </a:xfrm>
        </p:spPr>
        <p:txBody>
          <a:bodyPr anchor="t">
            <a:noAutofit/>
          </a:bodyPr>
          <a:lstStyle/>
          <a:p>
            <a:r>
              <a:rPr lang="en-GB" sz="380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335904-993F-5487-47AC-F04F67C91F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728889"/>
              </p:ext>
            </p:extLst>
          </p:nvPr>
        </p:nvGraphicFramePr>
        <p:xfrm>
          <a:off x="471639" y="1219200"/>
          <a:ext cx="7702544" cy="54309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7" descr="Bar chart with solid fill">
            <a:extLst>
              <a:ext uri="{FF2B5EF4-FFF2-40B4-BE49-F238E27FC236}">
                <a16:creationId xmlns:a16="http://schemas.microsoft.com/office/drawing/2014/main" id="{A245F207-09B4-6333-A49E-93AE6B9069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5796" y="2758141"/>
            <a:ext cx="349074" cy="349074"/>
          </a:xfrm>
          <a:prstGeom prst="rect">
            <a:avLst/>
          </a:prstGeom>
        </p:spPr>
      </p:pic>
      <p:pic>
        <p:nvPicPr>
          <p:cNvPr id="13" name="Graphic 12" descr="Hospital with solid fill">
            <a:extLst>
              <a:ext uri="{FF2B5EF4-FFF2-40B4-BE49-F238E27FC236}">
                <a16:creationId xmlns:a16="http://schemas.microsoft.com/office/drawing/2014/main" id="{1B9DBF1C-F6F5-A35A-AA6E-04FFE7B3463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3989" y="3042632"/>
            <a:ext cx="400881" cy="489184"/>
          </a:xfrm>
          <a:prstGeom prst="rect">
            <a:avLst/>
          </a:prstGeom>
        </p:spPr>
      </p:pic>
      <p:pic>
        <p:nvPicPr>
          <p:cNvPr id="26" name="Graphic 25" descr="Star with solid fill">
            <a:extLst>
              <a:ext uri="{FF2B5EF4-FFF2-40B4-BE49-F238E27FC236}">
                <a16:creationId xmlns:a16="http://schemas.microsoft.com/office/drawing/2014/main" id="{196B9BAD-4857-B904-98A7-B8F00EFDBF8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05842" y="3607821"/>
            <a:ext cx="337173" cy="337173"/>
          </a:xfrm>
          <a:prstGeom prst="rect">
            <a:avLst/>
          </a:prstGeom>
        </p:spPr>
      </p:pic>
      <p:pic>
        <p:nvPicPr>
          <p:cNvPr id="31" name="Graphic 30" descr="Users outline">
            <a:extLst>
              <a:ext uri="{FF2B5EF4-FFF2-40B4-BE49-F238E27FC236}">
                <a16:creationId xmlns:a16="http://schemas.microsoft.com/office/drawing/2014/main" id="{0FD90727-B30D-B1EF-FE25-AED8FA9CC6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25797" y="3978539"/>
            <a:ext cx="349073" cy="349073"/>
          </a:xfrm>
          <a:prstGeom prst="rect">
            <a:avLst/>
          </a:prstGeom>
        </p:spPr>
      </p:pic>
      <p:pic>
        <p:nvPicPr>
          <p:cNvPr id="46" name="Graphic 45" descr="Earth globe: Americas with solid fill">
            <a:extLst>
              <a:ext uri="{FF2B5EF4-FFF2-40B4-BE49-F238E27FC236}">
                <a16:creationId xmlns:a16="http://schemas.microsoft.com/office/drawing/2014/main" id="{550EB2DB-9B5F-9552-D40D-FAE0F5A8839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96383" y="4446325"/>
            <a:ext cx="285550" cy="285550"/>
          </a:xfrm>
          <a:prstGeom prst="rect">
            <a:avLst/>
          </a:prstGeom>
        </p:spPr>
      </p:pic>
      <p:pic>
        <p:nvPicPr>
          <p:cNvPr id="54" name="Graphic 53" descr="Flying Money outline">
            <a:extLst>
              <a:ext uri="{FF2B5EF4-FFF2-40B4-BE49-F238E27FC236}">
                <a16:creationId xmlns:a16="http://schemas.microsoft.com/office/drawing/2014/main" id="{D382341D-911A-A240-B077-B8A081AF2E2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800042" y="5180076"/>
            <a:ext cx="327645" cy="327645"/>
          </a:xfrm>
          <a:prstGeom prst="rect">
            <a:avLst/>
          </a:prstGeom>
        </p:spPr>
      </p:pic>
      <p:pic>
        <p:nvPicPr>
          <p:cNvPr id="56" name="Graphic 55" descr="Marketing outline">
            <a:extLst>
              <a:ext uri="{FF2B5EF4-FFF2-40B4-BE49-F238E27FC236}">
                <a16:creationId xmlns:a16="http://schemas.microsoft.com/office/drawing/2014/main" id="{67CF697E-0D2D-05D5-AB1B-56CDAA2A00F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77605" y="4731875"/>
            <a:ext cx="349073" cy="34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37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E18D6-4C68-B846-839F-458E59621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52" y="49920"/>
            <a:ext cx="6891688" cy="890327"/>
          </a:xfrm>
        </p:spPr>
        <p:txBody>
          <a:bodyPr anchor="t">
            <a:normAutofit/>
          </a:bodyPr>
          <a:lstStyle/>
          <a:p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Business 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6291583-48D1-E1B2-6676-96447FF42D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1043990"/>
              </p:ext>
            </p:extLst>
          </p:nvPr>
        </p:nvGraphicFramePr>
        <p:xfrm>
          <a:off x="672252" y="1163781"/>
          <a:ext cx="10743893" cy="5250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9074A31-F51C-004D-0381-12A686F5CF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36249"/>
              </p:ext>
            </p:extLst>
          </p:nvPr>
        </p:nvGraphicFramePr>
        <p:xfrm>
          <a:off x="672252" y="3733799"/>
          <a:ext cx="1074389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8778">
                  <a:extLst>
                    <a:ext uri="{9D8B030D-6E8A-4147-A177-3AD203B41FA5}">
                      <a16:colId xmlns:a16="http://schemas.microsoft.com/office/drawing/2014/main" val="232633998"/>
                    </a:ext>
                  </a:extLst>
                </a:gridCol>
                <a:gridCol w="2148778">
                  <a:extLst>
                    <a:ext uri="{9D8B030D-6E8A-4147-A177-3AD203B41FA5}">
                      <a16:colId xmlns:a16="http://schemas.microsoft.com/office/drawing/2014/main" val="223937728"/>
                    </a:ext>
                  </a:extLst>
                </a:gridCol>
                <a:gridCol w="2148778">
                  <a:extLst>
                    <a:ext uri="{9D8B030D-6E8A-4147-A177-3AD203B41FA5}">
                      <a16:colId xmlns:a16="http://schemas.microsoft.com/office/drawing/2014/main" val="2828826151"/>
                    </a:ext>
                  </a:extLst>
                </a:gridCol>
                <a:gridCol w="2148778">
                  <a:extLst>
                    <a:ext uri="{9D8B030D-6E8A-4147-A177-3AD203B41FA5}">
                      <a16:colId xmlns:a16="http://schemas.microsoft.com/office/drawing/2014/main" val="4188151956"/>
                    </a:ext>
                  </a:extLst>
                </a:gridCol>
                <a:gridCol w="2148778">
                  <a:extLst>
                    <a:ext uri="{9D8B030D-6E8A-4147-A177-3AD203B41FA5}">
                      <a16:colId xmlns:a16="http://schemas.microsoft.com/office/drawing/2014/main" val="1581248007"/>
                    </a:ext>
                  </a:extLst>
                </a:gridCol>
              </a:tblGrid>
              <a:tr h="577735">
                <a:tc>
                  <a:txBody>
                    <a:bodyPr/>
                    <a:lstStyle/>
                    <a:p>
                      <a:r>
                        <a:rPr lang="en-GB" sz="18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Medical detoxification</a:t>
                      </a:r>
                    </a:p>
                  </a:txBody>
                  <a:tcPr>
                    <a:solidFill>
                      <a:srgbClr val="EDCFC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Psychological therapy</a:t>
                      </a:r>
                    </a:p>
                  </a:txBody>
                  <a:tcPr>
                    <a:solidFill>
                      <a:srgbClr val="EDCFC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Rehabilitation programmes</a:t>
                      </a:r>
                    </a:p>
                  </a:txBody>
                  <a:tcPr>
                    <a:solidFill>
                      <a:srgbClr val="EDCF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Reintegration support</a:t>
                      </a:r>
                    </a:p>
                  </a:txBody>
                  <a:tcPr>
                    <a:solidFill>
                      <a:srgbClr val="EDCFC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Spiritual support</a:t>
                      </a:r>
                    </a:p>
                  </a:txBody>
                  <a:tcPr>
                    <a:solidFill>
                      <a:srgbClr val="EDC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905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9139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F0B93-E566-2642-8C52-824C4E472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8" y="182245"/>
            <a:ext cx="10890929" cy="1097280"/>
          </a:xfrm>
        </p:spPr>
        <p:txBody>
          <a:bodyPr>
            <a:norm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Unique Selling Points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0057B3-DC8C-5B8D-A89D-8223E678D2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0695561"/>
              </p:ext>
            </p:extLst>
          </p:nvPr>
        </p:nvGraphicFramePr>
        <p:xfrm>
          <a:off x="290945" y="1773382"/>
          <a:ext cx="11475939" cy="4902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6A091B7-5411-9AC0-B1AB-826C9A8395FE}"/>
              </a:ext>
            </a:extLst>
          </p:cNvPr>
          <p:cNvSpPr txBox="1"/>
          <p:nvPr/>
        </p:nvSpPr>
        <p:spPr>
          <a:xfrm>
            <a:off x="429491" y="1157121"/>
            <a:ext cx="7910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The clinic’s key competitive advantages:</a:t>
            </a:r>
            <a:r>
              <a:rPr lang="en-GB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3C1FC3-4179-D445-1FAB-AFCBBF6E96F2}"/>
              </a:ext>
            </a:extLst>
          </p:cNvPr>
          <p:cNvSpPr txBox="1"/>
          <p:nvPr/>
        </p:nvSpPr>
        <p:spPr>
          <a:xfrm>
            <a:off x="1177637" y="6026727"/>
            <a:ext cx="1007225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Hybrid funding model that improves access to treatment </a:t>
            </a:r>
          </a:p>
        </p:txBody>
      </p:sp>
    </p:spTree>
    <p:extLst>
      <p:ext uri="{BB962C8B-B14F-4D97-AF65-F5344CB8AC3E}">
        <p14:creationId xmlns:p14="http://schemas.microsoft.com/office/powerpoint/2010/main" val="384424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1B5A0-E6D5-5341-BCB8-AE11376F4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Management Structure &amp; Legal Format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477562-9F42-BE8E-3056-A960736870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488482"/>
              </p:ext>
            </p:extLst>
          </p:nvPr>
        </p:nvGraphicFramePr>
        <p:xfrm>
          <a:off x="640079" y="2559050"/>
          <a:ext cx="10890929" cy="3738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9765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FD792-0937-6046-B0DA-CFA54B29B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09728"/>
            <a:ext cx="10890929" cy="1097280"/>
          </a:xfrm>
        </p:spPr>
        <p:txBody>
          <a:bodyPr/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PESTEL Analysis 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B910FDA-7EC7-EFAB-DFAF-3F2A1550B2BF}"/>
              </a:ext>
            </a:extLst>
          </p:cNvPr>
          <p:cNvGrpSpPr/>
          <p:nvPr/>
        </p:nvGrpSpPr>
        <p:grpSpPr>
          <a:xfrm>
            <a:off x="536301" y="959563"/>
            <a:ext cx="8990147" cy="5455722"/>
            <a:chOff x="660992" y="945709"/>
            <a:chExt cx="8990147" cy="5455722"/>
          </a:xfrm>
        </p:grpSpPr>
        <p:sp>
          <p:nvSpPr>
            <p:cNvPr id="22" name="Right Arrow 21">
              <a:extLst>
                <a:ext uri="{FF2B5EF4-FFF2-40B4-BE49-F238E27FC236}">
                  <a16:creationId xmlns:a16="http://schemas.microsoft.com/office/drawing/2014/main" id="{EE99C286-CAA1-4CCF-0B0D-93BB52D8D062}"/>
                </a:ext>
              </a:extLst>
            </p:cNvPr>
            <p:cNvSpPr/>
            <p:nvPr/>
          </p:nvSpPr>
          <p:spPr>
            <a:xfrm flipH="1">
              <a:off x="8990703" y="1299704"/>
              <a:ext cx="54669" cy="47648"/>
            </a:xfrm>
            <a:prstGeom prst="rightArrow">
              <a:avLst>
                <a:gd name="adj1" fmla="val 75000"/>
                <a:gd name="adj2" fmla="val 50000"/>
              </a:avLst>
            </a:pr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52AABD26-C25B-93F5-8AD2-8E64996ED85F}"/>
                </a:ext>
              </a:extLst>
            </p:cNvPr>
            <p:cNvSpPr/>
            <p:nvPr/>
          </p:nvSpPr>
          <p:spPr>
            <a:xfrm>
              <a:off x="660992" y="945709"/>
              <a:ext cx="8884790" cy="617532"/>
            </a:xfrm>
            <a:custGeom>
              <a:avLst/>
              <a:gdLst>
                <a:gd name="csX0" fmla="*/ 0 w 8603896"/>
                <a:gd name="csY0" fmla="*/ 102924 h 617532"/>
                <a:gd name="csX1" fmla="*/ 102924 w 8603896"/>
                <a:gd name="csY1" fmla="*/ 0 h 617532"/>
                <a:gd name="csX2" fmla="*/ 8500972 w 8603896"/>
                <a:gd name="csY2" fmla="*/ 0 h 617532"/>
                <a:gd name="csX3" fmla="*/ 8603896 w 8603896"/>
                <a:gd name="csY3" fmla="*/ 102924 h 617532"/>
                <a:gd name="csX4" fmla="*/ 8603896 w 8603896"/>
                <a:gd name="csY4" fmla="*/ 514608 h 617532"/>
                <a:gd name="csX5" fmla="*/ 8500972 w 8603896"/>
                <a:gd name="csY5" fmla="*/ 617532 h 617532"/>
                <a:gd name="csX6" fmla="*/ 102924 w 8603896"/>
                <a:gd name="csY6" fmla="*/ 617532 h 617532"/>
                <a:gd name="csX7" fmla="*/ 0 w 8603896"/>
                <a:gd name="csY7" fmla="*/ 514608 h 617532"/>
                <a:gd name="csX8" fmla="*/ 0 w 8603896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8603896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8500972" y="0"/>
                  </a:lnTo>
                  <a:cubicBezTo>
                    <a:pt x="8557815" y="0"/>
                    <a:pt x="8603896" y="46081"/>
                    <a:pt x="8603896" y="102924"/>
                  </a:cubicBezTo>
                  <a:lnTo>
                    <a:pt x="8603896" y="514608"/>
                  </a:lnTo>
                  <a:cubicBezTo>
                    <a:pt x="8603896" y="571451"/>
                    <a:pt x="8557815" y="617532"/>
                    <a:pt x="8500972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olidFill>
              <a:srgbClr val="D3ABA5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>
                  <a:latin typeface="Arial" panose="020B0604020202020204" pitchFamily="34" charset="0"/>
                  <a:cs typeface="Arial" panose="020B0604020202020204" pitchFamily="34" charset="0"/>
                </a:rPr>
                <a:t>PESTEL analysis examines external factors affecting the business</a:t>
              </a:r>
              <a:endParaRPr lang="en-GB" sz="2000" kern="1200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65609CB3-2CE1-E428-E460-F31FAB5C0DBB}"/>
                </a:ext>
              </a:extLst>
            </p:cNvPr>
            <p:cNvSpPr/>
            <p:nvPr/>
          </p:nvSpPr>
          <p:spPr>
            <a:xfrm>
              <a:off x="4049396" y="1639602"/>
              <a:ext cx="5496386" cy="836621"/>
            </a:xfrm>
            <a:custGeom>
              <a:avLst/>
              <a:gdLst>
                <a:gd name="csX0" fmla="*/ 0 w 4612343"/>
                <a:gd name="csY0" fmla="*/ 104578 h 836621"/>
                <a:gd name="csX1" fmla="*/ 4194033 w 4612343"/>
                <a:gd name="csY1" fmla="*/ 104578 h 836621"/>
                <a:gd name="csX2" fmla="*/ 4194033 w 4612343"/>
                <a:gd name="csY2" fmla="*/ 0 h 836621"/>
                <a:gd name="csX3" fmla="*/ 4612343 w 4612343"/>
                <a:gd name="csY3" fmla="*/ 418311 h 836621"/>
                <a:gd name="csX4" fmla="*/ 4194033 w 4612343"/>
                <a:gd name="csY4" fmla="*/ 836621 h 836621"/>
                <a:gd name="csX5" fmla="*/ 4194033 w 4612343"/>
                <a:gd name="csY5" fmla="*/ 732043 h 836621"/>
                <a:gd name="csX6" fmla="*/ 0 w 4612343"/>
                <a:gd name="csY6" fmla="*/ 732043 h 836621"/>
                <a:gd name="csX7" fmla="*/ 0 w 4612343"/>
                <a:gd name="csY7" fmla="*/ 104578 h 8366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4612343" h="836621">
                  <a:moveTo>
                    <a:pt x="0" y="104578"/>
                  </a:moveTo>
                  <a:lnTo>
                    <a:pt x="4194033" y="104578"/>
                  </a:lnTo>
                  <a:lnTo>
                    <a:pt x="4194033" y="0"/>
                  </a:lnTo>
                  <a:lnTo>
                    <a:pt x="4612343" y="418311"/>
                  </a:lnTo>
                  <a:lnTo>
                    <a:pt x="4194033" y="836621"/>
                  </a:lnTo>
                  <a:lnTo>
                    <a:pt x="4194033" y="732043"/>
                  </a:lnTo>
                  <a:lnTo>
                    <a:pt x="0" y="732043"/>
                  </a:lnTo>
                  <a:lnTo>
                    <a:pt x="0" y="104578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90" tIns="113468" rIns="322623" bIns="113468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en-GB" sz="1400" kern="1200" noProof="1">
                  <a:latin typeface="Arial" panose="020B0604020202020204" pitchFamily="34" charset="0"/>
                  <a:cs typeface="Arial" panose="020B0604020202020204" pitchFamily="34" charset="0"/>
                </a:rPr>
                <a:t>• Government policies supporting addiction recovery programmes</a:t>
              </a:r>
              <a:endParaRPr lang="en-GB" sz="1400" kern="1200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43FFAEA8-D312-A7B9-ADA3-4978472AC2F8}"/>
                </a:ext>
              </a:extLst>
            </p:cNvPr>
            <p:cNvSpPr/>
            <p:nvPr/>
          </p:nvSpPr>
          <p:spPr>
            <a:xfrm>
              <a:off x="660992" y="1734756"/>
              <a:ext cx="3461862" cy="617532"/>
            </a:xfrm>
            <a:custGeom>
              <a:avLst/>
              <a:gdLst>
                <a:gd name="csX0" fmla="*/ 0 w 3461862"/>
                <a:gd name="csY0" fmla="*/ 102924 h 617532"/>
                <a:gd name="csX1" fmla="*/ 102924 w 3461862"/>
                <a:gd name="csY1" fmla="*/ 0 h 617532"/>
                <a:gd name="csX2" fmla="*/ 3358938 w 3461862"/>
                <a:gd name="csY2" fmla="*/ 0 h 617532"/>
                <a:gd name="csX3" fmla="*/ 3461862 w 3461862"/>
                <a:gd name="csY3" fmla="*/ 102924 h 617532"/>
                <a:gd name="csX4" fmla="*/ 3461862 w 3461862"/>
                <a:gd name="csY4" fmla="*/ 514608 h 617532"/>
                <a:gd name="csX5" fmla="*/ 3358938 w 3461862"/>
                <a:gd name="csY5" fmla="*/ 617532 h 617532"/>
                <a:gd name="csX6" fmla="*/ 102924 w 3461862"/>
                <a:gd name="csY6" fmla="*/ 617532 h 617532"/>
                <a:gd name="csX7" fmla="*/ 0 w 3461862"/>
                <a:gd name="csY7" fmla="*/ 514608 h 617532"/>
                <a:gd name="csX8" fmla="*/ 0 w 3461862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61862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3358938" y="0"/>
                  </a:lnTo>
                  <a:cubicBezTo>
                    <a:pt x="3415781" y="0"/>
                    <a:pt x="3461862" y="46081"/>
                    <a:pt x="3461862" y="102924"/>
                  </a:cubicBezTo>
                  <a:lnTo>
                    <a:pt x="3461862" y="514608"/>
                  </a:lnTo>
                  <a:cubicBezTo>
                    <a:pt x="3461862" y="571451"/>
                    <a:pt x="3415781" y="617532"/>
                    <a:pt x="3358938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b="0" kern="1200" noProof="1">
                  <a:latin typeface="Arial" panose="020B0604020202020204" pitchFamily="34" charset="0"/>
                  <a:cs typeface="Arial" panose="020B0604020202020204" pitchFamily="34" charset="0"/>
                </a:rPr>
                <a:t>Political</a:t>
              </a: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C0EF926F-72FA-539D-40BA-7FF3FA4A8AE9}"/>
                </a:ext>
              </a:extLst>
            </p:cNvPr>
            <p:cNvSpPr/>
            <p:nvPr/>
          </p:nvSpPr>
          <p:spPr>
            <a:xfrm>
              <a:off x="4122854" y="2440735"/>
              <a:ext cx="5496386" cy="705169"/>
            </a:xfrm>
            <a:custGeom>
              <a:avLst/>
              <a:gdLst>
                <a:gd name="csX0" fmla="*/ 0 w 4784223"/>
                <a:gd name="csY0" fmla="*/ 77192 h 617532"/>
                <a:gd name="csX1" fmla="*/ 4475457 w 4784223"/>
                <a:gd name="csY1" fmla="*/ 77192 h 617532"/>
                <a:gd name="csX2" fmla="*/ 4475457 w 4784223"/>
                <a:gd name="csY2" fmla="*/ 0 h 617532"/>
                <a:gd name="csX3" fmla="*/ 4784223 w 4784223"/>
                <a:gd name="csY3" fmla="*/ 308766 h 617532"/>
                <a:gd name="csX4" fmla="*/ 4475457 w 4784223"/>
                <a:gd name="csY4" fmla="*/ 617532 h 617532"/>
                <a:gd name="csX5" fmla="*/ 4475457 w 4784223"/>
                <a:gd name="csY5" fmla="*/ 540341 h 617532"/>
                <a:gd name="csX6" fmla="*/ 0 w 4784223"/>
                <a:gd name="csY6" fmla="*/ 540341 h 617532"/>
                <a:gd name="csX7" fmla="*/ 0 w 4784223"/>
                <a:gd name="csY7" fmla="*/ 77192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4784223" h="617532">
                  <a:moveTo>
                    <a:pt x="0" y="77192"/>
                  </a:moveTo>
                  <a:lnTo>
                    <a:pt x="4475457" y="77192"/>
                  </a:lnTo>
                  <a:lnTo>
                    <a:pt x="4475457" y="0"/>
                  </a:lnTo>
                  <a:lnTo>
                    <a:pt x="4784223" y="308766"/>
                  </a:lnTo>
                  <a:lnTo>
                    <a:pt x="4475457" y="617532"/>
                  </a:lnTo>
                  <a:lnTo>
                    <a:pt x="4475457" y="540341"/>
                  </a:lnTo>
                  <a:lnTo>
                    <a:pt x="0" y="540341"/>
                  </a:lnTo>
                  <a:lnTo>
                    <a:pt x="0" y="77192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90" tIns="86082" rIns="240464" bIns="86081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en-US" sz="1400" kern="1200">
                  <a:latin typeface="Arial" panose="020B0604020202020204" pitchFamily="34" charset="0"/>
                  <a:cs typeface="Arial" panose="020B0604020202020204" pitchFamily="34" charset="0"/>
                </a:rPr>
                <a:t>• Rehabilitation services reduce long-term public healthcare costs</a:t>
              </a:r>
              <a:endParaRPr lang="en-GB" sz="1400" kern="1200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4F1B709E-EF92-A6B2-6AB9-89168B3E998E}"/>
                </a:ext>
              </a:extLst>
            </p:cNvPr>
            <p:cNvSpPr/>
            <p:nvPr/>
          </p:nvSpPr>
          <p:spPr>
            <a:xfrm>
              <a:off x="660992" y="2463543"/>
              <a:ext cx="3465246" cy="617532"/>
            </a:xfrm>
            <a:custGeom>
              <a:avLst/>
              <a:gdLst>
                <a:gd name="csX0" fmla="*/ 0 w 3465246"/>
                <a:gd name="csY0" fmla="*/ 102924 h 617532"/>
                <a:gd name="csX1" fmla="*/ 102924 w 3465246"/>
                <a:gd name="csY1" fmla="*/ 0 h 617532"/>
                <a:gd name="csX2" fmla="*/ 3362322 w 3465246"/>
                <a:gd name="csY2" fmla="*/ 0 h 617532"/>
                <a:gd name="csX3" fmla="*/ 3465246 w 3465246"/>
                <a:gd name="csY3" fmla="*/ 102924 h 617532"/>
                <a:gd name="csX4" fmla="*/ 3465246 w 3465246"/>
                <a:gd name="csY4" fmla="*/ 514608 h 617532"/>
                <a:gd name="csX5" fmla="*/ 3362322 w 3465246"/>
                <a:gd name="csY5" fmla="*/ 617532 h 617532"/>
                <a:gd name="csX6" fmla="*/ 102924 w 3465246"/>
                <a:gd name="csY6" fmla="*/ 617532 h 617532"/>
                <a:gd name="csX7" fmla="*/ 0 w 3465246"/>
                <a:gd name="csY7" fmla="*/ 514608 h 617532"/>
                <a:gd name="csX8" fmla="*/ 0 w 3465246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65246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3362322" y="0"/>
                  </a:lnTo>
                  <a:cubicBezTo>
                    <a:pt x="3419165" y="0"/>
                    <a:pt x="3465246" y="46081"/>
                    <a:pt x="3465246" y="102924"/>
                  </a:cubicBezTo>
                  <a:lnTo>
                    <a:pt x="3465246" y="514608"/>
                  </a:lnTo>
                  <a:cubicBezTo>
                    <a:pt x="3465246" y="571451"/>
                    <a:pt x="3419165" y="617532"/>
                    <a:pt x="3362322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0" kern="1200">
                  <a:latin typeface="Arial" panose="020B0604020202020204" pitchFamily="34" charset="0"/>
                  <a:cs typeface="Arial" panose="020B0604020202020204" pitchFamily="34" charset="0"/>
                </a:rPr>
                <a:t>Economic </a:t>
              </a: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3BC0EE6E-D397-32A2-72B1-9E3197448B4D}"/>
                </a:ext>
              </a:extLst>
            </p:cNvPr>
            <p:cNvSpPr/>
            <p:nvPr/>
          </p:nvSpPr>
          <p:spPr>
            <a:xfrm>
              <a:off x="4154753" y="3172224"/>
              <a:ext cx="5496386" cy="811524"/>
            </a:xfrm>
            <a:custGeom>
              <a:avLst/>
              <a:gdLst>
                <a:gd name="csX0" fmla="*/ 0 w 4805255"/>
                <a:gd name="csY0" fmla="*/ 101441 h 811524"/>
                <a:gd name="csX1" fmla="*/ 4399493 w 4805255"/>
                <a:gd name="csY1" fmla="*/ 101441 h 811524"/>
                <a:gd name="csX2" fmla="*/ 4399493 w 4805255"/>
                <a:gd name="csY2" fmla="*/ 0 h 811524"/>
                <a:gd name="csX3" fmla="*/ 4805255 w 4805255"/>
                <a:gd name="csY3" fmla="*/ 405762 h 811524"/>
                <a:gd name="csX4" fmla="*/ 4399493 w 4805255"/>
                <a:gd name="csY4" fmla="*/ 811524 h 811524"/>
                <a:gd name="csX5" fmla="*/ 4399493 w 4805255"/>
                <a:gd name="csY5" fmla="*/ 710084 h 811524"/>
                <a:gd name="csX6" fmla="*/ 0 w 4805255"/>
                <a:gd name="csY6" fmla="*/ 710084 h 811524"/>
                <a:gd name="csX7" fmla="*/ 0 w 4805255"/>
                <a:gd name="csY7" fmla="*/ 101441 h 81152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4805255" h="811524">
                  <a:moveTo>
                    <a:pt x="0" y="101441"/>
                  </a:moveTo>
                  <a:lnTo>
                    <a:pt x="4399493" y="101441"/>
                  </a:lnTo>
                  <a:lnTo>
                    <a:pt x="4399493" y="0"/>
                  </a:lnTo>
                  <a:lnTo>
                    <a:pt x="4805255" y="405762"/>
                  </a:lnTo>
                  <a:lnTo>
                    <a:pt x="4399493" y="811524"/>
                  </a:lnTo>
                  <a:lnTo>
                    <a:pt x="4399493" y="710084"/>
                  </a:lnTo>
                  <a:lnTo>
                    <a:pt x="0" y="710084"/>
                  </a:lnTo>
                  <a:lnTo>
                    <a:pt x="0" y="101441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255" tIns="109696" rIns="312576" bIns="109695" numCol="1" spcCol="1270" anchor="ctr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en-US" sz="1300" kern="1200">
                  <a:latin typeface="Arial" panose="020B0604020202020204" pitchFamily="34" charset="0"/>
                  <a:cs typeface="Arial" panose="020B0604020202020204" pitchFamily="34" charset="0"/>
                </a:rPr>
                <a:t>•</a:t>
              </a:r>
              <a:r>
                <a:rPr lang="en-US" sz="1400" kern="1200">
                  <a:latin typeface="Arial" panose="020B0604020202020204" pitchFamily="34" charset="0"/>
                  <a:cs typeface="Arial" panose="020B0604020202020204" pitchFamily="34" charset="0"/>
                </a:rPr>
                <a:t> Increasing recognition of addiction as a public health issue</a:t>
              </a:r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CA3B6F33-6BBA-13A6-23DA-5F38D0B9BB24}"/>
                </a:ext>
              </a:extLst>
            </p:cNvPr>
            <p:cNvSpPr/>
            <p:nvPr/>
          </p:nvSpPr>
          <p:spPr>
            <a:xfrm>
              <a:off x="660992" y="3259994"/>
              <a:ext cx="3461862" cy="617532"/>
            </a:xfrm>
            <a:custGeom>
              <a:avLst/>
              <a:gdLst>
                <a:gd name="csX0" fmla="*/ 0 w 3461862"/>
                <a:gd name="csY0" fmla="*/ 102924 h 617532"/>
                <a:gd name="csX1" fmla="*/ 102924 w 3461862"/>
                <a:gd name="csY1" fmla="*/ 0 h 617532"/>
                <a:gd name="csX2" fmla="*/ 3358938 w 3461862"/>
                <a:gd name="csY2" fmla="*/ 0 h 617532"/>
                <a:gd name="csX3" fmla="*/ 3461862 w 3461862"/>
                <a:gd name="csY3" fmla="*/ 102924 h 617532"/>
                <a:gd name="csX4" fmla="*/ 3461862 w 3461862"/>
                <a:gd name="csY4" fmla="*/ 514608 h 617532"/>
                <a:gd name="csX5" fmla="*/ 3358938 w 3461862"/>
                <a:gd name="csY5" fmla="*/ 617532 h 617532"/>
                <a:gd name="csX6" fmla="*/ 102924 w 3461862"/>
                <a:gd name="csY6" fmla="*/ 617532 h 617532"/>
                <a:gd name="csX7" fmla="*/ 0 w 3461862"/>
                <a:gd name="csY7" fmla="*/ 514608 h 617532"/>
                <a:gd name="csX8" fmla="*/ 0 w 3461862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61862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3358938" y="0"/>
                  </a:lnTo>
                  <a:cubicBezTo>
                    <a:pt x="3415781" y="0"/>
                    <a:pt x="3461862" y="46081"/>
                    <a:pt x="3461862" y="102924"/>
                  </a:cubicBezTo>
                  <a:lnTo>
                    <a:pt x="3461862" y="514608"/>
                  </a:lnTo>
                  <a:cubicBezTo>
                    <a:pt x="3461862" y="571451"/>
                    <a:pt x="3415781" y="617532"/>
                    <a:pt x="3358938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>
                  <a:latin typeface="Arial" panose="020B0604020202020204" pitchFamily="34" charset="0"/>
                  <a:cs typeface="Arial" panose="020B0604020202020204" pitchFamily="34" charset="0"/>
                </a:rPr>
                <a:t>Social</a:t>
              </a: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7DF29C9-1C4E-420F-C62C-60D46EC12D80}"/>
                </a:ext>
              </a:extLst>
            </p:cNvPr>
            <p:cNvSpPr/>
            <p:nvPr/>
          </p:nvSpPr>
          <p:spPr>
            <a:xfrm>
              <a:off x="4106312" y="4018076"/>
              <a:ext cx="5543878" cy="661337"/>
            </a:xfrm>
            <a:custGeom>
              <a:avLst/>
              <a:gdLst>
                <a:gd name="csX0" fmla="*/ 0 w 5217796"/>
                <a:gd name="csY0" fmla="*/ 77192 h 617532"/>
                <a:gd name="csX1" fmla="*/ 4909030 w 5217796"/>
                <a:gd name="csY1" fmla="*/ 77192 h 617532"/>
                <a:gd name="csX2" fmla="*/ 4909030 w 5217796"/>
                <a:gd name="csY2" fmla="*/ 0 h 617532"/>
                <a:gd name="csX3" fmla="*/ 5217796 w 5217796"/>
                <a:gd name="csY3" fmla="*/ 308766 h 617532"/>
                <a:gd name="csX4" fmla="*/ 4909030 w 5217796"/>
                <a:gd name="csY4" fmla="*/ 617532 h 617532"/>
                <a:gd name="csX5" fmla="*/ 4909030 w 5217796"/>
                <a:gd name="csY5" fmla="*/ 540341 h 617532"/>
                <a:gd name="csX6" fmla="*/ 0 w 5217796"/>
                <a:gd name="csY6" fmla="*/ 540341 h 617532"/>
                <a:gd name="csX7" fmla="*/ 0 w 5217796"/>
                <a:gd name="csY7" fmla="*/ 77192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217796" h="617532">
                  <a:moveTo>
                    <a:pt x="0" y="77192"/>
                  </a:moveTo>
                  <a:lnTo>
                    <a:pt x="4909030" y="77192"/>
                  </a:lnTo>
                  <a:lnTo>
                    <a:pt x="4909030" y="0"/>
                  </a:lnTo>
                  <a:lnTo>
                    <a:pt x="5217796" y="308766"/>
                  </a:lnTo>
                  <a:lnTo>
                    <a:pt x="4909030" y="617532"/>
                  </a:lnTo>
                  <a:lnTo>
                    <a:pt x="4909030" y="540341"/>
                  </a:lnTo>
                  <a:lnTo>
                    <a:pt x="0" y="540341"/>
                  </a:lnTo>
                  <a:lnTo>
                    <a:pt x="0" y="77192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60" tIns="87352" rIns="241734" bIns="87351" numCol="1" spcCol="1270" anchor="ctr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sz="1400" kern="1200">
                  <a:latin typeface="Arial" panose="020B0604020202020204" pitchFamily="34" charset="0"/>
                  <a:cs typeface="Arial" panose="020B0604020202020204" pitchFamily="34" charset="0"/>
                </a:rPr>
                <a:t>Telehealth services and online consultations</a:t>
              </a: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F154B394-0437-1236-EB30-84192A1ADD99}"/>
                </a:ext>
              </a:extLst>
            </p:cNvPr>
            <p:cNvSpPr/>
            <p:nvPr/>
          </p:nvSpPr>
          <p:spPr>
            <a:xfrm>
              <a:off x="660992" y="4018071"/>
              <a:ext cx="3444942" cy="617532"/>
            </a:xfrm>
            <a:custGeom>
              <a:avLst/>
              <a:gdLst>
                <a:gd name="csX0" fmla="*/ 0 w 3444942"/>
                <a:gd name="csY0" fmla="*/ 102924 h 617532"/>
                <a:gd name="csX1" fmla="*/ 102924 w 3444942"/>
                <a:gd name="csY1" fmla="*/ 0 h 617532"/>
                <a:gd name="csX2" fmla="*/ 3342018 w 3444942"/>
                <a:gd name="csY2" fmla="*/ 0 h 617532"/>
                <a:gd name="csX3" fmla="*/ 3444942 w 3444942"/>
                <a:gd name="csY3" fmla="*/ 102924 h 617532"/>
                <a:gd name="csX4" fmla="*/ 3444942 w 3444942"/>
                <a:gd name="csY4" fmla="*/ 514608 h 617532"/>
                <a:gd name="csX5" fmla="*/ 3342018 w 3444942"/>
                <a:gd name="csY5" fmla="*/ 617532 h 617532"/>
                <a:gd name="csX6" fmla="*/ 102924 w 3444942"/>
                <a:gd name="csY6" fmla="*/ 617532 h 617532"/>
                <a:gd name="csX7" fmla="*/ 0 w 3444942"/>
                <a:gd name="csY7" fmla="*/ 514608 h 617532"/>
                <a:gd name="csX8" fmla="*/ 0 w 3444942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44942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3342018" y="0"/>
                  </a:lnTo>
                  <a:cubicBezTo>
                    <a:pt x="3398861" y="0"/>
                    <a:pt x="3444942" y="46081"/>
                    <a:pt x="3444942" y="102924"/>
                  </a:cubicBezTo>
                  <a:lnTo>
                    <a:pt x="3444942" y="514608"/>
                  </a:lnTo>
                  <a:cubicBezTo>
                    <a:pt x="3444942" y="571451"/>
                    <a:pt x="3398861" y="617532"/>
                    <a:pt x="3342018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>
                  <a:latin typeface="Arial" panose="020B0604020202020204" pitchFamily="34" charset="0"/>
                  <a:cs typeface="Arial" panose="020B0604020202020204" pitchFamily="34" charset="0"/>
                </a:rPr>
                <a:t>Technological</a:t>
              </a: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22AE3C42-BB7C-E785-6DAF-D67FA379CCB6}"/>
                </a:ext>
              </a:extLst>
            </p:cNvPr>
            <p:cNvSpPr/>
            <p:nvPr/>
          </p:nvSpPr>
          <p:spPr>
            <a:xfrm>
              <a:off x="4105934" y="4732053"/>
              <a:ext cx="5096469" cy="840551"/>
            </a:xfrm>
            <a:custGeom>
              <a:avLst/>
              <a:gdLst>
                <a:gd name="csX0" fmla="*/ 0 w 4063257"/>
                <a:gd name="csY0" fmla="*/ 117325 h 938600"/>
                <a:gd name="csX1" fmla="*/ 3593957 w 4063257"/>
                <a:gd name="csY1" fmla="*/ 117325 h 938600"/>
                <a:gd name="csX2" fmla="*/ 3593957 w 4063257"/>
                <a:gd name="csY2" fmla="*/ 0 h 938600"/>
                <a:gd name="csX3" fmla="*/ 4063257 w 4063257"/>
                <a:gd name="csY3" fmla="*/ 469300 h 938600"/>
                <a:gd name="csX4" fmla="*/ 3593957 w 4063257"/>
                <a:gd name="csY4" fmla="*/ 938600 h 938600"/>
                <a:gd name="csX5" fmla="*/ 3593957 w 4063257"/>
                <a:gd name="csY5" fmla="*/ 821275 h 938600"/>
                <a:gd name="csX6" fmla="*/ 0 w 4063257"/>
                <a:gd name="csY6" fmla="*/ 821275 h 938600"/>
                <a:gd name="csX7" fmla="*/ 0 w 4063257"/>
                <a:gd name="csY7" fmla="*/ 117325 h 9386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4063257" h="938600">
                  <a:moveTo>
                    <a:pt x="0" y="117325"/>
                  </a:moveTo>
                  <a:lnTo>
                    <a:pt x="3593957" y="117325"/>
                  </a:lnTo>
                  <a:lnTo>
                    <a:pt x="3593957" y="0"/>
                  </a:lnTo>
                  <a:lnTo>
                    <a:pt x="4063257" y="469300"/>
                  </a:lnTo>
                  <a:lnTo>
                    <a:pt x="3593957" y="938600"/>
                  </a:lnTo>
                  <a:lnTo>
                    <a:pt x="3593957" y="821275"/>
                  </a:lnTo>
                  <a:lnTo>
                    <a:pt x="0" y="821275"/>
                  </a:lnTo>
                  <a:lnTo>
                    <a:pt x="0" y="117325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90" tIns="126215" rIns="360865" bIns="12621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en-GB" sz="1400" kern="1200"/>
                <a:t> </a:t>
              </a:r>
              <a:r>
                <a:rPr lang="en-GB" sz="1400" kern="1200">
                  <a:latin typeface="Arial" panose="020B0604020202020204" pitchFamily="34" charset="0"/>
                  <a:cs typeface="Arial" panose="020B0604020202020204" pitchFamily="34" charset="0"/>
                </a:rPr>
                <a:t>• Sustainable healthcare practices</a:t>
              </a: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86EAC41A-D14D-B029-9377-7AB2821B7CF8}"/>
                </a:ext>
              </a:extLst>
            </p:cNvPr>
            <p:cNvSpPr/>
            <p:nvPr/>
          </p:nvSpPr>
          <p:spPr>
            <a:xfrm>
              <a:off x="660992" y="4857891"/>
              <a:ext cx="3461862" cy="617532"/>
            </a:xfrm>
            <a:custGeom>
              <a:avLst/>
              <a:gdLst>
                <a:gd name="csX0" fmla="*/ 0 w 3461862"/>
                <a:gd name="csY0" fmla="*/ 102924 h 617532"/>
                <a:gd name="csX1" fmla="*/ 102924 w 3461862"/>
                <a:gd name="csY1" fmla="*/ 0 h 617532"/>
                <a:gd name="csX2" fmla="*/ 3358938 w 3461862"/>
                <a:gd name="csY2" fmla="*/ 0 h 617532"/>
                <a:gd name="csX3" fmla="*/ 3461862 w 3461862"/>
                <a:gd name="csY3" fmla="*/ 102924 h 617532"/>
                <a:gd name="csX4" fmla="*/ 3461862 w 3461862"/>
                <a:gd name="csY4" fmla="*/ 514608 h 617532"/>
                <a:gd name="csX5" fmla="*/ 3358938 w 3461862"/>
                <a:gd name="csY5" fmla="*/ 617532 h 617532"/>
                <a:gd name="csX6" fmla="*/ 102924 w 3461862"/>
                <a:gd name="csY6" fmla="*/ 617532 h 617532"/>
                <a:gd name="csX7" fmla="*/ 0 w 3461862"/>
                <a:gd name="csY7" fmla="*/ 514608 h 617532"/>
                <a:gd name="csX8" fmla="*/ 0 w 3461862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61862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3358938" y="0"/>
                  </a:lnTo>
                  <a:cubicBezTo>
                    <a:pt x="3415781" y="0"/>
                    <a:pt x="3461862" y="46081"/>
                    <a:pt x="3461862" y="102924"/>
                  </a:cubicBezTo>
                  <a:lnTo>
                    <a:pt x="3461862" y="514608"/>
                  </a:lnTo>
                  <a:cubicBezTo>
                    <a:pt x="3461862" y="571451"/>
                    <a:pt x="3415781" y="617532"/>
                    <a:pt x="3358938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0" kern="1200">
                  <a:latin typeface="Arial" panose="020B0604020202020204" pitchFamily="34" charset="0"/>
                  <a:cs typeface="Arial" panose="020B0604020202020204" pitchFamily="34" charset="0"/>
                </a:rPr>
                <a:t>Environmental</a:t>
              </a: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4731E185-B89D-617A-E461-3BB21E514DB0}"/>
                </a:ext>
              </a:extLst>
            </p:cNvPr>
            <p:cNvSpPr/>
            <p:nvPr/>
          </p:nvSpPr>
          <p:spPr>
            <a:xfrm>
              <a:off x="4105934" y="5543314"/>
              <a:ext cx="5096468" cy="858117"/>
            </a:xfrm>
            <a:custGeom>
              <a:avLst/>
              <a:gdLst>
                <a:gd name="csX0" fmla="*/ 0 w 4145874"/>
                <a:gd name="csY0" fmla="*/ 107265 h 858117"/>
                <a:gd name="csX1" fmla="*/ 3716816 w 4145874"/>
                <a:gd name="csY1" fmla="*/ 107265 h 858117"/>
                <a:gd name="csX2" fmla="*/ 3716816 w 4145874"/>
                <a:gd name="csY2" fmla="*/ 0 h 858117"/>
                <a:gd name="csX3" fmla="*/ 4145874 w 4145874"/>
                <a:gd name="csY3" fmla="*/ 429059 h 858117"/>
                <a:gd name="csX4" fmla="*/ 3716816 w 4145874"/>
                <a:gd name="csY4" fmla="*/ 858117 h 858117"/>
                <a:gd name="csX5" fmla="*/ 3716816 w 4145874"/>
                <a:gd name="csY5" fmla="*/ 750852 h 858117"/>
                <a:gd name="csX6" fmla="*/ 0 w 4145874"/>
                <a:gd name="csY6" fmla="*/ 750852 h 858117"/>
                <a:gd name="csX7" fmla="*/ 0 w 4145874"/>
                <a:gd name="csY7" fmla="*/ 107265 h 85811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4145874" h="858117">
                  <a:moveTo>
                    <a:pt x="0" y="107265"/>
                  </a:moveTo>
                  <a:lnTo>
                    <a:pt x="3716816" y="107265"/>
                  </a:lnTo>
                  <a:lnTo>
                    <a:pt x="3716816" y="0"/>
                  </a:lnTo>
                  <a:lnTo>
                    <a:pt x="4145874" y="429059"/>
                  </a:lnTo>
                  <a:lnTo>
                    <a:pt x="3716816" y="858117"/>
                  </a:lnTo>
                  <a:lnTo>
                    <a:pt x="3716816" y="750852"/>
                  </a:lnTo>
                  <a:lnTo>
                    <a:pt x="0" y="750852"/>
                  </a:lnTo>
                  <a:lnTo>
                    <a:pt x="0" y="107265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90" tIns="116155" rIns="330684" bIns="116155" numCol="1" spcCol="1270" anchor="ctr" anchorCtr="0">
              <a:noAutofit/>
            </a:bodyPr>
            <a:lstStyle/>
            <a:p>
              <a:pPr marL="0" lvl="1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1400" kern="1200">
                  <a:latin typeface="Arial" panose="020B0604020202020204" pitchFamily="34" charset="0"/>
                  <a:cs typeface="Arial" panose="020B0604020202020204" pitchFamily="34" charset="0"/>
                </a:rPr>
                <a:t>• Health care regulations and licensing requirements</a:t>
              </a: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2714D15-7279-97AA-5C8F-5B5ABF6C07A5}"/>
                </a:ext>
              </a:extLst>
            </p:cNvPr>
            <p:cNvSpPr/>
            <p:nvPr/>
          </p:nvSpPr>
          <p:spPr>
            <a:xfrm>
              <a:off x="660992" y="5653900"/>
              <a:ext cx="3461862" cy="617532"/>
            </a:xfrm>
            <a:custGeom>
              <a:avLst/>
              <a:gdLst>
                <a:gd name="csX0" fmla="*/ 0 w 3461862"/>
                <a:gd name="csY0" fmla="*/ 102924 h 617532"/>
                <a:gd name="csX1" fmla="*/ 102924 w 3461862"/>
                <a:gd name="csY1" fmla="*/ 0 h 617532"/>
                <a:gd name="csX2" fmla="*/ 3358938 w 3461862"/>
                <a:gd name="csY2" fmla="*/ 0 h 617532"/>
                <a:gd name="csX3" fmla="*/ 3461862 w 3461862"/>
                <a:gd name="csY3" fmla="*/ 102924 h 617532"/>
                <a:gd name="csX4" fmla="*/ 3461862 w 3461862"/>
                <a:gd name="csY4" fmla="*/ 514608 h 617532"/>
                <a:gd name="csX5" fmla="*/ 3358938 w 3461862"/>
                <a:gd name="csY5" fmla="*/ 617532 h 617532"/>
                <a:gd name="csX6" fmla="*/ 102924 w 3461862"/>
                <a:gd name="csY6" fmla="*/ 617532 h 617532"/>
                <a:gd name="csX7" fmla="*/ 0 w 3461862"/>
                <a:gd name="csY7" fmla="*/ 514608 h 617532"/>
                <a:gd name="csX8" fmla="*/ 0 w 3461862"/>
                <a:gd name="csY8" fmla="*/ 102924 h 6175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61862" h="617532">
                  <a:moveTo>
                    <a:pt x="0" y="102924"/>
                  </a:moveTo>
                  <a:cubicBezTo>
                    <a:pt x="0" y="46081"/>
                    <a:pt x="46081" y="0"/>
                    <a:pt x="102924" y="0"/>
                  </a:cubicBezTo>
                  <a:lnTo>
                    <a:pt x="3358938" y="0"/>
                  </a:lnTo>
                  <a:cubicBezTo>
                    <a:pt x="3415781" y="0"/>
                    <a:pt x="3461862" y="46081"/>
                    <a:pt x="3461862" y="102924"/>
                  </a:cubicBezTo>
                  <a:lnTo>
                    <a:pt x="3461862" y="514608"/>
                  </a:lnTo>
                  <a:cubicBezTo>
                    <a:pt x="3461862" y="571451"/>
                    <a:pt x="3415781" y="617532"/>
                    <a:pt x="3358938" y="617532"/>
                  </a:cubicBezTo>
                  <a:lnTo>
                    <a:pt x="102924" y="617532"/>
                  </a:lnTo>
                  <a:cubicBezTo>
                    <a:pt x="46081" y="617532"/>
                    <a:pt x="0" y="571451"/>
                    <a:pt x="0" y="514608"/>
                  </a:cubicBezTo>
                  <a:lnTo>
                    <a:pt x="0" y="10292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345" tIns="68245" rIns="106345" bIns="6824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>
                  <a:latin typeface="Arial" panose="020B0604020202020204" pitchFamily="34" charset="0"/>
                  <a:cs typeface="Arial" panose="020B0604020202020204" pitchFamily="34" charset="0"/>
                </a:rPr>
                <a:t>Legal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6188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B1DBA-F3FF-6E45-9686-66175C857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8" y="698273"/>
            <a:ext cx="10890929" cy="910933"/>
          </a:xfrm>
        </p:spPr>
        <p:txBody>
          <a:bodyPr anchor="b"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Marketing Strategies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7DFA8D-7589-121F-0E96-763C366586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6456971"/>
              </p:ext>
            </p:extLst>
          </p:nvPr>
        </p:nvGraphicFramePr>
        <p:xfrm>
          <a:off x="640079" y="2559050"/>
          <a:ext cx="10890929" cy="373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246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66BB2-38F8-CA47-AE56-AABE7769E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 fontScale="90000"/>
          </a:bodyPr>
          <a:lstStyle/>
          <a:p>
            <a:r>
              <a:rPr lang="en-GB" noProof="1">
                <a:latin typeface="Arial" panose="020B0604020202020204" pitchFamily="34" charset="0"/>
                <a:cs typeface="Arial" panose="020B0604020202020204" pitchFamily="34" charset="0"/>
              </a:rPr>
              <a:t>Funding &amp; Resourse Allocation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8ED37-169F-154C-B60D-E876C36DB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Initial start-up costs:</a:t>
            </a:r>
          </a:p>
          <a:p>
            <a:pPr lvl="1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Start-up loan capital: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£85,000</a:t>
            </a:r>
          </a:p>
          <a:p>
            <a:pPr lvl="1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Premises costs: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£14,500</a:t>
            </a:r>
          </a:p>
          <a:p>
            <a:pPr lvl="1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Utilities: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£8,700</a:t>
            </a:r>
          </a:p>
          <a:p>
            <a:pPr lvl="1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Equipment: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£12,000</a:t>
            </a:r>
          </a:p>
          <a:p>
            <a:pPr lvl="1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Initial staffing costs: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£10,540 </a:t>
            </a:r>
          </a:p>
          <a:p>
            <a:pPr lvl="1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Total start-up investment: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>
                <a:latin typeface="Arial" panose="020B0604020202020204" pitchFamily="34" charset="0"/>
                <a:cs typeface="Arial" panose="020B0604020202020204" pitchFamily="34" charset="0"/>
              </a:rPr>
              <a:t>£130,740 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group of people discussing something&#10;&#10;Description automatically generated">
            <a:extLst>
              <a:ext uri="{FF2B5EF4-FFF2-40B4-BE49-F238E27FC236}">
                <a16:creationId xmlns:a16="http://schemas.microsoft.com/office/drawing/2014/main" id="{3F6512E6-81F8-84AA-C177-494D9A2836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146" r="41104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9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C562E-E58C-6DEB-248B-A0309CD63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466" y="169333"/>
            <a:ext cx="8596668" cy="1320800"/>
          </a:xfrm>
        </p:spPr>
        <p:txBody>
          <a:bodyPr/>
          <a:lstStyle/>
          <a:p>
            <a:r>
              <a:rPr lang="en-US"/>
              <a:t>Conclusion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0AE7309-7A4E-1626-1F21-BE0E9D0010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5423945"/>
              </p:ext>
            </p:extLst>
          </p:nvPr>
        </p:nvGraphicFramePr>
        <p:xfrm>
          <a:off x="757382" y="1080654"/>
          <a:ext cx="8012545" cy="5358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196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748D6-5A1C-3A4E-8F78-5706494A6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BA56C-ABB5-884C-B411-0304B5367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73383"/>
            <a:ext cx="8596668" cy="4682836"/>
          </a:xfrm>
        </p:spPr>
        <p:txBody>
          <a:bodyPr>
            <a:normAutofit fontScale="92500" lnSpcReduction="10000"/>
          </a:bodyPr>
          <a:lstStyle/>
          <a:p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BBB, (2026),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‘’What is a USP and how can one benefit your business’’,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[online] available on: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https://www.startuploans.co.uk/support-and-guidance/business-guidance/marketing/what-is-a-usp-and-how-can-one-benefit-your-business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last accessed on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10 March 2026. </a:t>
            </a:r>
          </a:p>
          <a:p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Hayes, A., (2025),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‘’What does Ltd. Mean after a business name?’’,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[online] available on: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https://www.investopedia.com/terms/l/ltd-limited.asp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last accessed on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10 March 2026. </a:t>
            </a:r>
          </a:p>
          <a:p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Lumen Learning, (2026),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‘’Common organizational structures’’,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[online] available on: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https://courses.lumenlearning.com/suny-principlesmanagement/chapter/common-organizational-structures/#:~:text=Customer%20Structure,and/or%20the%20hospital%20CEO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.,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last accessed on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10 March 2026. </a:t>
            </a:r>
          </a:p>
          <a:p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Median Group, (2025),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‘’Billions in economic benefit: a rehabilitation supports the labour market and growth’’,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[online] available on: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https://www.median-group.com/en/article/billions-in-economic-benefit-rehabilitation-supports-the-labour-market-and-growth-says-new-study/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last accessed on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10 March 2026. </a:t>
            </a:r>
          </a:p>
          <a:p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SmartPatient, (2025),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‘’Engage with patients with precise patient activation’’,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[online] available on: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https://www.smartpatient.eu/solutions/patient-activation?gad_source=1&amp;gad_campaignid=23038943752&amp;gbraid=0AAAAACJlcRhpbAesXYfWmPF7RVBH9_94C&amp;gclid=Cj0KCQjwsdnNBhC4ARIsAA_3heiH5yqeLv46osUEFZ2J4YxdiFeMq_0GPdArel-vcJ-ZzKpADo8kW_caAtTUEALw_wcB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. ,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last accessed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10 March 2026. </a:t>
            </a:r>
          </a:p>
          <a:p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Tannor, Abena, et al., (2024),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‘’Barriers and facilitators for increased accessibility to quality rehabilitation services in low- and middle- income countries’’,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[online] available on: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https://pmc.ncbi.nlm.nih.gov/articles/PMC11258907/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GB" sz="1400" i="1" noProof="1">
                <a:latin typeface="Arial" panose="020B0604020202020204" pitchFamily="34" charset="0"/>
                <a:cs typeface="Arial" panose="020B0604020202020204" pitchFamily="34" charset="0"/>
              </a:rPr>
              <a:t>last accessed on </a:t>
            </a:r>
            <a:r>
              <a:rPr lang="en-GB" sz="1400" noProof="1">
                <a:latin typeface="Arial" panose="020B0604020202020204" pitchFamily="34" charset="0"/>
                <a:cs typeface="Arial" panose="020B0604020202020204" pitchFamily="34" charset="0"/>
              </a:rPr>
              <a:t>10 March 2026</a:t>
            </a:r>
            <a:r>
              <a:rPr lang="en-GB" sz="700" noProof="1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3524781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Facet</vt:lpstr>
      <vt:lpstr>Enterprise and Entrepreneurship</vt:lpstr>
      <vt:lpstr>Introduction</vt:lpstr>
      <vt:lpstr>Business overview</vt:lpstr>
      <vt:lpstr>Unique Selling Points</vt:lpstr>
      <vt:lpstr>Management Structure &amp; Legal Format </vt:lpstr>
      <vt:lpstr>PESTEL Analysis </vt:lpstr>
      <vt:lpstr>Marketing Strategies </vt:lpstr>
      <vt:lpstr>Funding &amp; Resourse Allocation 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Enterprise and Entrepreneurship; LCLM4006 – Private Drug Detoxification and Rehabilitation Clinic (UK)</dc:title>
  <dc:creator>Anne-Alexa Stanica</dc:creator>
  <cp:revision>1</cp:revision>
  <dcterms:created xsi:type="dcterms:W3CDTF">2026-03-15T12:19:15Z</dcterms:created>
  <dcterms:modified xsi:type="dcterms:W3CDTF">2026-03-16T03:47:12Z</dcterms:modified>
</cp:coreProperties>
</file>