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4" r:id="rId1"/>
  </p:sldMasterIdLst>
  <p:sldIdLst>
    <p:sldId id="256" r:id="rId2"/>
    <p:sldId id="257" r:id="rId3"/>
    <p:sldId id="258" r:id="rId4"/>
    <p:sldId id="259" r:id="rId5"/>
    <p:sldId id="260" r:id="rId6"/>
    <p:sldId id="267"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50F0B4-F783-7260-B58D-6278F95F04D5}" v="3" dt="2024-07-09T08:56:34.244"/>
    <p1510:client id="{538E8B27-35CE-DD00-7FAB-C47A8A3DF30C}" v="48" dt="2024-07-09T08:45:22.625"/>
    <p1510:client id="{B228D0CC-7F6E-356D-114E-C263FAF468C0}" v="199" dt="2024-07-09T08:29:12.5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zbieta Kander (2007505)" userId="S::2007505@student.uwtsd.ac.uk::7b395e2b-1bde-4ebf-8d16-6f7403ae9fc4" providerId="AD" clId="Web-{4450F0B4-F783-7260-B58D-6278F95F04D5}"/>
    <pc:docChg chg="modSld">
      <pc:chgData name="Elzbieta Kander (2007505)" userId="S::2007505@student.uwtsd.ac.uk::7b395e2b-1bde-4ebf-8d16-6f7403ae9fc4" providerId="AD" clId="Web-{4450F0B4-F783-7260-B58D-6278F95F04D5}" dt="2024-07-09T08:56:34.244" v="2" actId="14100"/>
      <pc:docMkLst>
        <pc:docMk/>
      </pc:docMkLst>
      <pc:sldChg chg="modSp">
        <pc:chgData name="Elzbieta Kander (2007505)" userId="S::2007505@student.uwtsd.ac.uk::7b395e2b-1bde-4ebf-8d16-6f7403ae9fc4" providerId="AD" clId="Web-{4450F0B4-F783-7260-B58D-6278F95F04D5}" dt="2024-07-09T08:56:34.244" v="2" actId="14100"/>
        <pc:sldMkLst>
          <pc:docMk/>
          <pc:sldMk cId="2354775212" sldId="259"/>
        </pc:sldMkLst>
        <pc:spChg chg="mod">
          <ac:chgData name="Elzbieta Kander (2007505)" userId="S::2007505@student.uwtsd.ac.uk::7b395e2b-1bde-4ebf-8d16-6f7403ae9fc4" providerId="AD" clId="Web-{4450F0B4-F783-7260-B58D-6278F95F04D5}" dt="2024-07-09T08:56:34.244" v="2" actId="14100"/>
          <ac:spMkLst>
            <pc:docMk/>
            <pc:sldMk cId="2354775212" sldId="259"/>
            <ac:spMk id="3" creationId="{ECBBF924-62DB-B84D-066A-36D8530E3DDB}"/>
          </ac:spMkLst>
        </pc:spChg>
      </pc:sldChg>
      <pc:sldChg chg="modSp">
        <pc:chgData name="Elzbieta Kander (2007505)" userId="S::2007505@student.uwtsd.ac.uk::7b395e2b-1bde-4ebf-8d16-6f7403ae9fc4" providerId="AD" clId="Web-{4450F0B4-F783-7260-B58D-6278F95F04D5}" dt="2024-07-09T08:56:00.633" v="0" actId="14100"/>
        <pc:sldMkLst>
          <pc:docMk/>
          <pc:sldMk cId="474297000" sldId="267"/>
        </pc:sldMkLst>
        <pc:spChg chg="mod">
          <ac:chgData name="Elzbieta Kander (2007505)" userId="S::2007505@student.uwtsd.ac.uk::7b395e2b-1bde-4ebf-8d16-6f7403ae9fc4" providerId="AD" clId="Web-{4450F0B4-F783-7260-B58D-6278F95F04D5}" dt="2024-07-09T08:56:00.633" v="0" actId="14100"/>
          <ac:spMkLst>
            <pc:docMk/>
            <pc:sldMk cId="474297000" sldId="267"/>
            <ac:spMk id="3" creationId="{D9C3AD50-5F08-93A7-BD83-23C2E14D80B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53AC7C-5532-46F5-B166-582C5C4968A3}" type="doc">
      <dgm:prSet loTypeId="urn:microsoft.com/office/officeart/2005/8/layout/hProcess9" loCatId="process" qsTypeId="urn:microsoft.com/office/officeart/2005/8/quickstyle/simple1" qsCatId="simple" csTypeId="urn:microsoft.com/office/officeart/2005/8/colors/accent1_2" csCatId="accent1" phldr="1"/>
      <dgm:spPr/>
    </dgm:pt>
    <dgm:pt modelId="{8883579C-9429-4534-B403-E50F91519C33}">
      <dgm:prSet phldrT="[Text]" phldr="0"/>
      <dgm:spPr/>
      <dgm:t>
        <a:bodyPr/>
        <a:lstStyle/>
        <a:p>
          <a:pPr rtl="0"/>
          <a:r>
            <a:rPr lang="en-US" dirty="0">
              <a:latin typeface="Arial"/>
              <a:cs typeface="Arial"/>
            </a:rPr>
            <a:t>EI Definitions</a:t>
          </a:r>
        </a:p>
      </dgm:t>
    </dgm:pt>
    <dgm:pt modelId="{E5720700-0FA3-46DC-9510-5E5C7DD6FC75}" type="parTrans" cxnId="{C459AD12-FF23-4EE4-8D63-093577E6331A}">
      <dgm:prSet/>
      <dgm:spPr/>
    </dgm:pt>
    <dgm:pt modelId="{C914516D-3964-402E-A25E-1F8465D9F9A1}" type="sibTrans" cxnId="{C459AD12-FF23-4EE4-8D63-093577E6331A}">
      <dgm:prSet/>
      <dgm:spPr/>
    </dgm:pt>
    <dgm:pt modelId="{691BF7D0-FFD8-42FB-833A-B361AD79054E}">
      <dgm:prSet phldrT="[Text]" phldr="0"/>
      <dgm:spPr/>
      <dgm:t>
        <a:bodyPr/>
        <a:lstStyle/>
        <a:p>
          <a:pPr rtl="0"/>
          <a:r>
            <a:rPr lang="en-US" dirty="0">
              <a:latin typeface="Gill Sans Nova"/>
            </a:rPr>
            <a:t> TK-Maxx: EI Case Example</a:t>
          </a:r>
          <a:endParaRPr lang="en-US" dirty="0"/>
        </a:p>
      </dgm:t>
    </dgm:pt>
    <dgm:pt modelId="{613C6A7E-84DB-405D-9681-CF4207EAD10A}" type="parTrans" cxnId="{537F38BC-6FD7-4076-AF04-BB1FF2DECA44}">
      <dgm:prSet/>
      <dgm:spPr/>
    </dgm:pt>
    <dgm:pt modelId="{22E033EB-51B0-4687-89A9-87F9C1D8D9E8}" type="sibTrans" cxnId="{537F38BC-6FD7-4076-AF04-BB1FF2DECA44}">
      <dgm:prSet/>
      <dgm:spPr/>
    </dgm:pt>
    <dgm:pt modelId="{09978816-3C8A-4875-ADAC-43989E0215BB}">
      <dgm:prSet phldrT="[Text]" phldr="0"/>
      <dgm:spPr/>
      <dgm:t>
        <a:bodyPr/>
        <a:lstStyle/>
        <a:p>
          <a:pPr rtl="0"/>
          <a:r>
            <a:rPr lang="en-US" dirty="0">
              <a:latin typeface="Gill Sans Nova"/>
            </a:rPr>
            <a:t>Importance of EI</a:t>
          </a:r>
          <a:endParaRPr lang="en-US" dirty="0"/>
        </a:p>
      </dgm:t>
    </dgm:pt>
    <dgm:pt modelId="{EDA983A1-D551-4D18-ACD9-5F392C7D78D4}" type="parTrans" cxnId="{B3C2DECD-E0DF-4458-8A5A-CEBDC4AD7977}">
      <dgm:prSet/>
      <dgm:spPr/>
    </dgm:pt>
    <dgm:pt modelId="{E784496D-8358-447B-AE92-770952F44C18}" type="sibTrans" cxnId="{B3C2DECD-E0DF-4458-8A5A-CEBDC4AD7977}">
      <dgm:prSet/>
      <dgm:spPr/>
    </dgm:pt>
    <dgm:pt modelId="{AE646723-D3BE-4AD6-9F5C-E8D701165461}">
      <dgm:prSet phldr="0"/>
      <dgm:spPr/>
      <dgm:t>
        <a:bodyPr/>
        <a:lstStyle/>
        <a:p>
          <a:pPr rtl="0"/>
          <a:r>
            <a:rPr lang="en-US" dirty="0">
              <a:latin typeface="Gill Sans Nova"/>
            </a:rPr>
            <a:t>EI Models</a:t>
          </a:r>
        </a:p>
      </dgm:t>
    </dgm:pt>
    <dgm:pt modelId="{F2B95411-681B-44E1-AD63-1AB4831E1770}" type="parTrans" cxnId="{A38CA838-1F2A-4E56-A8BE-2835D697F119}">
      <dgm:prSet/>
      <dgm:spPr/>
    </dgm:pt>
    <dgm:pt modelId="{B098215A-C14C-407C-AA59-A38FC1CDDFFA}" type="sibTrans" cxnId="{A38CA838-1F2A-4E56-A8BE-2835D697F119}">
      <dgm:prSet/>
      <dgm:spPr/>
    </dgm:pt>
    <dgm:pt modelId="{0689A598-DFB7-4F0C-A0D8-82A528842940}">
      <dgm:prSet phldr="0"/>
      <dgm:spPr/>
      <dgm:t>
        <a:bodyPr/>
        <a:lstStyle/>
        <a:p>
          <a:pPr rtl="0"/>
          <a:r>
            <a:rPr lang="en-US" dirty="0">
              <a:latin typeface="Gill Sans Nova"/>
            </a:rPr>
            <a:t> Mix Model</a:t>
          </a:r>
        </a:p>
      </dgm:t>
    </dgm:pt>
    <dgm:pt modelId="{E5905DFF-CEE7-4689-BB8E-9751EAD6A95B}" type="parTrans" cxnId="{A0DFF7B0-97B4-411C-AC95-6687A7BCCFEA}">
      <dgm:prSet/>
      <dgm:spPr/>
    </dgm:pt>
    <dgm:pt modelId="{8A7BD1A8-EED2-4885-9E93-DE34F298D623}" type="sibTrans" cxnId="{A0DFF7B0-97B4-411C-AC95-6687A7BCCFEA}">
      <dgm:prSet/>
      <dgm:spPr/>
    </dgm:pt>
    <dgm:pt modelId="{D52F0D4E-0DD3-44FB-8B28-10515D65BDA0}">
      <dgm:prSet phldr="0"/>
      <dgm:spPr/>
      <dgm:t>
        <a:bodyPr/>
        <a:lstStyle/>
        <a:p>
          <a:pPr rtl="0"/>
          <a:r>
            <a:rPr lang="en-US" dirty="0">
              <a:latin typeface="Gill Sans Nova"/>
            </a:rPr>
            <a:t> Compares all Models</a:t>
          </a:r>
        </a:p>
      </dgm:t>
    </dgm:pt>
    <dgm:pt modelId="{C2AA8DE1-86C7-47A7-A664-BB659E262CFB}" type="parTrans" cxnId="{178045FA-BFFC-4D85-8B74-F0ADAA5CA0FF}">
      <dgm:prSet/>
      <dgm:spPr/>
    </dgm:pt>
    <dgm:pt modelId="{691C9AFB-0F59-4CA4-B776-5108EB7BCBC5}" type="sibTrans" cxnId="{178045FA-BFFC-4D85-8B74-F0ADAA5CA0FF}">
      <dgm:prSet/>
      <dgm:spPr/>
    </dgm:pt>
    <dgm:pt modelId="{16303C01-62AF-473A-A7A4-B54CF50C06F1}">
      <dgm:prSet phldr="0"/>
      <dgm:spPr/>
      <dgm:t>
        <a:bodyPr/>
        <a:lstStyle/>
        <a:p>
          <a:pPr rtl="0"/>
          <a:r>
            <a:rPr lang="en-US" dirty="0">
              <a:latin typeface="Gill Sans Nova"/>
            </a:rPr>
            <a:t> Justification of Mix Model</a:t>
          </a:r>
        </a:p>
      </dgm:t>
    </dgm:pt>
    <dgm:pt modelId="{86A4BB39-8481-42AD-B70D-0D9E6230E5B9}" type="parTrans" cxnId="{D255D51E-4B1B-4347-9AFA-F045BA4FBA65}">
      <dgm:prSet/>
      <dgm:spPr/>
    </dgm:pt>
    <dgm:pt modelId="{45B96507-8A55-442F-AECB-635365A5CDB4}" type="sibTrans" cxnId="{D255D51E-4B1B-4347-9AFA-F045BA4FBA65}">
      <dgm:prSet/>
      <dgm:spPr/>
    </dgm:pt>
    <dgm:pt modelId="{D693F64C-1F77-4421-AFB4-07CA70EBBED6}" type="pres">
      <dgm:prSet presAssocID="{6853AC7C-5532-46F5-B166-582C5C4968A3}" presName="CompostProcess" presStyleCnt="0">
        <dgm:presLayoutVars>
          <dgm:dir/>
          <dgm:resizeHandles val="exact"/>
        </dgm:presLayoutVars>
      </dgm:prSet>
      <dgm:spPr/>
    </dgm:pt>
    <dgm:pt modelId="{839CB719-0CDB-4753-B460-495C76C61688}" type="pres">
      <dgm:prSet presAssocID="{6853AC7C-5532-46F5-B166-582C5C4968A3}" presName="arrow" presStyleLbl="bgShp" presStyleIdx="0" presStyleCnt="1"/>
      <dgm:spPr/>
    </dgm:pt>
    <dgm:pt modelId="{3F186C2F-1223-4569-A4F2-2499842761CC}" type="pres">
      <dgm:prSet presAssocID="{6853AC7C-5532-46F5-B166-582C5C4968A3}" presName="linearProcess" presStyleCnt="0"/>
      <dgm:spPr/>
    </dgm:pt>
    <dgm:pt modelId="{B0385FDA-58BA-4CA2-8D4E-AA12271D0C3F}" type="pres">
      <dgm:prSet presAssocID="{8883579C-9429-4534-B403-E50F91519C33}" presName="textNode" presStyleLbl="node1" presStyleIdx="0" presStyleCnt="7">
        <dgm:presLayoutVars>
          <dgm:bulletEnabled val="1"/>
        </dgm:presLayoutVars>
      </dgm:prSet>
      <dgm:spPr/>
    </dgm:pt>
    <dgm:pt modelId="{28A002FF-7BB0-4B63-B2BF-E6FB7CD7E9F2}" type="pres">
      <dgm:prSet presAssocID="{C914516D-3964-402E-A25E-1F8465D9F9A1}" presName="sibTrans" presStyleCnt="0"/>
      <dgm:spPr/>
    </dgm:pt>
    <dgm:pt modelId="{A70BE71F-9998-4F9D-A294-656D397452F9}" type="pres">
      <dgm:prSet presAssocID="{691BF7D0-FFD8-42FB-833A-B361AD79054E}" presName="textNode" presStyleLbl="node1" presStyleIdx="1" presStyleCnt="7">
        <dgm:presLayoutVars>
          <dgm:bulletEnabled val="1"/>
        </dgm:presLayoutVars>
      </dgm:prSet>
      <dgm:spPr/>
    </dgm:pt>
    <dgm:pt modelId="{C82C5988-1283-4C87-9E5E-8CB97FE81B23}" type="pres">
      <dgm:prSet presAssocID="{22E033EB-51B0-4687-89A9-87F9C1D8D9E8}" presName="sibTrans" presStyleCnt="0"/>
      <dgm:spPr/>
    </dgm:pt>
    <dgm:pt modelId="{0F0E4D8A-EA5C-4189-9805-E4F5251D150D}" type="pres">
      <dgm:prSet presAssocID="{09978816-3C8A-4875-ADAC-43989E0215BB}" presName="textNode" presStyleLbl="node1" presStyleIdx="2" presStyleCnt="7">
        <dgm:presLayoutVars>
          <dgm:bulletEnabled val="1"/>
        </dgm:presLayoutVars>
      </dgm:prSet>
      <dgm:spPr/>
    </dgm:pt>
    <dgm:pt modelId="{670216ED-C6E3-4517-89A5-A2B2D0551894}" type="pres">
      <dgm:prSet presAssocID="{E784496D-8358-447B-AE92-770952F44C18}" presName="sibTrans" presStyleCnt="0"/>
      <dgm:spPr/>
    </dgm:pt>
    <dgm:pt modelId="{87492E01-C9A2-4E43-ACE2-7E3A2BA411CF}" type="pres">
      <dgm:prSet presAssocID="{AE646723-D3BE-4AD6-9F5C-E8D701165461}" presName="textNode" presStyleLbl="node1" presStyleIdx="3" presStyleCnt="7">
        <dgm:presLayoutVars>
          <dgm:bulletEnabled val="1"/>
        </dgm:presLayoutVars>
      </dgm:prSet>
      <dgm:spPr/>
    </dgm:pt>
    <dgm:pt modelId="{B2DDEB88-58DE-4C8F-AA30-44B2989CAB68}" type="pres">
      <dgm:prSet presAssocID="{B098215A-C14C-407C-AA59-A38FC1CDDFFA}" presName="sibTrans" presStyleCnt="0"/>
      <dgm:spPr/>
    </dgm:pt>
    <dgm:pt modelId="{A3DDBFB1-B689-47B4-82BD-89A0BEEB7DF5}" type="pres">
      <dgm:prSet presAssocID="{0689A598-DFB7-4F0C-A0D8-82A528842940}" presName="textNode" presStyleLbl="node1" presStyleIdx="4" presStyleCnt="7">
        <dgm:presLayoutVars>
          <dgm:bulletEnabled val="1"/>
        </dgm:presLayoutVars>
      </dgm:prSet>
      <dgm:spPr/>
    </dgm:pt>
    <dgm:pt modelId="{C91FF56F-AEF2-46BE-8F36-7A3E5B86366F}" type="pres">
      <dgm:prSet presAssocID="{8A7BD1A8-EED2-4885-9E93-DE34F298D623}" presName="sibTrans" presStyleCnt="0"/>
      <dgm:spPr/>
    </dgm:pt>
    <dgm:pt modelId="{7AD5E167-2EDC-453A-9E81-C44089E1EA8A}" type="pres">
      <dgm:prSet presAssocID="{D52F0D4E-0DD3-44FB-8B28-10515D65BDA0}" presName="textNode" presStyleLbl="node1" presStyleIdx="5" presStyleCnt="7">
        <dgm:presLayoutVars>
          <dgm:bulletEnabled val="1"/>
        </dgm:presLayoutVars>
      </dgm:prSet>
      <dgm:spPr/>
    </dgm:pt>
    <dgm:pt modelId="{6C77A32C-A533-4F8C-8F8D-234C98747602}" type="pres">
      <dgm:prSet presAssocID="{691C9AFB-0F59-4CA4-B776-5108EB7BCBC5}" presName="sibTrans" presStyleCnt="0"/>
      <dgm:spPr/>
    </dgm:pt>
    <dgm:pt modelId="{6E098419-CC9A-4B9F-8233-1ED3FD8C0581}" type="pres">
      <dgm:prSet presAssocID="{16303C01-62AF-473A-A7A4-B54CF50C06F1}" presName="textNode" presStyleLbl="node1" presStyleIdx="6" presStyleCnt="7">
        <dgm:presLayoutVars>
          <dgm:bulletEnabled val="1"/>
        </dgm:presLayoutVars>
      </dgm:prSet>
      <dgm:spPr/>
    </dgm:pt>
  </dgm:ptLst>
  <dgm:cxnLst>
    <dgm:cxn modelId="{AD9FD20E-4C4B-4674-BB08-F4297B4C4367}" type="presOf" srcId="{09978816-3C8A-4875-ADAC-43989E0215BB}" destId="{0F0E4D8A-EA5C-4189-9805-E4F5251D150D}" srcOrd="0" destOrd="0" presId="urn:microsoft.com/office/officeart/2005/8/layout/hProcess9"/>
    <dgm:cxn modelId="{C459AD12-FF23-4EE4-8D63-093577E6331A}" srcId="{6853AC7C-5532-46F5-B166-582C5C4968A3}" destId="{8883579C-9429-4534-B403-E50F91519C33}" srcOrd="0" destOrd="0" parTransId="{E5720700-0FA3-46DC-9510-5E5C7DD6FC75}" sibTransId="{C914516D-3964-402E-A25E-1F8465D9F9A1}"/>
    <dgm:cxn modelId="{D255D51E-4B1B-4347-9AFA-F045BA4FBA65}" srcId="{6853AC7C-5532-46F5-B166-582C5C4968A3}" destId="{16303C01-62AF-473A-A7A4-B54CF50C06F1}" srcOrd="6" destOrd="0" parTransId="{86A4BB39-8481-42AD-B70D-0D9E6230E5B9}" sibTransId="{45B96507-8A55-442F-AECB-635365A5CDB4}"/>
    <dgm:cxn modelId="{A38CA838-1F2A-4E56-A8BE-2835D697F119}" srcId="{6853AC7C-5532-46F5-B166-582C5C4968A3}" destId="{AE646723-D3BE-4AD6-9F5C-E8D701165461}" srcOrd="3" destOrd="0" parTransId="{F2B95411-681B-44E1-AD63-1AB4831E1770}" sibTransId="{B098215A-C14C-407C-AA59-A38FC1CDDFFA}"/>
    <dgm:cxn modelId="{34BC0043-4CE9-4A77-96BD-1C48D090034D}" type="presOf" srcId="{8883579C-9429-4534-B403-E50F91519C33}" destId="{B0385FDA-58BA-4CA2-8D4E-AA12271D0C3F}" srcOrd="0" destOrd="0" presId="urn:microsoft.com/office/officeart/2005/8/layout/hProcess9"/>
    <dgm:cxn modelId="{F538A372-B4BD-4DE8-A006-8FEE958E4FB9}" type="presOf" srcId="{D52F0D4E-0DD3-44FB-8B28-10515D65BDA0}" destId="{7AD5E167-2EDC-453A-9E81-C44089E1EA8A}" srcOrd="0" destOrd="0" presId="urn:microsoft.com/office/officeart/2005/8/layout/hProcess9"/>
    <dgm:cxn modelId="{9173FF7C-D01A-499C-9EBA-5E83723798A5}" type="presOf" srcId="{6853AC7C-5532-46F5-B166-582C5C4968A3}" destId="{D693F64C-1F77-4421-AFB4-07CA70EBBED6}" srcOrd="0" destOrd="0" presId="urn:microsoft.com/office/officeart/2005/8/layout/hProcess9"/>
    <dgm:cxn modelId="{2620A1A8-183A-4E4E-8A18-4494DCA7AFA2}" type="presOf" srcId="{0689A598-DFB7-4F0C-A0D8-82A528842940}" destId="{A3DDBFB1-B689-47B4-82BD-89A0BEEB7DF5}" srcOrd="0" destOrd="0" presId="urn:microsoft.com/office/officeart/2005/8/layout/hProcess9"/>
    <dgm:cxn modelId="{A0DFF7B0-97B4-411C-AC95-6687A7BCCFEA}" srcId="{6853AC7C-5532-46F5-B166-582C5C4968A3}" destId="{0689A598-DFB7-4F0C-A0D8-82A528842940}" srcOrd="4" destOrd="0" parTransId="{E5905DFF-CEE7-4689-BB8E-9751EAD6A95B}" sibTransId="{8A7BD1A8-EED2-4885-9E93-DE34F298D623}"/>
    <dgm:cxn modelId="{537F38BC-6FD7-4076-AF04-BB1FF2DECA44}" srcId="{6853AC7C-5532-46F5-B166-582C5C4968A3}" destId="{691BF7D0-FFD8-42FB-833A-B361AD79054E}" srcOrd="1" destOrd="0" parTransId="{613C6A7E-84DB-405D-9681-CF4207EAD10A}" sibTransId="{22E033EB-51B0-4687-89A9-87F9C1D8D9E8}"/>
    <dgm:cxn modelId="{3445D7C7-E22A-458D-9907-0EF4EDC0F14C}" type="presOf" srcId="{691BF7D0-FFD8-42FB-833A-B361AD79054E}" destId="{A70BE71F-9998-4F9D-A294-656D397452F9}" srcOrd="0" destOrd="0" presId="urn:microsoft.com/office/officeart/2005/8/layout/hProcess9"/>
    <dgm:cxn modelId="{3DA15AC8-A165-439C-9C91-65B84B2CB78D}" type="presOf" srcId="{AE646723-D3BE-4AD6-9F5C-E8D701165461}" destId="{87492E01-C9A2-4E43-ACE2-7E3A2BA411CF}" srcOrd="0" destOrd="0" presId="urn:microsoft.com/office/officeart/2005/8/layout/hProcess9"/>
    <dgm:cxn modelId="{B3C2DECD-E0DF-4458-8A5A-CEBDC4AD7977}" srcId="{6853AC7C-5532-46F5-B166-582C5C4968A3}" destId="{09978816-3C8A-4875-ADAC-43989E0215BB}" srcOrd="2" destOrd="0" parTransId="{EDA983A1-D551-4D18-ACD9-5F392C7D78D4}" sibTransId="{E784496D-8358-447B-AE92-770952F44C18}"/>
    <dgm:cxn modelId="{DDD18CE3-C5A2-4D65-8A1C-CAD58385AC8A}" type="presOf" srcId="{16303C01-62AF-473A-A7A4-B54CF50C06F1}" destId="{6E098419-CC9A-4B9F-8233-1ED3FD8C0581}" srcOrd="0" destOrd="0" presId="urn:microsoft.com/office/officeart/2005/8/layout/hProcess9"/>
    <dgm:cxn modelId="{178045FA-BFFC-4D85-8B74-F0ADAA5CA0FF}" srcId="{6853AC7C-5532-46F5-B166-582C5C4968A3}" destId="{D52F0D4E-0DD3-44FB-8B28-10515D65BDA0}" srcOrd="5" destOrd="0" parTransId="{C2AA8DE1-86C7-47A7-A664-BB659E262CFB}" sibTransId="{691C9AFB-0F59-4CA4-B776-5108EB7BCBC5}"/>
    <dgm:cxn modelId="{D050579E-E4B0-4AA7-B40C-6CED07F93841}" type="presParOf" srcId="{D693F64C-1F77-4421-AFB4-07CA70EBBED6}" destId="{839CB719-0CDB-4753-B460-495C76C61688}" srcOrd="0" destOrd="0" presId="urn:microsoft.com/office/officeart/2005/8/layout/hProcess9"/>
    <dgm:cxn modelId="{5BFC2ACF-91E7-4FF4-BCC4-7A7903B8606B}" type="presParOf" srcId="{D693F64C-1F77-4421-AFB4-07CA70EBBED6}" destId="{3F186C2F-1223-4569-A4F2-2499842761CC}" srcOrd="1" destOrd="0" presId="urn:microsoft.com/office/officeart/2005/8/layout/hProcess9"/>
    <dgm:cxn modelId="{C7A679CB-E706-47CC-8F13-2775AEBA3191}" type="presParOf" srcId="{3F186C2F-1223-4569-A4F2-2499842761CC}" destId="{B0385FDA-58BA-4CA2-8D4E-AA12271D0C3F}" srcOrd="0" destOrd="0" presId="urn:microsoft.com/office/officeart/2005/8/layout/hProcess9"/>
    <dgm:cxn modelId="{3C5E2B41-BBF7-4A92-AF60-59D64B82C064}" type="presParOf" srcId="{3F186C2F-1223-4569-A4F2-2499842761CC}" destId="{28A002FF-7BB0-4B63-B2BF-E6FB7CD7E9F2}" srcOrd="1" destOrd="0" presId="urn:microsoft.com/office/officeart/2005/8/layout/hProcess9"/>
    <dgm:cxn modelId="{CA3047CD-1970-4D5B-8C70-C83E9336E866}" type="presParOf" srcId="{3F186C2F-1223-4569-A4F2-2499842761CC}" destId="{A70BE71F-9998-4F9D-A294-656D397452F9}" srcOrd="2" destOrd="0" presId="urn:microsoft.com/office/officeart/2005/8/layout/hProcess9"/>
    <dgm:cxn modelId="{BA87B30B-21EB-4877-8531-144A1B42A8FF}" type="presParOf" srcId="{3F186C2F-1223-4569-A4F2-2499842761CC}" destId="{C82C5988-1283-4C87-9E5E-8CB97FE81B23}" srcOrd="3" destOrd="0" presId="urn:microsoft.com/office/officeart/2005/8/layout/hProcess9"/>
    <dgm:cxn modelId="{5C1BEA9F-E635-4565-B3DB-26E35DF339DC}" type="presParOf" srcId="{3F186C2F-1223-4569-A4F2-2499842761CC}" destId="{0F0E4D8A-EA5C-4189-9805-E4F5251D150D}" srcOrd="4" destOrd="0" presId="urn:microsoft.com/office/officeart/2005/8/layout/hProcess9"/>
    <dgm:cxn modelId="{DA191943-D584-44AA-ACBD-1E22216F0BB7}" type="presParOf" srcId="{3F186C2F-1223-4569-A4F2-2499842761CC}" destId="{670216ED-C6E3-4517-89A5-A2B2D0551894}" srcOrd="5" destOrd="0" presId="urn:microsoft.com/office/officeart/2005/8/layout/hProcess9"/>
    <dgm:cxn modelId="{D096C5DE-8A3C-4BEF-AEB9-E1B0581B8938}" type="presParOf" srcId="{3F186C2F-1223-4569-A4F2-2499842761CC}" destId="{87492E01-C9A2-4E43-ACE2-7E3A2BA411CF}" srcOrd="6" destOrd="0" presId="urn:microsoft.com/office/officeart/2005/8/layout/hProcess9"/>
    <dgm:cxn modelId="{84B15EBE-AD4D-4146-BE0C-E744E0818BF0}" type="presParOf" srcId="{3F186C2F-1223-4569-A4F2-2499842761CC}" destId="{B2DDEB88-58DE-4C8F-AA30-44B2989CAB68}" srcOrd="7" destOrd="0" presId="urn:microsoft.com/office/officeart/2005/8/layout/hProcess9"/>
    <dgm:cxn modelId="{C3BABC79-8261-4980-BFA2-7E7F6217DA7C}" type="presParOf" srcId="{3F186C2F-1223-4569-A4F2-2499842761CC}" destId="{A3DDBFB1-B689-47B4-82BD-89A0BEEB7DF5}" srcOrd="8" destOrd="0" presId="urn:microsoft.com/office/officeart/2005/8/layout/hProcess9"/>
    <dgm:cxn modelId="{A661CBAC-1F58-47F4-9BB2-7D48491A143E}" type="presParOf" srcId="{3F186C2F-1223-4569-A4F2-2499842761CC}" destId="{C91FF56F-AEF2-46BE-8F36-7A3E5B86366F}" srcOrd="9" destOrd="0" presId="urn:microsoft.com/office/officeart/2005/8/layout/hProcess9"/>
    <dgm:cxn modelId="{27E91E36-825E-4405-A609-60296451806E}" type="presParOf" srcId="{3F186C2F-1223-4569-A4F2-2499842761CC}" destId="{7AD5E167-2EDC-453A-9E81-C44089E1EA8A}" srcOrd="10" destOrd="0" presId="urn:microsoft.com/office/officeart/2005/8/layout/hProcess9"/>
    <dgm:cxn modelId="{B85B5838-9186-45C8-9C13-ECB7BE618256}" type="presParOf" srcId="{3F186C2F-1223-4569-A4F2-2499842761CC}" destId="{6C77A32C-A533-4F8C-8F8D-234C98747602}" srcOrd="11" destOrd="0" presId="urn:microsoft.com/office/officeart/2005/8/layout/hProcess9"/>
    <dgm:cxn modelId="{D5CECE77-96F5-403F-A3F0-8E9AA8EF76F9}" type="presParOf" srcId="{3F186C2F-1223-4569-A4F2-2499842761CC}" destId="{6E098419-CC9A-4B9F-8233-1ED3FD8C0581}"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DA1D6E-F3DE-4B92-85C7-DE7BCC40F271}"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307C08F0-09C2-49D9-A82B-F81FA6AFBD8F}">
      <dgm:prSet phldrT="[Text]" phldr="0"/>
      <dgm:spPr/>
      <dgm:t>
        <a:bodyPr/>
        <a:lstStyle/>
        <a:p>
          <a:pPr rtl="0"/>
          <a:r>
            <a:rPr lang="en-US" dirty="0">
              <a:latin typeface="Arial"/>
              <a:cs typeface="Arial"/>
            </a:rPr>
            <a:t>SELF AWARENESS</a:t>
          </a:r>
        </a:p>
      </dgm:t>
    </dgm:pt>
    <dgm:pt modelId="{4FC4AA37-C1D8-491A-96E2-F41C3700DBF0}" type="parTrans" cxnId="{06285C55-A9DC-416E-A5DE-BD26C0C7868B}">
      <dgm:prSet/>
      <dgm:spPr/>
      <dgm:t>
        <a:bodyPr/>
        <a:lstStyle/>
        <a:p>
          <a:endParaRPr lang="en-US"/>
        </a:p>
      </dgm:t>
    </dgm:pt>
    <dgm:pt modelId="{47405588-6173-4EFA-AEEE-5CEC155B781B}" type="sibTrans" cxnId="{06285C55-A9DC-416E-A5DE-BD26C0C7868B}">
      <dgm:prSet/>
      <dgm:spPr/>
      <dgm:t>
        <a:bodyPr/>
        <a:lstStyle/>
        <a:p>
          <a:endParaRPr lang="en-US"/>
        </a:p>
      </dgm:t>
    </dgm:pt>
    <dgm:pt modelId="{0803697C-8CF3-46C8-BAFA-7C4D4F491C58}">
      <dgm:prSet phldrT="[Text]" phldr="0"/>
      <dgm:spPr/>
      <dgm:t>
        <a:bodyPr/>
        <a:lstStyle/>
        <a:p>
          <a:pPr rtl="0"/>
          <a:r>
            <a:rPr lang="en-US" dirty="0">
              <a:latin typeface="Arial"/>
              <a:cs typeface="Arial"/>
            </a:rPr>
            <a:t>SOCIAL AWARENESS</a:t>
          </a:r>
        </a:p>
      </dgm:t>
    </dgm:pt>
    <dgm:pt modelId="{E59FF984-444B-4E89-A73F-E9D4E617B0C4}" type="parTrans" cxnId="{9972D312-1494-426E-B5D1-C7D8D382914A}">
      <dgm:prSet/>
      <dgm:spPr/>
      <dgm:t>
        <a:bodyPr/>
        <a:lstStyle/>
        <a:p>
          <a:endParaRPr lang="en-US"/>
        </a:p>
      </dgm:t>
    </dgm:pt>
    <dgm:pt modelId="{FA622E5E-5125-4782-A302-17EF4C6BBF7C}" type="sibTrans" cxnId="{9972D312-1494-426E-B5D1-C7D8D382914A}">
      <dgm:prSet/>
      <dgm:spPr/>
      <dgm:t>
        <a:bodyPr/>
        <a:lstStyle/>
        <a:p>
          <a:endParaRPr lang="en-US"/>
        </a:p>
      </dgm:t>
    </dgm:pt>
    <dgm:pt modelId="{6753DC11-B5F0-45B1-92A5-5500A3158DD0}">
      <dgm:prSet phldrT="[Text]" phldr="0"/>
      <dgm:spPr/>
      <dgm:t>
        <a:bodyPr/>
        <a:lstStyle/>
        <a:p>
          <a:pPr rtl="0"/>
          <a:r>
            <a:rPr lang="en-US" dirty="0">
              <a:latin typeface="Arial"/>
              <a:cs typeface="Arial"/>
            </a:rPr>
            <a:t>RELATIONSHIP MANAGEMENT</a:t>
          </a:r>
        </a:p>
      </dgm:t>
    </dgm:pt>
    <dgm:pt modelId="{245DF957-0FD2-40F3-B1DC-636D8CDACB63}" type="parTrans" cxnId="{58F876E4-2461-418D-9D4E-336A65F3589E}">
      <dgm:prSet/>
      <dgm:spPr/>
      <dgm:t>
        <a:bodyPr/>
        <a:lstStyle/>
        <a:p>
          <a:endParaRPr lang="en-US"/>
        </a:p>
      </dgm:t>
    </dgm:pt>
    <dgm:pt modelId="{B82DCDB1-023A-4DBB-B2CE-D4D6A3010796}" type="sibTrans" cxnId="{58F876E4-2461-418D-9D4E-336A65F3589E}">
      <dgm:prSet/>
      <dgm:spPr/>
      <dgm:t>
        <a:bodyPr/>
        <a:lstStyle/>
        <a:p>
          <a:endParaRPr lang="en-US"/>
        </a:p>
      </dgm:t>
    </dgm:pt>
    <dgm:pt modelId="{394D3627-9C89-4A80-AF89-AE3638BA9EEF}">
      <dgm:prSet phldrT="[Text]" phldr="0"/>
      <dgm:spPr/>
      <dgm:t>
        <a:bodyPr/>
        <a:lstStyle/>
        <a:p>
          <a:r>
            <a:rPr lang="en-US" dirty="0">
              <a:latin typeface="Arial"/>
              <a:cs typeface="Arial"/>
            </a:rPr>
            <a:t>SELF-MANAGEMENT</a:t>
          </a:r>
        </a:p>
      </dgm:t>
    </dgm:pt>
    <dgm:pt modelId="{0B1F4101-960C-4C75-BA58-A1EA50B702FB}" type="parTrans" cxnId="{9660869B-0B01-40DB-A802-8DEB5248E9C5}">
      <dgm:prSet/>
      <dgm:spPr/>
      <dgm:t>
        <a:bodyPr/>
        <a:lstStyle/>
        <a:p>
          <a:endParaRPr lang="en-US"/>
        </a:p>
      </dgm:t>
    </dgm:pt>
    <dgm:pt modelId="{6793732D-F044-41A8-ADD8-574FF82FD466}" type="sibTrans" cxnId="{9660869B-0B01-40DB-A802-8DEB5248E9C5}">
      <dgm:prSet/>
      <dgm:spPr/>
      <dgm:t>
        <a:bodyPr/>
        <a:lstStyle/>
        <a:p>
          <a:endParaRPr lang="en-US"/>
        </a:p>
      </dgm:t>
    </dgm:pt>
    <dgm:pt modelId="{80EF6DF7-75B0-4606-A5AE-CACAA78C0635}" type="pres">
      <dgm:prSet presAssocID="{42DA1D6E-F3DE-4B92-85C7-DE7BCC40F271}" presName="cycle" presStyleCnt="0">
        <dgm:presLayoutVars>
          <dgm:dir/>
          <dgm:resizeHandles val="exact"/>
        </dgm:presLayoutVars>
      </dgm:prSet>
      <dgm:spPr/>
    </dgm:pt>
    <dgm:pt modelId="{AA2AD6B1-AECC-4FD2-9EB0-E9AF14CCD0F8}" type="pres">
      <dgm:prSet presAssocID="{307C08F0-09C2-49D9-A82B-F81FA6AFBD8F}" presName="node" presStyleLbl="node1" presStyleIdx="0" presStyleCnt="4">
        <dgm:presLayoutVars>
          <dgm:bulletEnabled val="1"/>
        </dgm:presLayoutVars>
      </dgm:prSet>
      <dgm:spPr/>
    </dgm:pt>
    <dgm:pt modelId="{38901A62-2625-458D-AF2B-B61E5793F65E}" type="pres">
      <dgm:prSet presAssocID="{307C08F0-09C2-49D9-A82B-F81FA6AFBD8F}" presName="spNode" presStyleCnt="0"/>
      <dgm:spPr/>
    </dgm:pt>
    <dgm:pt modelId="{2D6CFDBA-7CD0-424E-AE74-8577C4C98BDE}" type="pres">
      <dgm:prSet presAssocID="{47405588-6173-4EFA-AEEE-5CEC155B781B}" presName="sibTrans" presStyleLbl="sibTrans1D1" presStyleIdx="0" presStyleCnt="4"/>
      <dgm:spPr/>
    </dgm:pt>
    <dgm:pt modelId="{37B2F13E-4EBE-4148-AFA4-C04EA42475D7}" type="pres">
      <dgm:prSet presAssocID="{0803697C-8CF3-46C8-BAFA-7C4D4F491C58}" presName="node" presStyleLbl="node1" presStyleIdx="1" presStyleCnt="4">
        <dgm:presLayoutVars>
          <dgm:bulletEnabled val="1"/>
        </dgm:presLayoutVars>
      </dgm:prSet>
      <dgm:spPr/>
    </dgm:pt>
    <dgm:pt modelId="{07FCEFE4-513C-4AAE-859A-A85B77243ABB}" type="pres">
      <dgm:prSet presAssocID="{0803697C-8CF3-46C8-BAFA-7C4D4F491C58}" presName="spNode" presStyleCnt="0"/>
      <dgm:spPr/>
    </dgm:pt>
    <dgm:pt modelId="{18E905B1-8F0F-4BD4-BC81-50105F36EA29}" type="pres">
      <dgm:prSet presAssocID="{FA622E5E-5125-4782-A302-17EF4C6BBF7C}" presName="sibTrans" presStyleLbl="sibTrans1D1" presStyleIdx="1" presStyleCnt="4"/>
      <dgm:spPr/>
    </dgm:pt>
    <dgm:pt modelId="{919139AD-AEEA-4E59-9BA4-2C5BBE7979C2}" type="pres">
      <dgm:prSet presAssocID="{6753DC11-B5F0-45B1-92A5-5500A3158DD0}" presName="node" presStyleLbl="node1" presStyleIdx="2" presStyleCnt="4">
        <dgm:presLayoutVars>
          <dgm:bulletEnabled val="1"/>
        </dgm:presLayoutVars>
      </dgm:prSet>
      <dgm:spPr/>
    </dgm:pt>
    <dgm:pt modelId="{9E55BA19-C880-4F56-851F-E8A404C89932}" type="pres">
      <dgm:prSet presAssocID="{6753DC11-B5F0-45B1-92A5-5500A3158DD0}" presName="spNode" presStyleCnt="0"/>
      <dgm:spPr/>
    </dgm:pt>
    <dgm:pt modelId="{833BB316-A7E9-4D17-8083-7B09DD168199}" type="pres">
      <dgm:prSet presAssocID="{B82DCDB1-023A-4DBB-B2CE-D4D6A3010796}" presName="sibTrans" presStyleLbl="sibTrans1D1" presStyleIdx="2" presStyleCnt="4"/>
      <dgm:spPr/>
    </dgm:pt>
    <dgm:pt modelId="{72066AAE-0B5B-4562-BC0B-9A20EDF19157}" type="pres">
      <dgm:prSet presAssocID="{394D3627-9C89-4A80-AF89-AE3638BA9EEF}" presName="node" presStyleLbl="node1" presStyleIdx="3" presStyleCnt="4">
        <dgm:presLayoutVars>
          <dgm:bulletEnabled val="1"/>
        </dgm:presLayoutVars>
      </dgm:prSet>
      <dgm:spPr/>
    </dgm:pt>
    <dgm:pt modelId="{E0C692B0-EC8D-4407-B59B-0EBFC2B3E6D6}" type="pres">
      <dgm:prSet presAssocID="{394D3627-9C89-4A80-AF89-AE3638BA9EEF}" presName="spNode" presStyleCnt="0"/>
      <dgm:spPr/>
    </dgm:pt>
    <dgm:pt modelId="{67829BD8-130A-4F19-B6D0-287ECAB9EB32}" type="pres">
      <dgm:prSet presAssocID="{6793732D-F044-41A8-ADD8-574FF82FD466}" presName="sibTrans" presStyleLbl="sibTrans1D1" presStyleIdx="3" presStyleCnt="4"/>
      <dgm:spPr/>
    </dgm:pt>
  </dgm:ptLst>
  <dgm:cxnLst>
    <dgm:cxn modelId="{9972D312-1494-426E-B5D1-C7D8D382914A}" srcId="{42DA1D6E-F3DE-4B92-85C7-DE7BCC40F271}" destId="{0803697C-8CF3-46C8-BAFA-7C4D4F491C58}" srcOrd="1" destOrd="0" parTransId="{E59FF984-444B-4E89-A73F-E9D4E617B0C4}" sibTransId="{FA622E5E-5125-4782-A302-17EF4C6BBF7C}"/>
    <dgm:cxn modelId="{6CFDCC21-9DDB-4491-B739-47A1FAD23E48}" type="presOf" srcId="{FA622E5E-5125-4782-A302-17EF4C6BBF7C}" destId="{18E905B1-8F0F-4BD4-BC81-50105F36EA29}" srcOrd="0" destOrd="0" presId="urn:microsoft.com/office/officeart/2005/8/layout/cycle6"/>
    <dgm:cxn modelId="{84507567-6BE6-4B78-B408-93B94D9F8E93}" type="presOf" srcId="{307C08F0-09C2-49D9-A82B-F81FA6AFBD8F}" destId="{AA2AD6B1-AECC-4FD2-9EB0-E9AF14CCD0F8}" srcOrd="0" destOrd="0" presId="urn:microsoft.com/office/officeart/2005/8/layout/cycle6"/>
    <dgm:cxn modelId="{06285C55-A9DC-416E-A5DE-BD26C0C7868B}" srcId="{42DA1D6E-F3DE-4B92-85C7-DE7BCC40F271}" destId="{307C08F0-09C2-49D9-A82B-F81FA6AFBD8F}" srcOrd="0" destOrd="0" parTransId="{4FC4AA37-C1D8-491A-96E2-F41C3700DBF0}" sibTransId="{47405588-6173-4EFA-AEEE-5CEC155B781B}"/>
    <dgm:cxn modelId="{37B57C82-9FE4-4FF3-9A20-87993728E406}" type="presOf" srcId="{6793732D-F044-41A8-ADD8-574FF82FD466}" destId="{67829BD8-130A-4F19-B6D0-287ECAB9EB32}" srcOrd="0" destOrd="0" presId="urn:microsoft.com/office/officeart/2005/8/layout/cycle6"/>
    <dgm:cxn modelId="{9B014F8D-41F8-41EA-B676-6A9D40F1475F}" type="presOf" srcId="{6753DC11-B5F0-45B1-92A5-5500A3158DD0}" destId="{919139AD-AEEA-4E59-9BA4-2C5BBE7979C2}" srcOrd="0" destOrd="0" presId="urn:microsoft.com/office/officeart/2005/8/layout/cycle6"/>
    <dgm:cxn modelId="{9660869B-0B01-40DB-A802-8DEB5248E9C5}" srcId="{42DA1D6E-F3DE-4B92-85C7-DE7BCC40F271}" destId="{394D3627-9C89-4A80-AF89-AE3638BA9EEF}" srcOrd="3" destOrd="0" parTransId="{0B1F4101-960C-4C75-BA58-A1EA50B702FB}" sibTransId="{6793732D-F044-41A8-ADD8-574FF82FD466}"/>
    <dgm:cxn modelId="{7CE3549E-27CE-4437-95B0-6D6C4480722A}" type="presOf" srcId="{42DA1D6E-F3DE-4B92-85C7-DE7BCC40F271}" destId="{80EF6DF7-75B0-4606-A5AE-CACAA78C0635}" srcOrd="0" destOrd="0" presId="urn:microsoft.com/office/officeart/2005/8/layout/cycle6"/>
    <dgm:cxn modelId="{3D184AA0-CD4C-4A7A-BD18-B499479CBEFC}" type="presOf" srcId="{394D3627-9C89-4A80-AF89-AE3638BA9EEF}" destId="{72066AAE-0B5B-4562-BC0B-9A20EDF19157}" srcOrd="0" destOrd="0" presId="urn:microsoft.com/office/officeart/2005/8/layout/cycle6"/>
    <dgm:cxn modelId="{5ACEE2BD-7DFD-4506-A193-7E29BE564225}" type="presOf" srcId="{47405588-6173-4EFA-AEEE-5CEC155B781B}" destId="{2D6CFDBA-7CD0-424E-AE74-8577C4C98BDE}" srcOrd="0" destOrd="0" presId="urn:microsoft.com/office/officeart/2005/8/layout/cycle6"/>
    <dgm:cxn modelId="{F9562ADA-3D97-477B-9F31-CC207732C8ED}" type="presOf" srcId="{B82DCDB1-023A-4DBB-B2CE-D4D6A3010796}" destId="{833BB316-A7E9-4D17-8083-7B09DD168199}" srcOrd="0" destOrd="0" presId="urn:microsoft.com/office/officeart/2005/8/layout/cycle6"/>
    <dgm:cxn modelId="{58F876E4-2461-418D-9D4E-336A65F3589E}" srcId="{42DA1D6E-F3DE-4B92-85C7-DE7BCC40F271}" destId="{6753DC11-B5F0-45B1-92A5-5500A3158DD0}" srcOrd="2" destOrd="0" parTransId="{245DF957-0FD2-40F3-B1DC-636D8CDACB63}" sibTransId="{B82DCDB1-023A-4DBB-B2CE-D4D6A3010796}"/>
    <dgm:cxn modelId="{4E33D7EC-64E9-4283-AAE9-3174D4BB2C6E}" type="presOf" srcId="{0803697C-8CF3-46C8-BAFA-7C4D4F491C58}" destId="{37B2F13E-4EBE-4148-AFA4-C04EA42475D7}" srcOrd="0" destOrd="0" presId="urn:microsoft.com/office/officeart/2005/8/layout/cycle6"/>
    <dgm:cxn modelId="{34DABEAF-3BED-4AB4-9E3D-25640AED2891}" type="presParOf" srcId="{80EF6DF7-75B0-4606-A5AE-CACAA78C0635}" destId="{AA2AD6B1-AECC-4FD2-9EB0-E9AF14CCD0F8}" srcOrd="0" destOrd="0" presId="urn:microsoft.com/office/officeart/2005/8/layout/cycle6"/>
    <dgm:cxn modelId="{3B0D0B27-4D5C-4FC2-B1A1-C22E48731682}" type="presParOf" srcId="{80EF6DF7-75B0-4606-A5AE-CACAA78C0635}" destId="{38901A62-2625-458D-AF2B-B61E5793F65E}" srcOrd="1" destOrd="0" presId="urn:microsoft.com/office/officeart/2005/8/layout/cycle6"/>
    <dgm:cxn modelId="{6B9996D3-E7A4-4F6F-955D-D05A0B329749}" type="presParOf" srcId="{80EF6DF7-75B0-4606-A5AE-CACAA78C0635}" destId="{2D6CFDBA-7CD0-424E-AE74-8577C4C98BDE}" srcOrd="2" destOrd="0" presId="urn:microsoft.com/office/officeart/2005/8/layout/cycle6"/>
    <dgm:cxn modelId="{3882EF7A-8588-442C-876C-30B70F1DF4D5}" type="presParOf" srcId="{80EF6DF7-75B0-4606-A5AE-CACAA78C0635}" destId="{37B2F13E-4EBE-4148-AFA4-C04EA42475D7}" srcOrd="3" destOrd="0" presId="urn:microsoft.com/office/officeart/2005/8/layout/cycle6"/>
    <dgm:cxn modelId="{3B6B97D5-74A1-4E42-AC73-B865A157FDC5}" type="presParOf" srcId="{80EF6DF7-75B0-4606-A5AE-CACAA78C0635}" destId="{07FCEFE4-513C-4AAE-859A-A85B77243ABB}" srcOrd="4" destOrd="0" presId="urn:microsoft.com/office/officeart/2005/8/layout/cycle6"/>
    <dgm:cxn modelId="{6F227612-0FA2-450A-B766-13CEBECD7784}" type="presParOf" srcId="{80EF6DF7-75B0-4606-A5AE-CACAA78C0635}" destId="{18E905B1-8F0F-4BD4-BC81-50105F36EA29}" srcOrd="5" destOrd="0" presId="urn:microsoft.com/office/officeart/2005/8/layout/cycle6"/>
    <dgm:cxn modelId="{3845E508-C16E-4A46-9905-3FF6EAD178F0}" type="presParOf" srcId="{80EF6DF7-75B0-4606-A5AE-CACAA78C0635}" destId="{919139AD-AEEA-4E59-9BA4-2C5BBE7979C2}" srcOrd="6" destOrd="0" presId="urn:microsoft.com/office/officeart/2005/8/layout/cycle6"/>
    <dgm:cxn modelId="{3C1BB645-A2AA-40BE-A131-FFA87F7888E9}" type="presParOf" srcId="{80EF6DF7-75B0-4606-A5AE-CACAA78C0635}" destId="{9E55BA19-C880-4F56-851F-E8A404C89932}" srcOrd="7" destOrd="0" presId="urn:microsoft.com/office/officeart/2005/8/layout/cycle6"/>
    <dgm:cxn modelId="{0E8EB7B9-1663-444B-9BF8-B9301EAC86E5}" type="presParOf" srcId="{80EF6DF7-75B0-4606-A5AE-CACAA78C0635}" destId="{833BB316-A7E9-4D17-8083-7B09DD168199}" srcOrd="8" destOrd="0" presId="urn:microsoft.com/office/officeart/2005/8/layout/cycle6"/>
    <dgm:cxn modelId="{875D57B5-F372-4902-962D-BB850798572A}" type="presParOf" srcId="{80EF6DF7-75B0-4606-A5AE-CACAA78C0635}" destId="{72066AAE-0B5B-4562-BC0B-9A20EDF19157}" srcOrd="9" destOrd="0" presId="urn:microsoft.com/office/officeart/2005/8/layout/cycle6"/>
    <dgm:cxn modelId="{BD2DED7B-D2B7-4DF9-9F10-2FFD8AF89F86}" type="presParOf" srcId="{80EF6DF7-75B0-4606-A5AE-CACAA78C0635}" destId="{E0C692B0-EC8D-4407-B59B-0EBFC2B3E6D6}" srcOrd="10" destOrd="0" presId="urn:microsoft.com/office/officeart/2005/8/layout/cycle6"/>
    <dgm:cxn modelId="{FBC46E46-1A09-47BB-8F1A-6756F8BCD3D2}" type="presParOf" srcId="{80EF6DF7-75B0-4606-A5AE-CACAA78C0635}" destId="{67829BD8-130A-4F19-B6D0-287ECAB9EB32}" srcOrd="11"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B06EF1-2486-4706-8623-AF407F9DFA2F}" type="doc">
      <dgm:prSet loTypeId="urn:microsoft.com/office/officeart/2005/8/layout/hChevron3" loCatId="process" qsTypeId="urn:microsoft.com/office/officeart/2005/8/quickstyle/simple1" qsCatId="simple" csTypeId="urn:microsoft.com/office/officeart/2005/8/colors/accent1_2" csCatId="accent1" phldr="1"/>
      <dgm:spPr/>
    </dgm:pt>
    <dgm:pt modelId="{724A7C10-02A8-449F-98F4-7D9D61792C6C}">
      <dgm:prSet phldrT="[Text]" phldr="0"/>
      <dgm:spPr/>
      <dgm:t>
        <a:bodyPr/>
        <a:lstStyle/>
        <a:p>
          <a:pPr rtl="0"/>
          <a:r>
            <a:rPr lang="en-US" dirty="0">
              <a:latin typeface="Arial"/>
              <a:cs typeface="Arial"/>
            </a:rPr>
            <a:t> The Tk Maxx Employee Review on the Indeed Job UK website.</a:t>
          </a:r>
        </a:p>
      </dgm:t>
    </dgm:pt>
    <dgm:pt modelId="{85EE1C07-B022-4656-8585-0F0A57484B7C}" type="parTrans" cxnId="{FEC95C80-7D00-451E-9593-0F35AC807CB1}">
      <dgm:prSet/>
      <dgm:spPr/>
    </dgm:pt>
    <dgm:pt modelId="{7E364291-1900-44A1-BFF1-2BE291D70AB1}" type="sibTrans" cxnId="{FEC95C80-7D00-451E-9593-0F35AC807CB1}">
      <dgm:prSet/>
      <dgm:spPr/>
    </dgm:pt>
    <dgm:pt modelId="{94C57F13-F6BE-40D9-A207-3AF3059BDCBC}" type="pres">
      <dgm:prSet presAssocID="{00B06EF1-2486-4706-8623-AF407F9DFA2F}" presName="Name0" presStyleCnt="0">
        <dgm:presLayoutVars>
          <dgm:dir/>
          <dgm:resizeHandles val="exact"/>
        </dgm:presLayoutVars>
      </dgm:prSet>
      <dgm:spPr/>
    </dgm:pt>
    <dgm:pt modelId="{F5CF68AC-4A85-47E4-A341-C52C1E5A51A8}" type="pres">
      <dgm:prSet presAssocID="{724A7C10-02A8-449F-98F4-7D9D61792C6C}" presName="parTxOnly" presStyleLbl="node1" presStyleIdx="0" presStyleCnt="1">
        <dgm:presLayoutVars>
          <dgm:bulletEnabled val="1"/>
        </dgm:presLayoutVars>
      </dgm:prSet>
      <dgm:spPr/>
    </dgm:pt>
  </dgm:ptLst>
  <dgm:cxnLst>
    <dgm:cxn modelId="{FEC95C80-7D00-451E-9593-0F35AC807CB1}" srcId="{00B06EF1-2486-4706-8623-AF407F9DFA2F}" destId="{724A7C10-02A8-449F-98F4-7D9D61792C6C}" srcOrd="0" destOrd="0" parTransId="{85EE1C07-B022-4656-8585-0F0A57484B7C}" sibTransId="{7E364291-1900-44A1-BFF1-2BE291D70AB1}"/>
    <dgm:cxn modelId="{E931FB8F-8F41-4393-BBC3-A8A6CE520DB5}" type="presOf" srcId="{00B06EF1-2486-4706-8623-AF407F9DFA2F}" destId="{94C57F13-F6BE-40D9-A207-3AF3059BDCBC}" srcOrd="0" destOrd="0" presId="urn:microsoft.com/office/officeart/2005/8/layout/hChevron3"/>
    <dgm:cxn modelId="{11CAB4D0-721B-4D3D-8E05-DB84C3BC033B}" type="presOf" srcId="{724A7C10-02A8-449F-98F4-7D9D61792C6C}" destId="{F5CF68AC-4A85-47E4-A341-C52C1E5A51A8}" srcOrd="0" destOrd="0" presId="urn:microsoft.com/office/officeart/2005/8/layout/hChevron3"/>
    <dgm:cxn modelId="{971ECD98-016B-4021-8C14-EA3839DF9910}" type="presParOf" srcId="{94C57F13-F6BE-40D9-A207-3AF3059BDCBC}" destId="{F5CF68AC-4A85-47E4-A341-C52C1E5A51A8}" srcOrd="0"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8AFAC0-A686-4010-97D5-137B6CB4973A}" type="doc">
      <dgm:prSet loTypeId="urn:microsoft.com/office/officeart/2005/8/layout/equation1" loCatId="relationship" qsTypeId="urn:microsoft.com/office/officeart/2005/8/quickstyle/simple1" qsCatId="simple" csTypeId="urn:microsoft.com/office/officeart/2005/8/colors/accent1_2" csCatId="accent1" phldr="1"/>
      <dgm:spPr/>
    </dgm:pt>
    <dgm:pt modelId="{E807009F-D788-4CA5-AF49-A1EE7BDD8E7D}">
      <dgm:prSet phldrT="[Text]" phldr="0"/>
      <dgm:spPr/>
      <dgm:t>
        <a:bodyPr/>
        <a:lstStyle/>
        <a:p>
          <a:pPr rtl="0"/>
          <a:r>
            <a:rPr lang="en-US" dirty="0">
              <a:latin typeface="Arial"/>
              <a:cs typeface="Arial"/>
            </a:rPr>
            <a:t> </a:t>
          </a:r>
          <a:r>
            <a:rPr lang="en-US" b="1" dirty="0">
              <a:latin typeface="Arial"/>
              <a:cs typeface="Arial"/>
            </a:rPr>
            <a:t> Employees</a:t>
          </a:r>
          <a:r>
            <a:rPr lang="en-US" dirty="0">
              <a:latin typeface="Arial"/>
              <a:cs typeface="Arial"/>
            </a:rPr>
            <a:t>: engagement, intrinsic motivation, development, creativity, problem-solving, stress management, well-being, performance, resilience...</a:t>
          </a:r>
        </a:p>
      </dgm:t>
    </dgm:pt>
    <dgm:pt modelId="{F8625C95-33A3-4749-9312-EA66B1BC6F55}" type="parTrans" cxnId="{7E7B6119-3150-4B95-B2BD-2A035A8C2AF2}">
      <dgm:prSet/>
      <dgm:spPr/>
    </dgm:pt>
    <dgm:pt modelId="{C6BACA9F-FB2C-4AA6-ABBB-FCD112963BCD}" type="sibTrans" cxnId="{7E7B6119-3150-4B95-B2BD-2A035A8C2AF2}">
      <dgm:prSet/>
      <dgm:spPr/>
      <dgm:t>
        <a:bodyPr/>
        <a:lstStyle/>
        <a:p>
          <a:endParaRPr lang="en-US"/>
        </a:p>
      </dgm:t>
    </dgm:pt>
    <dgm:pt modelId="{9D0555F1-3548-420B-88E9-5CF2C2CB25F7}">
      <dgm:prSet phldrT="[Text]" phldr="0"/>
      <dgm:spPr/>
      <dgm:t>
        <a:bodyPr/>
        <a:lstStyle/>
        <a:p>
          <a:pPr rtl="0"/>
          <a:r>
            <a:rPr lang="en-US" dirty="0">
              <a:latin typeface="Arial"/>
              <a:cs typeface="Arial"/>
            </a:rPr>
            <a:t> </a:t>
          </a:r>
          <a:r>
            <a:rPr lang="en-US" b="1" dirty="0">
              <a:latin typeface="Arial"/>
              <a:cs typeface="Arial"/>
            </a:rPr>
            <a:t> Managers and Leaders:</a:t>
          </a:r>
          <a:r>
            <a:rPr lang="en-US" dirty="0">
              <a:latin typeface="Arial"/>
              <a:cs typeface="Arial"/>
            </a:rPr>
            <a:t> leadership qualities, change management, social skills, conflict management, professional growth, awareness, empathy...</a:t>
          </a:r>
        </a:p>
      </dgm:t>
    </dgm:pt>
    <dgm:pt modelId="{3B5B3471-4B9E-4ACA-9BA4-96D9FDA84BB2}" type="parTrans" cxnId="{5BDF1344-91FB-4956-9F4C-96D1F4F13F28}">
      <dgm:prSet/>
      <dgm:spPr/>
    </dgm:pt>
    <dgm:pt modelId="{F557B6F1-3A43-48D2-A3D6-77BFF1C5EFA3}" type="sibTrans" cxnId="{5BDF1344-91FB-4956-9F4C-96D1F4F13F28}">
      <dgm:prSet/>
      <dgm:spPr/>
      <dgm:t>
        <a:bodyPr/>
        <a:lstStyle/>
        <a:p>
          <a:endParaRPr lang="en-US"/>
        </a:p>
      </dgm:t>
    </dgm:pt>
    <dgm:pt modelId="{19CF78E4-988B-475D-8E75-E38B830E1F1C}">
      <dgm:prSet phldrT="[Text]" phldr="0"/>
      <dgm:spPr/>
      <dgm:t>
        <a:bodyPr/>
        <a:lstStyle/>
        <a:p>
          <a:pPr rtl="0"/>
          <a:r>
            <a:rPr lang="en-US" dirty="0">
              <a:latin typeface="Arial"/>
              <a:cs typeface="Arial"/>
            </a:rPr>
            <a:t>  </a:t>
          </a:r>
          <a:r>
            <a:rPr lang="en-US" b="1" dirty="0">
              <a:latin typeface="Arial"/>
              <a:cs typeface="Arial"/>
            </a:rPr>
            <a:t>Organization: </a:t>
          </a:r>
          <a:r>
            <a:rPr lang="en-US" dirty="0">
              <a:latin typeface="Arial"/>
              <a:cs typeface="Arial"/>
            </a:rPr>
            <a:t>positive culture, happy stakeholders, productivity, efficiency, low staff turnover, high retention, loyalty, high morale, profit, reputation.</a:t>
          </a:r>
        </a:p>
      </dgm:t>
    </dgm:pt>
    <dgm:pt modelId="{C19E8C7A-C59E-4AB2-8317-59498978F979}" type="parTrans" cxnId="{FF378BA2-B9C1-422A-82D1-78EB213442A7}">
      <dgm:prSet/>
      <dgm:spPr/>
    </dgm:pt>
    <dgm:pt modelId="{87976C6E-D28A-4B6E-A684-3EFC2136EE6A}" type="sibTrans" cxnId="{FF378BA2-B9C1-422A-82D1-78EB213442A7}">
      <dgm:prSet/>
      <dgm:spPr/>
      <dgm:t>
        <a:bodyPr/>
        <a:lstStyle/>
        <a:p>
          <a:endParaRPr lang="en-US"/>
        </a:p>
      </dgm:t>
    </dgm:pt>
    <dgm:pt modelId="{A0450E24-A07C-42F2-B05C-FB1424BF1E88}" type="pres">
      <dgm:prSet presAssocID="{D98AFAC0-A686-4010-97D5-137B6CB4973A}" presName="linearFlow" presStyleCnt="0">
        <dgm:presLayoutVars>
          <dgm:dir/>
          <dgm:resizeHandles val="exact"/>
        </dgm:presLayoutVars>
      </dgm:prSet>
      <dgm:spPr/>
    </dgm:pt>
    <dgm:pt modelId="{6B7E0129-AA14-46A7-A357-3DE82F094898}" type="pres">
      <dgm:prSet presAssocID="{E807009F-D788-4CA5-AF49-A1EE7BDD8E7D}" presName="node" presStyleLbl="node1" presStyleIdx="0" presStyleCnt="3">
        <dgm:presLayoutVars>
          <dgm:bulletEnabled val="1"/>
        </dgm:presLayoutVars>
      </dgm:prSet>
      <dgm:spPr/>
    </dgm:pt>
    <dgm:pt modelId="{288457F3-9341-4D29-8083-8E069DC96057}" type="pres">
      <dgm:prSet presAssocID="{C6BACA9F-FB2C-4AA6-ABBB-FCD112963BCD}" presName="spacerL" presStyleCnt="0"/>
      <dgm:spPr/>
    </dgm:pt>
    <dgm:pt modelId="{7D3C4EEB-1DA4-4CC7-84BA-6744C6404669}" type="pres">
      <dgm:prSet presAssocID="{C6BACA9F-FB2C-4AA6-ABBB-FCD112963BCD}" presName="sibTrans" presStyleLbl="sibTrans2D1" presStyleIdx="0" presStyleCnt="2"/>
      <dgm:spPr/>
    </dgm:pt>
    <dgm:pt modelId="{F9E13163-C1D9-4867-A348-0B66CBC7A8D0}" type="pres">
      <dgm:prSet presAssocID="{C6BACA9F-FB2C-4AA6-ABBB-FCD112963BCD}" presName="spacerR" presStyleCnt="0"/>
      <dgm:spPr/>
    </dgm:pt>
    <dgm:pt modelId="{056F88E2-6944-400A-BC3D-CB1089EC6BB0}" type="pres">
      <dgm:prSet presAssocID="{9D0555F1-3548-420B-88E9-5CF2C2CB25F7}" presName="node" presStyleLbl="node1" presStyleIdx="1" presStyleCnt="3">
        <dgm:presLayoutVars>
          <dgm:bulletEnabled val="1"/>
        </dgm:presLayoutVars>
      </dgm:prSet>
      <dgm:spPr/>
    </dgm:pt>
    <dgm:pt modelId="{47676DE0-38A1-4EF4-A3BE-AFD875BC903A}" type="pres">
      <dgm:prSet presAssocID="{F557B6F1-3A43-48D2-A3D6-77BFF1C5EFA3}" presName="spacerL" presStyleCnt="0"/>
      <dgm:spPr/>
    </dgm:pt>
    <dgm:pt modelId="{9BFF8782-BFF7-4683-A051-DF60679617FB}" type="pres">
      <dgm:prSet presAssocID="{F557B6F1-3A43-48D2-A3D6-77BFF1C5EFA3}" presName="sibTrans" presStyleLbl="sibTrans2D1" presStyleIdx="1" presStyleCnt="2"/>
      <dgm:spPr/>
    </dgm:pt>
    <dgm:pt modelId="{7E075C64-4EA2-4792-AFCE-16C382F87C30}" type="pres">
      <dgm:prSet presAssocID="{F557B6F1-3A43-48D2-A3D6-77BFF1C5EFA3}" presName="spacerR" presStyleCnt="0"/>
      <dgm:spPr/>
    </dgm:pt>
    <dgm:pt modelId="{A3A3D90C-A878-4354-BBAB-B60C64BD8647}" type="pres">
      <dgm:prSet presAssocID="{19CF78E4-988B-475D-8E75-E38B830E1F1C}" presName="node" presStyleLbl="node1" presStyleIdx="2" presStyleCnt="3">
        <dgm:presLayoutVars>
          <dgm:bulletEnabled val="1"/>
        </dgm:presLayoutVars>
      </dgm:prSet>
      <dgm:spPr/>
    </dgm:pt>
  </dgm:ptLst>
  <dgm:cxnLst>
    <dgm:cxn modelId="{7E7B6119-3150-4B95-B2BD-2A035A8C2AF2}" srcId="{D98AFAC0-A686-4010-97D5-137B6CB4973A}" destId="{E807009F-D788-4CA5-AF49-A1EE7BDD8E7D}" srcOrd="0" destOrd="0" parTransId="{F8625C95-33A3-4749-9312-EA66B1BC6F55}" sibTransId="{C6BACA9F-FB2C-4AA6-ABBB-FCD112963BCD}"/>
    <dgm:cxn modelId="{023F263A-AAD2-480B-A11E-091692280100}" type="presOf" srcId="{C6BACA9F-FB2C-4AA6-ABBB-FCD112963BCD}" destId="{7D3C4EEB-1DA4-4CC7-84BA-6744C6404669}" srcOrd="0" destOrd="0" presId="urn:microsoft.com/office/officeart/2005/8/layout/equation1"/>
    <dgm:cxn modelId="{3BF73A3B-E277-42C6-A7E7-444B78CB437D}" type="presOf" srcId="{E807009F-D788-4CA5-AF49-A1EE7BDD8E7D}" destId="{6B7E0129-AA14-46A7-A357-3DE82F094898}" srcOrd="0" destOrd="0" presId="urn:microsoft.com/office/officeart/2005/8/layout/equation1"/>
    <dgm:cxn modelId="{5BDF1344-91FB-4956-9F4C-96D1F4F13F28}" srcId="{D98AFAC0-A686-4010-97D5-137B6CB4973A}" destId="{9D0555F1-3548-420B-88E9-5CF2C2CB25F7}" srcOrd="1" destOrd="0" parTransId="{3B5B3471-4B9E-4ACA-9BA4-96D9FDA84BB2}" sibTransId="{F557B6F1-3A43-48D2-A3D6-77BFF1C5EFA3}"/>
    <dgm:cxn modelId="{9FD25659-804A-4D3D-A8FD-60C38AFD0B25}" type="presOf" srcId="{19CF78E4-988B-475D-8E75-E38B830E1F1C}" destId="{A3A3D90C-A878-4354-BBAB-B60C64BD8647}" srcOrd="0" destOrd="0" presId="urn:microsoft.com/office/officeart/2005/8/layout/equation1"/>
    <dgm:cxn modelId="{0A0C2583-75EF-40D9-AE86-A3915B3224C9}" type="presOf" srcId="{9D0555F1-3548-420B-88E9-5CF2C2CB25F7}" destId="{056F88E2-6944-400A-BC3D-CB1089EC6BB0}" srcOrd="0" destOrd="0" presId="urn:microsoft.com/office/officeart/2005/8/layout/equation1"/>
    <dgm:cxn modelId="{FF378BA2-B9C1-422A-82D1-78EB213442A7}" srcId="{D98AFAC0-A686-4010-97D5-137B6CB4973A}" destId="{19CF78E4-988B-475D-8E75-E38B830E1F1C}" srcOrd="2" destOrd="0" parTransId="{C19E8C7A-C59E-4AB2-8317-59498978F979}" sibTransId="{87976C6E-D28A-4B6E-A684-3EFC2136EE6A}"/>
    <dgm:cxn modelId="{F2A43DB0-64DF-4ADD-BE56-0882B87CB8AF}" type="presOf" srcId="{D98AFAC0-A686-4010-97D5-137B6CB4973A}" destId="{A0450E24-A07C-42F2-B05C-FB1424BF1E88}" srcOrd="0" destOrd="0" presId="urn:microsoft.com/office/officeart/2005/8/layout/equation1"/>
    <dgm:cxn modelId="{C94CF5C8-719F-4236-90D0-395BFB479E53}" type="presOf" srcId="{F557B6F1-3A43-48D2-A3D6-77BFF1C5EFA3}" destId="{9BFF8782-BFF7-4683-A051-DF60679617FB}" srcOrd="0" destOrd="0" presId="urn:microsoft.com/office/officeart/2005/8/layout/equation1"/>
    <dgm:cxn modelId="{A2CD1D28-382C-4AD8-920A-06165051A786}" type="presParOf" srcId="{A0450E24-A07C-42F2-B05C-FB1424BF1E88}" destId="{6B7E0129-AA14-46A7-A357-3DE82F094898}" srcOrd="0" destOrd="0" presId="urn:microsoft.com/office/officeart/2005/8/layout/equation1"/>
    <dgm:cxn modelId="{5DFEEFB4-EB60-420F-ACE4-93F5CFBCCC04}" type="presParOf" srcId="{A0450E24-A07C-42F2-B05C-FB1424BF1E88}" destId="{288457F3-9341-4D29-8083-8E069DC96057}" srcOrd="1" destOrd="0" presId="urn:microsoft.com/office/officeart/2005/8/layout/equation1"/>
    <dgm:cxn modelId="{A1982E32-ACA7-4035-A210-440479FCB31D}" type="presParOf" srcId="{A0450E24-A07C-42F2-B05C-FB1424BF1E88}" destId="{7D3C4EEB-1DA4-4CC7-84BA-6744C6404669}" srcOrd="2" destOrd="0" presId="urn:microsoft.com/office/officeart/2005/8/layout/equation1"/>
    <dgm:cxn modelId="{262B1514-FCA0-4F49-8170-43E068A383E1}" type="presParOf" srcId="{A0450E24-A07C-42F2-B05C-FB1424BF1E88}" destId="{F9E13163-C1D9-4867-A348-0B66CBC7A8D0}" srcOrd="3" destOrd="0" presId="urn:microsoft.com/office/officeart/2005/8/layout/equation1"/>
    <dgm:cxn modelId="{D9F455FB-6ACC-48BA-BA9D-E3FD77B44796}" type="presParOf" srcId="{A0450E24-A07C-42F2-B05C-FB1424BF1E88}" destId="{056F88E2-6944-400A-BC3D-CB1089EC6BB0}" srcOrd="4" destOrd="0" presId="urn:microsoft.com/office/officeart/2005/8/layout/equation1"/>
    <dgm:cxn modelId="{698C5044-AC47-48BC-89D4-30F587E3AC87}" type="presParOf" srcId="{A0450E24-A07C-42F2-B05C-FB1424BF1E88}" destId="{47676DE0-38A1-4EF4-A3BE-AFD875BC903A}" srcOrd="5" destOrd="0" presId="urn:microsoft.com/office/officeart/2005/8/layout/equation1"/>
    <dgm:cxn modelId="{4A1D627C-88E6-4315-BFA4-32F32FCF36F2}" type="presParOf" srcId="{A0450E24-A07C-42F2-B05C-FB1424BF1E88}" destId="{9BFF8782-BFF7-4683-A051-DF60679617FB}" srcOrd="6" destOrd="0" presId="urn:microsoft.com/office/officeart/2005/8/layout/equation1"/>
    <dgm:cxn modelId="{AE205F71-1032-47A3-90C2-44AB522E8810}" type="presParOf" srcId="{A0450E24-A07C-42F2-B05C-FB1424BF1E88}" destId="{7E075C64-4EA2-4792-AFCE-16C382F87C30}" srcOrd="7" destOrd="0" presId="urn:microsoft.com/office/officeart/2005/8/layout/equation1"/>
    <dgm:cxn modelId="{6FBD39AD-59F0-4517-B080-60EDFA3F1973}" type="presParOf" srcId="{A0450E24-A07C-42F2-B05C-FB1424BF1E88}" destId="{A3A3D90C-A878-4354-BBAB-B60C64BD8647}"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51A8D28-9D42-47CC-823A-9066CA7D3C90}"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99D1FB7F-6492-4F22-9317-591CE5496EE9}">
      <dgm:prSet phldrT="[Text]" phldr="0"/>
      <dgm:spPr/>
      <dgm:t>
        <a:bodyPr/>
        <a:lstStyle/>
        <a:p>
          <a:pPr rtl="0"/>
          <a:r>
            <a:rPr lang="en-US" dirty="0">
              <a:latin typeface="Century Gothic" panose="020B0502020202020204"/>
            </a:rPr>
            <a:t>Perceiving Emotions</a:t>
          </a:r>
          <a:endParaRPr lang="en-US" dirty="0"/>
        </a:p>
      </dgm:t>
    </dgm:pt>
    <dgm:pt modelId="{C2F1066C-9B21-4539-9414-F6950F3CE611}" type="parTrans" cxnId="{322BFA14-6F01-4AAA-B44F-C4E624E8E8F4}">
      <dgm:prSet/>
      <dgm:spPr/>
      <dgm:t>
        <a:bodyPr/>
        <a:lstStyle/>
        <a:p>
          <a:endParaRPr lang="en-US"/>
        </a:p>
      </dgm:t>
    </dgm:pt>
    <dgm:pt modelId="{2BF084C0-400A-4011-8DD1-6312BDA989E7}" type="sibTrans" cxnId="{322BFA14-6F01-4AAA-B44F-C4E624E8E8F4}">
      <dgm:prSet/>
      <dgm:spPr/>
      <dgm:t>
        <a:bodyPr/>
        <a:lstStyle/>
        <a:p>
          <a:endParaRPr lang="en-US"/>
        </a:p>
      </dgm:t>
    </dgm:pt>
    <dgm:pt modelId="{35E50F78-F5BC-4963-841C-32E6CFD34F4C}">
      <dgm:prSet phldrT="[Text]" phldr="0"/>
      <dgm:spPr/>
      <dgm:t>
        <a:bodyPr/>
        <a:lstStyle/>
        <a:p>
          <a:pPr rtl="0"/>
          <a:r>
            <a:rPr lang="en-US" dirty="0">
              <a:latin typeface="Century Gothic" panose="020B0502020202020204"/>
            </a:rPr>
            <a:t>Managing Emotions</a:t>
          </a:r>
          <a:endParaRPr lang="en-US" dirty="0"/>
        </a:p>
      </dgm:t>
    </dgm:pt>
    <dgm:pt modelId="{D4E67518-0E0C-4EB4-A04B-860B204A2D0E}" type="parTrans" cxnId="{1E405394-7C53-4946-AA37-48EB961D8885}">
      <dgm:prSet/>
      <dgm:spPr/>
      <dgm:t>
        <a:bodyPr/>
        <a:lstStyle/>
        <a:p>
          <a:endParaRPr lang="en-US"/>
        </a:p>
      </dgm:t>
    </dgm:pt>
    <dgm:pt modelId="{B61CCDC6-D997-412F-8C39-EF3682384715}" type="sibTrans" cxnId="{1E405394-7C53-4946-AA37-48EB961D8885}">
      <dgm:prSet/>
      <dgm:spPr/>
      <dgm:t>
        <a:bodyPr/>
        <a:lstStyle/>
        <a:p>
          <a:endParaRPr lang="en-US"/>
        </a:p>
      </dgm:t>
    </dgm:pt>
    <dgm:pt modelId="{DD86F300-8524-4BE8-A2FB-1D561721AB61}">
      <dgm:prSet phldrT="[Text]" phldr="0"/>
      <dgm:spPr/>
      <dgm:t>
        <a:bodyPr/>
        <a:lstStyle/>
        <a:p>
          <a:pPr rtl="0"/>
          <a:r>
            <a:rPr lang="en-US" dirty="0">
              <a:latin typeface="Century Gothic" panose="020B0502020202020204"/>
            </a:rPr>
            <a:t>Using Emotions</a:t>
          </a:r>
          <a:endParaRPr lang="en-US" dirty="0"/>
        </a:p>
      </dgm:t>
    </dgm:pt>
    <dgm:pt modelId="{EC4081DD-29F7-4039-BABD-51474816EF72}" type="parTrans" cxnId="{75C52929-D5B3-49C7-9AF3-5C7DF2682487}">
      <dgm:prSet/>
      <dgm:spPr/>
      <dgm:t>
        <a:bodyPr/>
        <a:lstStyle/>
        <a:p>
          <a:endParaRPr lang="en-US"/>
        </a:p>
      </dgm:t>
    </dgm:pt>
    <dgm:pt modelId="{A09D2075-FBBA-4A47-84AE-4C3F92E7C101}" type="sibTrans" cxnId="{75C52929-D5B3-49C7-9AF3-5C7DF2682487}">
      <dgm:prSet/>
      <dgm:spPr/>
      <dgm:t>
        <a:bodyPr/>
        <a:lstStyle/>
        <a:p>
          <a:endParaRPr lang="en-US"/>
        </a:p>
      </dgm:t>
    </dgm:pt>
    <dgm:pt modelId="{671A1871-08E7-42C0-AB9F-C8851171129A}">
      <dgm:prSet phldrT="[Text]" phldr="0"/>
      <dgm:spPr/>
      <dgm:t>
        <a:bodyPr/>
        <a:lstStyle/>
        <a:p>
          <a:pPr rtl="0"/>
          <a:r>
            <a:rPr lang="en-US" dirty="0">
              <a:latin typeface="Century Gothic" panose="020B0502020202020204"/>
            </a:rPr>
            <a:t>Understanding Emotions</a:t>
          </a:r>
          <a:endParaRPr lang="en-US" dirty="0"/>
        </a:p>
      </dgm:t>
    </dgm:pt>
    <dgm:pt modelId="{EF321E16-3AD9-4732-A05B-2E026C37B7F2}" type="parTrans" cxnId="{8A44D51C-32B1-4A1C-AC3C-A32BBC2A511B}">
      <dgm:prSet/>
      <dgm:spPr/>
      <dgm:t>
        <a:bodyPr/>
        <a:lstStyle/>
        <a:p>
          <a:endParaRPr lang="en-US"/>
        </a:p>
      </dgm:t>
    </dgm:pt>
    <dgm:pt modelId="{41482327-ADD0-4633-8CF0-42D4532C6CD6}" type="sibTrans" cxnId="{8A44D51C-32B1-4A1C-AC3C-A32BBC2A511B}">
      <dgm:prSet/>
      <dgm:spPr/>
      <dgm:t>
        <a:bodyPr/>
        <a:lstStyle/>
        <a:p>
          <a:endParaRPr lang="en-US"/>
        </a:p>
      </dgm:t>
    </dgm:pt>
    <dgm:pt modelId="{82431D26-5211-4DDF-AF5E-6F6E8B2D8308}" type="pres">
      <dgm:prSet presAssocID="{D51A8D28-9D42-47CC-823A-9066CA7D3C90}" presName="Name0" presStyleCnt="0">
        <dgm:presLayoutVars>
          <dgm:dir/>
          <dgm:resizeHandles val="exact"/>
        </dgm:presLayoutVars>
      </dgm:prSet>
      <dgm:spPr/>
    </dgm:pt>
    <dgm:pt modelId="{CEA6B07C-A1F6-4EE5-9A98-7E8AFC3AC5EB}" type="pres">
      <dgm:prSet presAssocID="{99D1FB7F-6492-4F22-9317-591CE5496EE9}" presName="Name5" presStyleLbl="vennNode1" presStyleIdx="0" presStyleCnt="4">
        <dgm:presLayoutVars>
          <dgm:bulletEnabled val="1"/>
        </dgm:presLayoutVars>
      </dgm:prSet>
      <dgm:spPr/>
    </dgm:pt>
    <dgm:pt modelId="{89537082-D81C-47D6-BE35-8274574DDE44}" type="pres">
      <dgm:prSet presAssocID="{2BF084C0-400A-4011-8DD1-6312BDA989E7}" presName="space" presStyleCnt="0"/>
      <dgm:spPr/>
    </dgm:pt>
    <dgm:pt modelId="{E5F2AE2C-5A6C-4414-9F25-32F5D2DAA080}" type="pres">
      <dgm:prSet presAssocID="{35E50F78-F5BC-4963-841C-32E6CFD34F4C}" presName="Name5" presStyleLbl="vennNode1" presStyleIdx="1" presStyleCnt="4">
        <dgm:presLayoutVars>
          <dgm:bulletEnabled val="1"/>
        </dgm:presLayoutVars>
      </dgm:prSet>
      <dgm:spPr/>
    </dgm:pt>
    <dgm:pt modelId="{95E0D8AB-404D-4B3C-8251-EBFBF9CD17E7}" type="pres">
      <dgm:prSet presAssocID="{B61CCDC6-D997-412F-8C39-EF3682384715}" presName="space" presStyleCnt="0"/>
      <dgm:spPr/>
    </dgm:pt>
    <dgm:pt modelId="{CF1333BA-BA26-4EAB-891C-9FC8D6E61771}" type="pres">
      <dgm:prSet presAssocID="{DD86F300-8524-4BE8-A2FB-1D561721AB61}" presName="Name5" presStyleLbl="vennNode1" presStyleIdx="2" presStyleCnt="4">
        <dgm:presLayoutVars>
          <dgm:bulletEnabled val="1"/>
        </dgm:presLayoutVars>
      </dgm:prSet>
      <dgm:spPr/>
    </dgm:pt>
    <dgm:pt modelId="{B0873B84-0B7F-4B44-AC71-557493566EAD}" type="pres">
      <dgm:prSet presAssocID="{A09D2075-FBBA-4A47-84AE-4C3F92E7C101}" presName="space" presStyleCnt="0"/>
      <dgm:spPr/>
    </dgm:pt>
    <dgm:pt modelId="{7E35CE4C-E356-4877-AE44-1A798E105E7A}" type="pres">
      <dgm:prSet presAssocID="{671A1871-08E7-42C0-AB9F-C8851171129A}" presName="Name5" presStyleLbl="vennNode1" presStyleIdx="3" presStyleCnt="4">
        <dgm:presLayoutVars>
          <dgm:bulletEnabled val="1"/>
        </dgm:presLayoutVars>
      </dgm:prSet>
      <dgm:spPr/>
    </dgm:pt>
  </dgm:ptLst>
  <dgm:cxnLst>
    <dgm:cxn modelId="{322BFA14-6F01-4AAA-B44F-C4E624E8E8F4}" srcId="{D51A8D28-9D42-47CC-823A-9066CA7D3C90}" destId="{99D1FB7F-6492-4F22-9317-591CE5496EE9}" srcOrd="0" destOrd="0" parTransId="{C2F1066C-9B21-4539-9414-F6950F3CE611}" sibTransId="{2BF084C0-400A-4011-8DD1-6312BDA989E7}"/>
    <dgm:cxn modelId="{8A44D51C-32B1-4A1C-AC3C-A32BBC2A511B}" srcId="{D51A8D28-9D42-47CC-823A-9066CA7D3C90}" destId="{671A1871-08E7-42C0-AB9F-C8851171129A}" srcOrd="3" destOrd="0" parTransId="{EF321E16-3AD9-4732-A05B-2E026C37B7F2}" sibTransId="{41482327-ADD0-4633-8CF0-42D4532C6CD6}"/>
    <dgm:cxn modelId="{75C52929-D5B3-49C7-9AF3-5C7DF2682487}" srcId="{D51A8D28-9D42-47CC-823A-9066CA7D3C90}" destId="{DD86F300-8524-4BE8-A2FB-1D561721AB61}" srcOrd="2" destOrd="0" parTransId="{EC4081DD-29F7-4039-BABD-51474816EF72}" sibTransId="{A09D2075-FBBA-4A47-84AE-4C3F92E7C101}"/>
    <dgm:cxn modelId="{3A3FB546-608A-476B-9214-063FE63A5E63}" type="presOf" srcId="{35E50F78-F5BC-4963-841C-32E6CFD34F4C}" destId="{E5F2AE2C-5A6C-4414-9F25-32F5D2DAA080}" srcOrd="0" destOrd="0" presId="urn:microsoft.com/office/officeart/2005/8/layout/venn3"/>
    <dgm:cxn modelId="{4B061670-190D-4BAC-9038-A8B3AA9489D2}" type="presOf" srcId="{99D1FB7F-6492-4F22-9317-591CE5496EE9}" destId="{CEA6B07C-A1F6-4EE5-9A98-7E8AFC3AC5EB}" srcOrd="0" destOrd="0" presId="urn:microsoft.com/office/officeart/2005/8/layout/venn3"/>
    <dgm:cxn modelId="{7A33507B-2CAE-4B31-841A-CDD178AE46CD}" type="presOf" srcId="{DD86F300-8524-4BE8-A2FB-1D561721AB61}" destId="{CF1333BA-BA26-4EAB-891C-9FC8D6E61771}" srcOrd="0" destOrd="0" presId="urn:microsoft.com/office/officeart/2005/8/layout/venn3"/>
    <dgm:cxn modelId="{1E405394-7C53-4946-AA37-48EB961D8885}" srcId="{D51A8D28-9D42-47CC-823A-9066CA7D3C90}" destId="{35E50F78-F5BC-4963-841C-32E6CFD34F4C}" srcOrd="1" destOrd="0" parTransId="{D4E67518-0E0C-4EB4-A04B-860B204A2D0E}" sibTransId="{B61CCDC6-D997-412F-8C39-EF3682384715}"/>
    <dgm:cxn modelId="{5A861BCF-24C9-408E-ABAE-77675296DEEF}" type="presOf" srcId="{671A1871-08E7-42C0-AB9F-C8851171129A}" destId="{7E35CE4C-E356-4877-AE44-1A798E105E7A}" srcOrd="0" destOrd="0" presId="urn:microsoft.com/office/officeart/2005/8/layout/venn3"/>
    <dgm:cxn modelId="{79986CDB-8360-4B6A-B179-848C89CD8ECA}" type="presOf" srcId="{D51A8D28-9D42-47CC-823A-9066CA7D3C90}" destId="{82431D26-5211-4DDF-AF5E-6F6E8B2D8308}" srcOrd="0" destOrd="0" presId="urn:microsoft.com/office/officeart/2005/8/layout/venn3"/>
    <dgm:cxn modelId="{00308C4A-4ACD-4EF0-8693-994FC4644033}" type="presParOf" srcId="{82431D26-5211-4DDF-AF5E-6F6E8B2D8308}" destId="{CEA6B07C-A1F6-4EE5-9A98-7E8AFC3AC5EB}" srcOrd="0" destOrd="0" presId="urn:microsoft.com/office/officeart/2005/8/layout/venn3"/>
    <dgm:cxn modelId="{FC76A49B-E3EC-4252-A0E8-CA28F5802435}" type="presParOf" srcId="{82431D26-5211-4DDF-AF5E-6F6E8B2D8308}" destId="{89537082-D81C-47D6-BE35-8274574DDE44}" srcOrd="1" destOrd="0" presId="urn:microsoft.com/office/officeart/2005/8/layout/venn3"/>
    <dgm:cxn modelId="{08A6D517-F5B8-4683-A073-303ED6AB0637}" type="presParOf" srcId="{82431D26-5211-4DDF-AF5E-6F6E8B2D8308}" destId="{E5F2AE2C-5A6C-4414-9F25-32F5D2DAA080}" srcOrd="2" destOrd="0" presId="urn:microsoft.com/office/officeart/2005/8/layout/venn3"/>
    <dgm:cxn modelId="{E1ACB7F2-1C07-4398-8386-A9F2DF20AC12}" type="presParOf" srcId="{82431D26-5211-4DDF-AF5E-6F6E8B2D8308}" destId="{95E0D8AB-404D-4B3C-8251-EBFBF9CD17E7}" srcOrd="3" destOrd="0" presId="urn:microsoft.com/office/officeart/2005/8/layout/venn3"/>
    <dgm:cxn modelId="{1D09D0BB-CE6D-4075-AAC8-13AD88DDB2CC}" type="presParOf" srcId="{82431D26-5211-4DDF-AF5E-6F6E8B2D8308}" destId="{CF1333BA-BA26-4EAB-891C-9FC8D6E61771}" srcOrd="4" destOrd="0" presId="urn:microsoft.com/office/officeart/2005/8/layout/venn3"/>
    <dgm:cxn modelId="{E0B280A3-324C-4D15-B124-AA7F56F8341D}" type="presParOf" srcId="{82431D26-5211-4DDF-AF5E-6F6E8B2D8308}" destId="{B0873B84-0B7F-4B44-AC71-557493566EAD}" srcOrd="5" destOrd="0" presId="urn:microsoft.com/office/officeart/2005/8/layout/venn3"/>
    <dgm:cxn modelId="{F3EF16AB-A88B-448D-9E82-F4D8EEA6BAF3}" type="presParOf" srcId="{82431D26-5211-4DDF-AF5E-6F6E8B2D8308}" destId="{7E35CE4C-E356-4877-AE44-1A798E105E7A}"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8CB274-7EBF-4387-A66A-4BDE3454A7A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8BAB3F2-5B68-4992-A807-936AB62C9514}">
      <dgm:prSet phldrT="[Text]" phldr="0"/>
      <dgm:spPr/>
      <dgm:t>
        <a:bodyPr/>
        <a:lstStyle/>
        <a:p>
          <a:r>
            <a:rPr lang="en-US" dirty="0">
              <a:latin typeface="Arial"/>
              <a:cs typeface="Arial"/>
            </a:rPr>
            <a:t>Self-awareness</a:t>
          </a:r>
        </a:p>
      </dgm:t>
    </dgm:pt>
    <dgm:pt modelId="{4D821B1A-35BB-43BD-BC3B-E566E67BA8F9}" type="parTrans" cxnId="{2E84A761-EB88-4D08-A0FF-DDA61A73F71A}">
      <dgm:prSet/>
      <dgm:spPr/>
      <dgm:t>
        <a:bodyPr/>
        <a:lstStyle/>
        <a:p>
          <a:endParaRPr lang="en-US"/>
        </a:p>
      </dgm:t>
    </dgm:pt>
    <dgm:pt modelId="{C0737A08-C8B7-4D6F-95E1-A5AB3A0125D1}" type="sibTrans" cxnId="{2E84A761-EB88-4D08-A0FF-DDA61A73F71A}">
      <dgm:prSet/>
      <dgm:spPr/>
      <dgm:t>
        <a:bodyPr/>
        <a:lstStyle/>
        <a:p>
          <a:endParaRPr lang="en-US"/>
        </a:p>
      </dgm:t>
    </dgm:pt>
    <dgm:pt modelId="{3F890692-2809-4D97-A705-8ADF7A80830E}">
      <dgm:prSet phldrT="[Text]" phldr="0"/>
      <dgm:spPr/>
      <dgm:t>
        <a:bodyPr/>
        <a:lstStyle/>
        <a:p>
          <a:pPr rtl="0"/>
          <a:r>
            <a:rPr lang="en-US" dirty="0">
              <a:latin typeface="Arial"/>
              <a:cs typeface="Arial"/>
            </a:rPr>
            <a:t>Social Awareness</a:t>
          </a:r>
        </a:p>
      </dgm:t>
    </dgm:pt>
    <dgm:pt modelId="{89F290D5-6A63-4B60-B960-FDE6A7778DDD}" type="parTrans" cxnId="{70585AF8-7D7D-48F3-9CE5-064F32AFA5DD}">
      <dgm:prSet/>
      <dgm:spPr/>
      <dgm:t>
        <a:bodyPr/>
        <a:lstStyle/>
        <a:p>
          <a:endParaRPr lang="en-US"/>
        </a:p>
      </dgm:t>
    </dgm:pt>
    <dgm:pt modelId="{E41D961D-DC9F-439E-8C13-B0D09E9F2ABF}" type="sibTrans" cxnId="{70585AF8-7D7D-48F3-9CE5-064F32AFA5DD}">
      <dgm:prSet/>
      <dgm:spPr/>
      <dgm:t>
        <a:bodyPr/>
        <a:lstStyle/>
        <a:p>
          <a:endParaRPr lang="en-US"/>
        </a:p>
      </dgm:t>
    </dgm:pt>
    <dgm:pt modelId="{C0E35AB1-7482-4160-9E0A-E2513BCBF12B}">
      <dgm:prSet phldrT="[Text]" phldr="0"/>
      <dgm:spPr/>
      <dgm:t>
        <a:bodyPr/>
        <a:lstStyle/>
        <a:p>
          <a:pPr rtl="0"/>
          <a:r>
            <a:rPr lang="en-US">
              <a:latin typeface="Arial"/>
              <a:cs typeface="Arial"/>
            </a:rPr>
            <a:t>Self-Management</a:t>
          </a:r>
          <a:endParaRPr lang="en-US" dirty="0">
            <a:latin typeface="Arial"/>
            <a:cs typeface="Arial"/>
          </a:endParaRPr>
        </a:p>
      </dgm:t>
    </dgm:pt>
    <dgm:pt modelId="{4265461A-0A5B-45B6-8CAF-7F19D9D25943}" type="parTrans" cxnId="{F429628F-1EF0-43AC-AF73-AE6A2506BE59}">
      <dgm:prSet/>
      <dgm:spPr/>
      <dgm:t>
        <a:bodyPr/>
        <a:lstStyle/>
        <a:p>
          <a:endParaRPr lang="en-US"/>
        </a:p>
      </dgm:t>
    </dgm:pt>
    <dgm:pt modelId="{FA884446-E601-475C-8279-5FFEF2C88FA6}" type="sibTrans" cxnId="{F429628F-1EF0-43AC-AF73-AE6A2506BE59}">
      <dgm:prSet/>
      <dgm:spPr/>
      <dgm:t>
        <a:bodyPr/>
        <a:lstStyle/>
        <a:p>
          <a:endParaRPr lang="en-US"/>
        </a:p>
      </dgm:t>
    </dgm:pt>
    <dgm:pt modelId="{1239B4E2-B8D7-4AC6-91F9-F8A6E0F82650}">
      <dgm:prSet phldrT="[Text]" phldr="0"/>
      <dgm:spPr/>
      <dgm:t>
        <a:bodyPr/>
        <a:lstStyle/>
        <a:p>
          <a:pPr rtl="0"/>
          <a:r>
            <a:rPr lang="en-US" dirty="0">
              <a:latin typeface="Arial"/>
              <a:cs typeface="Arial"/>
            </a:rPr>
            <a:t>Relationship Management</a:t>
          </a:r>
        </a:p>
      </dgm:t>
    </dgm:pt>
    <dgm:pt modelId="{6A89C7BC-D24C-4458-B718-8A94EDCF4CF4}" type="parTrans" cxnId="{F55981D4-A384-44E9-BE8B-ADE7415FC94C}">
      <dgm:prSet/>
      <dgm:spPr/>
      <dgm:t>
        <a:bodyPr/>
        <a:lstStyle/>
        <a:p>
          <a:endParaRPr lang="en-US"/>
        </a:p>
      </dgm:t>
    </dgm:pt>
    <dgm:pt modelId="{0695AF48-6F8D-42F1-BB04-40D284F6FEC6}" type="sibTrans" cxnId="{F55981D4-A384-44E9-BE8B-ADE7415FC94C}">
      <dgm:prSet/>
      <dgm:spPr/>
      <dgm:t>
        <a:bodyPr/>
        <a:lstStyle/>
        <a:p>
          <a:endParaRPr lang="en-US"/>
        </a:p>
      </dgm:t>
    </dgm:pt>
    <dgm:pt modelId="{2692D300-4523-4DE8-9A7C-C429D45E4EAA}" type="pres">
      <dgm:prSet presAssocID="{E98CB274-7EBF-4387-A66A-4BDE3454A7A5}" presName="diagram" presStyleCnt="0">
        <dgm:presLayoutVars>
          <dgm:dir/>
          <dgm:resizeHandles val="exact"/>
        </dgm:presLayoutVars>
      </dgm:prSet>
      <dgm:spPr/>
    </dgm:pt>
    <dgm:pt modelId="{AB832313-15D8-480C-8E16-2B6B38056970}" type="pres">
      <dgm:prSet presAssocID="{68BAB3F2-5B68-4992-A807-936AB62C9514}" presName="node" presStyleLbl="node1" presStyleIdx="0" presStyleCnt="4">
        <dgm:presLayoutVars>
          <dgm:bulletEnabled val="1"/>
        </dgm:presLayoutVars>
      </dgm:prSet>
      <dgm:spPr/>
    </dgm:pt>
    <dgm:pt modelId="{83B7DEE6-032D-4D1D-9A53-530659334F7D}" type="pres">
      <dgm:prSet presAssocID="{C0737A08-C8B7-4D6F-95E1-A5AB3A0125D1}" presName="sibTrans" presStyleCnt="0"/>
      <dgm:spPr/>
    </dgm:pt>
    <dgm:pt modelId="{4EB8F5FC-CE68-451B-9C7A-85753A12C574}" type="pres">
      <dgm:prSet presAssocID="{3F890692-2809-4D97-A705-8ADF7A80830E}" presName="node" presStyleLbl="node1" presStyleIdx="1" presStyleCnt="4">
        <dgm:presLayoutVars>
          <dgm:bulletEnabled val="1"/>
        </dgm:presLayoutVars>
      </dgm:prSet>
      <dgm:spPr/>
    </dgm:pt>
    <dgm:pt modelId="{6BB21342-7168-49D1-92BC-B25A616A2FE2}" type="pres">
      <dgm:prSet presAssocID="{E41D961D-DC9F-439E-8C13-B0D09E9F2ABF}" presName="sibTrans" presStyleCnt="0"/>
      <dgm:spPr/>
    </dgm:pt>
    <dgm:pt modelId="{E525CBD6-848E-41AE-B6A3-5BBE758EB839}" type="pres">
      <dgm:prSet presAssocID="{C0E35AB1-7482-4160-9E0A-E2513BCBF12B}" presName="node" presStyleLbl="node1" presStyleIdx="2" presStyleCnt="4">
        <dgm:presLayoutVars>
          <dgm:bulletEnabled val="1"/>
        </dgm:presLayoutVars>
      </dgm:prSet>
      <dgm:spPr/>
    </dgm:pt>
    <dgm:pt modelId="{D1AB6178-3DD0-4E0D-8401-5B39D8110DAD}" type="pres">
      <dgm:prSet presAssocID="{FA884446-E601-475C-8279-5FFEF2C88FA6}" presName="sibTrans" presStyleCnt="0"/>
      <dgm:spPr/>
    </dgm:pt>
    <dgm:pt modelId="{C6463980-8206-45DA-B367-320A53881C2E}" type="pres">
      <dgm:prSet presAssocID="{1239B4E2-B8D7-4AC6-91F9-F8A6E0F82650}" presName="node" presStyleLbl="node1" presStyleIdx="3" presStyleCnt="4">
        <dgm:presLayoutVars>
          <dgm:bulletEnabled val="1"/>
        </dgm:presLayoutVars>
      </dgm:prSet>
      <dgm:spPr/>
    </dgm:pt>
  </dgm:ptLst>
  <dgm:cxnLst>
    <dgm:cxn modelId="{783B4004-E5C7-4C66-ACE6-8FB5B7C9C8AA}" type="presOf" srcId="{68BAB3F2-5B68-4992-A807-936AB62C9514}" destId="{AB832313-15D8-480C-8E16-2B6B38056970}" srcOrd="0" destOrd="0" presId="urn:microsoft.com/office/officeart/2005/8/layout/default"/>
    <dgm:cxn modelId="{8C9E155B-96FA-4248-840A-AC86D7792788}" type="presOf" srcId="{C0E35AB1-7482-4160-9E0A-E2513BCBF12B}" destId="{E525CBD6-848E-41AE-B6A3-5BBE758EB839}" srcOrd="0" destOrd="0" presId="urn:microsoft.com/office/officeart/2005/8/layout/default"/>
    <dgm:cxn modelId="{2E84A761-EB88-4D08-A0FF-DDA61A73F71A}" srcId="{E98CB274-7EBF-4387-A66A-4BDE3454A7A5}" destId="{68BAB3F2-5B68-4992-A807-936AB62C9514}" srcOrd="0" destOrd="0" parTransId="{4D821B1A-35BB-43BD-BC3B-E566E67BA8F9}" sibTransId="{C0737A08-C8B7-4D6F-95E1-A5AB3A0125D1}"/>
    <dgm:cxn modelId="{937BFA49-FD7C-44F7-A3E0-416F3A6A92EC}" type="presOf" srcId="{3F890692-2809-4D97-A705-8ADF7A80830E}" destId="{4EB8F5FC-CE68-451B-9C7A-85753A12C574}" srcOrd="0" destOrd="0" presId="urn:microsoft.com/office/officeart/2005/8/layout/default"/>
    <dgm:cxn modelId="{6CE8E984-460D-41CD-BED4-6A7C0810C322}" type="presOf" srcId="{E98CB274-7EBF-4387-A66A-4BDE3454A7A5}" destId="{2692D300-4523-4DE8-9A7C-C429D45E4EAA}" srcOrd="0" destOrd="0" presId="urn:microsoft.com/office/officeart/2005/8/layout/default"/>
    <dgm:cxn modelId="{F429628F-1EF0-43AC-AF73-AE6A2506BE59}" srcId="{E98CB274-7EBF-4387-A66A-4BDE3454A7A5}" destId="{C0E35AB1-7482-4160-9E0A-E2513BCBF12B}" srcOrd="2" destOrd="0" parTransId="{4265461A-0A5B-45B6-8CAF-7F19D9D25943}" sibTransId="{FA884446-E601-475C-8279-5FFEF2C88FA6}"/>
    <dgm:cxn modelId="{D160129B-9168-4105-BCFA-A3DFF55C265F}" type="presOf" srcId="{1239B4E2-B8D7-4AC6-91F9-F8A6E0F82650}" destId="{C6463980-8206-45DA-B367-320A53881C2E}" srcOrd="0" destOrd="0" presId="urn:microsoft.com/office/officeart/2005/8/layout/default"/>
    <dgm:cxn modelId="{F55981D4-A384-44E9-BE8B-ADE7415FC94C}" srcId="{E98CB274-7EBF-4387-A66A-4BDE3454A7A5}" destId="{1239B4E2-B8D7-4AC6-91F9-F8A6E0F82650}" srcOrd="3" destOrd="0" parTransId="{6A89C7BC-D24C-4458-B718-8A94EDCF4CF4}" sibTransId="{0695AF48-6F8D-42F1-BB04-40D284F6FEC6}"/>
    <dgm:cxn modelId="{70585AF8-7D7D-48F3-9CE5-064F32AFA5DD}" srcId="{E98CB274-7EBF-4387-A66A-4BDE3454A7A5}" destId="{3F890692-2809-4D97-A705-8ADF7A80830E}" srcOrd="1" destOrd="0" parTransId="{89F290D5-6A63-4B60-B960-FDE6A7778DDD}" sibTransId="{E41D961D-DC9F-439E-8C13-B0D09E9F2ABF}"/>
    <dgm:cxn modelId="{D8E942C3-4D6F-4AC5-9CC1-4A4CC471B9BF}" type="presParOf" srcId="{2692D300-4523-4DE8-9A7C-C429D45E4EAA}" destId="{AB832313-15D8-480C-8E16-2B6B38056970}" srcOrd="0" destOrd="0" presId="urn:microsoft.com/office/officeart/2005/8/layout/default"/>
    <dgm:cxn modelId="{EA9EC679-CC2A-42B9-89AF-62CBD0F1E679}" type="presParOf" srcId="{2692D300-4523-4DE8-9A7C-C429D45E4EAA}" destId="{83B7DEE6-032D-4D1D-9A53-530659334F7D}" srcOrd="1" destOrd="0" presId="urn:microsoft.com/office/officeart/2005/8/layout/default"/>
    <dgm:cxn modelId="{4D9A95A9-610F-4444-AB03-7682CFBBC6B7}" type="presParOf" srcId="{2692D300-4523-4DE8-9A7C-C429D45E4EAA}" destId="{4EB8F5FC-CE68-451B-9C7A-85753A12C574}" srcOrd="2" destOrd="0" presId="urn:microsoft.com/office/officeart/2005/8/layout/default"/>
    <dgm:cxn modelId="{D3C32A67-3C1C-4EAF-80D4-278B84EA3562}" type="presParOf" srcId="{2692D300-4523-4DE8-9A7C-C429D45E4EAA}" destId="{6BB21342-7168-49D1-92BC-B25A616A2FE2}" srcOrd="3" destOrd="0" presId="urn:microsoft.com/office/officeart/2005/8/layout/default"/>
    <dgm:cxn modelId="{F01FE82B-0DF0-4C17-9111-88A1510B443A}" type="presParOf" srcId="{2692D300-4523-4DE8-9A7C-C429D45E4EAA}" destId="{E525CBD6-848E-41AE-B6A3-5BBE758EB839}" srcOrd="4" destOrd="0" presId="urn:microsoft.com/office/officeart/2005/8/layout/default"/>
    <dgm:cxn modelId="{853291B7-49CB-425E-BAC1-B785B7CB7BCA}" type="presParOf" srcId="{2692D300-4523-4DE8-9A7C-C429D45E4EAA}" destId="{D1AB6178-3DD0-4E0D-8401-5B39D8110DAD}" srcOrd="5" destOrd="0" presId="urn:microsoft.com/office/officeart/2005/8/layout/default"/>
    <dgm:cxn modelId="{33E9A10B-279D-43FC-BE7E-019BACBBF0F8}" type="presParOf" srcId="{2692D300-4523-4DE8-9A7C-C429D45E4EAA}" destId="{C6463980-8206-45DA-B367-320A53881C2E}" srcOrd="6"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C0A216E-3BF8-4123-BDF7-D55C2495CDF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03DC8C0F-55DB-4531-8A36-5E0F2F5FDE9C}">
      <dgm:prSet phldrT="[Text]" phldr="0"/>
      <dgm:spPr/>
      <dgm:t>
        <a:bodyPr/>
        <a:lstStyle/>
        <a:p>
          <a:r>
            <a:rPr lang="en-US" dirty="0">
              <a:latin typeface="Century Gothic" panose="020B0502020202020204"/>
            </a:rPr>
            <a:t>Emotionality</a:t>
          </a:r>
          <a:endParaRPr lang="en-US" dirty="0"/>
        </a:p>
      </dgm:t>
    </dgm:pt>
    <dgm:pt modelId="{75420594-F94D-4E03-8AA7-5D77F6F1D4D1}" type="parTrans" cxnId="{B75CD642-BEDD-41B5-BF87-DD09D6A8087A}">
      <dgm:prSet/>
      <dgm:spPr/>
      <dgm:t>
        <a:bodyPr/>
        <a:lstStyle/>
        <a:p>
          <a:endParaRPr lang="en-US"/>
        </a:p>
      </dgm:t>
    </dgm:pt>
    <dgm:pt modelId="{49F9ECD5-283D-4069-B298-B29FEF42D265}" type="sibTrans" cxnId="{B75CD642-BEDD-41B5-BF87-DD09D6A8087A}">
      <dgm:prSet/>
      <dgm:spPr/>
      <dgm:t>
        <a:bodyPr/>
        <a:lstStyle/>
        <a:p>
          <a:endParaRPr lang="en-US"/>
        </a:p>
      </dgm:t>
    </dgm:pt>
    <dgm:pt modelId="{88B25B62-A3C4-4BEC-8C46-D0E1A71B1142}">
      <dgm:prSet phldrT="[Text]" phldr="0"/>
      <dgm:spPr/>
      <dgm:t>
        <a:bodyPr/>
        <a:lstStyle/>
        <a:p>
          <a:pPr rtl="0"/>
          <a:r>
            <a:rPr lang="en-US" dirty="0">
              <a:latin typeface="Century Gothic" panose="020B0502020202020204"/>
            </a:rPr>
            <a:t>Social Skills</a:t>
          </a:r>
          <a:endParaRPr lang="en-US" dirty="0"/>
        </a:p>
      </dgm:t>
    </dgm:pt>
    <dgm:pt modelId="{B53C461A-9C2F-4A9D-A169-F56980C77DFC}" type="parTrans" cxnId="{8C0B32C2-C80E-4E1A-B885-19A44C2C4B50}">
      <dgm:prSet/>
      <dgm:spPr/>
      <dgm:t>
        <a:bodyPr/>
        <a:lstStyle/>
        <a:p>
          <a:endParaRPr lang="en-US"/>
        </a:p>
      </dgm:t>
    </dgm:pt>
    <dgm:pt modelId="{4DF18938-E5C4-4F62-8A90-89719F770F05}" type="sibTrans" cxnId="{8C0B32C2-C80E-4E1A-B885-19A44C2C4B50}">
      <dgm:prSet/>
      <dgm:spPr/>
      <dgm:t>
        <a:bodyPr/>
        <a:lstStyle/>
        <a:p>
          <a:endParaRPr lang="en-US"/>
        </a:p>
      </dgm:t>
    </dgm:pt>
    <dgm:pt modelId="{60520A96-08DE-4893-8522-BC3BEAB28462}">
      <dgm:prSet phldrT="[Text]" phldr="0"/>
      <dgm:spPr/>
      <dgm:t>
        <a:bodyPr/>
        <a:lstStyle/>
        <a:p>
          <a:r>
            <a:rPr lang="en-US" dirty="0">
              <a:latin typeface="Century Gothic" panose="020B0502020202020204"/>
            </a:rPr>
            <a:t>Self-control</a:t>
          </a:r>
          <a:endParaRPr lang="en-US" dirty="0"/>
        </a:p>
      </dgm:t>
    </dgm:pt>
    <dgm:pt modelId="{6BD48BE5-9D77-4EA9-845A-76459FD6AAA0}" type="parTrans" cxnId="{C94A26BD-9819-40AA-ABEA-6B3580E2EB1F}">
      <dgm:prSet/>
      <dgm:spPr/>
      <dgm:t>
        <a:bodyPr/>
        <a:lstStyle/>
        <a:p>
          <a:endParaRPr lang="en-US"/>
        </a:p>
      </dgm:t>
    </dgm:pt>
    <dgm:pt modelId="{122F33B1-7FA1-4690-BB29-920241A151DA}" type="sibTrans" cxnId="{C94A26BD-9819-40AA-ABEA-6B3580E2EB1F}">
      <dgm:prSet/>
      <dgm:spPr/>
      <dgm:t>
        <a:bodyPr/>
        <a:lstStyle/>
        <a:p>
          <a:endParaRPr lang="en-US"/>
        </a:p>
      </dgm:t>
    </dgm:pt>
    <dgm:pt modelId="{D8847976-A0B5-43B8-90FF-A3BAA73C3E58}">
      <dgm:prSet phldrT="[Text]" phldr="0"/>
      <dgm:spPr/>
      <dgm:t>
        <a:bodyPr/>
        <a:lstStyle/>
        <a:p>
          <a:r>
            <a:rPr lang="en-US" dirty="0">
              <a:latin typeface="Century Gothic" panose="020B0502020202020204"/>
            </a:rPr>
            <a:t>Wellbeing</a:t>
          </a:r>
          <a:endParaRPr lang="en-US" dirty="0"/>
        </a:p>
      </dgm:t>
    </dgm:pt>
    <dgm:pt modelId="{565C9EC6-073E-4771-AD8C-2F9AE8DD3E4D}" type="parTrans" cxnId="{ED6013C2-A408-4E6E-B219-F0C74215BF31}">
      <dgm:prSet/>
      <dgm:spPr/>
      <dgm:t>
        <a:bodyPr/>
        <a:lstStyle/>
        <a:p>
          <a:endParaRPr lang="en-US"/>
        </a:p>
      </dgm:t>
    </dgm:pt>
    <dgm:pt modelId="{DCB9CF90-F39F-417A-A881-28800DE5258E}" type="sibTrans" cxnId="{ED6013C2-A408-4E6E-B219-F0C74215BF31}">
      <dgm:prSet/>
      <dgm:spPr/>
      <dgm:t>
        <a:bodyPr/>
        <a:lstStyle/>
        <a:p>
          <a:endParaRPr lang="en-US"/>
        </a:p>
      </dgm:t>
    </dgm:pt>
    <dgm:pt modelId="{4838FCC6-D644-4E92-BD40-D5BCCD157414}" type="pres">
      <dgm:prSet presAssocID="{6C0A216E-3BF8-4123-BDF7-D55C2495CDF1}" presName="diagram" presStyleCnt="0">
        <dgm:presLayoutVars>
          <dgm:dir/>
          <dgm:resizeHandles val="exact"/>
        </dgm:presLayoutVars>
      </dgm:prSet>
      <dgm:spPr/>
    </dgm:pt>
    <dgm:pt modelId="{96762D4E-6C97-4FF5-A8F3-E83535A68ED5}" type="pres">
      <dgm:prSet presAssocID="{03DC8C0F-55DB-4531-8A36-5E0F2F5FDE9C}" presName="node" presStyleLbl="node1" presStyleIdx="0" presStyleCnt="4">
        <dgm:presLayoutVars>
          <dgm:bulletEnabled val="1"/>
        </dgm:presLayoutVars>
      </dgm:prSet>
      <dgm:spPr/>
    </dgm:pt>
    <dgm:pt modelId="{222D01EC-4077-4025-865B-1D36629EFC09}" type="pres">
      <dgm:prSet presAssocID="{49F9ECD5-283D-4069-B298-B29FEF42D265}" presName="sibTrans" presStyleCnt="0"/>
      <dgm:spPr/>
    </dgm:pt>
    <dgm:pt modelId="{6AA72AC3-782D-4FB5-89DD-D9FB48AA8F7C}" type="pres">
      <dgm:prSet presAssocID="{88B25B62-A3C4-4BEC-8C46-D0E1A71B1142}" presName="node" presStyleLbl="node1" presStyleIdx="1" presStyleCnt="4">
        <dgm:presLayoutVars>
          <dgm:bulletEnabled val="1"/>
        </dgm:presLayoutVars>
      </dgm:prSet>
      <dgm:spPr/>
    </dgm:pt>
    <dgm:pt modelId="{06D2DC86-FB52-4203-9E50-10813055FB1B}" type="pres">
      <dgm:prSet presAssocID="{4DF18938-E5C4-4F62-8A90-89719F770F05}" presName="sibTrans" presStyleCnt="0"/>
      <dgm:spPr/>
    </dgm:pt>
    <dgm:pt modelId="{C0AB80BA-4E8E-410A-8550-48791F6BBFCE}" type="pres">
      <dgm:prSet presAssocID="{60520A96-08DE-4893-8522-BC3BEAB28462}" presName="node" presStyleLbl="node1" presStyleIdx="2" presStyleCnt="4">
        <dgm:presLayoutVars>
          <dgm:bulletEnabled val="1"/>
        </dgm:presLayoutVars>
      </dgm:prSet>
      <dgm:spPr/>
    </dgm:pt>
    <dgm:pt modelId="{F44AA496-0057-4AAB-8907-11BA7804E623}" type="pres">
      <dgm:prSet presAssocID="{122F33B1-7FA1-4690-BB29-920241A151DA}" presName="sibTrans" presStyleCnt="0"/>
      <dgm:spPr/>
    </dgm:pt>
    <dgm:pt modelId="{6C4371C0-8DFD-4B73-8A6F-1C9DC1DF5468}" type="pres">
      <dgm:prSet presAssocID="{D8847976-A0B5-43B8-90FF-A3BAA73C3E58}" presName="node" presStyleLbl="node1" presStyleIdx="3" presStyleCnt="4">
        <dgm:presLayoutVars>
          <dgm:bulletEnabled val="1"/>
        </dgm:presLayoutVars>
      </dgm:prSet>
      <dgm:spPr/>
    </dgm:pt>
  </dgm:ptLst>
  <dgm:cxnLst>
    <dgm:cxn modelId="{B0308E42-C36B-4B41-9FC6-C7B41317D237}" type="presOf" srcId="{6C0A216E-3BF8-4123-BDF7-D55C2495CDF1}" destId="{4838FCC6-D644-4E92-BD40-D5BCCD157414}" srcOrd="0" destOrd="0" presId="urn:microsoft.com/office/officeart/2005/8/layout/default"/>
    <dgm:cxn modelId="{B75CD642-BEDD-41B5-BF87-DD09D6A8087A}" srcId="{6C0A216E-3BF8-4123-BDF7-D55C2495CDF1}" destId="{03DC8C0F-55DB-4531-8A36-5E0F2F5FDE9C}" srcOrd="0" destOrd="0" parTransId="{75420594-F94D-4E03-8AA7-5D77F6F1D4D1}" sibTransId="{49F9ECD5-283D-4069-B298-B29FEF42D265}"/>
    <dgm:cxn modelId="{218FCB53-223D-432E-A9C9-91FF388551D5}" type="presOf" srcId="{D8847976-A0B5-43B8-90FF-A3BAA73C3E58}" destId="{6C4371C0-8DFD-4B73-8A6F-1C9DC1DF5468}" srcOrd="0" destOrd="0" presId="urn:microsoft.com/office/officeart/2005/8/layout/default"/>
    <dgm:cxn modelId="{F640AAA3-0FB9-4852-889B-F9308F463529}" type="presOf" srcId="{60520A96-08DE-4893-8522-BC3BEAB28462}" destId="{C0AB80BA-4E8E-410A-8550-48791F6BBFCE}" srcOrd="0" destOrd="0" presId="urn:microsoft.com/office/officeart/2005/8/layout/default"/>
    <dgm:cxn modelId="{C94A26BD-9819-40AA-ABEA-6B3580E2EB1F}" srcId="{6C0A216E-3BF8-4123-BDF7-D55C2495CDF1}" destId="{60520A96-08DE-4893-8522-BC3BEAB28462}" srcOrd="2" destOrd="0" parTransId="{6BD48BE5-9D77-4EA9-845A-76459FD6AAA0}" sibTransId="{122F33B1-7FA1-4690-BB29-920241A151DA}"/>
    <dgm:cxn modelId="{ED6013C2-A408-4E6E-B219-F0C74215BF31}" srcId="{6C0A216E-3BF8-4123-BDF7-D55C2495CDF1}" destId="{D8847976-A0B5-43B8-90FF-A3BAA73C3E58}" srcOrd="3" destOrd="0" parTransId="{565C9EC6-073E-4771-AD8C-2F9AE8DD3E4D}" sibTransId="{DCB9CF90-F39F-417A-A881-28800DE5258E}"/>
    <dgm:cxn modelId="{8C0B32C2-C80E-4E1A-B885-19A44C2C4B50}" srcId="{6C0A216E-3BF8-4123-BDF7-D55C2495CDF1}" destId="{88B25B62-A3C4-4BEC-8C46-D0E1A71B1142}" srcOrd="1" destOrd="0" parTransId="{B53C461A-9C2F-4A9D-A169-F56980C77DFC}" sibTransId="{4DF18938-E5C4-4F62-8A90-89719F770F05}"/>
    <dgm:cxn modelId="{0A51B7DB-2DEE-4EF5-ABBA-B569A79070AE}" type="presOf" srcId="{03DC8C0F-55DB-4531-8A36-5E0F2F5FDE9C}" destId="{96762D4E-6C97-4FF5-A8F3-E83535A68ED5}" srcOrd="0" destOrd="0" presId="urn:microsoft.com/office/officeart/2005/8/layout/default"/>
    <dgm:cxn modelId="{E0D252DC-A569-47E6-AE09-D9CC601342EB}" type="presOf" srcId="{88B25B62-A3C4-4BEC-8C46-D0E1A71B1142}" destId="{6AA72AC3-782D-4FB5-89DD-D9FB48AA8F7C}" srcOrd="0" destOrd="0" presId="urn:microsoft.com/office/officeart/2005/8/layout/default"/>
    <dgm:cxn modelId="{AD0CAA68-E69F-4E32-9B75-60C26CC8B3AE}" type="presParOf" srcId="{4838FCC6-D644-4E92-BD40-D5BCCD157414}" destId="{96762D4E-6C97-4FF5-A8F3-E83535A68ED5}" srcOrd="0" destOrd="0" presId="urn:microsoft.com/office/officeart/2005/8/layout/default"/>
    <dgm:cxn modelId="{AEC8E5E7-E95C-4E27-ADAE-2D08330E362E}" type="presParOf" srcId="{4838FCC6-D644-4E92-BD40-D5BCCD157414}" destId="{222D01EC-4077-4025-865B-1D36629EFC09}" srcOrd="1" destOrd="0" presId="urn:microsoft.com/office/officeart/2005/8/layout/default"/>
    <dgm:cxn modelId="{26E831D5-1A15-4BF8-BAF4-EA43B1B3B25D}" type="presParOf" srcId="{4838FCC6-D644-4E92-BD40-D5BCCD157414}" destId="{6AA72AC3-782D-4FB5-89DD-D9FB48AA8F7C}" srcOrd="2" destOrd="0" presId="urn:microsoft.com/office/officeart/2005/8/layout/default"/>
    <dgm:cxn modelId="{277EB06A-331B-4984-86A5-A9E8C7105D09}" type="presParOf" srcId="{4838FCC6-D644-4E92-BD40-D5BCCD157414}" destId="{06D2DC86-FB52-4203-9E50-10813055FB1B}" srcOrd="3" destOrd="0" presId="urn:microsoft.com/office/officeart/2005/8/layout/default"/>
    <dgm:cxn modelId="{97894DFC-36B9-4FFD-97E1-5E4D696BB99F}" type="presParOf" srcId="{4838FCC6-D644-4E92-BD40-D5BCCD157414}" destId="{C0AB80BA-4E8E-410A-8550-48791F6BBFCE}" srcOrd="4" destOrd="0" presId="urn:microsoft.com/office/officeart/2005/8/layout/default"/>
    <dgm:cxn modelId="{614EE81F-AEAD-4F1B-9E45-974AF044AED1}" type="presParOf" srcId="{4838FCC6-D644-4E92-BD40-D5BCCD157414}" destId="{F44AA496-0057-4AAB-8907-11BA7804E623}" srcOrd="5" destOrd="0" presId="urn:microsoft.com/office/officeart/2005/8/layout/default"/>
    <dgm:cxn modelId="{5F168EF4-EF51-4902-AD74-E1EB650A7557}" type="presParOf" srcId="{4838FCC6-D644-4E92-BD40-D5BCCD157414}" destId="{6C4371C0-8DFD-4B73-8A6F-1C9DC1DF5468}" srcOrd="6" destOrd="0" presId="urn:microsoft.com/office/officeart/2005/8/layout/defaul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9CB719-0CDB-4753-B460-495C76C61688}">
      <dsp:nvSpPr>
        <dsp:cNvPr id="0" name=""/>
        <dsp:cNvSpPr/>
      </dsp:nvSpPr>
      <dsp:spPr>
        <a:xfrm>
          <a:off x="860478" y="0"/>
          <a:ext cx="9752087" cy="308133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385FDA-58BA-4CA2-8D4E-AA12271D0C3F}">
      <dsp:nvSpPr>
        <dsp:cNvPr id="0" name=""/>
        <dsp:cNvSpPr/>
      </dsp:nvSpPr>
      <dsp:spPr>
        <a:xfrm>
          <a:off x="577" y="924401"/>
          <a:ext cx="1546407" cy="123253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Arial"/>
              <a:cs typeface="Arial"/>
            </a:rPr>
            <a:t>EI Definitions</a:t>
          </a:r>
        </a:p>
      </dsp:txBody>
      <dsp:txXfrm>
        <a:off x="60744" y="984568"/>
        <a:ext cx="1426073" cy="1112200"/>
      </dsp:txXfrm>
    </dsp:sp>
    <dsp:sp modelId="{A70BE71F-9998-4F9D-A294-656D397452F9}">
      <dsp:nvSpPr>
        <dsp:cNvPr id="0" name=""/>
        <dsp:cNvSpPr/>
      </dsp:nvSpPr>
      <dsp:spPr>
        <a:xfrm>
          <a:off x="1654824" y="924401"/>
          <a:ext cx="1546407" cy="123253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ill Sans Nova"/>
            </a:rPr>
            <a:t> TK-Maxx: EI Case Example</a:t>
          </a:r>
          <a:endParaRPr lang="en-US" sz="2000" kern="1200" dirty="0"/>
        </a:p>
      </dsp:txBody>
      <dsp:txXfrm>
        <a:off x="1714991" y="984568"/>
        <a:ext cx="1426073" cy="1112200"/>
      </dsp:txXfrm>
    </dsp:sp>
    <dsp:sp modelId="{0F0E4D8A-EA5C-4189-9805-E4F5251D150D}">
      <dsp:nvSpPr>
        <dsp:cNvPr id="0" name=""/>
        <dsp:cNvSpPr/>
      </dsp:nvSpPr>
      <dsp:spPr>
        <a:xfrm>
          <a:off x="3309071" y="924401"/>
          <a:ext cx="1546407" cy="123253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ill Sans Nova"/>
            </a:rPr>
            <a:t>Importance of EI</a:t>
          </a:r>
          <a:endParaRPr lang="en-US" sz="2000" kern="1200" dirty="0"/>
        </a:p>
      </dsp:txBody>
      <dsp:txXfrm>
        <a:off x="3369238" y="984568"/>
        <a:ext cx="1426073" cy="1112200"/>
      </dsp:txXfrm>
    </dsp:sp>
    <dsp:sp modelId="{87492E01-C9A2-4E43-ACE2-7E3A2BA411CF}">
      <dsp:nvSpPr>
        <dsp:cNvPr id="0" name=""/>
        <dsp:cNvSpPr/>
      </dsp:nvSpPr>
      <dsp:spPr>
        <a:xfrm>
          <a:off x="4963318" y="924401"/>
          <a:ext cx="1546407" cy="123253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ill Sans Nova"/>
            </a:rPr>
            <a:t>EI Models</a:t>
          </a:r>
        </a:p>
      </dsp:txBody>
      <dsp:txXfrm>
        <a:off x="5023485" y="984568"/>
        <a:ext cx="1426073" cy="1112200"/>
      </dsp:txXfrm>
    </dsp:sp>
    <dsp:sp modelId="{A3DDBFB1-B689-47B4-82BD-89A0BEEB7DF5}">
      <dsp:nvSpPr>
        <dsp:cNvPr id="0" name=""/>
        <dsp:cNvSpPr/>
      </dsp:nvSpPr>
      <dsp:spPr>
        <a:xfrm>
          <a:off x="6617565" y="924401"/>
          <a:ext cx="1546407" cy="123253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ill Sans Nova"/>
            </a:rPr>
            <a:t> Mix Model</a:t>
          </a:r>
        </a:p>
      </dsp:txBody>
      <dsp:txXfrm>
        <a:off x="6677732" y="984568"/>
        <a:ext cx="1426073" cy="1112200"/>
      </dsp:txXfrm>
    </dsp:sp>
    <dsp:sp modelId="{7AD5E167-2EDC-453A-9E81-C44089E1EA8A}">
      <dsp:nvSpPr>
        <dsp:cNvPr id="0" name=""/>
        <dsp:cNvSpPr/>
      </dsp:nvSpPr>
      <dsp:spPr>
        <a:xfrm>
          <a:off x="8271812" y="924401"/>
          <a:ext cx="1546407" cy="123253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ill Sans Nova"/>
            </a:rPr>
            <a:t> Compares all Models</a:t>
          </a:r>
        </a:p>
      </dsp:txBody>
      <dsp:txXfrm>
        <a:off x="8331979" y="984568"/>
        <a:ext cx="1426073" cy="1112200"/>
      </dsp:txXfrm>
    </dsp:sp>
    <dsp:sp modelId="{6E098419-CC9A-4B9F-8233-1ED3FD8C0581}">
      <dsp:nvSpPr>
        <dsp:cNvPr id="0" name=""/>
        <dsp:cNvSpPr/>
      </dsp:nvSpPr>
      <dsp:spPr>
        <a:xfrm>
          <a:off x="9926059" y="924401"/>
          <a:ext cx="1546407" cy="123253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ill Sans Nova"/>
            </a:rPr>
            <a:t> Justification of Mix Model</a:t>
          </a:r>
        </a:p>
      </dsp:txBody>
      <dsp:txXfrm>
        <a:off x="9986226" y="984568"/>
        <a:ext cx="1426073" cy="1112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2AD6B1-AECC-4FD2-9EB0-E9AF14CCD0F8}">
      <dsp:nvSpPr>
        <dsp:cNvPr id="0" name=""/>
        <dsp:cNvSpPr/>
      </dsp:nvSpPr>
      <dsp:spPr>
        <a:xfrm>
          <a:off x="1626015" y="2003"/>
          <a:ext cx="1306599" cy="84928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kern="1200" dirty="0">
              <a:latin typeface="Arial"/>
              <a:cs typeface="Arial"/>
            </a:rPr>
            <a:t>SELF AWARENESS</a:t>
          </a:r>
        </a:p>
      </dsp:txBody>
      <dsp:txXfrm>
        <a:off x="1667474" y="43462"/>
        <a:ext cx="1223681" cy="766371"/>
      </dsp:txXfrm>
    </dsp:sp>
    <dsp:sp modelId="{2D6CFDBA-7CD0-424E-AE74-8577C4C98BDE}">
      <dsp:nvSpPr>
        <dsp:cNvPr id="0" name=""/>
        <dsp:cNvSpPr/>
      </dsp:nvSpPr>
      <dsp:spPr>
        <a:xfrm>
          <a:off x="877163" y="426648"/>
          <a:ext cx="2804303" cy="2804303"/>
        </a:xfrm>
        <a:custGeom>
          <a:avLst/>
          <a:gdLst/>
          <a:ahLst/>
          <a:cxnLst/>
          <a:rect l="0" t="0" r="0" b="0"/>
          <a:pathLst>
            <a:path>
              <a:moveTo>
                <a:pt x="2064848" y="166488"/>
              </a:moveTo>
              <a:arcTo wR="1402151" hR="1402151" stAng="17892303" swAng="2623867"/>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7B2F13E-4EBE-4148-AFA4-C04EA42475D7}">
      <dsp:nvSpPr>
        <dsp:cNvPr id="0" name=""/>
        <dsp:cNvSpPr/>
      </dsp:nvSpPr>
      <dsp:spPr>
        <a:xfrm>
          <a:off x="3028167" y="1404155"/>
          <a:ext cx="1306599" cy="84928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kern="1200" dirty="0">
              <a:latin typeface="Arial"/>
              <a:cs typeface="Arial"/>
            </a:rPr>
            <a:t>SOCIAL AWARENESS</a:t>
          </a:r>
        </a:p>
      </dsp:txBody>
      <dsp:txXfrm>
        <a:off x="3069626" y="1445614"/>
        <a:ext cx="1223681" cy="766371"/>
      </dsp:txXfrm>
    </dsp:sp>
    <dsp:sp modelId="{18E905B1-8F0F-4BD4-BC81-50105F36EA29}">
      <dsp:nvSpPr>
        <dsp:cNvPr id="0" name=""/>
        <dsp:cNvSpPr/>
      </dsp:nvSpPr>
      <dsp:spPr>
        <a:xfrm>
          <a:off x="877163" y="426648"/>
          <a:ext cx="2804303" cy="2804303"/>
        </a:xfrm>
        <a:custGeom>
          <a:avLst/>
          <a:gdLst/>
          <a:ahLst/>
          <a:cxnLst/>
          <a:rect l="0" t="0" r="0" b="0"/>
          <a:pathLst>
            <a:path>
              <a:moveTo>
                <a:pt x="2735193" y="1836925"/>
              </a:moveTo>
              <a:arcTo wR="1402151" hR="1402151" stAng="1083830" swAng="2623867"/>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19139AD-AEEA-4E59-9BA4-2C5BBE7979C2}">
      <dsp:nvSpPr>
        <dsp:cNvPr id="0" name=""/>
        <dsp:cNvSpPr/>
      </dsp:nvSpPr>
      <dsp:spPr>
        <a:xfrm>
          <a:off x="1626015" y="2806306"/>
          <a:ext cx="1306599" cy="84928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kern="1200" dirty="0">
              <a:latin typeface="Arial"/>
              <a:cs typeface="Arial"/>
            </a:rPr>
            <a:t>RELATIONSHIP MANAGEMENT</a:t>
          </a:r>
        </a:p>
      </dsp:txBody>
      <dsp:txXfrm>
        <a:off x="1667474" y="2847765"/>
        <a:ext cx="1223681" cy="766371"/>
      </dsp:txXfrm>
    </dsp:sp>
    <dsp:sp modelId="{833BB316-A7E9-4D17-8083-7B09DD168199}">
      <dsp:nvSpPr>
        <dsp:cNvPr id="0" name=""/>
        <dsp:cNvSpPr/>
      </dsp:nvSpPr>
      <dsp:spPr>
        <a:xfrm>
          <a:off x="877163" y="426648"/>
          <a:ext cx="2804303" cy="2804303"/>
        </a:xfrm>
        <a:custGeom>
          <a:avLst/>
          <a:gdLst/>
          <a:ahLst/>
          <a:cxnLst/>
          <a:rect l="0" t="0" r="0" b="0"/>
          <a:pathLst>
            <a:path>
              <a:moveTo>
                <a:pt x="739454" y="2637814"/>
              </a:moveTo>
              <a:arcTo wR="1402151" hR="1402151" stAng="7092303" swAng="2623867"/>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2066AAE-0B5B-4562-BC0B-9A20EDF19157}">
      <dsp:nvSpPr>
        <dsp:cNvPr id="0" name=""/>
        <dsp:cNvSpPr/>
      </dsp:nvSpPr>
      <dsp:spPr>
        <a:xfrm>
          <a:off x="223864" y="1404155"/>
          <a:ext cx="1306599" cy="84928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a:cs typeface="Arial"/>
            </a:rPr>
            <a:t>SELF-MANAGEMENT</a:t>
          </a:r>
        </a:p>
      </dsp:txBody>
      <dsp:txXfrm>
        <a:off x="265323" y="1445614"/>
        <a:ext cx="1223681" cy="766371"/>
      </dsp:txXfrm>
    </dsp:sp>
    <dsp:sp modelId="{67829BD8-130A-4F19-B6D0-287ECAB9EB32}">
      <dsp:nvSpPr>
        <dsp:cNvPr id="0" name=""/>
        <dsp:cNvSpPr/>
      </dsp:nvSpPr>
      <dsp:spPr>
        <a:xfrm>
          <a:off x="877163" y="426648"/>
          <a:ext cx="2804303" cy="2804303"/>
        </a:xfrm>
        <a:custGeom>
          <a:avLst/>
          <a:gdLst/>
          <a:ahLst/>
          <a:cxnLst/>
          <a:rect l="0" t="0" r="0" b="0"/>
          <a:pathLst>
            <a:path>
              <a:moveTo>
                <a:pt x="69109" y="967377"/>
              </a:moveTo>
              <a:arcTo wR="1402151" hR="1402151" stAng="11883830" swAng="2623867"/>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F68AC-4A85-47E4-A341-C52C1E5A51A8}">
      <dsp:nvSpPr>
        <dsp:cNvPr id="0" name=""/>
        <dsp:cNvSpPr/>
      </dsp:nvSpPr>
      <dsp:spPr>
        <a:xfrm>
          <a:off x="3396" y="0"/>
          <a:ext cx="6949982" cy="1188157"/>
        </a:xfrm>
        <a:prstGeom prst="homePlat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46673" bIns="93345" numCol="1" spcCol="1270" anchor="ctr" anchorCtr="0">
          <a:noAutofit/>
        </a:bodyPr>
        <a:lstStyle/>
        <a:p>
          <a:pPr marL="0" lvl="0" indent="0" algn="ctr" defTabSz="1555750" rtl="0">
            <a:lnSpc>
              <a:spcPct val="90000"/>
            </a:lnSpc>
            <a:spcBef>
              <a:spcPct val="0"/>
            </a:spcBef>
            <a:spcAft>
              <a:spcPct val="35000"/>
            </a:spcAft>
            <a:buNone/>
          </a:pPr>
          <a:r>
            <a:rPr lang="en-US" sz="3500" kern="1200" dirty="0">
              <a:latin typeface="Arial"/>
              <a:cs typeface="Arial"/>
            </a:rPr>
            <a:t> The Tk Maxx Employee Review on the Indeed Job UK website.</a:t>
          </a:r>
        </a:p>
      </dsp:txBody>
      <dsp:txXfrm>
        <a:off x="3396" y="0"/>
        <a:ext cx="6652943" cy="11881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E0129-AA14-46A7-A357-3DE82F094898}">
      <dsp:nvSpPr>
        <dsp:cNvPr id="0" name=""/>
        <dsp:cNvSpPr/>
      </dsp:nvSpPr>
      <dsp:spPr>
        <a:xfrm>
          <a:off x="1820" y="693106"/>
          <a:ext cx="2412499" cy="2412499"/>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Arial"/>
              <a:cs typeface="Arial"/>
            </a:rPr>
            <a:t> </a:t>
          </a:r>
          <a:r>
            <a:rPr lang="en-US" sz="1400" b="1" kern="1200" dirty="0">
              <a:latin typeface="Arial"/>
              <a:cs typeface="Arial"/>
            </a:rPr>
            <a:t> Employees</a:t>
          </a:r>
          <a:r>
            <a:rPr lang="en-US" sz="1400" kern="1200" dirty="0">
              <a:latin typeface="Arial"/>
              <a:cs typeface="Arial"/>
            </a:rPr>
            <a:t>: engagement, intrinsic motivation, development, creativity, problem-solving, stress management, well-being, performance, resilience...</a:t>
          </a:r>
        </a:p>
      </dsp:txBody>
      <dsp:txXfrm>
        <a:off x="355122" y="1046408"/>
        <a:ext cx="1705895" cy="1705895"/>
      </dsp:txXfrm>
    </dsp:sp>
    <dsp:sp modelId="{7D3C4EEB-1DA4-4CC7-84BA-6744C6404669}">
      <dsp:nvSpPr>
        <dsp:cNvPr id="0" name=""/>
        <dsp:cNvSpPr/>
      </dsp:nvSpPr>
      <dsp:spPr>
        <a:xfrm>
          <a:off x="2610215" y="1199731"/>
          <a:ext cx="1399249" cy="1399249"/>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795685" y="1734804"/>
        <a:ext cx="1028309" cy="329103"/>
      </dsp:txXfrm>
    </dsp:sp>
    <dsp:sp modelId="{056F88E2-6944-400A-BC3D-CB1089EC6BB0}">
      <dsp:nvSpPr>
        <dsp:cNvPr id="0" name=""/>
        <dsp:cNvSpPr/>
      </dsp:nvSpPr>
      <dsp:spPr>
        <a:xfrm>
          <a:off x="4205360" y="693106"/>
          <a:ext cx="2412499" cy="2412499"/>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Arial"/>
              <a:cs typeface="Arial"/>
            </a:rPr>
            <a:t> </a:t>
          </a:r>
          <a:r>
            <a:rPr lang="en-US" sz="1400" b="1" kern="1200" dirty="0">
              <a:latin typeface="Arial"/>
              <a:cs typeface="Arial"/>
            </a:rPr>
            <a:t> Managers and Leaders:</a:t>
          </a:r>
          <a:r>
            <a:rPr lang="en-US" sz="1400" kern="1200" dirty="0">
              <a:latin typeface="Arial"/>
              <a:cs typeface="Arial"/>
            </a:rPr>
            <a:t> leadership qualities, change management, social skills, conflict management, professional growth, awareness, empathy...</a:t>
          </a:r>
        </a:p>
      </dsp:txBody>
      <dsp:txXfrm>
        <a:off x="4558662" y="1046408"/>
        <a:ext cx="1705895" cy="1705895"/>
      </dsp:txXfrm>
    </dsp:sp>
    <dsp:sp modelId="{9BFF8782-BFF7-4683-A051-DF60679617FB}">
      <dsp:nvSpPr>
        <dsp:cNvPr id="0" name=""/>
        <dsp:cNvSpPr/>
      </dsp:nvSpPr>
      <dsp:spPr>
        <a:xfrm>
          <a:off x="6813754" y="1199731"/>
          <a:ext cx="1399249" cy="1399249"/>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6999224" y="1487976"/>
        <a:ext cx="1028309" cy="822759"/>
      </dsp:txXfrm>
    </dsp:sp>
    <dsp:sp modelId="{A3A3D90C-A878-4354-BBAB-B60C64BD8647}">
      <dsp:nvSpPr>
        <dsp:cNvPr id="0" name=""/>
        <dsp:cNvSpPr/>
      </dsp:nvSpPr>
      <dsp:spPr>
        <a:xfrm>
          <a:off x="8408899" y="693106"/>
          <a:ext cx="2412499" cy="2412499"/>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Arial"/>
              <a:cs typeface="Arial"/>
            </a:rPr>
            <a:t>  </a:t>
          </a:r>
          <a:r>
            <a:rPr lang="en-US" sz="1400" b="1" kern="1200" dirty="0">
              <a:latin typeface="Arial"/>
              <a:cs typeface="Arial"/>
            </a:rPr>
            <a:t>Organization: </a:t>
          </a:r>
          <a:r>
            <a:rPr lang="en-US" sz="1400" kern="1200" dirty="0">
              <a:latin typeface="Arial"/>
              <a:cs typeface="Arial"/>
            </a:rPr>
            <a:t>positive culture, happy stakeholders, productivity, efficiency, low staff turnover, high retention, loyalty, high morale, profit, reputation.</a:t>
          </a:r>
        </a:p>
      </dsp:txBody>
      <dsp:txXfrm>
        <a:off x="8762201" y="1046408"/>
        <a:ext cx="1705895" cy="17058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A6B07C-A1F6-4EE5-9A98-7E8AFC3AC5EB}">
      <dsp:nvSpPr>
        <dsp:cNvPr id="0" name=""/>
        <dsp:cNvSpPr/>
      </dsp:nvSpPr>
      <dsp:spPr>
        <a:xfrm>
          <a:off x="457199" y="1413"/>
          <a:ext cx="1523999" cy="1523999"/>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83871" tIns="12700" rIns="83871" bIns="127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Century Gothic" panose="020B0502020202020204"/>
            </a:rPr>
            <a:t>Perceiving Emotions</a:t>
          </a:r>
          <a:endParaRPr lang="en-US" sz="1000" kern="1200" dirty="0"/>
        </a:p>
      </dsp:txBody>
      <dsp:txXfrm>
        <a:off x="680383" y="224597"/>
        <a:ext cx="1077631" cy="1077631"/>
      </dsp:txXfrm>
    </dsp:sp>
    <dsp:sp modelId="{E5F2AE2C-5A6C-4414-9F25-32F5D2DAA080}">
      <dsp:nvSpPr>
        <dsp:cNvPr id="0" name=""/>
        <dsp:cNvSpPr/>
      </dsp:nvSpPr>
      <dsp:spPr>
        <a:xfrm>
          <a:off x="1676399" y="1413"/>
          <a:ext cx="1523999" cy="1523999"/>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83871" tIns="12700" rIns="83871" bIns="127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Century Gothic" panose="020B0502020202020204"/>
            </a:rPr>
            <a:t>Managing Emotions</a:t>
          </a:r>
          <a:endParaRPr lang="en-US" sz="1000" kern="1200" dirty="0"/>
        </a:p>
      </dsp:txBody>
      <dsp:txXfrm>
        <a:off x="1899583" y="224597"/>
        <a:ext cx="1077631" cy="1077631"/>
      </dsp:txXfrm>
    </dsp:sp>
    <dsp:sp modelId="{CF1333BA-BA26-4EAB-891C-9FC8D6E61771}">
      <dsp:nvSpPr>
        <dsp:cNvPr id="0" name=""/>
        <dsp:cNvSpPr/>
      </dsp:nvSpPr>
      <dsp:spPr>
        <a:xfrm>
          <a:off x="2895599" y="1413"/>
          <a:ext cx="1523999" cy="1523999"/>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83871" tIns="12700" rIns="83871" bIns="127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Century Gothic" panose="020B0502020202020204"/>
            </a:rPr>
            <a:t>Using Emotions</a:t>
          </a:r>
          <a:endParaRPr lang="en-US" sz="1000" kern="1200" dirty="0"/>
        </a:p>
      </dsp:txBody>
      <dsp:txXfrm>
        <a:off x="3118783" y="224597"/>
        <a:ext cx="1077631" cy="1077631"/>
      </dsp:txXfrm>
    </dsp:sp>
    <dsp:sp modelId="{7E35CE4C-E356-4877-AE44-1A798E105E7A}">
      <dsp:nvSpPr>
        <dsp:cNvPr id="0" name=""/>
        <dsp:cNvSpPr/>
      </dsp:nvSpPr>
      <dsp:spPr>
        <a:xfrm>
          <a:off x="4114799" y="1413"/>
          <a:ext cx="1523999" cy="1523999"/>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83871" tIns="12700" rIns="83871" bIns="127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Century Gothic" panose="020B0502020202020204"/>
            </a:rPr>
            <a:t>Understanding Emotions</a:t>
          </a:r>
          <a:endParaRPr lang="en-US" sz="1000" kern="1200" dirty="0"/>
        </a:p>
      </dsp:txBody>
      <dsp:txXfrm>
        <a:off x="4337983" y="224597"/>
        <a:ext cx="1077631" cy="10776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832313-15D8-480C-8E16-2B6B38056970}">
      <dsp:nvSpPr>
        <dsp:cNvPr id="0" name=""/>
        <dsp:cNvSpPr/>
      </dsp:nvSpPr>
      <dsp:spPr>
        <a:xfrm>
          <a:off x="719016" y="672"/>
          <a:ext cx="1640196" cy="98411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a:cs typeface="Arial"/>
            </a:rPr>
            <a:t>Self-awareness</a:t>
          </a:r>
        </a:p>
      </dsp:txBody>
      <dsp:txXfrm>
        <a:off x="719016" y="672"/>
        <a:ext cx="1640196" cy="984117"/>
      </dsp:txXfrm>
    </dsp:sp>
    <dsp:sp modelId="{4EB8F5FC-CE68-451B-9C7A-85753A12C574}">
      <dsp:nvSpPr>
        <dsp:cNvPr id="0" name=""/>
        <dsp:cNvSpPr/>
      </dsp:nvSpPr>
      <dsp:spPr>
        <a:xfrm>
          <a:off x="2523231" y="672"/>
          <a:ext cx="1640196" cy="98411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Arial"/>
              <a:cs typeface="Arial"/>
            </a:rPr>
            <a:t>Social Awareness</a:t>
          </a:r>
        </a:p>
      </dsp:txBody>
      <dsp:txXfrm>
        <a:off x="2523231" y="672"/>
        <a:ext cx="1640196" cy="984117"/>
      </dsp:txXfrm>
    </dsp:sp>
    <dsp:sp modelId="{E525CBD6-848E-41AE-B6A3-5BBE758EB839}">
      <dsp:nvSpPr>
        <dsp:cNvPr id="0" name=""/>
        <dsp:cNvSpPr/>
      </dsp:nvSpPr>
      <dsp:spPr>
        <a:xfrm>
          <a:off x="719016" y="1148809"/>
          <a:ext cx="1640196" cy="98411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Arial"/>
              <a:cs typeface="Arial"/>
            </a:rPr>
            <a:t>Self-Management</a:t>
          </a:r>
          <a:endParaRPr lang="en-US" sz="2000" kern="1200" dirty="0">
            <a:latin typeface="Arial"/>
            <a:cs typeface="Arial"/>
          </a:endParaRPr>
        </a:p>
      </dsp:txBody>
      <dsp:txXfrm>
        <a:off x="719016" y="1148809"/>
        <a:ext cx="1640196" cy="984117"/>
      </dsp:txXfrm>
    </dsp:sp>
    <dsp:sp modelId="{C6463980-8206-45DA-B367-320A53881C2E}">
      <dsp:nvSpPr>
        <dsp:cNvPr id="0" name=""/>
        <dsp:cNvSpPr/>
      </dsp:nvSpPr>
      <dsp:spPr>
        <a:xfrm>
          <a:off x="2523231" y="1148809"/>
          <a:ext cx="1640196" cy="98411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Arial"/>
              <a:cs typeface="Arial"/>
            </a:rPr>
            <a:t>Relationship Management</a:t>
          </a:r>
        </a:p>
      </dsp:txBody>
      <dsp:txXfrm>
        <a:off x="2523231" y="1148809"/>
        <a:ext cx="1640196" cy="98411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62D4E-6C97-4FF5-A8F3-E83535A68ED5}">
      <dsp:nvSpPr>
        <dsp:cNvPr id="0" name=""/>
        <dsp:cNvSpPr/>
      </dsp:nvSpPr>
      <dsp:spPr>
        <a:xfrm>
          <a:off x="427" y="343702"/>
          <a:ext cx="1666048" cy="999629"/>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entury Gothic" panose="020B0502020202020204"/>
            </a:rPr>
            <a:t>Emotionality</a:t>
          </a:r>
          <a:endParaRPr lang="en-US" sz="2000" kern="1200" dirty="0"/>
        </a:p>
      </dsp:txBody>
      <dsp:txXfrm>
        <a:off x="427" y="343702"/>
        <a:ext cx="1666048" cy="999629"/>
      </dsp:txXfrm>
    </dsp:sp>
    <dsp:sp modelId="{6AA72AC3-782D-4FB5-89DD-D9FB48AA8F7C}">
      <dsp:nvSpPr>
        <dsp:cNvPr id="0" name=""/>
        <dsp:cNvSpPr/>
      </dsp:nvSpPr>
      <dsp:spPr>
        <a:xfrm>
          <a:off x="1833080" y="343702"/>
          <a:ext cx="1666048" cy="999629"/>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Century Gothic" panose="020B0502020202020204"/>
            </a:rPr>
            <a:t>Social Skills</a:t>
          </a:r>
          <a:endParaRPr lang="en-US" sz="2000" kern="1200" dirty="0"/>
        </a:p>
      </dsp:txBody>
      <dsp:txXfrm>
        <a:off x="1833080" y="343702"/>
        <a:ext cx="1666048" cy="999629"/>
      </dsp:txXfrm>
    </dsp:sp>
    <dsp:sp modelId="{C0AB80BA-4E8E-410A-8550-48791F6BBFCE}">
      <dsp:nvSpPr>
        <dsp:cNvPr id="0" name=""/>
        <dsp:cNvSpPr/>
      </dsp:nvSpPr>
      <dsp:spPr>
        <a:xfrm>
          <a:off x="427" y="1509936"/>
          <a:ext cx="1666048" cy="999629"/>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entury Gothic" panose="020B0502020202020204"/>
            </a:rPr>
            <a:t>Self-control</a:t>
          </a:r>
          <a:endParaRPr lang="en-US" sz="2000" kern="1200" dirty="0"/>
        </a:p>
      </dsp:txBody>
      <dsp:txXfrm>
        <a:off x="427" y="1509936"/>
        <a:ext cx="1666048" cy="999629"/>
      </dsp:txXfrm>
    </dsp:sp>
    <dsp:sp modelId="{6C4371C0-8DFD-4B73-8A6F-1C9DC1DF5468}">
      <dsp:nvSpPr>
        <dsp:cNvPr id="0" name=""/>
        <dsp:cNvSpPr/>
      </dsp:nvSpPr>
      <dsp:spPr>
        <a:xfrm>
          <a:off x="1833080" y="1509936"/>
          <a:ext cx="1666048" cy="999629"/>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entury Gothic" panose="020B0502020202020204"/>
            </a:rPr>
            <a:t>Wellbeing</a:t>
          </a:r>
          <a:endParaRPr lang="en-US" sz="2000" kern="1200" dirty="0"/>
        </a:p>
      </dsp:txBody>
      <dsp:txXfrm>
        <a:off x="1833080" y="1509936"/>
        <a:ext cx="1666048" cy="99962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dirty="0"/>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5234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1921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dirty="0"/>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08501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68106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20610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65752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33322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80798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77806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3544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76132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393419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491839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61400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20570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147275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03597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7/9/2024</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12539367"/>
      </p:ext>
    </p:extLst>
  </p:cSld>
  <p:clrMap bg1="dk1" tx1="lt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 id="2147483806" r:id="rId12"/>
    <p:sldLayoutId id="2147483807" r:id="rId13"/>
    <p:sldLayoutId id="2147483808" r:id="rId14"/>
    <p:sldLayoutId id="2147483809" r:id="rId15"/>
    <p:sldLayoutId id="2147483810" r:id="rId16"/>
    <p:sldLayoutId id="214748381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diagramData" Target="../diagrams/data7.xml"/><Relationship Id="rId3" Type="http://schemas.openxmlformats.org/officeDocument/2006/relationships/diagramLayout" Target="../diagrams/layout5.xml"/><Relationship Id="rId7" Type="http://schemas.openxmlformats.org/officeDocument/2006/relationships/image" Target="../media/image5.png"/><Relationship Id="rId12" Type="http://schemas.microsoft.com/office/2007/relationships/diagramDrawing" Target="../diagrams/drawing6.xml"/><Relationship Id="rId17" Type="http://schemas.microsoft.com/office/2007/relationships/diagramDrawing" Target="../diagrams/drawing7.xml"/><Relationship Id="rId2" Type="http://schemas.openxmlformats.org/officeDocument/2006/relationships/diagramData" Target="../diagrams/data5.xml"/><Relationship Id="rId16" Type="http://schemas.openxmlformats.org/officeDocument/2006/relationships/diagramColors" Target="../diagrams/colors7.xml"/><Relationship Id="rId1" Type="http://schemas.openxmlformats.org/officeDocument/2006/relationships/slideLayout" Target="../slideLayouts/slideLayout2.xml"/><Relationship Id="rId6" Type="http://schemas.microsoft.com/office/2007/relationships/diagramDrawing" Target="../diagrams/drawing5.xml"/><Relationship Id="rId11" Type="http://schemas.openxmlformats.org/officeDocument/2006/relationships/diagramColors" Target="../diagrams/colors6.xml"/><Relationship Id="rId5" Type="http://schemas.openxmlformats.org/officeDocument/2006/relationships/diagramColors" Target="../diagrams/colors5.xml"/><Relationship Id="rId15" Type="http://schemas.openxmlformats.org/officeDocument/2006/relationships/diagramQuickStyle" Target="../diagrams/quickStyle7.xml"/><Relationship Id="rId10" Type="http://schemas.openxmlformats.org/officeDocument/2006/relationships/diagramQuickStyle" Target="../diagrams/quickStyle6.xml"/><Relationship Id="rId4" Type="http://schemas.openxmlformats.org/officeDocument/2006/relationships/diagramQuickStyle" Target="../diagrams/quickStyle5.xml"/><Relationship Id="rId9" Type="http://schemas.openxmlformats.org/officeDocument/2006/relationships/diagramLayout" Target="../diagrams/layout6.xml"/><Relationship Id="rId1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987777" y="790046"/>
            <a:ext cx="8435270" cy="5363633"/>
          </a:xfrm>
        </p:spPr>
        <p:txBody>
          <a:bodyPr vert="horz" lIns="91440" tIns="45720" rIns="91440" bIns="45720" rtlCol="0" anchor="b">
            <a:normAutofit fontScale="90000"/>
          </a:bodyPr>
          <a:lstStyle/>
          <a:p>
            <a:br>
              <a:rPr lang="en-US" sz="1700" b="1" i="0" kern="1200" cap="all" baseline="0" dirty="0"/>
            </a:br>
            <a:br>
              <a:rPr lang="en-US" sz="1700" b="1" i="0" kern="1200" cap="all" baseline="0" dirty="0"/>
            </a:br>
            <a:br>
              <a:rPr lang="en-US" sz="1700" b="1" i="0" kern="1200" cap="all" baseline="0" dirty="0"/>
            </a:br>
            <a:br>
              <a:rPr lang="en-US" sz="1700" b="1" i="0" kern="1200" cap="all" baseline="0" dirty="0"/>
            </a:br>
            <a:br>
              <a:rPr lang="en-US" sz="1700" b="1" i="0" kern="1200" cap="all" baseline="0" dirty="0"/>
            </a:br>
            <a:br>
              <a:rPr lang="en-US" sz="1700" b="1" i="0" kern="1200" cap="all" baseline="0" dirty="0"/>
            </a:br>
            <a:br>
              <a:rPr lang="en-US" sz="1700" b="1" i="0" kern="1200" cap="all" baseline="0" dirty="0"/>
            </a:br>
            <a:br>
              <a:rPr lang="en-US" sz="1700" b="1" i="0" kern="1200" cap="all" baseline="0" dirty="0"/>
            </a:br>
            <a:br>
              <a:rPr lang="en-US" sz="1700" b="1" i="0" kern="1200" cap="all" baseline="0" dirty="0"/>
            </a:br>
            <a:br>
              <a:rPr lang="en-US" sz="1700" b="1" i="0" kern="1200" cap="all" baseline="0" dirty="0"/>
            </a:br>
            <a:r>
              <a:rPr lang="en-US" sz="2400" b="1" i="0" kern="1200" cap="all" baseline="0" dirty="0">
                <a:solidFill>
                  <a:srgbClr val="FFFFFF"/>
                </a:solidFill>
                <a:latin typeface="Arial"/>
                <a:cs typeface="Arial"/>
              </a:rPr>
              <a:t>Student name: </a:t>
            </a:r>
            <a:r>
              <a:rPr lang="en-US" sz="2400" i="0" kern="1200" cap="all" baseline="0" dirty="0">
                <a:solidFill>
                  <a:srgbClr val="FFFFFF"/>
                </a:solidFill>
                <a:latin typeface="Arial"/>
                <a:cs typeface="Arial"/>
              </a:rPr>
              <a:t>Elzbieta Danuta Kander</a:t>
            </a:r>
          </a:p>
          <a:p>
            <a:r>
              <a:rPr lang="en-US" sz="2400" b="1" i="0" kern="1200" cap="all" baseline="0" dirty="0">
                <a:solidFill>
                  <a:srgbClr val="FFFFFF"/>
                </a:solidFill>
                <a:latin typeface="Arial"/>
                <a:cs typeface="Arial"/>
              </a:rPr>
              <a:t>Student ID: </a:t>
            </a:r>
            <a:r>
              <a:rPr lang="en-US" sz="2400" i="0" kern="1200" cap="all" baseline="0" dirty="0">
                <a:solidFill>
                  <a:srgbClr val="FFFFFF"/>
                </a:solidFill>
                <a:latin typeface="Arial"/>
                <a:cs typeface="Arial"/>
              </a:rPr>
              <a:t>2007505</a:t>
            </a:r>
            <a:br>
              <a:rPr lang="en-US" sz="2000" b="1" i="0" kern="1200" cap="all" baseline="0" dirty="0">
                <a:latin typeface="Arial"/>
              </a:rPr>
            </a:br>
            <a:endParaRPr lang="en-US" sz="2000" b="1" i="0" kern="1200" cap="all" baseline="0" dirty="0">
              <a:solidFill>
                <a:srgbClr val="FFFFFF"/>
              </a:solidFill>
              <a:latin typeface="Arial"/>
              <a:cs typeface="Arial"/>
            </a:endParaRPr>
          </a:p>
          <a:p>
            <a:r>
              <a:rPr lang="en-US" sz="2400" b="1" i="0" kern="1200" cap="all" baseline="0" dirty="0">
                <a:solidFill>
                  <a:srgbClr val="FFFFFF"/>
                </a:solidFill>
                <a:latin typeface="Arial"/>
                <a:cs typeface="Arial"/>
              </a:rPr>
              <a:t>BA Leadership and Management Skills for the Workplace</a:t>
            </a:r>
            <a:br>
              <a:rPr lang="en-US" sz="2000" b="1" i="0" kern="1200" cap="all" baseline="0" dirty="0">
                <a:latin typeface="Arial"/>
              </a:rPr>
            </a:br>
            <a:endParaRPr lang="en-US" sz="2000" b="1" i="0" kern="1200" cap="all" baseline="0" dirty="0">
              <a:solidFill>
                <a:srgbClr val="FFFFFF"/>
              </a:solidFill>
              <a:latin typeface="Arial"/>
              <a:cs typeface="Arial"/>
            </a:endParaRPr>
          </a:p>
          <a:p>
            <a:r>
              <a:rPr lang="en-US" sz="2400" b="1" i="0" kern="1200" cap="all" baseline="0" dirty="0">
                <a:solidFill>
                  <a:srgbClr val="FFFFFF"/>
                </a:solidFill>
                <a:latin typeface="Arial"/>
                <a:cs typeface="Arial"/>
              </a:rPr>
              <a:t>Module: </a:t>
            </a:r>
            <a:r>
              <a:rPr lang="en-US" sz="2400" i="0" kern="1200" cap="all" baseline="0" dirty="0">
                <a:solidFill>
                  <a:srgbClr val="FFFFFF"/>
                </a:solidFill>
                <a:latin typeface="Arial"/>
                <a:cs typeface="Arial"/>
              </a:rPr>
              <a:t>Developing Emotional Intelligence Skills for the Workplace</a:t>
            </a:r>
            <a:br>
              <a:rPr lang="en-US" sz="2000" i="0" kern="1200" cap="all" baseline="0" dirty="0">
                <a:latin typeface="Arial"/>
              </a:rPr>
            </a:br>
            <a:endParaRPr lang="en-US" sz="2000" b="1" i="0" kern="1200" cap="all" baseline="0" dirty="0">
              <a:solidFill>
                <a:srgbClr val="FFFFFF"/>
              </a:solidFill>
              <a:latin typeface="Arial"/>
              <a:cs typeface="Arial"/>
            </a:endParaRPr>
          </a:p>
          <a:p>
            <a:r>
              <a:rPr lang="en-US" sz="2400" b="1" i="0" kern="1200" cap="all" baseline="0" dirty="0">
                <a:solidFill>
                  <a:srgbClr val="FFFFFF"/>
                </a:solidFill>
                <a:latin typeface="Arial"/>
                <a:cs typeface="Arial"/>
              </a:rPr>
              <a:t>Module code: </a:t>
            </a:r>
            <a:r>
              <a:rPr lang="en-US" sz="2400" i="0" kern="1200" cap="all" baseline="0" dirty="0">
                <a:solidFill>
                  <a:srgbClr val="FFFFFF"/>
                </a:solidFill>
                <a:latin typeface="Arial"/>
                <a:cs typeface="Arial"/>
              </a:rPr>
              <a:t>BMSW6106</a:t>
            </a:r>
            <a:br>
              <a:rPr lang="en-US" sz="2000" i="0" kern="1200" cap="all" baseline="0" dirty="0">
                <a:latin typeface="Arial"/>
              </a:rPr>
            </a:br>
            <a:endParaRPr lang="en-US" sz="2800" b="1" i="0" kern="1200" cap="all" baseline="0" dirty="0">
              <a:solidFill>
                <a:srgbClr val="FFFFFF"/>
              </a:solidFill>
              <a:latin typeface="Arial"/>
              <a:cs typeface="Arial"/>
            </a:endParaRPr>
          </a:p>
          <a:p>
            <a:r>
              <a:rPr lang="en-US" sz="2800" b="1" i="0" kern="1200" cap="all" baseline="0" dirty="0">
                <a:solidFill>
                  <a:srgbClr val="FFFFFF"/>
                </a:solidFill>
                <a:latin typeface="Arial"/>
                <a:cs typeface="Arial"/>
              </a:rPr>
              <a:t>Lecturer: Dr Sujeewa Herath</a:t>
            </a:r>
            <a:br>
              <a:rPr lang="en-US" sz="2800" b="1" i="0" kern="1200" cap="all" baseline="0" dirty="0">
                <a:latin typeface="Arial"/>
              </a:rPr>
            </a:br>
            <a:br>
              <a:rPr lang="en-US" sz="2800" b="1" i="0" kern="1200" cap="all" baseline="0" dirty="0">
                <a:latin typeface="Arial"/>
              </a:rPr>
            </a:br>
            <a:r>
              <a:rPr lang="en-US" sz="2800" b="1" i="0" kern="1200" cap="all" baseline="0" dirty="0">
                <a:solidFill>
                  <a:srgbClr val="FFFFFF"/>
                </a:solidFill>
                <a:latin typeface="Arial"/>
                <a:cs typeface="Arial"/>
              </a:rPr>
              <a:t>Assignment Title: Evaluation of Emotional Intelligence in Workplace</a:t>
            </a:r>
          </a:p>
        </p:txBody>
      </p:sp>
      <p:sp>
        <p:nvSpPr>
          <p:cNvPr id="3" name="Subtitle 2"/>
          <p:cNvSpPr>
            <a:spLocks noGrp="1"/>
          </p:cNvSpPr>
          <p:nvPr>
            <p:ph type="subTitle" idx="4294967295"/>
          </p:nvPr>
        </p:nvSpPr>
        <p:spPr>
          <a:xfrm>
            <a:off x="8558213" y="3543300"/>
            <a:ext cx="3633787" cy="2398713"/>
          </a:xfrm>
        </p:spPr>
        <p:txBody>
          <a:bodyPr vert="horz" lIns="91440" tIns="45720" rIns="91440" bIns="45720" rtlCol="0" anchor="ctr">
            <a:normAutofit/>
          </a:bodyPr>
          <a:lstStyle/>
          <a:p>
            <a:pPr marL="0" indent="0">
              <a:buNone/>
            </a:pPr>
            <a:r>
              <a:rPr lang="en-US" sz="2000" kern="1200">
                <a:solidFill>
                  <a:srgbClr val="FFFFFF"/>
                </a:solidFill>
                <a:latin typeface="+mn-lt"/>
                <a:ea typeface="+mn-ea"/>
                <a:cs typeface="+mn-cs"/>
              </a:rPr>
              <a:t>                                                   </a:t>
            </a:r>
            <a:endParaRPr lang="en-US" sz="2000" i="1" kern="1200">
              <a:solidFill>
                <a:srgbClr val="FFFFFF"/>
              </a:solidFill>
              <a:latin typeface="+mn-lt"/>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3D374-16CB-B4E6-D9D4-CD4D3912DF18}"/>
              </a:ext>
            </a:extLst>
          </p:cNvPr>
          <p:cNvSpPr>
            <a:spLocks noGrp="1"/>
          </p:cNvSpPr>
          <p:nvPr>
            <p:ph type="title"/>
          </p:nvPr>
        </p:nvSpPr>
        <p:spPr>
          <a:xfrm>
            <a:off x="838200" y="365125"/>
            <a:ext cx="10515600" cy="1099786"/>
          </a:xfrm>
        </p:spPr>
        <p:txBody>
          <a:bodyPr>
            <a:normAutofit/>
          </a:bodyPr>
          <a:lstStyle/>
          <a:p>
            <a:r>
              <a:rPr lang="en-US" sz="2800" dirty="0">
                <a:latin typeface="Arial"/>
                <a:cs typeface="Arial"/>
              </a:rPr>
              <a:t>Content Page</a:t>
            </a:r>
          </a:p>
        </p:txBody>
      </p:sp>
      <p:sp>
        <p:nvSpPr>
          <p:cNvPr id="3" name="Content Placeholder 2">
            <a:extLst>
              <a:ext uri="{FF2B5EF4-FFF2-40B4-BE49-F238E27FC236}">
                <a16:creationId xmlns:a16="http://schemas.microsoft.com/office/drawing/2014/main" id="{9550B884-F76F-9F07-8825-DC8DA914D24B}"/>
              </a:ext>
            </a:extLst>
          </p:cNvPr>
          <p:cNvSpPr>
            <a:spLocks noGrp="1"/>
          </p:cNvSpPr>
          <p:nvPr>
            <p:ph idx="1"/>
          </p:nvPr>
        </p:nvSpPr>
        <p:spPr>
          <a:xfrm>
            <a:off x="838200" y="1726848"/>
            <a:ext cx="9908823" cy="4450115"/>
          </a:xfrm>
        </p:spPr>
        <p:txBody>
          <a:bodyPr vert="horz" lIns="91440" tIns="45720" rIns="91440" bIns="45720" rtlCol="0" anchor="t">
            <a:normAutofit/>
          </a:bodyPr>
          <a:lstStyle/>
          <a:p>
            <a:pPr marL="0" indent="0">
              <a:buNone/>
            </a:pPr>
            <a:r>
              <a:rPr lang="en-US" sz="1800" dirty="0">
                <a:solidFill>
                  <a:schemeClr val="tx1"/>
                </a:solidFill>
                <a:latin typeface="Arial"/>
                <a:cs typeface="Arial"/>
              </a:rPr>
              <a:t>Page 3 – Introduction</a:t>
            </a:r>
          </a:p>
          <a:p>
            <a:pPr marL="0" indent="0">
              <a:buNone/>
            </a:pPr>
            <a:r>
              <a:rPr lang="en-US" sz="1800" dirty="0">
                <a:solidFill>
                  <a:schemeClr val="tx1"/>
                </a:solidFill>
                <a:latin typeface="Arial"/>
                <a:cs typeface="Arial"/>
              </a:rPr>
              <a:t>Page 4 – Emotional Intelligence Definitions</a:t>
            </a:r>
          </a:p>
          <a:p>
            <a:pPr marL="0" indent="0">
              <a:buNone/>
            </a:pPr>
            <a:r>
              <a:rPr lang="en-US" sz="1800" dirty="0">
                <a:solidFill>
                  <a:schemeClr val="tx1"/>
                </a:solidFill>
                <a:latin typeface="Arial"/>
                <a:cs typeface="Arial"/>
              </a:rPr>
              <a:t>Page 5 – TK-max Retail Warehouse High Employees Turnover</a:t>
            </a:r>
          </a:p>
          <a:p>
            <a:pPr marL="0" indent="0">
              <a:buNone/>
            </a:pPr>
            <a:r>
              <a:rPr lang="en-US" sz="1800" dirty="0">
                <a:solidFill>
                  <a:schemeClr val="tx1"/>
                </a:solidFill>
                <a:latin typeface="Arial"/>
                <a:cs typeface="Arial"/>
              </a:rPr>
              <a:t>Page 6 – Emotional Intelligence in TK-max – Examples</a:t>
            </a:r>
          </a:p>
          <a:p>
            <a:pPr marL="0" indent="0">
              <a:buNone/>
            </a:pPr>
            <a:r>
              <a:rPr lang="en-US" sz="1800" dirty="0">
                <a:solidFill>
                  <a:schemeClr val="tx1"/>
                </a:solidFill>
                <a:latin typeface="Arial"/>
                <a:cs typeface="Arial"/>
              </a:rPr>
              <a:t>Page 7 – The impact of Emotional Intelligence on organizations (TK-max example)</a:t>
            </a:r>
          </a:p>
          <a:p>
            <a:pPr marL="0" indent="0">
              <a:buNone/>
            </a:pPr>
            <a:r>
              <a:rPr lang="en-US" sz="1800" dirty="0">
                <a:solidFill>
                  <a:schemeClr val="tx1"/>
                </a:solidFill>
                <a:latin typeface="Arial"/>
                <a:cs typeface="Arial"/>
              </a:rPr>
              <a:t>Page 8 – Models of Emotional Intelligence</a:t>
            </a:r>
          </a:p>
          <a:p>
            <a:pPr marL="0" indent="0">
              <a:buNone/>
            </a:pPr>
            <a:r>
              <a:rPr lang="en-US" sz="1800" dirty="0">
                <a:solidFill>
                  <a:schemeClr val="tx1"/>
                </a:solidFill>
                <a:latin typeface="Arial"/>
                <a:cs typeface="Arial"/>
              </a:rPr>
              <a:t>Page 9 – The Mixed Model: The Goleman Model and The Bar-on Model - Solution</a:t>
            </a:r>
          </a:p>
          <a:p>
            <a:pPr marL="0" indent="0">
              <a:buNone/>
            </a:pPr>
            <a:r>
              <a:rPr lang="en-US" sz="1800" dirty="0">
                <a:solidFill>
                  <a:schemeClr val="tx1"/>
                </a:solidFill>
                <a:latin typeface="Arial"/>
                <a:cs typeface="Arial"/>
              </a:rPr>
              <a:t>Page 10 – Comparision of Emotional Intelligence Models</a:t>
            </a:r>
          </a:p>
          <a:p>
            <a:pPr marL="0" indent="0">
              <a:buNone/>
            </a:pPr>
            <a:r>
              <a:rPr lang="en-US" sz="1800" dirty="0">
                <a:solidFill>
                  <a:schemeClr val="tx1"/>
                </a:solidFill>
                <a:latin typeface="Arial"/>
                <a:cs typeface="Arial"/>
              </a:rPr>
              <a:t>Page 11 – Justification of Goleman's Model in TK-max case to improve the employee's turnover</a:t>
            </a:r>
          </a:p>
          <a:p>
            <a:pPr marL="0" indent="0">
              <a:buNone/>
            </a:pPr>
            <a:r>
              <a:rPr lang="en-US" sz="1800" dirty="0">
                <a:solidFill>
                  <a:schemeClr val="tx1"/>
                </a:solidFill>
                <a:latin typeface="Arial"/>
                <a:cs typeface="Arial"/>
              </a:rPr>
              <a:t>Page 12 - References</a:t>
            </a:r>
          </a:p>
          <a:p>
            <a:pPr marL="0" indent="0">
              <a:buNone/>
            </a:pPr>
            <a:endParaRPr lang="en-US" sz="1800" dirty="0">
              <a:latin typeface="Arial"/>
              <a:cs typeface="Arial"/>
            </a:endParaRPr>
          </a:p>
        </p:txBody>
      </p:sp>
    </p:spTree>
    <p:extLst>
      <p:ext uri="{BB962C8B-B14F-4D97-AF65-F5344CB8AC3E}">
        <p14:creationId xmlns:p14="http://schemas.microsoft.com/office/powerpoint/2010/main" val="1427975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90442-0ABD-EB6E-0DDB-A92FB2005DA9}"/>
              </a:ext>
            </a:extLst>
          </p:cNvPr>
          <p:cNvSpPr>
            <a:spLocks noGrp="1"/>
          </p:cNvSpPr>
          <p:nvPr>
            <p:ph type="title"/>
          </p:nvPr>
        </p:nvSpPr>
        <p:spPr>
          <a:xfrm>
            <a:off x="838200" y="365125"/>
            <a:ext cx="10515600" cy="737353"/>
          </a:xfrm>
        </p:spPr>
        <p:txBody>
          <a:bodyPr>
            <a:normAutofit fontScale="90000"/>
          </a:bodyPr>
          <a:lstStyle/>
          <a:p>
            <a:r>
              <a:rPr lang="en-US" sz="2800" dirty="0">
                <a:latin typeface="Arial"/>
                <a:cs typeface="Arial"/>
              </a:rPr>
              <a:t>Introduction: Emotional Intelligence (EI) and its Impact on organization</a:t>
            </a:r>
          </a:p>
        </p:txBody>
      </p:sp>
      <p:graphicFrame>
        <p:nvGraphicFramePr>
          <p:cNvPr id="4" name="Content Placeholder 3">
            <a:extLst>
              <a:ext uri="{FF2B5EF4-FFF2-40B4-BE49-F238E27FC236}">
                <a16:creationId xmlns:a16="http://schemas.microsoft.com/office/drawing/2014/main" id="{DB68F500-491F-FCA0-9F92-B88F97597781}"/>
              </a:ext>
            </a:extLst>
          </p:cNvPr>
          <p:cNvGraphicFramePr>
            <a:graphicFrameLocks noGrp="1"/>
          </p:cNvGraphicFramePr>
          <p:nvPr>
            <p:ph idx="1"/>
            <p:extLst>
              <p:ext uri="{D42A27DB-BD31-4B8C-83A1-F6EECF244321}">
                <p14:modId xmlns:p14="http://schemas.microsoft.com/office/powerpoint/2010/main" val="3681454891"/>
              </p:ext>
            </p:extLst>
          </p:nvPr>
        </p:nvGraphicFramePr>
        <p:xfrm>
          <a:off x="358422" y="1715709"/>
          <a:ext cx="11473044" cy="308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61032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1D52-5DB0-2082-E862-88367573A8E5}"/>
              </a:ext>
            </a:extLst>
          </p:cNvPr>
          <p:cNvSpPr>
            <a:spLocks noGrp="1"/>
          </p:cNvSpPr>
          <p:nvPr>
            <p:ph type="title"/>
          </p:nvPr>
        </p:nvSpPr>
        <p:spPr>
          <a:xfrm>
            <a:off x="517358" y="365125"/>
            <a:ext cx="10836442" cy="556137"/>
          </a:xfrm>
        </p:spPr>
        <p:txBody>
          <a:bodyPr>
            <a:normAutofit/>
          </a:bodyPr>
          <a:lstStyle/>
          <a:p>
            <a:r>
              <a:rPr lang="en-US" sz="2800" dirty="0">
                <a:latin typeface="Arial"/>
                <a:cs typeface="Arial"/>
              </a:rPr>
              <a:t>Emotional Intelligence (EI)</a:t>
            </a:r>
          </a:p>
        </p:txBody>
      </p:sp>
      <p:sp>
        <p:nvSpPr>
          <p:cNvPr id="3" name="Content Placeholder 2">
            <a:extLst>
              <a:ext uri="{FF2B5EF4-FFF2-40B4-BE49-F238E27FC236}">
                <a16:creationId xmlns:a16="http://schemas.microsoft.com/office/drawing/2014/main" id="{ECBBF924-62DB-B84D-066A-36D8530E3DDB}"/>
              </a:ext>
            </a:extLst>
          </p:cNvPr>
          <p:cNvSpPr>
            <a:spLocks noGrp="1"/>
          </p:cNvSpPr>
          <p:nvPr>
            <p:ph idx="1"/>
          </p:nvPr>
        </p:nvSpPr>
        <p:spPr>
          <a:xfrm>
            <a:off x="569194" y="973880"/>
            <a:ext cx="6248400" cy="5292344"/>
          </a:xfrm>
        </p:spPr>
        <p:txBody>
          <a:bodyPr vert="horz" lIns="91440" tIns="45720" rIns="91440" bIns="45720" rtlCol="0" anchor="t">
            <a:normAutofit/>
          </a:bodyPr>
          <a:lstStyle/>
          <a:p>
            <a:pPr marL="0" indent="0">
              <a:buNone/>
            </a:pPr>
            <a:endParaRPr lang="en-US" sz="1800" dirty="0">
              <a:latin typeface="Arial"/>
              <a:cs typeface="Arial"/>
            </a:endParaRPr>
          </a:p>
          <a:p>
            <a:pPr marL="0" indent="0">
              <a:buNone/>
            </a:pPr>
            <a:endParaRPr lang="en-US" sz="1800" dirty="0">
              <a:latin typeface="Arial"/>
              <a:ea typeface="+mn-lt"/>
              <a:cs typeface="Arial"/>
            </a:endParaRPr>
          </a:p>
          <a:p>
            <a:pPr marL="0" indent="0">
              <a:buNone/>
            </a:pPr>
            <a:endParaRPr lang="en-US" b="1" dirty="0">
              <a:latin typeface="Arial"/>
              <a:cs typeface="Arial"/>
            </a:endParaRPr>
          </a:p>
        </p:txBody>
      </p:sp>
      <p:graphicFrame>
        <p:nvGraphicFramePr>
          <p:cNvPr id="264" name="Diagram 263">
            <a:extLst>
              <a:ext uri="{FF2B5EF4-FFF2-40B4-BE49-F238E27FC236}">
                <a16:creationId xmlns:a16="http://schemas.microsoft.com/office/drawing/2014/main" id="{0AF066B1-9165-9A7E-E321-8F203CD666BC}"/>
              </a:ext>
            </a:extLst>
          </p:cNvPr>
          <p:cNvGraphicFramePr/>
          <p:nvPr>
            <p:extLst>
              <p:ext uri="{D42A27DB-BD31-4B8C-83A1-F6EECF244321}">
                <p14:modId xmlns:p14="http://schemas.microsoft.com/office/powerpoint/2010/main" val="3178107648"/>
              </p:ext>
            </p:extLst>
          </p:nvPr>
        </p:nvGraphicFramePr>
        <p:xfrm>
          <a:off x="6791159" y="1720516"/>
          <a:ext cx="4558631"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46" name="TextBox 745">
            <a:extLst>
              <a:ext uri="{FF2B5EF4-FFF2-40B4-BE49-F238E27FC236}">
                <a16:creationId xmlns:a16="http://schemas.microsoft.com/office/drawing/2014/main" id="{DAD95591-5F22-FE5B-2B3A-D5FD86BB8E09}"/>
              </a:ext>
            </a:extLst>
          </p:cNvPr>
          <p:cNvSpPr txBox="1"/>
          <p:nvPr/>
        </p:nvSpPr>
        <p:spPr>
          <a:xfrm>
            <a:off x="8780819" y="3363339"/>
            <a:ext cx="5733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EI</a:t>
            </a:r>
          </a:p>
        </p:txBody>
      </p:sp>
      <p:pic>
        <p:nvPicPr>
          <p:cNvPr id="35" name="Picture 34" descr="A blue and white diagram with white text&#10;&#10;Description automatically generated">
            <a:extLst>
              <a:ext uri="{FF2B5EF4-FFF2-40B4-BE49-F238E27FC236}">
                <a16:creationId xmlns:a16="http://schemas.microsoft.com/office/drawing/2014/main" id="{3AD6695F-1396-B91C-4B3F-0C29F5E8E32D}"/>
              </a:ext>
            </a:extLst>
          </p:cNvPr>
          <p:cNvPicPr>
            <a:picLocks noChangeAspect="1"/>
          </p:cNvPicPr>
          <p:nvPr/>
        </p:nvPicPr>
        <p:blipFill>
          <a:blip r:embed="rId7"/>
          <a:stretch>
            <a:fillRect/>
          </a:stretch>
        </p:blipFill>
        <p:spPr>
          <a:xfrm>
            <a:off x="519624" y="943811"/>
            <a:ext cx="6273281" cy="5331326"/>
          </a:xfrm>
          <a:prstGeom prst="rect">
            <a:avLst/>
          </a:prstGeom>
        </p:spPr>
      </p:pic>
    </p:spTree>
    <p:extLst>
      <p:ext uri="{BB962C8B-B14F-4D97-AF65-F5344CB8AC3E}">
        <p14:creationId xmlns:p14="http://schemas.microsoft.com/office/powerpoint/2010/main" val="2354775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9EDF0-B90C-DD80-FBC8-9B5A65B4DC38}"/>
              </a:ext>
            </a:extLst>
          </p:cNvPr>
          <p:cNvSpPr>
            <a:spLocks noGrp="1"/>
          </p:cNvSpPr>
          <p:nvPr>
            <p:ph type="title"/>
          </p:nvPr>
        </p:nvSpPr>
        <p:spPr>
          <a:xfrm>
            <a:off x="684212" y="211665"/>
            <a:ext cx="10820400" cy="1507067"/>
          </a:xfrm>
        </p:spPr>
        <p:txBody>
          <a:bodyPr>
            <a:normAutofit/>
          </a:bodyPr>
          <a:lstStyle/>
          <a:p>
            <a:r>
              <a:rPr lang="en-US" sz="2800" dirty="0">
                <a:latin typeface="Arial"/>
                <a:cs typeface="Arial"/>
              </a:rPr>
              <a:t>TK-Maxx Retail INTERNATIONAL COMPANY - the case example of EI in An Organization</a:t>
            </a:r>
          </a:p>
        </p:txBody>
      </p:sp>
      <p:sp>
        <p:nvSpPr>
          <p:cNvPr id="3" name="Content Placeholder 2">
            <a:extLst>
              <a:ext uri="{FF2B5EF4-FFF2-40B4-BE49-F238E27FC236}">
                <a16:creationId xmlns:a16="http://schemas.microsoft.com/office/drawing/2014/main" id="{94228A48-F681-0E1A-C8AE-ED7B3A1F475A}"/>
              </a:ext>
            </a:extLst>
          </p:cNvPr>
          <p:cNvSpPr>
            <a:spLocks noGrp="1"/>
          </p:cNvSpPr>
          <p:nvPr>
            <p:ph idx="1"/>
          </p:nvPr>
        </p:nvSpPr>
        <p:spPr>
          <a:xfrm>
            <a:off x="684212" y="1712940"/>
            <a:ext cx="10820400" cy="4626067"/>
          </a:xfrm>
        </p:spPr>
        <p:txBody>
          <a:bodyPr vert="horz" lIns="91440" tIns="45720" rIns="91440" bIns="45720" rtlCol="0" anchor="t">
            <a:normAutofit/>
          </a:bodyPr>
          <a:lstStyle/>
          <a:p>
            <a:pPr marL="0" indent="0">
              <a:buClr>
                <a:prstClr val="white"/>
              </a:buClr>
              <a:buNone/>
            </a:pPr>
            <a:r>
              <a:rPr lang="en-US" dirty="0">
                <a:latin typeface="Arial"/>
                <a:cs typeface="Arial"/>
              </a:rPr>
              <a:t>In</a:t>
            </a:r>
            <a:r>
              <a:rPr lang="en-US" dirty="0">
                <a:latin typeface="Arial"/>
                <a:ea typeface="+mn-lt"/>
                <a:cs typeface="+mn-lt"/>
              </a:rPr>
              <a:t> 2022 the company had 340,000 employees globally.</a:t>
            </a:r>
            <a:endParaRPr lang="en-US" dirty="0">
              <a:latin typeface="Arial"/>
              <a:cs typeface="Arial"/>
            </a:endParaRPr>
          </a:p>
          <a:p>
            <a:pPr marL="0" indent="0">
              <a:buNone/>
            </a:pPr>
            <a:endParaRPr lang="en-US" dirty="0">
              <a:latin typeface="Arial"/>
              <a:ea typeface="+mn-lt"/>
              <a:cs typeface="+mn-lt"/>
            </a:endParaRPr>
          </a:p>
          <a:p>
            <a:pPr marL="0" indent="0">
              <a:buClr>
                <a:prstClr val="white"/>
              </a:buClr>
              <a:buNone/>
            </a:pPr>
            <a:endParaRPr lang="en-US" dirty="0">
              <a:latin typeface="Arial"/>
              <a:cs typeface="Arial"/>
            </a:endParaRPr>
          </a:p>
          <a:p>
            <a:pPr marL="0" indent="0">
              <a:buClr>
                <a:srgbClr val="FFFFFF"/>
              </a:buClr>
              <a:buNone/>
            </a:pPr>
            <a:endParaRPr lang="en-US" sz="1600" dirty="0">
              <a:latin typeface="Arial"/>
              <a:cs typeface="Arial"/>
            </a:endParaRPr>
          </a:p>
          <a:p>
            <a:pPr marL="0" indent="0">
              <a:buNone/>
            </a:pPr>
            <a:endParaRPr lang="en-US" dirty="0">
              <a:cs typeface="Arial"/>
            </a:endParaRPr>
          </a:p>
          <a:p>
            <a:pPr marL="0" indent="0">
              <a:buNone/>
            </a:pPr>
            <a:endParaRPr lang="en-US" dirty="0">
              <a:cs typeface="Arial"/>
            </a:endParaRPr>
          </a:p>
          <a:p>
            <a:endParaRPr lang="en-US" dirty="0"/>
          </a:p>
        </p:txBody>
      </p:sp>
      <p:pic>
        <p:nvPicPr>
          <p:cNvPr id="4" name="Picture 3" descr="A screenshot of a survey&#10;&#10;Description automatically generated">
            <a:extLst>
              <a:ext uri="{FF2B5EF4-FFF2-40B4-BE49-F238E27FC236}">
                <a16:creationId xmlns:a16="http://schemas.microsoft.com/office/drawing/2014/main" id="{72BFCE73-E463-2D2A-47D8-CA0E96C7305C}"/>
              </a:ext>
            </a:extLst>
          </p:cNvPr>
          <p:cNvPicPr>
            <a:picLocks noChangeAspect="1"/>
          </p:cNvPicPr>
          <p:nvPr/>
        </p:nvPicPr>
        <p:blipFill>
          <a:blip r:embed="rId2"/>
          <a:stretch>
            <a:fillRect/>
          </a:stretch>
        </p:blipFill>
        <p:spPr>
          <a:xfrm>
            <a:off x="7795684" y="1718380"/>
            <a:ext cx="3444522" cy="4620683"/>
          </a:xfrm>
          <a:prstGeom prst="rect">
            <a:avLst/>
          </a:prstGeom>
        </p:spPr>
      </p:pic>
      <p:graphicFrame>
        <p:nvGraphicFramePr>
          <p:cNvPr id="5" name="Diagram 4">
            <a:extLst>
              <a:ext uri="{FF2B5EF4-FFF2-40B4-BE49-F238E27FC236}">
                <a16:creationId xmlns:a16="http://schemas.microsoft.com/office/drawing/2014/main" id="{133AF812-2326-07B5-765A-AF7922377144}"/>
              </a:ext>
            </a:extLst>
          </p:cNvPr>
          <p:cNvGraphicFramePr/>
          <p:nvPr>
            <p:extLst>
              <p:ext uri="{D42A27DB-BD31-4B8C-83A1-F6EECF244321}">
                <p14:modId xmlns:p14="http://schemas.microsoft.com/office/powerpoint/2010/main" val="3963695412"/>
              </p:ext>
            </p:extLst>
          </p:nvPr>
        </p:nvGraphicFramePr>
        <p:xfrm>
          <a:off x="691445" y="2235199"/>
          <a:ext cx="6956776" cy="11881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8" name="Picture 147" descr="A person holding flowers behind her face&#10;&#10;Description automatically generated">
            <a:extLst>
              <a:ext uri="{FF2B5EF4-FFF2-40B4-BE49-F238E27FC236}">
                <a16:creationId xmlns:a16="http://schemas.microsoft.com/office/drawing/2014/main" id="{565BF84A-68A4-4C05-DBBA-0EC767520623}"/>
              </a:ext>
            </a:extLst>
          </p:cNvPr>
          <p:cNvPicPr>
            <a:picLocks noChangeAspect="1"/>
          </p:cNvPicPr>
          <p:nvPr/>
        </p:nvPicPr>
        <p:blipFill>
          <a:blip r:embed="rId8"/>
          <a:stretch>
            <a:fillRect/>
          </a:stretch>
        </p:blipFill>
        <p:spPr>
          <a:xfrm>
            <a:off x="684919" y="3794478"/>
            <a:ext cx="6405385" cy="2542822"/>
          </a:xfrm>
          <a:prstGeom prst="rect">
            <a:avLst/>
          </a:prstGeom>
        </p:spPr>
      </p:pic>
    </p:spTree>
    <p:extLst>
      <p:ext uri="{BB962C8B-B14F-4D97-AF65-F5344CB8AC3E}">
        <p14:creationId xmlns:p14="http://schemas.microsoft.com/office/powerpoint/2010/main" val="1370724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368E14-9872-5ACF-8EFD-85CD83223CB3}"/>
              </a:ext>
            </a:extLst>
          </p:cNvPr>
          <p:cNvSpPr txBox="1"/>
          <p:nvPr/>
        </p:nvSpPr>
        <p:spPr>
          <a:xfrm>
            <a:off x="605503" y="857893"/>
            <a:ext cx="10863658" cy="5115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endParaRPr lang="en-US" sz="1600" dirty="0">
              <a:solidFill>
                <a:srgbClr val="0F496F"/>
              </a:solidFill>
              <a:latin typeface="Arial"/>
              <a:cs typeface="Arial"/>
            </a:endParaRPr>
          </a:p>
          <a:p>
            <a:pPr marL="285750" indent="-285750">
              <a:spcBef>
                <a:spcPct val="20000"/>
              </a:spcBef>
              <a:spcAft>
                <a:spcPts val="600"/>
              </a:spcAft>
              <a:buFont typeface="Arial"/>
              <a:buChar char="•"/>
            </a:pPr>
            <a:r>
              <a:rPr lang="en-US" sz="2000" dirty="0">
                <a:latin typeface="Arial"/>
                <a:cs typeface="Arial"/>
              </a:rPr>
              <a:t>"Our recruitment efforts aim to fill positions with high turnover and address seasonal staffing needs.[..] We also have faced and may continue to face potential challenges relating to Associates’ willingness or ability to staff our stores and distribution centers to continue employment due to economic pressures and health concerns" (TJX (AR), 2023, p.15).</a:t>
            </a:r>
            <a:endParaRPr lang="en-US" sz="2000">
              <a:latin typeface="Arial"/>
              <a:cs typeface="Arial"/>
            </a:endParaRPr>
          </a:p>
          <a:p>
            <a:pPr marL="285750" indent="-285750">
              <a:spcBef>
                <a:spcPct val="20000"/>
              </a:spcBef>
              <a:spcAft>
                <a:spcPts val="600"/>
              </a:spcAft>
              <a:buFont typeface="Arial"/>
              <a:buChar char="•"/>
            </a:pPr>
            <a:r>
              <a:rPr lang="en-US" sz="2000" dirty="0">
                <a:latin typeface="Arial"/>
                <a:cs typeface="Arial"/>
              </a:rPr>
              <a:t>The main problem: High employee turnover. </a:t>
            </a:r>
            <a:endParaRPr lang="en-US" sz="1600" dirty="0">
              <a:latin typeface="Arial"/>
              <a:cs typeface="Arial"/>
            </a:endParaRPr>
          </a:p>
          <a:p>
            <a:endParaRPr lang="en-US" dirty="0"/>
          </a:p>
        </p:txBody>
      </p:sp>
      <p:sp>
        <p:nvSpPr>
          <p:cNvPr id="3" name="TextBox 2">
            <a:extLst>
              <a:ext uri="{FF2B5EF4-FFF2-40B4-BE49-F238E27FC236}">
                <a16:creationId xmlns:a16="http://schemas.microsoft.com/office/drawing/2014/main" id="{D9C3AD50-5F08-93A7-BD83-23C2E14D80BF}"/>
              </a:ext>
            </a:extLst>
          </p:cNvPr>
          <p:cNvSpPr txBox="1"/>
          <p:nvPr/>
        </p:nvSpPr>
        <p:spPr>
          <a:xfrm>
            <a:off x="707407" y="72837"/>
            <a:ext cx="1075818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Arial"/>
                <a:cs typeface="Arial"/>
              </a:rPr>
              <a:t>EI in Tk Maxx UK </a:t>
            </a:r>
            <a:endParaRPr lang="en-US" sz="2800" dirty="0"/>
          </a:p>
        </p:txBody>
      </p:sp>
      <p:pic>
        <p:nvPicPr>
          <p:cNvPr id="14" name="Picture 13">
            <a:extLst>
              <a:ext uri="{FF2B5EF4-FFF2-40B4-BE49-F238E27FC236}">
                <a16:creationId xmlns:a16="http://schemas.microsoft.com/office/drawing/2014/main" id="{BD5E84B8-71D2-B703-A10A-E99C5288F463}"/>
              </a:ext>
            </a:extLst>
          </p:cNvPr>
          <p:cNvPicPr>
            <a:picLocks noChangeAspect="1"/>
          </p:cNvPicPr>
          <p:nvPr/>
        </p:nvPicPr>
        <p:blipFill>
          <a:blip r:embed="rId2"/>
          <a:stretch>
            <a:fillRect/>
          </a:stretch>
        </p:blipFill>
        <p:spPr>
          <a:xfrm>
            <a:off x="776112" y="853402"/>
            <a:ext cx="10512777" cy="2568863"/>
          </a:xfrm>
          <a:prstGeom prst="rect">
            <a:avLst/>
          </a:prstGeom>
        </p:spPr>
      </p:pic>
    </p:spTree>
    <p:extLst>
      <p:ext uri="{BB962C8B-B14F-4D97-AF65-F5344CB8AC3E}">
        <p14:creationId xmlns:p14="http://schemas.microsoft.com/office/powerpoint/2010/main" val="474297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D7FF7-6797-B730-D133-5922505766E8}"/>
              </a:ext>
            </a:extLst>
          </p:cNvPr>
          <p:cNvSpPr>
            <a:spLocks noGrp="1"/>
          </p:cNvSpPr>
          <p:nvPr>
            <p:ph type="title"/>
          </p:nvPr>
        </p:nvSpPr>
        <p:spPr>
          <a:xfrm>
            <a:off x="684212" y="324554"/>
            <a:ext cx="8534400" cy="1507067"/>
          </a:xfrm>
        </p:spPr>
        <p:txBody>
          <a:bodyPr>
            <a:normAutofit/>
          </a:bodyPr>
          <a:lstStyle/>
          <a:p>
            <a:r>
              <a:rPr lang="en-US" sz="2800" dirty="0">
                <a:latin typeface="Arial"/>
                <a:cs typeface="Arial"/>
              </a:rPr>
              <a:t>The Importance of EI in Organization</a:t>
            </a:r>
          </a:p>
        </p:txBody>
      </p:sp>
      <p:sp>
        <p:nvSpPr>
          <p:cNvPr id="3" name="Content Placeholder 2">
            <a:extLst>
              <a:ext uri="{FF2B5EF4-FFF2-40B4-BE49-F238E27FC236}">
                <a16:creationId xmlns:a16="http://schemas.microsoft.com/office/drawing/2014/main" id="{2388C58C-09A9-3893-DBE5-75223A63438B}"/>
              </a:ext>
            </a:extLst>
          </p:cNvPr>
          <p:cNvSpPr>
            <a:spLocks noGrp="1"/>
          </p:cNvSpPr>
          <p:nvPr>
            <p:ph idx="1"/>
          </p:nvPr>
        </p:nvSpPr>
        <p:spPr>
          <a:xfrm>
            <a:off x="684212" y="1715911"/>
            <a:ext cx="10820400" cy="4814711"/>
          </a:xfrm>
        </p:spPr>
        <p:txBody>
          <a:bodyPr vert="horz" lIns="91440" tIns="45720" rIns="91440" bIns="45720" rtlCol="0" anchor="t">
            <a:normAutofit/>
          </a:bodyPr>
          <a:lstStyle/>
          <a:p>
            <a:r>
              <a:rPr lang="en-US" sz="2400" dirty="0">
                <a:latin typeface="Arial"/>
                <a:cs typeface="Arial"/>
              </a:rPr>
              <a:t>Benefits of high EI for organization</a:t>
            </a:r>
          </a:p>
          <a:p>
            <a:pPr marL="0" indent="0">
              <a:buNone/>
            </a:pPr>
            <a:endParaRPr lang="en-US" sz="2400" dirty="0">
              <a:latin typeface="Arial"/>
              <a:cs typeface="Arial"/>
            </a:endParaRPr>
          </a:p>
          <a:p>
            <a:endParaRPr lang="en-US" dirty="0"/>
          </a:p>
        </p:txBody>
      </p:sp>
      <p:graphicFrame>
        <p:nvGraphicFramePr>
          <p:cNvPr id="4" name="Diagram 3">
            <a:extLst>
              <a:ext uri="{FF2B5EF4-FFF2-40B4-BE49-F238E27FC236}">
                <a16:creationId xmlns:a16="http://schemas.microsoft.com/office/drawing/2014/main" id="{E12D3604-F868-79C3-6F0C-8D64896AAFFC}"/>
              </a:ext>
            </a:extLst>
          </p:cNvPr>
          <p:cNvGraphicFramePr/>
          <p:nvPr>
            <p:extLst>
              <p:ext uri="{D42A27DB-BD31-4B8C-83A1-F6EECF244321}">
                <p14:modId xmlns:p14="http://schemas.microsoft.com/office/powerpoint/2010/main" val="1078777424"/>
              </p:ext>
            </p:extLst>
          </p:nvPr>
        </p:nvGraphicFramePr>
        <p:xfrm>
          <a:off x="691446" y="2432754"/>
          <a:ext cx="10823220" cy="379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553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5DC71-3D1A-2A0F-43C3-68FF19CCFC91}"/>
              </a:ext>
            </a:extLst>
          </p:cNvPr>
          <p:cNvSpPr>
            <a:spLocks noGrp="1"/>
          </p:cNvSpPr>
          <p:nvPr>
            <p:ph type="title"/>
          </p:nvPr>
        </p:nvSpPr>
        <p:spPr>
          <a:xfrm>
            <a:off x="443580" y="222806"/>
            <a:ext cx="11288294" cy="469530"/>
          </a:xfrm>
        </p:spPr>
        <p:txBody>
          <a:bodyPr>
            <a:normAutofit fontScale="90000"/>
          </a:bodyPr>
          <a:lstStyle/>
          <a:p>
            <a:r>
              <a:rPr lang="en-US" sz="2800" dirty="0">
                <a:latin typeface="Arial"/>
                <a:cs typeface="Arial"/>
              </a:rPr>
              <a:t>EI Models</a:t>
            </a:r>
          </a:p>
        </p:txBody>
      </p:sp>
      <p:sp>
        <p:nvSpPr>
          <p:cNvPr id="3" name="Content Placeholder 2">
            <a:extLst>
              <a:ext uri="{FF2B5EF4-FFF2-40B4-BE49-F238E27FC236}">
                <a16:creationId xmlns:a16="http://schemas.microsoft.com/office/drawing/2014/main" id="{32AF2ECB-7A55-8264-8417-16EC0FFAA052}"/>
              </a:ext>
            </a:extLst>
          </p:cNvPr>
          <p:cNvSpPr>
            <a:spLocks noGrp="1"/>
          </p:cNvSpPr>
          <p:nvPr>
            <p:ph idx="1"/>
          </p:nvPr>
        </p:nvSpPr>
        <p:spPr>
          <a:xfrm>
            <a:off x="317324" y="846964"/>
            <a:ext cx="6333808" cy="5419260"/>
          </a:xfrm>
        </p:spPr>
        <p:txBody>
          <a:bodyPr vert="horz" lIns="91440" tIns="45720" rIns="91440" bIns="45720" rtlCol="0" anchor="t">
            <a:normAutofit/>
          </a:bodyPr>
          <a:lstStyle/>
          <a:p>
            <a:pPr marL="0" indent="0">
              <a:buNone/>
            </a:pPr>
            <a:r>
              <a:rPr lang="en-US" sz="1600" dirty="0">
                <a:latin typeface="Arial"/>
                <a:ea typeface="+mn-lt"/>
                <a:cs typeface="+mn-lt"/>
              </a:rPr>
              <a:t>Salovey and Mayer (1997) Ability Model</a:t>
            </a:r>
            <a:endParaRPr lang="en-US" sz="1600" dirty="0">
              <a:latin typeface="Arial"/>
              <a:cs typeface="Arial"/>
            </a:endParaRPr>
          </a:p>
          <a:p>
            <a:pPr marL="0" indent="0">
              <a:buClr>
                <a:srgbClr val="FFFFFF"/>
              </a:buClr>
              <a:buNone/>
            </a:pPr>
            <a:endParaRPr lang="en-US" sz="2400" dirty="0">
              <a:latin typeface="Arial"/>
              <a:cs typeface="Arial"/>
            </a:endParaRPr>
          </a:p>
          <a:p>
            <a:pPr>
              <a:buClr>
                <a:srgbClr val="FFFFFF"/>
              </a:buClr>
            </a:pPr>
            <a:endParaRPr lang="en-US" sz="2400" dirty="0">
              <a:latin typeface="Arial"/>
              <a:cs typeface="Arial"/>
            </a:endParaRPr>
          </a:p>
          <a:p>
            <a:pPr>
              <a:buClr>
                <a:srgbClr val="FFFFFF"/>
              </a:buClr>
            </a:pPr>
            <a:endParaRPr lang="en-US" sz="2400" dirty="0">
              <a:latin typeface="Arial"/>
              <a:cs typeface="Arial"/>
            </a:endParaRPr>
          </a:p>
          <a:p>
            <a:pPr marL="0" indent="0">
              <a:buClr>
                <a:srgbClr val="FFFFFF"/>
              </a:buClr>
              <a:buNone/>
            </a:pPr>
            <a:r>
              <a:rPr lang="en-US" sz="1600" dirty="0">
                <a:latin typeface="Arial"/>
                <a:cs typeface="Arial"/>
              </a:rPr>
              <a:t>Mixed Model: Bar-on Model (2006)</a:t>
            </a:r>
          </a:p>
          <a:p>
            <a:pPr marL="0" indent="0">
              <a:buClr>
                <a:srgbClr val="FFFFFF"/>
              </a:buClr>
              <a:buNone/>
            </a:pPr>
            <a:endParaRPr lang="en-US" sz="2400" dirty="0">
              <a:latin typeface="Arial"/>
              <a:cs typeface="Arial"/>
            </a:endParaRPr>
          </a:p>
          <a:p>
            <a:pPr>
              <a:buClr>
                <a:srgbClr val="FFFFFF"/>
              </a:buClr>
            </a:pPr>
            <a:endParaRPr lang="en-US" sz="2400" dirty="0">
              <a:latin typeface="Arial"/>
              <a:cs typeface="Arial"/>
            </a:endParaRPr>
          </a:p>
          <a:p>
            <a:pPr>
              <a:buClr>
                <a:srgbClr val="FFFFFF"/>
              </a:buClr>
            </a:pPr>
            <a:endParaRPr lang="en-US" sz="2400" dirty="0">
              <a:latin typeface="Arial"/>
              <a:cs typeface="Arial"/>
            </a:endParaRPr>
          </a:p>
          <a:p>
            <a:pPr marL="0" indent="0">
              <a:buClr>
                <a:srgbClr val="FFFFFF"/>
              </a:buClr>
              <a:buNone/>
            </a:pPr>
            <a:endParaRPr lang="en-US" sz="2400" dirty="0">
              <a:latin typeface="Arial"/>
              <a:cs typeface="Arial"/>
            </a:endParaRPr>
          </a:p>
          <a:p>
            <a:pPr>
              <a:buClr>
                <a:prstClr val="white"/>
              </a:buClr>
            </a:pPr>
            <a:endParaRPr lang="en-US" dirty="0">
              <a:latin typeface="Century Gothic" panose="020B0502020202020204"/>
              <a:cs typeface="Arial"/>
            </a:endParaRPr>
          </a:p>
        </p:txBody>
      </p:sp>
      <p:graphicFrame>
        <p:nvGraphicFramePr>
          <p:cNvPr id="5" name="Diagram 4">
            <a:extLst>
              <a:ext uri="{FF2B5EF4-FFF2-40B4-BE49-F238E27FC236}">
                <a16:creationId xmlns:a16="http://schemas.microsoft.com/office/drawing/2014/main" id="{3860E7DD-94A0-1701-D3E6-B40491566180}"/>
              </a:ext>
            </a:extLst>
          </p:cNvPr>
          <p:cNvGraphicFramePr/>
          <p:nvPr>
            <p:extLst>
              <p:ext uri="{D42A27DB-BD31-4B8C-83A1-F6EECF244321}">
                <p14:modId xmlns:p14="http://schemas.microsoft.com/office/powerpoint/2010/main" val="3609493077"/>
              </p:ext>
            </p:extLst>
          </p:nvPr>
        </p:nvGraphicFramePr>
        <p:xfrm>
          <a:off x="437444" y="1219198"/>
          <a:ext cx="6095999" cy="15268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56" name="Picture 255" descr="A diagram of emotional intelligence theory&#10;&#10;Description automatically generated">
            <a:extLst>
              <a:ext uri="{FF2B5EF4-FFF2-40B4-BE49-F238E27FC236}">
                <a16:creationId xmlns:a16="http://schemas.microsoft.com/office/drawing/2014/main" id="{DFC1F644-0DD7-4906-F2B2-55249E6F6F49}"/>
              </a:ext>
            </a:extLst>
          </p:cNvPr>
          <p:cNvPicPr>
            <a:picLocks noChangeAspect="1"/>
          </p:cNvPicPr>
          <p:nvPr/>
        </p:nvPicPr>
        <p:blipFill>
          <a:blip r:embed="rId7"/>
          <a:stretch>
            <a:fillRect/>
          </a:stretch>
        </p:blipFill>
        <p:spPr>
          <a:xfrm>
            <a:off x="437444" y="3165517"/>
            <a:ext cx="6096000" cy="2968187"/>
          </a:xfrm>
          <a:prstGeom prst="rect">
            <a:avLst/>
          </a:prstGeom>
        </p:spPr>
      </p:pic>
      <p:graphicFrame>
        <p:nvGraphicFramePr>
          <p:cNvPr id="257" name="Diagram 256">
            <a:extLst>
              <a:ext uri="{FF2B5EF4-FFF2-40B4-BE49-F238E27FC236}">
                <a16:creationId xmlns:a16="http://schemas.microsoft.com/office/drawing/2014/main" id="{94444445-EE1D-9878-C781-5DB10D025B27}"/>
              </a:ext>
            </a:extLst>
          </p:cNvPr>
          <p:cNvGraphicFramePr/>
          <p:nvPr>
            <p:extLst>
              <p:ext uri="{D42A27DB-BD31-4B8C-83A1-F6EECF244321}">
                <p14:modId xmlns:p14="http://schemas.microsoft.com/office/powerpoint/2010/main" val="1751713149"/>
              </p:ext>
            </p:extLst>
          </p:nvPr>
        </p:nvGraphicFramePr>
        <p:xfrm>
          <a:off x="6646334" y="1021645"/>
          <a:ext cx="4882444" cy="213359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53" name="TextBox 552">
            <a:extLst>
              <a:ext uri="{FF2B5EF4-FFF2-40B4-BE49-F238E27FC236}">
                <a16:creationId xmlns:a16="http://schemas.microsoft.com/office/drawing/2014/main" id="{F8CFC74A-4D9E-9573-FB78-EC0B85B1B253}"/>
              </a:ext>
            </a:extLst>
          </p:cNvPr>
          <p:cNvSpPr txBox="1"/>
          <p:nvPr/>
        </p:nvSpPr>
        <p:spPr>
          <a:xfrm>
            <a:off x="7245154" y="677764"/>
            <a:ext cx="395294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chemeClr val="bg1"/>
                </a:solidFill>
                <a:latin typeface="Arial"/>
                <a:cs typeface="Arial"/>
              </a:rPr>
              <a:t>Mixed Model: Goleman's Model</a:t>
            </a:r>
          </a:p>
        </p:txBody>
      </p:sp>
      <p:graphicFrame>
        <p:nvGraphicFramePr>
          <p:cNvPr id="595" name="Diagram 594">
            <a:extLst>
              <a:ext uri="{FF2B5EF4-FFF2-40B4-BE49-F238E27FC236}">
                <a16:creationId xmlns:a16="http://schemas.microsoft.com/office/drawing/2014/main" id="{D1CC92B1-781F-E99D-4569-5D758599A5B4}"/>
              </a:ext>
            </a:extLst>
          </p:cNvPr>
          <p:cNvGraphicFramePr/>
          <p:nvPr>
            <p:extLst>
              <p:ext uri="{D42A27DB-BD31-4B8C-83A1-F6EECF244321}">
                <p14:modId xmlns:p14="http://schemas.microsoft.com/office/powerpoint/2010/main" val="906931202"/>
              </p:ext>
            </p:extLst>
          </p:nvPr>
        </p:nvGraphicFramePr>
        <p:xfrm>
          <a:off x="7365999" y="3561643"/>
          <a:ext cx="3499557" cy="285326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818" name="TextBox 817">
            <a:extLst>
              <a:ext uri="{FF2B5EF4-FFF2-40B4-BE49-F238E27FC236}">
                <a16:creationId xmlns:a16="http://schemas.microsoft.com/office/drawing/2014/main" id="{E8E23D30-4869-49AD-D3D1-46333B03A51D}"/>
              </a:ext>
            </a:extLst>
          </p:cNvPr>
          <p:cNvSpPr txBox="1"/>
          <p:nvPr/>
        </p:nvSpPr>
        <p:spPr>
          <a:xfrm>
            <a:off x="7341140" y="3554813"/>
            <a:ext cx="349832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chemeClr val="bg1"/>
                </a:solidFill>
                <a:latin typeface="Arial"/>
                <a:cs typeface="Arial"/>
              </a:rPr>
              <a:t>The Trait Model</a:t>
            </a:r>
          </a:p>
        </p:txBody>
      </p:sp>
    </p:spTree>
    <p:extLst>
      <p:ext uri="{BB962C8B-B14F-4D97-AF65-F5344CB8AC3E}">
        <p14:creationId xmlns:p14="http://schemas.microsoft.com/office/powerpoint/2010/main" val="711283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7779AD-5AC8-1A32-6A3F-E9ABC41544A9}"/>
              </a:ext>
            </a:extLst>
          </p:cNvPr>
          <p:cNvSpPr>
            <a:spLocks noGrp="1"/>
          </p:cNvSpPr>
          <p:nvPr>
            <p:ph idx="1"/>
          </p:nvPr>
        </p:nvSpPr>
        <p:spPr>
          <a:xfrm>
            <a:off x="684212" y="1151467"/>
            <a:ext cx="10820400" cy="5012266"/>
          </a:xfrm>
        </p:spPr>
        <p:txBody>
          <a:bodyPr vert="horz" lIns="91440" tIns="45720" rIns="91440" bIns="45720" rtlCol="0" anchor="t">
            <a:normAutofit/>
          </a:bodyPr>
          <a:lstStyle/>
          <a:p>
            <a:pPr>
              <a:buClr>
                <a:prstClr val="white"/>
              </a:buClr>
            </a:pPr>
            <a:r>
              <a:rPr lang="en-US" dirty="0"/>
              <a:t>The Goleman's Model</a:t>
            </a:r>
          </a:p>
          <a:p>
            <a:r>
              <a:rPr lang="en-US" dirty="0"/>
              <a:t>The Bar-on Model</a:t>
            </a:r>
          </a:p>
          <a:p>
            <a:pPr marL="0" indent="0">
              <a:buClr>
                <a:srgbClr val="FFFFFF"/>
              </a:buClr>
              <a:buNone/>
            </a:pPr>
            <a:endParaRPr lang="en-US" dirty="0"/>
          </a:p>
          <a:p>
            <a:pPr marL="0" indent="0">
              <a:buNone/>
            </a:pPr>
            <a:endParaRPr lang="en-US" dirty="0"/>
          </a:p>
        </p:txBody>
      </p:sp>
      <p:sp>
        <p:nvSpPr>
          <p:cNvPr id="5" name="Title 4">
            <a:extLst>
              <a:ext uri="{FF2B5EF4-FFF2-40B4-BE49-F238E27FC236}">
                <a16:creationId xmlns:a16="http://schemas.microsoft.com/office/drawing/2014/main" id="{A5633547-D0BC-9ED8-3AE7-4D0105BD655C}"/>
              </a:ext>
            </a:extLst>
          </p:cNvPr>
          <p:cNvSpPr>
            <a:spLocks noGrp="1"/>
          </p:cNvSpPr>
          <p:nvPr>
            <p:ph type="title"/>
          </p:nvPr>
        </p:nvSpPr>
        <p:spPr>
          <a:xfrm>
            <a:off x="684212" y="395109"/>
            <a:ext cx="10820400" cy="547512"/>
          </a:xfrm>
        </p:spPr>
        <p:txBody>
          <a:bodyPr>
            <a:normAutofit/>
          </a:bodyPr>
          <a:lstStyle/>
          <a:p>
            <a:r>
              <a:rPr lang="en-US" sz="2800" dirty="0">
                <a:latin typeface="Arial"/>
                <a:cs typeface="Arial"/>
              </a:rPr>
              <a:t>The Mixed Model as a solution for TK Maxx Case</a:t>
            </a:r>
          </a:p>
        </p:txBody>
      </p:sp>
      <p:pic>
        <p:nvPicPr>
          <p:cNvPr id="6" name="Picture 5" descr="A diagram of emotional intelligence theory&#10;&#10;Description automatically generated">
            <a:extLst>
              <a:ext uri="{FF2B5EF4-FFF2-40B4-BE49-F238E27FC236}">
                <a16:creationId xmlns:a16="http://schemas.microsoft.com/office/drawing/2014/main" id="{F0460866-40C9-7A1D-9262-6BFB640B3CD6}"/>
              </a:ext>
            </a:extLst>
          </p:cNvPr>
          <p:cNvPicPr>
            <a:picLocks noChangeAspect="1"/>
          </p:cNvPicPr>
          <p:nvPr/>
        </p:nvPicPr>
        <p:blipFill>
          <a:blip r:embed="rId2"/>
          <a:stretch>
            <a:fillRect/>
          </a:stretch>
        </p:blipFill>
        <p:spPr>
          <a:xfrm>
            <a:off x="818445" y="2234184"/>
            <a:ext cx="10428109" cy="3899520"/>
          </a:xfrm>
          <a:prstGeom prst="rect">
            <a:avLst/>
          </a:prstGeom>
        </p:spPr>
      </p:pic>
    </p:spTree>
    <p:extLst>
      <p:ext uri="{BB962C8B-B14F-4D97-AF65-F5344CB8AC3E}">
        <p14:creationId xmlns:p14="http://schemas.microsoft.com/office/powerpoint/2010/main" val="2401821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DE4C5-4E5C-85B9-495F-BFE986C7CB0F}"/>
              </a:ext>
            </a:extLst>
          </p:cNvPr>
          <p:cNvSpPr>
            <a:spLocks noGrp="1"/>
          </p:cNvSpPr>
          <p:nvPr>
            <p:ph type="title"/>
          </p:nvPr>
        </p:nvSpPr>
        <p:spPr>
          <a:xfrm>
            <a:off x="858001" y="142595"/>
            <a:ext cx="10459452" cy="945594"/>
          </a:xfrm>
        </p:spPr>
        <p:txBody>
          <a:bodyPr>
            <a:normAutofit/>
          </a:bodyPr>
          <a:lstStyle/>
          <a:p>
            <a:r>
              <a:rPr lang="en-US" sz="2800">
                <a:latin typeface="Arial"/>
                <a:cs typeface="Arial"/>
              </a:rPr>
              <a:t>Let's Compare all 3 Models</a:t>
            </a:r>
          </a:p>
        </p:txBody>
      </p:sp>
      <p:pic>
        <p:nvPicPr>
          <p:cNvPr id="6" name="Content Placeholder 5" descr="A blue and white text on a black background&#10;&#10;Description automatically generated">
            <a:extLst>
              <a:ext uri="{FF2B5EF4-FFF2-40B4-BE49-F238E27FC236}">
                <a16:creationId xmlns:a16="http://schemas.microsoft.com/office/drawing/2014/main" id="{66E5C3C2-986C-E3DC-980C-D55BF84E8742}"/>
              </a:ext>
            </a:extLst>
          </p:cNvPr>
          <p:cNvPicPr>
            <a:picLocks noGrp="1" noChangeAspect="1"/>
          </p:cNvPicPr>
          <p:nvPr>
            <p:ph idx="1"/>
          </p:nvPr>
        </p:nvPicPr>
        <p:blipFill>
          <a:blip r:embed="rId2"/>
          <a:stretch>
            <a:fillRect/>
          </a:stretch>
        </p:blipFill>
        <p:spPr>
          <a:xfrm>
            <a:off x="703968" y="1085728"/>
            <a:ext cx="10766776" cy="4847409"/>
          </a:xfrm>
        </p:spPr>
      </p:pic>
    </p:spTree>
    <p:extLst>
      <p:ext uri="{BB962C8B-B14F-4D97-AF65-F5344CB8AC3E}">
        <p14:creationId xmlns:p14="http://schemas.microsoft.com/office/powerpoint/2010/main" val="1795921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E909D-F30F-C165-B8A0-3B4858C46D8D}"/>
              </a:ext>
            </a:extLst>
          </p:cNvPr>
          <p:cNvSpPr>
            <a:spLocks noGrp="1"/>
          </p:cNvSpPr>
          <p:nvPr>
            <p:ph type="title"/>
          </p:nvPr>
        </p:nvSpPr>
        <p:spPr>
          <a:xfrm>
            <a:off x="684212" y="211665"/>
            <a:ext cx="10820400" cy="914401"/>
          </a:xfrm>
        </p:spPr>
        <p:txBody>
          <a:bodyPr>
            <a:normAutofit/>
          </a:bodyPr>
          <a:lstStyle/>
          <a:p>
            <a:r>
              <a:rPr lang="en-US" sz="2800" dirty="0">
                <a:latin typeface="Arial"/>
                <a:cs typeface="Arial"/>
              </a:rPr>
              <a:t>Justification of Mixed Model as a Solution</a:t>
            </a:r>
          </a:p>
        </p:txBody>
      </p:sp>
      <p:pic>
        <p:nvPicPr>
          <p:cNvPr id="5" name="Content Placeholder 4" descr="A blue rectangle with white text&#10;&#10;Description automatically generated">
            <a:extLst>
              <a:ext uri="{FF2B5EF4-FFF2-40B4-BE49-F238E27FC236}">
                <a16:creationId xmlns:a16="http://schemas.microsoft.com/office/drawing/2014/main" id="{4864E9EC-EBA6-A994-1B14-6E8E5C3AB748}"/>
              </a:ext>
            </a:extLst>
          </p:cNvPr>
          <p:cNvPicPr>
            <a:picLocks noGrp="1" noChangeAspect="1"/>
          </p:cNvPicPr>
          <p:nvPr>
            <p:ph idx="1"/>
          </p:nvPr>
        </p:nvPicPr>
        <p:blipFill>
          <a:blip r:embed="rId2"/>
          <a:stretch>
            <a:fillRect/>
          </a:stretch>
        </p:blipFill>
        <p:spPr>
          <a:xfrm>
            <a:off x="675746" y="1130999"/>
            <a:ext cx="10526888" cy="5139353"/>
          </a:xfrm>
        </p:spPr>
      </p:pic>
    </p:spTree>
    <p:extLst>
      <p:ext uri="{BB962C8B-B14F-4D97-AF65-F5344CB8AC3E}">
        <p14:creationId xmlns:p14="http://schemas.microsoft.com/office/powerpoint/2010/main" val="23747674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0469A-36AB-DCBC-0BC4-32304FEB4DBC}"/>
              </a:ext>
            </a:extLst>
          </p:cNvPr>
          <p:cNvSpPr>
            <a:spLocks noGrp="1"/>
          </p:cNvSpPr>
          <p:nvPr>
            <p:ph type="title"/>
          </p:nvPr>
        </p:nvSpPr>
        <p:spPr>
          <a:xfrm>
            <a:off x="684212" y="222806"/>
            <a:ext cx="8534400" cy="624752"/>
          </a:xfrm>
        </p:spPr>
        <p:txBody>
          <a:bodyPr>
            <a:normAutofit/>
          </a:bodyPr>
          <a:lstStyle/>
          <a:p>
            <a:r>
              <a:rPr lang="en-US" sz="2800" dirty="0">
                <a:latin typeface="Arial"/>
                <a:cs typeface="Arial"/>
              </a:rPr>
              <a:t>References</a:t>
            </a:r>
          </a:p>
        </p:txBody>
      </p:sp>
      <p:pic>
        <p:nvPicPr>
          <p:cNvPr id="6" name="Content Placeholder 5" descr="A blue text on a blue background&#10;&#10;Description automatically generated">
            <a:extLst>
              <a:ext uri="{FF2B5EF4-FFF2-40B4-BE49-F238E27FC236}">
                <a16:creationId xmlns:a16="http://schemas.microsoft.com/office/drawing/2014/main" id="{BE31DB4E-9064-6209-7E4E-BD1D2A9BE4EC}"/>
              </a:ext>
            </a:extLst>
          </p:cNvPr>
          <p:cNvPicPr>
            <a:picLocks noGrp="1" noChangeAspect="1"/>
          </p:cNvPicPr>
          <p:nvPr>
            <p:ph idx="1"/>
          </p:nvPr>
        </p:nvPicPr>
        <p:blipFill>
          <a:blip r:embed="rId2"/>
          <a:stretch>
            <a:fillRect/>
          </a:stretch>
        </p:blipFill>
        <p:spPr>
          <a:xfrm>
            <a:off x="548746" y="1013355"/>
            <a:ext cx="10936111" cy="5500156"/>
          </a:xfrm>
        </p:spPr>
      </p:pic>
    </p:spTree>
    <p:extLst>
      <p:ext uri="{BB962C8B-B14F-4D97-AF65-F5344CB8AC3E}">
        <p14:creationId xmlns:p14="http://schemas.microsoft.com/office/powerpoint/2010/main" val="1503588534"/>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Slice</vt:lpstr>
      <vt:lpstr>          Student name: Elzbieta Danuta Kander Student ID: 2007505  BA Leadership and Management Skills for the Workplace  Module: Developing Emotional Intelligence Skills for the Workplace  Module code: BMSW6106  Lecturer: Dr Sujeewa Herath  Assignment Title: Evaluation of Emotional Intelligence in Workplace</vt:lpstr>
      <vt:lpstr>Content Page</vt:lpstr>
      <vt:lpstr>Introduction: Emotional Intelligence (EI) and its Impact on organization</vt:lpstr>
      <vt:lpstr>Emotional Intelligence (EI)</vt:lpstr>
      <vt:lpstr>TK-Maxx Retail INTERNATIONAL COMPANY - the case example of EI in An Organization</vt:lpstr>
      <vt:lpstr>PowerPoint Presentation</vt:lpstr>
      <vt:lpstr>The Importance of EI in Organization</vt:lpstr>
      <vt:lpstr>EI Models</vt:lpstr>
      <vt:lpstr>The Mixed Model as a solution for TK Maxx Case</vt:lpstr>
      <vt:lpstr>Let's Compare all 3 Models</vt:lpstr>
      <vt:lpstr>Justification of Mixed Model as a Solution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1885</cp:revision>
  <dcterms:created xsi:type="dcterms:W3CDTF">2024-06-18T13:22:17Z</dcterms:created>
  <dcterms:modified xsi:type="dcterms:W3CDTF">2024-07-09T08:56:39Z</dcterms:modified>
</cp:coreProperties>
</file>