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embeddedFontLst>
    <p:embeddedFont>
      <p:font typeface="Calibri" panose="020F0502020204030204" pitchFamily="34" charset="0"/>
      <p:regular r:id="rId17"/>
      <p:bold r:id="rId18"/>
      <p:italic r:id="rId19"/>
      <p:boldItalic r:id="rId20"/>
    </p:embeddedFont>
    <p:embeddedFont>
      <p:font typeface="Economica" panose="020B0604020202020204" charset="0"/>
      <p:regular r:id="rId21"/>
      <p:bold r:id="rId22"/>
      <p:italic r:id="rId23"/>
      <p:boldItalic r:id="rId24"/>
    </p:embeddedFont>
    <p:embeddedFont>
      <p:font typeface="Nunito" pitchFamily="2" charset="0"/>
      <p:regular r:id="rId25"/>
      <p:bold r:id="rId26"/>
      <p:italic r:id="rId27"/>
      <p:boldItalic r:id="rId28"/>
    </p:embeddedFont>
    <p:embeddedFont>
      <p:font typeface="Open Sans" panose="020B0606030504020204" pitchFamily="3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A4A3A4"/>
          </p15:clr>
        </p15:guide>
        <p15:guide id="2" orient="horz" pos="96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3" roundtripDataSignature="AMtx7mhkLCKfm0aQGCZQyO556uEn8Oo+L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6711F12-AC7C-4EB8-841D-9A4FF0ACEC59}">
  <a:tblStyle styleId="{C6711F12-AC7C-4EB8-841D-9A4FF0ACEC59}" styleName="Table_0">
    <a:wholeTbl>
      <a:tcTxStyle b="off" i="off">
        <a:font>
          <a:latin typeface="Quire Sans Pro Light"/>
          <a:ea typeface="Quire Sans Pro Light"/>
          <a:cs typeface="Quire Sans Pro Light"/>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CFAF8"/>
          </a:solidFill>
        </a:fill>
      </a:tcStyle>
    </a:wholeTbl>
    <a:band1H>
      <a:tcTxStyle/>
      <a:tcStyle>
        <a:tcBdr/>
        <a:fill>
          <a:solidFill>
            <a:srgbClr val="FAF5F0"/>
          </a:solidFill>
        </a:fill>
      </a:tcStyle>
    </a:band1H>
    <a:band2H>
      <a:tcTxStyle/>
      <a:tcStyle>
        <a:tcBdr/>
      </a:tcStyle>
    </a:band2H>
    <a:band1V>
      <a:tcTxStyle/>
      <a:tcStyle>
        <a:tcBdr/>
        <a:fill>
          <a:solidFill>
            <a:srgbClr val="FAF5F0"/>
          </a:solidFill>
        </a:fill>
      </a:tcStyle>
    </a:band1V>
    <a:band2V>
      <a:tcTxStyle/>
      <a:tcStyle>
        <a:tcBdr/>
      </a:tcStyle>
    </a:band2V>
    <a:lastCol>
      <a:tcTxStyle b="on" i="off">
        <a:font>
          <a:latin typeface="Quire Sans Pro Light"/>
          <a:ea typeface="Quire Sans Pro Light"/>
          <a:cs typeface="Quire Sans Pro Light"/>
        </a:font>
        <a:schemeClr val="lt1"/>
      </a:tcTxStyle>
      <a:tcStyle>
        <a:tcBdr/>
        <a:fill>
          <a:solidFill>
            <a:schemeClr val="accent1"/>
          </a:solidFill>
        </a:fill>
      </a:tcStyle>
    </a:lastCol>
    <a:firstCol>
      <a:tcTxStyle b="on" i="off">
        <a:font>
          <a:latin typeface="Quire Sans Pro Light"/>
          <a:ea typeface="Quire Sans Pro Light"/>
          <a:cs typeface="Quire Sans Pro Light"/>
        </a:font>
        <a:schemeClr val="lt1"/>
      </a:tcTxStyle>
      <a:tcStyle>
        <a:tcBdr/>
        <a:fill>
          <a:solidFill>
            <a:schemeClr val="accent1"/>
          </a:solidFill>
        </a:fill>
      </a:tcStyle>
    </a:firstCol>
    <a:lastRow>
      <a:tcTxStyle b="on" i="off">
        <a:font>
          <a:latin typeface="Quire Sans Pro Light"/>
          <a:ea typeface="Quire Sans Pro Light"/>
          <a:cs typeface="Quire Sans Pro Light"/>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Quire Sans Pro Light"/>
          <a:ea typeface="Quire Sans Pro Light"/>
          <a:cs typeface="Quire Sans Pro Light"/>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43" y="67"/>
      </p:cViewPr>
      <p:guideLst>
        <p:guide pos="3840"/>
        <p:guide orient="horz" pos="9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21" Type="http://schemas.openxmlformats.org/officeDocument/2006/relationships/font" Target="fonts/font5.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customschemas.google.com/relationships/presentationmetadata" Target="meta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19d63ef59b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119d63ef59b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9" name="Google Shape;109;g119d63ef59b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This slide demonstrate the impact of absenteeism in the productivity of workplace (Aniyan, 2018). Employers who are often be absent from their workplace seems to be less productive and likely to work less. Employers must find the root cause behind employees' absence which can include disengagement and burnout from their works and may require accommodations like child care or family illness. Apart from this reason it is very important to address these issues immediately because it can also be a sign of low morale and low engagement to work. Employees who likes to checked out from workplace frequently might have lost their passion for work</a:t>
            </a:r>
            <a:endParaRPr sz="18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4" name="Google Shape;12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7000"/>
              </a:lnSpc>
              <a:spcBef>
                <a:spcPts val="0"/>
              </a:spcBef>
              <a:spcAft>
                <a:spcPts val="0"/>
              </a:spcAft>
              <a:buNone/>
            </a:pPr>
            <a:r>
              <a:rPr lang="en-US" sz="1800">
                <a:latin typeface="Times New Roman"/>
                <a:ea typeface="Times New Roman"/>
                <a:cs typeface="Times New Roman"/>
                <a:sym typeface="Times New Roman"/>
              </a:rPr>
              <a:t>This slide demonstrates the current scenario of Mid Cheshire hospitals NHS foundation trust (MCHT) where the staff absent increases poor performance and quality of the service. The hospital is forced to use temporary and agency staff in order to fill up the absentee’s position in the hospital. Due to the frequent absents, there is an increase cost of more than £1million per year. The hospital management is very conscious because of low engagement of staff. Increased of absenteeism from 2007 to 2012 leads to impact on the performance of trust. </a:t>
            </a:r>
            <a:endParaRPr sz="1800">
              <a:latin typeface="Times New Roman"/>
              <a:ea typeface="Times New Roman"/>
              <a:cs typeface="Times New Roman"/>
              <a:sym typeface="Times New Roman"/>
            </a:endParaRPr>
          </a:p>
          <a:p>
            <a:pPr marL="0" lvl="0" indent="0" algn="l" rtl="0">
              <a:lnSpc>
                <a:spcPct val="107000"/>
              </a:lnSpc>
              <a:spcBef>
                <a:spcPts val="800"/>
              </a:spcBef>
              <a:spcAft>
                <a:spcPts val="0"/>
              </a:spcAft>
              <a:buNone/>
            </a:pPr>
            <a:r>
              <a:rPr lang="en-US" sz="1800">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a:p>
            <a:pPr marL="0" lvl="0" indent="0" algn="l" rtl="0">
              <a:spcBef>
                <a:spcPts val="800"/>
              </a:spcBef>
              <a:spcAft>
                <a:spcPts val="0"/>
              </a:spcAft>
              <a:buNone/>
            </a:pPr>
            <a:endParaRPr/>
          </a:p>
        </p:txBody>
      </p:sp>
      <p:sp>
        <p:nvSpPr>
          <p:cNvPr id="150" name="Google Shape;15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7000"/>
              </a:lnSpc>
              <a:spcBef>
                <a:spcPts val="0"/>
              </a:spcBef>
              <a:spcAft>
                <a:spcPts val="0"/>
              </a:spcAft>
              <a:buNone/>
            </a:pPr>
            <a:r>
              <a:rPr lang="en-US" sz="1800">
                <a:latin typeface="Times New Roman"/>
                <a:ea typeface="Times New Roman"/>
                <a:cs typeface="Times New Roman"/>
                <a:sym typeface="Times New Roman"/>
              </a:rPr>
              <a:t>This slide demonstrates the overall working in order to resolve the current problem of absenteeism at workplace. That presentation will include examining the impact of absenteeism and low engagement of staff at hospital. Next to examine the nature and impact of absenteeism on the hospital performance. The presentation will also include macro environmental analysis in order to determine the factors impacting the absents in the organization. Cost and effect analysis will be designed to see the root cause of Absenteeism. Lastly proposed alternative solutions will be included. </a:t>
            </a:r>
            <a:endParaRPr sz="1800">
              <a:latin typeface="Times New Roman"/>
              <a:ea typeface="Times New Roman"/>
              <a:cs typeface="Times New Roman"/>
              <a:sym typeface="Times New Roman"/>
            </a:endParaRPr>
          </a:p>
        </p:txBody>
      </p:sp>
      <p:sp>
        <p:nvSpPr>
          <p:cNvPr id="175" name="Google Shape;17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slide demonstrate the impact and nature of absenteeism on the employees as well as the organization .One major impact is resulting poor performance of organization as a whole because of the low engagement of staff . organisation often face decreasing profit margin because they are unable to meet the strategic objectives in a given time frame .Due to the frequent absentees there is an evident decline in employees revenues where the company is unable to meet the financial goals timely .Due to frequent absence the other team members or how to fill the gap of their absentees and as a result it increased their work burden </a:t>
            </a:r>
            <a:endParaRPr/>
          </a:p>
        </p:txBody>
      </p:sp>
      <p:sp>
        <p:nvSpPr>
          <p:cNvPr id="197" name="Google Shape;19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Double flight monster macro environmental factors which are impacting on the poor performance of Mid Cheshire Hospitals NHS Foundation Trust (MCHT). In terms of analyzing the above table it is evident that there are certain elements and factors which impact on the poor performance of employees .one of the biggest and rising concern is the political change and the issue of Brexit which impact on the performance and public institutions like NHS and other health care systems .Due to the raising work burden employees are encouraged to take absent from their work. Moreover, the technological raising concern needs to be included in the current system of health care in order to analyze the rate of absenteeism through software .</a:t>
            </a:r>
            <a:endParaRPr/>
          </a:p>
          <a:p>
            <a:pPr marL="0" lvl="0" indent="0" algn="l" rtl="0">
              <a:spcBef>
                <a:spcPts val="0"/>
              </a:spcBef>
              <a:spcAft>
                <a:spcPts val="0"/>
              </a:spcAft>
              <a:buNone/>
            </a:pPr>
            <a:endParaRPr/>
          </a:p>
        </p:txBody>
      </p:sp>
      <p:sp>
        <p:nvSpPr>
          <p:cNvPr id="208" name="Google Shape;20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slide will demonstrate two of the above steps:</a:t>
            </a:r>
            <a:endParaRPr/>
          </a:p>
          <a:p>
            <a:pPr marL="0" lvl="0" indent="0" algn="l" rtl="0">
              <a:spcBef>
                <a:spcPts val="0"/>
              </a:spcBef>
              <a:spcAft>
                <a:spcPts val="0"/>
              </a:spcAft>
              <a:buNone/>
            </a:pPr>
            <a:r>
              <a:rPr lang="en-US"/>
              <a:t>Step one: Problem Identification </a:t>
            </a:r>
            <a:endParaRPr/>
          </a:p>
          <a:p>
            <a:pPr marL="0" marR="0" lvl="0" indent="0" algn="l" rtl="0">
              <a:lnSpc>
                <a:spcPct val="100000"/>
              </a:lnSpc>
              <a:spcBef>
                <a:spcPts val="0"/>
              </a:spcBef>
              <a:spcAft>
                <a:spcPts val="0"/>
              </a:spcAft>
              <a:buClr>
                <a:schemeClr val="dk1"/>
              </a:buClr>
              <a:buSzPts val="1200"/>
              <a:buFont typeface="Calibri"/>
              <a:buNone/>
            </a:pPr>
            <a:r>
              <a:rPr lang="en-US"/>
              <a:t>The problem identified in this current situation is the frequent absenteeism among staff of Mid Cheshire Hospitals NHS Foundation Trust (MCHT). the primary reason of this stuff absence must be identified in order to increase the efficiency of staff and improvised the performance level as well .</a:t>
            </a:r>
            <a:endParaRPr/>
          </a:p>
          <a:p>
            <a:pPr marL="0" marR="0" lvl="0" indent="0" algn="l" rtl="0">
              <a:lnSpc>
                <a:spcPct val="100000"/>
              </a:lnSpc>
              <a:spcBef>
                <a:spcPts val="0"/>
              </a:spcBef>
              <a:spcAft>
                <a:spcPts val="0"/>
              </a:spcAft>
              <a:buClr>
                <a:schemeClr val="dk1"/>
              </a:buClr>
              <a:buSzPts val="1200"/>
              <a:buFont typeface="Calibri"/>
              <a:buNone/>
            </a:pPr>
            <a:r>
              <a:rPr lang="en-US"/>
              <a:t>Step two: Main problem causes</a:t>
            </a:r>
            <a:endParaRPr/>
          </a:p>
          <a:p>
            <a:pPr marL="0" marR="0" lvl="0" indent="0" algn="l" rtl="0">
              <a:lnSpc>
                <a:spcPct val="100000"/>
              </a:lnSpc>
              <a:spcBef>
                <a:spcPts val="0"/>
              </a:spcBef>
              <a:spcAft>
                <a:spcPts val="0"/>
              </a:spcAft>
              <a:buClr>
                <a:schemeClr val="dk1"/>
              </a:buClr>
              <a:buSzPts val="1200"/>
              <a:buFont typeface="Calibri"/>
              <a:buNone/>
            </a:pPr>
            <a:r>
              <a:rPr lang="en-US"/>
              <a:t>The main cause of absenteeism can be low morale and low engagement of employees .The staff members might have lost their productivity and creativity in order to increase their performance level .Moreover the staff might not be capable of meeting their work burdens which makes them less motivated to attend their workplace .These problem causes must be solved in order to ensure that the employee should come to workplace with full enthusiasm </a:t>
            </a:r>
            <a:endParaRPr/>
          </a:p>
          <a:p>
            <a:pPr marL="0" marR="0" lvl="0" indent="0" algn="l" rtl="0">
              <a:lnSpc>
                <a:spcPct val="100000"/>
              </a:lnSpc>
              <a:spcBef>
                <a:spcPts val="0"/>
              </a:spcBef>
              <a:spcAft>
                <a:spcPts val="0"/>
              </a:spcAft>
              <a:buClr>
                <a:schemeClr val="dk1"/>
              </a:buClr>
              <a:buSzPts val="1200"/>
              <a:buFont typeface="Calibri"/>
              <a:buNone/>
            </a:pPr>
            <a:endParaRPr/>
          </a:p>
        </p:txBody>
      </p:sp>
      <p:sp>
        <p:nvSpPr>
          <p:cNvPr id="218" name="Google Shape;21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 name="Google Shape;24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slide will demonstrate other two of the above steps:</a:t>
            </a:r>
            <a:endParaRPr/>
          </a:p>
          <a:p>
            <a:pPr marL="0" lvl="0" indent="0" algn="l" rtl="0">
              <a:spcBef>
                <a:spcPts val="0"/>
              </a:spcBef>
              <a:spcAft>
                <a:spcPts val="0"/>
              </a:spcAft>
              <a:buNone/>
            </a:pPr>
            <a:r>
              <a:rPr lang="en-US"/>
              <a:t>Step three: Identify Plausible Sub-causes of the Main Cause</a:t>
            </a:r>
            <a:endParaRPr/>
          </a:p>
          <a:p>
            <a:pPr marL="0" marR="0" lvl="0" indent="0" algn="l" rtl="0">
              <a:lnSpc>
                <a:spcPct val="100000"/>
              </a:lnSpc>
              <a:spcBef>
                <a:spcPts val="0"/>
              </a:spcBef>
              <a:spcAft>
                <a:spcPts val="0"/>
              </a:spcAft>
              <a:buClr>
                <a:schemeClr val="dk1"/>
              </a:buClr>
              <a:buSzPts val="1200"/>
              <a:buFont typeface="Calibri"/>
              <a:buNone/>
            </a:pPr>
            <a:r>
              <a:rPr lang="en-US"/>
              <a:t>The current problem is absenteeism among the hospital staff members .It is important that we should focused on possible subclauses of absence in order to reduce the problem from root. The other possible causes of frequent absence would be work duties and rosters. The staff might be encouraged to work over hours and have unmanaged rosters. </a:t>
            </a:r>
            <a:endParaRPr/>
          </a:p>
          <a:p>
            <a:pPr marL="0" lvl="0" indent="0" algn="l" rtl="0">
              <a:spcBef>
                <a:spcPts val="0"/>
              </a:spcBef>
              <a:spcAft>
                <a:spcPts val="0"/>
              </a:spcAft>
              <a:buNone/>
            </a:pPr>
            <a:r>
              <a:rPr lang="en-US"/>
              <a:t>Step Four: Analysis </a:t>
            </a:r>
            <a:endParaRPr/>
          </a:p>
          <a:p>
            <a:pPr marL="0" marR="0" lvl="0" indent="0" algn="l" rtl="0">
              <a:lnSpc>
                <a:spcPct val="100000"/>
              </a:lnSpc>
              <a:spcBef>
                <a:spcPts val="0"/>
              </a:spcBef>
              <a:spcAft>
                <a:spcPts val="0"/>
              </a:spcAft>
              <a:buClr>
                <a:schemeClr val="dk1"/>
              </a:buClr>
              <a:buSzPts val="1200"/>
              <a:buFont typeface="Calibri"/>
              <a:buNone/>
            </a:pPr>
            <a:r>
              <a:rPr lang="en-US"/>
              <a:t>Due to this cause and effect analysis ,we are able to demonstrate that problem and its root causes in order to understand the current situation in the most appropriate way .With the help of cause and effect analysis ,it is evident that employ lack of performance are the main causes of absenteeism .They might not be ready and active when they come to workplace .It is important that the organization must develop new strategies in order to increase morale and engagement of employees towards their work commitments .</a:t>
            </a:r>
            <a:endParaRPr/>
          </a:p>
        </p:txBody>
      </p:sp>
      <p:sp>
        <p:nvSpPr>
          <p:cNvPr id="244" name="Google Shape;24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9" name="Google Shape;26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above slide demonstrate the impact of absenteeism and the possible logics off taking frequent off from the company. The above diagram demonstrates the logic of employee health and Wellness with their increased performance . It is very important that the organization must focused on these perspectives in order to increase the performance value through giving adequate medical services and insurance plans .</a:t>
            </a:r>
            <a:endParaRPr/>
          </a:p>
        </p:txBody>
      </p:sp>
      <p:sp>
        <p:nvSpPr>
          <p:cNvPr id="270" name="Google Shape;27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9" name="Google Shape;27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above slide demonstrate the alternative solutions in order to compact against absenteeism in the workplace . the following order recommended solutions which can help to minimize the absent straight inside the company and to increase the performance through alternative solutions .with the help of these solutions the company would be able to the world and revamp its current business position in the market through providing enough training and other possible standards to reduce the rate of absents. </a:t>
            </a:r>
            <a:endParaRPr/>
          </a:p>
        </p:txBody>
      </p:sp>
      <p:sp>
        <p:nvSpPr>
          <p:cNvPr id="280" name="Google Shape;28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9" name="Google Shape;30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a:t>This presentation is concluded while providing the best alternative solution among the previous slide .the best option would be setting clear expectations and clear attendance policy by Mid Cheshire Hospitals NHS Foundation Trust (MCHT)in order to ensure that every employee must understand the policy and code of conduct in terms of taking off from organization. Through setting clear policy of absent and penalties employee will be able to stay conscious in terms of accommodating their leaves and take absents only in tough situations. </a:t>
            </a:r>
            <a:r>
              <a:rPr lang="en-US" b="0" i="0">
                <a:solidFill>
                  <a:srgbClr val="000000"/>
                </a:solidFill>
                <a:latin typeface="Open Sans"/>
                <a:ea typeface="Open Sans"/>
                <a:cs typeface="Open Sans"/>
                <a:sym typeface="Open Sans"/>
              </a:rPr>
              <a:t>(GAUDINE, SAKS, DAWE and BEATON, 2011)</a:t>
            </a:r>
            <a:r>
              <a:rPr lang="en-US"/>
              <a:t> </a:t>
            </a:r>
            <a:endParaRPr/>
          </a:p>
          <a:p>
            <a:pPr marL="0" lvl="0" indent="0" algn="l" rtl="0">
              <a:spcBef>
                <a:spcPts val="0"/>
              </a:spcBef>
              <a:spcAft>
                <a:spcPts val="0"/>
              </a:spcAft>
              <a:buNone/>
            </a:pPr>
            <a:endParaRPr/>
          </a:p>
        </p:txBody>
      </p:sp>
      <p:sp>
        <p:nvSpPr>
          <p:cNvPr id="310" name="Google Shape;31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0" name="Google Shape;32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8" name="Google Shape;328;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sp>
        <p:nvSpPr>
          <p:cNvPr id="14" name="Google Shape;14;g119d63ef59b_0_1232"/>
          <p:cNvSpPr/>
          <p:nvPr/>
        </p:nvSpPr>
        <p:spPr>
          <a:xfrm>
            <a:off x="3658683" y="1008933"/>
            <a:ext cx="1442131" cy="1499896"/>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5" name="Google Shape;15;g119d63ef59b_0_1232"/>
          <p:cNvSpPr/>
          <p:nvPr/>
        </p:nvSpPr>
        <p:spPr>
          <a:xfrm rot="10800000">
            <a:off x="7091169" y="4355671"/>
            <a:ext cx="1442131" cy="1499896"/>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6" name="Google Shape;16;g119d63ef59b_0_1232"/>
          <p:cNvSpPr txBox="1">
            <a:spLocks noGrp="1"/>
          </p:cNvSpPr>
          <p:nvPr>
            <p:ph type="ctrTitle"/>
          </p:nvPr>
        </p:nvSpPr>
        <p:spPr>
          <a:xfrm>
            <a:off x="4059600" y="1925674"/>
            <a:ext cx="4072800" cy="20496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5600"/>
              <a:buNone/>
              <a:defRPr/>
            </a:lvl1pPr>
            <a:lvl2pPr lvl="1" algn="ctr">
              <a:spcBef>
                <a:spcPts val="0"/>
              </a:spcBef>
              <a:spcAft>
                <a:spcPts val="0"/>
              </a:spcAft>
              <a:buSzPts val="5600"/>
              <a:buNone/>
              <a:defRPr/>
            </a:lvl2pPr>
            <a:lvl3pPr lvl="2" algn="ctr">
              <a:spcBef>
                <a:spcPts val="0"/>
              </a:spcBef>
              <a:spcAft>
                <a:spcPts val="0"/>
              </a:spcAft>
              <a:buSzPts val="5600"/>
              <a:buNone/>
              <a:defRPr/>
            </a:lvl3pPr>
            <a:lvl4pPr lvl="3" algn="ctr">
              <a:spcBef>
                <a:spcPts val="0"/>
              </a:spcBef>
              <a:spcAft>
                <a:spcPts val="0"/>
              </a:spcAft>
              <a:buSzPts val="5600"/>
              <a:buNone/>
              <a:defRPr/>
            </a:lvl4pPr>
            <a:lvl5pPr lvl="4" algn="ctr">
              <a:spcBef>
                <a:spcPts val="0"/>
              </a:spcBef>
              <a:spcAft>
                <a:spcPts val="0"/>
              </a:spcAft>
              <a:buSzPts val="5600"/>
              <a:buNone/>
              <a:defRPr/>
            </a:lvl5pPr>
            <a:lvl6pPr lvl="5" algn="ctr">
              <a:spcBef>
                <a:spcPts val="0"/>
              </a:spcBef>
              <a:spcAft>
                <a:spcPts val="0"/>
              </a:spcAft>
              <a:buSzPts val="5600"/>
              <a:buNone/>
              <a:defRPr/>
            </a:lvl6pPr>
            <a:lvl7pPr lvl="6" algn="ctr">
              <a:spcBef>
                <a:spcPts val="0"/>
              </a:spcBef>
              <a:spcAft>
                <a:spcPts val="0"/>
              </a:spcAft>
              <a:buSzPts val="5600"/>
              <a:buNone/>
              <a:defRPr/>
            </a:lvl7pPr>
            <a:lvl8pPr lvl="7" algn="ctr">
              <a:spcBef>
                <a:spcPts val="0"/>
              </a:spcBef>
              <a:spcAft>
                <a:spcPts val="0"/>
              </a:spcAft>
              <a:buSzPts val="5600"/>
              <a:buNone/>
              <a:defRPr/>
            </a:lvl8pPr>
            <a:lvl9pPr lvl="8" algn="ctr">
              <a:spcBef>
                <a:spcPts val="0"/>
              </a:spcBef>
              <a:spcAft>
                <a:spcPts val="0"/>
              </a:spcAft>
              <a:buSzPts val="5600"/>
              <a:buNone/>
              <a:defRPr/>
            </a:lvl9pPr>
          </a:lstStyle>
          <a:p>
            <a:endParaRPr/>
          </a:p>
        </p:txBody>
      </p:sp>
      <p:sp>
        <p:nvSpPr>
          <p:cNvPr id="17" name="Google Shape;17;g119d63ef59b_0_1232"/>
          <p:cNvSpPr txBox="1">
            <a:spLocks noGrp="1"/>
          </p:cNvSpPr>
          <p:nvPr>
            <p:ph type="subTitle" idx="1"/>
          </p:nvPr>
        </p:nvSpPr>
        <p:spPr>
          <a:xfrm>
            <a:off x="4059600" y="4155440"/>
            <a:ext cx="4072800" cy="9351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2800"/>
              <a:buFont typeface="Economica"/>
              <a:buNone/>
              <a:defRPr sz="2800">
                <a:latin typeface="Economica"/>
                <a:ea typeface="Economica"/>
                <a:cs typeface="Economica"/>
                <a:sym typeface="Economica"/>
              </a:defRPr>
            </a:lvl1pPr>
            <a:lvl2pPr lvl="1" algn="ctr">
              <a:lnSpc>
                <a:spcPct val="100000"/>
              </a:lnSpc>
              <a:spcBef>
                <a:spcPts val="0"/>
              </a:spcBef>
              <a:spcAft>
                <a:spcPts val="0"/>
              </a:spcAft>
              <a:buSzPts val="2800"/>
              <a:buFont typeface="Economica"/>
              <a:buNone/>
              <a:defRPr sz="2800">
                <a:latin typeface="Economica"/>
                <a:ea typeface="Economica"/>
                <a:cs typeface="Economica"/>
                <a:sym typeface="Economica"/>
              </a:defRPr>
            </a:lvl2pPr>
            <a:lvl3pPr lvl="2" algn="ctr">
              <a:lnSpc>
                <a:spcPct val="100000"/>
              </a:lnSpc>
              <a:spcBef>
                <a:spcPts val="0"/>
              </a:spcBef>
              <a:spcAft>
                <a:spcPts val="0"/>
              </a:spcAft>
              <a:buSzPts val="2800"/>
              <a:buFont typeface="Economica"/>
              <a:buNone/>
              <a:defRPr sz="2800">
                <a:latin typeface="Economica"/>
                <a:ea typeface="Economica"/>
                <a:cs typeface="Economica"/>
                <a:sym typeface="Economica"/>
              </a:defRPr>
            </a:lvl3pPr>
            <a:lvl4pPr lvl="3" algn="ctr">
              <a:lnSpc>
                <a:spcPct val="100000"/>
              </a:lnSpc>
              <a:spcBef>
                <a:spcPts val="0"/>
              </a:spcBef>
              <a:spcAft>
                <a:spcPts val="0"/>
              </a:spcAft>
              <a:buSzPts val="2800"/>
              <a:buFont typeface="Economica"/>
              <a:buNone/>
              <a:defRPr sz="2800">
                <a:latin typeface="Economica"/>
                <a:ea typeface="Economica"/>
                <a:cs typeface="Economica"/>
                <a:sym typeface="Economica"/>
              </a:defRPr>
            </a:lvl4pPr>
            <a:lvl5pPr lvl="4" algn="ctr">
              <a:lnSpc>
                <a:spcPct val="100000"/>
              </a:lnSpc>
              <a:spcBef>
                <a:spcPts val="0"/>
              </a:spcBef>
              <a:spcAft>
                <a:spcPts val="0"/>
              </a:spcAft>
              <a:buSzPts val="2800"/>
              <a:buFont typeface="Economica"/>
              <a:buNone/>
              <a:defRPr sz="2800">
                <a:latin typeface="Economica"/>
                <a:ea typeface="Economica"/>
                <a:cs typeface="Economica"/>
                <a:sym typeface="Economica"/>
              </a:defRPr>
            </a:lvl5pPr>
            <a:lvl6pPr lvl="5" algn="ctr">
              <a:lnSpc>
                <a:spcPct val="100000"/>
              </a:lnSpc>
              <a:spcBef>
                <a:spcPts val="0"/>
              </a:spcBef>
              <a:spcAft>
                <a:spcPts val="0"/>
              </a:spcAft>
              <a:buSzPts val="2800"/>
              <a:buFont typeface="Economica"/>
              <a:buNone/>
              <a:defRPr sz="2800">
                <a:latin typeface="Economica"/>
                <a:ea typeface="Economica"/>
                <a:cs typeface="Economica"/>
                <a:sym typeface="Economica"/>
              </a:defRPr>
            </a:lvl6pPr>
            <a:lvl7pPr lvl="6" algn="ctr">
              <a:lnSpc>
                <a:spcPct val="100000"/>
              </a:lnSpc>
              <a:spcBef>
                <a:spcPts val="0"/>
              </a:spcBef>
              <a:spcAft>
                <a:spcPts val="0"/>
              </a:spcAft>
              <a:buSzPts val="2800"/>
              <a:buFont typeface="Economica"/>
              <a:buNone/>
              <a:defRPr sz="2800">
                <a:latin typeface="Economica"/>
                <a:ea typeface="Economica"/>
                <a:cs typeface="Economica"/>
                <a:sym typeface="Economica"/>
              </a:defRPr>
            </a:lvl7pPr>
            <a:lvl8pPr lvl="7" algn="ctr">
              <a:lnSpc>
                <a:spcPct val="100000"/>
              </a:lnSpc>
              <a:spcBef>
                <a:spcPts val="0"/>
              </a:spcBef>
              <a:spcAft>
                <a:spcPts val="0"/>
              </a:spcAft>
              <a:buSzPts val="2800"/>
              <a:buFont typeface="Economica"/>
              <a:buNone/>
              <a:defRPr sz="2800">
                <a:latin typeface="Economica"/>
                <a:ea typeface="Economica"/>
                <a:cs typeface="Economica"/>
                <a:sym typeface="Economica"/>
              </a:defRPr>
            </a:lvl8pPr>
            <a:lvl9pPr lvl="8" algn="ctr">
              <a:lnSpc>
                <a:spcPct val="100000"/>
              </a:lnSpc>
              <a:spcBef>
                <a:spcPts val="0"/>
              </a:spcBef>
              <a:spcAft>
                <a:spcPts val="0"/>
              </a:spcAft>
              <a:buSzPts val="2800"/>
              <a:buFont typeface="Economica"/>
              <a:buNone/>
              <a:defRPr sz="2800">
                <a:latin typeface="Economica"/>
                <a:ea typeface="Economica"/>
                <a:cs typeface="Economica"/>
                <a:sym typeface="Economica"/>
              </a:defRPr>
            </a:lvl9pPr>
          </a:lstStyle>
          <a:p>
            <a:endParaRPr/>
          </a:p>
        </p:txBody>
      </p:sp>
      <p:sp>
        <p:nvSpPr>
          <p:cNvPr id="18" name="Google Shape;18;g119d63ef59b_0_123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sp>
        <p:nvSpPr>
          <p:cNvPr id="20" name="Google Shape;20;g119d63ef59b_0_1238"/>
          <p:cNvSpPr/>
          <p:nvPr/>
        </p:nvSpPr>
        <p:spPr>
          <a:xfrm flipH="1">
            <a:off x="10127953" y="613633"/>
            <a:ext cx="1442131" cy="1499896"/>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21" name="Google Shape;21;g119d63ef59b_0_1238"/>
          <p:cNvSpPr/>
          <p:nvPr/>
        </p:nvSpPr>
        <p:spPr>
          <a:xfrm rot="10800000" flipH="1">
            <a:off x="621900" y="4744471"/>
            <a:ext cx="1442131" cy="1499896"/>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22" name="Google Shape;22;g119d63ef59b_0_1238"/>
          <p:cNvSpPr txBox="1">
            <a:spLocks noGrp="1"/>
          </p:cNvSpPr>
          <p:nvPr>
            <p:ph type="title"/>
          </p:nvPr>
        </p:nvSpPr>
        <p:spPr>
          <a:xfrm>
            <a:off x="1031600" y="2408600"/>
            <a:ext cx="10128900" cy="2040900"/>
          </a:xfrm>
          <a:prstGeom prst="rect">
            <a:avLst/>
          </a:prstGeom>
        </p:spPr>
        <p:txBody>
          <a:bodyPr spcFirstLastPara="1" wrap="square" lIns="121900" tIns="121900" rIns="121900" bIns="121900" anchor="ctr" anchorCtr="0">
            <a:normAutofit/>
          </a:bodyPr>
          <a:lstStyle>
            <a:lvl1pPr lvl="0" algn="ctr">
              <a:spcBef>
                <a:spcPts val="0"/>
              </a:spcBef>
              <a:spcAft>
                <a:spcPts val="0"/>
              </a:spcAft>
              <a:buSzPts val="5600"/>
              <a:buNone/>
              <a:defRPr/>
            </a:lvl1pPr>
            <a:lvl2pPr lvl="1" algn="ctr">
              <a:spcBef>
                <a:spcPts val="0"/>
              </a:spcBef>
              <a:spcAft>
                <a:spcPts val="0"/>
              </a:spcAft>
              <a:buSzPts val="5600"/>
              <a:buNone/>
              <a:defRPr/>
            </a:lvl2pPr>
            <a:lvl3pPr lvl="2" algn="ctr">
              <a:spcBef>
                <a:spcPts val="0"/>
              </a:spcBef>
              <a:spcAft>
                <a:spcPts val="0"/>
              </a:spcAft>
              <a:buSzPts val="5600"/>
              <a:buNone/>
              <a:defRPr/>
            </a:lvl3pPr>
            <a:lvl4pPr lvl="3" algn="ctr">
              <a:spcBef>
                <a:spcPts val="0"/>
              </a:spcBef>
              <a:spcAft>
                <a:spcPts val="0"/>
              </a:spcAft>
              <a:buSzPts val="5600"/>
              <a:buNone/>
              <a:defRPr/>
            </a:lvl4pPr>
            <a:lvl5pPr lvl="4" algn="ctr">
              <a:spcBef>
                <a:spcPts val="0"/>
              </a:spcBef>
              <a:spcAft>
                <a:spcPts val="0"/>
              </a:spcAft>
              <a:buSzPts val="5600"/>
              <a:buNone/>
              <a:defRPr/>
            </a:lvl5pPr>
            <a:lvl6pPr lvl="5" algn="ctr">
              <a:spcBef>
                <a:spcPts val="0"/>
              </a:spcBef>
              <a:spcAft>
                <a:spcPts val="0"/>
              </a:spcAft>
              <a:buSzPts val="5600"/>
              <a:buNone/>
              <a:defRPr/>
            </a:lvl6pPr>
            <a:lvl7pPr lvl="6" algn="ctr">
              <a:spcBef>
                <a:spcPts val="0"/>
              </a:spcBef>
              <a:spcAft>
                <a:spcPts val="0"/>
              </a:spcAft>
              <a:buSzPts val="5600"/>
              <a:buNone/>
              <a:defRPr/>
            </a:lvl7pPr>
            <a:lvl8pPr lvl="7" algn="ctr">
              <a:spcBef>
                <a:spcPts val="0"/>
              </a:spcBef>
              <a:spcAft>
                <a:spcPts val="0"/>
              </a:spcAft>
              <a:buSzPts val="5600"/>
              <a:buNone/>
              <a:defRPr/>
            </a:lvl8pPr>
            <a:lvl9pPr lvl="8" algn="ctr">
              <a:spcBef>
                <a:spcPts val="0"/>
              </a:spcBef>
              <a:spcAft>
                <a:spcPts val="0"/>
              </a:spcAft>
              <a:buSzPts val="5600"/>
              <a:buNone/>
              <a:defRPr/>
            </a:lvl9pPr>
          </a:lstStyle>
          <a:p>
            <a:endParaRPr/>
          </a:p>
        </p:txBody>
      </p:sp>
      <p:sp>
        <p:nvSpPr>
          <p:cNvPr id="23" name="Google Shape;23;g119d63ef59b_0_123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4"/>
        <p:cNvGrpSpPr/>
        <p:nvPr/>
      </p:nvGrpSpPr>
      <p:grpSpPr>
        <a:xfrm>
          <a:off x="0" y="0"/>
          <a:ext cx="0" cy="0"/>
          <a:chOff x="0" y="0"/>
          <a:chExt cx="0" cy="0"/>
        </a:xfrm>
      </p:grpSpPr>
      <p:sp>
        <p:nvSpPr>
          <p:cNvPr id="25" name="Google Shape;25;g119d63ef59b_0_1243"/>
          <p:cNvSpPr/>
          <p:nvPr/>
        </p:nvSpPr>
        <p:spPr>
          <a:xfrm>
            <a:off x="0" y="6727600"/>
            <a:ext cx="12192000" cy="1305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 name="Google Shape;26;g119d63ef59b_0_1243"/>
          <p:cNvSpPr txBox="1">
            <a:spLocks noGrp="1"/>
          </p:cNvSpPr>
          <p:nvPr>
            <p:ph type="title"/>
          </p:nvPr>
        </p:nvSpPr>
        <p:spPr>
          <a:xfrm>
            <a:off x="415600" y="421233"/>
            <a:ext cx="11360700" cy="1108500"/>
          </a:xfrm>
          <a:prstGeom prst="rect">
            <a:avLst/>
          </a:prstGeom>
        </p:spPr>
        <p:txBody>
          <a:bodyPr spcFirstLastPara="1" wrap="square" lIns="121900" tIns="121900" rIns="121900" bIns="121900" anchor="b"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27" name="Google Shape;27;g119d63ef59b_0_1243"/>
          <p:cNvSpPr txBox="1">
            <a:spLocks noGrp="1"/>
          </p:cNvSpPr>
          <p:nvPr>
            <p:ph type="body" idx="1"/>
          </p:nvPr>
        </p:nvSpPr>
        <p:spPr>
          <a:xfrm>
            <a:off x="415600" y="1633633"/>
            <a:ext cx="11360700" cy="4472100"/>
          </a:xfrm>
          <a:prstGeom prst="rect">
            <a:avLst/>
          </a:prstGeom>
        </p:spPr>
        <p:txBody>
          <a:bodyPr spcFirstLastPara="1" wrap="square" lIns="121900" tIns="121900" rIns="121900" bIns="121900" anchor="t" anchorCtr="0">
            <a:normAutofit/>
          </a:bodyPr>
          <a:lstStyle>
            <a:lvl1pPr marL="457200" lvl="0" indent="-381000">
              <a:spcBef>
                <a:spcPts val="0"/>
              </a:spcBef>
              <a:spcAft>
                <a:spcPts val="0"/>
              </a:spcAft>
              <a:buSzPts val="2400"/>
              <a:buChar char="●"/>
              <a:defRPr/>
            </a:lvl1pPr>
            <a:lvl2pPr marL="914400" lvl="1" indent="-349250">
              <a:spcBef>
                <a:spcPts val="0"/>
              </a:spcBef>
              <a:spcAft>
                <a:spcPts val="0"/>
              </a:spcAft>
              <a:buSzPts val="1900"/>
              <a:buChar char="○"/>
              <a:defRPr/>
            </a:lvl2pPr>
            <a:lvl3pPr marL="1371600" lvl="2" indent="-349250">
              <a:spcBef>
                <a:spcPts val="0"/>
              </a:spcBef>
              <a:spcAft>
                <a:spcPts val="0"/>
              </a:spcAft>
              <a:buSzPts val="1900"/>
              <a:buChar char="■"/>
              <a:defRPr/>
            </a:lvl3pPr>
            <a:lvl4pPr marL="1828800" lvl="3" indent="-349250">
              <a:spcBef>
                <a:spcPts val="0"/>
              </a:spcBef>
              <a:spcAft>
                <a:spcPts val="0"/>
              </a:spcAft>
              <a:buSzPts val="1900"/>
              <a:buChar char="●"/>
              <a:defRPr/>
            </a:lvl4pPr>
            <a:lvl5pPr marL="2286000" lvl="4" indent="-349250">
              <a:spcBef>
                <a:spcPts val="0"/>
              </a:spcBef>
              <a:spcAft>
                <a:spcPts val="0"/>
              </a:spcAft>
              <a:buSzPts val="1900"/>
              <a:buChar char="○"/>
              <a:defRPr/>
            </a:lvl5pPr>
            <a:lvl6pPr marL="2743200" lvl="5" indent="-349250">
              <a:spcBef>
                <a:spcPts val="0"/>
              </a:spcBef>
              <a:spcAft>
                <a:spcPts val="0"/>
              </a:spcAft>
              <a:buSzPts val="1900"/>
              <a:buChar char="■"/>
              <a:defRPr/>
            </a:lvl6pPr>
            <a:lvl7pPr marL="3200400" lvl="6" indent="-349250">
              <a:spcBef>
                <a:spcPts val="0"/>
              </a:spcBef>
              <a:spcAft>
                <a:spcPts val="0"/>
              </a:spcAft>
              <a:buSzPts val="1900"/>
              <a:buChar char="●"/>
              <a:defRPr/>
            </a:lvl7pPr>
            <a:lvl8pPr marL="3657600" lvl="7" indent="-349250">
              <a:spcBef>
                <a:spcPts val="0"/>
              </a:spcBef>
              <a:spcAft>
                <a:spcPts val="0"/>
              </a:spcAft>
              <a:buSzPts val="1900"/>
              <a:buChar char="○"/>
              <a:defRPr/>
            </a:lvl8pPr>
            <a:lvl9pPr marL="4114800" lvl="8" indent="-349250">
              <a:spcBef>
                <a:spcPts val="0"/>
              </a:spcBef>
              <a:spcAft>
                <a:spcPts val="0"/>
              </a:spcAft>
              <a:buSzPts val="1900"/>
              <a:buChar char="■"/>
              <a:defRPr/>
            </a:lvl9pPr>
          </a:lstStyle>
          <a:p>
            <a:endParaRPr/>
          </a:p>
        </p:txBody>
      </p:sp>
      <p:sp>
        <p:nvSpPr>
          <p:cNvPr id="28" name="Google Shape;28;g119d63ef59b_0_1243"/>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9"/>
        <p:cNvGrpSpPr/>
        <p:nvPr/>
      </p:nvGrpSpPr>
      <p:grpSpPr>
        <a:xfrm>
          <a:off x="0" y="0"/>
          <a:ext cx="0" cy="0"/>
          <a:chOff x="0" y="0"/>
          <a:chExt cx="0" cy="0"/>
        </a:xfrm>
      </p:grpSpPr>
      <p:sp>
        <p:nvSpPr>
          <p:cNvPr id="30" name="Google Shape;30;g119d63ef59b_0_1248"/>
          <p:cNvSpPr txBox="1">
            <a:spLocks noGrp="1"/>
          </p:cNvSpPr>
          <p:nvPr>
            <p:ph type="title"/>
          </p:nvPr>
        </p:nvSpPr>
        <p:spPr>
          <a:xfrm>
            <a:off x="415600" y="421233"/>
            <a:ext cx="11360700" cy="1108500"/>
          </a:xfrm>
          <a:prstGeom prst="rect">
            <a:avLst/>
          </a:prstGeom>
        </p:spPr>
        <p:txBody>
          <a:bodyPr spcFirstLastPara="1" wrap="square" lIns="121900" tIns="121900" rIns="121900" bIns="121900" anchor="b"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31" name="Google Shape;31;g119d63ef59b_0_1248"/>
          <p:cNvSpPr txBox="1">
            <a:spLocks noGrp="1"/>
          </p:cNvSpPr>
          <p:nvPr>
            <p:ph type="body" idx="1"/>
          </p:nvPr>
        </p:nvSpPr>
        <p:spPr>
          <a:xfrm>
            <a:off x="415600" y="1633633"/>
            <a:ext cx="5333100" cy="44721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2" name="Google Shape;32;g119d63ef59b_0_1248"/>
          <p:cNvSpPr txBox="1">
            <a:spLocks noGrp="1"/>
          </p:cNvSpPr>
          <p:nvPr>
            <p:ph type="body" idx="2"/>
          </p:nvPr>
        </p:nvSpPr>
        <p:spPr>
          <a:xfrm>
            <a:off x="6443200" y="1633633"/>
            <a:ext cx="5333100" cy="44721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3" name="Google Shape;33;g119d63ef59b_0_124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4"/>
        <p:cNvGrpSpPr/>
        <p:nvPr/>
      </p:nvGrpSpPr>
      <p:grpSpPr>
        <a:xfrm>
          <a:off x="0" y="0"/>
          <a:ext cx="0" cy="0"/>
          <a:chOff x="0" y="0"/>
          <a:chExt cx="0" cy="0"/>
        </a:xfrm>
      </p:grpSpPr>
      <p:sp>
        <p:nvSpPr>
          <p:cNvPr id="35" name="Google Shape;35;g119d63ef59b_0_1253"/>
          <p:cNvSpPr txBox="1">
            <a:spLocks noGrp="1"/>
          </p:cNvSpPr>
          <p:nvPr>
            <p:ph type="title"/>
          </p:nvPr>
        </p:nvSpPr>
        <p:spPr>
          <a:xfrm>
            <a:off x="415600" y="421233"/>
            <a:ext cx="11360700" cy="1108500"/>
          </a:xfrm>
          <a:prstGeom prst="rect">
            <a:avLst/>
          </a:prstGeom>
        </p:spPr>
        <p:txBody>
          <a:bodyPr spcFirstLastPara="1" wrap="square" lIns="121900" tIns="121900" rIns="121900" bIns="121900" anchor="b"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36" name="Google Shape;36;g119d63ef59b_0_1253"/>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g119d63ef59b_0_1256"/>
          <p:cNvSpPr txBox="1">
            <a:spLocks noGrp="1"/>
          </p:cNvSpPr>
          <p:nvPr>
            <p:ph type="title"/>
          </p:nvPr>
        </p:nvSpPr>
        <p:spPr>
          <a:xfrm>
            <a:off x="415600" y="740800"/>
            <a:ext cx="3744000" cy="1007700"/>
          </a:xfrm>
          <a:prstGeom prst="rect">
            <a:avLst/>
          </a:prstGeom>
        </p:spPr>
        <p:txBody>
          <a:bodyPr spcFirstLastPara="1" wrap="square" lIns="121900" tIns="121900" rIns="121900" bIns="121900" anchor="b"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39" name="Google Shape;39;g119d63ef59b_0_1256"/>
          <p:cNvSpPr txBox="1">
            <a:spLocks noGrp="1"/>
          </p:cNvSpPr>
          <p:nvPr>
            <p:ph type="body" idx="1"/>
          </p:nvPr>
        </p:nvSpPr>
        <p:spPr>
          <a:xfrm>
            <a:off x="415600" y="1865867"/>
            <a:ext cx="3744000" cy="3713100"/>
          </a:xfrm>
          <a:prstGeom prst="rect">
            <a:avLst/>
          </a:prstGeom>
        </p:spPr>
        <p:txBody>
          <a:bodyPr spcFirstLastPara="1" wrap="square" lIns="121900" tIns="121900" rIns="121900" bIns="121900" anchor="t" anchorCtr="0">
            <a:normAutofit/>
          </a:bodyPr>
          <a:lstStyle>
            <a:lvl1pPr marL="457200" lvl="0" indent="-330200">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40" name="Google Shape;40;g119d63ef59b_0_1256"/>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g119d63ef59b_0_1260"/>
          <p:cNvSpPr/>
          <p:nvPr/>
        </p:nvSpPr>
        <p:spPr>
          <a:xfrm>
            <a:off x="0" y="6727600"/>
            <a:ext cx="12192000" cy="1305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3" name="Google Shape;43;g119d63ef59b_0_1260"/>
          <p:cNvSpPr txBox="1">
            <a:spLocks noGrp="1"/>
          </p:cNvSpPr>
          <p:nvPr>
            <p:ph type="title"/>
          </p:nvPr>
        </p:nvSpPr>
        <p:spPr>
          <a:xfrm>
            <a:off x="653667" y="600200"/>
            <a:ext cx="7838400" cy="5454300"/>
          </a:xfrm>
          <a:prstGeom prst="rect">
            <a:avLst/>
          </a:prstGeom>
        </p:spPr>
        <p:txBody>
          <a:bodyPr spcFirstLastPara="1" wrap="square" lIns="121900" tIns="121900" rIns="121900" bIns="121900" anchor="ctr" anchorCtr="0">
            <a:normAutofit/>
          </a:bodyPr>
          <a:lstStyle>
            <a:lvl1pPr lvl="0">
              <a:spcBef>
                <a:spcPts val="0"/>
              </a:spcBef>
              <a:spcAft>
                <a:spcPts val="0"/>
              </a:spcAft>
              <a:buSzPts val="6400"/>
              <a:buNone/>
              <a:defRPr sz="6400"/>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a:endParaRPr/>
          </a:p>
        </p:txBody>
      </p:sp>
      <p:sp>
        <p:nvSpPr>
          <p:cNvPr id="44" name="Google Shape;44;g119d63ef59b_0_126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g119d63ef59b_0_1264"/>
          <p:cNvSpPr/>
          <p:nvPr/>
        </p:nvSpPr>
        <p:spPr>
          <a:xfrm>
            <a:off x="6096000" y="-33"/>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cxnSp>
        <p:nvCxnSpPr>
          <p:cNvPr id="47" name="Google Shape;47;g119d63ef59b_0_1264"/>
          <p:cNvCxnSpPr/>
          <p:nvPr/>
        </p:nvCxnSpPr>
        <p:spPr>
          <a:xfrm>
            <a:off x="6706233" y="5994000"/>
            <a:ext cx="624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g119d63ef59b_0_1264"/>
          <p:cNvSpPr txBox="1">
            <a:spLocks noGrp="1"/>
          </p:cNvSpPr>
          <p:nvPr>
            <p:ph type="title"/>
          </p:nvPr>
        </p:nvSpPr>
        <p:spPr>
          <a:xfrm>
            <a:off x="354000" y="1239033"/>
            <a:ext cx="5393700" cy="2381700"/>
          </a:xfrm>
          <a:prstGeom prst="rect">
            <a:avLst/>
          </a:prstGeom>
        </p:spPr>
        <p:txBody>
          <a:bodyPr spcFirstLastPara="1" wrap="square" lIns="121900" tIns="121900" rIns="121900" bIns="121900" anchor="b" anchorCtr="0">
            <a:normAutofit/>
          </a:bodyPr>
          <a:lstStyle>
            <a:lvl1pPr lvl="0" algn="ctr">
              <a:spcBef>
                <a:spcPts val="0"/>
              </a:spcBef>
              <a:spcAft>
                <a:spcPts val="0"/>
              </a:spcAft>
              <a:buClr>
                <a:schemeClr val="lt2"/>
              </a:buClr>
              <a:buSzPts val="5600"/>
              <a:buNone/>
              <a:defRPr>
                <a:solidFill>
                  <a:schemeClr val="lt2"/>
                </a:solidFill>
              </a:defRPr>
            </a:lvl1pPr>
            <a:lvl2pPr lvl="1" algn="ctr">
              <a:spcBef>
                <a:spcPts val="0"/>
              </a:spcBef>
              <a:spcAft>
                <a:spcPts val="0"/>
              </a:spcAft>
              <a:buClr>
                <a:schemeClr val="lt2"/>
              </a:buClr>
              <a:buSzPts val="5600"/>
              <a:buNone/>
              <a:defRPr>
                <a:solidFill>
                  <a:schemeClr val="lt2"/>
                </a:solidFill>
              </a:defRPr>
            </a:lvl2pPr>
            <a:lvl3pPr lvl="2" algn="ctr">
              <a:spcBef>
                <a:spcPts val="0"/>
              </a:spcBef>
              <a:spcAft>
                <a:spcPts val="0"/>
              </a:spcAft>
              <a:buClr>
                <a:schemeClr val="lt2"/>
              </a:buClr>
              <a:buSzPts val="5600"/>
              <a:buNone/>
              <a:defRPr>
                <a:solidFill>
                  <a:schemeClr val="lt2"/>
                </a:solidFill>
              </a:defRPr>
            </a:lvl3pPr>
            <a:lvl4pPr lvl="3" algn="ctr">
              <a:spcBef>
                <a:spcPts val="0"/>
              </a:spcBef>
              <a:spcAft>
                <a:spcPts val="0"/>
              </a:spcAft>
              <a:buClr>
                <a:schemeClr val="lt2"/>
              </a:buClr>
              <a:buSzPts val="5600"/>
              <a:buNone/>
              <a:defRPr>
                <a:solidFill>
                  <a:schemeClr val="lt2"/>
                </a:solidFill>
              </a:defRPr>
            </a:lvl4pPr>
            <a:lvl5pPr lvl="4" algn="ctr">
              <a:spcBef>
                <a:spcPts val="0"/>
              </a:spcBef>
              <a:spcAft>
                <a:spcPts val="0"/>
              </a:spcAft>
              <a:buClr>
                <a:schemeClr val="lt2"/>
              </a:buClr>
              <a:buSzPts val="5600"/>
              <a:buNone/>
              <a:defRPr>
                <a:solidFill>
                  <a:schemeClr val="lt2"/>
                </a:solidFill>
              </a:defRPr>
            </a:lvl5pPr>
            <a:lvl6pPr lvl="5" algn="ctr">
              <a:spcBef>
                <a:spcPts val="0"/>
              </a:spcBef>
              <a:spcAft>
                <a:spcPts val="0"/>
              </a:spcAft>
              <a:buClr>
                <a:schemeClr val="lt2"/>
              </a:buClr>
              <a:buSzPts val="5600"/>
              <a:buNone/>
              <a:defRPr>
                <a:solidFill>
                  <a:schemeClr val="lt2"/>
                </a:solidFill>
              </a:defRPr>
            </a:lvl6pPr>
            <a:lvl7pPr lvl="6" algn="ctr">
              <a:spcBef>
                <a:spcPts val="0"/>
              </a:spcBef>
              <a:spcAft>
                <a:spcPts val="0"/>
              </a:spcAft>
              <a:buClr>
                <a:schemeClr val="lt2"/>
              </a:buClr>
              <a:buSzPts val="5600"/>
              <a:buNone/>
              <a:defRPr>
                <a:solidFill>
                  <a:schemeClr val="lt2"/>
                </a:solidFill>
              </a:defRPr>
            </a:lvl7pPr>
            <a:lvl8pPr lvl="7" algn="ctr">
              <a:spcBef>
                <a:spcPts val="0"/>
              </a:spcBef>
              <a:spcAft>
                <a:spcPts val="0"/>
              </a:spcAft>
              <a:buClr>
                <a:schemeClr val="lt2"/>
              </a:buClr>
              <a:buSzPts val="5600"/>
              <a:buNone/>
              <a:defRPr>
                <a:solidFill>
                  <a:schemeClr val="lt2"/>
                </a:solidFill>
              </a:defRPr>
            </a:lvl8pPr>
            <a:lvl9pPr lvl="8" algn="ctr">
              <a:spcBef>
                <a:spcPts val="0"/>
              </a:spcBef>
              <a:spcAft>
                <a:spcPts val="0"/>
              </a:spcAft>
              <a:buClr>
                <a:schemeClr val="lt2"/>
              </a:buClr>
              <a:buSzPts val="5600"/>
              <a:buNone/>
              <a:defRPr>
                <a:solidFill>
                  <a:schemeClr val="lt2"/>
                </a:solidFill>
              </a:defRPr>
            </a:lvl9pPr>
          </a:lstStyle>
          <a:p>
            <a:endParaRPr/>
          </a:p>
        </p:txBody>
      </p:sp>
      <p:sp>
        <p:nvSpPr>
          <p:cNvPr id="49" name="Google Shape;49;g119d63ef59b_0_1264"/>
          <p:cNvSpPr txBox="1">
            <a:spLocks noGrp="1"/>
          </p:cNvSpPr>
          <p:nvPr>
            <p:ph type="subTitle" idx="1"/>
          </p:nvPr>
        </p:nvSpPr>
        <p:spPr>
          <a:xfrm>
            <a:off x="354000" y="3692001"/>
            <a:ext cx="5393700" cy="20988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3200"/>
              <a:buFont typeface="Economica"/>
              <a:buNone/>
              <a:defRPr sz="3200">
                <a:latin typeface="Economica"/>
                <a:ea typeface="Economica"/>
                <a:cs typeface="Economica"/>
                <a:sym typeface="Economica"/>
              </a:defRPr>
            </a:lvl1pPr>
            <a:lvl2pPr lvl="1" algn="ctr">
              <a:lnSpc>
                <a:spcPct val="100000"/>
              </a:lnSpc>
              <a:spcBef>
                <a:spcPts val="0"/>
              </a:spcBef>
              <a:spcAft>
                <a:spcPts val="0"/>
              </a:spcAft>
              <a:buSzPts val="3200"/>
              <a:buFont typeface="Economica"/>
              <a:buNone/>
              <a:defRPr sz="3200">
                <a:latin typeface="Economica"/>
                <a:ea typeface="Economica"/>
                <a:cs typeface="Economica"/>
                <a:sym typeface="Economica"/>
              </a:defRPr>
            </a:lvl2pPr>
            <a:lvl3pPr lvl="2" algn="ctr">
              <a:lnSpc>
                <a:spcPct val="100000"/>
              </a:lnSpc>
              <a:spcBef>
                <a:spcPts val="0"/>
              </a:spcBef>
              <a:spcAft>
                <a:spcPts val="0"/>
              </a:spcAft>
              <a:buSzPts val="3200"/>
              <a:buFont typeface="Economica"/>
              <a:buNone/>
              <a:defRPr sz="3200">
                <a:latin typeface="Economica"/>
                <a:ea typeface="Economica"/>
                <a:cs typeface="Economica"/>
                <a:sym typeface="Economica"/>
              </a:defRPr>
            </a:lvl3pPr>
            <a:lvl4pPr lvl="3" algn="ctr">
              <a:lnSpc>
                <a:spcPct val="100000"/>
              </a:lnSpc>
              <a:spcBef>
                <a:spcPts val="0"/>
              </a:spcBef>
              <a:spcAft>
                <a:spcPts val="0"/>
              </a:spcAft>
              <a:buSzPts val="3200"/>
              <a:buFont typeface="Economica"/>
              <a:buNone/>
              <a:defRPr sz="3200">
                <a:latin typeface="Economica"/>
                <a:ea typeface="Economica"/>
                <a:cs typeface="Economica"/>
                <a:sym typeface="Economica"/>
              </a:defRPr>
            </a:lvl4pPr>
            <a:lvl5pPr lvl="4" algn="ctr">
              <a:lnSpc>
                <a:spcPct val="100000"/>
              </a:lnSpc>
              <a:spcBef>
                <a:spcPts val="0"/>
              </a:spcBef>
              <a:spcAft>
                <a:spcPts val="0"/>
              </a:spcAft>
              <a:buSzPts val="3200"/>
              <a:buFont typeface="Economica"/>
              <a:buNone/>
              <a:defRPr sz="3200">
                <a:latin typeface="Economica"/>
                <a:ea typeface="Economica"/>
                <a:cs typeface="Economica"/>
                <a:sym typeface="Economica"/>
              </a:defRPr>
            </a:lvl5pPr>
            <a:lvl6pPr lvl="5" algn="ctr">
              <a:lnSpc>
                <a:spcPct val="100000"/>
              </a:lnSpc>
              <a:spcBef>
                <a:spcPts val="0"/>
              </a:spcBef>
              <a:spcAft>
                <a:spcPts val="0"/>
              </a:spcAft>
              <a:buSzPts val="3200"/>
              <a:buFont typeface="Economica"/>
              <a:buNone/>
              <a:defRPr sz="3200">
                <a:latin typeface="Economica"/>
                <a:ea typeface="Economica"/>
                <a:cs typeface="Economica"/>
                <a:sym typeface="Economica"/>
              </a:defRPr>
            </a:lvl6pPr>
            <a:lvl7pPr lvl="6" algn="ctr">
              <a:lnSpc>
                <a:spcPct val="100000"/>
              </a:lnSpc>
              <a:spcBef>
                <a:spcPts val="0"/>
              </a:spcBef>
              <a:spcAft>
                <a:spcPts val="0"/>
              </a:spcAft>
              <a:buSzPts val="3200"/>
              <a:buFont typeface="Economica"/>
              <a:buNone/>
              <a:defRPr sz="3200">
                <a:latin typeface="Economica"/>
                <a:ea typeface="Economica"/>
                <a:cs typeface="Economica"/>
                <a:sym typeface="Economica"/>
              </a:defRPr>
            </a:lvl7pPr>
            <a:lvl8pPr lvl="7" algn="ctr">
              <a:lnSpc>
                <a:spcPct val="100000"/>
              </a:lnSpc>
              <a:spcBef>
                <a:spcPts val="0"/>
              </a:spcBef>
              <a:spcAft>
                <a:spcPts val="0"/>
              </a:spcAft>
              <a:buSzPts val="3200"/>
              <a:buFont typeface="Economica"/>
              <a:buNone/>
              <a:defRPr sz="3200">
                <a:latin typeface="Economica"/>
                <a:ea typeface="Economica"/>
                <a:cs typeface="Economica"/>
                <a:sym typeface="Economica"/>
              </a:defRPr>
            </a:lvl8pPr>
            <a:lvl9pPr lvl="8" algn="ctr">
              <a:lnSpc>
                <a:spcPct val="100000"/>
              </a:lnSpc>
              <a:spcBef>
                <a:spcPts val="0"/>
              </a:spcBef>
              <a:spcAft>
                <a:spcPts val="0"/>
              </a:spcAft>
              <a:buSzPts val="3200"/>
              <a:buFont typeface="Economica"/>
              <a:buNone/>
              <a:defRPr sz="3200">
                <a:latin typeface="Economica"/>
                <a:ea typeface="Economica"/>
                <a:cs typeface="Economica"/>
                <a:sym typeface="Economica"/>
              </a:defRPr>
            </a:lvl9pPr>
          </a:lstStyle>
          <a:p>
            <a:endParaRPr/>
          </a:p>
        </p:txBody>
      </p:sp>
      <p:sp>
        <p:nvSpPr>
          <p:cNvPr id="50" name="Google Shape;50;g119d63ef59b_0_1264"/>
          <p:cNvSpPr txBox="1">
            <a:spLocks noGrp="1"/>
          </p:cNvSpPr>
          <p:nvPr>
            <p:ph type="body" idx="2"/>
          </p:nvPr>
        </p:nvSpPr>
        <p:spPr>
          <a:xfrm>
            <a:off x="6586000" y="965600"/>
            <a:ext cx="5115900" cy="4926900"/>
          </a:xfrm>
          <a:prstGeom prst="rect">
            <a:avLst/>
          </a:prstGeom>
        </p:spPr>
        <p:txBody>
          <a:bodyPr spcFirstLastPara="1" wrap="square" lIns="121900" tIns="121900" rIns="121900" bIns="121900" anchor="ctr" anchorCtr="0">
            <a:normAutofit/>
          </a:bodyPr>
          <a:lstStyle>
            <a:lvl1pPr marL="457200" lvl="0" indent="-381000">
              <a:spcBef>
                <a:spcPts val="0"/>
              </a:spcBef>
              <a:spcAft>
                <a:spcPts val="0"/>
              </a:spcAft>
              <a:buClr>
                <a:schemeClr val="lt1"/>
              </a:buClr>
              <a:buSzPts val="2400"/>
              <a:buChar char="●"/>
              <a:defRPr>
                <a:solidFill>
                  <a:schemeClr val="lt1"/>
                </a:solidFill>
              </a:defRPr>
            </a:lvl1pPr>
            <a:lvl2pPr marL="914400" lvl="1" indent="-349250">
              <a:spcBef>
                <a:spcPts val="0"/>
              </a:spcBef>
              <a:spcAft>
                <a:spcPts val="0"/>
              </a:spcAft>
              <a:buClr>
                <a:schemeClr val="lt1"/>
              </a:buClr>
              <a:buSzPts val="1900"/>
              <a:buChar char="○"/>
              <a:defRPr>
                <a:solidFill>
                  <a:schemeClr val="lt1"/>
                </a:solidFill>
              </a:defRPr>
            </a:lvl2pPr>
            <a:lvl3pPr marL="1371600" lvl="2" indent="-349250">
              <a:spcBef>
                <a:spcPts val="0"/>
              </a:spcBef>
              <a:spcAft>
                <a:spcPts val="0"/>
              </a:spcAft>
              <a:buClr>
                <a:schemeClr val="lt1"/>
              </a:buClr>
              <a:buSzPts val="1900"/>
              <a:buChar char="■"/>
              <a:defRPr>
                <a:solidFill>
                  <a:schemeClr val="lt1"/>
                </a:solidFill>
              </a:defRPr>
            </a:lvl3pPr>
            <a:lvl4pPr marL="1828800" lvl="3" indent="-349250">
              <a:spcBef>
                <a:spcPts val="0"/>
              </a:spcBef>
              <a:spcAft>
                <a:spcPts val="0"/>
              </a:spcAft>
              <a:buClr>
                <a:schemeClr val="lt1"/>
              </a:buClr>
              <a:buSzPts val="1900"/>
              <a:buChar char="●"/>
              <a:defRPr>
                <a:solidFill>
                  <a:schemeClr val="lt1"/>
                </a:solidFill>
              </a:defRPr>
            </a:lvl4pPr>
            <a:lvl5pPr marL="2286000" lvl="4" indent="-349250">
              <a:spcBef>
                <a:spcPts val="0"/>
              </a:spcBef>
              <a:spcAft>
                <a:spcPts val="0"/>
              </a:spcAft>
              <a:buClr>
                <a:schemeClr val="lt1"/>
              </a:buClr>
              <a:buSzPts val="1900"/>
              <a:buChar char="○"/>
              <a:defRPr>
                <a:solidFill>
                  <a:schemeClr val="lt1"/>
                </a:solidFill>
              </a:defRPr>
            </a:lvl5pPr>
            <a:lvl6pPr marL="2743200" lvl="5" indent="-349250">
              <a:spcBef>
                <a:spcPts val="0"/>
              </a:spcBef>
              <a:spcAft>
                <a:spcPts val="0"/>
              </a:spcAft>
              <a:buClr>
                <a:schemeClr val="lt1"/>
              </a:buClr>
              <a:buSzPts val="1900"/>
              <a:buChar char="■"/>
              <a:defRPr>
                <a:solidFill>
                  <a:schemeClr val="lt1"/>
                </a:solidFill>
              </a:defRPr>
            </a:lvl6pPr>
            <a:lvl7pPr marL="3200400" lvl="6" indent="-349250">
              <a:spcBef>
                <a:spcPts val="0"/>
              </a:spcBef>
              <a:spcAft>
                <a:spcPts val="0"/>
              </a:spcAft>
              <a:buClr>
                <a:schemeClr val="lt1"/>
              </a:buClr>
              <a:buSzPts val="1900"/>
              <a:buChar char="●"/>
              <a:defRPr>
                <a:solidFill>
                  <a:schemeClr val="lt1"/>
                </a:solidFill>
              </a:defRPr>
            </a:lvl7pPr>
            <a:lvl8pPr marL="3657600" lvl="7" indent="-349250">
              <a:spcBef>
                <a:spcPts val="0"/>
              </a:spcBef>
              <a:spcAft>
                <a:spcPts val="0"/>
              </a:spcAft>
              <a:buClr>
                <a:schemeClr val="lt1"/>
              </a:buClr>
              <a:buSzPts val="1900"/>
              <a:buChar char="○"/>
              <a:defRPr>
                <a:solidFill>
                  <a:schemeClr val="lt1"/>
                </a:solidFill>
              </a:defRPr>
            </a:lvl8pPr>
            <a:lvl9pPr marL="4114800" lvl="8" indent="-349250">
              <a:spcBef>
                <a:spcPts val="0"/>
              </a:spcBef>
              <a:spcAft>
                <a:spcPts val="0"/>
              </a:spcAft>
              <a:buClr>
                <a:schemeClr val="lt1"/>
              </a:buClr>
              <a:buSzPts val="1900"/>
              <a:buChar char="■"/>
              <a:defRPr>
                <a:solidFill>
                  <a:schemeClr val="lt1"/>
                </a:solidFill>
              </a:defRPr>
            </a:lvl9pPr>
          </a:lstStyle>
          <a:p>
            <a:endParaRPr/>
          </a:p>
        </p:txBody>
      </p:sp>
      <p:sp>
        <p:nvSpPr>
          <p:cNvPr id="51" name="Google Shape;51;g119d63ef59b_0_126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g119d63ef59b_0_1271"/>
          <p:cNvSpPr txBox="1">
            <a:spLocks noGrp="1"/>
          </p:cNvSpPr>
          <p:nvPr>
            <p:ph type="body" idx="1"/>
          </p:nvPr>
        </p:nvSpPr>
        <p:spPr>
          <a:xfrm>
            <a:off x="426000" y="5625233"/>
            <a:ext cx="7998300" cy="798300"/>
          </a:xfrm>
          <a:prstGeom prst="rect">
            <a:avLst/>
          </a:prstGeom>
        </p:spPr>
        <p:txBody>
          <a:bodyPr spcFirstLastPara="1" wrap="square" lIns="121900" tIns="121900" rIns="121900" bIns="121900" anchor="ctr" anchorCtr="0">
            <a:normAutofit/>
          </a:bodyPr>
          <a:lstStyle>
            <a:lvl1pPr marL="457200" lvl="0" indent="-228600">
              <a:lnSpc>
                <a:spcPct val="100000"/>
              </a:lnSpc>
              <a:spcBef>
                <a:spcPts val="0"/>
              </a:spcBef>
              <a:spcAft>
                <a:spcPts val="0"/>
              </a:spcAft>
              <a:buSzPts val="3200"/>
              <a:buFont typeface="Economica"/>
              <a:buNone/>
              <a:defRPr sz="3200">
                <a:latin typeface="Economica"/>
                <a:ea typeface="Economica"/>
                <a:cs typeface="Economica"/>
                <a:sym typeface="Economica"/>
              </a:defRPr>
            </a:lvl1pPr>
          </a:lstStyle>
          <a:p>
            <a:endParaRPr/>
          </a:p>
        </p:txBody>
      </p:sp>
      <p:sp>
        <p:nvSpPr>
          <p:cNvPr id="54" name="Google Shape;54;g119d63ef59b_0_127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g119d63ef59b_0_1274"/>
          <p:cNvSpPr/>
          <p:nvPr/>
        </p:nvSpPr>
        <p:spPr>
          <a:xfrm>
            <a:off x="0" y="6727600"/>
            <a:ext cx="12192000" cy="1305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57" name="Google Shape;57;g119d63ef59b_0_1274"/>
          <p:cNvSpPr txBox="1">
            <a:spLocks noGrp="1"/>
          </p:cNvSpPr>
          <p:nvPr>
            <p:ph type="title" hasCustomPrompt="1"/>
          </p:nvPr>
        </p:nvSpPr>
        <p:spPr>
          <a:xfrm>
            <a:off x="415600" y="1276167"/>
            <a:ext cx="11360700" cy="2838300"/>
          </a:xfrm>
          <a:prstGeom prst="rect">
            <a:avLst/>
          </a:prstGeom>
        </p:spPr>
        <p:txBody>
          <a:bodyPr spcFirstLastPara="1" wrap="square" lIns="121900" tIns="121900" rIns="121900" bIns="121900" anchor="ctr" anchorCtr="0">
            <a:normAutofit/>
          </a:bodyPr>
          <a:lstStyle>
            <a:lvl1pPr lvl="0" algn="ctr">
              <a:spcBef>
                <a:spcPts val="0"/>
              </a:spcBef>
              <a:spcAft>
                <a:spcPts val="0"/>
              </a:spcAft>
              <a:buClr>
                <a:schemeClr val="lt2"/>
              </a:buClr>
              <a:buSzPts val="21300"/>
              <a:buNone/>
              <a:defRPr sz="21300">
                <a:solidFill>
                  <a:schemeClr val="lt2"/>
                </a:solidFill>
              </a:defRPr>
            </a:lvl1pPr>
            <a:lvl2pPr lvl="1" algn="ctr">
              <a:spcBef>
                <a:spcPts val="0"/>
              </a:spcBef>
              <a:spcAft>
                <a:spcPts val="0"/>
              </a:spcAft>
              <a:buClr>
                <a:schemeClr val="lt2"/>
              </a:buClr>
              <a:buSzPts val="21300"/>
              <a:buNone/>
              <a:defRPr sz="21300">
                <a:solidFill>
                  <a:schemeClr val="lt2"/>
                </a:solidFill>
              </a:defRPr>
            </a:lvl2pPr>
            <a:lvl3pPr lvl="2" algn="ctr">
              <a:spcBef>
                <a:spcPts val="0"/>
              </a:spcBef>
              <a:spcAft>
                <a:spcPts val="0"/>
              </a:spcAft>
              <a:buClr>
                <a:schemeClr val="lt2"/>
              </a:buClr>
              <a:buSzPts val="21300"/>
              <a:buNone/>
              <a:defRPr sz="21300">
                <a:solidFill>
                  <a:schemeClr val="lt2"/>
                </a:solidFill>
              </a:defRPr>
            </a:lvl3pPr>
            <a:lvl4pPr lvl="3" algn="ctr">
              <a:spcBef>
                <a:spcPts val="0"/>
              </a:spcBef>
              <a:spcAft>
                <a:spcPts val="0"/>
              </a:spcAft>
              <a:buClr>
                <a:schemeClr val="lt2"/>
              </a:buClr>
              <a:buSzPts val="21300"/>
              <a:buNone/>
              <a:defRPr sz="21300">
                <a:solidFill>
                  <a:schemeClr val="lt2"/>
                </a:solidFill>
              </a:defRPr>
            </a:lvl4pPr>
            <a:lvl5pPr lvl="4" algn="ctr">
              <a:spcBef>
                <a:spcPts val="0"/>
              </a:spcBef>
              <a:spcAft>
                <a:spcPts val="0"/>
              </a:spcAft>
              <a:buClr>
                <a:schemeClr val="lt2"/>
              </a:buClr>
              <a:buSzPts val="21300"/>
              <a:buNone/>
              <a:defRPr sz="21300">
                <a:solidFill>
                  <a:schemeClr val="lt2"/>
                </a:solidFill>
              </a:defRPr>
            </a:lvl5pPr>
            <a:lvl6pPr lvl="5" algn="ctr">
              <a:spcBef>
                <a:spcPts val="0"/>
              </a:spcBef>
              <a:spcAft>
                <a:spcPts val="0"/>
              </a:spcAft>
              <a:buClr>
                <a:schemeClr val="lt2"/>
              </a:buClr>
              <a:buSzPts val="21300"/>
              <a:buNone/>
              <a:defRPr sz="21300">
                <a:solidFill>
                  <a:schemeClr val="lt2"/>
                </a:solidFill>
              </a:defRPr>
            </a:lvl6pPr>
            <a:lvl7pPr lvl="6" algn="ctr">
              <a:spcBef>
                <a:spcPts val="0"/>
              </a:spcBef>
              <a:spcAft>
                <a:spcPts val="0"/>
              </a:spcAft>
              <a:buClr>
                <a:schemeClr val="lt2"/>
              </a:buClr>
              <a:buSzPts val="21300"/>
              <a:buNone/>
              <a:defRPr sz="21300">
                <a:solidFill>
                  <a:schemeClr val="lt2"/>
                </a:solidFill>
              </a:defRPr>
            </a:lvl7pPr>
            <a:lvl8pPr lvl="7" algn="ctr">
              <a:spcBef>
                <a:spcPts val="0"/>
              </a:spcBef>
              <a:spcAft>
                <a:spcPts val="0"/>
              </a:spcAft>
              <a:buClr>
                <a:schemeClr val="lt2"/>
              </a:buClr>
              <a:buSzPts val="21300"/>
              <a:buNone/>
              <a:defRPr sz="21300">
                <a:solidFill>
                  <a:schemeClr val="lt2"/>
                </a:solidFill>
              </a:defRPr>
            </a:lvl8pPr>
            <a:lvl9pPr lvl="8" algn="ctr">
              <a:spcBef>
                <a:spcPts val="0"/>
              </a:spcBef>
              <a:spcAft>
                <a:spcPts val="0"/>
              </a:spcAft>
              <a:buClr>
                <a:schemeClr val="lt2"/>
              </a:buClr>
              <a:buSzPts val="21300"/>
              <a:buNone/>
              <a:defRPr sz="21300">
                <a:solidFill>
                  <a:schemeClr val="lt2"/>
                </a:solidFill>
              </a:defRPr>
            </a:lvl9pPr>
          </a:lstStyle>
          <a:p>
            <a:r>
              <a:t>xx%</a:t>
            </a:r>
          </a:p>
        </p:txBody>
      </p:sp>
      <p:sp>
        <p:nvSpPr>
          <p:cNvPr id="58" name="Google Shape;58;g119d63ef59b_0_1274"/>
          <p:cNvSpPr txBox="1">
            <a:spLocks noGrp="1"/>
          </p:cNvSpPr>
          <p:nvPr>
            <p:ph type="body" idx="1"/>
          </p:nvPr>
        </p:nvSpPr>
        <p:spPr>
          <a:xfrm>
            <a:off x="415600" y="4216000"/>
            <a:ext cx="11360700" cy="1428900"/>
          </a:xfrm>
          <a:prstGeom prst="rect">
            <a:avLst/>
          </a:prstGeom>
        </p:spPr>
        <p:txBody>
          <a:bodyPr spcFirstLastPara="1" wrap="square" lIns="121900" tIns="121900" rIns="121900" bIns="121900" anchor="t" anchorCtr="0">
            <a:normAutofit/>
          </a:bodyPr>
          <a:lstStyle>
            <a:lvl1pPr marL="457200" lvl="0" indent="-381000" algn="ctr">
              <a:spcBef>
                <a:spcPts val="0"/>
              </a:spcBef>
              <a:spcAft>
                <a:spcPts val="0"/>
              </a:spcAft>
              <a:buSzPts val="2400"/>
              <a:buChar char="●"/>
              <a:defRPr/>
            </a:lvl1pPr>
            <a:lvl2pPr marL="914400" lvl="1" indent="-349250" algn="ctr">
              <a:spcBef>
                <a:spcPts val="0"/>
              </a:spcBef>
              <a:spcAft>
                <a:spcPts val="0"/>
              </a:spcAft>
              <a:buSzPts val="1900"/>
              <a:buChar char="○"/>
              <a:defRPr/>
            </a:lvl2pPr>
            <a:lvl3pPr marL="1371600" lvl="2" indent="-349250" algn="ctr">
              <a:spcBef>
                <a:spcPts val="0"/>
              </a:spcBef>
              <a:spcAft>
                <a:spcPts val="0"/>
              </a:spcAft>
              <a:buSzPts val="1900"/>
              <a:buChar char="■"/>
              <a:defRPr/>
            </a:lvl3pPr>
            <a:lvl4pPr marL="1828800" lvl="3" indent="-349250" algn="ctr">
              <a:spcBef>
                <a:spcPts val="0"/>
              </a:spcBef>
              <a:spcAft>
                <a:spcPts val="0"/>
              </a:spcAft>
              <a:buSzPts val="1900"/>
              <a:buChar char="●"/>
              <a:defRPr/>
            </a:lvl4pPr>
            <a:lvl5pPr marL="2286000" lvl="4" indent="-349250" algn="ctr">
              <a:spcBef>
                <a:spcPts val="0"/>
              </a:spcBef>
              <a:spcAft>
                <a:spcPts val="0"/>
              </a:spcAft>
              <a:buSzPts val="1900"/>
              <a:buChar char="○"/>
              <a:defRPr/>
            </a:lvl5pPr>
            <a:lvl6pPr marL="2743200" lvl="5" indent="-349250" algn="ctr">
              <a:spcBef>
                <a:spcPts val="0"/>
              </a:spcBef>
              <a:spcAft>
                <a:spcPts val="0"/>
              </a:spcAft>
              <a:buSzPts val="1900"/>
              <a:buChar char="■"/>
              <a:defRPr/>
            </a:lvl6pPr>
            <a:lvl7pPr marL="3200400" lvl="6" indent="-349250" algn="ctr">
              <a:spcBef>
                <a:spcPts val="0"/>
              </a:spcBef>
              <a:spcAft>
                <a:spcPts val="0"/>
              </a:spcAft>
              <a:buSzPts val="1900"/>
              <a:buChar char="●"/>
              <a:defRPr/>
            </a:lvl7pPr>
            <a:lvl8pPr marL="3657600" lvl="7" indent="-349250" algn="ctr">
              <a:spcBef>
                <a:spcPts val="0"/>
              </a:spcBef>
              <a:spcAft>
                <a:spcPts val="0"/>
              </a:spcAft>
              <a:buSzPts val="1900"/>
              <a:buChar char="○"/>
              <a:defRPr/>
            </a:lvl8pPr>
            <a:lvl9pPr marL="4114800" lvl="8" indent="-349250" algn="ctr">
              <a:spcBef>
                <a:spcPts val="0"/>
              </a:spcBef>
              <a:spcAft>
                <a:spcPts val="0"/>
              </a:spcAft>
              <a:buSzPts val="1900"/>
              <a:buChar char="■"/>
              <a:defRPr/>
            </a:lvl9pPr>
          </a:lstStyle>
          <a:p>
            <a:endParaRPr/>
          </a:p>
        </p:txBody>
      </p:sp>
      <p:sp>
        <p:nvSpPr>
          <p:cNvPr id="59" name="Google Shape;59;g119d63ef59b_0_127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g119d63ef59b_0_127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2"/>
        <p:cNvGrpSpPr/>
        <p:nvPr/>
      </p:nvGrpSpPr>
      <p:grpSpPr>
        <a:xfrm>
          <a:off x="0" y="0"/>
          <a:ext cx="0" cy="0"/>
          <a:chOff x="0" y="0"/>
          <a:chExt cx="0" cy="0"/>
        </a:xfrm>
      </p:grpSpPr>
      <p:sp>
        <p:nvSpPr>
          <p:cNvPr id="63" name="Google Shape;63;g119d63ef59b_0_1281"/>
          <p:cNvSpPr txBox="1">
            <a:spLocks noGrp="1"/>
          </p:cNvSpPr>
          <p:nvPr>
            <p:ph type="title"/>
          </p:nvPr>
        </p:nvSpPr>
        <p:spPr>
          <a:xfrm>
            <a:off x="838200" y="707029"/>
            <a:ext cx="10515600" cy="6402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3600"/>
              <a:buFont typeface="Arial"/>
              <a:buNone/>
              <a:defRPr sz="3600"/>
            </a:lvl1pPr>
            <a:lvl2pPr lvl="1" rtl="0">
              <a:spcBef>
                <a:spcPts val="0"/>
              </a:spcBef>
              <a:spcAft>
                <a:spcPts val="0"/>
              </a:spcAft>
              <a:buSzPts val="5600"/>
              <a:buNone/>
              <a:defRPr/>
            </a:lvl2pPr>
            <a:lvl3pPr lvl="2" rtl="0">
              <a:spcBef>
                <a:spcPts val="0"/>
              </a:spcBef>
              <a:spcAft>
                <a:spcPts val="0"/>
              </a:spcAft>
              <a:buSzPts val="5600"/>
              <a:buNone/>
              <a:defRPr/>
            </a:lvl3pPr>
            <a:lvl4pPr lvl="3" rtl="0">
              <a:spcBef>
                <a:spcPts val="0"/>
              </a:spcBef>
              <a:spcAft>
                <a:spcPts val="0"/>
              </a:spcAft>
              <a:buSzPts val="5600"/>
              <a:buNone/>
              <a:defRPr/>
            </a:lvl4pPr>
            <a:lvl5pPr lvl="4" rtl="0">
              <a:spcBef>
                <a:spcPts val="0"/>
              </a:spcBef>
              <a:spcAft>
                <a:spcPts val="0"/>
              </a:spcAft>
              <a:buSzPts val="5600"/>
              <a:buNone/>
              <a:defRPr/>
            </a:lvl5pPr>
            <a:lvl6pPr lvl="5" rtl="0">
              <a:spcBef>
                <a:spcPts val="0"/>
              </a:spcBef>
              <a:spcAft>
                <a:spcPts val="0"/>
              </a:spcAft>
              <a:buSzPts val="5600"/>
              <a:buNone/>
              <a:defRPr/>
            </a:lvl6pPr>
            <a:lvl7pPr lvl="6" rtl="0">
              <a:spcBef>
                <a:spcPts val="0"/>
              </a:spcBef>
              <a:spcAft>
                <a:spcPts val="0"/>
              </a:spcAft>
              <a:buSzPts val="5600"/>
              <a:buNone/>
              <a:defRPr/>
            </a:lvl7pPr>
            <a:lvl8pPr lvl="7" rtl="0">
              <a:spcBef>
                <a:spcPts val="0"/>
              </a:spcBef>
              <a:spcAft>
                <a:spcPts val="0"/>
              </a:spcAft>
              <a:buSzPts val="5600"/>
              <a:buNone/>
              <a:defRPr/>
            </a:lvl8pPr>
            <a:lvl9pPr lvl="8" rtl="0">
              <a:spcBef>
                <a:spcPts val="0"/>
              </a:spcBef>
              <a:spcAft>
                <a:spcPts val="0"/>
              </a:spcAft>
              <a:buSzPts val="5600"/>
              <a:buNone/>
              <a:defRPr/>
            </a:lvl9pPr>
          </a:lstStyle>
          <a:p>
            <a:endParaRPr/>
          </a:p>
        </p:txBody>
      </p:sp>
      <p:sp>
        <p:nvSpPr>
          <p:cNvPr id="64" name="Google Shape;64;g119d63ef59b_0_1281"/>
          <p:cNvSpPr txBox="1">
            <a:spLocks noGrp="1"/>
          </p:cNvSpPr>
          <p:nvPr>
            <p:ph type="body" idx="1"/>
          </p:nvPr>
        </p:nvSpPr>
        <p:spPr>
          <a:xfrm>
            <a:off x="838200" y="1536192"/>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1600"/>
              </a:spcBef>
              <a:spcAft>
                <a:spcPts val="0"/>
              </a:spcAft>
              <a:buClr>
                <a:schemeClr val="dk1"/>
              </a:buClr>
              <a:buSzPts val="1800"/>
              <a:buChar char="○"/>
              <a:defRPr/>
            </a:lvl2pPr>
            <a:lvl3pPr marL="1371600" lvl="2" indent="-342900" algn="l" rtl="0">
              <a:lnSpc>
                <a:spcPct val="90000"/>
              </a:lnSpc>
              <a:spcBef>
                <a:spcPts val="1600"/>
              </a:spcBef>
              <a:spcAft>
                <a:spcPts val="0"/>
              </a:spcAft>
              <a:buClr>
                <a:schemeClr val="dk1"/>
              </a:buClr>
              <a:buSzPts val="1800"/>
              <a:buChar char="■"/>
              <a:defRPr/>
            </a:lvl3pPr>
            <a:lvl4pPr marL="1828800" lvl="3" indent="-342900" algn="l" rtl="0">
              <a:lnSpc>
                <a:spcPct val="90000"/>
              </a:lnSpc>
              <a:spcBef>
                <a:spcPts val="1600"/>
              </a:spcBef>
              <a:spcAft>
                <a:spcPts val="0"/>
              </a:spcAft>
              <a:buClr>
                <a:schemeClr val="dk1"/>
              </a:buClr>
              <a:buSzPts val="1800"/>
              <a:buChar char="●"/>
              <a:defRPr/>
            </a:lvl4pPr>
            <a:lvl5pPr marL="2286000" lvl="4" indent="-342900" algn="l" rtl="0">
              <a:lnSpc>
                <a:spcPct val="90000"/>
              </a:lnSpc>
              <a:spcBef>
                <a:spcPts val="1600"/>
              </a:spcBef>
              <a:spcAft>
                <a:spcPts val="0"/>
              </a:spcAft>
              <a:buClr>
                <a:schemeClr val="dk1"/>
              </a:buClr>
              <a:buSzPts val="1800"/>
              <a:buChar char="○"/>
              <a:defRPr/>
            </a:lvl5pPr>
            <a:lvl6pPr marL="2743200" lvl="5" indent="-342900" algn="l" rtl="0">
              <a:lnSpc>
                <a:spcPct val="90000"/>
              </a:lnSpc>
              <a:spcBef>
                <a:spcPts val="1600"/>
              </a:spcBef>
              <a:spcAft>
                <a:spcPts val="0"/>
              </a:spcAft>
              <a:buClr>
                <a:schemeClr val="dk1"/>
              </a:buClr>
              <a:buSzPts val="1800"/>
              <a:buChar char="■"/>
              <a:defRPr/>
            </a:lvl6pPr>
            <a:lvl7pPr marL="3200400" lvl="6" indent="-342900" algn="l" rtl="0">
              <a:lnSpc>
                <a:spcPct val="90000"/>
              </a:lnSpc>
              <a:spcBef>
                <a:spcPts val="1600"/>
              </a:spcBef>
              <a:spcAft>
                <a:spcPts val="0"/>
              </a:spcAft>
              <a:buClr>
                <a:schemeClr val="dk1"/>
              </a:buClr>
              <a:buSzPts val="1800"/>
              <a:buChar char="●"/>
              <a:defRPr/>
            </a:lvl7pPr>
            <a:lvl8pPr marL="3657600" lvl="7" indent="-342900" algn="l" rtl="0">
              <a:lnSpc>
                <a:spcPct val="90000"/>
              </a:lnSpc>
              <a:spcBef>
                <a:spcPts val="1600"/>
              </a:spcBef>
              <a:spcAft>
                <a:spcPts val="0"/>
              </a:spcAft>
              <a:buClr>
                <a:schemeClr val="dk1"/>
              </a:buClr>
              <a:buSzPts val="1800"/>
              <a:buChar char="○"/>
              <a:defRPr/>
            </a:lvl8pPr>
            <a:lvl9pPr marL="4114800" lvl="8" indent="-342900" algn="l" rtl="0">
              <a:lnSpc>
                <a:spcPct val="90000"/>
              </a:lnSpc>
              <a:spcBef>
                <a:spcPts val="1600"/>
              </a:spcBef>
              <a:spcAft>
                <a:spcPts val="1600"/>
              </a:spcAft>
              <a:buClr>
                <a:schemeClr val="dk1"/>
              </a:buClr>
              <a:buSzPts val="1800"/>
              <a:buChar char="■"/>
              <a:defRPr/>
            </a:lvl9pPr>
          </a:lstStyle>
          <a:p>
            <a:endParaRPr/>
          </a:p>
        </p:txBody>
      </p:sp>
      <p:sp>
        <p:nvSpPr>
          <p:cNvPr id="65" name="Google Shape;65;g119d63ef59b_0_128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66" name="Google Shape;66;g119d63ef59b_0_128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67" name="Google Shape;67;g119d63ef59b_0_128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68"/>
        <p:cNvGrpSpPr/>
        <p:nvPr/>
      </p:nvGrpSpPr>
      <p:grpSpPr>
        <a:xfrm>
          <a:off x="0" y="0"/>
          <a:ext cx="0" cy="0"/>
          <a:chOff x="0" y="0"/>
          <a:chExt cx="0" cy="0"/>
        </a:xfrm>
      </p:grpSpPr>
      <p:pic>
        <p:nvPicPr>
          <p:cNvPr id="69" name="Google Shape;69;g119d63ef59b_0_1287" descr="photo of palm leaf on pink background&#10;"/>
          <p:cNvPicPr preferRelativeResize="0"/>
          <p:nvPr/>
        </p:nvPicPr>
        <p:blipFill rotWithShape="1">
          <a:blip r:embed="rId2">
            <a:alphaModFix/>
          </a:blip>
          <a:srcRect/>
          <a:stretch/>
        </p:blipFill>
        <p:spPr>
          <a:xfrm>
            <a:off x="1524" y="0"/>
            <a:ext cx="12188952" cy="6858000"/>
          </a:xfrm>
          <a:prstGeom prst="rect">
            <a:avLst/>
          </a:prstGeom>
          <a:noFill/>
          <a:ln>
            <a:noFill/>
          </a:ln>
        </p:spPr>
      </p:pic>
      <p:sp>
        <p:nvSpPr>
          <p:cNvPr id="70" name="Google Shape;70;g119d63ef59b_0_1287"/>
          <p:cNvSpPr/>
          <p:nvPr/>
        </p:nvSpPr>
        <p:spPr>
          <a:xfrm>
            <a:off x="915924" y="777240"/>
            <a:ext cx="10360200" cy="5303400"/>
          </a:xfrm>
          <a:prstGeom prst="rect">
            <a:avLst/>
          </a:prstGeom>
          <a:solidFill>
            <a:schemeClr val="lt1">
              <a:alpha val="949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71" name="Google Shape;71;g119d63ef59b_0_1287"/>
          <p:cNvSpPr txBox="1">
            <a:spLocks noGrp="1"/>
          </p:cNvSpPr>
          <p:nvPr>
            <p:ph type="ctrTitle"/>
          </p:nvPr>
        </p:nvSpPr>
        <p:spPr>
          <a:xfrm>
            <a:off x="6730584" y="1901952"/>
            <a:ext cx="3937500" cy="2387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dk1"/>
              </a:buClr>
              <a:buSzPts val="4000"/>
              <a:buFont typeface="Arial"/>
              <a:buNone/>
              <a:defRPr sz="4000"/>
            </a:lvl1pPr>
            <a:lvl2pPr lvl="1" rtl="0">
              <a:spcBef>
                <a:spcPts val="0"/>
              </a:spcBef>
              <a:spcAft>
                <a:spcPts val="0"/>
              </a:spcAft>
              <a:buSzPts val="5600"/>
              <a:buNone/>
              <a:defRPr/>
            </a:lvl2pPr>
            <a:lvl3pPr lvl="2" rtl="0">
              <a:spcBef>
                <a:spcPts val="0"/>
              </a:spcBef>
              <a:spcAft>
                <a:spcPts val="0"/>
              </a:spcAft>
              <a:buSzPts val="5600"/>
              <a:buNone/>
              <a:defRPr/>
            </a:lvl3pPr>
            <a:lvl4pPr lvl="3" rtl="0">
              <a:spcBef>
                <a:spcPts val="0"/>
              </a:spcBef>
              <a:spcAft>
                <a:spcPts val="0"/>
              </a:spcAft>
              <a:buSzPts val="5600"/>
              <a:buNone/>
              <a:defRPr/>
            </a:lvl4pPr>
            <a:lvl5pPr lvl="4" rtl="0">
              <a:spcBef>
                <a:spcPts val="0"/>
              </a:spcBef>
              <a:spcAft>
                <a:spcPts val="0"/>
              </a:spcAft>
              <a:buSzPts val="5600"/>
              <a:buNone/>
              <a:defRPr/>
            </a:lvl5pPr>
            <a:lvl6pPr lvl="5" rtl="0">
              <a:spcBef>
                <a:spcPts val="0"/>
              </a:spcBef>
              <a:spcAft>
                <a:spcPts val="0"/>
              </a:spcAft>
              <a:buSzPts val="5600"/>
              <a:buNone/>
              <a:defRPr/>
            </a:lvl6pPr>
            <a:lvl7pPr lvl="6" rtl="0">
              <a:spcBef>
                <a:spcPts val="0"/>
              </a:spcBef>
              <a:spcAft>
                <a:spcPts val="0"/>
              </a:spcAft>
              <a:buSzPts val="5600"/>
              <a:buNone/>
              <a:defRPr/>
            </a:lvl7pPr>
            <a:lvl8pPr lvl="7" rtl="0">
              <a:spcBef>
                <a:spcPts val="0"/>
              </a:spcBef>
              <a:spcAft>
                <a:spcPts val="0"/>
              </a:spcAft>
              <a:buSzPts val="5600"/>
              <a:buNone/>
              <a:defRPr/>
            </a:lvl8pPr>
            <a:lvl9pPr lvl="8" rtl="0">
              <a:spcBef>
                <a:spcPts val="0"/>
              </a:spcBef>
              <a:spcAft>
                <a:spcPts val="0"/>
              </a:spcAft>
              <a:buSzPts val="5600"/>
              <a:buNone/>
              <a:defRPr/>
            </a:lvl9pPr>
          </a:lstStyle>
          <a:p>
            <a:endParaRPr/>
          </a:p>
        </p:txBody>
      </p:sp>
      <p:sp>
        <p:nvSpPr>
          <p:cNvPr id="72" name="Google Shape;72;g119d63ef59b_0_1287"/>
          <p:cNvSpPr txBox="1">
            <a:spLocks noGrp="1"/>
          </p:cNvSpPr>
          <p:nvPr>
            <p:ph type="subTitle" idx="1"/>
          </p:nvPr>
        </p:nvSpPr>
        <p:spPr>
          <a:xfrm>
            <a:off x="6730584" y="4379976"/>
            <a:ext cx="3937500" cy="572700"/>
          </a:xfrm>
          <a:prstGeom prst="rect">
            <a:avLst/>
          </a:prstGeom>
          <a:noFill/>
          <a:ln>
            <a:noFill/>
          </a:ln>
        </p:spPr>
        <p:txBody>
          <a:bodyPr spcFirstLastPara="1" wrap="square" lIns="91425" tIns="45700" rIns="91425" bIns="45700" anchor="t" anchorCtr="0">
            <a:normAutofit/>
          </a:bodyPr>
          <a:lstStyle>
            <a:lvl1pPr lvl="0" algn="l" rtl="0">
              <a:lnSpc>
                <a:spcPct val="90000"/>
              </a:lnSpc>
              <a:spcBef>
                <a:spcPts val="1000"/>
              </a:spcBef>
              <a:spcAft>
                <a:spcPts val="0"/>
              </a:spcAft>
              <a:buClr>
                <a:schemeClr val="dk1"/>
              </a:buClr>
              <a:buSzPts val="2000"/>
              <a:buNone/>
              <a:defRPr sz="2000"/>
            </a:lvl1pPr>
            <a:lvl2pPr lvl="1" algn="ctr" rtl="0">
              <a:lnSpc>
                <a:spcPct val="90000"/>
              </a:lnSpc>
              <a:spcBef>
                <a:spcPts val="1600"/>
              </a:spcBef>
              <a:spcAft>
                <a:spcPts val="0"/>
              </a:spcAft>
              <a:buClr>
                <a:schemeClr val="dk1"/>
              </a:buClr>
              <a:buSzPts val="2000"/>
              <a:buNone/>
              <a:defRPr sz="2000"/>
            </a:lvl2pPr>
            <a:lvl3pPr lvl="2" algn="ctr" rtl="0">
              <a:lnSpc>
                <a:spcPct val="90000"/>
              </a:lnSpc>
              <a:spcBef>
                <a:spcPts val="1600"/>
              </a:spcBef>
              <a:spcAft>
                <a:spcPts val="0"/>
              </a:spcAft>
              <a:buClr>
                <a:schemeClr val="dk1"/>
              </a:buClr>
              <a:buSzPts val="1800"/>
              <a:buNone/>
              <a:defRPr sz="1800"/>
            </a:lvl3pPr>
            <a:lvl4pPr lvl="3" algn="ctr" rtl="0">
              <a:lnSpc>
                <a:spcPct val="90000"/>
              </a:lnSpc>
              <a:spcBef>
                <a:spcPts val="1600"/>
              </a:spcBef>
              <a:spcAft>
                <a:spcPts val="0"/>
              </a:spcAft>
              <a:buClr>
                <a:schemeClr val="dk1"/>
              </a:buClr>
              <a:buSzPts val="1600"/>
              <a:buNone/>
              <a:defRPr sz="1600"/>
            </a:lvl4pPr>
            <a:lvl5pPr lvl="4" algn="ctr" rtl="0">
              <a:lnSpc>
                <a:spcPct val="90000"/>
              </a:lnSpc>
              <a:spcBef>
                <a:spcPts val="1600"/>
              </a:spcBef>
              <a:spcAft>
                <a:spcPts val="0"/>
              </a:spcAft>
              <a:buClr>
                <a:schemeClr val="dk1"/>
              </a:buClr>
              <a:buSzPts val="1600"/>
              <a:buNone/>
              <a:defRPr sz="1600"/>
            </a:lvl5pPr>
            <a:lvl6pPr lvl="5" algn="ctr" rtl="0">
              <a:lnSpc>
                <a:spcPct val="90000"/>
              </a:lnSpc>
              <a:spcBef>
                <a:spcPts val="1600"/>
              </a:spcBef>
              <a:spcAft>
                <a:spcPts val="0"/>
              </a:spcAft>
              <a:buClr>
                <a:schemeClr val="dk1"/>
              </a:buClr>
              <a:buSzPts val="1600"/>
              <a:buNone/>
              <a:defRPr sz="1600"/>
            </a:lvl6pPr>
            <a:lvl7pPr lvl="6" algn="ctr" rtl="0">
              <a:lnSpc>
                <a:spcPct val="90000"/>
              </a:lnSpc>
              <a:spcBef>
                <a:spcPts val="1600"/>
              </a:spcBef>
              <a:spcAft>
                <a:spcPts val="0"/>
              </a:spcAft>
              <a:buClr>
                <a:schemeClr val="dk1"/>
              </a:buClr>
              <a:buSzPts val="1600"/>
              <a:buNone/>
              <a:defRPr sz="1600"/>
            </a:lvl7pPr>
            <a:lvl8pPr lvl="7" algn="ctr" rtl="0">
              <a:lnSpc>
                <a:spcPct val="90000"/>
              </a:lnSpc>
              <a:spcBef>
                <a:spcPts val="1600"/>
              </a:spcBef>
              <a:spcAft>
                <a:spcPts val="0"/>
              </a:spcAft>
              <a:buClr>
                <a:schemeClr val="dk1"/>
              </a:buClr>
              <a:buSzPts val="1600"/>
              <a:buNone/>
              <a:defRPr sz="1600"/>
            </a:lvl8pPr>
            <a:lvl9pPr lvl="8" algn="ctr" rtl="0">
              <a:lnSpc>
                <a:spcPct val="90000"/>
              </a:lnSpc>
              <a:spcBef>
                <a:spcPts val="1600"/>
              </a:spcBef>
              <a:spcAft>
                <a:spcPts val="1600"/>
              </a:spcAft>
              <a:buClr>
                <a:schemeClr val="dk1"/>
              </a:buClr>
              <a:buSzPts val="1600"/>
              <a:buNone/>
              <a:defRPr sz="1600"/>
            </a:lvl9pPr>
          </a:lstStyle>
          <a:p>
            <a:endParaRPr/>
          </a:p>
        </p:txBody>
      </p:sp>
      <p:sp>
        <p:nvSpPr>
          <p:cNvPr id="73" name="Google Shape;73;g119d63ef59b_0_1287"/>
          <p:cNvSpPr>
            <a:spLocks noGrp="1"/>
          </p:cNvSpPr>
          <p:nvPr>
            <p:ph type="pic" idx="2"/>
          </p:nvPr>
        </p:nvSpPr>
        <p:spPr>
          <a:xfrm>
            <a:off x="1393825" y="1143000"/>
            <a:ext cx="5029200" cy="4572000"/>
          </a:xfrm>
          <a:prstGeom prst="rect">
            <a:avLst/>
          </a:prstGeom>
          <a:solidFill>
            <a:schemeClr val="accent4"/>
          </a:solidFill>
          <a:ln>
            <a:no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4_Org chart">
  <p:cSld name="4_Org chart">
    <p:spTree>
      <p:nvGrpSpPr>
        <p:cNvPr id="1" name="Shape 74"/>
        <p:cNvGrpSpPr/>
        <p:nvPr/>
      </p:nvGrpSpPr>
      <p:grpSpPr>
        <a:xfrm>
          <a:off x="0" y="0"/>
          <a:ext cx="0" cy="0"/>
          <a:chOff x="0" y="0"/>
          <a:chExt cx="0" cy="0"/>
        </a:xfrm>
      </p:grpSpPr>
      <p:pic>
        <p:nvPicPr>
          <p:cNvPr id="75" name="Google Shape;75;g119d63ef59b_0_1293"/>
          <p:cNvPicPr preferRelativeResize="0"/>
          <p:nvPr/>
        </p:nvPicPr>
        <p:blipFill rotWithShape="1">
          <a:blip r:embed="rId2">
            <a:alphaModFix/>
          </a:blip>
          <a:srcRect t="7798" b="7806"/>
          <a:stretch/>
        </p:blipFill>
        <p:spPr>
          <a:xfrm>
            <a:off x="0" y="0"/>
            <a:ext cx="12188954" cy="6858001"/>
          </a:xfrm>
          <a:prstGeom prst="rect">
            <a:avLst/>
          </a:prstGeom>
          <a:noFill/>
          <a:ln>
            <a:noFill/>
          </a:ln>
        </p:spPr>
      </p:pic>
      <p:sp>
        <p:nvSpPr>
          <p:cNvPr id="76" name="Google Shape;76;g119d63ef59b_0_1293"/>
          <p:cNvSpPr txBox="1">
            <a:spLocks noGrp="1"/>
          </p:cNvSpPr>
          <p:nvPr>
            <p:ph type="title"/>
          </p:nvPr>
        </p:nvSpPr>
        <p:spPr>
          <a:xfrm>
            <a:off x="838200" y="707029"/>
            <a:ext cx="10515600" cy="6402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4000"/>
              <a:buFont typeface="Arial"/>
              <a:buNone/>
              <a:defRPr sz="4000"/>
            </a:lvl1pPr>
            <a:lvl2pPr lvl="1" rtl="0">
              <a:spcBef>
                <a:spcPts val="0"/>
              </a:spcBef>
              <a:spcAft>
                <a:spcPts val="0"/>
              </a:spcAft>
              <a:buSzPts val="5600"/>
              <a:buNone/>
              <a:defRPr/>
            </a:lvl2pPr>
            <a:lvl3pPr lvl="2" rtl="0">
              <a:spcBef>
                <a:spcPts val="0"/>
              </a:spcBef>
              <a:spcAft>
                <a:spcPts val="0"/>
              </a:spcAft>
              <a:buSzPts val="5600"/>
              <a:buNone/>
              <a:defRPr/>
            </a:lvl3pPr>
            <a:lvl4pPr lvl="3" rtl="0">
              <a:spcBef>
                <a:spcPts val="0"/>
              </a:spcBef>
              <a:spcAft>
                <a:spcPts val="0"/>
              </a:spcAft>
              <a:buSzPts val="5600"/>
              <a:buNone/>
              <a:defRPr/>
            </a:lvl4pPr>
            <a:lvl5pPr lvl="4" rtl="0">
              <a:spcBef>
                <a:spcPts val="0"/>
              </a:spcBef>
              <a:spcAft>
                <a:spcPts val="0"/>
              </a:spcAft>
              <a:buSzPts val="5600"/>
              <a:buNone/>
              <a:defRPr/>
            </a:lvl5pPr>
            <a:lvl6pPr lvl="5" rtl="0">
              <a:spcBef>
                <a:spcPts val="0"/>
              </a:spcBef>
              <a:spcAft>
                <a:spcPts val="0"/>
              </a:spcAft>
              <a:buSzPts val="5600"/>
              <a:buNone/>
              <a:defRPr/>
            </a:lvl6pPr>
            <a:lvl7pPr lvl="6" rtl="0">
              <a:spcBef>
                <a:spcPts val="0"/>
              </a:spcBef>
              <a:spcAft>
                <a:spcPts val="0"/>
              </a:spcAft>
              <a:buSzPts val="5600"/>
              <a:buNone/>
              <a:defRPr/>
            </a:lvl7pPr>
            <a:lvl8pPr lvl="7" rtl="0">
              <a:spcBef>
                <a:spcPts val="0"/>
              </a:spcBef>
              <a:spcAft>
                <a:spcPts val="0"/>
              </a:spcAft>
              <a:buSzPts val="5600"/>
              <a:buNone/>
              <a:defRPr/>
            </a:lvl8pPr>
            <a:lvl9pPr lvl="8" rtl="0">
              <a:spcBef>
                <a:spcPts val="0"/>
              </a:spcBef>
              <a:spcAft>
                <a:spcPts val="0"/>
              </a:spcAft>
              <a:buSzPts val="5600"/>
              <a:buNone/>
              <a:defRPr/>
            </a:lvl9pPr>
          </a:lstStyle>
          <a:p>
            <a:endParaRPr/>
          </a:p>
        </p:txBody>
      </p:sp>
      <p:sp>
        <p:nvSpPr>
          <p:cNvPr id="77" name="Google Shape;77;g119d63ef59b_0_129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78" name="Google Shape;78;g119d63ef59b_0_129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79" name="Google Shape;79;g119d63ef59b_0_129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80" name="Google Shape;80;g119d63ef59b_0_1293"/>
          <p:cNvSpPr>
            <a:spLocks noGrp="1"/>
          </p:cNvSpPr>
          <p:nvPr>
            <p:ph type="dgm" idx="2"/>
          </p:nvPr>
        </p:nvSpPr>
        <p:spPr>
          <a:xfrm>
            <a:off x="1088136" y="2039112"/>
            <a:ext cx="10515600" cy="39609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Mission Statement">
  <p:cSld name="Mission Statement">
    <p:spTree>
      <p:nvGrpSpPr>
        <p:cNvPr id="1" name="Shape 81"/>
        <p:cNvGrpSpPr/>
        <p:nvPr/>
      </p:nvGrpSpPr>
      <p:grpSpPr>
        <a:xfrm>
          <a:off x="0" y="0"/>
          <a:ext cx="0" cy="0"/>
          <a:chOff x="0" y="0"/>
          <a:chExt cx="0" cy="0"/>
        </a:xfrm>
      </p:grpSpPr>
      <p:pic>
        <p:nvPicPr>
          <p:cNvPr id="82" name="Google Shape;82;g119d63ef59b_0_1300" descr="Photo of palm tree leaves&#10;"/>
          <p:cNvPicPr preferRelativeResize="0"/>
          <p:nvPr/>
        </p:nvPicPr>
        <p:blipFill rotWithShape="1">
          <a:blip r:embed="rId2">
            <a:alphaModFix/>
          </a:blip>
          <a:srcRect/>
          <a:stretch/>
        </p:blipFill>
        <p:spPr>
          <a:xfrm>
            <a:off x="1524" y="0"/>
            <a:ext cx="12188951" cy="6857998"/>
          </a:xfrm>
          <a:prstGeom prst="rect">
            <a:avLst/>
          </a:prstGeom>
          <a:noFill/>
          <a:ln>
            <a:noFill/>
          </a:ln>
        </p:spPr>
      </p:pic>
      <p:sp>
        <p:nvSpPr>
          <p:cNvPr id="83" name="Google Shape;83;g119d63ef59b_0_1300"/>
          <p:cNvSpPr/>
          <p:nvPr/>
        </p:nvSpPr>
        <p:spPr>
          <a:xfrm>
            <a:off x="915924" y="777240"/>
            <a:ext cx="10360200" cy="5303400"/>
          </a:xfrm>
          <a:prstGeom prst="rect">
            <a:avLst/>
          </a:prstGeom>
          <a:solidFill>
            <a:schemeClr val="accent5">
              <a:alpha val="949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84" name="Google Shape;84;g119d63ef59b_0_1300"/>
          <p:cNvSpPr>
            <a:spLocks noGrp="1"/>
          </p:cNvSpPr>
          <p:nvPr>
            <p:ph type="pic" idx="2"/>
          </p:nvPr>
        </p:nvSpPr>
        <p:spPr>
          <a:xfrm>
            <a:off x="6099048" y="777240"/>
            <a:ext cx="5184600" cy="5303400"/>
          </a:xfrm>
          <a:prstGeom prst="rect">
            <a:avLst/>
          </a:prstGeom>
          <a:solidFill>
            <a:schemeClr val="accent4"/>
          </a:solidFill>
          <a:ln>
            <a:noFill/>
          </a:ln>
        </p:spPr>
      </p:sp>
      <p:sp>
        <p:nvSpPr>
          <p:cNvPr id="85" name="Google Shape;85;g119d63ef59b_0_1300"/>
          <p:cNvSpPr txBox="1">
            <a:spLocks noGrp="1"/>
          </p:cNvSpPr>
          <p:nvPr>
            <p:ph type="title"/>
          </p:nvPr>
        </p:nvSpPr>
        <p:spPr>
          <a:xfrm>
            <a:off x="1463040" y="1828800"/>
            <a:ext cx="4087500" cy="8412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dk1"/>
              </a:buClr>
              <a:buSzPts val="4000"/>
              <a:buFont typeface="Arial"/>
              <a:buNone/>
              <a:defRPr sz="4000"/>
            </a:lvl1pPr>
            <a:lvl2pPr lvl="1" rtl="0">
              <a:spcBef>
                <a:spcPts val="0"/>
              </a:spcBef>
              <a:spcAft>
                <a:spcPts val="0"/>
              </a:spcAft>
              <a:buSzPts val="5600"/>
              <a:buNone/>
              <a:defRPr/>
            </a:lvl2pPr>
            <a:lvl3pPr lvl="2" rtl="0">
              <a:spcBef>
                <a:spcPts val="0"/>
              </a:spcBef>
              <a:spcAft>
                <a:spcPts val="0"/>
              </a:spcAft>
              <a:buSzPts val="5600"/>
              <a:buNone/>
              <a:defRPr/>
            </a:lvl3pPr>
            <a:lvl4pPr lvl="3" rtl="0">
              <a:spcBef>
                <a:spcPts val="0"/>
              </a:spcBef>
              <a:spcAft>
                <a:spcPts val="0"/>
              </a:spcAft>
              <a:buSzPts val="5600"/>
              <a:buNone/>
              <a:defRPr/>
            </a:lvl4pPr>
            <a:lvl5pPr lvl="4" rtl="0">
              <a:spcBef>
                <a:spcPts val="0"/>
              </a:spcBef>
              <a:spcAft>
                <a:spcPts val="0"/>
              </a:spcAft>
              <a:buSzPts val="5600"/>
              <a:buNone/>
              <a:defRPr/>
            </a:lvl5pPr>
            <a:lvl6pPr lvl="5" rtl="0">
              <a:spcBef>
                <a:spcPts val="0"/>
              </a:spcBef>
              <a:spcAft>
                <a:spcPts val="0"/>
              </a:spcAft>
              <a:buSzPts val="5600"/>
              <a:buNone/>
              <a:defRPr/>
            </a:lvl6pPr>
            <a:lvl7pPr lvl="6" rtl="0">
              <a:spcBef>
                <a:spcPts val="0"/>
              </a:spcBef>
              <a:spcAft>
                <a:spcPts val="0"/>
              </a:spcAft>
              <a:buSzPts val="5600"/>
              <a:buNone/>
              <a:defRPr/>
            </a:lvl7pPr>
            <a:lvl8pPr lvl="7" rtl="0">
              <a:spcBef>
                <a:spcPts val="0"/>
              </a:spcBef>
              <a:spcAft>
                <a:spcPts val="0"/>
              </a:spcAft>
              <a:buSzPts val="5600"/>
              <a:buNone/>
              <a:defRPr/>
            </a:lvl8pPr>
            <a:lvl9pPr lvl="8" rtl="0">
              <a:spcBef>
                <a:spcPts val="0"/>
              </a:spcBef>
              <a:spcAft>
                <a:spcPts val="0"/>
              </a:spcAft>
              <a:buSzPts val="5600"/>
              <a:buNone/>
              <a:defRPr/>
            </a:lvl9pPr>
          </a:lstStyle>
          <a:p>
            <a:endParaRPr/>
          </a:p>
        </p:txBody>
      </p:sp>
      <p:sp>
        <p:nvSpPr>
          <p:cNvPr id="86" name="Google Shape;86;g119d63ef59b_0_1300"/>
          <p:cNvSpPr txBox="1">
            <a:spLocks noGrp="1"/>
          </p:cNvSpPr>
          <p:nvPr>
            <p:ph type="body" idx="1"/>
          </p:nvPr>
        </p:nvSpPr>
        <p:spPr>
          <a:xfrm>
            <a:off x="1463040" y="2799983"/>
            <a:ext cx="4087500" cy="2203800"/>
          </a:xfrm>
          <a:prstGeom prst="rect">
            <a:avLst/>
          </a:prstGeom>
          <a:noFill/>
          <a:ln>
            <a:noFill/>
          </a:ln>
        </p:spPr>
        <p:txBody>
          <a:bodyPr spcFirstLastPara="1" wrap="square" lIns="91425" tIns="45700" rIns="91425" bIns="45700" anchor="t" anchorCtr="0">
            <a:normAutofit/>
          </a:bodyPr>
          <a:lstStyle>
            <a:lvl1pPr marL="457200" lvl="0" indent="-228600" algn="l" rtl="0">
              <a:lnSpc>
                <a:spcPct val="157142"/>
              </a:lnSpc>
              <a:spcBef>
                <a:spcPts val="1000"/>
              </a:spcBef>
              <a:spcAft>
                <a:spcPts val="0"/>
              </a:spcAft>
              <a:buClr>
                <a:schemeClr val="dk1"/>
              </a:buClr>
              <a:buSzPts val="1400"/>
              <a:buNone/>
              <a:defRPr sz="1400"/>
            </a:lvl1pPr>
            <a:lvl2pPr marL="914400" lvl="1" indent="-228600" algn="l" rtl="0">
              <a:lnSpc>
                <a:spcPct val="90000"/>
              </a:lnSpc>
              <a:spcBef>
                <a:spcPts val="1600"/>
              </a:spcBef>
              <a:spcAft>
                <a:spcPts val="0"/>
              </a:spcAft>
              <a:buClr>
                <a:schemeClr val="dk1"/>
              </a:buClr>
              <a:buSzPts val="1600"/>
              <a:buNone/>
              <a:defRPr sz="1600"/>
            </a:lvl2pPr>
            <a:lvl3pPr marL="1371600" lvl="2" indent="-228600" algn="l" rtl="0">
              <a:lnSpc>
                <a:spcPct val="90000"/>
              </a:lnSpc>
              <a:spcBef>
                <a:spcPts val="1600"/>
              </a:spcBef>
              <a:spcAft>
                <a:spcPts val="0"/>
              </a:spcAft>
              <a:buClr>
                <a:schemeClr val="dk1"/>
              </a:buClr>
              <a:buSzPts val="1600"/>
              <a:buNone/>
              <a:defRPr sz="1600"/>
            </a:lvl3pPr>
            <a:lvl4pPr marL="1828800" lvl="3" indent="-228600" algn="l" rtl="0">
              <a:lnSpc>
                <a:spcPct val="90000"/>
              </a:lnSpc>
              <a:spcBef>
                <a:spcPts val="1600"/>
              </a:spcBef>
              <a:spcAft>
                <a:spcPts val="0"/>
              </a:spcAft>
              <a:buClr>
                <a:schemeClr val="dk1"/>
              </a:buClr>
              <a:buSzPts val="1600"/>
              <a:buNone/>
              <a:defRPr sz="1600"/>
            </a:lvl4pPr>
            <a:lvl5pPr marL="2286000" lvl="4" indent="-228600" algn="l" rtl="0">
              <a:lnSpc>
                <a:spcPct val="90000"/>
              </a:lnSpc>
              <a:spcBef>
                <a:spcPts val="1600"/>
              </a:spcBef>
              <a:spcAft>
                <a:spcPts val="0"/>
              </a:spcAft>
              <a:buClr>
                <a:schemeClr val="dk1"/>
              </a:buClr>
              <a:buSzPts val="1600"/>
              <a:buNone/>
              <a:defRPr sz="1600"/>
            </a:lvl5pPr>
            <a:lvl6pPr marL="2743200" lvl="5" indent="-342900" algn="l" rtl="0">
              <a:lnSpc>
                <a:spcPct val="90000"/>
              </a:lnSpc>
              <a:spcBef>
                <a:spcPts val="1600"/>
              </a:spcBef>
              <a:spcAft>
                <a:spcPts val="0"/>
              </a:spcAft>
              <a:buClr>
                <a:schemeClr val="dk1"/>
              </a:buClr>
              <a:buSzPts val="1800"/>
              <a:buChar char="■"/>
              <a:defRPr/>
            </a:lvl6pPr>
            <a:lvl7pPr marL="3200400" lvl="6" indent="-342900" algn="l" rtl="0">
              <a:lnSpc>
                <a:spcPct val="90000"/>
              </a:lnSpc>
              <a:spcBef>
                <a:spcPts val="1600"/>
              </a:spcBef>
              <a:spcAft>
                <a:spcPts val="0"/>
              </a:spcAft>
              <a:buClr>
                <a:schemeClr val="dk1"/>
              </a:buClr>
              <a:buSzPts val="1800"/>
              <a:buChar char="●"/>
              <a:defRPr/>
            </a:lvl7pPr>
            <a:lvl8pPr marL="3657600" lvl="7" indent="-342900" algn="l" rtl="0">
              <a:lnSpc>
                <a:spcPct val="90000"/>
              </a:lnSpc>
              <a:spcBef>
                <a:spcPts val="1600"/>
              </a:spcBef>
              <a:spcAft>
                <a:spcPts val="0"/>
              </a:spcAft>
              <a:buClr>
                <a:schemeClr val="dk1"/>
              </a:buClr>
              <a:buSzPts val="1800"/>
              <a:buChar char="○"/>
              <a:defRPr/>
            </a:lvl8pPr>
            <a:lvl9pPr marL="4114800" lvl="8" indent="-342900" algn="l" rtl="0">
              <a:lnSpc>
                <a:spcPct val="90000"/>
              </a:lnSpc>
              <a:spcBef>
                <a:spcPts val="1600"/>
              </a:spcBef>
              <a:spcAft>
                <a:spcPts val="1600"/>
              </a:spcAft>
              <a:buClr>
                <a:schemeClr val="dk1"/>
              </a:buClr>
              <a:buSzPts val="1800"/>
              <a:buChar char="■"/>
              <a:defRPr/>
            </a:lvl9pPr>
          </a:lstStyle>
          <a:p>
            <a:endParaRPr/>
          </a:p>
        </p:txBody>
      </p:sp>
      <p:sp>
        <p:nvSpPr>
          <p:cNvPr id="87" name="Google Shape;87;g119d63ef59b_0_130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BFBFBF"/>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88" name="Google Shape;88;g119d63ef59b_0_130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89" name="Google Shape;89;g119d63ef59b_0_130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usiness concept">
  <p:cSld name="Business concept">
    <p:spTree>
      <p:nvGrpSpPr>
        <p:cNvPr id="1" name="Shape 90"/>
        <p:cNvGrpSpPr/>
        <p:nvPr/>
      </p:nvGrpSpPr>
      <p:grpSpPr>
        <a:xfrm>
          <a:off x="0" y="0"/>
          <a:ext cx="0" cy="0"/>
          <a:chOff x="0" y="0"/>
          <a:chExt cx="0" cy="0"/>
        </a:xfrm>
      </p:grpSpPr>
      <p:sp>
        <p:nvSpPr>
          <p:cNvPr id="91" name="Google Shape;91;g119d63ef59b_0_1309"/>
          <p:cNvSpPr>
            <a:spLocks noGrp="1"/>
          </p:cNvSpPr>
          <p:nvPr>
            <p:ph type="pic" idx="2"/>
          </p:nvPr>
        </p:nvSpPr>
        <p:spPr>
          <a:xfrm>
            <a:off x="1524" y="0"/>
            <a:ext cx="12189000" cy="6858000"/>
          </a:xfrm>
          <a:prstGeom prst="rect">
            <a:avLst/>
          </a:prstGeom>
          <a:solidFill>
            <a:schemeClr val="lt1"/>
          </a:solidFill>
          <a:ln>
            <a:noFill/>
          </a:ln>
        </p:spPr>
      </p:sp>
      <p:sp>
        <p:nvSpPr>
          <p:cNvPr id="92" name="Google Shape;92;g119d63ef59b_0_1309"/>
          <p:cNvSpPr/>
          <p:nvPr/>
        </p:nvSpPr>
        <p:spPr>
          <a:xfrm>
            <a:off x="6096000" y="1143000"/>
            <a:ext cx="5486400" cy="4572000"/>
          </a:xfrm>
          <a:prstGeom prst="rect">
            <a:avLst/>
          </a:prstGeom>
          <a:solidFill>
            <a:schemeClr val="lt1">
              <a:alpha val="89800"/>
            </a:schemeClr>
          </a:solidFill>
          <a:ln w="12700" cap="flat" cmpd="sng">
            <a:solidFill>
              <a:schemeClr val="dk1"/>
            </a:solidFill>
            <a:prstDash val="solid"/>
            <a:miter lim="800000"/>
            <a:headEnd type="none" w="sm" len="sm"/>
            <a:tailEnd type="none" w="sm" len="sm"/>
          </a:ln>
        </p:spPr>
        <p:txBody>
          <a:bodyPr spcFirstLastPara="1" wrap="square" lIns="91425" tIns="365750" rIns="91425" bIns="45700" anchor="ctr" anchorCtr="0">
            <a:noAutofit/>
          </a:bodyPr>
          <a:lstStyle/>
          <a:p>
            <a:pPr marL="0" marR="0" lvl="0" indent="0" algn="ctr" rtl="0">
              <a:spcBef>
                <a:spcPts val="0"/>
              </a:spcBef>
              <a:spcAft>
                <a:spcPts val="0"/>
              </a:spcAft>
              <a:buNone/>
            </a:pPr>
            <a:endParaRPr sz="3600" b="0" i="0" u="none" strike="noStrike" cap="none">
              <a:solidFill>
                <a:schemeClr val="lt1"/>
              </a:solidFill>
              <a:latin typeface="Arial"/>
              <a:ea typeface="Arial"/>
              <a:cs typeface="Arial"/>
              <a:sym typeface="Arial"/>
            </a:endParaRPr>
          </a:p>
        </p:txBody>
      </p:sp>
      <p:sp>
        <p:nvSpPr>
          <p:cNvPr id="93" name="Google Shape;93;g119d63ef59b_0_1309"/>
          <p:cNvSpPr txBox="1">
            <a:spLocks noGrp="1"/>
          </p:cNvSpPr>
          <p:nvPr>
            <p:ph type="title"/>
          </p:nvPr>
        </p:nvSpPr>
        <p:spPr>
          <a:xfrm>
            <a:off x="6096000" y="1143000"/>
            <a:ext cx="5486400" cy="4572000"/>
          </a:xfrm>
          <a:prstGeom prst="rect">
            <a:avLst/>
          </a:prstGeom>
          <a:solidFill>
            <a:schemeClr val="lt1">
              <a:alpha val="89800"/>
            </a:schemeClr>
          </a:solidFill>
          <a:ln>
            <a:noFill/>
          </a:ln>
        </p:spPr>
        <p:txBody>
          <a:bodyPr spcFirstLastPara="1" wrap="square" lIns="612625" tIns="822950" rIns="457200" bIns="45700" anchor="t" anchorCtr="0">
            <a:noAutofit/>
          </a:bodyPr>
          <a:lstStyle>
            <a:lvl1pPr lvl="0" algn="l" rtl="0">
              <a:lnSpc>
                <a:spcPct val="90000"/>
              </a:lnSpc>
              <a:spcBef>
                <a:spcPts val="0"/>
              </a:spcBef>
              <a:spcAft>
                <a:spcPts val="0"/>
              </a:spcAft>
              <a:buClr>
                <a:schemeClr val="dk1"/>
              </a:buClr>
              <a:buSzPts val="3600"/>
              <a:buFont typeface="Arial"/>
              <a:buNone/>
              <a:defRPr sz="3600"/>
            </a:lvl1pPr>
            <a:lvl2pPr lvl="1" rtl="0">
              <a:spcBef>
                <a:spcPts val="0"/>
              </a:spcBef>
              <a:spcAft>
                <a:spcPts val="0"/>
              </a:spcAft>
              <a:buSzPts val="5600"/>
              <a:buNone/>
              <a:defRPr/>
            </a:lvl2pPr>
            <a:lvl3pPr lvl="2" rtl="0">
              <a:spcBef>
                <a:spcPts val="0"/>
              </a:spcBef>
              <a:spcAft>
                <a:spcPts val="0"/>
              </a:spcAft>
              <a:buSzPts val="5600"/>
              <a:buNone/>
              <a:defRPr/>
            </a:lvl3pPr>
            <a:lvl4pPr lvl="3" rtl="0">
              <a:spcBef>
                <a:spcPts val="0"/>
              </a:spcBef>
              <a:spcAft>
                <a:spcPts val="0"/>
              </a:spcAft>
              <a:buSzPts val="5600"/>
              <a:buNone/>
              <a:defRPr/>
            </a:lvl4pPr>
            <a:lvl5pPr lvl="4" rtl="0">
              <a:spcBef>
                <a:spcPts val="0"/>
              </a:spcBef>
              <a:spcAft>
                <a:spcPts val="0"/>
              </a:spcAft>
              <a:buSzPts val="5600"/>
              <a:buNone/>
              <a:defRPr/>
            </a:lvl5pPr>
            <a:lvl6pPr lvl="5" rtl="0">
              <a:spcBef>
                <a:spcPts val="0"/>
              </a:spcBef>
              <a:spcAft>
                <a:spcPts val="0"/>
              </a:spcAft>
              <a:buSzPts val="5600"/>
              <a:buNone/>
              <a:defRPr/>
            </a:lvl6pPr>
            <a:lvl7pPr lvl="6" rtl="0">
              <a:spcBef>
                <a:spcPts val="0"/>
              </a:spcBef>
              <a:spcAft>
                <a:spcPts val="0"/>
              </a:spcAft>
              <a:buSzPts val="5600"/>
              <a:buNone/>
              <a:defRPr/>
            </a:lvl7pPr>
            <a:lvl8pPr lvl="7" rtl="0">
              <a:spcBef>
                <a:spcPts val="0"/>
              </a:spcBef>
              <a:spcAft>
                <a:spcPts val="0"/>
              </a:spcAft>
              <a:buSzPts val="5600"/>
              <a:buNone/>
              <a:defRPr/>
            </a:lvl8pPr>
            <a:lvl9pPr lvl="8" rtl="0">
              <a:spcBef>
                <a:spcPts val="0"/>
              </a:spcBef>
              <a:spcAft>
                <a:spcPts val="0"/>
              </a:spcAft>
              <a:buSzPts val="5600"/>
              <a:buNone/>
              <a:defRPr/>
            </a:lvl9pPr>
          </a:lstStyle>
          <a:p>
            <a:endParaRPr/>
          </a:p>
        </p:txBody>
      </p:sp>
      <p:sp>
        <p:nvSpPr>
          <p:cNvPr id="94" name="Google Shape;94;g119d63ef59b_0_1309"/>
          <p:cNvSpPr txBox="1">
            <a:spLocks noGrp="1"/>
          </p:cNvSpPr>
          <p:nvPr>
            <p:ph type="body" idx="1"/>
          </p:nvPr>
        </p:nvSpPr>
        <p:spPr>
          <a:xfrm>
            <a:off x="6629400" y="2996693"/>
            <a:ext cx="4416600" cy="2217000"/>
          </a:xfrm>
          <a:prstGeom prst="rect">
            <a:avLst/>
          </a:prstGeom>
          <a:noFill/>
          <a:ln>
            <a:noFill/>
          </a:ln>
        </p:spPr>
        <p:txBody>
          <a:bodyPr spcFirstLastPara="1" wrap="square" lIns="91425" tIns="45700" rIns="91425" bIns="45700" anchor="t" anchorCtr="0">
            <a:normAutofit/>
          </a:bodyPr>
          <a:lstStyle>
            <a:lvl1pPr marL="457200" lvl="0" indent="-228600" algn="l" rtl="0">
              <a:lnSpc>
                <a:spcPct val="142857"/>
              </a:lnSpc>
              <a:spcBef>
                <a:spcPts val="1000"/>
              </a:spcBef>
              <a:spcAft>
                <a:spcPts val="0"/>
              </a:spcAft>
              <a:buClr>
                <a:schemeClr val="dk1"/>
              </a:buClr>
              <a:buSzPts val="1400"/>
              <a:buNone/>
              <a:defRPr sz="1400"/>
            </a:lvl1pPr>
            <a:lvl2pPr marL="914400" lvl="1" indent="-228600" algn="l" rtl="0">
              <a:lnSpc>
                <a:spcPct val="137500"/>
              </a:lnSpc>
              <a:spcBef>
                <a:spcPts val="1600"/>
              </a:spcBef>
              <a:spcAft>
                <a:spcPts val="0"/>
              </a:spcAft>
              <a:buClr>
                <a:schemeClr val="dk1"/>
              </a:buClr>
              <a:buSzPts val="1600"/>
              <a:buNone/>
              <a:defRPr sz="1600"/>
            </a:lvl2pPr>
            <a:lvl3pPr marL="1371600" lvl="2" indent="-228600" algn="l" rtl="0">
              <a:lnSpc>
                <a:spcPct val="137500"/>
              </a:lnSpc>
              <a:spcBef>
                <a:spcPts val="1600"/>
              </a:spcBef>
              <a:spcAft>
                <a:spcPts val="0"/>
              </a:spcAft>
              <a:buClr>
                <a:schemeClr val="dk1"/>
              </a:buClr>
              <a:buSzPts val="1600"/>
              <a:buNone/>
              <a:defRPr sz="1600"/>
            </a:lvl3pPr>
            <a:lvl4pPr marL="1828800" lvl="3" indent="-228600" algn="l" rtl="0">
              <a:lnSpc>
                <a:spcPct val="137500"/>
              </a:lnSpc>
              <a:spcBef>
                <a:spcPts val="1600"/>
              </a:spcBef>
              <a:spcAft>
                <a:spcPts val="0"/>
              </a:spcAft>
              <a:buClr>
                <a:schemeClr val="dk1"/>
              </a:buClr>
              <a:buSzPts val="1600"/>
              <a:buNone/>
              <a:defRPr sz="1600"/>
            </a:lvl4pPr>
            <a:lvl5pPr marL="2286000" lvl="4" indent="-228600" algn="l" rtl="0">
              <a:lnSpc>
                <a:spcPct val="137500"/>
              </a:lnSpc>
              <a:spcBef>
                <a:spcPts val="1600"/>
              </a:spcBef>
              <a:spcAft>
                <a:spcPts val="0"/>
              </a:spcAft>
              <a:buClr>
                <a:schemeClr val="dk1"/>
              </a:buClr>
              <a:buSzPts val="1600"/>
              <a:buNone/>
              <a:defRPr sz="1600"/>
            </a:lvl5pPr>
            <a:lvl6pPr marL="2743200" lvl="5" indent="-342900" algn="l" rtl="0">
              <a:lnSpc>
                <a:spcPct val="90000"/>
              </a:lnSpc>
              <a:spcBef>
                <a:spcPts val="1600"/>
              </a:spcBef>
              <a:spcAft>
                <a:spcPts val="0"/>
              </a:spcAft>
              <a:buClr>
                <a:schemeClr val="dk1"/>
              </a:buClr>
              <a:buSzPts val="1800"/>
              <a:buChar char="■"/>
              <a:defRPr/>
            </a:lvl6pPr>
            <a:lvl7pPr marL="3200400" lvl="6" indent="-342900" algn="l" rtl="0">
              <a:lnSpc>
                <a:spcPct val="90000"/>
              </a:lnSpc>
              <a:spcBef>
                <a:spcPts val="1600"/>
              </a:spcBef>
              <a:spcAft>
                <a:spcPts val="0"/>
              </a:spcAft>
              <a:buClr>
                <a:schemeClr val="dk1"/>
              </a:buClr>
              <a:buSzPts val="1800"/>
              <a:buChar char="●"/>
              <a:defRPr/>
            </a:lvl7pPr>
            <a:lvl8pPr marL="3657600" lvl="7" indent="-342900" algn="l" rtl="0">
              <a:lnSpc>
                <a:spcPct val="90000"/>
              </a:lnSpc>
              <a:spcBef>
                <a:spcPts val="1600"/>
              </a:spcBef>
              <a:spcAft>
                <a:spcPts val="0"/>
              </a:spcAft>
              <a:buClr>
                <a:schemeClr val="dk1"/>
              </a:buClr>
              <a:buSzPts val="1800"/>
              <a:buChar char="○"/>
              <a:defRPr/>
            </a:lvl8pPr>
            <a:lvl9pPr marL="4114800" lvl="8" indent="-342900" algn="l" rtl="0">
              <a:lnSpc>
                <a:spcPct val="90000"/>
              </a:lnSpc>
              <a:spcBef>
                <a:spcPts val="1600"/>
              </a:spcBef>
              <a:spcAft>
                <a:spcPts val="1600"/>
              </a:spcAft>
              <a:buClr>
                <a:schemeClr val="dk1"/>
              </a:buClr>
              <a:buSzPts val="1800"/>
              <a:buChar char="■"/>
              <a:defRPr/>
            </a:lvl9pPr>
          </a:lstStyle>
          <a:p>
            <a:endParaRPr/>
          </a:p>
        </p:txBody>
      </p:sp>
      <p:sp>
        <p:nvSpPr>
          <p:cNvPr id="95" name="Google Shape;95;g119d63ef59b_0_130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chemeClr val="lt1"/>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96" name="Google Shape;96;g119d63ef59b_0_130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chemeClr val="lt1"/>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97" name="Google Shape;97;g119d63ef59b_0_130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lvl="0" indent="0" algn="r" rtl="0">
              <a:spcBef>
                <a:spcPts val="0"/>
              </a:spcBef>
              <a:buNone/>
              <a:defRPr sz="1000" b="0" i="0" u="none" strike="noStrike" cap="none">
                <a:solidFill>
                  <a:schemeClr val="lt1"/>
                </a:solidFill>
                <a:latin typeface="Arial"/>
                <a:ea typeface="Arial"/>
                <a:cs typeface="Arial"/>
                <a:sym typeface="Arial"/>
              </a:defRPr>
            </a:lvl1pPr>
            <a:lvl2pPr marL="0" lvl="1" indent="0" algn="r" rtl="0">
              <a:spcBef>
                <a:spcPts val="0"/>
              </a:spcBef>
              <a:buNone/>
              <a:defRPr sz="1000" b="0" i="0" u="none" strike="noStrike" cap="none">
                <a:solidFill>
                  <a:schemeClr val="lt1"/>
                </a:solidFill>
                <a:latin typeface="Arial"/>
                <a:ea typeface="Arial"/>
                <a:cs typeface="Arial"/>
                <a:sym typeface="Arial"/>
              </a:defRPr>
            </a:lvl2pPr>
            <a:lvl3pPr marL="0" lvl="2" indent="0" algn="r" rtl="0">
              <a:spcBef>
                <a:spcPts val="0"/>
              </a:spcBef>
              <a:buNone/>
              <a:defRPr sz="1000" b="0" i="0" u="none" strike="noStrike" cap="none">
                <a:solidFill>
                  <a:schemeClr val="lt1"/>
                </a:solidFill>
                <a:latin typeface="Arial"/>
                <a:ea typeface="Arial"/>
                <a:cs typeface="Arial"/>
                <a:sym typeface="Arial"/>
              </a:defRPr>
            </a:lvl3pPr>
            <a:lvl4pPr marL="0" lvl="3" indent="0" algn="r" rtl="0">
              <a:spcBef>
                <a:spcPts val="0"/>
              </a:spcBef>
              <a:buNone/>
              <a:defRPr sz="1000" b="0" i="0" u="none" strike="noStrike" cap="none">
                <a:solidFill>
                  <a:schemeClr val="lt1"/>
                </a:solidFill>
                <a:latin typeface="Arial"/>
                <a:ea typeface="Arial"/>
                <a:cs typeface="Arial"/>
                <a:sym typeface="Arial"/>
              </a:defRPr>
            </a:lvl4pPr>
            <a:lvl5pPr marL="0" lvl="4" indent="0" algn="r" rtl="0">
              <a:spcBef>
                <a:spcPts val="0"/>
              </a:spcBef>
              <a:buNone/>
              <a:defRPr sz="1000" b="0" i="0" u="none" strike="noStrike" cap="none">
                <a:solidFill>
                  <a:schemeClr val="lt1"/>
                </a:solidFill>
                <a:latin typeface="Arial"/>
                <a:ea typeface="Arial"/>
                <a:cs typeface="Arial"/>
                <a:sym typeface="Arial"/>
              </a:defRPr>
            </a:lvl5pPr>
            <a:lvl6pPr marL="0" lvl="5" indent="0" algn="r" rtl="0">
              <a:spcBef>
                <a:spcPts val="0"/>
              </a:spcBef>
              <a:buNone/>
              <a:defRPr sz="1000" b="0" i="0" u="none" strike="noStrike" cap="none">
                <a:solidFill>
                  <a:schemeClr val="lt1"/>
                </a:solidFill>
                <a:latin typeface="Arial"/>
                <a:ea typeface="Arial"/>
                <a:cs typeface="Arial"/>
                <a:sym typeface="Arial"/>
              </a:defRPr>
            </a:lvl6pPr>
            <a:lvl7pPr marL="0" lvl="6" indent="0" algn="r" rtl="0">
              <a:spcBef>
                <a:spcPts val="0"/>
              </a:spcBef>
              <a:buNone/>
              <a:defRPr sz="1000" b="0" i="0" u="none" strike="noStrike" cap="none">
                <a:solidFill>
                  <a:schemeClr val="lt1"/>
                </a:solidFill>
                <a:latin typeface="Arial"/>
                <a:ea typeface="Arial"/>
                <a:cs typeface="Arial"/>
                <a:sym typeface="Arial"/>
              </a:defRPr>
            </a:lvl7pPr>
            <a:lvl8pPr marL="0" lvl="7" indent="0" algn="r" rtl="0">
              <a:spcBef>
                <a:spcPts val="0"/>
              </a:spcBef>
              <a:buNone/>
              <a:defRPr sz="1000" b="0" i="0" u="none" strike="noStrike" cap="none">
                <a:solidFill>
                  <a:schemeClr val="lt1"/>
                </a:solidFill>
                <a:latin typeface="Arial"/>
                <a:ea typeface="Arial"/>
                <a:cs typeface="Arial"/>
                <a:sym typeface="Arial"/>
              </a:defRPr>
            </a:lvl8pPr>
            <a:lvl9pPr marL="0" lvl="8" indent="0" algn="r" rtl="0">
              <a:spcBef>
                <a:spcPts val="0"/>
              </a:spcBef>
              <a:buNone/>
              <a:defRPr sz="10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xmlns:p15="http://schemas.microsoft.com/office/powerpoint/2012/main">
        <p15:guide id="1" pos="4224">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hank you">
  <p:cSld name="Thank you">
    <p:spTree>
      <p:nvGrpSpPr>
        <p:cNvPr id="1" name="Shape 98"/>
        <p:cNvGrpSpPr/>
        <p:nvPr/>
      </p:nvGrpSpPr>
      <p:grpSpPr>
        <a:xfrm>
          <a:off x="0" y="0"/>
          <a:ext cx="0" cy="0"/>
          <a:chOff x="0" y="0"/>
          <a:chExt cx="0" cy="0"/>
        </a:xfrm>
      </p:grpSpPr>
      <p:pic>
        <p:nvPicPr>
          <p:cNvPr id="99" name="Google Shape;99;g119d63ef59b_0_1317" descr="close up photo of leaves&#10;"/>
          <p:cNvPicPr preferRelativeResize="0"/>
          <p:nvPr/>
        </p:nvPicPr>
        <p:blipFill rotWithShape="1">
          <a:blip r:embed="rId2">
            <a:alphaModFix/>
          </a:blip>
          <a:srcRect/>
          <a:stretch/>
        </p:blipFill>
        <p:spPr>
          <a:xfrm>
            <a:off x="1524" y="0"/>
            <a:ext cx="12188952" cy="6857999"/>
          </a:xfrm>
          <a:prstGeom prst="rect">
            <a:avLst/>
          </a:prstGeom>
          <a:noFill/>
          <a:ln>
            <a:noFill/>
          </a:ln>
        </p:spPr>
      </p:pic>
      <p:sp>
        <p:nvSpPr>
          <p:cNvPr id="100" name="Google Shape;100;g119d63ef59b_0_1317"/>
          <p:cNvSpPr/>
          <p:nvPr/>
        </p:nvSpPr>
        <p:spPr>
          <a:xfrm>
            <a:off x="4066032" y="0"/>
            <a:ext cx="4059900" cy="6858000"/>
          </a:xfrm>
          <a:prstGeom prst="rect">
            <a:avLst/>
          </a:prstGeom>
          <a:solidFill>
            <a:srgbClr val="FFCFC3">
              <a:alpha val="8471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1" name="Google Shape;101;g119d63ef59b_0_1317"/>
          <p:cNvSpPr txBox="1">
            <a:spLocks noGrp="1"/>
          </p:cNvSpPr>
          <p:nvPr>
            <p:ph type="title"/>
          </p:nvPr>
        </p:nvSpPr>
        <p:spPr>
          <a:xfrm>
            <a:off x="4724400" y="2450592"/>
            <a:ext cx="2743200" cy="640200"/>
          </a:xfrm>
          <a:prstGeom prst="rect">
            <a:avLst/>
          </a:prstGeom>
          <a:noFill/>
          <a:ln>
            <a:noFill/>
          </a:ln>
        </p:spPr>
        <p:txBody>
          <a:bodyPr spcFirstLastPara="1" wrap="square" lIns="91425" tIns="45700" rIns="91425" bIns="45700" anchor="ctr" anchorCtr="0">
            <a:noAutofit/>
          </a:bodyPr>
          <a:lstStyle>
            <a:lvl1pPr lvl="0" algn="ctr" rtl="0">
              <a:lnSpc>
                <a:spcPct val="90000"/>
              </a:lnSpc>
              <a:spcBef>
                <a:spcPts val="0"/>
              </a:spcBef>
              <a:spcAft>
                <a:spcPts val="0"/>
              </a:spcAft>
              <a:buClr>
                <a:schemeClr val="dk1"/>
              </a:buClr>
              <a:buSzPts val="3600"/>
              <a:buFont typeface="Arial"/>
              <a:buNone/>
              <a:defRPr sz="3600"/>
            </a:lvl1pPr>
            <a:lvl2pPr lvl="1" rtl="0">
              <a:spcBef>
                <a:spcPts val="0"/>
              </a:spcBef>
              <a:spcAft>
                <a:spcPts val="0"/>
              </a:spcAft>
              <a:buSzPts val="5600"/>
              <a:buNone/>
              <a:defRPr/>
            </a:lvl2pPr>
            <a:lvl3pPr lvl="2" rtl="0">
              <a:spcBef>
                <a:spcPts val="0"/>
              </a:spcBef>
              <a:spcAft>
                <a:spcPts val="0"/>
              </a:spcAft>
              <a:buSzPts val="5600"/>
              <a:buNone/>
              <a:defRPr/>
            </a:lvl3pPr>
            <a:lvl4pPr lvl="3" rtl="0">
              <a:spcBef>
                <a:spcPts val="0"/>
              </a:spcBef>
              <a:spcAft>
                <a:spcPts val="0"/>
              </a:spcAft>
              <a:buSzPts val="5600"/>
              <a:buNone/>
              <a:defRPr/>
            </a:lvl4pPr>
            <a:lvl5pPr lvl="4" rtl="0">
              <a:spcBef>
                <a:spcPts val="0"/>
              </a:spcBef>
              <a:spcAft>
                <a:spcPts val="0"/>
              </a:spcAft>
              <a:buSzPts val="5600"/>
              <a:buNone/>
              <a:defRPr/>
            </a:lvl5pPr>
            <a:lvl6pPr lvl="5" rtl="0">
              <a:spcBef>
                <a:spcPts val="0"/>
              </a:spcBef>
              <a:spcAft>
                <a:spcPts val="0"/>
              </a:spcAft>
              <a:buSzPts val="5600"/>
              <a:buNone/>
              <a:defRPr/>
            </a:lvl6pPr>
            <a:lvl7pPr lvl="6" rtl="0">
              <a:spcBef>
                <a:spcPts val="0"/>
              </a:spcBef>
              <a:spcAft>
                <a:spcPts val="0"/>
              </a:spcAft>
              <a:buSzPts val="5600"/>
              <a:buNone/>
              <a:defRPr/>
            </a:lvl7pPr>
            <a:lvl8pPr lvl="7" rtl="0">
              <a:spcBef>
                <a:spcPts val="0"/>
              </a:spcBef>
              <a:spcAft>
                <a:spcPts val="0"/>
              </a:spcAft>
              <a:buSzPts val="5600"/>
              <a:buNone/>
              <a:defRPr/>
            </a:lvl8pPr>
            <a:lvl9pPr lvl="8" rtl="0">
              <a:spcBef>
                <a:spcPts val="0"/>
              </a:spcBef>
              <a:spcAft>
                <a:spcPts val="0"/>
              </a:spcAft>
              <a:buSzPts val="5600"/>
              <a:buNone/>
              <a:defRPr/>
            </a:lvl9pPr>
          </a:lstStyle>
          <a:p>
            <a:endParaRPr/>
          </a:p>
        </p:txBody>
      </p:sp>
      <p:sp>
        <p:nvSpPr>
          <p:cNvPr id="102" name="Google Shape;102;g119d63ef59b_0_1317"/>
          <p:cNvSpPr txBox="1">
            <a:spLocks noGrp="1"/>
          </p:cNvSpPr>
          <p:nvPr>
            <p:ph type="body" idx="1"/>
          </p:nvPr>
        </p:nvSpPr>
        <p:spPr>
          <a:xfrm>
            <a:off x="4724400" y="3566160"/>
            <a:ext cx="2743200" cy="2651700"/>
          </a:xfrm>
          <a:prstGeom prst="rect">
            <a:avLst/>
          </a:prstGeom>
          <a:noFill/>
          <a:ln>
            <a:noFill/>
          </a:ln>
        </p:spPr>
        <p:txBody>
          <a:bodyPr spcFirstLastPara="1" wrap="square" lIns="91425" tIns="45700" rIns="91425" bIns="45700" anchor="t" anchorCtr="0">
            <a:normAutofit/>
          </a:bodyPr>
          <a:lstStyle>
            <a:lvl1pPr marL="457200" lvl="0" indent="-228600" algn="ctr" rtl="0">
              <a:lnSpc>
                <a:spcPct val="90000"/>
              </a:lnSpc>
              <a:spcBef>
                <a:spcPts val="1000"/>
              </a:spcBef>
              <a:spcAft>
                <a:spcPts val="0"/>
              </a:spcAft>
              <a:buClr>
                <a:schemeClr val="dk1"/>
              </a:buClr>
              <a:buSzPts val="1800"/>
              <a:buNone/>
              <a:defRPr sz="1800"/>
            </a:lvl1pPr>
            <a:lvl2pPr marL="914400" lvl="1" indent="-228600" algn="l" rtl="0">
              <a:lnSpc>
                <a:spcPct val="90000"/>
              </a:lnSpc>
              <a:spcBef>
                <a:spcPts val="1600"/>
              </a:spcBef>
              <a:spcAft>
                <a:spcPts val="0"/>
              </a:spcAft>
              <a:buClr>
                <a:schemeClr val="dk1"/>
              </a:buClr>
              <a:buSzPts val="1800"/>
              <a:buNone/>
              <a:defRPr sz="1800"/>
            </a:lvl2pPr>
            <a:lvl3pPr marL="1371600" lvl="2" indent="-228600" algn="l" rtl="0">
              <a:lnSpc>
                <a:spcPct val="90000"/>
              </a:lnSpc>
              <a:spcBef>
                <a:spcPts val="1600"/>
              </a:spcBef>
              <a:spcAft>
                <a:spcPts val="0"/>
              </a:spcAft>
              <a:buClr>
                <a:schemeClr val="dk1"/>
              </a:buClr>
              <a:buSzPts val="1800"/>
              <a:buNone/>
              <a:defRPr sz="1800"/>
            </a:lvl3pPr>
            <a:lvl4pPr marL="1828800" lvl="3" indent="-228600" algn="l" rtl="0">
              <a:lnSpc>
                <a:spcPct val="90000"/>
              </a:lnSpc>
              <a:spcBef>
                <a:spcPts val="1600"/>
              </a:spcBef>
              <a:spcAft>
                <a:spcPts val="0"/>
              </a:spcAft>
              <a:buClr>
                <a:schemeClr val="dk1"/>
              </a:buClr>
              <a:buSzPts val="1800"/>
              <a:buNone/>
              <a:defRPr sz="1800"/>
            </a:lvl4pPr>
            <a:lvl5pPr marL="2286000" lvl="4" indent="-228600" algn="l" rtl="0">
              <a:lnSpc>
                <a:spcPct val="90000"/>
              </a:lnSpc>
              <a:spcBef>
                <a:spcPts val="1600"/>
              </a:spcBef>
              <a:spcAft>
                <a:spcPts val="0"/>
              </a:spcAft>
              <a:buClr>
                <a:schemeClr val="dk1"/>
              </a:buClr>
              <a:buSzPts val="1800"/>
              <a:buNone/>
              <a:defRPr sz="1800"/>
            </a:lvl5pPr>
            <a:lvl6pPr marL="2743200" lvl="5" indent="-342900" algn="l" rtl="0">
              <a:lnSpc>
                <a:spcPct val="90000"/>
              </a:lnSpc>
              <a:spcBef>
                <a:spcPts val="1600"/>
              </a:spcBef>
              <a:spcAft>
                <a:spcPts val="0"/>
              </a:spcAft>
              <a:buClr>
                <a:schemeClr val="dk1"/>
              </a:buClr>
              <a:buSzPts val="1800"/>
              <a:buChar char="■"/>
              <a:defRPr/>
            </a:lvl6pPr>
            <a:lvl7pPr marL="3200400" lvl="6" indent="-342900" algn="l" rtl="0">
              <a:lnSpc>
                <a:spcPct val="90000"/>
              </a:lnSpc>
              <a:spcBef>
                <a:spcPts val="1600"/>
              </a:spcBef>
              <a:spcAft>
                <a:spcPts val="0"/>
              </a:spcAft>
              <a:buClr>
                <a:schemeClr val="dk1"/>
              </a:buClr>
              <a:buSzPts val="1800"/>
              <a:buChar char="●"/>
              <a:defRPr/>
            </a:lvl7pPr>
            <a:lvl8pPr marL="3657600" lvl="7" indent="-342900" algn="l" rtl="0">
              <a:lnSpc>
                <a:spcPct val="90000"/>
              </a:lnSpc>
              <a:spcBef>
                <a:spcPts val="1600"/>
              </a:spcBef>
              <a:spcAft>
                <a:spcPts val="0"/>
              </a:spcAft>
              <a:buClr>
                <a:schemeClr val="dk1"/>
              </a:buClr>
              <a:buSzPts val="1800"/>
              <a:buChar char="○"/>
              <a:defRPr/>
            </a:lvl8pPr>
            <a:lvl9pPr marL="4114800" lvl="8" indent="-342900" algn="l" rtl="0">
              <a:lnSpc>
                <a:spcPct val="90000"/>
              </a:lnSpc>
              <a:spcBef>
                <a:spcPts val="1600"/>
              </a:spcBef>
              <a:spcAft>
                <a:spcPts val="1600"/>
              </a:spcAft>
              <a:buClr>
                <a:schemeClr val="dk1"/>
              </a:buClr>
              <a:buSzPts val="1800"/>
              <a:buChar char="■"/>
              <a:defRPr/>
            </a:lvl9pPr>
          </a:lstStyle>
          <a:p>
            <a:endParaRPr/>
          </a:p>
        </p:txBody>
      </p:sp>
      <p:sp>
        <p:nvSpPr>
          <p:cNvPr id="103" name="Google Shape;103;g119d63ef59b_0_131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solidFill>
                  <a:srgbClr val="D8D8D8"/>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04" name="Google Shape;104;g119d63ef59b_0_131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solidFill>
                  <a:srgbClr val="3F3F3F"/>
                </a:solidFill>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05" name="Google Shape;105;g119d63ef59b_0_131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lvl="0" indent="0" algn="r" rtl="0">
              <a:spcBef>
                <a:spcPts val="0"/>
              </a:spcBef>
              <a:buNone/>
              <a:defRPr sz="1000" b="0" i="0" u="none" strike="noStrike" cap="none">
                <a:solidFill>
                  <a:srgbClr val="D8D8D8"/>
                </a:solidFill>
                <a:latin typeface="Arial"/>
                <a:ea typeface="Arial"/>
                <a:cs typeface="Arial"/>
                <a:sym typeface="Arial"/>
              </a:defRPr>
            </a:lvl1pPr>
            <a:lvl2pPr marL="0" lvl="1" indent="0" algn="r" rtl="0">
              <a:spcBef>
                <a:spcPts val="0"/>
              </a:spcBef>
              <a:buNone/>
              <a:defRPr sz="1000" b="0" i="0" u="none" strike="noStrike" cap="none">
                <a:solidFill>
                  <a:srgbClr val="D8D8D8"/>
                </a:solidFill>
                <a:latin typeface="Arial"/>
                <a:ea typeface="Arial"/>
                <a:cs typeface="Arial"/>
                <a:sym typeface="Arial"/>
              </a:defRPr>
            </a:lvl2pPr>
            <a:lvl3pPr marL="0" lvl="2" indent="0" algn="r" rtl="0">
              <a:spcBef>
                <a:spcPts val="0"/>
              </a:spcBef>
              <a:buNone/>
              <a:defRPr sz="1000" b="0" i="0" u="none" strike="noStrike" cap="none">
                <a:solidFill>
                  <a:srgbClr val="D8D8D8"/>
                </a:solidFill>
                <a:latin typeface="Arial"/>
                <a:ea typeface="Arial"/>
                <a:cs typeface="Arial"/>
                <a:sym typeface="Arial"/>
              </a:defRPr>
            </a:lvl3pPr>
            <a:lvl4pPr marL="0" lvl="3" indent="0" algn="r" rtl="0">
              <a:spcBef>
                <a:spcPts val="0"/>
              </a:spcBef>
              <a:buNone/>
              <a:defRPr sz="1000" b="0" i="0" u="none" strike="noStrike" cap="none">
                <a:solidFill>
                  <a:srgbClr val="D8D8D8"/>
                </a:solidFill>
                <a:latin typeface="Arial"/>
                <a:ea typeface="Arial"/>
                <a:cs typeface="Arial"/>
                <a:sym typeface="Arial"/>
              </a:defRPr>
            </a:lvl4pPr>
            <a:lvl5pPr marL="0" lvl="4" indent="0" algn="r" rtl="0">
              <a:spcBef>
                <a:spcPts val="0"/>
              </a:spcBef>
              <a:buNone/>
              <a:defRPr sz="1000" b="0" i="0" u="none" strike="noStrike" cap="none">
                <a:solidFill>
                  <a:srgbClr val="D8D8D8"/>
                </a:solidFill>
                <a:latin typeface="Arial"/>
                <a:ea typeface="Arial"/>
                <a:cs typeface="Arial"/>
                <a:sym typeface="Arial"/>
              </a:defRPr>
            </a:lvl5pPr>
            <a:lvl6pPr marL="0" lvl="5" indent="0" algn="r" rtl="0">
              <a:spcBef>
                <a:spcPts val="0"/>
              </a:spcBef>
              <a:buNone/>
              <a:defRPr sz="1000" b="0" i="0" u="none" strike="noStrike" cap="none">
                <a:solidFill>
                  <a:srgbClr val="D8D8D8"/>
                </a:solidFill>
                <a:latin typeface="Arial"/>
                <a:ea typeface="Arial"/>
                <a:cs typeface="Arial"/>
                <a:sym typeface="Arial"/>
              </a:defRPr>
            </a:lvl6pPr>
            <a:lvl7pPr marL="0" lvl="6" indent="0" algn="r" rtl="0">
              <a:spcBef>
                <a:spcPts val="0"/>
              </a:spcBef>
              <a:buNone/>
              <a:defRPr sz="1000" b="0" i="0" u="none" strike="noStrike" cap="none">
                <a:solidFill>
                  <a:srgbClr val="D8D8D8"/>
                </a:solidFill>
                <a:latin typeface="Arial"/>
                <a:ea typeface="Arial"/>
                <a:cs typeface="Arial"/>
                <a:sym typeface="Arial"/>
              </a:defRPr>
            </a:lvl7pPr>
            <a:lvl8pPr marL="0" lvl="7" indent="0" algn="r" rtl="0">
              <a:spcBef>
                <a:spcPts val="0"/>
              </a:spcBef>
              <a:buNone/>
              <a:defRPr sz="1000" b="0" i="0" u="none" strike="noStrike" cap="none">
                <a:solidFill>
                  <a:srgbClr val="D8D8D8"/>
                </a:solidFill>
                <a:latin typeface="Arial"/>
                <a:ea typeface="Arial"/>
                <a:cs typeface="Arial"/>
                <a:sym typeface="Arial"/>
              </a:defRPr>
            </a:lvl8pPr>
            <a:lvl9pPr marL="0" lvl="8" indent="0" algn="r" rtl="0">
              <a:spcBef>
                <a:spcPts val="0"/>
              </a:spcBef>
              <a:buNone/>
              <a:defRPr sz="1000" b="0" i="0" u="none" strike="noStrike" cap="none">
                <a:solidFill>
                  <a:srgbClr val="D8D8D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luxe">
    <p:bg>
      <p:bgPr>
        <a:solidFill>
          <a:schemeClr val="lt1"/>
        </a:solidFill>
        <a:effectLst/>
      </p:bgPr>
    </p:bg>
    <p:spTree>
      <p:nvGrpSpPr>
        <p:cNvPr id="1" name="Shape 9"/>
        <p:cNvGrpSpPr/>
        <p:nvPr/>
      </p:nvGrpSpPr>
      <p:grpSpPr>
        <a:xfrm>
          <a:off x="0" y="0"/>
          <a:ext cx="0" cy="0"/>
          <a:chOff x="0" y="0"/>
          <a:chExt cx="0" cy="0"/>
        </a:xfrm>
      </p:grpSpPr>
      <p:sp>
        <p:nvSpPr>
          <p:cNvPr id="10" name="Google Shape;10;g119d63ef59b_0_1228"/>
          <p:cNvSpPr txBox="1">
            <a:spLocks noGrp="1"/>
          </p:cNvSpPr>
          <p:nvPr>
            <p:ph type="title"/>
          </p:nvPr>
        </p:nvSpPr>
        <p:spPr>
          <a:xfrm>
            <a:off x="415600" y="421233"/>
            <a:ext cx="11360700" cy="1108500"/>
          </a:xfrm>
          <a:prstGeom prst="rect">
            <a:avLst/>
          </a:prstGeom>
          <a:noFill/>
          <a:ln>
            <a:noFill/>
          </a:ln>
        </p:spPr>
        <p:txBody>
          <a:bodyPr spcFirstLastPara="1" wrap="square" lIns="121900" tIns="121900" rIns="121900" bIns="121900" anchor="b" anchorCtr="0">
            <a:normAutofit/>
          </a:bodyPr>
          <a:lstStyle>
            <a:lvl1pPr lvl="0">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1pPr>
            <a:lvl2pPr lvl="1">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2pPr>
            <a:lvl3pPr lvl="2">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3pPr>
            <a:lvl4pPr lvl="3">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4pPr>
            <a:lvl5pPr lvl="4">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5pPr>
            <a:lvl6pPr lvl="5">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6pPr>
            <a:lvl7pPr lvl="6">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7pPr>
            <a:lvl8pPr lvl="7">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8pPr>
            <a:lvl9pPr lvl="8">
              <a:spcBef>
                <a:spcPts val="0"/>
              </a:spcBef>
              <a:spcAft>
                <a:spcPts val="0"/>
              </a:spcAft>
              <a:buClr>
                <a:schemeClr val="dk1"/>
              </a:buClr>
              <a:buSzPts val="5600"/>
              <a:buFont typeface="Economica"/>
              <a:buNone/>
              <a:defRPr sz="5600">
                <a:solidFill>
                  <a:schemeClr val="dk1"/>
                </a:solidFill>
                <a:latin typeface="Economica"/>
                <a:ea typeface="Economica"/>
                <a:cs typeface="Economica"/>
                <a:sym typeface="Economica"/>
              </a:defRPr>
            </a:lvl9pPr>
          </a:lstStyle>
          <a:p>
            <a:endParaRPr/>
          </a:p>
        </p:txBody>
      </p:sp>
      <p:sp>
        <p:nvSpPr>
          <p:cNvPr id="11" name="Google Shape;11;g119d63ef59b_0_1228"/>
          <p:cNvSpPr txBox="1">
            <a:spLocks noGrp="1"/>
          </p:cNvSpPr>
          <p:nvPr>
            <p:ph type="body" idx="1"/>
          </p:nvPr>
        </p:nvSpPr>
        <p:spPr>
          <a:xfrm>
            <a:off x="415600" y="1633633"/>
            <a:ext cx="11360700" cy="4472100"/>
          </a:xfrm>
          <a:prstGeom prst="rect">
            <a:avLst/>
          </a:prstGeom>
          <a:noFill/>
          <a:ln>
            <a:noFill/>
          </a:ln>
        </p:spPr>
        <p:txBody>
          <a:bodyPr spcFirstLastPara="1" wrap="square" lIns="121900" tIns="121900" rIns="121900" bIns="121900" anchor="t" anchorCtr="0">
            <a:normAutofit/>
          </a:bodyPr>
          <a:lstStyle>
            <a:lvl1pPr marL="457200" lvl="0" indent="-381000">
              <a:lnSpc>
                <a:spcPct val="115000"/>
              </a:lnSpc>
              <a:spcBef>
                <a:spcPts val="0"/>
              </a:spcBef>
              <a:spcAft>
                <a:spcPts val="0"/>
              </a:spcAft>
              <a:buClr>
                <a:schemeClr val="dk1"/>
              </a:buClr>
              <a:buSzPts val="2400"/>
              <a:buFont typeface="Open Sans"/>
              <a:buChar char="●"/>
              <a:defRPr sz="2400">
                <a:solidFill>
                  <a:schemeClr val="dk1"/>
                </a:solidFill>
                <a:latin typeface="Open Sans"/>
                <a:ea typeface="Open Sans"/>
                <a:cs typeface="Open Sans"/>
                <a:sym typeface="Open Sans"/>
              </a:defRPr>
            </a:lvl1pPr>
            <a:lvl2pPr marL="914400" lvl="1"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2pPr>
            <a:lvl3pPr marL="1371600" lvl="2"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3pPr>
            <a:lvl4pPr marL="1828800" lvl="3"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4pPr>
            <a:lvl5pPr marL="2286000" lvl="4"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5pPr>
            <a:lvl6pPr marL="2743200" lvl="5"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6pPr>
            <a:lvl7pPr marL="3200400" lvl="6"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7pPr>
            <a:lvl8pPr marL="3657600" lvl="7"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8pPr>
            <a:lvl9pPr marL="4114800" lvl="8" indent="-349250">
              <a:lnSpc>
                <a:spcPct val="115000"/>
              </a:lnSpc>
              <a:spcBef>
                <a:spcPts val="0"/>
              </a:spcBef>
              <a:spcAft>
                <a:spcPts val="0"/>
              </a:spcAft>
              <a:buClr>
                <a:schemeClr val="dk1"/>
              </a:buClr>
              <a:buSzPts val="1900"/>
              <a:buFont typeface="Open Sans"/>
              <a:buChar char="■"/>
              <a:defRPr sz="1900">
                <a:solidFill>
                  <a:schemeClr val="dk1"/>
                </a:solidFill>
                <a:latin typeface="Open Sans"/>
                <a:ea typeface="Open Sans"/>
                <a:cs typeface="Open Sans"/>
                <a:sym typeface="Open Sans"/>
              </a:defRPr>
            </a:lvl9pPr>
          </a:lstStyle>
          <a:p>
            <a:endParaRPr/>
          </a:p>
        </p:txBody>
      </p:sp>
      <p:sp>
        <p:nvSpPr>
          <p:cNvPr id="12" name="Google Shape;12;g119d63ef59b_0_1228"/>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rmAutofit/>
          </a:bodyPr>
          <a:lstStyle>
            <a:lvl1pPr lvl="0" algn="r">
              <a:buNone/>
              <a:defRPr sz="1300">
                <a:solidFill>
                  <a:schemeClr val="dk1"/>
                </a:solidFill>
                <a:latin typeface="Economica"/>
                <a:ea typeface="Economica"/>
                <a:cs typeface="Economica"/>
                <a:sym typeface="Economica"/>
              </a:defRPr>
            </a:lvl1pPr>
            <a:lvl2pPr lvl="1" algn="r">
              <a:buNone/>
              <a:defRPr sz="1300">
                <a:solidFill>
                  <a:schemeClr val="dk1"/>
                </a:solidFill>
                <a:latin typeface="Economica"/>
                <a:ea typeface="Economica"/>
                <a:cs typeface="Economica"/>
                <a:sym typeface="Economica"/>
              </a:defRPr>
            </a:lvl2pPr>
            <a:lvl3pPr lvl="2" algn="r">
              <a:buNone/>
              <a:defRPr sz="1300">
                <a:solidFill>
                  <a:schemeClr val="dk1"/>
                </a:solidFill>
                <a:latin typeface="Economica"/>
                <a:ea typeface="Economica"/>
                <a:cs typeface="Economica"/>
                <a:sym typeface="Economica"/>
              </a:defRPr>
            </a:lvl3pPr>
            <a:lvl4pPr lvl="3" algn="r">
              <a:buNone/>
              <a:defRPr sz="1300">
                <a:solidFill>
                  <a:schemeClr val="dk1"/>
                </a:solidFill>
                <a:latin typeface="Economica"/>
                <a:ea typeface="Economica"/>
                <a:cs typeface="Economica"/>
                <a:sym typeface="Economica"/>
              </a:defRPr>
            </a:lvl4pPr>
            <a:lvl5pPr lvl="4" algn="r">
              <a:buNone/>
              <a:defRPr sz="1300">
                <a:solidFill>
                  <a:schemeClr val="dk1"/>
                </a:solidFill>
                <a:latin typeface="Economica"/>
                <a:ea typeface="Economica"/>
                <a:cs typeface="Economica"/>
                <a:sym typeface="Economica"/>
              </a:defRPr>
            </a:lvl5pPr>
            <a:lvl6pPr lvl="5" algn="r">
              <a:buNone/>
              <a:defRPr sz="1300">
                <a:solidFill>
                  <a:schemeClr val="dk1"/>
                </a:solidFill>
                <a:latin typeface="Economica"/>
                <a:ea typeface="Economica"/>
                <a:cs typeface="Economica"/>
                <a:sym typeface="Economica"/>
              </a:defRPr>
            </a:lvl6pPr>
            <a:lvl7pPr lvl="6" algn="r">
              <a:buNone/>
              <a:defRPr sz="1300">
                <a:solidFill>
                  <a:schemeClr val="dk1"/>
                </a:solidFill>
                <a:latin typeface="Economica"/>
                <a:ea typeface="Economica"/>
                <a:cs typeface="Economica"/>
                <a:sym typeface="Economica"/>
              </a:defRPr>
            </a:lvl7pPr>
            <a:lvl8pPr lvl="7" algn="r">
              <a:buNone/>
              <a:defRPr sz="1300">
                <a:solidFill>
                  <a:schemeClr val="dk1"/>
                </a:solidFill>
                <a:latin typeface="Economica"/>
                <a:ea typeface="Economica"/>
                <a:cs typeface="Economica"/>
                <a:sym typeface="Economica"/>
              </a:defRPr>
            </a:lvl8pPr>
            <a:lvl9pPr lvl="8" algn="r">
              <a:buNone/>
              <a:defRPr sz="1300">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g119d63ef59b_0_0"/>
          <p:cNvSpPr txBox="1">
            <a:spLocks noGrp="1"/>
          </p:cNvSpPr>
          <p:nvPr>
            <p:ph type="title"/>
          </p:nvPr>
        </p:nvSpPr>
        <p:spPr>
          <a:xfrm>
            <a:off x="838200" y="707029"/>
            <a:ext cx="10515600" cy="6402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12" name="Google Shape;112;g119d63ef59b_0_0"/>
          <p:cNvSpPr txBox="1">
            <a:spLocks noGrp="1"/>
          </p:cNvSpPr>
          <p:nvPr>
            <p:ph type="body" idx="4294967295"/>
          </p:nvPr>
        </p:nvSpPr>
        <p:spPr>
          <a:xfrm>
            <a:off x="899450" y="1523992"/>
            <a:ext cx="10515600" cy="4351200"/>
          </a:xfrm>
          <a:prstGeom prst="rect">
            <a:avLst/>
          </a:prstGeom>
        </p:spPr>
        <p:txBody>
          <a:bodyPr spcFirstLastPara="1" wrap="square" lIns="121900" tIns="121900" rIns="121900" bIns="121900" anchor="t" anchorCtr="0">
            <a:noAutofit/>
          </a:bodyPr>
          <a:lstStyle/>
          <a:p>
            <a:pPr marL="0" lvl="0" indent="0" algn="ctr" rtl="0">
              <a:lnSpc>
                <a:spcPct val="115000"/>
              </a:lnSpc>
              <a:spcBef>
                <a:spcPts val="1200"/>
              </a:spcBef>
              <a:spcAft>
                <a:spcPts val="0"/>
              </a:spcAft>
              <a:buClr>
                <a:schemeClr val="dk1"/>
              </a:buClr>
              <a:buSzPts val="1100"/>
              <a:buFont typeface="Arial"/>
              <a:buNone/>
            </a:pPr>
            <a:r>
              <a:rPr lang="en-US" sz="1600" b="1"/>
              <a:t>Student:Ileana Gabriela Juganaru</a:t>
            </a:r>
            <a:endParaRPr sz="1600" b="1"/>
          </a:p>
          <a:p>
            <a:pPr marL="0" lvl="0" indent="0" algn="ctr" rtl="0">
              <a:lnSpc>
                <a:spcPct val="115000"/>
              </a:lnSpc>
              <a:spcBef>
                <a:spcPts val="1200"/>
              </a:spcBef>
              <a:spcAft>
                <a:spcPts val="0"/>
              </a:spcAft>
              <a:buClr>
                <a:schemeClr val="dk1"/>
              </a:buClr>
              <a:buSzPts val="1100"/>
              <a:buFont typeface="Arial"/>
              <a:buNone/>
            </a:pPr>
            <a:r>
              <a:rPr lang="en-US" sz="1600" b="1"/>
              <a:t>Student ID :2106753</a:t>
            </a:r>
            <a:endParaRPr sz="1600" b="1"/>
          </a:p>
          <a:p>
            <a:pPr marL="0" lvl="0" indent="0" algn="ctr" rtl="0">
              <a:lnSpc>
                <a:spcPct val="115000"/>
              </a:lnSpc>
              <a:spcBef>
                <a:spcPts val="1200"/>
              </a:spcBef>
              <a:spcAft>
                <a:spcPts val="0"/>
              </a:spcAft>
              <a:buClr>
                <a:schemeClr val="dk1"/>
              </a:buClr>
              <a:buSzPts val="1100"/>
              <a:buFont typeface="Arial"/>
              <a:buNone/>
            </a:pPr>
            <a:r>
              <a:rPr lang="en-US" sz="1600" b="1"/>
              <a:t> </a:t>
            </a:r>
            <a:endParaRPr sz="1600" b="1"/>
          </a:p>
          <a:p>
            <a:pPr marL="0" lvl="0" indent="0" algn="ctr" rtl="0">
              <a:lnSpc>
                <a:spcPct val="150000"/>
              </a:lnSpc>
              <a:spcBef>
                <a:spcPts val="1200"/>
              </a:spcBef>
              <a:spcAft>
                <a:spcPts val="0"/>
              </a:spcAft>
              <a:buClr>
                <a:schemeClr val="dk1"/>
              </a:buClr>
              <a:buSzPts val="1100"/>
              <a:buFont typeface="Arial"/>
              <a:buNone/>
            </a:pPr>
            <a:r>
              <a:rPr lang="en-US" sz="1600" b="1"/>
              <a:t> University Name: University of Wales Trinity Saint David</a:t>
            </a:r>
            <a:endParaRPr sz="1600" b="1"/>
          </a:p>
          <a:p>
            <a:pPr marL="0" lvl="0" indent="0" algn="ctr" rtl="0">
              <a:lnSpc>
                <a:spcPct val="150000"/>
              </a:lnSpc>
              <a:spcBef>
                <a:spcPts val="1200"/>
              </a:spcBef>
              <a:spcAft>
                <a:spcPts val="0"/>
              </a:spcAft>
              <a:buClr>
                <a:schemeClr val="dk1"/>
              </a:buClr>
              <a:buSzPts val="1100"/>
              <a:buFont typeface="Arial"/>
              <a:buNone/>
            </a:pPr>
            <a:r>
              <a:rPr lang="en-US" sz="1600" b="1"/>
              <a:t>Module Lecturer : Chijioke Uba</a:t>
            </a:r>
            <a:endParaRPr sz="1600" b="1"/>
          </a:p>
          <a:p>
            <a:pPr marL="0" lvl="0" indent="0" algn="ctr" rtl="0">
              <a:lnSpc>
                <a:spcPct val="150000"/>
              </a:lnSpc>
              <a:spcBef>
                <a:spcPts val="1200"/>
              </a:spcBef>
              <a:spcAft>
                <a:spcPts val="0"/>
              </a:spcAft>
              <a:buNone/>
            </a:pPr>
            <a:r>
              <a:rPr lang="en-US" sz="1600" b="1"/>
              <a:t>Module code : </a:t>
            </a:r>
            <a:r>
              <a:rPr lang="en-US" sz="1500" b="1"/>
              <a:t>BMSW4004</a:t>
            </a:r>
            <a:endParaRPr sz="1800" b="1"/>
          </a:p>
          <a:p>
            <a:pPr marL="0" lvl="0" indent="0" algn="ctr" rtl="0">
              <a:lnSpc>
                <a:spcPct val="150000"/>
              </a:lnSpc>
              <a:spcBef>
                <a:spcPts val="1200"/>
              </a:spcBef>
              <a:spcAft>
                <a:spcPts val="0"/>
              </a:spcAft>
              <a:buNone/>
            </a:pPr>
            <a:r>
              <a:rPr lang="en-US" sz="1600" b="1"/>
              <a:t>Assignment title :</a:t>
            </a:r>
            <a:r>
              <a:rPr lang="en-US" sz="1700" b="1"/>
              <a:t>Problem Solving and Decision making</a:t>
            </a:r>
            <a:r>
              <a:rPr lang="en-US" sz="2000" b="1"/>
              <a:t> </a:t>
            </a:r>
            <a:endParaRPr sz="2000" b="1"/>
          </a:p>
          <a:p>
            <a:pPr marL="0" lvl="0" indent="0" algn="ctr" rtl="0">
              <a:lnSpc>
                <a:spcPct val="150000"/>
              </a:lnSpc>
              <a:spcBef>
                <a:spcPts val="1200"/>
              </a:spcBef>
              <a:spcAft>
                <a:spcPts val="0"/>
              </a:spcAft>
              <a:buClr>
                <a:schemeClr val="dk1"/>
              </a:buClr>
              <a:buSzPts val="1100"/>
              <a:buFont typeface="Arial"/>
              <a:buNone/>
            </a:pPr>
            <a:r>
              <a:rPr lang="en-US" sz="1800" b="1"/>
              <a:t>Scenario:</a:t>
            </a:r>
            <a:r>
              <a:rPr lang="en-US" sz="1300" b="1"/>
              <a:t> </a:t>
            </a:r>
            <a:r>
              <a:rPr lang="en-US" sz="1700" b="1"/>
              <a:t>Reducing long term absenteeism</a:t>
            </a:r>
            <a:endParaRPr sz="2200" b="1"/>
          </a:p>
          <a:p>
            <a:pPr marL="0" lvl="0" indent="0" algn="l" rtl="0">
              <a:spcBef>
                <a:spcPts val="1200"/>
              </a:spcBef>
              <a:spcAft>
                <a:spcPts val="1600"/>
              </a:spcAft>
              <a:buNone/>
            </a:pPr>
            <a:endParaRPr/>
          </a:p>
        </p:txBody>
      </p:sp>
      <p:sp>
        <p:nvSpPr>
          <p:cNvPr id="113" name="Google Shape;113;g119d63ef59b_0_0"/>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t>1</a:t>
            </a:fld>
            <a:endParaRPr/>
          </a:p>
        </p:txBody>
      </p:sp>
      <p:sp>
        <p:nvSpPr>
          <p:cNvPr id="114" name="Google Shape;114;g119d63ef59b_0_0"/>
          <p:cNvSpPr txBox="1"/>
          <p:nvPr/>
        </p:nvSpPr>
        <p:spPr>
          <a:xfrm>
            <a:off x="8388800" y="2914650"/>
            <a:ext cx="705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Nunito"/>
              <a:ea typeface="Nunito"/>
              <a:cs typeface="Nunito"/>
              <a:sym typeface="Nunito"/>
            </a:endParaRPr>
          </a:p>
        </p:txBody>
      </p:sp>
      <p:sp>
        <p:nvSpPr>
          <p:cNvPr id="115" name="Google Shape;115;g119d63ef59b_0_0"/>
          <p:cNvSpPr>
            <a:spLocks noGrp="1"/>
          </p:cNvSpPr>
          <p:nvPr>
            <p:ph type="dgm" idx="2"/>
          </p:nvPr>
        </p:nvSpPr>
        <p:spPr>
          <a:xfrm>
            <a:off x="1088136" y="2039112"/>
            <a:ext cx="10515600" cy="39609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pic>
        <p:nvPicPr>
          <p:cNvPr id="120" name="Google Shape;120;p1" descr="Graphical user interface&#10;&#10;Description automatically generated"/>
          <p:cNvPicPr preferRelativeResize="0"/>
          <p:nvPr/>
        </p:nvPicPr>
        <p:blipFill rotWithShape="1">
          <a:blip r:embed="rId3">
            <a:alphaModFix/>
          </a:blip>
          <a:srcRect/>
          <a:stretch/>
        </p:blipFill>
        <p:spPr>
          <a:xfrm>
            <a:off x="1424173" y="1295933"/>
            <a:ext cx="9494537" cy="426613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Arial"/>
              <a:buNone/>
            </a:pPr>
            <a:r>
              <a:rPr lang="en-US"/>
              <a:t>Introduction </a:t>
            </a:r>
            <a:endParaRPr/>
          </a:p>
        </p:txBody>
      </p:sp>
      <p:sp>
        <p:nvSpPr>
          <p:cNvPr id="127" name="Google Shape;127;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128" name="Google Shape;128;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t>Mid Cheshire Hospitals NHS Foundation Trust (MCHT),</a:t>
            </a:r>
            <a:endParaRPr/>
          </a:p>
        </p:txBody>
      </p:sp>
      <p:sp>
        <p:nvSpPr>
          <p:cNvPr id="129" name="Google Shape;129;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3</a:t>
            </a:fld>
            <a:endParaRPr>
              <a:solidFill>
                <a:schemeClr val="dk1"/>
              </a:solidFill>
              <a:latin typeface="Economica"/>
              <a:ea typeface="Economica"/>
              <a:cs typeface="Economica"/>
              <a:sym typeface="Economica"/>
            </a:endParaRPr>
          </a:p>
        </p:txBody>
      </p:sp>
      <p:grpSp>
        <p:nvGrpSpPr>
          <p:cNvPr id="130" name="Google Shape;130;p2"/>
          <p:cNvGrpSpPr/>
          <p:nvPr/>
        </p:nvGrpSpPr>
        <p:grpSpPr>
          <a:xfrm>
            <a:off x="838200" y="1537997"/>
            <a:ext cx="10515600" cy="4347726"/>
            <a:chOff x="0" y="1805"/>
            <a:chExt cx="10515600" cy="4347726"/>
          </a:xfrm>
        </p:grpSpPr>
        <p:sp>
          <p:nvSpPr>
            <p:cNvPr id="131" name="Google Shape;131;p2"/>
            <p:cNvSpPr/>
            <p:nvPr/>
          </p:nvSpPr>
          <p:spPr>
            <a:xfrm>
              <a:off x="0" y="1805"/>
              <a:ext cx="10515600" cy="915310"/>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276881" y="207750"/>
              <a:ext cx="503420" cy="50342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1057183" y="1805"/>
              <a:ext cx="9458416" cy="91531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txBox="1"/>
            <p:nvPr/>
          </p:nvSpPr>
          <p:spPr>
            <a:xfrm>
              <a:off x="1057183" y="1805"/>
              <a:ext cx="9458416" cy="915310"/>
            </a:xfrm>
            <a:prstGeom prst="rect">
              <a:avLst/>
            </a:prstGeom>
            <a:noFill/>
            <a:ln>
              <a:noFill/>
            </a:ln>
          </p:spPr>
          <p:txBody>
            <a:bodyPr spcFirstLastPara="1" wrap="square" lIns="96850" tIns="96850" rIns="96850" bIns="96850" anchor="ctr" anchorCtr="0">
              <a:noAutofit/>
            </a:bodyPr>
            <a:lstStyle/>
            <a:p>
              <a:pPr marL="0" marR="0" lvl="0" indent="0" algn="l" rtl="0">
                <a:lnSpc>
                  <a:spcPct val="90000"/>
                </a:lnSpc>
                <a:spcBef>
                  <a:spcPts val="0"/>
                </a:spcBef>
                <a:spcAft>
                  <a:spcPts val="0"/>
                </a:spcAft>
                <a:buClr>
                  <a:schemeClr val="dk1"/>
                </a:buClr>
                <a:buSzPts val="2200"/>
                <a:buFont typeface="Arial"/>
                <a:buNone/>
              </a:pPr>
              <a:r>
                <a:rPr lang="en-US" sz="2200" b="0" i="0" u="none" strike="noStrike" cap="none">
                  <a:solidFill>
                    <a:schemeClr val="dk1"/>
                  </a:solidFill>
                  <a:latin typeface="Arial"/>
                  <a:ea typeface="Arial"/>
                  <a:cs typeface="Arial"/>
                  <a:sym typeface="Arial"/>
                </a:rPr>
                <a:t>Absenteeism largely impact on the performance of organization </a:t>
              </a:r>
              <a:endParaRPr/>
            </a:p>
          </p:txBody>
        </p:sp>
        <p:sp>
          <p:nvSpPr>
            <p:cNvPr id="135" name="Google Shape;135;p2"/>
            <p:cNvSpPr/>
            <p:nvPr/>
          </p:nvSpPr>
          <p:spPr>
            <a:xfrm>
              <a:off x="0" y="1145944"/>
              <a:ext cx="10515600" cy="915310"/>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276881" y="1351889"/>
              <a:ext cx="503420" cy="503420"/>
            </a:xfrm>
            <a:prstGeom prst="rect">
              <a:avLst/>
            </a:prstGeom>
            <a:blipFill rotWithShape="1">
              <a:blip r:embed="rId4">
                <a:alphaModFix/>
              </a:blip>
              <a:stretch>
                <a:fillRect l="-44999" r="-44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1057183" y="1145944"/>
              <a:ext cx="9458416" cy="91531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txBox="1"/>
            <p:nvPr/>
          </p:nvSpPr>
          <p:spPr>
            <a:xfrm>
              <a:off x="1057183" y="1145944"/>
              <a:ext cx="9458416" cy="915310"/>
            </a:xfrm>
            <a:prstGeom prst="rect">
              <a:avLst/>
            </a:prstGeom>
            <a:noFill/>
            <a:ln>
              <a:noFill/>
            </a:ln>
          </p:spPr>
          <p:txBody>
            <a:bodyPr spcFirstLastPara="1" wrap="square" lIns="96850" tIns="96850" rIns="96850" bIns="96850" anchor="ctr" anchorCtr="0">
              <a:noAutofit/>
            </a:bodyPr>
            <a:lstStyle/>
            <a:p>
              <a:pPr marL="0" marR="0" lvl="0" indent="0" algn="l" rtl="0">
                <a:lnSpc>
                  <a:spcPct val="90000"/>
                </a:lnSpc>
                <a:spcBef>
                  <a:spcPts val="0"/>
                </a:spcBef>
                <a:spcAft>
                  <a:spcPts val="0"/>
                </a:spcAft>
                <a:buClr>
                  <a:schemeClr val="dk1"/>
                </a:buClr>
                <a:buSzPts val="2200"/>
                <a:buFont typeface="Arial"/>
                <a:buNone/>
              </a:pPr>
              <a:r>
                <a:rPr lang="en-US" sz="2200" b="0" i="0" u="none" strike="noStrike" cap="none">
                  <a:solidFill>
                    <a:schemeClr val="dk1"/>
                  </a:solidFill>
                  <a:latin typeface="Arial"/>
                  <a:ea typeface="Arial"/>
                  <a:cs typeface="Arial"/>
                  <a:sym typeface="Arial"/>
                </a:rPr>
                <a:t>Less work would equally parallel to less productive (Aniyan, 2018)</a:t>
              </a:r>
              <a:endParaRPr sz="2200" b="0" i="0" u="none" strike="noStrike" cap="none">
                <a:solidFill>
                  <a:schemeClr val="dk1"/>
                </a:solidFill>
                <a:latin typeface="Arial"/>
                <a:ea typeface="Arial"/>
                <a:cs typeface="Arial"/>
                <a:sym typeface="Arial"/>
              </a:endParaRPr>
            </a:p>
          </p:txBody>
        </p:sp>
        <p:sp>
          <p:nvSpPr>
            <p:cNvPr id="139" name="Google Shape;139;p2"/>
            <p:cNvSpPr/>
            <p:nvPr/>
          </p:nvSpPr>
          <p:spPr>
            <a:xfrm>
              <a:off x="0" y="2290082"/>
              <a:ext cx="10515600" cy="915310"/>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276881" y="2496027"/>
              <a:ext cx="503420" cy="503420"/>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1057183" y="2290082"/>
              <a:ext cx="9458416" cy="91531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txBox="1"/>
            <p:nvPr/>
          </p:nvSpPr>
          <p:spPr>
            <a:xfrm>
              <a:off x="1057183" y="2290082"/>
              <a:ext cx="9458416" cy="915310"/>
            </a:xfrm>
            <a:prstGeom prst="rect">
              <a:avLst/>
            </a:prstGeom>
            <a:noFill/>
            <a:ln>
              <a:noFill/>
            </a:ln>
          </p:spPr>
          <p:txBody>
            <a:bodyPr spcFirstLastPara="1" wrap="square" lIns="96850" tIns="96850" rIns="96850" bIns="96850" anchor="ctr" anchorCtr="0">
              <a:noAutofit/>
            </a:bodyPr>
            <a:lstStyle/>
            <a:p>
              <a:pPr marL="0" marR="0" lvl="0" indent="0" algn="l" rtl="0">
                <a:lnSpc>
                  <a:spcPct val="90000"/>
                </a:lnSpc>
                <a:spcBef>
                  <a:spcPts val="0"/>
                </a:spcBef>
                <a:spcAft>
                  <a:spcPts val="0"/>
                </a:spcAft>
                <a:buClr>
                  <a:schemeClr val="dk1"/>
                </a:buClr>
                <a:buSzPts val="2200"/>
                <a:buFont typeface="Arial"/>
                <a:buNone/>
              </a:pPr>
              <a:r>
                <a:rPr lang="en-US" sz="2200" b="0" i="0" u="none" strike="noStrike" cap="none">
                  <a:solidFill>
                    <a:schemeClr val="dk1"/>
                  </a:solidFill>
                  <a:latin typeface="Arial"/>
                  <a:ea typeface="Arial"/>
                  <a:cs typeface="Arial"/>
                  <a:sym typeface="Arial"/>
                </a:rPr>
                <a:t>Absenteeism is sign of low morale and low engagement</a:t>
              </a:r>
              <a:endParaRPr/>
            </a:p>
          </p:txBody>
        </p:sp>
        <p:sp>
          <p:nvSpPr>
            <p:cNvPr id="143" name="Google Shape;143;p2"/>
            <p:cNvSpPr/>
            <p:nvPr/>
          </p:nvSpPr>
          <p:spPr>
            <a:xfrm>
              <a:off x="0" y="3434221"/>
              <a:ext cx="10515600" cy="915310"/>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276881" y="3640166"/>
              <a:ext cx="503420" cy="503420"/>
            </a:xfrm>
            <a:prstGeom prst="rect">
              <a:avLst/>
            </a:prstGeom>
            <a:blipFill rotWithShape="1">
              <a:blip r:embed="rId6">
                <a:alphaModFix/>
              </a:blip>
              <a:stretch>
                <a:fillRect l="-44999" r="-44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1057183" y="3434221"/>
              <a:ext cx="9458416" cy="91531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txBox="1"/>
            <p:nvPr/>
          </p:nvSpPr>
          <p:spPr>
            <a:xfrm>
              <a:off x="1057183" y="3434221"/>
              <a:ext cx="9458416" cy="915310"/>
            </a:xfrm>
            <a:prstGeom prst="rect">
              <a:avLst/>
            </a:prstGeom>
            <a:noFill/>
            <a:ln>
              <a:noFill/>
            </a:ln>
          </p:spPr>
          <p:txBody>
            <a:bodyPr spcFirstLastPara="1" wrap="square" lIns="96850" tIns="96850" rIns="96850" bIns="96850" anchor="ctr" anchorCtr="0">
              <a:noAutofit/>
            </a:bodyPr>
            <a:lstStyle/>
            <a:p>
              <a:pPr marL="0" marR="0" lvl="0" indent="0" algn="l" rtl="0">
                <a:lnSpc>
                  <a:spcPct val="90000"/>
                </a:lnSpc>
                <a:spcBef>
                  <a:spcPts val="0"/>
                </a:spcBef>
                <a:spcAft>
                  <a:spcPts val="0"/>
                </a:spcAft>
                <a:buClr>
                  <a:schemeClr val="dk1"/>
                </a:buClr>
                <a:buSzPts val="2200"/>
                <a:buFont typeface="Arial"/>
                <a:buNone/>
              </a:pPr>
              <a:r>
                <a:rPr lang="en-US" sz="2200" b="0" i="0" u="none" strike="noStrike" cap="none">
                  <a:solidFill>
                    <a:schemeClr val="dk1"/>
                  </a:solidFill>
                  <a:latin typeface="Arial"/>
                  <a:ea typeface="Arial"/>
                  <a:cs typeface="Arial"/>
                  <a:sym typeface="Arial"/>
                </a:rPr>
                <a:t>It also leads to lack of passion to work   </a:t>
              </a: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Arial"/>
              <a:buNone/>
            </a:pPr>
            <a:r>
              <a:rPr lang="en-US"/>
              <a:t>Background of problem </a:t>
            </a:r>
            <a:endParaRPr/>
          </a:p>
        </p:txBody>
      </p:sp>
      <p:sp>
        <p:nvSpPr>
          <p:cNvPr id="153" name="Google Shape;153;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154" name="Google Shape;154;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t>Mid Cheshire Hospitals NHS Foundation Trust (MCHT),</a:t>
            </a:r>
            <a:endParaRPr/>
          </a:p>
        </p:txBody>
      </p:sp>
      <p:sp>
        <p:nvSpPr>
          <p:cNvPr id="155" name="Google Shape;155;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4</a:t>
            </a:fld>
            <a:endParaRPr>
              <a:solidFill>
                <a:schemeClr val="dk1"/>
              </a:solidFill>
              <a:latin typeface="Economica"/>
              <a:ea typeface="Economica"/>
              <a:cs typeface="Economica"/>
              <a:sym typeface="Economica"/>
            </a:endParaRPr>
          </a:p>
        </p:txBody>
      </p:sp>
      <p:grpSp>
        <p:nvGrpSpPr>
          <p:cNvPr id="156" name="Google Shape;156;p3"/>
          <p:cNvGrpSpPr/>
          <p:nvPr/>
        </p:nvGrpSpPr>
        <p:grpSpPr>
          <a:xfrm>
            <a:off x="838200" y="1536723"/>
            <a:ext cx="10515600" cy="4350275"/>
            <a:chOff x="0" y="531"/>
            <a:chExt cx="10515600" cy="4350275"/>
          </a:xfrm>
        </p:grpSpPr>
        <p:cxnSp>
          <p:nvCxnSpPr>
            <p:cNvPr id="157" name="Google Shape;157;p3"/>
            <p:cNvCxnSpPr/>
            <p:nvPr/>
          </p:nvCxnSpPr>
          <p:spPr>
            <a:xfrm>
              <a:off x="0" y="531"/>
              <a:ext cx="10515600" cy="0"/>
            </a:xfrm>
            <a:prstGeom prst="straightConnector1">
              <a:avLst/>
            </a:prstGeom>
            <a:gradFill>
              <a:gsLst>
                <a:gs pos="0">
                  <a:srgbClr val="99564D"/>
                </a:gs>
                <a:gs pos="50000">
                  <a:srgbClr val="91321D"/>
                </a:gs>
                <a:gs pos="100000">
                  <a:srgbClr val="842915"/>
                </a:gs>
              </a:gsLst>
              <a:lin ang="5400000" scaled="0"/>
            </a:gradFill>
            <a:ln w="9525" cap="flat" cmpd="sng">
              <a:solidFill>
                <a:srgbClr val="8C3724"/>
              </a:solidFill>
              <a:prstDash val="solid"/>
              <a:miter lim="800000"/>
              <a:headEnd type="none" w="sm" len="sm"/>
              <a:tailEnd type="none" w="sm" len="sm"/>
            </a:ln>
            <a:effectLst>
              <a:outerShdw blurRad="57150" dist="19050" dir="5400000" algn="ctr" rotWithShape="0">
                <a:srgbClr val="000000">
                  <a:alpha val="62745"/>
                </a:srgbClr>
              </a:outerShdw>
            </a:effectLst>
          </p:spPr>
        </p:cxnSp>
        <p:sp>
          <p:nvSpPr>
            <p:cNvPr id="158" name="Google Shape;158;p3"/>
            <p:cNvSpPr/>
            <p:nvPr/>
          </p:nvSpPr>
          <p:spPr>
            <a:xfrm>
              <a:off x="0" y="531"/>
              <a:ext cx="10515600" cy="87005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3"/>
            <p:cNvSpPr txBox="1"/>
            <p:nvPr/>
          </p:nvSpPr>
          <p:spPr>
            <a:xfrm>
              <a:off x="0" y="531"/>
              <a:ext cx="10515600" cy="870055"/>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dk1"/>
                </a:buClr>
                <a:buSzPts val="2500"/>
                <a:buFont typeface="Arial"/>
                <a:buNone/>
              </a:pPr>
              <a:r>
                <a:rPr lang="en-US" sz="2500" b="0" i="0" u="none" strike="noStrike" cap="none">
                  <a:solidFill>
                    <a:schemeClr val="dk1"/>
                  </a:solidFill>
                  <a:latin typeface="Arial"/>
                  <a:ea typeface="Arial"/>
                  <a:cs typeface="Arial"/>
                  <a:sym typeface="Arial"/>
                </a:rPr>
                <a:t>Reducing Long term absenteeism at Mid Cheshire Hospitals NHS Foundation Trust (MCHT)</a:t>
              </a:r>
              <a:endParaRPr/>
            </a:p>
          </p:txBody>
        </p:sp>
        <p:cxnSp>
          <p:nvCxnSpPr>
            <p:cNvPr id="160" name="Google Shape;160;p3"/>
            <p:cNvCxnSpPr/>
            <p:nvPr/>
          </p:nvCxnSpPr>
          <p:spPr>
            <a:xfrm>
              <a:off x="0" y="870586"/>
              <a:ext cx="10515600" cy="0"/>
            </a:xfrm>
            <a:prstGeom prst="straightConnector1">
              <a:avLst/>
            </a:prstGeom>
            <a:gradFill>
              <a:gsLst>
                <a:gs pos="0">
                  <a:srgbClr val="99564D"/>
                </a:gs>
                <a:gs pos="50000">
                  <a:srgbClr val="91321D"/>
                </a:gs>
                <a:gs pos="100000">
                  <a:srgbClr val="842915"/>
                </a:gs>
              </a:gsLst>
              <a:lin ang="5400000" scaled="0"/>
            </a:gradFill>
            <a:ln w="9525" cap="flat" cmpd="sng">
              <a:solidFill>
                <a:srgbClr val="8C3724"/>
              </a:solidFill>
              <a:prstDash val="solid"/>
              <a:miter lim="800000"/>
              <a:headEnd type="none" w="sm" len="sm"/>
              <a:tailEnd type="none" w="sm" len="sm"/>
            </a:ln>
            <a:effectLst>
              <a:outerShdw blurRad="57150" dist="19050" dir="5400000" algn="ctr" rotWithShape="0">
                <a:srgbClr val="000000">
                  <a:alpha val="62745"/>
                </a:srgbClr>
              </a:outerShdw>
            </a:effectLst>
          </p:spPr>
        </p:cxnSp>
        <p:sp>
          <p:nvSpPr>
            <p:cNvPr id="161" name="Google Shape;161;p3"/>
            <p:cNvSpPr/>
            <p:nvPr/>
          </p:nvSpPr>
          <p:spPr>
            <a:xfrm>
              <a:off x="0" y="870586"/>
              <a:ext cx="10515600" cy="87005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3"/>
            <p:cNvSpPr txBox="1"/>
            <p:nvPr/>
          </p:nvSpPr>
          <p:spPr>
            <a:xfrm>
              <a:off x="0" y="870586"/>
              <a:ext cx="10515600" cy="870055"/>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dk1"/>
                </a:buClr>
                <a:buSzPts val="2500"/>
                <a:buFont typeface="Arial"/>
                <a:buNone/>
              </a:pPr>
              <a:r>
                <a:rPr lang="en-US" sz="2500" b="0" i="0" u="none" strike="noStrike" cap="none">
                  <a:solidFill>
                    <a:schemeClr val="dk1"/>
                  </a:solidFill>
                  <a:latin typeface="Arial"/>
                  <a:ea typeface="Arial"/>
                  <a:cs typeface="Arial"/>
                  <a:sym typeface="Arial"/>
                </a:rPr>
                <a:t>Average rate gradually increased from 2007 to 2012</a:t>
              </a:r>
              <a:endParaRPr/>
            </a:p>
          </p:txBody>
        </p:sp>
        <p:cxnSp>
          <p:nvCxnSpPr>
            <p:cNvPr id="163" name="Google Shape;163;p3"/>
            <p:cNvCxnSpPr/>
            <p:nvPr/>
          </p:nvCxnSpPr>
          <p:spPr>
            <a:xfrm>
              <a:off x="0" y="1740641"/>
              <a:ext cx="10515600" cy="0"/>
            </a:xfrm>
            <a:prstGeom prst="straightConnector1">
              <a:avLst/>
            </a:prstGeom>
            <a:gradFill>
              <a:gsLst>
                <a:gs pos="0">
                  <a:srgbClr val="99564D"/>
                </a:gs>
                <a:gs pos="50000">
                  <a:srgbClr val="91321D"/>
                </a:gs>
                <a:gs pos="100000">
                  <a:srgbClr val="842915"/>
                </a:gs>
              </a:gsLst>
              <a:lin ang="5400000" scaled="0"/>
            </a:gradFill>
            <a:ln w="9525" cap="flat" cmpd="sng">
              <a:solidFill>
                <a:srgbClr val="8C3724"/>
              </a:solidFill>
              <a:prstDash val="solid"/>
              <a:miter lim="800000"/>
              <a:headEnd type="none" w="sm" len="sm"/>
              <a:tailEnd type="none" w="sm" len="sm"/>
            </a:ln>
            <a:effectLst>
              <a:outerShdw blurRad="57150" dist="19050" dir="5400000" algn="ctr" rotWithShape="0">
                <a:srgbClr val="000000">
                  <a:alpha val="62745"/>
                </a:srgbClr>
              </a:outerShdw>
            </a:effectLst>
          </p:spPr>
        </p:cxnSp>
        <p:sp>
          <p:nvSpPr>
            <p:cNvPr id="164" name="Google Shape;164;p3"/>
            <p:cNvSpPr/>
            <p:nvPr/>
          </p:nvSpPr>
          <p:spPr>
            <a:xfrm>
              <a:off x="0" y="1740641"/>
              <a:ext cx="10515600" cy="87005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3"/>
            <p:cNvSpPr txBox="1"/>
            <p:nvPr/>
          </p:nvSpPr>
          <p:spPr>
            <a:xfrm>
              <a:off x="0" y="1740641"/>
              <a:ext cx="10515600" cy="870055"/>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dk1"/>
                </a:buClr>
                <a:buSzPts val="2500"/>
                <a:buFont typeface="Arial"/>
                <a:buNone/>
              </a:pPr>
              <a:r>
                <a:rPr lang="en-US" sz="2500" b="0" i="0" u="none" strike="noStrike" cap="none">
                  <a:solidFill>
                    <a:schemeClr val="dk1"/>
                  </a:solidFill>
                  <a:latin typeface="Arial"/>
                  <a:ea typeface="Arial"/>
                  <a:cs typeface="Arial"/>
                  <a:sym typeface="Arial"/>
                </a:rPr>
                <a:t>The absent cost more than £1 million to the hospital per year</a:t>
              </a:r>
              <a:endParaRPr/>
            </a:p>
          </p:txBody>
        </p:sp>
        <p:cxnSp>
          <p:nvCxnSpPr>
            <p:cNvPr id="166" name="Google Shape;166;p3"/>
            <p:cNvCxnSpPr/>
            <p:nvPr/>
          </p:nvCxnSpPr>
          <p:spPr>
            <a:xfrm>
              <a:off x="0" y="2610696"/>
              <a:ext cx="10515600" cy="0"/>
            </a:xfrm>
            <a:prstGeom prst="straightConnector1">
              <a:avLst/>
            </a:prstGeom>
            <a:gradFill>
              <a:gsLst>
                <a:gs pos="0">
                  <a:srgbClr val="99564D"/>
                </a:gs>
                <a:gs pos="50000">
                  <a:srgbClr val="91321D"/>
                </a:gs>
                <a:gs pos="100000">
                  <a:srgbClr val="842915"/>
                </a:gs>
              </a:gsLst>
              <a:lin ang="5400000" scaled="0"/>
            </a:gradFill>
            <a:ln w="9525" cap="flat" cmpd="sng">
              <a:solidFill>
                <a:srgbClr val="8C3724"/>
              </a:solidFill>
              <a:prstDash val="solid"/>
              <a:miter lim="800000"/>
              <a:headEnd type="none" w="sm" len="sm"/>
              <a:tailEnd type="none" w="sm" len="sm"/>
            </a:ln>
            <a:effectLst>
              <a:outerShdw blurRad="57150" dist="19050" dir="5400000" algn="ctr" rotWithShape="0">
                <a:srgbClr val="000000">
                  <a:alpha val="62745"/>
                </a:srgbClr>
              </a:outerShdw>
            </a:effectLst>
          </p:spPr>
        </p:cxnSp>
        <p:sp>
          <p:nvSpPr>
            <p:cNvPr id="167" name="Google Shape;167;p3"/>
            <p:cNvSpPr/>
            <p:nvPr/>
          </p:nvSpPr>
          <p:spPr>
            <a:xfrm>
              <a:off x="0" y="2610696"/>
              <a:ext cx="10515600" cy="87005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3"/>
            <p:cNvSpPr txBox="1"/>
            <p:nvPr/>
          </p:nvSpPr>
          <p:spPr>
            <a:xfrm>
              <a:off x="0" y="2610696"/>
              <a:ext cx="10515600" cy="870055"/>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dk1"/>
                </a:buClr>
                <a:buSzPts val="2500"/>
                <a:buFont typeface="Arial"/>
                <a:buNone/>
              </a:pPr>
              <a:r>
                <a:rPr lang="en-US" sz="2500" b="0" i="0" u="none" strike="noStrike" cap="none">
                  <a:solidFill>
                    <a:schemeClr val="dk1"/>
                  </a:solidFill>
                  <a:latin typeface="Arial"/>
                  <a:ea typeface="Arial"/>
                  <a:cs typeface="Arial"/>
                  <a:sym typeface="Arial"/>
                </a:rPr>
                <a:t>High level of absenteeism causing poor performance (Hassink, 2018)</a:t>
              </a:r>
              <a:endParaRPr sz="2500" b="0" i="0" u="none" strike="noStrike" cap="none">
                <a:solidFill>
                  <a:schemeClr val="dk1"/>
                </a:solidFill>
                <a:latin typeface="Arial"/>
                <a:ea typeface="Arial"/>
                <a:cs typeface="Arial"/>
                <a:sym typeface="Arial"/>
              </a:endParaRPr>
            </a:p>
          </p:txBody>
        </p:sp>
        <p:cxnSp>
          <p:nvCxnSpPr>
            <p:cNvPr id="169" name="Google Shape;169;p3"/>
            <p:cNvCxnSpPr/>
            <p:nvPr/>
          </p:nvCxnSpPr>
          <p:spPr>
            <a:xfrm>
              <a:off x="0" y="3480751"/>
              <a:ext cx="10515600" cy="0"/>
            </a:xfrm>
            <a:prstGeom prst="straightConnector1">
              <a:avLst/>
            </a:prstGeom>
            <a:gradFill>
              <a:gsLst>
                <a:gs pos="0">
                  <a:srgbClr val="99564D"/>
                </a:gs>
                <a:gs pos="50000">
                  <a:srgbClr val="91321D"/>
                </a:gs>
                <a:gs pos="100000">
                  <a:srgbClr val="842915"/>
                </a:gs>
              </a:gsLst>
              <a:lin ang="5400000" scaled="0"/>
            </a:gradFill>
            <a:ln w="9525" cap="flat" cmpd="sng">
              <a:solidFill>
                <a:srgbClr val="8C3724"/>
              </a:solidFill>
              <a:prstDash val="solid"/>
              <a:miter lim="800000"/>
              <a:headEnd type="none" w="sm" len="sm"/>
              <a:tailEnd type="none" w="sm" len="sm"/>
            </a:ln>
            <a:effectLst>
              <a:outerShdw blurRad="57150" dist="19050" dir="5400000" algn="ctr" rotWithShape="0">
                <a:srgbClr val="000000">
                  <a:alpha val="62745"/>
                </a:srgbClr>
              </a:outerShdw>
            </a:effectLst>
          </p:spPr>
        </p:cxnSp>
        <p:sp>
          <p:nvSpPr>
            <p:cNvPr id="170" name="Google Shape;170;p3"/>
            <p:cNvSpPr/>
            <p:nvPr/>
          </p:nvSpPr>
          <p:spPr>
            <a:xfrm>
              <a:off x="0" y="3480751"/>
              <a:ext cx="10515600" cy="87005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3"/>
            <p:cNvSpPr txBox="1"/>
            <p:nvPr/>
          </p:nvSpPr>
          <p:spPr>
            <a:xfrm>
              <a:off x="0" y="3480751"/>
              <a:ext cx="10515600" cy="870055"/>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dk1"/>
                </a:buClr>
                <a:buSzPts val="2500"/>
                <a:buFont typeface="Arial"/>
                <a:buNone/>
              </a:pPr>
              <a:r>
                <a:rPr lang="en-US" sz="2500" b="0" i="0" u="none" strike="noStrike" cap="none">
                  <a:solidFill>
                    <a:schemeClr val="dk1"/>
                  </a:solidFill>
                  <a:latin typeface="Arial"/>
                  <a:ea typeface="Arial"/>
                  <a:cs typeface="Arial"/>
                  <a:sym typeface="Arial"/>
                </a:rPr>
                <a:t>Using temporary and agency staff.</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4"/>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700"/>
              <a:buFont typeface="Arial"/>
              <a:buNone/>
            </a:pPr>
            <a:r>
              <a:rPr lang="en-US" sz="3700"/>
              <a:t>Current options to resolve the problem </a:t>
            </a:r>
            <a:endParaRPr sz="3700"/>
          </a:p>
        </p:txBody>
      </p:sp>
      <p:sp>
        <p:nvSpPr>
          <p:cNvPr id="178" name="Google Shape;178;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179" name="Google Shape;179;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t>Mid Cheshire Hospitals NHS Foundation Trust (MCHT),</a:t>
            </a:r>
            <a:endParaRPr/>
          </a:p>
        </p:txBody>
      </p:sp>
      <p:sp>
        <p:nvSpPr>
          <p:cNvPr id="180" name="Google Shape;180;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None/>
            </a:pPr>
            <a:fld id="{00000000-1234-1234-1234-123412341234}" type="slidenum">
              <a:rPr lang="en-US"/>
              <a:t>5</a:t>
            </a:fld>
            <a:endParaRPr/>
          </a:p>
        </p:txBody>
      </p:sp>
      <p:grpSp>
        <p:nvGrpSpPr>
          <p:cNvPr id="181" name="Google Shape;181;p4"/>
          <p:cNvGrpSpPr/>
          <p:nvPr/>
        </p:nvGrpSpPr>
        <p:grpSpPr>
          <a:xfrm>
            <a:off x="4453128" y="2040199"/>
            <a:ext cx="3785616" cy="3958636"/>
            <a:chOff x="3364992" y="1087"/>
            <a:chExt cx="3785616" cy="3958636"/>
          </a:xfrm>
        </p:grpSpPr>
        <p:sp>
          <p:nvSpPr>
            <p:cNvPr id="182" name="Google Shape;182;p4"/>
            <p:cNvSpPr/>
            <p:nvPr/>
          </p:nvSpPr>
          <p:spPr>
            <a:xfrm>
              <a:off x="3364992" y="1087"/>
              <a:ext cx="3785616" cy="633381"/>
            </a:xfrm>
            <a:prstGeom prst="roundRect">
              <a:avLst>
                <a:gd name="adj" fmla="val 16667"/>
              </a:avLst>
            </a:prstGeom>
            <a:gradFill>
              <a:gsLst>
                <a:gs pos="0">
                  <a:srgbClr val="F5EBDF"/>
                </a:gs>
                <a:gs pos="50000">
                  <a:srgbClr val="F3E6D6"/>
                </a:gs>
                <a:gs pos="100000">
                  <a:srgbClr val="D8CAB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4"/>
            <p:cNvSpPr txBox="1"/>
            <p:nvPr/>
          </p:nvSpPr>
          <p:spPr>
            <a:xfrm>
              <a:off x="3395911" y="32006"/>
              <a:ext cx="3723778" cy="571543"/>
            </a:xfrm>
            <a:prstGeom prst="rect">
              <a:avLst/>
            </a:prstGeom>
            <a:noFill/>
            <a:ln>
              <a:noFill/>
            </a:ln>
          </p:spPr>
          <p:txBody>
            <a:bodyPr spcFirstLastPara="1" wrap="square" lIns="68575" tIns="34275" rIns="68575" bIns="34275" anchor="ctr" anchorCtr="0">
              <a:noAutofit/>
            </a:bodyPr>
            <a:lstStyle/>
            <a:p>
              <a:pPr marL="0" marR="0" lvl="0" indent="0" algn="ctr" rtl="0">
                <a:lnSpc>
                  <a:spcPct val="90000"/>
                </a:lnSpc>
                <a:spcBef>
                  <a:spcPts val="0"/>
                </a:spcBef>
                <a:spcAft>
                  <a:spcPts val="0"/>
                </a:spcAft>
                <a:buClr>
                  <a:srgbClr val="FF0000"/>
                </a:buClr>
                <a:buSzPts val="1800"/>
                <a:buFont typeface="Arial"/>
                <a:buNone/>
              </a:pPr>
              <a:r>
                <a:rPr lang="en-US" sz="1800" b="0" i="0" u="none" strike="noStrike" cap="none">
                  <a:solidFill>
                    <a:srgbClr val="FF0000"/>
                  </a:solidFill>
                  <a:latin typeface="Arial"/>
                  <a:ea typeface="Arial"/>
                  <a:cs typeface="Arial"/>
                  <a:sym typeface="Arial"/>
                </a:rPr>
                <a:t>Analyze the impact of absenteeism</a:t>
              </a:r>
              <a:endParaRPr/>
            </a:p>
          </p:txBody>
        </p:sp>
        <p:sp>
          <p:nvSpPr>
            <p:cNvPr id="184" name="Google Shape;184;p4"/>
            <p:cNvSpPr/>
            <p:nvPr/>
          </p:nvSpPr>
          <p:spPr>
            <a:xfrm>
              <a:off x="3364992" y="666138"/>
              <a:ext cx="3785616" cy="633381"/>
            </a:xfrm>
            <a:prstGeom prst="roundRect">
              <a:avLst>
                <a:gd name="adj" fmla="val 16667"/>
              </a:avLst>
            </a:prstGeom>
            <a:gradFill>
              <a:gsLst>
                <a:gs pos="0">
                  <a:srgbClr val="F5EBDF"/>
                </a:gs>
                <a:gs pos="50000">
                  <a:srgbClr val="F3E6D6"/>
                </a:gs>
                <a:gs pos="100000">
                  <a:srgbClr val="D8CAB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4"/>
            <p:cNvSpPr txBox="1"/>
            <p:nvPr/>
          </p:nvSpPr>
          <p:spPr>
            <a:xfrm>
              <a:off x="3395911" y="697057"/>
              <a:ext cx="3723778" cy="571543"/>
            </a:xfrm>
            <a:prstGeom prst="rect">
              <a:avLst/>
            </a:prstGeom>
            <a:noFill/>
            <a:ln>
              <a:noFill/>
            </a:ln>
          </p:spPr>
          <p:txBody>
            <a:bodyPr spcFirstLastPara="1" wrap="square" lIns="68575" tIns="34275" rIns="68575" bIns="34275" anchor="ctr" anchorCtr="0">
              <a:noAutofit/>
            </a:bodyPr>
            <a:lstStyle/>
            <a:p>
              <a:pPr marL="0" marR="0" lvl="0" indent="0" algn="ctr" rtl="0">
                <a:lnSpc>
                  <a:spcPct val="90000"/>
                </a:lnSpc>
                <a:spcBef>
                  <a:spcPts val="0"/>
                </a:spcBef>
                <a:spcAft>
                  <a:spcPts val="0"/>
                </a:spcAft>
                <a:buClr>
                  <a:srgbClr val="FF0000"/>
                </a:buClr>
                <a:buSzPts val="1800"/>
                <a:buFont typeface="Arial"/>
                <a:buNone/>
              </a:pPr>
              <a:r>
                <a:rPr lang="en-US" sz="1800" b="0" i="0" u="none" strike="noStrike" cap="none">
                  <a:solidFill>
                    <a:srgbClr val="FF0000"/>
                  </a:solidFill>
                  <a:latin typeface="Arial"/>
                  <a:ea typeface="Arial"/>
                  <a:cs typeface="Arial"/>
                  <a:sym typeface="Arial"/>
                </a:rPr>
                <a:t>Examine the low engagement of staff </a:t>
              </a:r>
              <a:endParaRPr/>
            </a:p>
          </p:txBody>
        </p:sp>
        <p:sp>
          <p:nvSpPr>
            <p:cNvPr id="186" name="Google Shape;186;p4"/>
            <p:cNvSpPr/>
            <p:nvPr/>
          </p:nvSpPr>
          <p:spPr>
            <a:xfrm>
              <a:off x="3364992" y="1331189"/>
              <a:ext cx="3785616" cy="633381"/>
            </a:xfrm>
            <a:prstGeom prst="roundRect">
              <a:avLst>
                <a:gd name="adj" fmla="val 16667"/>
              </a:avLst>
            </a:prstGeom>
            <a:gradFill>
              <a:gsLst>
                <a:gs pos="0">
                  <a:srgbClr val="F5EBDF"/>
                </a:gs>
                <a:gs pos="50000">
                  <a:srgbClr val="F3E6D6"/>
                </a:gs>
                <a:gs pos="100000">
                  <a:srgbClr val="D8CAB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4"/>
            <p:cNvSpPr txBox="1"/>
            <p:nvPr/>
          </p:nvSpPr>
          <p:spPr>
            <a:xfrm>
              <a:off x="3395911" y="1362108"/>
              <a:ext cx="3723778" cy="571543"/>
            </a:xfrm>
            <a:prstGeom prst="rect">
              <a:avLst/>
            </a:prstGeom>
            <a:noFill/>
            <a:ln>
              <a:noFill/>
            </a:ln>
          </p:spPr>
          <p:txBody>
            <a:bodyPr spcFirstLastPara="1" wrap="square" lIns="68575" tIns="34275" rIns="68575" bIns="34275" anchor="ctr" anchorCtr="0">
              <a:noAutofit/>
            </a:bodyPr>
            <a:lstStyle/>
            <a:p>
              <a:pPr marL="0" marR="0" lvl="0" indent="0" algn="ctr" rtl="0">
                <a:lnSpc>
                  <a:spcPct val="90000"/>
                </a:lnSpc>
                <a:spcBef>
                  <a:spcPts val="0"/>
                </a:spcBef>
                <a:spcAft>
                  <a:spcPts val="0"/>
                </a:spcAft>
                <a:buClr>
                  <a:srgbClr val="FF0000"/>
                </a:buClr>
                <a:buSzPts val="1800"/>
                <a:buFont typeface="Arial"/>
                <a:buNone/>
              </a:pPr>
              <a:r>
                <a:rPr lang="en-US" sz="1800" b="0" i="0" u="none" strike="noStrike" cap="none">
                  <a:solidFill>
                    <a:srgbClr val="FF0000"/>
                  </a:solidFill>
                  <a:latin typeface="Arial"/>
                  <a:ea typeface="Arial"/>
                  <a:cs typeface="Arial"/>
                  <a:sym typeface="Arial"/>
                </a:rPr>
                <a:t>Nature and impact of absenteeism on the Trust</a:t>
              </a:r>
              <a:endParaRPr/>
            </a:p>
          </p:txBody>
        </p:sp>
        <p:sp>
          <p:nvSpPr>
            <p:cNvPr id="188" name="Google Shape;188;p4"/>
            <p:cNvSpPr/>
            <p:nvPr/>
          </p:nvSpPr>
          <p:spPr>
            <a:xfrm>
              <a:off x="3364992" y="1996240"/>
              <a:ext cx="3785616" cy="633381"/>
            </a:xfrm>
            <a:prstGeom prst="roundRect">
              <a:avLst>
                <a:gd name="adj" fmla="val 16667"/>
              </a:avLst>
            </a:prstGeom>
            <a:gradFill>
              <a:gsLst>
                <a:gs pos="0">
                  <a:srgbClr val="F5EBDF"/>
                </a:gs>
                <a:gs pos="50000">
                  <a:srgbClr val="F3E6D6"/>
                </a:gs>
                <a:gs pos="100000">
                  <a:srgbClr val="D8CAB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4"/>
            <p:cNvSpPr txBox="1"/>
            <p:nvPr/>
          </p:nvSpPr>
          <p:spPr>
            <a:xfrm>
              <a:off x="3395911" y="2027159"/>
              <a:ext cx="3723778" cy="571543"/>
            </a:xfrm>
            <a:prstGeom prst="rect">
              <a:avLst/>
            </a:prstGeom>
            <a:noFill/>
            <a:ln>
              <a:noFill/>
            </a:ln>
          </p:spPr>
          <p:txBody>
            <a:bodyPr spcFirstLastPara="1" wrap="square" lIns="68575" tIns="34275" rIns="68575" bIns="34275" anchor="ctr" anchorCtr="0">
              <a:noAutofit/>
            </a:bodyPr>
            <a:lstStyle/>
            <a:p>
              <a:pPr marL="0" marR="0" lvl="0" indent="0" algn="ctr" rtl="0">
                <a:lnSpc>
                  <a:spcPct val="90000"/>
                </a:lnSpc>
                <a:spcBef>
                  <a:spcPts val="0"/>
                </a:spcBef>
                <a:spcAft>
                  <a:spcPts val="0"/>
                </a:spcAft>
                <a:buClr>
                  <a:srgbClr val="FF0000"/>
                </a:buClr>
                <a:buSzPts val="1800"/>
                <a:buFont typeface="Arial"/>
                <a:buNone/>
              </a:pPr>
              <a:r>
                <a:rPr lang="en-US" sz="1800" b="0" i="0" u="none" strike="noStrike" cap="none">
                  <a:solidFill>
                    <a:srgbClr val="FF0000"/>
                  </a:solidFill>
                  <a:latin typeface="Arial"/>
                  <a:ea typeface="Arial"/>
                  <a:cs typeface="Arial"/>
                  <a:sym typeface="Arial"/>
                </a:rPr>
                <a:t>Analyze of macro-environmental factors</a:t>
              </a:r>
              <a:endParaRPr/>
            </a:p>
          </p:txBody>
        </p:sp>
        <p:sp>
          <p:nvSpPr>
            <p:cNvPr id="190" name="Google Shape;190;p4"/>
            <p:cNvSpPr/>
            <p:nvPr/>
          </p:nvSpPr>
          <p:spPr>
            <a:xfrm>
              <a:off x="3364992" y="2661291"/>
              <a:ext cx="3785616" cy="633381"/>
            </a:xfrm>
            <a:prstGeom prst="roundRect">
              <a:avLst>
                <a:gd name="adj" fmla="val 16667"/>
              </a:avLst>
            </a:prstGeom>
            <a:gradFill>
              <a:gsLst>
                <a:gs pos="0">
                  <a:srgbClr val="F5EBDF"/>
                </a:gs>
                <a:gs pos="50000">
                  <a:srgbClr val="F3E6D6"/>
                </a:gs>
                <a:gs pos="100000">
                  <a:srgbClr val="D8CAB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4"/>
            <p:cNvSpPr txBox="1"/>
            <p:nvPr/>
          </p:nvSpPr>
          <p:spPr>
            <a:xfrm>
              <a:off x="3395911" y="2692210"/>
              <a:ext cx="3723778" cy="571543"/>
            </a:xfrm>
            <a:prstGeom prst="rect">
              <a:avLst/>
            </a:prstGeom>
            <a:noFill/>
            <a:ln>
              <a:noFill/>
            </a:ln>
          </p:spPr>
          <p:txBody>
            <a:bodyPr spcFirstLastPara="1" wrap="square" lIns="68575" tIns="34275" rIns="68575" bIns="34275" anchor="ctr" anchorCtr="0">
              <a:noAutofit/>
            </a:bodyPr>
            <a:lstStyle/>
            <a:p>
              <a:pPr marL="0" marR="0" lvl="0" indent="0" algn="ctr" rtl="0">
                <a:lnSpc>
                  <a:spcPct val="90000"/>
                </a:lnSpc>
                <a:spcBef>
                  <a:spcPts val="0"/>
                </a:spcBef>
                <a:spcAft>
                  <a:spcPts val="0"/>
                </a:spcAft>
                <a:buClr>
                  <a:srgbClr val="FF0000"/>
                </a:buClr>
                <a:buSzPts val="1800"/>
                <a:buFont typeface="Arial"/>
                <a:buNone/>
              </a:pPr>
              <a:r>
                <a:rPr lang="en-US" sz="1800" b="0" i="0" u="none" strike="noStrike" cap="none">
                  <a:solidFill>
                    <a:srgbClr val="FF0000"/>
                  </a:solidFill>
                  <a:latin typeface="Arial"/>
                  <a:ea typeface="Arial"/>
                  <a:cs typeface="Arial"/>
                  <a:sym typeface="Arial"/>
                </a:rPr>
                <a:t>Cause-and-effect analysis of the complex problem</a:t>
              </a:r>
              <a:endParaRPr/>
            </a:p>
          </p:txBody>
        </p:sp>
        <p:sp>
          <p:nvSpPr>
            <p:cNvPr id="192" name="Google Shape;192;p4"/>
            <p:cNvSpPr/>
            <p:nvPr/>
          </p:nvSpPr>
          <p:spPr>
            <a:xfrm>
              <a:off x="3364992" y="3326342"/>
              <a:ext cx="3785616" cy="633381"/>
            </a:xfrm>
            <a:prstGeom prst="roundRect">
              <a:avLst>
                <a:gd name="adj" fmla="val 16667"/>
              </a:avLst>
            </a:prstGeom>
            <a:gradFill>
              <a:gsLst>
                <a:gs pos="0">
                  <a:srgbClr val="F5EBDF"/>
                </a:gs>
                <a:gs pos="50000">
                  <a:srgbClr val="F3E6D6"/>
                </a:gs>
                <a:gs pos="100000">
                  <a:srgbClr val="D8CAB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4"/>
            <p:cNvSpPr txBox="1"/>
            <p:nvPr/>
          </p:nvSpPr>
          <p:spPr>
            <a:xfrm>
              <a:off x="3395911" y="3357261"/>
              <a:ext cx="3723778" cy="571543"/>
            </a:xfrm>
            <a:prstGeom prst="rect">
              <a:avLst/>
            </a:prstGeom>
            <a:noFill/>
            <a:ln>
              <a:noFill/>
            </a:ln>
          </p:spPr>
          <p:txBody>
            <a:bodyPr spcFirstLastPara="1" wrap="square" lIns="68575" tIns="34275" rIns="68575" bIns="34275" anchor="ctr" anchorCtr="0">
              <a:noAutofit/>
            </a:bodyPr>
            <a:lstStyle/>
            <a:p>
              <a:pPr marL="0" marR="0" lvl="0" indent="0" algn="ctr" rtl="0">
                <a:lnSpc>
                  <a:spcPct val="90000"/>
                </a:lnSpc>
                <a:spcBef>
                  <a:spcPts val="0"/>
                </a:spcBef>
                <a:spcAft>
                  <a:spcPts val="0"/>
                </a:spcAft>
                <a:buClr>
                  <a:srgbClr val="FF0000"/>
                </a:buClr>
                <a:buSzPts val="1800"/>
                <a:buFont typeface="Arial"/>
                <a:buNone/>
              </a:pPr>
              <a:r>
                <a:rPr lang="en-US" sz="1800" b="0" i="0" u="none" strike="noStrike" cap="none">
                  <a:solidFill>
                    <a:srgbClr val="FF0000"/>
                  </a:solidFill>
                  <a:latin typeface="Arial"/>
                  <a:ea typeface="Arial"/>
                  <a:cs typeface="Arial"/>
                  <a:sym typeface="Arial"/>
                </a:rPr>
                <a:t>Evaluation of alternative solutions to absenteeism</a:t>
              </a: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99" name="Google Shape;199;p5" descr="A picture containing text&#10;&#10;Description automatically generated"/>
          <p:cNvPicPr preferRelativeResize="0">
            <a:picLocks noGrp="1"/>
          </p:cNvPicPr>
          <p:nvPr>
            <p:ph type="pic" idx="2"/>
          </p:nvPr>
        </p:nvPicPr>
        <p:blipFill rotWithShape="1">
          <a:blip r:embed="rId3">
            <a:alphaModFix/>
          </a:blip>
          <a:srcRect l="9256" r="9255"/>
          <a:stretch/>
        </p:blipFill>
        <p:spPr>
          <a:xfrm>
            <a:off x="6099175" y="777875"/>
            <a:ext cx="5184775" cy="5302250"/>
          </a:xfrm>
          <a:prstGeom prst="rect">
            <a:avLst/>
          </a:prstGeom>
          <a:solidFill>
            <a:schemeClr val="accent4"/>
          </a:solidFill>
          <a:ln>
            <a:noFill/>
          </a:ln>
        </p:spPr>
      </p:pic>
      <p:sp>
        <p:nvSpPr>
          <p:cNvPr id="200" name="Google Shape;200;p5"/>
          <p:cNvSpPr txBox="1">
            <a:spLocks noGrp="1"/>
          </p:cNvSpPr>
          <p:nvPr>
            <p:ph type="title"/>
          </p:nvPr>
        </p:nvSpPr>
        <p:spPr>
          <a:xfrm>
            <a:off x="1463040" y="1828800"/>
            <a:ext cx="4087368" cy="84124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600"/>
              <a:buFont typeface="Arial"/>
              <a:buNone/>
            </a:pPr>
            <a:r>
              <a:rPr lang="en-US" sz="1600"/>
              <a:t>Nature and impact of the complex problem on employees</a:t>
            </a:r>
            <a:br>
              <a:rPr lang="en-US" sz="1600"/>
            </a:br>
            <a:r>
              <a:rPr lang="en-US" sz="1600"/>
              <a:t>and their organisations.</a:t>
            </a:r>
            <a:endParaRPr sz="1600"/>
          </a:p>
        </p:txBody>
      </p:sp>
      <p:sp>
        <p:nvSpPr>
          <p:cNvPr id="201" name="Google Shape;201;p5"/>
          <p:cNvSpPr txBox="1">
            <a:spLocks noGrp="1"/>
          </p:cNvSpPr>
          <p:nvPr>
            <p:ph type="body" idx="1"/>
          </p:nvPr>
        </p:nvSpPr>
        <p:spPr>
          <a:xfrm>
            <a:off x="1463040" y="2799983"/>
            <a:ext cx="4087368" cy="2707932"/>
          </a:xfrm>
          <a:prstGeom prst="rect">
            <a:avLst/>
          </a:prstGeom>
          <a:noFill/>
          <a:ln>
            <a:noFill/>
          </a:ln>
        </p:spPr>
        <p:txBody>
          <a:bodyPr spcFirstLastPara="1" wrap="square" lIns="91425" tIns="45700" rIns="91425" bIns="45700" anchor="t" anchorCtr="0">
            <a:normAutofit fontScale="85000" lnSpcReduction="20000"/>
          </a:bodyPr>
          <a:lstStyle/>
          <a:p>
            <a:pPr marL="285750" lvl="0" indent="-273367" algn="l" rtl="0">
              <a:lnSpc>
                <a:spcPct val="169230"/>
              </a:lnSpc>
              <a:spcBef>
                <a:spcPts val="0"/>
              </a:spcBef>
              <a:spcAft>
                <a:spcPts val="0"/>
              </a:spcAft>
              <a:buClr>
                <a:schemeClr val="dk1"/>
              </a:buClr>
              <a:buSzPct val="100000"/>
              <a:buFont typeface="Noto Sans Symbols"/>
              <a:buChar char="❑"/>
            </a:pPr>
            <a:r>
              <a:rPr lang="en-US" sz="1300"/>
              <a:t>Leads to poor performance of organization </a:t>
            </a:r>
            <a:endParaRPr/>
          </a:p>
          <a:p>
            <a:pPr marL="285750" lvl="0" indent="-273367" algn="l" rtl="0">
              <a:lnSpc>
                <a:spcPct val="169230"/>
              </a:lnSpc>
              <a:spcBef>
                <a:spcPts val="1000"/>
              </a:spcBef>
              <a:spcAft>
                <a:spcPts val="0"/>
              </a:spcAft>
              <a:buClr>
                <a:schemeClr val="dk1"/>
              </a:buClr>
              <a:buSzPct val="100000"/>
              <a:buFont typeface="Noto Sans Symbols"/>
              <a:buChar char="❑"/>
            </a:pPr>
            <a:r>
              <a:rPr lang="en-US" sz="1300"/>
              <a:t>Reduce profit margins of organization </a:t>
            </a:r>
            <a:endParaRPr/>
          </a:p>
          <a:p>
            <a:pPr marL="285750" lvl="0" indent="-273367" algn="l" rtl="0">
              <a:lnSpc>
                <a:spcPct val="169230"/>
              </a:lnSpc>
              <a:spcBef>
                <a:spcPts val="1000"/>
              </a:spcBef>
              <a:spcAft>
                <a:spcPts val="0"/>
              </a:spcAft>
              <a:buClr>
                <a:schemeClr val="dk1"/>
              </a:buClr>
              <a:buSzPct val="100000"/>
              <a:buFont typeface="Noto Sans Symbols"/>
              <a:buChar char="❑"/>
            </a:pPr>
            <a:r>
              <a:rPr lang="en-US" sz="1300"/>
              <a:t>Decrease employee’s revenues due to frequent absents</a:t>
            </a:r>
            <a:endParaRPr/>
          </a:p>
          <a:p>
            <a:pPr marL="285750" lvl="0" indent="-273367" algn="l" rtl="0">
              <a:lnSpc>
                <a:spcPct val="169230"/>
              </a:lnSpc>
              <a:spcBef>
                <a:spcPts val="1000"/>
              </a:spcBef>
              <a:spcAft>
                <a:spcPts val="0"/>
              </a:spcAft>
              <a:buClr>
                <a:schemeClr val="dk1"/>
              </a:buClr>
              <a:buSzPct val="100000"/>
              <a:buFont typeface="Noto Sans Symbols"/>
              <a:buChar char="❑"/>
            </a:pPr>
            <a:r>
              <a:rPr lang="en-US" sz="1300"/>
              <a:t>Largely impact on team performance</a:t>
            </a:r>
            <a:endParaRPr/>
          </a:p>
          <a:p>
            <a:pPr marL="285750" lvl="0" indent="-273367" algn="l" rtl="0">
              <a:lnSpc>
                <a:spcPct val="169230"/>
              </a:lnSpc>
              <a:spcBef>
                <a:spcPts val="1000"/>
              </a:spcBef>
              <a:spcAft>
                <a:spcPts val="0"/>
              </a:spcAft>
              <a:buClr>
                <a:schemeClr val="dk1"/>
              </a:buClr>
              <a:buSzPct val="100000"/>
              <a:buFont typeface="Noto Sans Symbols"/>
              <a:buChar char="❑"/>
            </a:pPr>
            <a:r>
              <a:rPr lang="en-US" sz="1300"/>
              <a:t>Work burden increases to fill up the gap of absentees. (Asfaw, Chang and Ray, 2013)</a:t>
            </a:r>
            <a:endParaRPr/>
          </a:p>
          <a:p>
            <a:pPr marL="0" lvl="0" indent="0" algn="l" rtl="0">
              <a:lnSpc>
                <a:spcPct val="169230"/>
              </a:lnSpc>
              <a:spcBef>
                <a:spcPts val="1000"/>
              </a:spcBef>
              <a:spcAft>
                <a:spcPts val="1600"/>
              </a:spcAft>
              <a:buClr>
                <a:schemeClr val="dk1"/>
              </a:buClr>
              <a:buSzPct val="100000"/>
              <a:buNone/>
            </a:pPr>
            <a:endParaRPr sz="1300"/>
          </a:p>
        </p:txBody>
      </p:sp>
      <p:sp>
        <p:nvSpPr>
          <p:cNvPr id="202" name="Google Shape;202;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203" name="Google Shape;203;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solidFill>
                  <a:schemeClr val="dk1"/>
                </a:solidFill>
              </a:rPr>
              <a:t>Mid Cheshire Hospitals NHS Foundation Trust (MCHT),</a:t>
            </a:r>
            <a:endParaRPr/>
          </a:p>
        </p:txBody>
      </p:sp>
      <p:sp>
        <p:nvSpPr>
          <p:cNvPr id="204" name="Google Shape;204;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6"/>
          <p:cNvSpPr txBox="1">
            <a:spLocks noGrp="1"/>
          </p:cNvSpPr>
          <p:nvPr>
            <p:ph type="title"/>
          </p:nvPr>
        </p:nvSpPr>
        <p:spPr>
          <a:xfrm>
            <a:off x="106680" y="2395032"/>
            <a:ext cx="5089264" cy="64008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Arial"/>
              <a:buNone/>
            </a:pPr>
            <a:r>
              <a:rPr lang="en-US"/>
              <a:t>Analyses of macro-environmental factors through PESTLE </a:t>
            </a:r>
            <a:br>
              <a:rPr lang="en-US"/>
            </a:br>
            <a:endParaRPr/>
          </a:p>
        </p:txBody>
      </p:sp>
      <p:graphicFrame>
        <p:nvGraphicFramePr>
          <p:cNvPr id="211" name="Google Shape;211;p6"/>
          <p:cNvGraphicFramePr/>
          <p:nvPr/>
        </p:nvGraphicFramePr>
        <p:xfrm>
          <a:off x="4709786" y="136525"/>
          <a:ext cx="3000000" cy="3000000"/>
        </p:xfrm>
        <a:graphic>
          <a:graphicData uri="http://schemas.openxmlformats.org/drawingml/2006/table">
            <a:tbl>
              <a:tblPr firstRow="1" bandRow="1">
                <a:noFill/>
                <a:tableStyleId>{C6711F12-AC7C-4EB8-841D-9A4FF0ACEC59}</a:tableStyleId>
              </a:tblPr>
              <a:tblGrid>
                <a:gridCol w="1693000">
                  <a:extLst>
                    <a:ext uri="{9D8B030D-6E8A-4147-A177-3AD203B41FA5}">
                      <a16:colId xmlns:a16="http://schemas.microsoft.com/office/drawing/2014/main" val="20000"/>
                    </a:ext>
                  </a:extLst>
                </a:gridCol>
                <a:gridCol w="4951000">
                  <a:extLst>
                    <a:ext uri="{9D8B030D-6E8A-4147-A177-3AD203B41FA5}">
                      <a16:colId xmlns:a16="http://schemas.microsoft.com/office/drawing/2014/main" val="20001"/>
                    </a:ext>
                  </a:extLst>
                </a:gridCol>
              </a:tblGrid>
              <a:tr h="268475">
                <a:tc gridSpan="2">
                  <a:txBody>
                    <a:bodyPr/>
                    <a:lstStyle/>
                    <a:p>
                      <a:pPr marL="0" marR="0" lvl="0" indent="0" algn="l" rtl="0">
                        <a:spcBef>
                          <a:spcPts val="0"/>
                        </a:spcBef>
                        <a:spcAft>
                          <a:spcPts val="0"/>
                        </a:spcAft>
                        <a:buNone/>
                      </a:pPr>
                      <a:r>
                        <a:rPr lang="en-US" sz="1100" u="none" strike="noStrike" cap="none">
                          <a:solidFill>
                            <a:schemeClr val="dk1"/>
                          </a:solidFill>
                        </a:rPr>
                        <a:t>PESTEL </a:t>
                      </a:r>
                      <a:endParaRPr sz="1100">
                        <a:solidFill>
                          <a:schemeClr val="dk1"/>
                        </a:solidFill>
                      </a:endParaRPr>
                    </a:p>
                  </a:txBody>
                  <a:tcPr marL="91450" marR="91450" marT="45725" marB="45725"/>
                </a:tc>
                <a:tc hMerge="1">
                  <a:txBody>
                    <a:bodyPr/>
                    <a:lstStyle/>
                    <a:p>
                      <a:endParaRPr lang="en-US"/>
                    </a:p>
                  </a:txBody>
                  <a:tcPr/>
                </a:tc>
                <a:extLst>
                  <a:ext uri="{0D108BD9-81ED-4DB2-BD59-A6C34878D82A}">
                    <a16:rowId xmlns:a16="http://schemas.microsoft.com/office/drawing/2014/main" val="10000"/>
                  </a:ext>
                </a:extLst>
              </a:tr>
              <a:tr h="1017850">
                <a:tc>
                  <a:txBody>
                    <a:bodyPr/>
                    <a:lstStyle/>
                    <a:p>
                      <a:pPr marL="0" marR="0" lvl="0" indent="0" algn="l" rtl="0">
                        <a:spcBef>
                          <a:spcPts val="0"/>
                        </a:spcBef>
                        <a:spcAft>
                          <a:spcPts val="0"/>
                        </a:spcAft>
                        <a:buNone/>
                      </a:pPr>
                      <a:r>
                        <a:rPr lang="en-US" sz="1400">
                          <a:solidFill>
                            <a:schemeClr val="dk1"/>
                          </a:solidFill>
                        </a:rPr>
                        <a:t>Political </a:t>
                      </a:r>
                      <a:endParaRPr sz="1400">
                        <a:solidFill>
                          <a:schemeClr val="dk1"/>
                        </a:solidFill>
                      </a:endParaRPr>
                    </a:p>
                  </a:txBody>
                  <a:tcPr marL="91450" marR="91450" marT="45725" marB="45725"/>
                </a:tc>
                <a:tc>
                  <a:txBody>
                    <a:bodyPr/>
                    <a:lstStyle/>
                    <a:p>
                      <a:pPr marL="0" marR="0" lvl="0" indent="0" algn="l" rtl="0">
                        <a:lnSpc>
                          <a:spcPct val="100000"/>
                        </a:lnSpc>
                        <a:spcBef>
                          <a:spcPts val="0"/>
                        </a:spcBef>
                        <a:spcAft>
                          <a:spcPts val="0"/>
                        </a:spcAft>
                        <a:buClr>
                          <a:schemeClr val="dk1"/>
                        </a:buClr>
                        <a:buSzPts val="1400"/>
                        <a:buFont typeface="Arial"/>
                        <a:buNone/>
                      </a:pPr>
                      <a:r>
                        <a:rPr lang="en-US" sz="1400">
                          <a:solidFill>
                            <a:schemeClr val="dk1"/>
                          </a:solidFill>
                        </a:rPr>
                        <a:t>One of the biggest current political change is the issue of Brexit where the United Kingdom decided to leave European Union which have its evident impact on society and public institutions like </a:t>
                      </a:r>
                      <a:r>
                        <a:rPr lang="en-US" sz="1400"/>
                        <a:t>Mid Cheshire Hospitals NHS Foundation Trust (MCHT). </a:t>
                      </a:r>
                      <a:endParaRPr/>
                    </a:p>
                  </a:txBody>
                  <a:tcPr marL="91450" marR="91450" marT="45725" marB="45725"/>
                </a:tc>
                <a:extLst>
                  <a:ext uri="{0D108BD9-81ED-4DB2-BD59-A6C34878D82A}">
                    <a16:rowId xmlns:a16="http://schemas.microsoft.com/office/drawing/2014/main" val="10001"/>
                  </a:ext>
                </a:extLst>
              </a:tr>
              <a:tr h="1208700">
                <a:tc>
                  <a:txBody>
                    <a:bodyPr/>
                    <a:lstStyle/>
                    <a:p>
                      <a:pPr marL="0" marR="0" lvl="0" indent="0" algn="l" rtl="0">
                        <a:spcBef>
                          <a:spcPts val="0"/>
                        </a:spcBef>
                        <a:spcAft>
                          <a:spcPts val="0"/>
                        </a:spcAft>
                        <a:buNone/>
                      </a:pPr>
                      <a:r>
                        <a:rPr lang="en-US" sz="1400">
                          <a:solidFill>
                            <a:schemeClr val="dk1"/>
                          </a:solidFill>
                        </a:rPr>
                        <a:t>Economic </a:t>
                      </a:r>
                      <a:endParaRPr sz="1400">
                        <a:solidFill>
                          <a:schemeClr val="dk1"/>
                        </a:solidFill>
                      </a:endParaRPr>
                    </a:p>
                  </a:txBody>
                  <a:tcPr marL="91450" marR="91450" marT="45725" marB="45725"/>
                </a:tc>
                <a:tc>
                  <a:txBody>
                    <a:bodyPr/>
                    <a:lstStyle/>
                    <a:p>
                      <a:pPr marL="0" marR="0" lvl="0" indent="0" algn="l" rtl="0">
                        <a:lnSpc>
                          <a:spcPct val="100000"/>
                        </a:lnSpc>
                        <a:spcBef>
                          <a:spcPts val="0"/>
                        </a:spcBef>
                        <a:spcAft>
                          <a:spcPts val="0"/>
                        </a:spcAft>
                        <a:buClr>
                          <a:schemeClr val="dk1"/>
                        </a:buClr>
                        <a:buSzPts val="1400"/>
                        <a:buFont typeface="Arial"/>
                        <a:buNone/>
                      </a:pPr>
                      <a:r>
                        <a:rPr lang="en-US" sz="1400">
                          <a:solidFill>
                            <a:schemeClr val="dk1"/>
                          </a:solidFill>
                        </a:rPr>
                        <a:t>Economic factors include economic downturn following the financial crisis at 2008 when you get seems to be having economic setbacks which also impact on </a:t>
                      </a:r>
                      <a:r>
                        <a:rPr lang="en-US" sz="1400"/>
                        <a:t>Mid Cheshire Hospitals NHS Foundation Trust (MCHT). This might be a reason that organization is unable to fill the gap .</a:t>
                      </a:r>
                      <a:endParaRPr/>
                    </a:p>
                  </a:txBody>
                  <a:tcPr marL="91450" marR="91450" marT="45725" marB="45725"/>
                </a:tc>
                <a:extLst>
                  <a:ext uri="{0D108BD9-81ED-4DB2-BD59-A6C34878D82A}">
                    <a16:rowId xmlns:a16="http://schemas.microsoft.com/office/drawing/2014/main" val="10002"/>
                  </a:ext>
                </a:extLst>
              </a:tr>
              <a:tr h="1017850">
                <a:tc>
                  <a:txBody>
                    <a:bodyPr/>
                    <a:lstStyle/>
                    <a:p>
                      <a:pPr marL="0" marR="0" lvl="0" indent="0" algn="l" rtl="0">
                        <a:spcBef>
                          <a:spcPts val="0"/>
                        </a:spcBef>
                        <a:spcAft>
                          <a:spcPts val="0"/>
                        </a:spcAft>
                        <a:buNone/>
                      </a:pPr>
                      <a:r>
                        <a:rPr lang="en-US" sz="1400">
                          <a:solidFill>
                            <a:schemeClr val="dk1"/>
                          </a:solidFill>
                        </a:rPr>
                        <a:t>Social </a:t>
                      </a:r>
                      <a:endParaRPr sz="1400">
                        <a:solidFill>
                          <a:schemeClr val="dk1"/>
                        </a:solidFill>
                      </a:endParaRPr>
                    </a:p>
                  </a:txBody>
                  <a:tcPr marL="91450" marR="91450" marT="45725" marB="45725"/>
                </a:tc>
                <a:tc>
                  <a:txBody>
                    <a:bodyPr/>
                    <a:lstStyle/>
                    <a:p>
                      <a:pPr marL="0" marR="0" lvl="0" indent="0" algn="l" rtl="0">
                        <a:spcBef>
                          <a:spcPts val="0"/>
                        </a:spcBef>
                        <a:spcAft>
                          <a:spcPts val="0"/>
                        </a:spcAft>
                        <a:buNone/>
                      </a:pPr>
                      <a:r>
                        <a:rPr lang="en-US" sz="1400">
                          <a:solidFill>
                            <a:schemeClr val="dk1"/>
                          </a:solidFill>
                        </a:rPr>
                        <a:t>Absenteeism largely impact on the way they treat their patients if the staff seems unavailable frequently then it will also impact on the expectations of the patients in order to treat them properly.</a:t>
                      </a:r>
                      <a:endParaRPr sz="1400">
                        <a:solidFill>
                          <a:schemeClr val="dk1"/>
                        </a:solidFill>
                      </a:endParaRPr>
                    </a:p>
                  </a:txBody>
                  <a:tcPr marL="91450" marR="91450" marT="45725" marB="45725"/>
                </a:tc>
                <a:extLst>
                  <a:ext uri="{0D108BD9-81ED-4DB2-BD59-A6C34878D82A}">
                    <a16:rowId xmlns:a16="http://schemas.microsoft.com/office/drawing/2014/main" val="10003"/>
                  </a:ext>
                </a:extLst>
              </a:tr>
              <a:tr h="1399550">
                <a:tc>
                  <a:txBody>
                    <a:bodyPr/>
                    <a:lstStyle/>
                    <a:p>
                      <a:pPr marL="0" marR="0" lvl="0" indent="0" algn="l" rtl="0">
                        <a:spcBef>
                          <a:spcPts val="0"/>
                        </a:spcBef>
                        <a:spcAft>
                          <a:spcPts val="0"/>
                        </a:spcAft>
                        <a:buNone/>
                      </a:pPr>
                      <a:r>
                        <a:rPr lang="en-US" sz="1400">
                          <a:solidFill>
                            <a:schemeClr val="dk1"/>
                          </a:solidFill>
                        </a:rPr>
                        <a:t>Technological </a:t>
                      </a:r>
                      <a:endParaRPr sz="1400">
                        <a:solidFill>
                          <a:schemeClr val="dk1"/>
                        </a:solidFill>
                      </a:endParaRPr>
                    </a:p>
                  </a:txBody>
                  <a:tcPr marL="91450" marR="91450" marT="45725" marB="45725"/>
                </a:tc>
                <a:tc>
                  <a:txBody>
                    <a:bodyPr/>
                    <a:lstStyle/>
                    <a:p>
                      <a:pPr marL="0" marR="0" lvl="0" indent="0" algn="l" rtl="0">
                        <a:spcBef>
                          <a:spcPts val="0"/>
                        </a:spcBef>
                        <a:spcAft>
                          <a:spcPts val="0"/>
                        </a:spcAft>
                        <a:buNone/>
                      </a:pPr>
                      <a:r>
                        <a:rPr lang="en-US" sz="1400">
                          <a:solidFill>
                            <a:schemeClr val="dk1"/>
                          </a:solidFill>
                        </a:rPr>
                        <a:t>With the rising concern of improved health care system, it is very important to analyze and include the tools which can be a staple for the hospital and clinics. In this way it is very important to have a proper payroll and record keeping system which can help to analyze the current absenteeism in hospital (Hassink, 2018).</a:t>
                      </a:r>
                      <a:endParaRPr sz="1400">
                        <a:solidFill>
                          <a:schemeClr val="dk1"/>
                        </a:solidFill>
                      </a:endParaRPr>
                    </a:p>
                  </a:txBody>
                  <a:tcPr marL="91450" marR="91450" marT="45725" marB="45725"/>
                </a:tc>
                <a:extLst>
                  <a:ext uri="{0D108BD9-81ED-4DB2-BD59-A6C34878D82A}">
                    <a16:rowId xmlns:a16="http://schemas.microsoft.com/office/drawing/2014/main" val="10004"/>
                  </a:ext>
                </a:extLst>
              </a:tr>
              <a:tr h="445300">
                <a:tc>
                  <a:txBody>
                    <a:bodyPr/>
                    <a:lstStyle/>
                    <a:p>
                      <a:pPr marL="0" marR="0" lvl="0" indent="0" algn="l" rtl="0">
                        <a:spcBef>
                          <a:spcPts val="0"/>
                        </a:spcBef>
                        <a:spcAft>
                          <a:spcPts val="0"/>
                        </a:spcAft>
                        <a:buNone/>
                      </a:pPr>
                      <a:r>
                        <a:rPr lang="en-US" sz="1400">
                          <a:solidFill>
                            <a:schemeClr val="dk1"/>
                          </a:solidFill>
                        </a:rPr>
                        <a:t>Legal </a:t>
                      </a:r>
                      <a:endParaRPr sz="1400">
                        <a:solidFill>
                          <a:schemeClr val="dk1"/>
                        </a:solidFill>
                      </a:endParaRPr>
                    </a:p>
                  </a:txBody>
                  <a:tcPr marL="91450" marR="91450" marT="45725" marB="45725"/>
                </a:tc>
                <a:tc>
                  <a:txBody>
                    <a:bodyPr/>
                    <a:lstStyle/>
                    <a:p>
                      <a:pPr marL="0" marR="0" lvl="0" indent="0" algn="l" rtl="0">
                        <a:spcBef>
                          <a:spcPts val="0"/>
                        </a:spcBef>
                        <a:spcAft>
                          <a:spcPts val="0"/>
                        </a:spcAft>
                        <a:buNone/>
                      </a:pPr>
                      <a:r>
                        <a:rPr lang="en-US" sz="1400">
                          <a:solidFill>
                            <a:schemeClr val="dk1"/>
                          </a:solidFill>
                        </a:rPr>
                        <a:t>Legislation towards poor performance must be included </a:t>
                      </a:r>
                      <a:endParaRPr sz="1400">
                        <a:solidFill>
                          <a:schemeClr val="dk1"/>
                        </a:solidFill>
                      </a:endParaRPr>
                    </a:p>
                  </a:txBody>
                  <a:tcPr marL="91450" marR="91450" marT="45725" marB="45725"/>
                </a:tc>
                <a:extLst>
                  <a:ext uri="{0D108BD9-81ED-4DB2-BD59-A6C34878D82A}">
                    <a16:rowId xmlns:a16="http://schemas.microsoft.com/office/drawing/2014/main" val="10005"/>
                  </a:ext>
                </a:extLst>
              </a:tr>
              <a:tr h="445300">
                <a:tc>
                  <a:txBody>
                    <a:bodyPr/>
                    <a:lstStyle/>
                    <a:p>
                      <a:pPr marL="0" marR="0" lvl="0" indent="0" algn="l" rtl="0">
                        <a:spcBef>
                          <a:spcPts val="0"/>
                        </a:spcBef>
                        <a:spcAft>
                          <a:spcPts val="0"/>
                        </a:spcAft>
                        <a:buNone/>
                      </a:pPr>
                      <a:r>
                        <a:rPr lang="en-US" sz="1400">
                          <a:solidFill>
                            <a:schemeClr val="dk1"/>
                          </a:solidFill>
                        </a:rPr>
                        <a:t>Environmental </a:t>
                      </a:r>
                      <a:endParaRPr sz="1400">
                        <a:solidFill>
                          <a:schemeClr val="dk1"/>
                        </a:solidFill>
                      </a:endParaRPr>
                    </a:p>
                  </a:txBody>
                  <a:tcPr marL="91450" marR="91450" marT="45725" marB="45725"/>
                </a:tc>
                <a:tc>
                  <a:txBody>
                    <a:bodyPr/>
                    <a:lstStyle/>
                    <a:p>
                      <a:pPr marL="0" marR="0" lvl="0" indent="0" algn="l" rtl="0">
                        <a:spcBef>
                          <a:spcPts val="0"/>
                        </a:spcBef>
                        <a:spcAft>
                          <a:spcPts val="0"/>
                        </a:spcAft>
                        <a:buNone/>
                      </a:pPr>
                      <a:r>
                        <a:rPr lang="en-US" sz="1400">
                          <a:solidFill>
                            <a:schemeClr val="dk1"/>
                          </a:solidFill>
                        </a:rPr>
                        <a:t>A sustainable solution to reach the goals through improve employ performance. </a:t>
                      </a:r>
                      <a:endParaRPr sz="1400">
                        <a:solidFill>
                          <a:schemeClr val="dk1"/>
                        </a:solidFill>
                      </a:endParaRPr>
                    </a:p>
                  </a:txBody>
                  <a:tcPr marL="91450" marR="91450" marT="45725" marB="45725"/>
                </a:tc>
                <a:extLst>
                  <a:ext uri="{0D108BD9-81ED-4DB2-BD59-A6C34878D82A}">
                    <a16:rowId xmlns:a16="http://schemas.microsoft.com/office/drawing/2014/main" val="10006"/>
                  </a:ext>
                </a:extLst>
              </a:tr>
            </a:tbl>
          </a:graphicData>
        </a:graphic>
      </p:graphicFrame>
      <p:sp>
        <p:nvSpPr>
          <p:cNvPr id="212" name="Google Shape;212;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2022</a:t>
            </a:r>
            <a:endParaRPr/>
          </a:p>
        </p:txBody>
      </p:sp>
      <p:sp>
        <p:nvSpPr>
          <p:cNvPr id="213" name="Google Shape;213;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a:t>Mid Cheshire Hospitals NHS Foundation Trust (MCHT),</a:t>
            </a:r>
            <a:endParaRPr/>
          </a:p>
        </p:txBody>
      </p:sp>
      <p:sp>
        <p:nvSpPr>
          <p:cNvPr id="214" name="Google Shape;21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7</a:t>
            </a:fld>
            <a:endParaRPr>
              <a:solidFill>
                <a:schemeClr val="dk1"/>
              </a:solidFill>
              <a:latin typeface="Economica"/>
              <a:ea typeface="Economica"/>
              <a:cs typeface="Economica"/>
              <a:sym typeface="Economic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7"/>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700"/>
              <a:buFont typeface="Arial"/>
              <a:buNone/>
            </a:pPr>
            <a:r>
              <a:rPr lang="en-US" sz="3700"/>
              <a:t>Cause and Effect Analysis</a:t>
            </a:r>
            <a:endParaRPr sz="3700"/>
          </a:p>
        </p:txBody>
      </p:sp>
      <p:sp>
        <p:nvSpPr>
          <p:cNvPr id="221" name="Google Shape;221;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222" name="Google Shape;222;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t>Mid Cheshire Hospitals NHS Foundation Trust (MCHT)</a:t>
            </a:r>
            <a:endParaRPr/>
          </a:p>
        </p:txBody>
      </p:sp>
      <p:sp>
        <p:nvSpPr>
          <p:cNvPr id="223" name="Google Shape;223;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8</a:t>
            </a:fld>
            <a:endParaRPr>
              <a:solidFill>
                <a:schemeClr val="dk1"/>
              </a:solidFill>
              <a:latin typeface="Economica"/>
              <a:ea typeface="Economica"/>
              <a:cs typeface="Economica"/>
              <a:sym typeface="Economica"/>
            </a:endParaRPr>
          </a:p>
        </p:txBody>
      </p:sp>
      <p:grpSp>
        <p:nvGrpSpPr>
          <p:cNvPr id="224" name="Google Shape;224;p7"/>
          <p:cNvGrpSpPr/>
          <p:nvPr/>
        </p:nvGrpSpPr>
        <p:grpSpPr>
          <a:xfrm>
            <a:off x="1088136" y="2040458"/>
            <a:ext cx="10515600" cy="3958119"/>
            <a:chOff x="0" y="1346"/>
            <a:chExt cx="10515600" cy="3958119"/>
          </a:xfrm>
        </p:grpSpPr>
        <p:sp>
          <p:nvSpPr>
            <p:cNvPr id="225" name="Google Shape;225;p7"/>
            <p:cNvSpPr/>
            <p:nvPr/>
          </p:nvSpPr>
          <p:spPr>
            <a:xfrm>
              <a:off x="0" y="3248724"/>
              <a:ext cx="2628900" cy="710741"/>
            </a:xfrm>
            <a:prstGeom prst="rect">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7"/>
            <p:cNvSpPr txBox="1"/>
            <p:nvPr/>
          </p:nvSpPr>
          <p:spPr>
            <a:xfrm>
              <a:off x="0" y="3248724"/>
              <a:ext cx="2628900" cy="710741"/>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4</a:t>
              </a:r>
              <a:endParaRPr/>
            </a:p>
          </p:txBody>
        </p:sp>
        <p:sp>
          <p:nvSpPr>
            <p:cNvPr id="227" name="Google Shape;227;p7"/>
            <p:cNvSpPr/>
            <p:nvPr/>
          </p:nvSpPr>
          <p:spPr>
            <a:xfrm>
              <a:off x="2628900" y="3248724"/>
              <a:ext cx="7886700" cy="710741"/>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7"/>
            <p:cNvSpPr txBox="1"/>
            <p:nvPr/>
          </p:nvSpPr>
          <p:spPr>
            <a:xfrm>
              <a:off x="2628900" y="3248724"/>
              <a:ext cx="7886700" cy="710741"/>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Analysis </a:t>
              </a:r>
              <a:endParaRPr/>
            </a:p>
          </p:txBody>
        </p:sp>
        <p:sp>
          <p:nvSpPr>
            <p:cNvPr id="229" name="Google Shape;229;p7"/>
            <p:cNvSpPr/>
            <p:nvPr/>
          </p:nvSpPr>
          <p:spPr>
            <a:xfrm rot="10800000">
              <a:off x="0" y="2166264"/>
              <a:ext cx="2628900" cy="1093120"/>
            </a:xfrm>
            <a:prstGeom prst="upArrowCallout">
              <a:avLst>
                <a:gd name="adj1" fmla="val 5000"/>
                <a:gd name="adj2" fmla="val 10000"/>
                <a:gd name="adj3" fmla="val 15000"/>
                <a:gd name="adj4" fmla="val 64977"/>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7"/>
            <p:cNvSpPr txBox="1"/>
            <p:nvPr/>
          </p:nvSpPr>
          <p:spPr>
            <a:xfrm>
              <a:off x="0" y="2166264"/>
              <a:ext cx="2628900" cy="710528"/>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3</a:t>
              </a:r>
              <a:endParaRPr/>
            </a:p>
          </p:txBody>
        </p:sp>
        <p:sp>
          <p:nvSpPr>
            <p:cNvPr id="231" name="Google Shape;231;p7"/>
            <p:cNvSpPr/>
            <p:nvPr/>
          </p:nvSpPr>
          <p:spPr>
            <a:xfrm>
              <a:off x="2628900" y="2166264"/>
              <a:ext cx="7886700" cy="710528"/>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7"/>
            <p:cNvSpPr txBox="1"/>
            <p:nvPr/>
          </p:nvSpPr>
          <p:spPr>
            <a:xfrm>
              <a:off x="2628900" y="2166264"/>
              <a:ext cx="7886700" cy="710528"/>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identify Plausible Sub-causes of the Main Cause</a:t>
              </a:r>
              <a:endParaRPr/>
            </a:p>
          </p:txBody>
        </p:sp>
        <p:sp>
          <p:nvSpPr>
            <p:cNvPr id="233" name="Google Shape;233;p7"/>
            <p:cNvSpPr/>
            <p:nvPr/>
          </p:nvSpPr>
          <p:spPr>
            <a:xfrm rot="10800000">
              <a:off x="0" y="1083805"/>
              <a:ext cx="2628900" cy="1093120"/>
            </a:xfrm>
            <a:prstGeom prst="upArrowCallout">
              <a:avLst>
                <a:gd name="adj1" fmla="val 5000"/>
                <a:gd name="adj2" fmla="val 10000"/>
                <a:gd name="adj3" fmla="val 15000"/>
                <a:gd name="adj4" fmla="val 64977"/>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7"/>
            <p:cNvSpPr txBox="1"/>
            <p:nvPr/>
          </p:nvSpPr>
          <p:spPr>
            <a:xfrm>
              <a:off x="0" y="1083805"/>
              <a:ext cx="2628900" cy="710528"/>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two</a:t>
              </a:r>
              <a:endParaRPr/>
            </a:p>
          </p:txBody>
        </p:sp>
        <p:sp>
          <p:nvSpPr>
            <p:cNvPr id="235" name="Google Shape;235;p7"/>
            <p:cNvSpPr/>
            <p:nvPr/>
          </p:nvSpPr>
          <p:spPr>
            <a:xfrm>
              <a:off x="2628900" y="1083805"/>
              <a:ext cx="7886700" cy="710528"/>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7"/>
            <p:cNvSpPr txBox="1"/>
            <p:nvPr/>
          </p:nvSpPr>
          <p:spPr>
            <a:xfrm>
              <a:off x="2628900" y="1083805"/>
              <a:ext cx="7886700" cy="710528"/>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Main Problem causes (Merekoulias and Alexopoulos, 2015)</a:t>
              </a:r>
              <a:endParaRPr sz="1800" b="0" i="0" u="none" strike="noStrike" cap="none">
                <a:solidFill>
                  <a:schemeClr val="dk1"/>
                </a:solidFill>
                <a:latin typeface="Arial"/>
                <a:ea typeface="Arial"/>
                <a:cs typeface="Arial"/>
                <a:sym typeface="Arial"/>
              </a:endParaRPr>
            </a:p>
          </p:txBody>
        </p:sp>
        <p:sp>
          <p:nvSpPr>
            <p:cNvPr id="237" name="Google Shape;237;p7"/>
            <p:cNvSpPr/>
            <p:nvPr/>
          </p:nvSpPr>
          <p:spPr>
            <a:xfrm rot="10800000">
              <a:off x="0" y="1346"/>
              <a:ext cx="2628900" cy="1093120"/>
            </a:xfrm>
            <a:prstGeom prst="upArrowCallout">
              <a:avLst>
                <a:gd name="adj1" fmla="val 5000"/>
                <a:gd name="adj2" fmla="val 10000"/>
                <a:gd name="adj3" fmla="val 15000"/>
                <a:gd name="adj4" fmla="val 64977"/>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7"/>
            <p:cNvSpPr txBox="1"/>
            <p:nvPr/>
          </p:nvSpPr>
          <p:spPr>
            <a:xfrm>
              <a:off x="0" y="1346"/>
              <a:ext cx="2628900" cy="710528"/>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one</a:t>
              </a:r>
              <a:endParaRPr/>
            </a:p>
          </p:txBody>
        </p:sp>
        <p:sp>
          <p:nvSpPr>
            <p:cNvPr id="239" name="Google Shape;239;p7"/>
            <p:cNvSpPr/>
            <p:nvPr/>
          </p:nvSpPr>
          <p:spPr>
            <a:xfrm>
              <a:off x="2628900" y="1346"/>
              <a:ext cx="7886700" cy="710528"/>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7"/>
            <p:cNvSpPr txBox="1"/>
            <p:nvPr/>
          </p:nvSpPr>
          <p:spPr>
            <a:xfrm>
              <a:off x="2628900" y="1346"/>
              <a:ext cx="7886700" cy="710528"/>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Problem Identification </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8"/>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700"/>
              <a:buFont typeface="Arial"/>
              <a:buNone/>
            </a:pPr>
            <a:r>
              <a:rPr lang="en-US" sz="3700"/>
              <a:t>CON. Cause and Effect Analysis</a:t>
            </a:r>
            <a:endParaRPr sz="3700"/>
          </a:p>
        </p:txBody>
      </p:sp>
      <p:sp>
        <p:nvSpPr>
          <p:cNvPr id="247" name="Google Shape;247;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248" name="Google Shape;248;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t>Mid Cheshire Hospitals NHS Foundation Trust (MCHT)</a:t>
            </a:r>
            <a:endParaRPr/>
          </a:p>
        </p:txBody>
      </p:sp>
      <p:sp>
        <p:nvSpPr>
          <p:cNvPr id="249" name="Google Shape;249;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9</a:t>
            </a:fld>
            <a:endParaRPr>
              <a:solidFill>
                <a:schemeClr val="dk1"/>
              </a:solidFill>
              <a:latin typeface="Economica"/>
              <a:ea typeface="Economica"/>
              <a:cs typeface="Economica"/>
              <a:sym typeface="Economica"/>
            </a:endParaRPr>
          </a:p>
        </p:txBody>
      </p:sp>
      <p:grpSp>
        <p:nvGrpSpPr>
          <p:cNvPr id="250" name="Google Shape;250;p8"/>
          <p:cNvGrpSpPr/>
          <p:nvPr/>
        </p:nvGrpSpPr>
        <p:grpSpPr>
          <a:xfrm>
            <a:off x="1088136" y="2040458"/>
            <a:ext cx="10515600" cy="3958119"/>
            <a:chOff x="0" y="1346"/>
            <a:chExt cx="10515600" cy="3958119"/>
          </a:xfrm>
        </p:grpSpPr>
        <p:sp>
          <p:nvSpPr>
            <p:cNvPr id="251" name="Google Shape;251;p8"/>
            <p:cNvSpPr/>
            <p:nvPr/>
          </p:nvSpPr>
          <p:spPr>
            <a:xfrm>
              <a:off x="0" y="3248724"/>
              <a:ext cx="2628900" cy="710741"/>
            </a:xfrm>
            <a:prstGeom prst="rect">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8"/>
            <p:cNvSpPr txBox="1"/>
            <p:nvPr/>
          </p:nvSpPr>
          <p:spPr>
            <a:xfrm>
              <a:off x="0" y="3248724"/>
              <a:ext cx="2628900" cy="710741"/>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4</a:t>
              </a:r>
              <a:endParaRPr/>
            </a:p>
          </p:txBody>
        </p:sp>
        <p:sp>
          <p:nvSpPr>
            <p:cNvPr id="253" name="Google Shape;253;p8"/>
            <p:cNvSpPr/>
            <p:nvPr/>
          </p:nvSpPr>
          <p:spPr>
            <a:xfrm>
              <a:off x="2628900" y="3248724"/>
              <a:ext cx="7886700" cy="710741"/>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8"/>
            <p:cNvSpPr txBox="1"/>
            <p:nvPr/>
          </p:nvSpPr>
          <p:spPr>
            <a:xfrm>
              <a:off x="2628900" y="3248724"/>
              <a:ext cx="7886700" cy="710741"/>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Analysis </a:t>
              </a:r>
              <a:endParaRPr/>
            </a:p>
          </p:txBody>
        </p:sp>
        <p:sp>
          <p:nvSpPr>
            <p:cNvPr id="255" name="Google Shape;255;p8"/>
            <p:cNvSpPr/>
            <p:nvPr/>
          </p:nvSpPr>
          <p:spPr>
            <a:xfrm rot="10800000">
              <a:off x="0" y="2166264"/>
              <a:ext cx="2628900" cy="1093120"/>
            </a:xfrm>
            <a:prstGeom prst="upArrowCallout">
              <a:avLst>
                <a:gd name="adj1" fmla="val 5000"/>
                <a:gd name="adj2" fmla="val 10000"/>
                <a:gd name="adj3" fmla="val 15000"/>
                <a:gd name="adj4" fmla="val 64977"/>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8"/>
            <p:cNvSpPr txBox="1"/>
            <p:nvPr/>
          </p:nvSpPr>
          <p:spPr>
            <a:xfrm>
              <a:off x="0" y="2166264"/>
              <a:ext cx="2628900" cy="710528"/>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3</a:t>
              </a:r>
              <a:endParaRPr/>
            </a:p>
          </p:txBody>
        </p:sp>
        <p:sp>
          <p:nvSpPr>
            <p:cNvPr id="257" name="Google Shape;257;p8"/>
            <p:cNvSpPr/>
            <p:nvPr/>
          </p:nvSpPr>
          <p:spPr>
            <a:xfrm>
              <a:off x="2628900" y="2166264"/>
              <a:ext cx="7886700" cy="710528"/>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8"/>
            <p:cNvSpPr txBox="1"/>
            <p:nvPr/>
          </p:nvSpPr>
          <p:spPr>
            <a:xfrm>
              <a:off x="2628900" y="2166264"/>
              <a:ext cx="7886700" cy="710528"/>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Identify Plausible Sub-causes of the Main Cause</a:t>
              </a:r>
              <a:endParaRPr/>
            </a:p>
          </p:txBody>
        </p:sp>
        <p:sp>
          <p:nvSpPr>
            <p:cNvPr id="259" name="Google Shape;259;p8"/>
            <p:cNvSpPr/>
            <p:nvPr/>
          </p:nvSpPr>
          <p:spPr>
            <a:xfrm rot="10800000">
              <a:off x="0" y="1083805"/>
              <a:ext cx="2628900" cy="1093120"/>
            </a:xfrm>
            <a:prstGeom prst="upArrowCallout">
              <a:avLst>
                <a:gd name="adj1" fmla="val 5000"/>
                <a:gd name="adj2" fmla="val 10000"/>
                <a:gd name="adj3" fmla="val 15000"/>
                <a:gd name="adj4" fmla="val 64977"/>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8"/>
            <p:cNvSpPr txBox="1"/>
            <p:nvPr/>
          </p:nvSpPr>
          <p:spPr>
            <a:xfrm>
              <a:off x="0" y="1083805"/>
              <a:ext cx="2628900" cy="710528"/>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two</a:t>
              </a:r>
              <a:endParaRPr/>
            </a:p>
          </p:txBody>
        </p:sp>
        <p:sp>
          <p:nvSpPr>
            <p:cNvPr id="261" name="Google Shape;261;p8"/>
            <p:cNvSpPr/>
            <p:nvPr/>
          </p:nvSpPr>
          <p:spPr>
            <a:xfrm>
              <a:off x="2628900" y="1083805"/>
              <a:ext cx="7886700" cy="710528"/>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8"/>
            <p:cNvSpPr txBox="1"/>
            <p:nvPr/>
          </p:nvSpPr>
          <p:spPr>
            <a:xfrm>
              <a:off x="2628900" y="1083805"/>
              <a:ext cx="7886700" cy="710528"/>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Main Problem causes</a:t>
              </a:r>
              <a:endParaRPr/>
            </a:p>
          </p:txBody>
        </p:sp>
        <p:sp>
          <p:nvSpPr>
            <p:cNvPr id="263" name="Google Shape;263;p8"/>
            <p:cNvSpPr/>
            <p:nvPr/>
          </p:nvSpPr>
          <p:spPr>
            <a:xfrm rot="10800000">
              <a:off x="0" y="1346"/>
              <a:ext cx="2628900" cy="1093120"/>
            </a:xfrm>
            <a:prstGeom prst="upArrowCallout">
              <a:avLst>
                <a:gd name="adj1" fmla="val 5000"/>
                <a:gd name="adj2" fmla="val 10000"/>
                <a:gd name="adj3" fmla="val 15000"/>
                <a:gd name="adj4" fmla="val 64977"/>
              </a:avLst>
            </a:prstGeom>
            <a:solidFill>
              <a:srgbClr val="8C3724"/>
            </a:solidFill>
            <a:ln w="12700" cap="flat" cmpd="sng">
              <a:solidFill>
                <a:srgbClr val="8C372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8"/>
            <p:cNvSpPr txBox="1"/>
            <p:nvPr/>
          </p:nvSpPr>
          <p:spPr>
            <a:xfrm>
              <a:off x="0" y="1346"/>
              <a:ext cx="2628900" cy="710528"/>
            </a:xfrm>
            <a:prstGeom prst="rect">
              <a:avLst/>
            </a:prstGeom>
            <a:noFill/>
            <a:ln>
              <a:noFill/>
            </a:ln>
          </p:spPr>
          <p:txBody>
            <a:bodyPr spcFirstLastPara="1" wrap="square" lIns="186950" tIns="177800" rIns="186950" bIns="177800" anchor="ctr" anchorCtr="0">
              <a:noAutofit/>
            </a:bodyPr>
            <a:lstStyle/>
            <a:p>
              <a:pPr marL="0" marR="0" lvl="0" indent="0" algn="ctr" rtl="0">
                <a:lnSpc>
                  <a:spcPct val="90000"/>
                </a:lnSpc>
                <a:spcBef>
                  <a:spcPts val="0"/>
                </a:spcBef>
                <a:spcAft>
                  <a:spcPts val="0"/>
                </a:spcAft>
                <a:buClr>
                  <a:schemeClr val="lt1"/>
                </a:buClr>
                <a:buSzPts val="2500"/>
                <a:buFont typeface="Arial"/>
                <a:buNone/>
              </a:pPr>
              <a:r>
                <a:rPr lang="en-US" sz="2500" b="0" i="0" u="none" strike="noStrike" cap="none">
                  <a:solidFill>
                    <a:schemeClr val="lt1"/>
                  </a:solidFill>
                  <a:latin typeface="Arial"/>
                  <a:ea typeface="Arial"/>
                  <a:cs typeface="Arial"/>
                  <a:sym typeface="Arial"/>
                </a:rPr>
                <a:t>Step one</a:t>
              </a:r>
              <a:endParaRPr/>
            </a:p>
          </p:txBody>
        </p:sp>
        <p:sp>
          <p:nvSpPr>
            <p:cNvPr id="265" name="Google Shape;265;p8"/>
            <p:cNvSpPr/>
            <p:nvPr/>
          </p:nvSpPr>
          <p:spPr>
            <a:xfrm>
              <a:off x="2628900" y="1346"/>
              <a:ext cx="7886700" cy="710528"/>
            </a:xfrm>
            <a:prstGeom prst="rect">
              <a:avLst/>
            </a:prstGeom>
            <a:solidFill>
              <a:srgbClr val="DACDCB">
                <a:alpha val="89803"/>
              </a:srgbClr>
            </a:solidFill>
            <a:ln w="12700" cap="flat" cmpd="sng">
              <a:solidFill>
                <a:srgbClr val="DACD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8"/>
            <p:cNvSpPr txBox="1"/>
            <p:nvPr/>
          </p:nvSpPr>
          <p:spPr>
            <a:xfrm>
              <a:off x="2628900" y="1346"/>
              <a:ext cx="7886700" cy="710528"/>
            </a:xfrm>
            <a:prstGeom prst="rect">
              <a:avLst/>
            </a:prstGeom>
            <a:noFill/>
            <a:ln>
              <a:noFill/>
            </a:ln>
          </p:spPr>
          <p:txBody>
            <a:bodyPr spcFirstLastPara="1" wrap="square" lIns="159975" tIns="228600" rIns="159975" bIns="228600" anchor="ctr" anchorCtr="0">
              <a:noAutofit/>
            </a:bodyPr>
            <a:lstStyle/>
            <a:p>
              <a:pPr marL="0" marR="0" lvl="0" indent="0" algn="l" rtl="0">
                <a:lnSpc>
                  <a:spcPct val="90000"/>
                </a:lnSpc>
                <a:spcBef>
                  <a:spcPts val="0"/>
                </a:spcBef>
                <a:spcAft>
                  <a:spcPts val="0"/>
                </a:spcAft>
                <a:buClr>
                  <a:schemeClr val="dk1"/>
                </a:buClr>
                <a:buSzPts val="1800"/>
                <a:buFont typeface="Arial"/>
                <a:buNone/>
              </a:pPr>
              <a:r>
                <a:rPr lang="en-US" sz="1800" b="0" i="0" u="none" strike="noStrike" cap="none">
                  <a:solidFill>
                    <a:schemeClr val="dk1"/>
                  </a:solidFill>
                  <a:latin typeface="Arial"/>
                  <a:ea typeface="Arial"/>
                  <a:cs typeface="Arial"/>
                  <a:sym typeface="Arial"/>
                </a:rPr>
                <a:t>Problem Identification </a:t>
              </a: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9"/>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Arial"/>
              <a:buNone/>
            </a:pPr>
            <a:r>
              <a:rPr lang="en-US"/>
              <a:t>Cause-and-effect of Absenteeism </a:t>
            </a:r>
            <a:endParaRPr/>
          </a:p>
        </p:txBody>
      </p:sp>
      <p:pic>
        <p:nvPicPr>
          <p:cNvPr id="273" name="Google Shape;273;p9" descr="Diagram&#10;&#10;Description automatically generated"/>
          <p:cNvPicPr preferRelativeResize="0">
            <a:picLocks noGrp="1"/>
          </p:cNvPicPr>
          <p:nvPr>
            <p:ph type="body" idx="1"/>
          </p:nvPr>
        </p:nvPicPr>
        <p:blipFill rotWithShape="1">
          <a:blip r:embed="rId3">
            <a:alphaModFix/>
          </a:blip>
          <a:srcRect b="14124"/>
          <a:stretch/>
        </p:blipFill>
        <p:spPr>
          <a:xfrm>
            <a:off x="3073095" y="1536700"/>
            <a:ext cx="6045809" cy="3736758"/>
          </a:xfrm>
          <a:prstGeom prst="rect">
            <a:avLst/>
          </a:prstGeom>
          <a:noFill/>
          <a:ln>
            <a:noFill/>
          </a:ln>
        </p:spPr>
      </p:pic>
      <p:sp>
        <p:nvSpPr>
          <p:cNvPr id="274" name="Google Shape;27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2022</a:t>
            </a:r>
            <a:endParaRPr/>
          </a:p>
        </p:txBody>
      </p:sp>
      <p:sp>
        <p:nvSpPr>
          <p:cNvPr id="275" name="Google Shape;27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US"/>
              <a:t>Mid Cheshire Hospitals NHS Foundation Trust (MCHT)</a:t>
            </a:r>
            <a:endParaRPr/>
          </a:p>
        </p:txBody>
      </p:sp>
      <p:sp>
        <p:nvSpPr>
          <p:cNvPr id="276" name="Google Shape;27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10</a:t>
            </a:fld>
            <a:endParaRPr>
              <a:solidFill>
                <a:schemeClr val="dk1"/>
              </a:solidFill>
              <a:latin typeface="Economica"/>
              <a:ea typeface="Economica"/>
              <a:cs typeface="Economica"/>
              <a:sym typeface="Economic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10"/>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Arial"/>
              <a:buNone/>
            </a:pPr>
            <a:r>
              <a:rPr lang="en-US"/>
              <a:t>Alternative solutions to absenteeism</a:t>
            </a:r>
            <a:endParaRPr/>
          </a:p>
        </p:txBody>
      </p:sp>
      <p:sp>
        <p:nvSpPr>
          <p:cNvPr id="283" name="Google Shape;283;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284" name="Google Shape;284;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t>Mid Cheshire Hospitals NHS Foundation Trust (MCHT)</a:t>
            </a:r>
            <a:endParaRPr/>
          </a:p>
        </p:txBody>
      </p:sp>
      <p:sp>
        <p:nvSpPr>
          <p:cNvPr id="285" name="Google Shape;285;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11</a:t>
            </a:fld>
            <a:endParaRPr>
              <a:solidFill>
                <a:schemeClr val="dk1"/>
              </a:solidFill>
              <a:latin typeface="Economica"/>
              <a:ea typeface="Economica"/>
              <a:cs typeface="Economica"/>
              <a:sym typeface="Economica"/>
            </a:endParaRPr>
          </a:p>
        </p:txBody>
      </p:sp>
      <p:grpSp>
        <p:nvGrpSpPr>
          <p:cNvPr id="286" name="Google Shape;286;p10"/>
          <p:cNvGrpSpPr/>
          <p:nvPr/>
        </p:nvGrpSpPr>
        <p:grpSpPr>
          <a:xfrm>
            <a:off x="838200" y="1539591"/>
            <a:ext cx="10515600" cy="4344538"/>
            <a:chOff x="0" y="3399"/>
            <a:chExt cx="10515600" cy="4344538"/>
          </a:xfrm>
        </p:grpSpPr>
        <p:sp>
          <p:nvSpPr>
            <p:cNvPr id="287" name="Google Shape;287;p10"/>
            <p:cNvSpPr/>
            <p:nvPr/>
          </p:nvSpPr>
          <p:spPr>
            <a:xfrm>
              <a:off x="0" y="3399"/>
              <a:ext cx="10515600" cy="724089"/>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10"/>
            <p:cNvSpPr/>
            <p:nvPr/>
          </p:nvSpPr>
          <p:spPr>
            <a:xfrm>
              <a:off x="219037" y="166319"/>
              <a:ext cx="398249" cy="398249"/>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0"/>
            <p:cNvSpPr/>
            <p:nvPr/>
          </p:nvSpPr>
          <p:spPr>
            <a:xfrm>
              <a:off x="836323" y="3399"/>
              <a:ext cx="9679276" cy="72408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0"/>
            <p:cNvSpPr txBox="1"/>
            <p:nvPr/>
          </p:nvSpPr>
          <p:spPr>
            <a:xfrm>
              <a:off x="836323" y="3399"/>
              <a:ext cx="9679276" cy="724089"/>
            </a:xfrm>
            <a:prstGeom prst="rect">
              <a:avLst/>
            </a:prstGeom>
            <a:noFill/>
            <a:ln>
              <a:noFill/>
            </a:ln>
          </p:spPr>
          <p:txBody>
            <a:bodyPr spcFirstLastPara="1" wrap="square" lIns="76625" tIns="76625" rIns="76625" bIns="76625" anchor="ctr" anchorCtr="0">
              <a:noAutofit/>
            </a:bodyPr>
            <a:lstStyle/>
            <a:p>
              <a:pPr marL="0" marR="0" lvl="0" indent="0" algn="l" rtl="0">
                <a:lnSpc>
                  <a:spcPct val="90000"/>
                </a:lnSpc>
                <a:spcBef>
                  <a:spcPts val="0"/>
                </a:spcBef>
                <a:spcAft>
                  <a:spcPts val="0"/>
                </a:spcAft>
                <a:buClr>
                  <a:schemeClr val="dk1"/>
                </a:buClr>
                <a:buSzPts val="1900"/>
                <a:buFont typeface="Arial"/>
                <a:buNone/>
              </a:pPr>
              <a:r>
                <a:rPr lang="en-US" sz="1900" b="0" i="0" u="none" strike="noStrike" cap="none">
                  <a:solidFill>
                    <a:schemeClr val="dk1"/>
                  </a:solidFill>
                  <a:latin typeface="Arial"/>
                  <a:ea typeface="Arial"/>
                  <a:cs typeface="Arial"/>
                  <a:sym typeface="Arial"/>
                </a:rPr>
                <a:t>Set clear expectations and a clear attendance policy.</a:t>
              </a:r>
              <a:endParaRPr/>
            </a:p>
          </p:txBody>
        </p:sp>
        <p:sp>
          <p:nvSpPr>
            <p:cNvPr id="291" name="Google Shape;291;p10"/>
            <p:cNvSpPr/>
            <p:nvPr/>
          </p:nvSpPr>
          <p:spPr>
            <a:xfrm>
              <a:off x="0" y="908511"/>
              <a:ext cx="10515600" cy="724089"/>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0"/>
            <p:cNvSpPr/>
            <p:nvPr/>
          </p:nvSpPr>
          <p:spPr>
            <a:xfrm>
              <a:off x="219037" y="1071431"/>
              <a:ext cx="398249" cy="398249"/>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0"/>
            <p:cNvSpPr/>
            <p:nvPr/>
          </p:nvSpPr>
          <p:spPr>
            <a:xfrm>
              <a:off x="836323" y="908511"/>
              <a:ext cx="9679276" cy="72408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0"/>
            <p:cNvSpPr txBox="1"/>
            <p:nvPr/>
          </p:nvSpPr>
          <p:spPr>
            <a:xfrm>
              <a:off x="836323" y="908511"/>
              <a:ext cx="9679276" cy="724089"/>
            </a:xfrm>
            <a:prstGeom prst="rect">
              <a:avLst/>
            </a:prstGeom>
            <a:noFill/>
            <a:ln>
              <a:noFill/>
            </a:ln>
          </p:spPr>
          <p:txBody>
            <a:bodyPr spcFirstLastPara="1" wrap="square" lIns="76625" tIns="76625" rIns="76625" bIns="76625" anchor="ctr" anchorCtr="0">
              <a:noAutofit/>
            </a:bodyPr>
            <a:lstStyle/>
            <a:p>
              <a:pPr marL="0" marR="0" lvl="0" indent="0" algn="l" rtl="0">
                <a:lnSpc>
                  <a:spcPct val="90000"/>
                </a:lnSpc>
                <a:spcBef>
                  <a:spcPts val="0"/>
                </a:spcBef>
                <a:spcAft>
                  <a:spcPts val="0"/>
                </a:spcAft>
                <a:buClr>
                  <a:schemeClr val="dk1"/>
                </a:buClr>
                <a:buSzPts val="1900"/>
                <a:buFont typeface="Arial"/>
                <a:buNone/>
              </a:pPr>
              <a:r>
                <a:rPr lang="en-US" sz="1900" b="0" i="0" u="none" strike="noStrike" cap="none">
                  <a:solidFill>
                    <a:schemeClr val="dk1"/>
                  </a:solidFill>
                  <a:latin typeface="Arial"/>
                  <a:ea typeface="Arial"/>
                  <a:cs typeface="Arial"/>
                  <a:sym typeface="Arial"/>
                </a:rPr>
                <a:t>Provide assistance.</a:t>
              </a:r>
              <a:endParaRPr/>
            </a:p>
          </p:txBody>
        </p:sp>
        <p:sp>
          <p:nvSpPr>
            <p:cNvPr id="295" name="Google Shape;295;p10"/>
            <p:cNvSpPr/>
            <p:nvPr/>
          </p:nvSpPr>
          <p:spPr>
            <a:xfrm>
              <a:off x="0" y="1813624"/>
              <a:ext cx="10515600" cy="724089"/>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0"/>
            <p:cNvSpPr/>
            <p:nvPr/>
          </p:nvSpPr>
          <p:spPr>
            <a:xfrm>
              <a:off x="219037" y="1976544"/>
              <a:ext cx="398249" cy="398249"/>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0"/>
            <p:cNvSpPr/>
            <p:nvPr/>
          </p:nvSpPr>
          <p:spPr>
            <a:xfrm>
              <a:off x="836323" y="1813624"/>
              <a:ext cx="9679276" cy="72408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0"/>
            <p:cNvSpPr txBox="1"/>
            <p:nvPr/>
          </p:nvSpPr>
          <p:spPr>
            <a:xfrm>
              <a:off x="836323" y="1813624"/>
              <a:ext cx="9679276" cy="724089"/>
            </a:xfrm>
            <a:prstGeom prst="rect">
              <a:avLst/>
            </a:prstGeom>
            <a:noFill/>
            <a:ln>
              <a:noFill/>
            </a:ln>
          </p:spPr>
          <p:txBody>
            <a:bodyPr spcFirstLastPara="1" wrap="square" lIns="76625" tIns="76625" rIns="76625" bIns="76625" anchor="ctr" anchorCtr="0">
              <a:noAutofit/>
            </a:bodyPr>
            <a:lstStyle/>
            <a:p>
              <a:pPr marL="0" marR="0" lvl="0" indent="0" algn="l" rtl="0">
                <a:lnSpc>
                  <a:spcPct val="90000"/>
                </a:lnSpc>
                <a:spcBef>
                  <a:spcPts val="0"/>
                </a:spcBef>
                <a:spcAft>
                  <a:spcPts val="0"/>
                </a:spcAft>
                <a:buClr>
                  <a:schemeClr val="dk1"/>
                </a:buClr>
                <a:buSzPts val="1900"/>
                <a:buFont typeface="Arial"/>
                <a:buNone/>
              </a:pPr>
              <a:r>
                <a:rPr lang="en-US" sz="1900" b="0" i="0" u="none" strike="noStrike" cap="none">
                  <a:solidFill>
                    <a:schemeClr val="dk1"/>
                  </a:solidFill>
                  <a:latin typeface="Arial"/>
                  <a:ea typeface="Arial"/>
                  <a:cs typeface="Arial"/>
                  <a:sym typeface="Arial"/>
                </a:rPr>
                <a:t>Reduce the amount of stress in the job.</a:t>
              </a:r>
              <a:endParaRPr/>
            </a:p>
          </p:txBody>
        </p:sp>
        <p:sp>
          <p:nvSpPr>
            <p:cNvPr id="299" name="Google Shape;299;p10"/>
            <p:cNvSpPr/>
            <p:nvPr/>
          </p:nvSpPr>
          <p:spPr>
            <a:xfrm>
              <a:off x="0" y="2718736"/>
              <a:ext cx="10515600" cy="724089"/>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0"/>
            <p:cNvSpPr/>
            <p:nvPr/>
          </p:nvSpPr>
          <p:spPr>
            <a:xfrm>
              <a:off x="219037" y="2881656"/>
              <a:ext cx="398249" cy="398249"/>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0"/>
            <p:cNvSpPr/>
            <p:nvPr/>
          </p:nvSpPr>
          <p:spPr>
            <a:xfrm>
              <a:off x="836323" y="2718736"/>
              <a:ext cx="9679276" cy="72408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0"/>
            <p:cNvSpPr txBox="1"/>
            <p:nvPr/>
          </p:nvSpPr>
          <p:spPr>
            <a:xfrm>
              <a:off x="836323" y="2718736"/>
              <a:ext cx="9679276" cy="724089"/>
            </a:xfrm>
            <a:prstGeom prst="rect">
              <a:avLst/>
            </a:prstGeom>
            <a:noFill/>
            <a:ln>
              <a:noFill/>
            </a:ln>
          </p:spPr>
          <p:txBody>
            <a:bodyPr spcFirstLastPara="1" wrap="square" lIns="76625" tIns="76625" rIns="76625" bIns="76625" anchor="ctr" anchorCtr="0">
              <a:noAutofit/>
            </a:bodyPr>
            <a:lstStyle/>
            <a:p>
              <a:pPr marL="0" marR="0" lvl="0" indent="0" algn="l" rtl="0">
                <a:lnSpc>
                  <a:spcPct val="90000"/>
                </a:lnSpc>
                <a:spcBef>
                  <a:spcPts val="0"/>
                </a:spcBef>
                <a:spcAft>
                  <a:spcPts val="0"/>
                </a:spcAft>
                <a:buClr>
                  <a:schemeClr val="dk1"/>
                </a:buClr>
                <a:buSzPts val="1900"/>
                <a:buFont typeface="Arial"/>
                <a:buNone/>
              </a:pPr>
              <a:r>
                <a:rPr lang="en-US" sz="1900" b="0" i="0" u="none" strike="noStrike" cap="none">
                  <a:solidFill>
                    <a:schemeClr val="dk1"/>
                  </a:solidFill>
                  <a:latin typeface="Arial"/>
                  <a:ea typeface="Arial"/>
                  <a:cs typeface="Arial"/>
                  <a:sym typeface="Arial"/>
                </a:rPr>
                <a:t>Please provide comments through feedback (GAUDINE, SAKS, DAWE and BEATON, 2011)</a:t>
              </a:r>
              <a:endParaRPr sz="1900" b="0" i="0" u="none" strike="noStrike" cap="none">
                <a:solidFill>
                  <a:schemeClr val="dk1"/>
                </a:solidFill>
                <a:latin typeface="Arial"/>
                <a:ea typeface="Arial"/>
                <a:cs typeface="Arial"/>
                <a:sym typeface="Arial"/>
              </a:endParaRPr>
            </a:p>
          </p:txBody>
        </p:sp>
        <p:sp>
          <p:nvSpPr>
            <p:cNvPr id="303" name="Google Shape;303;p10"/>
            <p:cNvSpPr/>
            <p:nvPr/>
          </p:nvSpPr>
          <p:spPr>
            <a:xfrm>
              <a:off x="0" y="3623848"/>
              <a:ext cx="10515600" cy="724089"/>
            </a:xfrm>
            <a:prstGeom prst="roundRect">
              <a:avLst>
                <a:gd name="adj" fmla="val 10000"/>
              </a:avLst>
            </a:prstGeom>
            <a:solidFill>
              <a:srgbClr val="DACD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0"/>
            <p:cNvSpPr/>
            <p:nvPr/>
          </p:nvSpPr>
          <p:spPr>
            <a:xfrm>
              <a:off x="219037" y="3786768"/>
              <a:ext cx="398249" cy="398249"/>
            </a:xfrm>
            <a:prstGeom prst="rect">
              <a:avLst/>
            </a:prstGeom>
            <a:blipFill rotWithShape="1">
              <a:blip r:embed="rId7">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0"/>
            <p:cNvSpPr/>
            <p:nvPr/>
          </p:nvSpPr>
          <p:spPr>
            <a:xfrm>
              <a:off x="836323" y="3623848"/>
              <a:ext cx="9679276" cy="72408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0"/>
            <p:cNvSpPr txBox="1"/>
            <p:nvPr/>
          </p:nvSpPr>
          <p:spPr>
            <a:xfrm>
              <a:off x="836323" y="3623848"/>
              <a:ext cx="9679276" cy="724089"/>
            </a:xfrm>
            <a:prstGeom prst="rect">
              <a:avLst/>
            </a:prstGeom>
            <a:noFill/>
            <a:ln>
              <a:noFill/>
            </a:ln>
          </p:spPr>
          <p:txBody>
            <a:bodyPr spcFirstLastPara="1" wrap="square" lIns="76625" tIns="76625" rIns="76625" bIns="76625" anchor="ctr" anchorCtr="0">
              <a:noAutofit/>
            </a:bodyPr>
            <a:lstStyle/>
            <a:p>
              <a:pPr marL="0" marR="0" lvl="0" indent="0" algn="l" rtl="0">
                <a:lnSpc>
                  <a:spcPct val="90000"/>
                </a:lnSpc>
                <a:spcBef>
                  <a:spcPts val="0"/>
                </a:spcBef>
                <a:spcAft>
                  <a:spcPts val="0"/>
                </a:spcAft>
                <a:buClr>
                  <a:schemeClr val="dk1"/>
                </a:buClr>
                <a:buSzPts val="1900"/>
                <a:buFont typeface="Arial"/>
                <a:buNone/>
              </a:pPr>
              <a:r>
                <a:rPr lang="en-US" sz="1900" b="0" i="0" u="none" strike="noStrike" cap="none">
                  <a:solidFill>
                    <a:schemeClr val="dk1"/>
                  </a:solidFill>
                  <a:latin typeface="Arial"/>
                  <a:ea typeface="Arial"/>
                  <a:cs typeface="Arial"/>
                  <a:sym typeface="Arial"/>
                </a:rPr>
                <a:t>Good attendance should be rewarded.</a:t>
              </a: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pic>
        <p:nvPicPr>
          <p:cNvPr id="312" name="Google Shape;312;p11" descr="Diagram&#10;&#10;Description automatically generated"/>
          <p:cNvPicPr preferRelativeResize="0">
            <a:picLocks noGrp="1"/>
          </p:cNvPicPr>
          <p:nvPr>
            <p:ph type="pic" idx="2"/>
          </p:nvPr>
        </p:nvPicPr>
        <p:blipFill rotWithShape="1">
          <a:blip r:embed="rId3">
            <a:alphaModFix/>
          </a:blip>
          <a:srcRect l="152" r="151"/>
          <a:stretch/>
        </p:blipFill>
        <p:spPr>
          <a:xfrm>
            <a:off x="1588" y="0"/>
            <a:ext cx="12188825" cy="6858000"/>
          </a:xfrm>
          <a:prstGeom prst="rect">
            <a:avLst/>
          </a:prstGeom>
          <a:solidFill>
            <a:schemeClr val="lt1"/>
          </a:solidFill>
          <a:ln>
            <a:noFill/>
          </a:ln>
        </p:spPr>
      </p:pic>
      <p:sp>
        <p:nvSpPr>
          <p:cNvPr id="313" name="Google Shape;313;p11"/>
          <p:cNvSpPr txBox="1">
            <a:spLocks noGrp="1"/>
          </p:cNvSpPr>
          <p:nvPr>
            <p:ph type="title"/>
          </p:nvPr>
        </p:nvSpPr>
        <p:spPr>
          <a:xfrm>
            <a:off x="6096000" y="1143000"/>
            <a:ext cx="5486400" cy="4572000"/>
          </a:xfrm>
          <a:prstGeom prst="rect">
            <a:avLst/>
          </a:prstGeom>
          <a:solidFill>
            <a:schemeClr val="lt1">
              <a:alpha val="89803"/>
            </a:schemeClr>
          </a:solidFill>
          <a:ln>
            <a:noFill/>
          </a:ln>
        </p:spPr>
        <p:txBody>
          <a:bodyPr spcFirstLastPara="1" wrap="square" lIns="612625" tIns="822950" rIns="457200" bIns="45700" anchor="t" anchorCtr="0">
            <a:normAutofit/>
          </a:bodyPr>
          <a:lstStyle/>
          <a:p>
            <a:pPr marL="0" lvl="0" indent="0" algn="l" rtl="0">
              <a:lnSpc>
                <a:spcPct val="90000"/>
              </a:lnSpc>
              <a:spcBef>
                <a:spcPts val="0"/>
              </a:spcBef>
              <a:spcAft>
                <a:spcPts val="0"/>
              </a:spcAft>
              <a:buClr>
                <a:schemeClr val="dk1"/>
              </a:buClr>
              <a:buSzPts val="3600"/>
              <a:buFont typeface="Arial"/>
              <a:buNone/>
            </a:pPr>
            <a:r>
              <a:rPr lang="en-US"/>
              <a:t>Best alternative solution </a:t>
            </a:r>
            <a:endParaRPr/>
          </a:p>
        </p:txBody>
      </p:sp>
      <p:sp>
        <p:nvSpPr>
          <p:cNvPr id="314" name="Google Shape;314;p11"/>
          <p:cNvSpPr txBox="1">
            <a:spLocks noGrp="1"/>
          </p:cNvSpPr>
          <p:nvPr>
            <p:ph type="body" idx="1"/>
          </p:nvPr>
        </p:nvSpPr>
        <p:spPr>
          <a:xfrm>
            <a:off x="6629400" y="2996693"/>
            <a:ext cx="4416552" cy="2216986"/>
          </a:xfrm>
          <a:prstGeom prst="rect">
            <a:avLst/>
          </a:prstGeom>
          <a:noFill/>
          <a:ln>
            <a:noFill/>
          </a:ln>
        </p:spPr>
        <p:txBody>
          <a:bodyPr spcFirstLastPara="1" wrap="square" lIns="91425" tIns="45700" rIns="91425" bIns="45700" anchor="t" anchorCtr="0">
            <a:normAutofit/>
          </a:bodyPr>
          <a:lstStyle/>
          <a:p>
            <a:pPr marL="0" lvl="0" indent="0" algn="ctr" rtl="0">
              <a:lnSpc>
                <a:spcPct val="62500"/>
              </a:lnSpc>
              <a:spcBef>
                <a:spcPts val="0"/>
              </a:spcBef>
              <a:spcAft>
                <a:spcPts val="0"/>
              </a:spcAft>
              <a:buClr>
                <a:schemeClr val="dk1"/>
              </a:buClr>
              <a:buSzPts val="3200"/>
              <a:buNone/>
            </a:pPr>
            <a:endParaRPr sz="3200" b="1"/>
          </a:p>
          <a:p>
            <a:pPr marL="0" lvl="0" indent="0" algn="ctr" rtl="0">
              <a:lnSpc>
                <a:spcPct val="62500"/>
              </a:lnSpc>
              <a:spcBef>
                <a:spcPts val="1000"/>
              </a:spcBef>
              <a:spcAft>
                <a:spcPts val="0"/>
              </a:spcAft>
              <a:buClr>
                <a:schemeClr val="dk1"/>
              </a:buClr>
              <a:buSzPts val="3200"/>
              <a:buNone/>
            </a:pPr>
            <a:r>
              <a:rPr lang="en-US" sz="3200" b="1"/>
              <a:t>Set clear expectations and a clear attendance policy.</a:t>
            </a:r>
            <a:endParaRPr/>
          </a:p>
          <a:p>
            <a:pPr marL="0" lvl="0" indent="0" algn="l" rtl="0">
              <a:lnSpc>
                <a:spcPct val="142857"/>
              </a:lnSpc>
              <a:spcBef>
                <a:spcPts val="1000"/>
              </a:spcBef>
              <a:spcAft>
                <a:spcPts val="1600"/>
              </a:spcAft>
              <a:buClr>
                <a:schemeClr val="dk1"/>
              </a:buClr>
              <a:buSzPts val="1400"/>
              <a:buNone/>
            </a:pPr>
            <a:endParaRPr/>
          </a:p>
        </p:txBody>
      </p:sp>
      <p:sp>
        <p:nvSpPr>
          <p:cNvPr id="315" name="Google Shape;31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US"/>
              <a:t>2022</a:t>
            </a:r>
            <a:endParaRPr/>
          </a:p>
        </p:txBody>
      </p:sp>
      <p:sp>
        <p:nvSpPr>
          <p:cNvPr id="316" name="Google Shape;31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rmAutofit fontScale="85000"/>
          </a:bodyPr>
          <a:lstStyle/>
          <a:p>
            <a:pPr marL="0" lvl="0" indent="0" algn="ctr" rtl="0">
              <a:spcBef>
                <a:spcPts val="0"/>
              </a:spcBef>
              <a:spcAft>
                <a:spcPts val="0"/>
              </a:spcAft>
              <a:buNone/>
            </a:pPr>
            <a:r>
              <a:rPr lang="en-US"/>
              <a:t>Mid Cheshire Hospitals NHS Foundation Trust (MCHT)</a:t>
            </a:r>
            <a:endParaRPr/>
          </a:p>
        </p:txBody>
      </p:sp>
      <p:sp>
        <p:nvSpPr>
          <p:cNvPr id="317" name="Google Shape;31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2" name="Google Shape;322;p12"/>
          <p:cNvSpPr txBox="1">
            <a:spLocks noGrp="1"/>
          </p:cNvSpPr>
          <p:nvPr>
            <p:ph type="title"/>
          </p:nvPr>
        </p:nvSpPr>
        <p:spPr>
          <a:xfrm>
            <a:off x="838200" y="707029"/>
            <a:ext cx="10515600" cy="6400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Arial"/>
              <a:buNone/>
            </a:pPr>
            <a:r>
              <a:rPr lang="en-US"/>
              <a:t>References </a:t>
            </a:r>
            <a:endParaRPr/>
          </a:p>
        </p:txBody>
      </p:sp>
      <p:sp>
        <p:nvSpPr>
          <p:cNvPr id="323" name="Google Shape;323;p12"/>
          <p:cNvSpPr txBox="1">
            <a:spLocks noGrp="1"/>
          </p:cNvSpPr>
          <p:nvPr>
            <p:ph type="body" idx="1"/>
          </p:nvPr>
        </p:nvSpPr>
        <p:spPr>
          <a:xfrm>
            <a:off x="838200" y="1536192"/>
            <a:ext cx="10515600" cy="4351338"/>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Clr>
                <a:schemeClr val="dk1"/>
              </a:buClr>
              <a:buSzPct val="116666"/>
              <a:buNone/>
            </a:pPr>
            <a:endParaRPr b="0" i="0">
              <a:solidFill>
                <a:srgbClr val="000000"/>
              </a:solidFill>
              <a:latin typeface="Times New Roman"/>
              <a:ea typeface="Times New Roman"/>
              <a:cs typeface="Times New Roman"/>
              <a:sym typeface="Times New Roman"/>
            </a:endParaRPr>
          </a:p>
          <a:p>
            <a:pPr marL="228600" lvl="0" indent="-241934" algn="l" rtl="0">
              <a:lnSpc>
                <a:spcPct val="90000"/>
              </a:lnSpc>
              <a:spcBef>
                <a:spcPts val="1000"/>
              </a:spcBef>
              <a:spcAft>
                <a:spcPts val="0"/>
              </a:spcAft>
              <a:buClr>
                <a:srgbClr val="000000"/>
              </a:buClr>
              <a:buSzPct val="116666"/>
              <a:buChar char="●"/>
            </a:pPr>
            <a:r>
              <a:rPr lang="en-US" b="0" i="0">
                <a:solidFill>
                  <a:srgbClr val="000000"/>
                </a:solidFill>
                <a:latin typeface="Times New Roman"/>
                <a:ea typeface="Times New Roman"/>
                <a:cs typeface="Times New Roman"/>
                <a:sym typeface="Times New Roman"/>
              </a:rPr>
              <a:t>Aniyan, A., 2018. Absenteeism and Factors Affecting Absenteeism. </a:t>
            </a:r>
            <a:r>
              <a:rPr lang="en-US" b="0" i="1">
                <a:solidFill>
                  <a:srgbClr val="000000"/>
                </a:solidFill>
                <a:latin typeface="Times New Roman"/>
                <a:ea typeface="Times New Roman"/>
                <a:cs typeface="Times New Roman"/>
                <a:sym typeface="Times New Roman"/>
              </a:rPr>
              <a:t>International Journal of Nursing &amp; Midwifery Research</a:t>
            </a:r>
            <a:r>
              <a:rPr lang="en-US" b="0" i="0">
                <a:solidFill>
                  <a:srgbClr val="000000"/>
                </a:solidFill>
                <a:latin typeface="Times New Roman"/>
                <a:ea typeface="Times New Roman"/>
                <a:cs typeface="Times New Roman"/>
                <a:sym typeface="Times New Roman"/>
              </a:rPr>
              <a:t>, 05(01), pp.27-31.</a:t>
            </a:r>
            <a:endParaRPr/>
          </a:p>
          <a:p>
            <a:pPr marL="228600" lvl="0" indent="-241934" algn="l" rtl="0">
              <a:lnSpc>
                <a:spcPct val="90000"/>
              </a:lnSpc>
              <a:spcBef>
                <a:spcPts val="1000"/>
              </a:spcBef>
              <a:spcAft>
                <a:spcPts val="0"/>
              </a:spcAft>
              <a:buClr>
                <a:srgbClr val="000000"/>
              </a:buClr>
              <a:buSzPct val="116666"/>
              <a:buChar char="●"/>
            </a:pPr>
            <a:r>
              <a:rPr lang="en-US" b="0" i="0">
                <a:solidFill>
                  <a:srgbClr val="000000"/>
                </a:solidFill>
                <a:latin typeface="Times New Roman"/>
                <a:ea typeface="Times New Roman"/>
                <a:cs typeface="Times New Roman"/>
                <a:sym typeface="Times New Roman"/>
              </a:rPr>
              <a:t>Asfaw, A., Chang, C. and Ray, T., 2013. Workplace mistreatment and sickness absenteeism from work: Results from the 2010 National Health Interview survey. </a:t>
            </a:r>
            <a:r>
              <a:rPr lang="en-US" b="0" i="1">
                <a:solidFill>
                  <a:srgbClr val="000000"/>
                </a:solidFill>
                <a:latin typeface="Times New Roman"/>
                <a:ea typeface="Times New Roman"/>
                <a:cs typeface="Times New Roman"/>
                <a:sym typeface="Times New Roman"/>
              </a:rPr>
              <a:t>American Journal of Industrial Medicine</a:t>
            </a:r>
            <a:r>
              <a:rPr lang="en-US" b="0" i="0">
                <a:solidFill>
                  <a:srgbClr val="000000"/>
                </a:solidFill>
                <a:latin typeface="Times New Roman"/>
                <a:ea typeface="Times New Roman"/>
                <a:cs typeface="Times New Roman"/>
                <a:sym typeface="Times New Roman"/>
              </a:rPr>
              <a:t>, 57(2), pp.202-213.</a:t>
            </a:r>
            <a:endParaRPr/>
          </a:p>
          <a:p>
            <a:pPr marL="228600" lvl="0" indent="-241934" algn="l" rtl="0">
              <a:lnSpc>
                <a:spcPct val="90000"/>
              </a:lnSpc>
              <a:spcBef>
                <a:spcPts val="1000"/>
              </a:spcBef>
              <a:spcAft>
                <a:spcPts val="0"/>
              </a:spcAft>
              <a:buClr>
                <a:srgbClr val="000000"/>
              </a:buClr>
              <a:buSzPct val="116666"/>
              <a:buChar char="●"/>
            </a:pPr>
            <a:r>
              <a:rPr lang="en-US" b="0" i="0">
                <a:solidFill>
                  <a:srgbClr val="000000"/>
                </a:solidFill>
                <a:latin typeface="Times New Roman"/>
                <a:ea typeface="Times New Roman"/>
                <a:cs typeface="Times New Roman"/>
                <a:sym typeface="Times New Roman"/>
              </a:rPr>
              <a:t>GAUDINE, A., SAKS, A., DAWE, D. and BEATON, M., 2011. Effects of absenteeism feedback and goal-setting interventions on nurses’ fairness perceptions, discomfort feelings and absenteeism. </a:t>
            </a:r>
            <a:r>
              <a:rPr lang="en-US" b="0" i="1">
                <a:solidFill>
                  <a:srgbClr val="000000"/>
                </a:solidFill>
                <a:latin typeface="Times New Roman"/>
                <a:ea typeface="Times New Roman"/>
                <a:cs typeface="Times New Roman"/>
                <a:sym typeface="Times New Roman"/>
              </a:rPr>
              <a:t>Journal of Nursing Management</a:t>
            </a:r>
            <a:r>
              <a:rPr lang="en-US" b="0" i="0">
                <a:solidFill>
                  <a:srgbClr val="000000"/>
                </a:solidFill>
                <a:latin typeface="Times New Roman"/>
                <a:ea typeface="Times New Roman"/>
                <a:cs typeface="Times New Roman"/>
                <a:sym typeface="Times New Roman"/>
              </a:rPr>
              <a:t>, 21(3), pp.591-602.</a:t>
            </a:r>
            <a:endParaRPr/>
          </a:p>
          <a:p>
            <a:pPr marL="228600" lvl="0" indent="-241934" algn="l" rtl="0">
              <a:lnSpc>
                <a:spcPct val="90000"/>
              </a:lnSpc>
              <a:spcBef>
                <a:spcPts val="1000"/>
              </a:spcBef>
              <a:spcAft>
                <a:spcPts val="0"/>
              </a:spcAft>
              <a:buClr>
                <a:srgbClr val="000000"/>
              </a:buClr>
              <a:buSzPct val="116666"/>
              <a:buChar char="●"/>
            </a:pPr>
            <a:r>
              <a:rPr lang="en-US" b="0" i="0">
                <a:solidFill>
                  <a:srgbClr val="000000"/>
                </a:solidFill>
                <a:latin typeface="Times New Roman"/>
                <a:ea typeface="Times New Roman"/>
                <a:cs typeface="Times New Roman"/>
                <a:sym typeface="Times New Roman"/>
              </a:rPr>
              <a:t>Hassink, W., 2018. How to reduce workplace absenteeism. </a:t>
            </a:r>
            <a:r>
              <a:rPr lang="en-US" b="0" i="1">
                <a:solidFill>
                  <a:srgbClr val="000000"/>
                </a:solidFill>
                <a:latin typeface="Times New Roman"/>
                <a:ea typeface="Times New Roman"/>
                <a:cs typeface="Times New Roman"/>
                <a:sym typeface="Times New Roman"/>
              </a:rPr>
              <a:t>IZA World of Labor</a:t>
            </a:r>
            <a:r>
              <a:rPr lang="en-US" b="0" i="0">
                <a:solidFill>
                  <a:srgbClr val="000000"/>
                </a:solidFill>
                <a:latin typeface="Times New Roman"/>
                <a:ea typeface="Times New Roman"/>
                <a:cs typeface="Times New Roman"/>
                <a:sym typeface="Times New Roman"/>
              </a:rPr>
              <a:t>,.</a:t>
            </a:r>
            <a:endParaRPr/>
          </a:p>
          <a:p>
            <a:pPr marL="228600" lvl="0" indent="-241934" algn="l" rtl="0">
              <a:lnSpc>
                <a:spcPct val="90000"/>
              </a:lnSpc>
              <a:spcBef>
                <a:spcPts val="1000"/>
              </a:spcBef>
              <a:spcAft>
                <a:spcPts val="0"/>
              </a:spcAft>
              <a:buClr>
                <a:srgbClr val="000000"/>
              </a:buClr>
              <a:buSzPct val="116666"/>
              <a:buChar char="●"/>
            </a:pPr>
            <a:r>
              <a:rPr lang="en-US" b="0" i="0">
                <a:solidFill>
                  <a:srgbClr val="000000"/>
                </a:solidFill>
                <a:latin typeface="Times New Roman"/>
                <a:ea typeface="Times New Roman"/>
                <a:cs typeface="Times New Roman"/>
                <a:sym typeface="Times New Roman"/>
              </a:rPr>
              <a:t>Merekoulias, G. and Alexopoulos, E., 2015. Prediction tools for sickness absenteeism. </a:t>
            </a:r>
            <a:r>
              <a:rPr lang="en-US" b="0" i="1">
                <a:solidFill>
                  <a:srgbClr val="000000"/>
                </a:solidFill>
                <a:latin typeface="Times New Roman"/>
                <a:ea typeface="Times New Roman"/>
                <a:cs typeface="Times New Roman"/>
                <a:sym typeface="Times New Roman"/>
              </a:rPr>
              <a:t>International Journal of Workplace Health Management</a:t>
            </a:r>
            <a:r>
              <a:rPr lang="en-US" b="0" i="0">
                <a:solidFill>
                  <a:srgbClr val="000000"/>
                </a:solidFill>
                <a:latin typeface="Times New Roman"/>
                <a:ea typeface="Times New Roman"/>
                <a:cs typeface="Times New Roman"/>
                <a:sym typeface="Times New Roman"/>
              </a:rPr>
              <a:t>, 8(2), pp.142-151.</a:t>
            </a:r>
            <a:endParaRPr/>
          </a:p>
          <a:p>
            <a:pPr marL="228600" lvl="0" indent="-77470" algn="l" rtl="0">
              <a:lnSpc>
                <a:spcPct val="90000"/>
              </a:lnSpc>
              <a:spcBef>
                <a:spcPts val="1000"/>
              </a:spcBef>
              <a:spcAft>
                <a:spcPts val="1600"/>
              </a:spcAft>
              <a:buClr>
                <a:schemeClr val="dk1"/>
              </a:buClr>
              <a:buSzPct val="116666"/>
              <a:buNone/>
            </a:pPr>
            <a:endParaRPr/>
          </a:p>
        </p:txBody>
      </p:sp>
      <p:sp>
        <p:nvSpPr>
          <p:cNvPr id="324" name="Google Shape;324;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2022</a:t>
            </a:r>
            <a:endParaRPr/>
          </a:p>
        </p:txBody>
      </p:sp>
      <p:sp>
        <p:nvSpPr>
          <p:cNvPr id="325" name="Google Shape;325;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rgbClr val="000000"/>
              </a:buClr>
              <a:buFont typeface="Arial"/>
              <a:buNone/>
            </a:pPr>
            <a:fld id="{00000000-1234-1234-1234-123412341234}" type="slidenum">
              <a:rPr lang="en-US">
                <a:solidFill>
                  <a:schemeClr val="dk1"/>
                </a:solidFill>
                <a:latin typeface="Economica"/>
                <a:ea typeface="Economica"/>
                <a:cs typeface="Economica"/>
                <a:sym typeface="Economica"/>
              </a:rPr>
              <a:t>13</a:t>
            </a:fld>
            <a:endParaRPr>
              <a:solidFill>
                <a:schemeClr val="dk1"/>
              </a:solidFill>
              <a:latin typeface="Economica"/>
              <a:ea typeface="Economica"/>
              <a:cs typeface="Economica"/>
              <a:sym typeface="Economica"/>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13"/>
          <p:cNvSpPr txBox="1">
            <a:spLocks noGrp="1"/>
          </p:cNvSpPr>
          <p:nvPr>
            <p:ph type="title"/>
          </p:nvPr>
        </p:nvSpPr>
        <p:spPr>
          <a:xfrm>
            <a:off x="4724400" y="2450592"/>
            <a:ext cx="2743200" cy="64008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Arial"/>
              <a:buNone/>
            </a:pPr>
            <a:r>
              <a:rPr lang="en-US"/>
              <a:t>Thank you</a:t>
            </a:r>
            <a:endParaRPr/>
          </a:p>
        </p:txBody>
      </p:sp>
      <p:sp>
        <p:nvSpPr>
          <p:cNvPr id="331" name="Google Shape;33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2022</a:t>
            </a:r>
            <a:endParaRPr/>
          </a:p>
        </p:txBody>
      </p:sp>
      <p:sp>
        <p:nvSpPr>
          <p:cNvPr id="332" name="Google Shape;332;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sld>
</file>

<file path=ppt/theme/theme1.xml><?xml version="1.0" encoding="utf-8"?>
<a:theme xmlns:a="http://schemas.openxmlformats.org/drawingml/2006/main" name="Luxe">
  <a:themeElements>
    <a:clrScheme name="Luxe">
      <a:dk1>
        <a:srgbClr val="000000"/>
      </a:dk1>
      <a:lt1>
        <a:srgbClr val="FFFFFF"/>
      </a:lt1>
      <a:dk2>
        <a:srgbClr val="B7B7B7"/>
      </a:dk2>
      <a:lt2>
        <a:srgbClr val="CCA677"/>
      </a:lt2>
      <a:accent1>
        <a:srgbClr val="5D4037"/>
      </a:accent1>
      <a:accent2>
        <a:srgbClr val="455A64"/>
      </a:accent2>
      <a:accent3>
        <a:srgbClr val="57BB8A"/>
      </a:accent3>
      <a:accent4>
        <a:srgbClr val="78909C"/>
      </a:accent4>
      <a:accent5>
        <a:srgbClr val="607D8B"/>
      </a:accent5>
      <a:accent6>
        <a:srgbClr val="DCE755"/>
      </a:accent6>
      <a:hlink>
        <a:srgbClr val="607D8B"/>
      </a:hlink>
      <a:folHlink>
        <a:srgbClr val="607D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1976</Words>
  <Application>Microsoft Office PowerPoint</Application>
  <PresentationFormat>Widescreen</PresentationFormat>
  <Paragraphs>147</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Calibri</vt:lpstr>
      <vt:lpstr>Economica</vt:lpstr>
      <vt:lpstr>Noto Sans Symbols</vt:lpstr>
      <vt:lpstr>Open Sans</vt:lpstr>
      <vt:lpstr>Arial</vt:lpstr>
      <vt:lpstr>Times New Roman</vt:lpstr>
      <vt:lpstr>Nunito</vt:lpstr>
      <vt:lpstr>Luxe</vt:lpstr>
      <vt:lpstr>PowerPoint Presentation</vt:lpstr>
      <vt:lpstr>PowerPoint Presentation</vt:lpstr>
      <vt:lpstr>Introduction </vt:lpstr>
      <vt:lpstr>Background of problem </vt:lpstr>
      <vt:lpstr>Current options to resolve the problem </vt:lpstr>
      <vt:lpstr>Nature and impact of the complex problem on employees and their organisations.</vt:lpstr>
      <vt:lpstr>Analyses of macro-environmental factors through PESTLE  </vt:lpstr>
      <vt:lpstr>Cause and Effect Analysis</vt:lpstr>
      <vt:lpstr>CON. Cause and Effect Analysis</vt:lpstr>
      <vt:lpstr>Cause-and-effect of Absenteeism </vt:lpstr>
      <vt:lpstr>Alternative solutions to absenteeism</vt:lpstr>
      <vt:lpstr>Best alternative solution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Akif Haider Ali Rana</dc:creator>
  <cp:lastModifiedBy>Ileana Gabriela Juganaru (2106753)</cp:lastModifiedBy>
  <cp:revision>1</cp:revision>
  <dcterms:created xsi:type="dcterms:W3CDTF">2022-03-07T04:55:23Z</dcterms:created>
  <dcterms:modified xsi:type="dcterms:W3CDTF">2022-03-13T16:14:43Z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