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65" r:id="rId4"/>
    <p:sldId id="259" r:id="rId5"/>
    <p:sldId id="260" r:id="rId6"/>
    <p:sldId id="264" r:id="rId7"/>
    <p:sldId id="266" r:id="rId8"/>
    <p:sldId id="261" r:id="rId9"/>
    <p:sldId id="267" r:id="rId10"/>
    <p:sldId id="268" r:id="rId11"/>
    <p:sldId id="269" r:id="rId12"/>
    <p:sldId id="270" r:id="rId13"/>
    <p:sldId id="271" r:id="rId14"/>
    <p:sldId id="272" r:id="rId15"/>
    <p:sldId id="262" r:id="rId16"/>
    <p:sldId id="26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2D384-C855-4ADD-A58A-A8E3DC74324A}" v="120" dt="2019-02-25T13:48:27.5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16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S::urn:spo:anon#4296aed46a8fb0a3a383adedc7ced845b5a0a179f775a59c7bb44b1f040d410e::" providerId="AD" clId="Web-{E3C0B47F-F4DB-8CE1-7972-3581BABD9C5F}"/>
    <pc:docChg chg="addSld modSld">
      <pc:chgData name="Guest User" userId="S::urn:spo:anon#4296aed46a8fb0a3a383adedc7ced845b5a0a179f775a59c7bb44b1f040d410e::" providerId="AD" clId="Web-{E3C0B47F-F4DB-8CE1-7972-3581BABD9C5F}" dt="2019-02-25T21:05:09.832" v="399" actId="1076"/>
      <pc:docMkLst>
        <pc:docMk/>
      </pc:docMkLst>
      <pc:sldChg chg="addSp modSp">
        <pc:chgData name="Guest User" userId="S::urn:spo:anon#4296aed46a8fb0a3a383adedc7ced845b5a0a179f775a59c7bb44b1f040d410e::" providerId="AD" clId="Web-{E3C0B47F-F4DB-8CE1-7972-3581BABD9C5F}" dt="2019-02-25T21:04:03.911" v="394" actId="20577"/>
        <pc:sldMkLst>
          <pc:docMk/>
          <pc:sldMk cId="2214190744" sldId="260"/>
        </pc:sldMkLst>
        <pc:spChg chg="mod">
          <ac:chgData name="Guest User" userId="S::urn:spo:anon#4296aed46a8fb0a3a383adedc7ced845b5a0a179f775a59c7bb44b1f040d410e::" providerId="AD" clId="Web-{E3C0B47F-F4DB-8CE1-7972-3581BABD9C5F}" dt="2019-02-25T21:04:03.911" v="394" actId="20577"/>
          <ac:spMkLst>
            <pc:docMk/>
            <pc:sldMk cId="2214190744" sldId="260"/>
            <ac:spMk id="3" creationId="{00000000-0000-0000-0000-000000000000}"/>
          </ac:spMkLst>
        </pc:spChg>
        <pc:spChg chg="mod">
          <ac:chgData name="Guest User" userId="S::urn:spo:anon#4296aed46a8fb0a3a383adedc7ced845b5a0a179f775a59c7bb44b1f040d410e::" providerId="AD" clId="Web-{E3C0B47F-F4DB-8CE1-7972-3581BABD9C5F}" dt="2019-02-25T21:03:51.926" v="391" actId="14100"/>
          <ac:spMkLst>
            <pc:docMk/>
            <pc:sldMk cId="2214190744" sldId="260"/>
            <ac:spMk id="4" creationId="{00000000-0000-0000-0000-000000000000}"/>
          </ac:spMkLst>
        </pc:spChg>
        <pc:picChg chg="add mod">
          <ac:chgData name="Guest User" userId="S::urn:spo:anon#4296aed46a8fb0a3a383adedc7ced845b5a0a179f775a59c7bb44b1f040d410e::" providerId="AD" clId="Web-{E3C0B47F-F4DB-8CE1-7972-3581BABD9C5F}" dt="2019-02-25T20:57:07.209" v="224" actId="14100"/>
          <ac:picMkLst>
            <pc:docMk/>
            <pc:sldMk cId="2214190744" sldId="260"/>
            <ac:picMk id="5" creationId="{A3C92F96-CB95-43DE-BBFE-81CAD64EE749}"/>
          </ac:picMkLst>
        </pc:picChg>
      </pc:sldChg>
      <pc:sldChg chg="addSp delSp modSp new mod modClrScheme chgLayout">
        <pc:chgData name="Guest User" userId="S::urn:spo:anon#4296aed46a8fb0a3a383adedc7ced845b5a0a179f775a59c7bb44b1f040d410e::" providerId="AD" clId="Web-{E3C0B47F-F4DB-8CE1-7972-3581BABD9C5F}" dt="2019-02-25T21:05:09.832" v="399" actId="1076"/>
        <pc:sldMkLst>
          <pc:docMk/>
          <pc:sldMk cId="3343115593" sldId="264"/>
        </pc:sldMkLst>
        <pc:spChg chg="del">
          <ac:chgData name="Guest User" userId="S::urn:spo:anon#4296aed46a8fb0a3a383adedc7ced845b5a0a179f775a59c7bb44b1f040d410e::" providerId="AD" clId="Web-{E3C0B47F-F4DB-8CE1-7972-3581BABD9C5F}" dt="2019-02-25T20:59:29.802" v="226"/>
          <ac:spMkLst>
            <pc:docMk/>
            <pc:sldMk cId="3343115593" sldId="264"/>
            <ac:spMk id="2" creationId="{ECC8B62D-370D-4B4D-9864-AF51CFCC1DD6}"/>
          </ac:spMkLst>
        </pc:spChg>
        <pc:spChg chg="del">
          <ac:chgData name="Guest User" userId="S::urn:spo:anon#4296aed46a8fb0a3a383adedc7ced845b5a0a179f775a59c7bb44b1f040d410e::" providerId="AD" clId="Web-{E3C0B47F-F4DB-8CE1-7972-3581BABD9C5F}" dt="2019-02-25T20:59:29.802" v="226"/>
          <ac:spMkLst>
            <pc:docMk/>
            <pc:sldMk cId="3343115593" sldId="264"/>
            <ac:spMk id="3" creationId="{666E2120-1971-42FF-934E-5542AD66411B}"/>
          </ac:spMkLst>
        </pc:spChg>
        <pc:spChg chg="del">
          <ac:chgData name="Guest User" userId="S::urn:spo:anon#4296aed46a8fb0a3a383adedc7ced845b5a0a179f775a59c7bb44b1f040d410e::" providerId="AD" clId="Web-{E3C0B47F-F4DB-8CE1-7972-3581BABD9C5F}" dt="2019-02-25T20:59:29.802" v="226"/>
          <ac:spMkLst>
            <pc:docMk/>
            <pc:sldMk cId="3343115593" sldId="264"/>
            <ac:spMk id="4" creationId="{6A113871-6DA1-48C2-B71A-C8D4CD26D666}"/>
          </ac:spMkLst>
        </pc:spChg>
        <pc:spChg chg="add">
          <ac:chgData name="Guest User" userId="S::urn:spo:anon#4296aed46a8fb0a3a383adedc7ced845b5a0a179f775a59c7bb44b1f040d410e::" providerId="AD" clId="Web-{E3C0B47F-F4DB-8CE1-7972-3581BABD9C5F}" dt="2019-02-25T21:04:21.082" v="396"/>
          <ac:spMkLst>
            <pc:docMk/>
            <pc:sldMk cId="3343115593" sldId="264"/>
            <ac:spMk id="8" creationId="{538A5FF7-1668-43FD-98F7-68F642BB0BCF}"/>
          </ac:spMkLst>
        </pc:spChg>
        <pc:picChg chg="add mod modCrop">
          <ac:chgData name="Guest User" userId="S::urn:spo:anon#4296aed46a8fb0a3a383adedc7ced845b5a0a179f775a59c7bb44b1f040d410e::" providerId="AD" clId="Web-{E3C0B47F-F4DB-8CE1-7972-3581BABD9C5F}" dt="2019-02-25T21:05:09.832" v="399" actId="1076"/>
          <ac:picMkLst>
            <pc:docMk/>
            <pc:sldMk cId="3343115593" sldId="264"/>
            <ac:picMk id="5" creationId="{96990E16-2150-456E-BA75-3302D172C861}"/>
          </ac:picMkLst>
        </pc:picChg>
        <pc:picChg chg="add">
          <ac:chgData name="Guest User" userId="S::urn:spo:anon#4296aed46a8fb0a3a383adedc7ced845b5a0a179f775a59c7bb44b1f040d410e::" providerId="AD" clId="Web-{E3C0B47F-F4DB-8CE1-7972-3581BABD9C5F}" dt="2019-02-25T21:04:37.723" v="397"/>
          <ac:picMkLst>
            <pc:docMk/>
            <pc:sldMk cId="3343115593" sldId="264"/>
            <ac:picMk id="10" creationId="{81A02C60-0BD2-4A56-BD51-2E75FA68CFA3}"/>
          </ac:picMkLst>
        </pc:picChg>
      </pc:sldChg>
    </pc:docChg>
  </pc:docChgLst>
  <pc:docChgLst>
    <pc:chgData name="David Stacey" userId="S::david.stacey@uwtsd.ac.uk::6e25bcea-c703-499a-b54e-663d1eeaca2d" providerId="AD" clId="Web-{D6A5C2BF-29CF-29C5-DFE5-9DA6E968B22C}"/>
    <pc:docChg chg="addSld delSld modSld">
      <pc:chgData name="David Stacey" userId="S::david.stacey@uwtsd.ac.uk::6e25bcea-c703-499a-b54e-663d1eeaca2d" providerId="AD" clId="Web-{D6A5C2BF-29CF-29C5-DFE5-9DA6E968B22C}" dt="2019-02-27T11:35:24.987" v="615" actId="20577"/>
      <pc:docMkLst>
        <pc:docMk/>
      </pc:docMkLst>
      <pc:sldChg chg="del">
        <pc:chgData name="David Stacey" userId="S::david.stacey@uwtsd.ac.uk::6e25bcea-c703-499a-b54e-663d1eeaca2d" providerId="AD" clId="Web-{D6A5C2BF-29CF-29C5-DFE5-9DA6E968B22C}" dt="2019-02-27T11:23:53.122" v="357"/>
        <pc:sldMkLst>
          <pc:docMk/>
          <pc:sldMk cId="1743118846" sldId="257"/>
        </pc:sldMkLst>
      </pc:sldChg>
      <pc:sldChg chg="modSp">
        <pc:chgData name="David Stacey" userId="S::david.stacey@uwtsd.ac.uk::6e25bcea-c703-499a-b54e-663d1eeaca2d" providerId="AD" clId="Web-{D6A5C2BF-29CF-29C5-DFE5-9DA6E968B22C}" dt="2019-02-27T11:35:24.987" v="614" actId="20577"/>
        <pc:sldMkLst>
          <pc:docMk/>
          <pc:sldMk cId="2861721990" sldId="258"/>
        </pc:sldMkLst>
        <pc:spChg chg="mod">
          <ac:chgData name="David Stacey" userId="S::david.stacey@uwtsd.ac.uk::6e25bcea-c703-499a-b54e-663d1eeaca2d" providerId="AD" clId="Web-{D6A5C2BF-29CF-29C5-DFE5-9DA6E968B22C}" dt="2019-02-27T11:35:19.455" v="607" actId="20577"/>
          <ac:spMkLst>
            <pc:docMk/>
            <pc:sldMk cId="2861721990" sldId="258"/>
            <ac:spMk id="3" creationId="{00000000-0000-0000-0000-000000000000}"/>
          </ac:spMkLst>
        </pc:spChg>
        <pc:spChg chg="mod">
          <ac:chgData name="David Stacey" userId="S::david.stacey@uwtsd.ac.uk::6e25bcea-c703-499a-b54e-663d1eeaca2d" providerId="AD" clId="Web-{D6A5C2BF-29CF-29C5-DFE5-9DA6E968B22C}" dt="2019-02-27T11:35:24.987" v="614" actId="20577"/>
          <ac:spMkLst>
            <pc:docMk/>
            <pc:sldMk cId="2861721990" sldId="258"/>
            <ac:spMk id="4" creationId="{00000000-0000-0000-0000-000000000000}"/>
          </ac:spMkLst>
        </pc:spChg>
      </pc:sldChg>
      <pc:sldChg chg="modSp">
        <pc:chgData name="David Stacey" userId="S::david.stacey@uwtsd.ac.uk::6e25bcea-c703-499a-b54e-663d1eeaca2d" providerId="AD" clId="Web-{D6A5C2BF-29CF-29C5-DFE5-9DA6E968B22C}" dt="2019-02-27T11:34:04.471" v="600"/>
        <pc:sldMkLst>
          <pc:docMk/>
          <pc:sldMk cId="1409351186" sldId="259"/>
        </pc:sldMkLst>
        <pc:graphicFrameChg chg="mod modGraphic">
          <ac:chgData name="David Stacey" userId="S::david.stacey@uwtsd.ac.uk::6e25bcea-c703-499a-b54e-663d1eeaca2d" providerId="AD" clId="Web-{D6A5C2BF-29CF-29C5-DFE5-9DA6E968B22C}" dt="2019-02-27T11:34:04.471" v="600"/>
          <ac:graphicFrameMkLst>
            <pc:docMk/>
            <pc:sldMk cId="1409351186" sldId="259"/>
            <ac:graphicFrameMk id="3" creationId="{00000000-0000-0000-0000-000000000000}"/>
          </ac:graphicFrameMkLst>
        </pc:graphicFrameChg>
      </pc:sldChg>
      <pc:sldChg chg="addSp delSp modSp">
        <pc:chgData name="David Stacey" userId="S::david.stacey@uwtsd.ac.uk::6e25bcea-c703-499a-b54e-663d1eeaca2d" providerId="AD" clId="Web-{D6A5C2BF-29CF-29C5-DFE5-9DA6E968B22C}" dt="2019-02-27T11:26:53.779" v="399" actId="1076"/>
        <pc:sldMkLst>
          <pc:docMk/>
          <pc:sldMk cId="233242030" sldId="262"/>
        </pc:sldMkLst>
        <pc:spChg chg="mod">
          <ac:chgData name="David Stacey" userId="S::david.stacey@uwtsd.ac.uk::6e25bcea-c703-499a-b54e-663d1eeaca2d" providerId="AD" clId="Web-{D6A5C2BF-29CF-29C5-DFE5-9DA6E968B22C}" dt="2019-02-27T11:24:58.372" v="375" actId="20577"/>
          <ac:spMkLst>
            <pc:docMk/>
            <pc:sldMk cId="233242030" sldId="262"/>
            <ac:spMk id="2" creationId="{00000000-0000-0000-0000-000000000000}"/>
          </ac:spMkLst>
        </pc:spChg>
        <pc:spChg chg="del">
          <ac:chgData name="David Stacey" userId="S::david.stacey@uwtsd.ac.uk::6e25bcea-c703-499a-b54e-663d1eeaca2d" providerId="AD" clId="Web-{D6A5C2BF-29CF-29C5-DFE5-9DA6E968B22C}" dt="2019-02-27T10:57:01.890" v="26"/>
          <ac:spMkLst>
            <pc:docMk/>
            <pc:sldMk cId="233242030" sldId="262"/>
            <ac:spMk id="3" creationId="{00000000-0000-0000-0000-000000000000}"/>
          </ac:spMkLst>
        </pc:spChg>
        <pc:spChg chg="del">
          <ac:chgData name="David Stacey" userId="S::david.stacey@uwtsd.ac.uk::6e25bcea-c703-499a-b54e-663d1eeaca2d" providerId="AD" clId="Web-{D6A5C2BF-29CF-29C5-DFE5-9DA6E968B22C}" dt="2019-02-27T10:56:59.046" v="25"/>
          <ac:spMkLst>
            <pc:docMk/>
            <pc:sldMk cId="233242030" sldId="262"/>
            <ac:spMk id="4" creationId="{00000000-0000-0000-0000-000000000000}"/>
          </ac:spMkLst>
        </pc:spChg>
        <pc:spChg chg="add del mod">
          <ac:chgData name="David Stacey" userId="S::david.stacey@uwtsd.ac.uk::6e25bcea-c703-499a-b54e-663d1eeaca2d" providerId="AD" clId="Web-{D6A5C2BF-29CF-29C5-DFE5-9DA6E968B22C}" dt="2019-02-27T10:57:06.829" v="29"/>
          <ac:spMkLst>
            <pc:docMk/>
            <pc:sldMk cId="233242030" sldId="262"/>
            <ac:spMk id="6" creationId="{012658A2-8D97-45B6-917D-79455A5DFA5A}"/>
          </ac:spMkLst>
        </pc:spChg>
        <pc:spChg chg="add del mod">
          <ac:chgData name="David Stacey" userId="S::david.stacey@uwtsd.ac.uk::6e25bcea-c703-499a-b54e-663d1eeaca2d" providerId="AD" clId="Web-{D6A5C2BF-29CF-29C5-DFE5-9DA6E968B22C}" dt="2019-02-27T10:57:05.749" v="28"/>
          <ac:spMkLst>
            <pc:docMk/>
            <pc:sldMk cId="233242030" sldId="262"/>
            <ac:spMk id="8" creationId="{F16BC5BA-C55E-4323-8A30-A63987B74367}"/>
          </ac:spMkLst>
        </pc:spChg>
        <pc:spChg chg="add mod">
          <ac:chgData name="David Stacey" userId="S::david.stacey@uwtsd.ac.uk::6e25bcea-c703-499a-b54e-663d1eeaca2d" providerId="AD" clId="Web-{D6A5C2BF-29CF-29C5-DFE5-9DA6E968B22C}" dt="2019-02-27T11:24:53.185" v="370" actId="20577"/>
          <ac:spMkLst>
            <pc:docMk/>
            <pc:sldMk cId="233242030" sldId="262"/>
            <ac:spMk id="11" creationId="{FCD2B6DF-4F6E-41E7-9D18-D81D017A0872}"/>
          </ac:spMkLst>
        </pc:spChg>
        <pc:spChg chg="add mod">
          <ac:chgData name="David Stacey" userId="S::david.stacey@uwtsd.ac.uk::6e25bcea-c703-499a-b54e-663d1eeaca2d" providerId="AD" clId="Web-{D6A5C2BF-29CF-29C5-DFE5-9DA6E968B22C}" dt="2019-02-27T11:26:53.779" v="399" actId="1076"/>
          <ac:spMkLst>
            <pc:docMk/>
            <pc:sldMk cId="233242030" sldId="262"/>
            <ac:spMk id="14" creationId="{F7DF2D07-E944-40D9-A066-8DF9DDEB5C19}"/>
          </ac:spMkLst>
        </pc:spChg>
        <pc:spChg chg="add mod">
          <ac:chgData name="David Stacey" userId="S::david.stacey@uwtsd.ac.uk::6e25bcea-c703-499a-b54e-663d1eeaca2d" providerId="AD" clId="Web-{D6A5C2BF-29CF-29C5-DFE5-9DA6E968B22C}" dt="2019-02-27T11:19:38.293" v="179" actId="20577"/>
          <ac:spMkLst>
            <pc:docMk/>
            <pc:sldMk cId="233242030" sldId="262"/>
            <ac:spMk id="15" creationId="{1BDCF7CE-8E34-41B2-B1F3-08CD7B141388}"/>
          </ac:spMkLst>
        </pc:spChg>
        <pc:spChg chg="add mod">
          <ac:chgData name="David Stacey" userId="S::david.stacey@uwtsd.ac.uk::6e25bcea-c703-499a-b54e-663d1eeaca2d" providerId="AD" clId="Web-{D6A5C2BF-29CF-29C5-DFE5-9DA6E968B22C}" dt="2019-02-27T11:25:17.685" v="385" actId="1076"/>
          <ac:spMkLst>
            <pc:docMk/>
            <pc:sldMk cId="233242030" sldId="262"/>
            <ac:spMk id="16" creationId="{AFC95FDA-9DB2-4F9F-8973-C61E5A9FE626}"/>
          </ac:spMkLst>
        </pc:spChg>
        <pc:picChg chg="add mod">
          <ac:chgData name="David Stacey" userId="S::david.stacey@uwtsd.ac.uk::6e25bcea-c703-499a-b54e-663d1eeaca2d" providerId="AD" clId="Web-{D6A5C2BF-29CF-29C5-DFE5-9DA6E968B22C}" dt="2019-02-27T10:57:18.733" v="32" actId="1076"/>
          <ac:picMkLst>
            <pc:docMk/>
            <pc:sldMk cId="233242030" sldId="262"/>
            <ac:picMk id="10" creationId="{98786D62-B0DB-47F4-973C-470AD50359CD}"/>
          </ac:picMkLst>
        </pc:picChg>
        <pc:picChg chg="add del">
          <ac:chgData name="David Stacey" userId="S::david.stacey@uwtsd.ac.uk::6e25bcea-c703-499a-b54e-663d1eeaca2d" providerId="AD" clId="Web-{D6A5C2BF-29CF-29C5-DFE5-9DA6E968B22C}" dt="2019-02-27T10:58:57.640" v="68"/>
          <ac:picMkLst>
            <pc:docMk/>
            <pc:sldMk cId="233242030" sldId="262"/>
            <ac:picMk id="13" creationId="{B364135B-21C3-43D3-A2CD-1674628D69C9}"/>
          </ac:picMkLst>
        </pc:picChg>
      </pc:sldChg>
      <pc:sldChg chg="modSp">
        <pc:chgData name="David Stacey" userId="S::david.stacey@uwtsd.ac.uk::6e25bcea-c703-499a-b54e-663d1eeaca2d" providerId="AD" clId="Web-{D6A5C2BF-29CF-29C5-DFE5-9DA6E968B22C}" dt="2019-02-27T11:30:08.014" v="540" actId="20577"/>
        <pc:sldMkLst>
          <pc:docMk/>
          <pc:sldMk cId="4057390226" sldId="263"/>
        </pc:sldMkLst>
        <pc:spChg chg="mod">
          <ac:chgData name="David Stacey" userId="S::david.stacey@uwtsd.ac.uk::6e25bcea-c703-499a-b54e-663d1eeaca2d" providerId="AD" clId="Web-{D6A5C2BF-29CF-29C5-DFE5-9DA6E968B22C}" dt="2019-02-27T11:23:49.747" v="356" actId="1076"/>
          <ac:spMkLst>
            <pc:docMk/>
            <pc:sldMk cId="4057390226" sldId="263"/>
            <ac:spMk id="2" creationId="{00000000-0000-0000-0000-000000000000}"/>
          </ac:spMkLst>
        </pc:spChg>
        <pc:spChg chg="mod">
          <ac:chgData name="David Stacey" userId="S::david.stacey@uwtsd.ac.uk::6e25bcea-c703-499a-b54e-663d1eeaca2d" providerId="AD" clId="Web-{D6A5C2BF-29CF-29C5-DFE5-9DA6E968B22C}" dt="2019-02-27T11:30:08.014" v="540" actId="20577"/>
          <ac:spMkLst>
            <pc:docMk/>
            <pc:sldMk cId="4057390226" sldId="263"/>
            <ac:spMk id="3" creationId="{00000000-0000-0000-0000-000000000000}"/>
          </ac:spMkLst>
        </pc:spChg>
        <pc:spChg chg="mod">
          <ac:chgData name="David Stacey" userId="S::david.stacey@uwtsd.ac.uk::6e25bcea-c703-499a-b54e-663d1eeaca2d" providerId="AD" clId="Web-{D6A5C2BF-29CF-29C5-DFE5-9DA6E968B22C}" dt="2019-02-27T11:29:54.561" v="536" actId="1076"/>
          <ac:spMkLst>
            <pc:docMk/>
            <pc:sldMk cId="4057390226" sldId="263"/>
            <ac:spMk id="4" creationId="{00000000-0000-0000-0000-000000000000}"/>
          </ac:spMkLst>
        </pc:spChg>
      </pc:sldChg>
      <pc:sldChg chg="modSp">
        <pc:chgData name="David Stacey" userId="S::david.stacey@uwtsd.ac.uk::6e25bcea-c703-499a-b54e-663d1eeaca2d" providerId="AD" clId="Web-{D6A5C2BF-29CF-29C5-DFE5-9DA6E968B22C}" dt="2019-02-27T10:56:44.186" v="24" actId="14100"/>
        <pc:sldMkLst>
          <pc:docMk/>
          <pc:sldMk cId="3343115593" sldId="264"/>
        </pc:sldMkLst>
        <pc:spChg chg="mod">
          <ac:chgData name="David Stacey" userId="S::david.stacey@uwtsd.ac.uk::6e25bcea-c703-499a-b54e-663d1eeaca2d" providerId="AD" clId="Web-{D6A5C2BF-29CF-29C5-DFE5-9DA6E968B22C}" dt="2019-02-27T10:56:32.405" v="10" actId="14100"/>
          <ac:spMkLst>
            <pc:docMk/>
            <pc:sldMk cId="3343115593" sldId="264"/>
            <ac:spMk id="6" creationId="{CA054E65-5036-42E5-A823-6163CD23424E}"/>
          </ac:spMkLst>
        </pc:spChg>
        <pc:spChg chg="mod">
          <ac:chgData name="David Stacey" userId="S::david.stacey@uwtsd.ac.uk::6e25bcea-c703-499a-b54e-663d1eeaca2d" providerId="AD" clId="Web-{D6A5C2BF-29CF-29C5-DFE5-9DA6E968B22C}" dt="2019-02-27T10:56:44.186" v="24" actId="14100"/>
          <ac:spMkLst>
            <pc:docMk/>
            <pc:sldMk cId="3343115593" sldId="264"/>
            <ac:spMk id="9" creationId="{6EAE14A7-2117-4024-BFDF-74C2FF38EFFA}"/>
          </ac:spMkLst>
        </pc:spChg>
      </pc:sldChg>
      <pc:sldChg chg="modSp">
        <pc:chgData name="David Stacey" userId="S::david.stacey@uwtsd.ac.uk::6e25bcea-c703-499a-b54e-663d1eeaca2d" providerId="AD" clId="Web-{D6A5C2BF-29CF-29C5-DFE5-9DA6E968B22C}" dt="2019-02-27T11:34:53.549" v="602" actId="1076"/>
        <pc:sldMkLst>
          <pc:docMk/>
          <pc:sldMk cId="1769350732" sldId="266"/>
        </pc:sldMkLst>
        <pc:picChg chg="mod">
          <ac:chgData name="David Stacey" userId="S::david.stacey@uwtsd.ac.uk::6e25bcea-c703-499a-b54e-663d1eeaca2d" providerId="AD" clId="Web-{D6A5C2BF-29CF-29C5-DFE5-9DA6E968B22C}" dt="2019-02-27T11:34:53.549" v="602" actId="1076"/>
          <ac:picMkLst>
            <pc:docMk/>
            <pc:sldMk cId="1769350732" sldId="266"/>
            <ac:picMk id="3" creationId="{00000000-0000-0000-0000-000000000000}"/>
          </ac:picMkLst>
        </pc:picChg>
      </pc:sldChg>
      <pc:sldChg chg="delSp add del replId">
        <pc:chgData name="David Stacey" userId="S::david.stacey@uwtsd.ac.uk::6e25bcea-c703-499a-b54e-663d1eeaca2d" providerId="AD" clId="Web-{D6A5C2BF-29CF-29C5-DFE5-9DA6E968B22C}" dt="2019-02-27T11:19:39.684" v="181"/>
        <pc:sldMkLst>
          <pc:docMk/>
          <pc:sldMk cId="3485127384" sldId="267"/>
        </pc:sldMkLst>
        <pc:spChg chg="del">
          <ac:chgData name="David Stacey" userId="S::david.stacey@uwtsd.ac.uk::6e25bcea-c703-499a-b54e-663d1eeaca2d" providerId="AD" clId="Web-{D6A5C2BF-29CF-29C5-DFE5-9DA6E968B22C}" dt="2019-02-27T11:11:10.930" v="99"/>
          <ac:spMkLst>
            <pc:docMk/>
            <pc:sldMk cId="3485127384" sldId="267"/>
            <ac:spMk id="11" creationId="{FCD2B6DF-4F6E-41E7-9D18-D81D017A0872}"/>
          </ac:spMkLst>
        </pc:spChg>
        <pc:spChg chg="del">
          <ac:chgData name="David Stacey" userId="S::david.stacey@uwtsd.ac.uk::6e25bcea-c703-499a-b54e-663d1eeaca2d" providerId="AD" clId="Web-{D6A5C2BF-29CF-29C5-DFE5-9DA6E968B22C}" dt="2019-02-27T11:11:12.590" v="100"/>
          <ac:spMkLst>
            <pc:docMk/>
            <pc:sldMk cId="3485127384" sldId="267"/>
            <ac:spMk id="14" creationId="{F7DF2D07-E944-40D9-A066-8DF9DDEB5C19}"/>
          </ac:spMkLst>
        </pc:spChg>
        <pc:spChg chg="del">
          <ac:chgData name="David Stacey" userId="S::david.stacey@uwtsd.ac.uk::6e25bcea-c703-499a-b54e-663d1eeaca2d" providerId="AD" clId="Web-{D6A5C2BF-29CF-29C5-DFE5-9DA6E968B22C}" dt="2019-02-27T11:11:14.076" v="101"/>
          <ac:spMkLst>
            <pc:docMk/>
            <pc:sldMk cId="3485127384" sldId="267"/>
            <ac:spMk id="15" creationId="{1BDCF7CE-8E34-41B2-B1F3-08CD7B141388}"/>
          </ac:spMkLst>
        </pc:spChg>
        <pc:picChg chg="del">
          <ac:chgData name="David Stacey" userId="S::david.stacey@uwtsd.ac.uk::6e25bcea-c703-499a-b54e-663d1eeaca2d" providerId="AD" clId="Web-{D6A5C2BF-29CF-29C5-DFE5-9DA6E968B22C}" dt="2019-02-27T11:10:58.251" v="97"/>
          <ac:picMkLst>
            <pc:docMk/>
            <pc:sldMk cId="3485127384" sldId="267"/>
            <ac:picMk id="10" creationId="{98786D62-B0DB-47F4-973C-470AD50359CD}"/>
          </ac:picMkLst>
        </pc:picChg>
      </pc:sldChg>
      <pc:sldChg chg="add del replId">
        <pc:chgData name="David Stacey" userId="S::david.stacey@uwtsd.ac.uk::6e25bcea-c703-499a-b54e-663d1eeaca2d" providerId="AD" clId="Web-{D6A5C2BF-29CF-29C5-DFE5-9DA6E968B22C}" dt="2019-02-27T11:19:43.840" v="182"/>
        <pc:sldMkLst>
          <pc:docMk/>
          <pc:sldMk cId="246396519" sldId="268"/>
        </pc:sldMkLst>
      </pc:sldChg>
    </pc:docChg>
  </pc:docChgLst>
  <pc:docChgLst>
    <pc:chgData name="Guest User" userId="S::urn:spo:anon#4296aed46a8fb0a3a383adedc7ced845b5a0a179f775a59c7bb44b1f040d410e::" providerId="AD" clId="Web-{1691CF73-EEA4-F1AB-BD32-159F80749E53}"/>
    <pc:docChg chg="modSld">
      <pc:chgData name="Guest User" userId="S::urn:spo:anon#4296aed46a8fb0a3a383adedc7ced845b5a0a179f775a59c7bb44b1f040d410e::" providerId="AD" clId="Web-{1691CF73-EEA4-F1AB-BD32-159F80749E53}" dt="2019-02-25T21:21:25.667" v="84" actId="20577"/>
      <pc:docMkLst>
        <pc:docMk/>
      </pc:docMkLst>
      <pc:sldChg chg="addSp modSp">
        <pc:chgData name="Guest User" userId="S::urn:spo:anon#4296aed46a8fb0a3a383adedc7ced845b5a0a179f775a59c7bb44b1f040d410e::" providerId="AD" clId="Web-{1691CF73-EEA4-F1AB-BD32-159F80749E53}" dt="2019-02-25T21:21:23.855" v="82" actId="20577"/>
        <pc:sldMkLst>
          <pc:docMk/>
          <pc:sldMk cId="3343115593" sldId="264"/>
        </pc:sldMkLst>
        <pc:spChg chg="add">
          <ac:chgData name="Guest User" userId="S::urn:spo:anon#4296aed46a8fb0a3a383adedc7ced845b5a0a179f775a59c7bb44b1f040d410e::" providerId="AD" clId="Web-{1691CF73-EEA4-F1AB-BD32-159F80749E53}" dt="2019-02-25T21:19:52.683" v="15"/>
          <ac:spMkLst>
            <pc:docMk/>
            <pc:sldMk cId="3343115593" sldId="264"/>
            <ac:spMk id="4" creationId="{1123815C-1FC7-45C3-9FE9-7E133F656A6B}"/>
          </ac:spMkLst>
        </pc:spChg>
        <pc:spChg chg="add mod">
          <ac:chgData name="Guest User" userId="S::urn:spo:anon#4296aed46a8fb0a3a383adedc7ced845b5a0a179f775a59c7bb44b1f040d410e::" providerId="AD" clId="Web-{1691CF73-EEA4-F1AB-BD32-159F80749E53}" dt="2019-02-25T21:20:41.761" v="53" actId="1076"/>
          <ac:spMkLst>
            <pc:docMk/>
            <pc:sldMk cId="3343115593" sldId="264"/>
            <ac:spMk id="6" creationId="{CA054E65-5036-42E5-A823-6163CD23424E}"/>
          </ac:spMkLst>
        </pc:spChg>
        <pc:spChg chg="add mod">
          <ac:chgData name="Guest User" userId="S::urn:spo:anon#4296aed46a8fb0a3a383adedc7ced845b5a0a179f775a59c7bb44b1f040d410e::" providerId="AD" clId="Web-{1691CF73-EEA4-F1AB-BD32-159F80749E53}" dt="2019-02-25T21:21:23.855" v="82" actId="20577"/>
          <ac:spMkLst>
            <pc:docMk/>
            <pc:sldMk cId="3343115593" sldId="264"/>
            <ac:spMk id="9" creationId="{6EAE14A7-2117-4024-BFDF-74C2FF38EFFA}"/>
          </ac:spMkLst>
        </pc:spChg>
        <pc:picChg chg="add mod modCrop">
          <ac:chgData name="Guest User" userId="S::urn:spo:anon#4296aed46a8fb0a3a383adedc7ced845b5a0a179f775a59c7bb44b1f040d410e::" providerId="AD" clId="Web-{1691CF73-EEA4-F1AB-BD32-159F80749E53}" dt="2019-02-25T21:19:34.074" v="13" actId="1076"/>
          <ac:picMkLst>
            <pc:docMk/>
            <pc:sldMk cId="3343115593" sldId="264"/>
            <ac:picMk id="2" creationId="{BE5E1885-C7F4-429D-8794-AB5396202FC5}"/>
          </ac:picMkLst>
        </pc:picChg>
        <pc:picChg chg="mod">
          <ac:chgData name="Guest User" userId="S::urn:spo:anon#4296aed46a8fb0a3a383adedc7ced845b5a0a179f775a59c7bb44b1f040d410e::" providerId="AD" clId="Web-{1691CF73-EEA4-F1AB-BD32-159F80749E53}" dt="2019-02-25T21:19:39.293" v="14" actId="1076"/>
          <ac:picMkLst>
            <pc:docMk/>
            <pc:sldMk cId="3343115593" sldId="264"/>
            <ac:picMk id="5" creationId="{96990E16-2150-456E-BA75-3302D172C861}"/>
          </ac:picMkLst>
        </pc:picChg>
      </pc:sldChg>
    </pc:docChg>
  </pc:docChgLst>
  <pc:docChgLst>
    <pc:chgData name="Aled P Williams" userId="S::aled.p.williams@uwtsd.ac.uk::45415874-acc2-48ed-8104-88073fd63d73" providerId="AD" clId="Web-{09E2D384-C855-4ADD-A58A-A8E3DC74324A}"/>
    <pc:docChg chg="modSld">
      <pc:chgData name="Aled P Williams" userId="S::aled.p.williams@uwtsd.ac.uk::45415874-acc2-48ed-8104-88073fd63d73" providerId="AD" clId="Web-{09E2D384-C855-4ADD-A58A-A8E3DC74324A}" dt="2019-02-25T13:48:34.663" v="245" actId="20577"/>
      <pc:docMkLst>
        <pc:docMk/>
      </pc:docMkLst>
      <pc:sldChg chg="modSp">
        <pc:chgData name="Aled P Williams" userId="S::aled.p.williams@uwtsd.ac.uk::45415874-acc2-48ed-8104-88073fd63d73" providerId="AD" clId="Web-{09E2D384-C855-4ADD-A58A-A8E3DC74324A}" dt="2019-02-25T13:46:52.069" v="124" actId="20577"/>
        <pc:sldMkLst>
          <pc:docMk/>
          <pc:sldMk cId="2861721990" sldId="258"/>
        </pc:sldMkLst>
        <pc:spChg chg="mod">
          <ac:chgData name="Aled P Williams" userId="S::aled.p.williams@uwtsd.ac.uk::45415874-acc2-48ed-8104-88073fd63d73" providerId="AD" clId="Web-{09E2D384-C855-4ADD-A58A-A8E3DC74324A}" dt="2019-02-25T13:46:50.070" v="122" actId="20577"/>
          <ac:spMkLst>
            <pc:docMk/>
            <pc:sldMk cId="2861721990" sldId="258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09E2D384-C855-4ADD-A58A-A8E3DC74324A}" dt="2019-02-25T13:46:52.069" v="124" actId="20577"/>
          <ac:spMkLst>
            <pc:docMk/>
            <pc:sldMk cId="2861721990" sldId="258"/>
            <ac:spMk id="4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09E2D384-C855-4ADD-A58A-A8E3DC74324A}" dt="2019-02-25T13:47:49.069" v="199" actId="20577"/>
        <pc:sldMkLst>
          <pc:docMk/>
          <pc:sldMk cId="1409351186" sldId="259"/>
        </pc:sldMkLst>
        <pc:spChg chg="mod">
          <ac:chgData name="Aled P Williams" userId="S::aled.p.williams@uwtsd.ac.uk::45415874-acc2-48ed-8104-88073fd63d73" providerId="AD" clId="Web-{09E2D384-C855-4ADD-A58A-A8E3DC74324A}" dt="2019-02-25T13:47:49.069" v="199" actId="20577"/>
          <ac:spMkLst>
            <pc:docMk/>
            <pc:sldMk cId="1409351186" sldId="259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09E2D384-C855-4ADD-A58A-A8E3DC74324A}" dt="2019-02-25T13:47:35.085" v="184" actId="20577"/>
        <pc:sldMkLst>
          <pc:docMk/>
          <pc:sldMk cId="2214190744" sldId="260"/>
        </pc:sldMkLst>
        <pc:spChg chg="mod">
          <ac:chgData name="Aled P Williams" userId="S::aled.p.williams@uwtsd.ac.uk::45415874-acc2-48ed-8104-88073fd63d73" providerId="AD" clId="Web-{09E2D384-C855-4ADD-A58A-A8E3DC74324A}" dt="2019-02-25T13:47:35.085" v="184" actId="20577"/>
          <ac:spMkLst>
            <pc:docMk/>
            <pc:sldMk cId="2214190744" sldId="260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09E2D384-C855-4ADD-A58A-A8E3DC74324A}" dt="2019-02-25T13:48:08.463" v="232" actId="20577"/>
        <pc:sldMkLst>
          <pc:docMk/>
          <pc:sldMk cId="737838827" sldId="261"/>
        </pc:sldMkLst>
        <pc:spChg chg="mod">
          <ac:chgData name="Aled P Williams" userId="S::aled.p.williams@uwtsd.ac.uk::45415874-acc2-48ed-8104-88073fd63d73" providerId="AD" clId="Web-{09E2D384-C855-4ADD-A58A-A8E3DC74324A}" dt="2019-02-25T13:48:08.463" v="232" actId="20577"/>
          <ac:spMkLst>
            <pc:docMk/>
            <pc:sldMk cId="737838827" sldId="261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09E2D384-C855-4ADD-A58A-A8E3DC74324A}" dt="2019-02-25T13:48:27.585" v="243" actId="20577"/>
        <pc:sldMkLst>
          <pc:docMk/>
          <pc:sldMk cId="233242030" sldId="262"/>
        </pc:sldMkLst>
        <pc:spChg chg="mod">
          <ac:chgData name="Aled P Williams" userId="S::aled.p.williams@uwtsd.ac.uk::45415874-acc2-48ed-8104-88073fd63d73" providerId="AD" clId="Web-{09E2D384-C855-4ADD-A58A-A8E3DC74324A}" dt="2019-02-25T13:48:27.585" v="243" actId="20577"/>
          <ac:spMkLst>
            <pc:docMk/>
            <pc:sldMk cId="233242030" sldId="262"/>
            <ac:spMk id="2" creationId="{00000000-0000-0000-0000-000000000000}"/>
          </ac:spMkLst>
        </pc:spChg>
      </pc:sldChg>
    </pc:docChg>
  </pc:docChgLst>
  <pc:docChgLst>
    <pc:chgData name="Guest User" userId="S::urn:spo:anon#2366b52ae965352f12c9c02eb665674e4de986665fb53880f67dcae95670cdce::" providerId="AD" clId="Web-{D99D996A-9E06-D4FC-6D61-123DD36CC59F}"/>
    <pc:docChg chg="modSld">
      <pc:chgData name="Guest User" userId="S::urn:spo:anon#2366b52ae965352f12c9c02eb665674e4de986665fb53880f67dcae95670cdce::" providerId="AD" clId="Web-{D99D996A-9E06-D4FC-6D61-123DD36CC59F}" dt="2019-02-26T21:34:01.277" v="21" actId="20577"/>
      <pc:docMkLst>
        <pc:docMk/>
      </pc:docMkLst>
      <pc:sldChg chg="modSp">
        <pc:chgData name="Guest User" userId="S::urn:spo:anon#2366b52ae965352f12c9c02eb665674e4de986665fb53880f67dcae95670cdce::" providerId="AD" clId="Web-{D99D996A-9E06-D4FC-6D61-123DD36CC59F}" dt="2019-02-26T21:34:00.308" v="19" actId="20577"/>
        <pc:sldMkLst>
          <pc:docMk/>
          <pc:sldMk cId="2861721990" sldId="258"/>
        </pc:sldMkLst>
        <pc:spChg chg="mod">
          <ac:chgData name="Guest User" userId="S::urn:spo:anon#2366b52ae965352f12c9c02eb665674e4de986665fb53880f67dcae95670cdce::" providerId="AD" clId="Web-{D99D996A-9E06-D4FC-6D61-123DD36CC59F}" dt="2019-02-26T21:34:00.308" v="19" actId="20577"/>
          <ac:spMkLst>
            <pc:docMk/>
            <pc:sldMk cId="2861721990" sldId="258"/>
            <ac:spMk id="2" creationId="{00000000-0000-0000-0000-000000000000}"/>
          </ac:spMkLst>
        </pc:spChg>
      </pc:sldChg>
      <pc:sldChg chg="addSp delSp modSp">
        <pc:chgData name="Guest User" userId="S::urn:spo:anon#2366b52ae965352f12c9c02eb665674e4de986665fb53880f67dcae95670cdce::" providerId="AD" clId="Web-{D99D996A-9E06-D4FC-6D61-123DD36CC59F}" dt="2019-02-26T21:33:47.433" v="12" actId="20577"/>
        <pc:sldMkLst>
          <pc:docMk/>
          <pc:sldMk cId="1409351186" sldId="259"/>
        </pc:sldMkLst>
        <pc:spChg chg="mod">
          <ac:chgData name="Guest User" userId="S::urn:spo:anon#2366b52ae965352f12c9c02eb665674e4de986665fb53880f67dcae95670cdce::" providerId="AD" clId="Web-{D99D996A-9E06-D4FC-6D61-123DD36CC59F}" dt="2019-02-26T21:33:47.433" v="12" actId="20577"/>
          <ac:spMkLst>
            <pc:docMk/>
            <pc:sldMk cId="1409351186" sldId="259"/>
            <ac:spMk id="2" creationId="{00000000-0000-0000-0000-000000000000}"/>
          </ac:spMkLst>
        </pc:spChg>
        <pc:spChg chg="del">
          <ac:chgData name="Guest User" userId="S::urn:spo:anon#2366b52ae965352f12c9c02eb665674e4de986665fb53880f67dcae95670cdce::" providerId="AD" clId="Web-{D99D996A-9E06-D4FC-6D61-123DD36CC59F}" dt="2019-02-26T21:33:28.277" v="0"/>
          <ac:spMkLst>
            <pc:docMk/>
            <pc:sldMk cId="1409351186" sldId="259"/>
            <ac:spMk id="3" creationId="{00000000-0000-0000-0000-000000000000}"/>
          </ac:spMkLst>
        </pc:spChg>
        <pc:spChg chg="del mod">
          <ac:chgData name="Guest User" userId="S::urn:spo:anon#2366b52ae965352f12c9c02eb665674e4de986665fb53880f67dcae95670cdce::" providerId="AD" clId="Web-{D99D996A-9E06-D4FC-6D61-123DD36CC59F}" dt="2019-02-26T21:33:31.855" v="2"/>
          <ac:spMkLst>
            <pc:docMk/>
            <pc:sldMk cId="1409351186" sldId="259"/>
            <ac:spMk id="4" creationId="{00000000-0000-0000-0000-000000000000}"/>
          </ac:spMkLst>
        </pc:spChg>
        <pc:spChg chg="add del mod">
          <ac:chgData name="Guest User" userId="S::urn:spo:anon#2366b52ae965352f12c9c02eb665674e4de986665fb53880f67dcae95670cdce::" providerId="AD" clId="Web-{D99D996A-9E06-D4FC-6D61-123DD36CC59F}" dt="2019-02-26T21:33:33.823" v="3"/>
          <ac:spMkLst>
            <pc:docMk/>
            <pc:sldMk cId="1409351186" sldId="259"/>
            <ac:spMk id="6" creationId="{A7FCFA8F-6655-4BDF-A9E1-F520E75C5CC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mailto:helen.denny@uwtsd.ac.uk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C00000"/>
                </a:solidFill>
              </a:rPr>
              <a:t>Agenda</a:t>
            </a:r>
            <a:r>
              <a:rPr lang="en-GB"/>
              <a:t> Agenda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cs typeface="Calibri"/>
              </a:rPr>
              <a:t>Trosolwg</a:t>
            </a:r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Lleoliadau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Cynradd</a:t>
            </a:r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Profiadau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dewisol</a:t>
            </a:r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Pontio</a:t>
            </a:r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Crynodeb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Overview</a:t>
            </a:r>
          </a:p>
          <a:p>
            <a:r>
              <a:rPr lang="en-GB" dirty="0"/>
              <a:t>Primary Placement</a:t>
            </a:r>
            <a:endParaRPr lang="en-GB" dirty="0">
              <a:cs typeface="Calibri"/>
            </a:endParaRPr>
          </a:p>
          <a:p>
            <a:r>
              <a:rPr lang="en-GB" dirty="0"/>
              <a:t>Electives / Alternative</a:t>
            </a:r>
            <a:endParaRPr lang="en-GB" dirty="0">
              <a:cs typeface="Calibri"/>
            </a:endParaRPr>
          </a:p>
          <a:p>
            <a:r>
              <a:rPr lang="en-GB" dirty="0"/>
              <a:t>Bridging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7202" b="19714"/>
          <a:stretch/>
        </p:blipFill>
        <p:spPr>
          <a:xfrm>
            <a:off x="3169874" y="1510018"/>
            <a:ext cx="5655072" cy="254186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7" y="3036814"/>
            <a:ext cx="2495156" cy="233943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448" y="247457"/>
            <a:ext cx="2495156" cy="247345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323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Trosolwg </a:t>
            </a:r>
            <a:r>
              <a:rPr lang="en-GB"/>
              <a:t>Overview</a:t>
            </a:r>
            <a:r>
              <a:rPr lang="en-GB" dirty="0"/>
              <a:t/>
            </a:r>
            <a:br>
              <a:rPr lang="en-GB" dirty="0"/>
            </a:br>
            <a:endParaRPr lang="en-GB">
              <a:solidFill>
                <a:srgbClr val="FF0000"/>
              </a:solidFill>
              <a:cs typeface="Calibri Light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0801020"/>
              </p:ext>
            </p:extLst>
          </p:nvPr>
        </p:nvGraphicFramePr>
        <p:xfrm>
          <a:off x="628646" y="1216408"/>
          <a:ext cx="8137848" cy="41762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6308">
                  <a:extLst>
                    <a:ext uri="{9D8B030D-6E8A-4147-A177-3AD203B41FA5}">
                      <a16:colId xmlns:a16="http://schemas.microsoft.com/office/drawing/2014/main" val="3264716034"/>
                    </a:ext>
                  </a:extLst>
                </a:gridCol>
                <a:gridCol w="1356308">
                  <a:extLst>
                    <a:ext uri="{9D8B030D-6E8A-4147-A177-3AD203B41FA5}">
                      <a16:colId xmlns:a16="http://schemas.microsoft.com/office/drawing/2014/main" val="2171881569"/>
                    </a:ext>
                  </a:extLst>
                </a:gridCol>
                <a:gridCol w="1356308">
                  <a:extLst>
                    <a:ext uri="{9D8B030D-6E8A-4147-A177-3AD203B41FA5}">
                      <a16:colId xmlns:a16="http://schemas.microsoft.com/office/drawing/2014/main" val="413702537"/>
                    </a:ext>
                  </a:extLst>
                </a:gridCol>
                <a:gridCol w="1356308">
                  <a:extLst>
                    <a:ext uri="{9D8B030D-6E8A-4147-A177-3AD203B41FA5}">
                      <a16:colId xmlns:a16="http://schemas.microsoft.com/office/drawing/2014/main" val="1015553687"/>
                    </a:ext>
                  </a:extLst>
                </a:gridCol>
                <a:gridCol w="1356308">
                  <a:extLst>
                    <a:ext uri="{9D8B030D-6E8A-4147-A177-3AD203B41FA5}">
                      <a16:colId xmlns:a16="http://schemas.microsoft.com/office/drawing/2014/main" val="3352068259"/>
                    </a:ext>
                  </a:extLst>
                </a:gridCol>
                <a:gridCol w="1356308">
                  <a:extLst>
                    <a:ext uri="{9D8B030D-6E8A-4147-A177-3AD203B41FA5}">
                      <a16:colId xmlns:a16="http://schemas.microsoft.com/office/drawing/2014/main" val="3250568561"/>
                    </a:ext>
                  </a:extLst>
                </a:gridCol>
              </a:tblGrid>
              <a:tr h="535736">
                <a:tc>
                  <a:txBody>
                    <a:bodyPr/>
                    <a:lstStyle/>
                    <a:p>
                      <a:r>
                        <a:rPr lang="en-GB" dirty="0"/>
                        <a:t>W/C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Ll</a:t>
                      </a:r>
                      <a:r>
                        <a:rPr lang="en-GB" dirty="0"/>
                        <a:t> / 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  <a:r>
                        <a:rPr lang="en-GB" baseline="0" dirty="0"/>
                        <a:t> / 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 / 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/ 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  /</a:t>
                      </a:r>
                      <a:r>
                        <a:rPr lang="en-GB" baseline="0" dirty="0"/>
                        <a:t> 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841838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25.02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Diwrnod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pwnc</a:t>
                      </a:r>
                      <a:r>
                        <a:rPr lang="en-US" sz="1400" dirty="0"/>
                        <a:t/>
                      </a:r>
                      <a:br>
                        <a:rPr lang="en-US" sz="1400" dirty="0"/>
                      </a:br>
                      <a:r>
                        <a:rPr lang="en-GB" sz="1400" dirty="0"/>
                        <a:t>Subject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Diwrnod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pwnc</a:t>
                      </a:r>
                      <a:r>
                        <a:rPr lang="en-US" sz="1400" dirty="0"/>
                        <a:t/>
                      </a:r>
                      <a:br>
                        <a:rPr lang="en-US" sz="1400" dirty="0"/>
                      </a:br>
                      <a:r>
                        <a:rPr lang="en-GB" sz="1400" dirty="0"/>
                        <a:t>Subject 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965480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04.03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Lleoliadai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Cynradd</a:t>
                      </a:r>
                      <a:r>
                        <a:rPr lang="en-GB" dirty="0"/>
                        <a:t> – Primary Placement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0278952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11.03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Diwrnod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pwnc</a:t>
                      </a:r>
                      <a:r>
                        <a:rPr lang="en-GB" sz="1400" dirty="0"/>
                        <a:t/>
                      </a:r>
                      <a:br>
                        <a:rPr lang="en-GB" sz="1400" dirty="0"/>
                      </a:br>
                      <a:r>
                        <a:rPr lang="en-GB" sz="1400" dirty="0"/>
                        <a:t>Subject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Diwrnod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pwnc</a:t>
                      </a:r>
                      <a:r>
                        <a:rPr lang="en-GB" sz="1400" dirty="0"/>
                        <a:t/>
                      </a:r>
                      <a:br>
                        <a:rPr lang="en-GB" sz="1400" dirty="0"/>
                      </a:br>
                      <a:r>
                        <a:rPr lang="en-GB" sz="1400" dirty="0"/>
                        <a:t>Subject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/>
                        <a:t>CiB</a:t>
                      </a:r>
                      <a:r>
                        <a:rPr lang="en-GB" sz="1200" dirty="0"/>
                        <a:t> + Assignment drop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86129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18.03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cs typeface="Calibri"/>
                        </a:rPr>
                        <a:t>Profiadau</a:t>
                      </a:r>
                      <a:r>
                        <a:rPr lang="en-GB" dirty="0">
                          <a:cs typeface="Calibri"/>
                        </a:rPr>
                        <a:t> </a:t>
                      </a:r>
                      <a:r>
                        <a:rPr lang="en-GB" dirty="0" err="1">
                          <a:cs typeface="Calibri"/>
                        </a:rPr>
                        <a:t>dewisol</a:t>
                      </a:r>
                      <a:r>
                        <a:rPr lang="en-GB" baseline="0" dirty="0">
                          <a:cs typeface="Calibri"/>
                        </a:rPr>
                        <a:t> - </a:t>
                      </a:r>
                      <a:r>
                        <a:rPr lang="en-GB" dirty="0"/>
                        <a:t>Electives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3603853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25.03</a:t>
                      </a: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cs typeface="Calibri"/>
                        </a:rPr>
                        <a:t>Profiadau</a:t>
                      </a:r>
                      <a:r>
                        <a:rPr lang="en-GB" dirty="0">
                          <a:cs typeface="Calibri"/>
                        </a:rPr>
                        <a:t> </a:t>
                      </a:r>
                      <a:r>
                        <a:rPr lang="en-GB" dirty="0" err="1">
                          <a:cs typeface="Calibri"/>
                        </a:rPr>
                        <a:t>dewisol</a:t>
                      </a:r>
                      <a:r>
                        <a:rPr lang="en-GB" baseline="0" dirty="0">
                          <a:cs typeface="Calibri"/>
                        </a:rPr>
                        <a:t> - </a:t>
                      </a:r>
                      <a:r>
                        <a:rPr lang="en-GB" dirty="0"/>
                        <a:t>Electives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Ponitio</a:t>
                      </a:r>
                      <a:r>
                        <a:rPr lang="en-GB" sz="1600" dirty="0"/>
                        <a:t> - Bridging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Pontio</a:t>
                      </a:r>
                      <a:r>
                        <a:rPr lang="en-GB" sz="1600" baseline="0" dirty="0"/>
                        <a:t> - </a:t>
                      </a:r>
                      <a:r>
                        <a:rPr lang="en-GB" sz="1600" dirty="0"/>
                        <a:t>Bridging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977812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01.04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Cynh</a:t>
                      </a:r>
                      <a:r>
                        <a:rPr lang="en-GB" dirty="0"/>
                        <a:t> ADY - ALN Conf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/>
                        <a:t>CiB</a:t>
                      </a:r>
                      <a:r>
                        <a:rPr lang="en-GB" sz="1400" dirty="0"/>
                        <a:t> + PTE2</a:t>
                      </a:r>
                      <a:r>
                        <a:rPr lang="en-GB" sz="1400" baseline="0" dirty="0"/>
                        <a:t> Prep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Diwrnod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pwnc</a:t>
                      </a:r>
                      <a:r>
                        <a:rPr lang="en-GB" sz="1400" dirty="0"/>
                        <a:t/>
                      </a:r>
                      <a:br>
                        <a:rPr lang="en-GB" sz="1400" dirty="0"/>
                      </a:br>
                      <a:r>
                        <a:rPr lang="en-GB" sz="1400" dirty="0"/>
                        <a:t>Subject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Diwrnod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pwnc</a:t>
                      </a:r>
                      <a:r>
                        <a:rPr lang="en-GB" sz="1400" dirty="0"/>
                        <a:t/>
                      </a:r>
                      <a:br>
                        <a:rPr lang="en-GB" sz="1400" dirty="0"/>
                      </a:br>
                      <a:r>
                        <a:rPr lang="en-GB" sz="1400" dirty="0"/>
                        <a:t>Subject 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9962042"/>
                  </a:ext>
                </a:extLst>
              </a:tr>
              <a:tr h="5022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08.04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PAP2 (</a:t>
                      </a:r>
                      <a:r>
                        <a:rPr lang="en-GB" dirty="0" err="1"/>
                        <a:t>Arsylwi</a:t>
                      </a:r>
                      <a:r>
                        <a:rPr lang="en-GB" dirty="0"/>
                        <a:t>) - PTE 2 (</a:t>
                      </a:r>
                      <a:r>
                        <a:rPr lang="en-GB" dirty="0" err="1"/>
                        <a:t>Obs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11606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9351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rgbClr val="FF0000"/>
                </a:solidFill>
                <a:cs typeface="Calibri Light"/>
              </a:rPr>
              <a:t>Lleoliadau</a:t>
            </a:r>
            <a:r>
              <a:rPr lang="en-GB" dirty="0">
                <a:solidFill>
                  <a:srgbClr val="FF0000"/>
                </a:solidFill>
                <a:cs typeface="Calibri Light"/>
              </a:rPr>
              <a:t> </a:t>
            </a:r>
            <a:r>
              <a:rPr lang="en-GB" dirty="0" err="1">
                <a:solidFill>
                  <a:srgbClr val="FF0000"/>
                </a:solidFill>
                <a:cs typeface="Calibri Light"/>
              </a:rPr>
              <a:t>Cynradd</a:t>
            </a:r>
            <a:r>
              <a:rPr lang="en-GB" dirty="0">
                <a:solidFill>
                  <a:srgbClr val="FF0000"/>
                </a:solidFill>
                <a:cs typeface="Calibri Light"/>
              </a:rPr>
              <a:t> </a:t>
            </a:r>
            <a:br>
              <a:rPr lang="en-GB" dirty="0">
                <a:solidFill>
                  <a:srgbClr val="FF0000"/>
                </a:solidFill>
                <a:cs typeface="Calibri Light"/>
              </a:rPr>
            </a:br>
            <a:r>
              <a:rPr lang="en-GB" dirty="0"/>
              <a:t>Primary Placement</a:t>
            </a:r>
            <a:br>
              <a:rPr lang="en-GB" dirty="0"/>
            </a:br>
            <a:endParaRPr lang="en-GB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 err="1">
                <a:solidFill>
                  <a:srgbClr val="FF0000"/>
                </a:solidFill>
                <a:cs typeface="Calibri"/>
              </a:rPr>
              <a:t>Mawrth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 4ydd-8fed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cs typeface="Calibri"/>
              </a:rPr>
              <a:t>1.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Darllen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allweddol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(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dydd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Llun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 4.3)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cs typeface="Calibri"/>
              </a:rPr>
              <a:t>2.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Ymweliad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ysgolion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(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dydd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Mawrth-dydd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Iau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cs typeface="Calibri"/>
              </a:rPr>
              <a:t>3.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Adfyfyrio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(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Gwener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8.3)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cs typeface="Calibri"/>
              </a:rPr>
              <a:t>4. </a:t>
            </a:r>
            <a:r>
              <a:rPr lang="en-GB" dirty="0" err="1">
                <a:solidFill>
                  <a:srgbClr val="FF0000"/>
                </a:solidFill>
                <a:cs typeface="Calibri"/>
              </a:rPr>
              <a:t>Rhannu</a:t>
            </a:r>
            <a:r>
              <a:rPr lang="en-GB" dirty="0">
                <a:solidFill>
                  <a:srgbClr val="FF0000"/>
                </a:solidFill>
                <a:cs typeface="Calibri"/>
              </a:rPr>
              <a:t> </a:t>
            </a:r>
            <a:br>
              <a:rPr lang="en-GB" dirty="0">
                <a:solidFill>
                  <a:srgbClr val="FF0000"/>
                </a:solidFill>
                <a:cs typeface="Calibri"/>
              </a:rPr>
            </a:br>
            <a:r>
              <a:rPr lang="en-GB" i="1" dirty="0">
                <a:solidFill>
                  <a:srgbClr val="FF0000"/>
                </a:solidFill>
                <a:cs typeface="Calibri"/>
              </a:rPr>
              <a:t>(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Llun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/</a:t>
            </a:r>
            <a:r>
              <a:rPr lang="en-GB" i="1" dirty="0" err="1">
                <a:solidFill>
                  <a:srgbClr val="FF0000"/>
                </a:solidFill>
                <a:cs typeface="Calibri"/>
              </a:rPr>
              <a:t>Mawrth</a:t>
            </a:r>
            <a:r>
              <a:rPr lang="en-GB" i="1" dirty="0">
                <a:solidFill>
                  <a:srgbClr val="FF0000"/>
                </a:solidFill>
                <a:cs typeface="Calibri"/>
              </a:rPr>
              <a:t> 11-12.3)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19204"/>
            <a:ext cx="4290357" cy="43577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cs typeface="Calibri"/>
              </a:rPr>
              <a:t>March 4th-8th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1. Key readings </a:t>
            </a:r>
            <a:br>
              <a:rPr lang="en-GB" dirty="0">
                <a:cs typeface="Calibri"/>
              </a:rPr>
            </a:br>
            <a:r>
              <a:rPr lang="en-GB" i="1" dirty="0">
                <a:cs typeface="Calibri"/>
              </a:rPr>
              <a:t>(Monday 4.3)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2. School visits </a:t>
            </a:r>
            <a:br>
              <a:rPr lang="en-GB" dirty="0">
                <a:cs typeface="Calibri"/>
              </a:rPr>
            </a:br>
            <a:r>
              <a:rPr lang="en-GB" i="1" dirty="0">
                <a:cs typeface="Calibri"/>
              </a:rPr>
              <a:t>(Tues-Thurs)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3. Reflection </a:t>
            </a:r>
            <a:r>
              <a:rPr lang="en-GB" i="1" dirty="0">
                <a:cs typeface="Calibri"/>
              </a:rPr>
              <a:t>(Friday 8.3)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4. Share </a:t>
            </a:r>
            <a:br>
              <a:rPr lang="en-GB" dirty="0">
                <a:cs typeface="Calibri"/>
              </a:rPr>
            </a:br>
            <a:r>
              <a:rPr lang="en-GB" i="1" dirty="0">
                <a:cs typeface="Calibri"/>
              </a:rPr>
              <a:t>(Monday/Tuesday 11-12.3)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3C92F96-CB95-43DE-BBFE-81CAD64EE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2247" y="-3104"/>
            <a:ext cx="2124075" cy="182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190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6990E16-2150-456E-BA75-3302D172C8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27" t="56064" r="14773" b="29478"/>
          <a:stretch/>
        </p:blipFill>
        <p:spPr>
          <a:xfrm>
            <a:off x="331845" y="2501759"/>
            <a:ext cx="8480310" cy="1157014"/>
          </a:xfrm>
          <a:prstGeom prst="rect">
            <a:avLst/>
          </a:prstGeom>
        </p:spPr>
      </p:pic>
      <p:pic>
        <p:nvPicPr>
          <p:cNvPr id="10" name="Picture 5">
            <a:extLst>
              <a:ext uri="{FF2B5EF4-FFF2-40B4-BE49-F238E27FC236}">
                <a16:creationId xmlns:a16="http://schemas.microsoft.com/office/drawing/2014/main" id="{81A02C60-0BD2-4A56-BD51-2E75FA68C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2247" y="-3104"/>
            <a:ext cx="2124075" cy="1823449"/>
          </a:xfrm>
          <a:prstGeom prst="rect">
            <a:avLst/>
          </a:prstGeom>
        </p:spPr>
      </p:pic>
      <p:pic>
        <p:nvPicPr>
          <p:cNvPr id="2" name="Picture 2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BE5E1885-C7F4-429D-8794-AB5396202FC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129" t="20320" r="28822" b="65600"/>
          <a:stretch/>
        </p:blipFill>
        <p:spPr>
          <a:xfrm>
            <a:off x="503433" y="4363949"/>
            <a:ext cx="7508629" cy="11302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054E65-5036-42E5-A823-6163CD23424E}"/>
              </a:ext>
            </a:extLst>
          </p:cNvPr>
          <p:cNvSpPr txBox="1"/>
          <p:nvPr/>
        </p:nvSpPr>
        <p:spPr>
          <a:xfrm>
            <a:off x="627045" y="1943421"/>
            <a:ext cx="3983892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Amserlen</a:t>
            </a:r>
            <a:r>
              <a:rPr lang="en-US" sz="2400" dirty="0">
                <a:solidFill>
                  <a:srgbClr val="FF0000"/>
                </a:solidFill>
              </a:rPr>
              <a:t> - </a:t>
            </a:r>
            <a:r>
              <a:rPr lang="en-US" sz="2400" dirty="0"/>
              <a:t>Timetable</a:t>
            </a:r>
            <a:endParaRPr lang="en-US" sz="2400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AE14A7-2117-4024-BFDF-74C2FF38EFFA}"/>
              </a:ext>
            </a:extLst>
          </p:cNvPr>
          <p:cNvSpPr txBox="1"/>
          <p:nvPr/>
        </p:nvSpPr>
        <p:spPr>
          <a:xfrm>
            <a:off x="678415" y="3805611"/>
            <a:ext cx="4857304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Moodle – </a:t>
            </a:r>
            <a:r>
              <a:rPr lang="en-US" sz="2400" dirty="0" err="1">
                <a:solidFill>
                  <a:srgbClr val="FF0000"/>
                </a:solidFill>
              </a:rPr>
              <a:t>adnoddau</a:t>
            </a:r>
            <a:r>
              <a:rPr lang="en-US" sz="2400" dirty="0">
                <a:solidFill>
                  <a:srgbClr val="FF0000"/>
                </a:solidFill>
              </a:rPr>
              <a:t> - </a:t>
            </a:r>
            <a:r>
              <a:rPr lang="en-US" sz="2400" dirty="0"/>
              <a:t>resources</a:t>
            </a:r>
            <a:endParaRPr lang="en-US" sz="2400" dirty="0">
              <a:cs typeface="Calibri"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FF0000"/>
                </a:solidFill>
                <a:cs typeface="Calibri Light"/>
              </a:rPr>
              <a:t>Lleoliadau Cynradd </a:t>
            </a:r>
            <a:br>
              <a:rPr lang="en-GB">
                <a:solidFill>
                  <a:srgbClr val="FF0000"/>
                </a:solidFill>
                <a:cs typeface="Calibri Light"/>
              </a:rPr>
            </a:br>
            <a:r>
              <a:rPr lang="en-GB"/>
              <a:t>Primary Placement</a:t>
            </a:r>
            <a:br>
              <a:rPr lang="en-GB"/>
            </a:br>
            <a:endParaRPr lang="en-GB" dirty="0">
              <a:solidFill>
                <a:srgbClr val="FF0000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43115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7561" y="1275547"/>
            <a:ext cx="5141029" cy="4419665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FF0000"/>
                </a:solidFill>
                <a:cs typeface="Calibri Light"/>
              </a:rPr>
              <a:t>Lleoliadau Cynradd </a:t>
            </a:r>
            <a:br>
              <a:rPr lang="en-GB">
                <a:solidFill>
                  <a:srgbClr val="FF0000"/>
                </a:solidFill>
                <a:cs typeface="Calibri Light"/>
              </a:rPr>
            </a:br>
            <a:r>
              <a:rPr lang="en-GB"/>
              <a:t>Primary Placement</a:t>
            </a:r>
            <a:br>
              <a:rPr lang="en-GB"/>
            </a:br>
            <a:endParaRPr lang="en-GB" dirty="0">
              <a:solidFill>
                <a:srgbClr val="FF0000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69350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Profiadau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dewisol</a:t>
            </a:r>
            <a:r>
              <a:rPr lang="en-GB" dirty="0">
                <a:solidFill>
                  <a:srgbClr val="FF0000"/>
                </a:solidFill>
              </a:rPr>
              <a:t>  - </a:t>
            </a:r>
            <a:r>
              <a:rPr lang="en-GB" dirty="0"/>
              <a:t>Electives</a:t>
            </a: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 txBox="1">
            <a:spLocks/>
          </p:cNvSpPr>
          <p:nvPr/>
        </p:nvSpPr>
        <p:spPr>
          <a:xfrm>
            <a:off x="796774" y="1690689"/>
            <a:ext cx="6975627" cy="25353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en-GB" sz="3200" smtClean="0"/>
              <a:t>From March 18</a:t>
            </a:r>
            <a:r>
              <a:rPr lang="en-GB" sz="3200" baseline="30000" smtClean="0"/>
              <a:t>th</a:t>
            </a:r>
            <a:r>
              <a:rPr lang="en-GB" sz="3200" smtClean="0"/>
              <a:t> until March 27</a:t>
            </a:r>
            <a:r>
              <a:rPr lang="en-GB" sz="3200" baseline="30000" smtClean="0"/>
              <a:t>th</a:t>
            </a:r>
            <a:r>
              <a:rPr lang="en-GB" sz="3200" smtClean="0"/>
              <a:t> 2019.</a:t>
            </a:r>
          </a:p>
          <a:p>
            <a:pPr marL="342900" indent="-342900"/>
            <a:endParaRPr lang="en-GB" sz="3200" smtClean="0"/>
          </a:p>
          <a:p>
            <a:pPr marL="342900" indent="-342900"/>
            <a:r>
              <a:rPr lang="cy-GB" sz="3200" smtClean="0"/>
              <a:t>Rhwng Mawrth 18 a Mawrth 27 2019.</a:t>
            </a:r>
            <a:r>
              <a:rPr lang="en-GB" sz="3200" smtClean="0"/>
              <a:t/>
            </a:r>
            <a:br>
              <a:rPr lang="en-GB" sz="3200" smtClean="0"/>
            </a:br>
            <a:r>
              <a:rPr lang="cy-GB" sz="3200" u="sng" smtClean="0"/>
              <a:t/>
            </a:r>
            <a:br>
              <a:rPr lang="cy-GB" sz="3200" u="sng" smtClean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7838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Profiadau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dewisol</a:t>
            </a:r>
            <a:r>
              <a:rPr lang="en-GB" dirty="0">
                <a:solidFill>
                  <a:srgbClr val="FF0000"/>
                </a:solidFill>
              </a:rPr>
              <a:t>  - </a:t>
            </a:r>
            <a:r>
              <a:rPr lang="en-GB" dirty="0"/>
              <a:t>Electives</a:t>
            </a: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395655" y="1318055"/>
            <a:ext cx="8185638" cy="39661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 electives experience is a professional development opportunity for students to spend eight days in a school/ setting gaining a deeper knowledge and understanding of an area/ subject or theme of interest by means of observations, professional dialogue, some research and data collection.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cy-GB" dirty="0" smtClean="0"/>
              <a:t>Mae’r profiadau dewisol yn gyfleoedd datblygu proffesiynol i fyfyrwyr dreulio pythefnos mewn ysgol/lleoliad yn meithrin gwybodaeth a dealltwriaeth ddyfnach o faes/pwnc neu themâu o ddiddordeb trwy gyfrwng arsylwadau, deialog broffesiynol, ymchwil a chasglu data. 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027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Profiadau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dewisol</a:t>
            </a:r>
            <a:r>
              <a:rPr lang="en-GB" dirty="0">
                <a:solidFill>
                  <a:srgbClr val="FF0000"/>
                </a:solidFill>
              </a:rPr>
              <a:t>  - </a:t>
            </a:r>
            <a:r>
              <a:rPr lang="en-GB" dirty="0"/>
              <a:t>Electives</a:t>
            </a: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54" y="1570648"/>
            <a:ext cx="4226169" cy="332826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Student Role:</a:t>
            </a:r>
          </a:p>
          <a:p>
            <a:pPr lvl="0"/>
            <a:r>
              <a:rPr lang="en-GB" dirty="0"/>
              <a:t>to look at the key themes emerging from relevant literature  for  the elective area. </a:t>
            </a:r>
          </a:p>
          <a:p>
            <a:pPr lvl="0"/>
            <a:r>
              <a:rPr lang="en-GB" dirty="0"/>
              <a:t>to engage fully with the electives experience in order to enhance their knowledge and understanding of the area in practice.</a:t>
            </a:r>
          </a:p>
          <a:p>
            <a:pPr lvl="0"/>
            <a:r>
              <a:rPr lang="en-GB" dirty="0"/>
              <a:t>to undertake some personal research linked to the area/ subject </a:t>
            </a:r>
          </a:p>
          <a:p>
            <a:pPr lvl="0"/>
            <a:r>
              <a:rPr lang="en-GB" dirty="0"/>
              <a:t>to share the experience via a report or a presentation.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4819" y="1495843"/>
            <a:ext cx="416608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Rôl y Myfyriwr: </a:t>
            </a:r>
            <a:endParaRPr lang="en-GB" sz="20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paratoi rhesymwaith am y dewis o brofiad dewisol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ymwneud yn llawn â’r profiad dewisol er mwyn cyfoethogi’u gwybodaeth a’u dealltwriaeth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ymgymryd ag ymchwil personol yn gysylltiedig â’r maes / pwnc 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Rhannu'r profiad trwy adroddiad fydd yn cael ei rannu gyda'r ysgol a'r tiwtor perthnasol neu gyflwyniad.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29430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Profiadau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dewisol</a:t>
            </a:r>
            <a:r>
              <a:rPr lang="en-GB" dirty="0">
                <a:solidFill>
                  <a:srgbClr val="FF0000"/>
                </a:solidFill>
              </a:rPr>
              <a:t>  - </a:t>
            </a:r>
            <a:r>
              <a:rPr lang="en-GB" dirty="0"/>
              <a:t>Electives</a:t>
            </a: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3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50614"/>
              </p:ext>
            </p:extLst>
          </p:nvPr>
        </p:nvGraphicFramePr>
        <p:xfrm>
          <a:off x="74379" y="1247715"/>
          <a:ext cx="4409699" cy="38490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7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45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24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41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6069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5864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Day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Date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Focus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Staff member</a:t>
                      </a:r>
                      <a:endParaRPr lang="en-GB" sz="8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Activity focus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5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18/03/19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Induction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Meeting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203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 &amp; 3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19/03/19-20/03/19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Getting to know the school and an overview of specific area.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Meeting/ Testing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84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21/03/19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Reflection day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Testing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110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5 - 7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22/03/19- 26/03/19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Focussed area data capture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Meeting/ Testing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82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27/03/19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Reflection and Sharing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Sharing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440282"/>
              </p:ext>
            </p:extLst>
          </p:nvPr>
        </p:nvGraphicFramePr>
        <p:xfrm>
          <a:off x="4554415" y="1247715"/>
          <a:ext cx="4515207" cy="38546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99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52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4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43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8323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403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 dirty="0">
                          <a:effectLst/>
                        </a:rPr>
                        <a:t>Diwrnod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Dyddiad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 dirty="0">
                          <a:effectLst/>
                        </a:rPr>
                        <a:t>Ffocws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 dirty="0">
                          <a:effectLst/>
                        </a:rPr>
                        <a:t>Aelod Staff </a:t>
                      </a:r>
                      <a:endParaRPr lang="en-GB" sz="7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Ffocws y Gweithgaredd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74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18/03/19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Cynefino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Cwrdd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12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2 &amp; 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19/03/19-20/03/19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Dod i adnabod yr ysgol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Cwrdd/ Profi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68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21/03/19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Diwrnod adfyfyrio</a:t>
                      </a:r>
                      <a:endParaRPr lang="en-GB" sz="14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Profi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338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5 – 7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22/03/19- 26/03/19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Casglu data am y maes ffocws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Cwrdd/ Profi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613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8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27/03/19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Rhannu ac Adfyfyrio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Rhannu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0882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25339" y="4818186"/>
            <a:ext cx="8173281" cy="800100"/>
          </a:xfrm>
        </p:spPr>
        <p:txBody>
          <a:bodyPr>
            <a:normAutofit fontScale="55000" lnSpcReduction="20000"/>
          </a:bodyPr>
          <a:lstStyle/>
          <a:p>
            <a:pPr marL="0" lvl="0" indent="0">
              <a:buNone/>
            </a:pPr>
            <a:r>
              <a:rPr lang="en-GB" sz="3600" b="1" dirty="0" smtClean="0"/>
              <a:t>*Note</a:t>
            </a:r>
            <a:r>
              <a:rPr lang="en-GB" sz="3600" b="1" dirty="0" smtClean="0"/>
              <a:t>: You will be able to sign up for your chosen elective and placement at 5pm on March 7</a:t>
            </a:r>
            <a:r>
              <a:rPr lang="en-GB" sz="3600" b="1" baseline="30000" dirty="0" smtClean="0"/>
              <a:t>th</a:t>
            </a:r>
            <a:r>
              <a:rPr lang="en-GB" sz="3600" b="1" dirty="0" smtClean="0"/>
              <a:t>. *</a:t>
            </a:r>
            <a:br>
              <a:rPr lang="en-GB" sz="3600" b="1" dirty="0" smtClean="0"/>
            </a:br>
            <a:endParaRPr lang="en-GB" sz="3600" b="1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74807" y="1652405"/>
            <a:ext cx="7794381" cy="3477875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ALN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EAL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Deaf pupils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Vertical tutoring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Using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Performing 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Sixth 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Pupils </a:t>
            </a:r>
            <a:r>
              <a:rPr lang="en-GB" sz="2200" dirty="0"/>
              <a:t>well-being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PE Digital Competency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Literacy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Implementing the new curriculum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/>
              <a:t>The role of research in teaching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45377" y="698466"/>
            <a:ext cx="8253243" cy="71835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u="sng" dirty="0" smtClean="0"/>
              <a:t>Elective placements - primary schools, secondary schools, special schools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9182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517280" y="367446"/>
            <a:ext cx="7998069" cy="1274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100" dirty="0" smtClean="0"/>
              <a:t>However you will have the opportunity to arrange your own placement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17281" y="1863969"/>
            <a:ext cx="7998069" cy="359605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5100" dirty="0" smtClean="0"/>
              <a:t>Examples of settings you could visit:</a:t>
            </a:r>
            <a:endParaRPr lang="en-GB" sz="5100" dirty="0"/>
          </a:p>
          <a:p>
            <a:r>
              <a:rPr lang="en-GB" sz="5100" dirty="0" smtClean="0"/>
              <a:t>International schools</a:t>
            </a:r>
          </a:p>
          <a:p>
            <a:r>
              <a:rPr lang="en-GB" sz="5100" dirty="0" smtClean="0"/>
              <a:t>Museums and galleries</a:t>
            </a:r>
          </a:p>
          <a:p>
            <a:r>
              <a:rPr lang="en-GB" sz="5100" dirty="0" smtClean="0"/>
              <a:t>Sixth form colleges</a:t>
            </a:r>
          </a:p>
          <a:p>
            <a:r>
              <a:rPr lang="en-GB" sz="5100" dirty="0" smtClean="0"/>
              <a:t>Prisons</a:t>
            </a:r>
          </a:p>
          <a:p>
            <a:r>
              <a:rPr lang="en-GB" sz="5100" dirty="0" smtClean="0"/>
              <a:t>Nurseries</a:t>
            </a:r>
          </a:p>
          <a:p>
            <a:r>
              <a:rPr lang="en-GB" sz="5100" dirty="0" smtClean="0"/>
              <a:t>Schools in England</a:t>
            </a:r>
          </a:p>
          <a:p>
            <a:r>
              <a:rPr lang="en-GB" sz="5100" dirty="0" smtClean="0"/>
              <a:t>Private/ Independent schools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482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Profiadau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dewisol</a:t>
            </a:r>
            <a:r>
              <a:rPr lang="en-GB" dirty="0">
                <a:solidFill>
                  <a:srgbClr val="FF0000"/>
                </a:solidFill>
              </a:rPr>
              <a:t>  - </a:t>
            </a:r>
            <a:r>
              <a:rPr lang="en-GB" dirty="0"/>
              <a:t>Electives</a:t>
            </a: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34979" y="1376240"/>
            <a:ext cx="11131378" cy="8623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Electives placement proposal form.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334979" y="2451628"/>
            <a:ext cx="8316652" cy="3052356"/>
          </a:xfrm>
        </p:spPr>
        <p:txBody>
          <a:bodyPr>
            <a:normAutofit fontScale="70000" lnSpcReduction="20000"/>
          </a:bodyPr>
          <a:lstStyle/>
          <a:p>
            <a:r>
              <a:rPr lang="en-GB" sz="2200" dirty="0"/>
              <a:t>Name of </a:t>
            </a:r>
            <a:r>
              <a:rPr lang="en-GB" sz="2200" dirty="0" smtClean="0"/>
              <a:t>Student /</a:t>
            </a:r>
            <a:r>
              <a:rPr lang="en-GB" sz="2200" dirty="0" err="1" smtClean="0"/>
              <a:t>Enw’r</a:t>
            </a:r>
            <a:r>
              <a:rPr lang="en-GB" sz="2200" dirty="0" smtClean="0"/>
              <a:t> </a:t>
            </a:r>
            <a:r>
              <a:rPr lang="en-GB" sz="2200" dirty="0" err="1" smtClean="0"/>
              <a:t>myfyriwr</a:t>
            </a:r>
            <a:r>
              <a:rPr lang="en-GB" sz="2200" dirty="0" smtClean="0"/>
              <a:t> :</a:t>
            </a:r>
            <a:endParaRPr lang="en-GB" sz="2200" dirty="0"/>
          </a:p>
          <a:p>
            <a:r>
              <a:rPr lang="en-GB" sz="2200" dirty="0" smtClean="0"/>
              <a:t>Subject/ </a:t>
            </a:r>
            <a:r>
              <a:rPr lang="en-GB" sz="2200" dirty="0" err="1" smtClean="0"/>
              <a:t>Pwnc</a:t>
            </a:r>
            <a:r>
              <a:rPr lang="en-GB" sz="2200" dirty="0" smtClean="0"/>
              <a:t>:</a:t>
            </a:r>
            <a:endParaRPr lang="en-GB" sz="2200" dirty="0"/>
          </a:p>
          <a:p>
            <a:r>
              <a:rPr lang="en-GB" sz="2200" dirty="0"/>
              <a:t>Setting details (address &amp; phone/email</a:t>
            </a:r>
            <a:r>
              <a:rPr lang="en-GB" sz="2200" dirty="0" smtClean="0"/>
              <a:t>) / </a:t>
            </a:r>
            <a:r>
              <a:rPr lang="en-GB" sz="2200" dirty="0" err="1" smtClean="0"/>
              <a:t>Gosod</a:t>
            </a:r>
            <a:r>
              <a:rPr lang="en-GB" sz="2200" dirty="0" smtClean="0"/>
              <a:t> </a:t>
            </a:r>
            <a:r>
              <a:rPr lang="en-GB" sz="2200" dirty="0" err="1" smtClean="0"/>
              <a:t>manylion</a:t>
            </a:r>
            <a:r>
              <a:rPr lang="en-GB" sz="2200" dirty="0" smtClean="0"/>
              <a:t> (</a:t>
            </a:r>
            <a:r>
              <a:rPr lang="en-GB" sz="2200" dirty="0" err="1" smtClean="0"/>
              <a:t>Cyfeiriad</a:t>
            </a:r>
            <a:r>
              <a:rPr lang="en-GB" sz="2200" dirty="0" smtClean="0"/>
              <a:t> a </a:t>
            </a:r>
            <a:r>
              <a:rPr lang="en-GB" sz="2200" dirty="0" err="1" smtClean="0"/>
              <a:t>rhif</a:t>
            </a:r>
            <a:r>
              <a:rPr lang="en-GB" sz="2200" dirty="0" smtClean="0"/>
              <a:t> </a:t>
            </a:r>
            <a:r>
              <a:rPr lang="en-GB" sz="2200" dirty="0" err="1" smtClean="0"/>
              <a:t>ffon</a:t>
            </a:r>
            <a:r>
              <a:rPr lang="en-GB" sz="2200" dirty="0" smtClean="0"/>
              <a:t>):</a:t>
            </a:r>
            <a:endParaRPr lang="en-GB" sz="2200" dirty="0"/>
          </a:p>
          <a:p>
            <a:r>
              <a:rPr lang="en-GB" sz="2200" dirty="0"/>
              <a:t>Named contact </a:t>
            </a:r>
            <a:r>
              <a:rPr lang="en-GB" sz="2200" dirty="0" smtClean="0"/>
              <a:t>and role </a:t>
            </a:r>
            <a:r>
              <a:rPr lang="en-GB" sz="2200" dirty="0"/>
              <a:t>within the </a:t>
            </a:r>
            <a:r>
              <a:rPr lang="en-GB" sz="2200" dirty="0" smtClean="0"/>
              <a:t>setting/</a:t>
            </a:r>
            <a:r>
              <a:rPr lang="en-GB" sz="2200" dirty="0" err="1" smtClean="0"/>
              <a:t>Enw’r</a:t>
            </a:r>
            <a:r>
              <a:rPr lang="en-GB" sz="2200" dirty="0" smtClean="0"/>
              <a:t> </a:t>
            </a:r>
            <a:r>
              <a:rPr lang="en-GB" sz="2200" dirty="0" err="1" smtClean="0"/>
              <a:t>cyswllt</a:t>
            </a:r>
            <a:r>
              <a:rPr lang="en-GB" sz="2200" dirty="0" smtClean="0"/>
              <a:t> o </a:t>
            </a:r>
            <a:r>
              <a:rPr lang="en-GB" sz="2200" dirty="0" err="1" smtClean="0"/>
              <a:t>fewn</a:t>
            </a:r>
            <a:r>
              <a:rPr lang="en-GB" sz="2200" dirty="0" smtClean="0"/>
              <a:t> y </a:t>
            </a:r>
            <a:r>
              <a:rPr lang="en-GB" sz="2200" dirty="0" err="1" smtClean="0"/>
              <a:t>lleoliad</a:t>
            </a:r>
            <a:r>
              <a:rPr lang="en-GB" sz="2200" dirty="0" smtClean="0"/>
              <a:t>. </a:t>
            </a:r>
            <a:endParaRPr lang="en-GB" sz="2200" dirty="0"/>
          </a:p>
          <a:p>
            <a:r>
              <a:rPr lang="en-GB" sz="2200" dirty="0"/>
              <a:t>Focus of Elective</a:t>
            </a:r>
            <a:r>
              <a:rPr lang="en-GB" sz="2200" dirty="0" smtClean="0"/>
              <a:t>: / </a:t>
            </a:r>
            <a:r>
              <a:rPr lang="en-GB" sz="2200" dirty="0" err="1" smtClean="0"/>
              <a:t>Ffocws</a:t>
            </a:r>
            <a:r>
              <a:rPr lang="en-GB" sz="2200" dirty="0" smtClean="0"/>
              <a:t> y </a:t>
            </a:r>
            <a:r>
              <a:rPr lang="en-GB" sz="2200" dirty="0" err="1" smtClean="0"/>
              <a:t>profiad</a:t>
            </a:r>
            <a:r>
              <a:rPr lang="en-GB" sz="2200" dirty="0" smtClean="0"/>
              <a:t> </a:t>
            </a:r>
            <a:r>
              <a:rPr lang="en-GB" sz="2200" dirty="0" err="1" smtClean="0"/>
              <a:t>dewisiol</a:t>
            </a:r>
            <a:endParaRPr lang="en-GB" sz="2200" dirty="0"/>
          </a:p>
          <a:p>
            <a:r>
              <a:rPr lang="en-GB" sz="2200" dirty="0"/>
              <a:t>Reason for choice of setting/What I hope to gain from the </a:t>
            </a:r>
            <a:r>
              <a:rPr lang="en-GB" sz="2200" dirty="0" smtClean="0"/>
              <a:t>experience/ </a:t>
            </a:r>
            <a:r>
              <a:rPr lang="en-GB" sz="2200" dirty="0" err="1" smtClean="0"/>
              <a:t>Rheswm</a:t>
            </a:r>
            <a:r>
              <a:rPr lang="en-GB" sz="2200" dirty="0" smtClean="0"/>
              <a:t> am </a:t>
            </a:r>
            <a:r>
              <a:rPr lang="en-GB" sz="2200" dirty="0" err="1" smtClean="0"/>
              <a:t>ddewis</a:t>
            </a:r>
            <a:r>
              <a:rPr lang="en-GB" sz="2200" dirty="0" smtClean="0"/>
              <a:t> y </a:t>
            </a:r>
            <a:r>
              <a:rPr lang="en-GB" sz="2200" dirty="0" err="1" smtClean="0"/>
              <a:t>lleoliad</a:t>
            </a:r>
            <a:r>
              <a:rPr lang="en-GB" sz="2200" dirty="0"/>
              <a:t> </a:t>
            </a:r>
            <a:r>
              <a:rPr lang="en-GB" sz="2200" dirty="0" smtClean="0"/>
              <a:t>/ Beth </a:t>
            </a:r>
            <a:r>
              <a:rPr lang="en-GB" sz="2200" dirty="0" err="1" smtClean="0"/>
              <a:t>rwyn</a:t>
            </a:r>
            <a:r>
              <a:rPr lang="en-GB" sz="2200" dirty="0" smtClean="0"/>
              <a:t> </a:t>
            </a:r>
            <a:r>
              <a:rPr lang="en-GB" sz="2200" dirty="0" err="1" smtClean="0"/>
              <a:t>gobeithio</a:t>
            </a:r>
            <a:r>
              <a:rPr lang="en-GB" sz="2200" dirty="0" smtClean="0"/>
              <a:t> </a:t>
            </a:r>
            <a:r>
              <a:rPr lang="en-GB" sz="2200" dirty="0" err="1" smtClean="0"/>
              <a:t>elwa</a:t>
            </a:r>
            <a:r>
              <a:rPr lang="en-GB" sz="2200" dirty="0" smtClean="0"/>
              <a:t> </a:t>
            </a:r>
            <a:r>
              <a:rPr lang="en-GB" sz="2200" dirty="0" err="1" smtClean="0"/>
              <a:t>o’r</a:t>
            </a:r>
            <a:r>
              <a:rPr lang="en-GB" sz="2200" dirty="0" smtClean="0"/>
              <a:t> </a:t>
            </a:r>
            <a:r>
              <a:rPr lang="en-GB" sz="2200" dirty="0" err="1" smtClean="0"/>
              <a:t>profiad</a:t>
            </a:r>
            <a:r>
              <a:rPr lang="en-GB" sz="2200" dirty="0" smtClean="0"/>
              <a:t>. </a:t>
            </a:r>
            <a:endParaRPr lang="en-GB" sz="22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 form will be available on Moodle and </a:t>
            </a:r>
            <a:r>
              <a:rPr lang="en-GB" dirty="0" smtClean="0"/>
              <a:t>will </a:t>
            </a:r>
            <a:r>
              <a:rPr lang="en-GB" dirty="0" smtClean="0"/>
              <a:t>have to be completed and sent to your tutor and </a:t>
            </a:r>
            <a:r>
              <a:rPr lang="en-GB" dirty="0" smtClean="0">
                <a:hlinkClick r:id="rId2"/>
              </a:rPr>
              <a:t>helen.denny@uwtsd.ac.uk</a:t>
            </a:r>
            <a:r>
              <a:rPr lang="en-GB" dirty="0" smtClean="0"/>
              <a:t> by </a:t>
            </a:r>
            <a:r>
              <a:rPr lang="en-GB" b="1" dirty="0" smtClean="0"/>
              <a:t>5pm Wednesday March 6</a:t>
            </a:r>
            <a:r>
              <a:rPr lang="en-GB" b="1" baseline="30000" dirty="0" smtClean="0"/>
              <a:t>th</a:t>
            </a:r>
            <a:r>
              <a:rPr lang="en-GB" dirty="0" smtClean="0"/>
              <a:t>. You will hear if you are successful or not before 5pm Thursday March 7</a:t>
            </a:r>
            <a:r>
              <a:rPr lang="en-GB" baseline="30000" dirty="0" smtClean="0"/>
              <a:t>th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555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rgbClr val="FF0000"/>
                </a:solidFill>
                <a:cs typeface="Calibri Light"/>
              </a:rPr>
              <a:t>Pontio</a:t>
            </a:r>
            <a:r>
              <a:rPr lang="en-GB" dirty="0">
                <a:solidFill>
                  <a:srgbClr val="FF0000"/>
                </a:solidFill>
                <a:cs typeface="Calibri Light"/>
              </a:rPr>
              <a:t> – </a:t>
            </a:r>
            <a:r>
              <a:rPr lang="en-GB" dirty="0"/>
              <a:t>Bridging</a:t>
            </a:r>
            <a:r>
              <a:rPr lang="en-US" dirty="0"/>
              <a:t/>
            </a:r>
            <a:br>
              <a:rPr lang="en-US" dirty="0"/>
            </a:br>
            <a:endParaRPr lang="en-GB" dirty="0">
              <a:solidFill>
                <a:srgbClr val="FF0000"/>
              </a:solidFill>
              <a:cs typeface="Calibri Light"/>
            </a:endParaRPr>
          </a:p>
        </p:txBody>
      </p:sp>
      <p:pic>
        <p:nvPicPr>
          <p:cNvPr id="10" name="Picture 5">
            <a:extLst>
              <a:ext uri="{FF2B5EF4-FFF2-40B4-BE49-F238E27FC236}">
                <a16:creationId xmlns:a16="http://schemas.microsoft.com/office/drawing/2014/main" id="{98786D62-B0DB-47F4-973C-470AD5035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5017" y="1579512"/>
            <a:ext cx="4077921" cy="34939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D2B6DF-4F6E-41E7-9D18-D81D017A0872}"/>
              </a:ext>
            </a:extLst>
          </p:cNvPr>
          <p:cNvSpPr txBox="1"/>
          <p:nvPr/>
        </p:nvSpPr>
        <p:spPr>
          <a:xfrm>
            <a:off x="523631" y="1901093"/>
            <a:ext cx="3016739" cy="15696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28.03.19 or 29.03.19</a:t>
            </a:r>
          </a:p>
          <a:p>
            <a:endParaRPr lang="en-US" sz="2400" b="1" dirty="0">
              <a:cs typeface="Calibri"/>
            </a:endParaRPr>
          </a:p>
          <a:p>
            <a:r>
              <a:rPr lang="en-US" sz="2400" dirty="0" err="1">
                <a:cs typeface="Calibri"/>
              </a:rPr>
              <a:t>Ffocws</a:t>
            </a:r>
            <a:r>
              <a:rPr lang="en-US" sz="2400" dirty="0">
                <a:cs typeface="Calibri"/>
              </a:rPr>
              <a:t> CA4</a:t>
            </a:r>
            <a:br>
              <a:rPr lang="en-US" sz="2400" dirty="0">
                <a:cs typeface="Calibri"/>
              </a:rPr>
            </a:br>
            <a:r>
              <a:rPr lang="en-US" sz="2400" dirty="0">
                <a:cs typeface="Calibri"/>
              </a:rPr>
              <a:t>KS4 focus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DF2D07-E944-40D9-A066-8DF9DDEB5C19}"/>
              </a:ext>
            </a:extLst>
          </p:cNvPr>
          <p:cNvSpPr txBox="1"/>
          <p:nvPr/>
        </p:nvSpPr>
        <p:spPr>
          <a:xfrm>
            <a:off x="6160476" y="2448170"/>
            <a:ext cx="916355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PAP2</a:t>
            </a:r>
            <a:br>
              <a:rPr lang="en-US" sz="2400" b="1" dirty="0"/>
            </a:br>
            <a:r>
              <a:rPr lang="en-US" sz="2400" b="1" dirty="0"/>
              <a:t>PTE2</a:t>
            </a:r>
            <a:endParaRPr lang="en-US" sz="2400" b="1" dirty="0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DCF7CE-8E34-41B2-B1F3-08CD7B141388}"/>
              </a:ext>
            </a:extLst>
          </p:cNvPr>
          <p:cNvSpPr txBox="1"/>
          <p:nvPr/>
        </p:nvSpPr>
        <p:spPr>
          <a:xfrm>
            <a:off x="2663090" y="4831861"/>
            <a:ext cx="3778739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/>
              <a:t>24.05.19</a:t>
            </a:r>
            <a:endParaRPr lang="en-US"/>
          </a:p>
          <a:p>
            <a:pPr algn="ctr"/>
            <a:r>
              <a:rPr lang="en-US" sz="2400" dirty="0">
                <a:cs typeface="Calibri"/>
              </a:rPr>
              <a:t>10 min presentation + Q&amp;A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C95FDA-9DB2-4F9F-8973-C61E5A9FE626}"/>
              </a:ext>
            </a:extLst>
          </p:cNvPr>
          <p:cNvSpPr txBox="1"/>
          <p:nvPr/>
        </p:nvSpPr>
        <p:spPr>
          <a:xfrm>
            <a:off x="5457093" y="894862"/>
            <a:ext cx="3641969" cy="83099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 err="1">
                <a:solidFill>
                  <a:srgbClr val="FF0000"/>
                </a:solidFill>
                <a:latin typeface="Calibri Light"/>
              </a:rPr>
              <a:t>Cynllunio</a:t>
            </a:r>
            <a:r>
              <a:rPr lang="en-GB" sz="2400" b="1" dirty="0">
                <a:solidFill>
                  <a:srgbClr val="FF0000"/>
                </a:solidFill>
                <a:latin typeface="Calibri Light"/>
              </a:rPr>
              <a:t> </a:t>
            </a:r>
            <a:r>
              <a:rPr lang="en-GB" sz="2400" b="1" dirty="0" err="1">
                <a:solidFill>
                  <a:srgbClr val="FF0000"/>
                </a:solidFill>
                <a:latin typeface="Calibri Light"/>
              </a:rPr>
              <a:t>ar</a:t>
            </a:r>
            <a:r>
              <a:rPr lang="en-GB" sz="2400" b="1" dirty="0">
                <a:solidFill>
                  <a:srgbClr val="FF0000"/>
                </a:solidFill>
                <a:latin typeface="Calibri Light"/>
              </a:rPr>
              <a:t> </a:t>
            </a:r>
            <a:r>
              <a:rPr lang="en-GB" sz="2400" b="1" dirty="0" err="1">
                <a:solidFill>
                  <a:srgbClr val="FF0000"/>
                </a:solidFill>
                <a:latin typeface="Calibri Light"/>
              </a:rPr>
              <a:t>gyfer</a:t>
            </a:r>
            <a:r>
              <a:rPr lang="en-GB" sz="2400" b="1" dirty="0">
                <a:solidFill>
                  <a:srgbClr val="FF0000"/>
                </a:solidFill>
                <a:latin typeface="Calibri Light"/>
              </a:rPr>
              <a:t> </a:t>
            </a:r>
            <a:r>
              <a:rPr lang="en-GB" sz="2400" b="1" dirty="0" err="1">
                <a:solidFill>
                  <a:srgbClr val="FF0000"/>
                </a:solidFill>
                <a:latin typeface="Calibri Light"/>
              </a:rPr>
              <a:t>Dilyniant</a:t>
            </a:r>
            <a:r>
              <a:rPr lang="en-GB" sz="2400" b="1" dirty="0">
                <a:solidFill>
                  <a:srgbClr val="FF0000"/>
                </a:solidFill>
                <a:latin typeface="Calibri Light"/>
              </a:rPr>
              <a:t> </a:t>
            </a:r>
            <a:r>
              <a:rPr lang="en-US" sz="2400" dirty="0">
                <a:latin typeface="Calibri Light"/>
                <a:cs typeface="Calibri Light"/>
              </a:rPr>
              <a:t>​</a:t>
            </a:r>
            <a:br>
              <a:rPr lang="en-US" sz="2400" dirty="0">
                <a:latin typeface="Calibri Light"/>
                <a:cs typeface="Calibri Light"/>
              </a:rPr>
            </a:br>
            <a:r>
              <a:rPr lang="en-GB" sz="2400" b="1" dirty="0">
                <a:latin typeface="Calibri Light"/>
              </a:rPr>
              <a:t>Planning for progression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3242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64"/>
            <a:ext cx="7886700" cy="1325563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Crynodeb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- </a:t>
            </a:r>
            <a:r>
              <a:rPr lang="en-GB" dirty="0">
                <a:cs typeface="Calibri Light"/>
              </a:rPr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112" y="1229702"/>
            <a:ext cx="4267201" cy="47518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 smtClean="0"/>
              <a:t>Fe </a:t>
            </a:r>
            <a:r>
              <a:rPr lang="en-GB" dirty="0" err="1" smtClean="0"/>
              <a:t>fydd</a:t>
            </a:r>
            <a:r>
              <a:rPr lang="en-GB" dirty="0" smtClean="0"/>
              <a:t> y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hanfon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>
                <a:cs typeface="Calibri"/>
              </a:rPr>
              <a:t>Cynradd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wythnos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nesaf</a:t>
            </a:r>
          </a:p>
          <a:p>
            <a:r>
              <a:rPr lang="en-GB" dirty="0" err="1">
                <a:cs typeface="Calibri"/>
              </a:rPr>
              <a:t>Profiadau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dewisol</a:t>
            </a:r>
            <a:r>
              <a:rPr lang="en-GB" dirty="0">
                <a:cs typeface="Calibri"/>
              </a:rPr>
              <a:t> - </a:t>
            </a:r>
            <a:r>
              <a:rPr lang="en-GB" dirty="0" err="1" smtClean="0">
                <a:cs typeface="Calibri"/>
              </a:rPr>
              <a:t>lleoliadau</a:t>
            </a:r>
            <a:r>
              <a:rPr lang="en-GB" dirty="0" smtClean="0">
                <a:cs typeface="Calibri"/>
              </a:rPr>
              <a:t> </a:t>
            </a:r>
            <a:r>
              <a:rPr lang="en-GB" dirty="0" err="1" smtClean="0">
                <a:cs typeface="Calibri"/>
              </a:rPr>
              <a:t>unigol</a:t>
            </a:r>
            <a:r>
              <a:rPr lang="en-GB" dirty="0" smtClean="0">
                <a:cs typeface="Calibri"/>
              </a:rPr>
              <a:t> </a:t>
            </a:r>
            <a:r>
              <a:rPr lang="en-GB" dirty="0" err="1" smtClean="0">
                <a:cs typeface="Calibri"/>
              </a:rPr>
              <a:t>erbyn</a:t>
            </a:r>
            <a:r>
              <a:rPr lang="en-GB" dirty="0" smtClean="0">
                <a:cs typeface="Calibri"/>
              </a:rPr>
              <a:t> 5yp </a:t>
            </a:r>
            <a:r>
              <a:rPr lang="en-GB" dirty="0">
                <a:cs typeface="Calibri"/>
              </a:rPr>
              <a:t>6.3.19</a:t>
            </a:r>
          </a:p>
          <a:p>
            <a:r>
              <a:rPr lang="en-GB" dirty="0" err="1">
                <a:cs typeface="Calibri"/>
              </a:rPr>
              <a:t>Profiadau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dewisol</a:t>
            </a:r>
            <a:r>
              <a:rPr lang="en-GB" dirty="0">
                <a:cs typeface="Calibri"/>
              </a:rPr>
              <a:t> - </a:t>
            </a:r>
            <a:r>
              <a:rPr lang="en-GB" dirty="0" err="1" smtClean="0">
                <a:cs typeface="Calibri"/>
              </a:rPr>
              <a:t>cyhoeddi</a:t>
            </a:r>
            <a:r>
              <a:rPr lang="en-GB" dirty="0" smtClean="0">
                <a:cs typeface="Calibri"/>
              </a:rPr>
              <a:t> </a:t>
            </a:r>
            <a:r>
              <a:rPr lang="en-GB" dirty="0">
                <a:cs typeface="Calibri"/>
              </a:rPr>
              <a:t>6yp 7.3.19</a:t>
            </a:r>
          </a:p>
          <a:p>
            <a:r>
              <a:rPr lang="en-GB" dirty="0" err="1">
                <a:cs typeface="Calibri"/>
              </a:rPr>
              <a:t>Pontio</a:t>
            </a:r>
            <a:r>
              <a:rPr lang="en-GB" dirty="0">
                <a:cs typeface="Calibri"/>
              </a:rPr>
              <a:t> – </a:t>
            </a:r>
            <a:r>
              <a:rPr lang="en-GB" dirty="0" err="1">
                <a:cs typeface="Calibri"/>
              </a:rPr>
              <a:t>Cwrdd</a:t>
            </a:r>
            <a:r>
              <a:rPr lang="en-GB" dirty="0">
                <a:cs typeface="Calibri"/>
              </a:rPr>
              <a:t> 28.3 neu 29.3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4766" y="1190625"/>
            <a:ext cx="4394199" cy="47127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E-mail groups released after today's session</a:t>
            </a:r>
            <a:endParaRPr lang="en-US" dirty="0"/>
          </a:p>
          <a:p>
            <a:r>
              <a:rPr lang="en-GB" dirty="0">
                <a:cs typeface="Calibri"/>
              </a:rPr>
              <a:t>Primary next week</a:t>
            </a:r>
          </a:p>
          <a:p>
            <a:r>
              <a:rPr lang="en-GB" dirty="0">
                <a:cs typeface="Calibri"/>
              </a:rPr>
              <a:t>Electives – own placement by 5pm 6.3.19</a:t>
            </a:r>
          </a:p>
          <a:p>
            <a:r>
              <a:rPr lang="en-GB" dirty="0">
                <a:cs typeface="Calibri"/>
              </a:rPr>
              <a:t>Electives – release 6pm 7.3.19</a:t>
            </a:r>
          </a:p>
          <a:p>
            <a:r>
              <a:rPr lang="en-GB" dirty="0">
                <a:cs typeface="Calibri"/>
              </a:rPr>
              <a:t>Bridging – Meet 28.3 or 29.3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57390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PLP PowerPoint [Read-Only]" id="{641F9022-A8CA-42F9-AC95-F4622180DCBF}" vid="{138DE048-C9B1-4C6C-97F5-24370A2E417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APLP PowerPoint</Template>
  <TotalTime>26</TotalTime>
  <Words>725</Words>
  <Application>Microsoft Office PowerPoint</Application>
  <PresentationFormat>On-screen Show (4:3)</PresentationFormat>
  <Paragraphs>202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PowerPoint Presentation</vt:lpstr>
      <vt:lpstr>Agenda Agenda</vt:lpstr>
      <vt:lpstr>PowerPoint Presentation</vt:lpstr>
      <vt:lpstr>Trosolwg Overview </vt:lpstr>
      <vt:lpstr>Lleoliadau Cynradd  Primary Placement </vt:lpstr>
      <vt:lpstr>PowerPoint Presentation</vt:lpstr>
      <vt:lpstr>PowerPoint Presentation</vt:lpstr>
      <vt:lpstr>Profiadau dewisol  - Electives </vt:lpstr>
      <vt:lpstr>Profiadau dewisol  - Electives </vt:lpstr>
      <vt:lpstr>Profiadau dewisol  - Electives </vt:lpstr>
      <vt:lpstr>Profiadau dewisol  - Electives </vt:lpstr>
      <vt:lpstr>PowerPoint Presentation</vt:lpstr>
      <vt:lpstr>PowerPoint Presentation</vt:lpstr>
      <vt:lpstr>Profiadau dewisol  - Electives </vt:lpstr>
      <vt:lpstr>Pontio – Bridging </vt:lpstr>
      <vt:lpstr>Crynodeb - 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Stacey</dc:creator>
  <cp:lastModifiedBy>David Stacey</cp:lastModifiedBy>
  <cp:revision>268</cp:revision>
  <dcterms:created xsi:type="dcterms:W3CDTF">2019-02-25T13:03:11Z</dcterms:created>
  <dcterms:modified xsi:type="dcterms:W3CDTF">2019-02-27T12:35:05Z</dcterms:modified>
</cp:coreProperties>
</file>