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FCD53-DA9C-42CA-AEB2-83F86F5D059E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7B57A5-59E0-4AD3-8B85-ACA0F0A5A01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B57A5-59E0-4AD3-8B85-ACA0F0A5A017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26880-3592-46FD-BB02-48923657C985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25BCF-532F-4031-9804-33CD08D6328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2109792@Student.uwts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Syed</a:t>
            </a:r>
            <a:r>
              <a:rPr lang="en-US" dirty="0" smtClean="0">
                <a:solidFill>
                  <a:schemeClr val="tx1"/>
                </a:solidFill>
              </a:rPr>
              <a:t> Mohammad </a:t>
            </a:r>
            <a:r>
              <a:rPr lang="en-US" dirty="0" err="1" smtClean="0">
                <a:solidFill>
                  <a:schemeClr val="tx1"/>
                </a:solidFill>
              </a:rPr>
              <a:t>Nurer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Nabi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Bhuyan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  <a:hlinkClick r:id="rId2"/>
              </a:rPr>
              <a:t>2109792@Student.uwtsd.ac.uk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2109792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Foreign Languages &amp; Cultural Awareness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Spanish/</a:t>
            </a:r>
            <a:r>
              <a:rPr lang="en-US" dirty="0" err="1" smtClean="0">
                <a:solidFill>
                  <a:schemeClr val="tx1"/>
                </a:solidFill>
              </a:rPr>
              <a:t>Espanol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BMIH 5003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Rodrigo F. Aguilera</a:t>
            </a:r>
            <a:br>
              <a:rPr lang="en-US" dirty="0" smtClean="0">
                <a:solidFill>
                  <a:schemeClr val="tx1"/>
                </a:solidFill>
              </a:rPr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Dialog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" sz="2300" dirty="0" smtClean="0">
                <a:latin typeface="+mj-lt"/>
              </a:rPr>
              <a:t>Recepcionista: Buenos días, </a:t>
            </a:r>
            <a:r>
              <a:rPr lang="es-ES" sz="2300" dirty="0" smtClean="0">
                <a:latin typeface="+mj-lt"/>
              </a:rPr>
              <a:t>Hotel Sea </a:t>
            </a:r>
            <a:r>
              <a:rPr lang="es-ES" sz="2300" dirty="0" err="1" smtClean="0">
                <a:latin typeface="+mj-lt"/>
              </a:rPr>
              <a:t>Star</a:t>
            </a:r>
            <a:r>
              <a:rPr lang="es-ES" sz="2300" dirty="0" smtClean="0">
                <a:latin typeface="+mj-lt"/>
              </a:rPr>
              <a:t>. Cómo </a:t>
            </a:r>
            <a:r>
              <a:rPr lang="es-ES" sz="2300" dirty="0" smtClean="0">
                <a:latin typeface="+mj-lt"/>
              </a:rPr>
              <a:t>puedo </a:t>
            </a:r>
            <a:r>
              <a:rPr lang="es-ES" sz="2300" dirty="0" smtClean="0">
                <a:latin typeface="+mj-lt"/>
              </a:rPr>
              <a:t>ayudar?</a:t>
            </a:r>
            <a:r>
              <a:rPr lang="es-ES" sz="2300" dirty="0" smtClean="0">
                <a:latin typeface="+mj-lt"/>
              </a:rPr>
              <a:t>	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Sra.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: Buenos </a:t>
            </a:r>
            <a:r>
              <a:rPr lang="es-ES" sz="2300" dirty="0" err="1" smtClean="0">
                <a:latin typeface="+mj-lt"/>
              </a:rPr>
              <a:t>días,Me</a:t>
            </a:r>
            <a:r>
              <a:rPr lang="es-ES" sz="2300" dirty="0" smtClean="0">
                <a:latin typeface="+mj-lt"/>
              </a:rPr>
              <a:t> </a:t>
            </a:r>
            <a:r>
              <a:rPr lang="es-ES" sz="2300" dirty="0" err="1" smtClean="0">
                <a:latin typeface="+mj-lt"/>
              </a:rPr>
              <a:t>gustaria</a:t>
            </a:r>
            <a:r>
              <a:rPr lang="es-ES" sz="2300" dirty="0" smtClean="0">
                <a:latin typeface="+mj-lt"/>
              </a:rPr>
              <a:t> </a:t>
            </a:r>
            <a:r>
              <a:rPr lang="es-ES" sz="2300" dirty="0" err="1" smtClean="0">
                <a:latin typeface="+mj-lt"/>
              </a:rPr>
              <a:t>resevar</a:t>
            </a:r>
            <a:r>
              <a:rPr lang="es-ES" sz="2300" dirty="0" smtClean="0">
                <a:latin typeface="+mj-lt"/>
              </a:rPr>
              <a:t> una </a:t>
            </a:r>
            <a:r>
              <a:rPr lang="es-ES" sz="2300" dirty="0" err="1" smtClean="0">
                <a:latin typeface="+mj-lt"/>
              </a:rPr>
              <a:t>habitacion</a:t>
            </a:r>
            <a:r>
              <a:rPr lang="es-ES" sz="2300" dirty="0" smtClean="0">
                <a:latin typeface="+mj-lt"/>
              </a:rPr>
              <a:t> en el  </a:t>
            </a:r>
            <a:r>
              <a:rPr lang="es-ES" sz="2300" dirty="0" smtClean="0">
                <a:latin typeface="+mj-lt"/>
              </a:rPr>
              <a:t>hotel.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Recepcionista: </a:t>
            </a:r>
            <a:r>
              <a:rPr lang="es-ES" sz="2300" dirty="0" smtClean="0">
                <a:latin typeface="+mj-lt"/>
              </a:rPr>
              <a:t>Muy bien . Como se llama usted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Sra.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: </a:t>
            </a:r>
            <a:r>
              <a:rPr lang="es-ES" sz="2300" dirty="0" smtClean="0">
                <a:latin typeface="+mj-lt"/>
              </a:rPr>
              <a:t>Me llamo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 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Recepcionista: </a:t>
            </a:r>
            <a:r>
              <a:rPr lang="es-ES" sz="2300" dirty="0" smtClean="0">
                <a:latin typeface="+mj-lt"/>
              </a:rPr>
              <a:t>Muy Bien </a:t>
            </a:r>
            <a:r>
              <a:rPr lang="es-ES" sz="2300" dirty="0" err="1" smtClean="0">
                <a:latin typeface="+mj-lt"/>
              </a:rPr>
              <a:t>Senora</a:t>
            </a:r>
            <a:r>
              <a:rPr lang="es-ES" sz="2300" dirty="0" smtClean="0">
                <a:latin typeface="+mj-lt"/>
              </a:rPr>
              <a:t>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 para  </a:t>
            </a:r>
            <a:r>
              <a:rPr lang="es-ES" sz="2300" dirty="0" err="1" smtClean="0">
                <a:latin typeface="+mj-lt"/>
              </a:rPr>
              <a:t>cunantas</a:t>
            </a:r>
            <a:r>
              <a:rPr lang="es-ES" sz="2300" dirty="0" smtClean="0">
                <a:latin typeface="+mj-lt"/>
              </a:rPr>
              <a:t> personas? 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Sra.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: Para 4 Personas.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Recepcionista: </a:t>
            </a:r>
            <a:r>
              <a:rPr lang="es-ES" sz="2300" dirty="0" smtClean="0">
                <a:latin typeface="+mj-lt"/>
              </a:rPr>
              <a:t>¿Una o Dos habitaciones?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Sra.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: </a:t>
            </a:r>
            <a:r>
              <a:rPr lang="es-ES" sz="2300" dirty="0" smtClean="0">
                <a:latin typeface="+mj-lt"/>
              </a:rPr>
              <a:t>Dos habitaciones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Recepcionista: </a:t>
            </a:r>
            <a:r>
              <a:rPr lang="es-ES" sz="2300" dirty="0" smtClean="0">
                <a:latin typeface="+mj-lt"/>
              </a:rPr>
              <a:t>Cama </a:t>
            </a:r>
            <a:r>
              <a:rPr lang="es-ES" sz="2300" dirty="0" err="1" smtClean="0">
                <a:latin typeface="+mj-lt"/>
              </a:rPr>
              <a:t>dobleo</a:t>
            </a:r>
            <a:r>
              <a:rPr lang="es-ES" sz="2300" dirty="0" smtClean="0">
                <a:latin typeface="+mj-lt"/>
              </a:rPr>
              <a:t> o dos individuales?</a:t>
            </a:r>
            <a:endParaRPr lang="en-US" sz="2300" dirty="0" smtClean="0">
              <a:latin typeface="+mj-lt"/>
            </a:endParaRPr>
          </a:p>
          <a:p>
            <a:r>
              <a:rPr lang="es-ES" sz="2300" dirty="0" smtClean="0">
                <a:latin typeface="+mj-lt"/>
              </a:rPr>
              <a:t>Sra. </a:t>
            </a:r>
            <a:r>
              <a:rPr lang="es-ES" sz="2300" dirty="0" err="1" smtClean="0">
                <a:latin typeface="+mj-lt"/>
              </a:rPr>
              <a:t>Sarina</a:t>
            </a:r>
            <a:r>
              <a:rPr lang="es-ES" sz="2300" dirty="0" smtClean="0">
                <a:latin typeface="+mj-lt"/>
              </a:rPr>
              <a:t>: </a:t>
            </a:r>
            <a:r>
              <a:rPr lang="es-ES" sz="2300" dirty="0" smtClean="0">
                <a:latin typeface="+mj-lt"/>
              </a:rPr>
              <a:t>Dos cama doble.</a:t>
            </a:r>
            <a:r>
              <a:rPr lang="es-ES" sz="2300" dirty="0" smtClean="0">
                <a:latin typeface="+mj-lt"/>
              </a:rPr>
              <a:t> </a:t>
            </a:r>
            <a:endParaRPr lang="en-US" sz="2300" dirty="0" smtClean="0">
              <a:latin typeface="+mj-lt"/>
            </a:endParaRPr>
          </a:p>
          <a:p>
            <a:endParaRPr lang="en-US" sz="2000" dirty="0" smtClean="0"/>
          </a:p>
          <a:p>
            <a:pPr>
              <a:buNone/>
            </a:pPr>
            <a:endParaRPr lang="en-US" sz="2000" dirty="0"/>
          </a:p>
        </p:txBody>
      </p:sp>
      <p:pic>
        <p:nvPicPr>
          <p:cNvPr id="5" name="Syed Bhuyan">
            <a:hlinkClick r:id="" action="ppaction://media"/>
          </p:cNvPr>
          <p:cNvPicPr>
            <a:picLocks noRot="1" noChangeAspect="1"/>
          </p:cNvPicPr>
          <p:nvPr>
            <a:wavAudioFile r:embed="rId1" name="Syed Bhuyan"/>
          </p:nvPr>
        </p:nvPicPr>
        <p:blipFill>
          <a:blip r:embed="rId4"/>
          <a:stretch>
            <a:fillRect/>
          </a:stretch>
        </p:blipFill>
        <p:spPr>
          <a:xfrm>
            <a:off x="7500958" y="485776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27</Words>
  <Application>Microsoft Office PowerPoint</Application>
  <PresentationFormat>On-screen Show (4:3)</PresentationFormat>
  <Paragraphs>16</Paragraphs>
  <Slides>2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Foreign Languages &amp; Cultural Awareness Spanish/Espanol BMIH 5003 Rodrigo F. Aguilera </vt:lpstr>
      <vt:lpstr>Dialog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Languages &amp; Cultural Awareness Spanish/Espanol BMIH 5003 Rodrigo F. Aguilera </dc:title>
  <dc:creator>Rony</dc:creator>
  <cp:lastModifiedBy>Rony</cp:lastModifiedBy>
  <cp:revision>18</cp:revision>
  <dcterms:created xsi:type="dcterms:W3CDTF">2022-11-07T10:45:51Z</dcterms:created>
  <dcterms:modified xsi:type="dcterms:W3CDTF">2022-11-09T10:49:28Z</dcterms:modified>
</cp:coreProperties>
</file>