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4" r:id="rId1"/>
  </p:sldMasterIdLst>
  <p:notesMasterIdLst>
    <p:notesMasterId r:id="rId35"/>
  </p:notesMasterIdLst>
  <p:sldIdLst>
    <p:sldId id="256" r:id="rId2"/>
    <p:sldId id="257" r:id="rId3"/>
    <p:sldId id="305" r:id="rId4"/>
    <p:sldId id="293" r:id="rId5"/>
    <p:sldId id="275" r:id="rId6"/>
    <p:sldId id="277" r:id="rId7"/>
    <p:sldId id="294" r:id="rId8"/>
    <p:sldId id="295" r:id="rId9"/>
    <p:sldId id="296" r:id="rId10"/>
    <p:sldId id="297" r:id="rId11"/>
    <p:sldId id="276" r:id="rId12"/>
    <p:sldId id="298" r:id="rId13"/>
    <p:sldId id="299" r:id="rId14"/>
    <p:sldId id="280" r:id="rId15"/>
    <p:sldId id="323" r:id="rId16"/>
    <p:sldId id="283" r:id="rId17"/>
    <p:sldId id="300" r:id="rId18"/>
    <p:sldId id="302" r:id="rId19"/>
    <p:sldId id="303" r:id="rId20"/>
    <p:sldId id="272" r:id="rId21"/>
    <p:sldId id="258" r:id="rId22"/>
    <p:sldId id="262" r:id="rId23"/>
    <p:sldId id="259" r:id="rId24"/>
    <p:sldId id="261" r:id="rId25"/>
    <p:sldId id="260" r:id="rId26"/>
    <p:sldId id="265" r:id="rId27"/>
    <p:sldId id="264" r:id="rId28"/>
    <p:sldId id="268" r:id="rId29"/>
    <p:sldId id="266" r:id="rId30"/>
    <p:sldId id="263" r:id="rId31"/>
    <p:sldId id="271" r:id="rId32"/>
    <p:sldId id="304" r:id="rId33"/>
    <p:sldId id="288"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49" autoAdjust="0"/>
    <p:restoredTop sz="93197"/>
  </p:normalViewPr>
  <p:slideViewPr>
    <p:cSldViewPr snapToGrid="0" snapToObjects="1">
      <p:cViewPr varScale="1">
        <p:scale>
          <a:sx n="94" d="100"/>
          <a:sy n="94" d="100"/>
        </p:scale>
        <p:origin x="1264"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 Id="rId4"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jpeg"/><Relationship Id="rId5" Type="http://schemas.openxmlformats.org/officeDocument/2006/relationships/image" Target="../media/image24.png"/><Relationship Id="rId4"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6.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E7C36C-07E5-2F43-9E20-E016978F2945}" type="doc">
      <dgm:prSet loTypeId="urn:microsoft.com/office/officeart/2005/8/layout/cycle7" loCatId="cycle" qsTypeId="urn:microsoft.com/office/officeart/2005/8/quickstyle/simple4" qsCatId="simple" csTypeId="urn:microsoft.com/office/officeart/2005/8/colors/accent1_2" csCatId="accent1" phldr="1"/>
      <dgm:spPr/>
    </dgm:pt>
    <dgm:pt modelId="{5CC544D4-0638-4D45-B75B-D04DFCF1CA64}">
      <dgm:prSet phldrT="[Text]" custT="1"/>
      <dgm:spPr/>
      <dgm:t>
        <a:bodyPr/>
        <a:lstStyle/>
        <a:p>
          <a:r>
            <a:rPr lang="en-US" sz="1800" dirty="0"/>
            <a:t>physical development</a:t>
          </a:r>
        </a:p>
      </dgm:t>
    </dgm:pt>
    <dgm:pt modelId="{D7E26662-CDC0-8647-8958-04A2369F372A}" type="parTrans" cxnId="{CF6B8A3D-DE5F-9744-B73B-38AE16B55D19}">
      <dgm:prSet/>
      <dgm:spPr/>
      <dgm:t>
        <a:bodyPr/>
        <a:lstStyle/>
        <a:p>
          <a:endParaRPr lang="en-US"/>
        </a:p>
      </dgm:t>
    </dgm:pt>
    <dgm:pt modelId="{42E0F6E3-D397-484C-81FC-232954A3E08F}" type="sibTrans" cxnId="{CF6B8A3D-DE5F-9744-B73B-38AE16B55D19}">
      <dgm:prSet/>
      <dgm:spPr/>
      <dgm:t>
        <a:bodyPr/>
        <a:lstStyle/>
        <a:p>
          <a:endParaRPr lang="en-US"/>
        </a:p>
      </dgm:t>
    </dgm:pt>
    <dgm:pt modelId="{98EFF1CD-551B-C442-95E3-5CB918AC9DF0}">
      <dgm:prSet phldrT="[Text]" custT="1"/>
      <dgm:spPr/>
      <dgm:t>
        <a:bodyPr/>
        <a:lstStyle/>
        <a:p>
          <a:r>
            <a:rPr lang="en-US" sz="1800" dirty="0"/>
            <a:t>emotional development</a:t>
          </a:r>
        </a:p>
      </dgm:t>
    </dgm:pt>
    <dgm:pt modelId="{2A0695A0-C19F-4D42-9DD4-82AFAA970635}" type="parTrans" cxnId="{1BCE8D8A-2292-1846-B1FC-6C7AC360CF21}">
      <dgm:prSet/>
      <dgm:spPr/>
      <dgm:t>
        <a:bodyPr/>
        <a:lstStyle/>
        <a:p>
          <a:endParaRPr lang="en-US"/>
        </a:p>
      </dgm:t>
    </dgm:pt>
    <dgm:pt modelId="{1A916478-E727-9546-8C37-36D8DCE0FEEA}" type="sibTrans" cxnId="{1BCE8D8A-2292-1846-B1FC-6C7AC360CF21}">
      <dgm:prSet/>
      <dgm:spPr/>
      <dgm:t>
        <a:bodyPr/>
        <a:lstStyle/>
        <a:p>
          <a:endParaRPr lang="en-US"/>
        </a:p>
      </dgm:t>
    </dgm:pt>
    <dgm:pt modelId="{10D1328B-339B-F540-94C3-1589988215C9}">
      <dgm:prSet phldrT="[Text]" custT="1"/>
      <dgm:spPr/>
      <dgm:t>
        <a:bodyPr/>
        <a:lstStyle/>
        <a:p>
          <a:r>
            <a:rPr lang="en-US" sz="1800" dirty="0"/>
            <a:t>health</a:t>
          </a:r>
        </a:p>
      </dgm:t>
    </dgm:pt>
    <dgm:pt modelId="{7ECAD138-08D6-B343-9091-315E0C48D251}" type="parTrans" cxnId="{D6AF3DD9-187A-8543-8B6D-D82620D72076}">
      <dgm:prSet/>
      <dgm:spPr/>
      <dgm:t>
        <a:bodyPr/>
        <a:lstStyle/>
        <a:p>
          <a:endParaRPr lang="en-US"/>
        </a:p>
      </dgm:t>
    </dgm:pt>
    <dgm:pt modelId="{5CF42618-9666-DE49-B388-363BE0F08710}" type="sibTrans" cxnId="{D6AF3DD9-187A-8543-8B6D-D82620D72076}">
      <dgm:prSet/>
      <dgm:spPr/>
      <dgm:t>
        <a:bodyPr/>
        <a:lstStyle/>
        <a:p>
          <a:endParaRPr lang="en-US"/>
        </a:p>
      </dgm:t>
    </dgm:pt>
    <dgm:pt modelId="{2740AA87-A87F-674F-921A-C60B762E595F}">
      <dgm:prSet phldrT="[Text]" custT="1"/>
      <dgm:spPr/>
      <dgm:t>
        <a:bodyPr/>
        <a:lstStyle/>
        <a:p>
          <a:r>
            <a:rPr lang="en-US" sz="1800" dirty="0"/>
            <a:t>experiences</a:t>
          </a:r>
        </a:p>
      </dgm:t>
    </dgm:pt>
    <dgm:pt modelId="{0A8EC4CA-073B-E748-B725-7DCB1849F26B}" type="parTrans" cxnId="{34F8656D-38E2-C946-8129-2A0273B62F34}">
      <dgm:prSet/>
      <dgm:spPr/>
      <dgm:t>
        <a:bodyPr/>
        <a:lstStyle/>
        <a:p>
          <a:endParaRPr lang="en-US"/>
        </a:p>
      </dgm:t>
    </dgm:pt>
    <dgm:pt modelId="{3DF7A4D0-4861-EE48-8E6B-BC45BE21176E}" type="sibTrans" cxnId="{34F8656D-38E2-C946-8129-2A0273B62F34}">
      <dgm:prSet/>
      <dgm:spPr/>
      <dgm:t>
        <a:bodyPr/>
        <a:lstStyle/>
        <a:p>
          <a:endParaRPr lang="en-US"/>
        </a:p>
      </dgm:t>
    </dgm:pt>
    <dgm:pt modelId="{01EF1DE9-6302-A841-A4D8-C404832187C0}">
      <dgm:prSet phldrT="[Text]" custT="1"/>
      <dgm:spPr/>
      <dgm:t>
        <a:bodyPr/>
        <a:lstStyle/>
        <a:p>
          <a:r>
            <a:rPr lang="en-US" sz="1800" dirty="0"/>
            <a:t>adult reaction</a:t>
          </a:r>
        </a:p>
      </dgm:t>
    </dgm:pt>
    <dgm:pt modelId="{6D6280D9-78FC-9A43-8DB9-3BC4A2DF352B}" type="parTrans" cxnId="{017799A9-4312-1B4E-A7AC-AA4E361B6C34}">
      <dgm:prSet/>
      <dgm:spPr/>
      <dgm:t>
        <a:bodyPr/>
        <a:lstStyle/>
        <a:p>
          <a:endParaRPr lang="en-US"/>
        </a:p>
      </dgm:t>
    </dgm:pt>
    <dgm:pt modelId="{BA5F9392-6031-4D4D-87D3-E114E1A79A32}" type="sibTrans" cxnId="{017799A9-4312-1B4E-A7AC-AA4E361B6C34}">
      <dgm:prSet/>
      <dgm:spPr/>
      <dgm:t>
        <a:bodyPr/>
        <a:lstStyle/>
        <a:p>
          <a:endParaRPr lang="en-US"/>
        </a:p>
      </dgm:t>
    </dgm:pt>
    <dgm:pt modelId="{0B5A7FA7-50B9-5148-A934-D3EDAC9E91B2}">
      <dgm:prSet phldrT="[Text]" custT="1"/>
      <dgm:spPr/>
      <dgm:t>
        <a:bodyPr/>
        <a:lstStyle/>
        <a:p>
          <a:r>
            <a:rPr lang="en-US" sz="1800" dirty="0"/>
            <a:t>experiencing success</a:t>
          </a:r>
        </a:p>
      </dgm:t>
    </dgm:pt>
    <dgm:pt modelId="{EC87A9E4-B1F0-2048-8A63-D8A551D522AF}" type="parTrans" cxnId="{B2DB0B9D-310C-1B42-AB6C-17D5DB5FEA50}">
      <dgm:prSet/>
      <dgm:spPr/>
      <dgm:t>
        <a:bodyPr/>
        <a:lstStyle/>
        <a:p>
          <a:endParaRPr lang="en-US"/>
        </a:p>
      </dgm:t>
    </dgm:pt>
    <dgm:pt modelId="{D3E672FE-4DB1-8148-8C03-A81249EABFA7}" type="sibTrans" cxnId="{B2DB0B9D-310C-1B42-AB6C-17D5DB5FEA50}">
      <dgm:prSet/>
      <dgm:spPr/>
      <dgm:t>
        <a:bodyPr/>
        <a:lstStyle/>
        <a:p>
          <a:endParaRPr lang="en-US"/>
        </a:p>
      </dgm:t>
    </dgm:pt>
    <dgm:pt modelId="{E79FC8D8-FF43-B948-8638-84983DD3CA40}" type="pres">
      <dgm:prSet presAssocID="{ECE7C36C-07E5-2F43-9E20-E016978F2945}" presName="Name0" presStyleCnt="0">
        <dgm:presLayoutVars>
          <dgm:dir/>
          <dgm:resizeHandles val="exact"/>
        </dgm:presLayoutVars>
      </dgm:prSet>
      <dgm:spPr/>
    </dgm:pt>
    <dgm:pt modelId="{F5CFD224-8931-8045-AA71-0722A31AE33C}" type="pres">
      <dgm:prSet presAssocID="{5CC544D4-0638-4D45-B75B-D04DFCF1CA64}" presName="node" presStyleLbl="node1" presStyleIdx="0" presStyleCnt="6" custScaleX="151961" custScaleY="133875">
        <dgm:presLayoutVars>
          <dgm:bulletEnabled val="1"/>
        </dgm:presLayoutVars>
      </dgm:prSet>
      <dgm:spPr/>
    </dgm:pt>
    <dgm:pt modelId="{D764A4E4-2CEA-EF4D-8282-578D7EC3ADAE}" type="pres">
      <dgm:prSet presAssocID="{42E0F6E3-D397-484C-81FC-232954A3E08F}" presName="sibTrans" presStyleLbl="sibTrans2D1" presStyleIdx="0" presStyleCnt="6"/>
      <dgm:spPr/>
    </dgm:pt>
    <dgm:pt modelId="{8478784F-5971-8C40-AC80-4B208D3CB22A}" type="pres">
      <dgm:prSet presAssocID="{42E0F6E3-D397-484C-81FC-232954A3E08F}" presName="connectorText" presStyleLbl="sibTrans2D1" presStyleIdx="0" presStyleCnt="6"/>
      <dgm:spPr/>
    </dgm:pt>
    <dgm:pt modelId="{9D438CCF-965E-674E-9FBF-5F7423B7651B}" type="pres">
      <dgm:prSet presAssocID="{98EFF1CD-551B-C442-95E3-5CB918AC9DF0}" presName="node" presStyleLbl="node1" presStyleIdx="1" presStyleCnt="6" custScaleX="159181" custScaleY="141937">
        <dgm:presLayoutVars>
          <dgm:bulletEnabled val="1"/>
        </dgm:presLayoutVars>
      </dgm:prSet>
      <dgm:spPr/>
    </dgm:pt>
    <dgm:pt modelId="{DAB7BA2D-90E5-894B-9E89-B1E46E706610}" type="pres">
      <dgm:prSet presAssocID="{1A916478-E727-9546-8C37-36D8DCE0FEEA}" presName="sibTrans" presStyleLbl="sibTrans2D1" presStyleIdx="1" presStyleCnt="6"/>
      <dgm:spPr/>
    </dgm:pt>
    <dgm:pt modelId="{26266AC7-B6AE-6543-8255-9921E6FBBD1E}" type="pres">
      <dgm:prSet presAssocID="{1A916478-E727-9546-8C37-36D8DCE0FEEA}" presName="connectorText" presStyleLbl="sibTrans2D1" presStyleIdx="1" presStyleCnt="6"/>
      <dgm:spPr/>
    </dgm:pt>
    <dgm:pt modelId="{AFE12266-0B99-9F43-AAE2-15437E21745A}" type="pres">
      <dgm:prSet presAssocID="{10D1328B-339B-F540-94C3-1589988215C9}" presName="node" presStyleLbl="node1" presStyleIdx="2" presStyleCnt="6" custScaleX="144264" custScaleY="166304">
        <dgm:presLayoutVars>
          <dgm:bulletEnabled val="1"/>
        </dgm:presLayoutVars>
      </dgm:prSet>
      <dgm:spPr/>
    </dgm:pt>
    <dgm:pt modelId="{C1BF4EC3-BCFB-0643-8B60-F62BFE30AEF5}" type="pres">
      <dgm:prSet presAssocID="{5CF42618-9666-DE49-B388-363BE0F08710}" presName="sibTrans" presStyleLbl="sibTrans2D1" presStyleIdx="2" presStyleCnt="6"/>
      <dgm:spPr/>
    </dgm:pt>
    <dgm:pt modelId="{AABB7DAD-11B6-9F44-8E8E-0BCE15B20A1B}" type="pres">
      <dgm:prSet presAssocID="{5CF42618-9666-DE49-B388-363BE0F08710}" presName="connectorText" presStyleLbl="sibTrans2D1" presStyleIdx="2" presStyleCnt="6"/>
      <dgm:spPr/>
    </dgm:pt>
    <dgm:pt modelId="{916098E0-9144-E645-91B7-1C691D9A1BA3}" type="pres">
      <dgm:prSet presAssocID="{2740AA87-A87F-674F-921A-C60B762E595F}" presName="node" presStyleLbl="node1" presStyleIdx="3" presStyleCnt="6" custScaleX="174218" custScaleY="135021" custRadScaleRad="112244">
        <dgm:presLayoutVars>
          <dgm:bulletEnabled val="1"/>
        </dgm:presLayoutVars>
      </dgm:prSet>
      <dgm:spPr/>
    </dgm:pt>
    <dgm:pt modelId="{ACD60659-4B7A-7946-9E22-145CFEEC1D96}" type="pres">
      <dgm:prSet presAssocID="{3DF7A4D0-4861-EE48-8E6B-BC45BE21176E}" presName="sibTrans" presStyleLbl="sibTrans2D1" presStyleIdx="3" presStyleCnt="6"/>
      <dgm:spPr/>
    </dgm:pt>
    <dgm:pt modelId="{5EF3EDC0-B775-3B42-A01C-31B99336D83B}" type="pres">
      <dgm:prSet presAssocID="{3DF7A4D0-4861-EE48-8E6B-BC45BE21176E}" presName="connectorText" presStyleLbl="sibTrans2D1" presStyleIdx="3" presStyleCnt="6"/>
      <dgm:spPr/>
    </dgm:pt>
    <dgm:pt modelId="{3DEF4238-940C-114E-B8E9-CD403F60CFA0}" type="pres">
      <dgm:prSet presAssocID="{01EF1DE9-6302-A841-A4D8-C404832187C0}" presName="node" presStyleLbl="node1" presStyleIdx="4" presStyleCnt="6" custScaleX="140497" custScaleY="149367">
        <dgm:presLayoutVars>
          <dgm:bulletEnabled val="1"/>
        </dgm:presLayoutVars>
      </dgm:prSet>
      <dgm:spPr/>
    </dgm:pt>
    <dgm:pt modelId="{ED693393-22CC-5743-A021-70620D3F89D7}" type="pres">
      <dgm:prSet presAssocID="{BA5F9392-6031-4D4D-87D3-E114E1A79A32}" presName="sibTrans" presStyleLbl="sibTrans2D1" presStyleIdx="4" presStyleCnt="6"/>
      <dgm:spPr/>
    </dgm:pt>
    <dgm:pt modelId="{4CE37710-E949-A047-9008-5634A917EB48}" type="pres">
      <dgm:prSet presAssocID="{BA5F9392-6031-4D4D-87D3-E114E1A79A32}" presName="connectorText" presStyleLbl="sibTrans2D1" presStyleIdx="4" presStyleCnt="6"/>
      <dgm:spPr/>
    </dgm:pt>
    <dgm:pt modelId="{083CC79E-D924-104F-9B01-42FDFFE8DAED}" type="pres">
      <dgm:prSet presAssocID="{0B5A7FA7-50B9-5148-A934-D3EDAC9E91B2}" presName="node" presStyleLbl="node1" presStyleIdx="5" presStyleCnt="6" custScaleX="139675" custScaleY="154886">
        <dgm:presLayoutVars>
          <dgm:bulletEnabled val="1"/>
        </dgm:presLayoutVars>
      </dgm:prSet>
      <dgm:spPr/>
    </dgm:pt>
    <dgm:pt modelId="{56F28F28-3A51-8741-9C1C-8F4319D46743}" type="pres">
      <dgm:prSet presAssocID="{D3E672FE-4DB1-8148-8C03-A81249EABFA7}" presName="sibTrans" presStyleLbl="sibTrans2D1" presStyleIdx="5" presStyleCnt="6"/>
      <dgm:spPr/>
    </dgm:pt>
    <dgm:pt modelId="{C9BFD214-B7B0-6044-AA48-15020043FEE5}" type="pres">
      <dgm:prSet presAssocID="{D3E672FE-4DB1-8148-8C03-A81249EABFA7}" presName="connectorText" presStyleLbl="sibTrans2D1" presStyleIdx="5" presStyleCnt="6"/>
      <dgm:spPr/>
    </dgm:pt>
  </dgm:ptLst>
  <dgm:cxnLst>
    <dgm:cxn modelId="{4410EC08-0A63-8D42-871E-F93AD183009B}" type="presOf" srcId="{01EF1DE9-6302-A841-A4D8-C404832187C0}" destId="{3DEF4238-940C-114E-B8E9-CD403F60CFA0}" srcOrd="0" destOrd="0" presId="urn:microsoft.com/office/officeart/2005/8/layout/cycle7"/>
    <dgm:cxn modelId="{23C20B10-CA98-F942-BB8D-391D13A6BF83}" type="presOf" srcId="{ECE7C36C-07E5-2F43-9E20-E016978F2945}" destId="{E79FC8D8-FF43-B948-8638-84983DD3CA40}" srcOrd="0" destOrd="0" presId="urn:microsoft.com/office/officeart/2005/8/layout/cycle7"/>
    <dgm:cxn modelId="{C2531E1F-5AFB-3C4C-A2FE-43A19482DF99}" type="presOf" srcId="{10D1328B-339B-F540-94C3-1589988215C9}" destId="{AFE12266-0B99-9F43-AAE2-15437E21745A}" srcOrd="0" destOrd="0" presId="urn:microsoft.com/office/officeart/2005/8/layout/cycle7"/>
    <dgm:cxn modelId="{2D7CDE1F-6A42-5D49-A96B-68B8BFE840FD}" type="presOf" srcId="{0B5A7FA7-50B9-5148-A934-D3EDAC9E91B2}" destId="{083CC79E-D924-104F-9B01-42FDFFE8DAED}" srcOrd="0" destOrd="0" presId="urn:microsoft.com/office/officeart/2005/8/layout/cycle7"/>
    <dgm:cxn modelId="{F71D9C23-2E88-E742-94B6-681B68BE9D8E}" type="presOf" srcId="{2740AA87-A87F-674F-921A-C60B762E595F}" destId="{916098E0-9144-E645-91B7-1C691D9A1BA3}" srcOrd="0" destOrd="0" presId="urn:microsoft.com/office/officeart/2005/8/layout/cycle7"/>
    <dgm:cxn modelId="{A4D12629-9A77-6E4C-B5E1-465DE4EA595E}" type="presOf" srcId="{D3E672FE-4DB1-8148-8C03-A81249EABFA7}" destId="{C9BFD214-B7B0-6044-AA48-15020043FEE5}" srcOrd="1" destOrd="0" presId="urn:microsoft.com/office/officeart/2005/8/layout/cycle7"/>
    <dgm:cxn modelId="{F19ACA29-C060-C84F-B98A-3DCFE22D0009}" type="presOf" srcId="{BA5F9392-6031-4D4D-87D3-E114E1A79A32}" destId="{4CE37710-E949-A047-9008-5634A917EB48}" srcOrd="1" destOrd="0" presId="urn:microsoft.com/office/officeart/2005/8/layout/cycle7"/>
    <dgm:cxn modelId="{43BD862E-CE8F-7C4A-96A7-849234FC76F8}" type="presOf" srcId="{42E0F6E3-D397-484C-81FC-232954A3E08F}" destId="{8478784F-5971-8C40-AC80-4B208D3CB22A}" srcOrd="1" destOrd="0" presId="urn:microsoft.com/office/officeart/2005/8/layout/cycle7"/>
    <dgm:cxn modelId="{99E89B2F-1652-EE43-A3C5-E58AC0B04011}" type="presOf" srcId="{5CC544D4-0638-4D45-B75B-D04DFCF1CA64}" destId="{F5CFD224-8931-8045-AA71-0722A31AE33C}" srcOrd="0" destOrd="0" presId="urn:microsoft.com/office/officeart/2005/8/layout/cycle7"/>
    <dgm:cxn modelId="{79AC7438-8BA1-4E46-94A3-B5224C819256}" type="presOf" srcId="{BA5F9392-6031-4D4D-87D3-E114E1A79A32}" destId="{ED693393-22CC-5743-A021-70620D3F89D7}" srcOrd="0" destOrd="0" presId="urn:microsoft.com/office/officeart/2005/8/layout/cycle7"/>
    <dgm:cxn modelId="{CF6B8A3D-DE5F-9744-B73B-38AE16B55D19}" srcId="{ECE7C36C-07E5-2F43-9E20-E016978F2945}" destId="{5CC544D4-0638-4D45-B75B-D04DFCF1CA64}" srcOrd="0" destOrd="0" parTransId="{D7E26662-CDC0-8647-8958-04A2369F372A}" sibTransId="{42E0F6E3-D397-484C-81FC-232954A3E08F}"/>
    <dgm:cxn modelId="{23A1273F-FE2B-2540-9249-FE4357F35376}" type="presOf" srcId="{5CF42618-9666-DE49-B388-363BE0F08710}" destId="{AABB7DAD-11B6-9F44-8E8E-0BCE15B20A1B}" srcOrd="1" destOrd="0" presId="urn:microsoft.com/office/officeart/2005/8/layout/cycle7"/>
    <dgm:cxn modelId="{620D0E62-9578-9447-895C-15DBFE9B7BDF}" type="presOf" srcId="{42E0F6E3-D397-484C-81FC-232954A3E08F}" destId="{D764A4E4-2CEA-EF4D-8282-578D7EC3ADAE}" srcOrd="0" destOrd="0" presId="urn:microsoft.com/office/officeart/2005/8/layout/cycle7"/>
    <dgm:cxn modelId="{34F8656D-38E2-C946-8129-2A0273B62F34}" srcId="{ECE7C36C-07E5-2F43-9E20-E016978F2945}" destId="{2740AA87-A87F-674F-921A-C60B762E595F}" srcOrd="3" destOrd="0" parTransId="{0A8EC4CA-073B-E748-B725-7DCB1849F26B}" sibTransId="{3DF7A4D0-4861-EE48-8E6B-BC45BE21176E}"/>
    <dgm:cxn modelId="{AD419573-9D22-BB44-A9A5-181A663CF79F}" type="presOf" srcId="{1A916478-E727-9546-8C37-36D8DCE0FEEA}" destId="{DAB7BA2D-90E5-894B-9E89-B1E46E706610}" srcOrd="0" destOrd="0" presId="urn:microsoft.com/office/officeart/2005/8/layout/cycle7"/>
    <dgm:cxn modelId="{E6ECF089-1C20-3B47-A447-5CD3D71F2ED9}" type="presOf" srcId="{D3E672FE-4DB1-8148-8C03-A81249EABFA7}" destId="{56F28F28-3A51-8741-9C1C-8F4319D46743}" srcOrd="0" destOrd="0" presId="urn:microsoft.com/office/officeart/2005/8/layout/cycle7"/>
    <dgm:cxn modelId="{1BCE8D8A-2292-1846-B1FC-6C7AC360CF21}" srcId="{ECE7C36C-07E5-2F43-9E20-E016978F2945}" destId="{98EFF1CD-551B-C442-95E3-5CB918AC9DF0}" srcOrd="1" destOrd="0" parTransId="{2A0695A0-C19F-4D42-9DD4-82AFAA970635}" sibTransId="{1A916478-E727-9546-8C37-36D8DCE0FEEA}"/>
    <dgm:cxn modelId="{938FB28C-C5DA-6143-94A5-6A6FEC64BACB}" type="presOf" srcId="{5CF42618-9666-DE49-B388-363BE0F08710}" destId="{C1BF4EC3-BCFB-0643-8B60-F62BFE30AEF5}" srcOrd="0" destOrd="0" presId="urn:microsoft.com/office/officeart/2005/8/layout/cycle7"/>
    <dgm:cxn modelId="{92FC1399-5AAF-F345-A4C4-1A5FD24EDDFA}" type="presOf" srcId="{1A916478-E727-9546-8C37-36D8DCE0FEEA}" destId="{26266AC7-B6AE-6543-8255-9921E6FBBD1E}" srcOrd="1" destOrd="0" presId="urn:microsoft.com/office/officeart/2005/8/layout/cycle7"/>
    <dgm:cxn modelId="{B2DB0B9D-310C-1B42-AB6C-17D5DB5FEA50}" srcId="{ECE7C36C-07E5-2F43-9E20-E016978F2945}" destId="{0B5A7FA7-50B9-5148-A934-D3EDAC9E91B2}" srcOrd="5" destOrd="0" parTransId="{EC87A9E4-B1F0-2048-8A63-D8A551D522AF}" sibTransId="{D3E672FE-4DB1-8148-8C03-A81249EABFA7}"/>
    <dgm:cxn modelId="{56E906A0-EAEE-904C-9732-126D0CF66ECD}" type="presOf" srcId="{98EFF1CD-551B-C442-95E3-5CB918AC9DF0}" destId="{9D438CCF-965E-674E-9FBF-5F7423B7651B}" srcOrd="0" destOrd="0" presId="urn:microsoft.com/office/officeart/2005/8/layout/cycle7"/>
    <dgm:cxn modelId="{2A82BEA5-6E5B-FF46-AA70-5472FF72A97E}" type="presOf" srcId="{3DF7A4D0-4861-EE48-8E6B-BC45BE21176E}" destId="{5EF3EDC0-B775-3B42-A01C-31B99336D83B}" srcOrd="1" destOrd="0" presId="urn:microsoft.com/office/officeart/2005/8/layout/cycle7"/>
    <dgm:cxn modelId="{017799A9-4312-1B4E-A7AC-AA4E361B6C34}" srcId="{ECE7C36C-07E5-2F43-9E20-E016978F2945}" destId="{01EF1DE9-6302-A841-A4D8-C404832187C0}" srcOrd="4" destOrd="0" parTransId="{6D6280D9-78FC-9A43-8DB9-3BC4A2DF352B}" sibTransId="{BA5F9392-6031-4D4D-87D3-E114E1A79A32}"/>
    <dgm:cxn modelId="{D6AF3DD9-187A-8543-8B6D-D82620D72076}" srcId="{ECE7C36C-07E5-2F43-9E20-E016978F2945}" destId="{10D1328B-339B-F540-94C3-1589988215C9}" srcOrd="2" destOrd="0" parTransId="{7ECAD138-08D6-B343-9091-315E0C48D251}" sibTransId="{5CF42618-9666-DE49-B388-363BE0F08710}"/>
    <dgm:cxn modelId="{934E9CF8-4F46-4F4E-8C26-67AD051A0789}" type="presOf" srcId="{3DF7A4D0-4861-EE48-8E6B-BC45BE21176E}" destId="{ACD60659-4B7A-7946-9E22-145CFEEC1D96}" srcOrd="0" destOrd="0" presId="urn:microsoft.com/office/officeart/2005/8/layout/cycle7"/>
    <dgm:cxn modelId="{BAE04BC8-3530-D246-B6ED-751D2AC16EAC}" type="presParOf" srcId="{E79FC8D8-FF43-B948-8638-84983DD3CA40}" destId="{F5CFD224-8931-8045-AA71-0722A31AE33C}" srcOrd="0" destOrd="0" presId="urn:microsoft.com/office/officeart/2005/8/layout/cycle7"/>
    <dgm:cxn modelId="{3760D32D-D6A2-FB49-BE95-950923FB2E75}" type="presParOf" srcId="{E79FC8D8-FF43-B948-8638-84983DD3CA40}" destId="{D764A4E4-2CEA-EF4D-8282-578D7EC3ADAE}" srcOrd="1" destOrd="0" presId="urn:microsoft.com/office/officeart/2005/8/layout/cycle7"/>
    <dgm:cxn modelId="{AE08ED89-E27D-7349-8DDF-5F29F64D815C}" type="presParOf" srcId="{D764A4E4-2CEA-EF4D-8282-578D7EC3ADAE}" destId="{8478784F-5971-8C40-AC80-4B208D3CB22A}" srcOrd="0" destOrd="0" presId="urn:microsoft.com/office/officeart/2005/8/layout/cycle7"/>
    <dgm:cxn modelId="{CB26893C-4E04-3743-A8FD-EB41567C1D7E}" type="presParOf" srcId="{E79FC8D8-FF43-B948-8638-84983DD3CA40}" destId="{9D438CCF-965E-674E-9FBF-5F7423B7651B}" srcOrd="2" destOrd="0" presId="urn:microsoft.com/office/officeart/2005/8/layout/cycle7"/>
    <dgm:cxn modelId="{6B3AC48B-9899-9B4E-A78F-2525BE4A661C}" type="presParOf" srcId="{E79FC8D8-FF43-B948-8638-84983DD3CA40}" destId="{DAB7BA2D-90E5-894B-9E89-B1E46E706610}" srcOrd="3" destOrd="0" presId="urn:microsoft.com/office/officeart/2005/8/layout/cycle7"/>
    <dgm:cxn modelId="{9F024BD9-47C0-004A-99A7-6CDD12FD45D9}" type="presParOf" srcId="{DAB7BA2D-90E5-894B-9E89-B1E46E706610}" destId="{26266AC7-B6AE-6543-8255-9921E6FBBD1E}" srcOrd="0" destOrd="0" presId="urn:microsoft.com/office/officeart/2005/8/layout/cycle7"/>
    <dgm:cxn modelId="{C622DB80-E078-3644-9965-467B39DC77B8}" type="presParOf" srcId="{E79FC8D8-FF43-B948-8638-84983DD3CA40}" destId="{AFE12266-0B99-9F43-AAE2-15437E21745A}" srcOrd="4" destOrd="0" presId="urn:microsoft.com/office/officeart/2005/8/layout/cycle7"/>
    <dgm:cxn modelId="{EBCCD0A0-4AA9-FF45-88B2-05EB02E9C382}" type="presParOf" srcId="{E79FC8D8-FF43-B948-8638-84983DD3CA40}" destId="{C1BF4EC3-BCFB-0643-8B60-F62BFE30AEF5}" srcOrd="5" destOrd="0" presId="urn:microsoft.com/office/officeart/2005/8/layout/cycle7"/>
    <dgm:cxn modelId="{71956396-3249-2941-8F80-A120FA415E6D}" type="presParOf" srcId="{C1BF4EC3-BCFB-0643-8B60-F62BFE30AEF5}" destId="{AABB7DAD-11B6-9F44-8E8E-0BCE15B20A1B}" srcOrd="0" destOrd="0" presId="urn:microsoft.com/office/officeart/2005/8/layout/cycle7"/>
    <dgm:cxn modelId="{17F059B5-A799-2941-9A17-D972ACBBBF5C}" type="presParOf" srcId="{E79FC8D8-FF43-B948-8638-84983DD3CA40}" destId="{916098E0-9144-E645-91B7-1C691D9A1BA3}" srcOrd="6" destOrd="0" presId="urn:microsoft.com/office/officeart/2005/8/layout/cycle7"/>
    <dgm:cxn modelId="{9C35308B-FCCB-AB4F-B219-E221C180669C}" type="presParOf" srcId="{E79FC8D8-FF43-B948-8638-84983DD3CA40}" destId="{ACD60659-4B7A-7946-9E22-145CFEEC1D96}" srcOrd="7" destOrd="0" presId="urn:microsoft.com/office/officeart/2005/8/layout/cycle7"/>
    <dgm:cxn modelId="{4AEEE0DA-9ADC-FD4C-BB82-33D264180BD7}" type="presParOf" srcId="{ACD60659-4B7A-7946-9E22-145CFEEC1D96}" destId="{5EF3EDC0-B775-3B42-A01C-31B99336D83B}" srcOrd="0" destOrd="0" presId="urn:microsoft.com/office/officeart/2005/8/layout/cycle7"/>
    <dgm:cxn modelId="{363B9574-817D-4141-AABD-9F6EB6DC42CA}" type="presParOf" srcId="{E79FC8D8-FF43-B948-8638-84983DD3CA40}" destId="{3DEF4238-940C-114E-B8E9-CD403F60CFA0}" srcOrd="8" destOrd="0" presId="urn:microsoft.com/office/officeart/2005/8/layout/cycle7"/>
    <dgm:cxn modelId="{4C6ECD91-3E34-9D4D-9C78-C11477D24ADE}" type="presParOf" srcId="{E79FC8D8-FF43-B948-8638-84983DD3CA40}" destId="{ED693393-22CC-5743-A021-70620D3F89D7}" srcOrd="9" destOrd="0" presId="urn:microsoft.com/office/officeart/2005/8/layout/cycle7"/>
    <dgm:cxn modelId="{5303E0A5-0972-894C-8DEC-D4836423C210}" type="presParOf" srcId="{ED693393-22CC-5743-A021-70620D3F89D7}" destId="{4CE37710-E949-A047-9008-5634A917EB48}" srcOrd="0" destOrd="0" presId="urn:microsoft.com/office/officeart/2005/8/layout/cycle7"/>
    <dgm:cxn modelId="{98CA5139-FB75-A749-BBAD-4B1E7D13DAB6}" type="presParOf" srcId="{E79FC8D8-FF43-B948-8638-84983DD3CA40}" destId="{083CC79E-D924-104F-9B01-42FDFFE8DAED}" srcOrd="10" destOrd="0" presId="urn:microsoft.com/office/officeart/2005/8/layout/cycle7"/>
    <dgm:cxn modelId="{50E9BF84-0671-5548-B81C-81A2DC66C436}" type="presParOf" srcId="{E79FC8D8-FF43-B948-8638-84983DD3CA40}" destId="{56F28F28-3A51-8741-9C1C-8F4319D46743}" srcOrd="11" destOrd="0" presId="urn:microsoft.com/office/officeart/2005/8/layout/cycle7"/>
    <dgm:cxn modelId="{73243019-BAF7-9547-82FC-BA1BF21EBED9}" type="presParOf" srcId="{56F28F28-3A51-8741-9C1C-8F4319D46743}" destId="{C9BFD214-B7B0-6044-AA48-15020043FEE5}"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3FCAF1-FACF-42C7-9F5A-848492172DC9}" type="doc">
      <dgm:prSet loTypeId="urn:microsoft.com/office/officeart/2008/layout/AlternatingHexagons" loCatId="list" qsTypeId="urn:microsoft.com/office/officeart/2005/8/quickstyle/simple1" qsCatId="simple" csTypeId="urn:microsoft.com/office/officeart/2005/8/colors/colorful2" csCatId="colorful" phldr="1"/>
      <dgm:spPr/>
      <dgm:t>
        <a:bodyPr/>
        <a:lstStyle/>
        <a:p>
          <a:endParaRPr lang="en-GB"/>
        </a:p>
      </dgm:t>
    </dgm:pt>
    <dgm:pt modelId="{C142E417-DFD7-43E7-A2D1-229D8E5BB9A3}">
      <dgm:prSet phldrT="[Text]" custT="1"/>
      <dgm:spPr/>
      <dgm:t>
        <a:bodyPr/>
        <a:lstStyle/>
        <a:p>
          <a:r>
            <a:rPr lang="en-GB" sz="1200" dirty="0">
              <a:solidFill>
                <a:schemeClr val="tx1"/>
              </a:solidFill>
            </a:rPr>
            <a:t>poverty</a:t>
          </a:r>
        </a:p>
      </dgm:t>
    </dgm:pt>
    <dgm:pt modelId="{DACF5F31-5FBF-4635-B6A4-9D1512721797}" type="parTrans" cxnId="{C59974F8-4538-4AF5-9C0B-D94556FB434C}">
      <dgm:prSet/>
      <dgm:spPr/>
      <dgm:t>
        <a:bodyPr/>
        <a:lstStyle/>
        <a:p>
          <a:endParaRPr lang="en-GB"/>
        </a:p>
      </dgm:t>
    </dgm:pt>
    <dgm:pt modelId="{454A6B3C-EF2A-49FB-ABA3-7E45280A2C83}" type="sibTrans" cxnId="{C59974F8-4538-4AF5-9C0B-D94556FB434C}">
      <dgm:prSet/>
      <dgm:spPr/>
      <dgm:t>
        <a:bodyPr/>
        <a:lstStyle/>
        <a:p>
          <a:r>
            <a:rPr lang="en-GB" dirty="0">
              <a:solidFill>
                <a:schemeClr val="tx1"/>
              </a:solidFill>
            </a:rPr>
            <a:t>parents</a:t>
          </a:r>
        </a:p>
      </dgm:t>
    </dgm:pt>
    <dgm:pt modelId="{8D384964-64C5-49B3-B813-65AC10050C15}">
      <dgm:prSet phldrT="[Text]"/>
      <dgm:spPr/>
      <dgm:t>
        <a:bodyPr/>
        <a:lstStyle/>
        <a:p>
          <a:r>
            <a:rPr lang="en-GB" dirty="0">
              <a:solidFill>
                <a:schemeClr val="tx1"/>
              </a:solidFill>
            </a:rPr>
            <a:t>in care</a:t>
          </a:r>
        </a:p>
      </dgm:t>
    </dgm:pt>
    <dgm:pt modelId="{318D818F-9922-4DB4-8299-B76D284C7E9C}" type="parTrans" cxnId="{2F6D9314-5F78-40D5-A4C8-5134F821F142}">
      <dgm:prSet/>
      <dgm:spPr/>
      <dgm:t>
        <a:bodyPr/>
        <a:lstStyle/>
        <a:p>
          <a:endParaRPr lang="en-GB"/>
        </a:p>
      </dgm:t>
    </dgm:pt>
    <dgm:pt modelId="{F1122EC8-4E31-43EA-A582-19DEE65A9A99}" type="sibTrans" cxnId="{2F6D9314-5F78-40D5-A4C8-5134F821F142}">
      <dgm:prSet/>
      <dgm:spPr/>
      <dgm:t>
        <a:bodyPr/>
        <a:lstStyle/>
        <a:p>
          <a:r>
            <a:rPr lang="en-GB" dirty="0">
              <a:solidFill>
                <a:schemeClr val="tx1"/>
              </a:solidFill>
            </a:rPr>
            <a:t>culture</a:t>
          </a:r>
        </a:p>
      </dgm:t>
    </dgm:pt>
    <dgm:pt modelId="{666A3BD0-3DAE-45C9-AAEE-8C02EB4EAC01}">
      <dgm:prSet phldrT="[Text]"/>
      <dgm:spPr/>
      <dgm:t>
        <a:bodyPr/>
        <a:lstStyle/>
        <a:p>
          <a:r>
            <a:rPr lang="en-GB" dirty="0">
              <a:solidFill>
                <a:schemeClr val="tx1"/>
              </a:solidFill>
            </a:rPr>
            <a:t>violence</a:t>
          </a:r>
        </a:p>
      </dgm:t>
    </dgm:pt>
    <dgm:pt modelId="{3686628E-1BEB-46AC-9906-E5E786B4376E}" type="parTrans" cxnId="{337D5F76-B5B0-44BA-A861-0AC858FDADB2}">
      <dgm:prSet/>
      <dgm:spPr/>
      <dgm:t>
        <a:bodyPr/>
        <a:lstStyle/>
        <a:p>
          <a:endParaRPr lang="en-GB"/>
        </a:p>
      </dgm:t>
    </dgm:pt>
    <dgm:pt modelId="{F2D5B290-05E1-43D6-A35E-4B1C465AF577}" type="sibTrans" cxnId="{337D5F76-B5B0-44BA-A861-0AC858FDADB2}">
      <dgm:prSet/>
      <dgm:spPr/>
      <dgm:t>
        <a:bodyPr/>
        <a:lstStyle/>
        <a:p>
          <a:r>
            <a:rPr lang="en-GB" dirty="0">
              <a:solidFill>
                <a:schemeClr val="tx1"/>
              </a:solidFill>
            </a:rPr>
            <a:t>ALN</a:t>
          </a:r>
        </a:p>
      </dgm:t>
    </dgm:pt>
    <dgm:pt modelId="{EED7A3A6-184B-4097-B4D1-A853A863BEE5}">
      <dgm:prSet custT="1"/>
      <dgm:spPr/>
      <dgm:t>
        <a:bodyPr/>
        <a:lstStyle/>
        <a:p>
          <a:r>
            <a:rPr lang="en-GB" sz="1200" dirty="0">
              <a:solidFill>
                <a:schemeClr val="tx1"/>
              </a:solidFill>
            </a:rPr>
            <a:t>bullying</a:t>
          </a:r>
        </a:p>
      </dgm:t>
    </dgm:pt>
    <dgm:pt modelId="{BF243336-2367-47C5-9D0C-EFA225C35DDD}" type="parTrans" cxnId="{BF7240C5-1B02-436B-8340-F3C0E6182D34}">
      <dgm:prSet/>
      <dgm:spPr/>
      <dgm:t>
        <a:bodyPr/>
        <a:lstStyle/>
        <a:p>
          <a:endParaRPr lang="en-GB"/>
        </a:p>
      </dgm:t>
    </dgm:pt>
    <dgm:pt modelId="{7A30547A-A9BA-4644-88F7-E141E17183DB}" type="sibTrans" cxnId="{BF7240C5-1B02-436B-8340-F3C0E6182D34}">
      <dgm:prSet/>
      <dgm:spPr/>
      <dgm:t>
        <a:bodyPr/>
        <a:lstStyle/>
        <a:p>
          <a:r>
            <a:rPr lang="en-GB" dirty="0">
              <a:solidFill>
                <a:schemeClr val="tx1"/>
              </a:solidFill>
            </a:rPr>
            <a:t>stress</a:t>
          </a:r>
        </a:p>
      </dgm:t>
    </dgm:pt>
    <dgm:pt modelId="{A5383649-8FFF-4607-9A4D-6AB235E91574}" type="pres">
      <dgm:prSet presAssocID="{893FCAF1-FACF-42C7-9F5A-848492172DC9}" presName="Name0" presStyleCnt="0">
        <dgm:presLayoutVars>
          <dgm:chMax/>
          <dgm:chPref/>
          <dgm:dir/>
          <dgm:animLvl val="lvl"/>
        </dgm:presLayoutVars>
      </dgm:prSet>
      <dgm:spPr/>
    </dgm:pt>
    <dgm:pt modelId="{83FA9700-82BA-460F-85F0-A2D4280E47B9}" type="pres">
      <dgm:prSet presAssocID="{C142E417-DFD7-43E7-A2D1-229D8E5BB9A3}" presName="composite" presStyleCnt="0"/>
      <dgm:spPr/>
    </dgm:pt>
    <dgm:pt modelId="{D58C4337-8738-4BC7-8390-8A698E578271}" type="pres">
      <dgm:prSet presAssocID="{C142E417-DFD7-43E7-A2D1-229D8E5BB9A3}" presName="Parent1" presStyleLbl="node1" presStyleIdx="0" presStyleCnt="8" custLinFactNeighborY="0">
        <dgm:presLayoutVars>
          <dgm:chMax val="1"/>
          <dgm:chPref val="1"/>
          <dgm:bulletEnabled val="1"/>
        </dgm:presLayoutVars>
      </dgm:prSet>
      <dgm:spPr/>
    </dgm:pt>
    <dgm:pt modelId="{12FF672C-0AEE-4A0E-B6FE-FC90308B9AA8}" type="pres">
      <dgm:prSet presAssocID="{C142E417-DFD7-43E7-A2D1-229D8E5BB9A3}" presName="Childtext1" presStyleLbl="revTx" presStyleIdx="0" presStyleCnt="4">
        <dgm:presLayoutVars>
          <dgm:chMax val="0"/>
          <dgm:chPref val="0"/>
          <dgm:bulletEnabled val="1"/>
        </dgm:presLayoutVars>
      </dgm:prSet>
      <dgm:spPr/>
    </dgm:pt>
    <dgm:pt modelId="{622C44FB-9F69-438C-B4CF-5C140E06ADFB}" type="pres">
      <dgm:prSet presAssocID="{C142E417-DFD7-43E7-A2D1-229D8E5BB9A3}" presName="BalanceSpacing" presStyleCnt="0"/>
      <dgm:spPr/>
    </dgm:pt>
    <dgm:pt modelId="{824A8B6C-3304-440B-8508-6730B938E3F4}" type="pres">
      <dgm:prSet presAssocID="{C142E417-DFD7-43E7-A2D1-229D8E5BB9A3}" presName="BalanceSpacing1" presStyleCnt="0"/>
      <dgm:spPr/>
    </dgm:pt>
    <dgm:pt modelId="{C1059C9D-FFC8-4ACF-BB02-64F04234808F}" type="pres">
      <dgm:prSet presAssocID="{454A6B3C-EF2A-49FB-ABA3-7E45280A2C83}" presName="Accent1Text" presStyleLbl="node1" presStyleIdx="1" presStyleCnt="8"/>
      <dgm:spPr/>
    </dgm:pt>
    <dgm:pt modelId="{BEF59D78-7FBB-44C1-9632-D86812D59D39}" type="pres">
      <dgm:prSet presAssocID="{454A6B3C-EF2A-49FB-ABA3-7E45280A2C83}" presName="spaceBetweenRectangles" presStyleCnt="0"/>
      <dgm:spPr/>
    </dgm:pt>
    <dgm:pt modelId="{62DBCA72-B4C3-4C32-9807-DF0C4C788E87}" type="pres">
      <dgm:prSet presAssocID="{8D384964-64C5-49B3-B813-65AC10050C15}" presName="composite" presStyleCnt="0"/>
      <dgm:spPr/>
    </dgm:pt>
    <dgm:pt modelId="{A54F37E0-FF20-489C-9A57-2544DB953AF4}" type="pres">
      <dgm:prSet presAssocID="{8D384964-64C5-49B3-B813-65AC10050C15}" presName="Parent1" presStyleLbl="node1" presStyleIdx="2" presStyleCnt="8">
        <dgm:presLayoutVars>
          <dgm:chMax val="1"/>
          <dgm:chPref val="1"/>
          <dgm:bulletEnabled val="1"/>
        </dgm:presLayoutVars>
      </dgm:prSet>
      <dgm:spPr/>
    </dgm:pt>
    <dgm:pt modelId="{8F880000-A583-499E-A797-436542BD802E}" type="pres">
      <dgm:prSet presAssocID="{8D384964-64C5-49B3-B813-65AC10050C15}" presName="Childtext1" presStyleLbl="revTx" presStyleIdx="1" presStyleCnt="4">
        <dgm:presLayoutVars>
          <dgm:chMax val="0"/>
          <dgm:chPref val="0"/>
          <dgm:bulletEnabled val="1"/>
        </dgm:presLayoutVars>
      </dgm:prSet>
      <dgm:spPr/>
    </dgm:pt>
    <dgm:pt modelId="{87FAF430-AE7F-4A68-9001-BD2A5C766EAA}" type="pres">
      <dgm:prSet presAssocID="{8D384964-64C5-49B3-B813-65AC10050C15}" presName="BalanceSpacing" presStyleCnt="0"/>
      <dgm:spPr/>
    </dgm:pt>
    <dgm:pt modelId="{A9D1697E-5DAC-4BE9-85DE-0CD163F60668}" type="pres">
      <dgm:prSet presAssocID="{8D384964-64C5-49B3-B813-65AC10050C15}" presName="BalanceSpacing1" presStyleCnt="0"/>
      <dgm:spPr/>
    </dgm:pt>
    <dgm:pt modelId="{C40F58A9-F0D8-407A-A53C-EEFAEAFD170B}" type="pres">
      <dgm:prSet presAssocID="{F1122EC8-4E31-43EA-A582-19DEE65A9A99}" presName="Accent1Text" presStyleLbl="node1" presStyleIdx="3" presStyleCnt="8" custLinFactNeighborY="0"/>
      <dgm:spPr/>
    </dgm:pt>
    <dgm:pt modelId="{7DE20C65-C2F1-4A10-B966-2727DA258F40}" type="pres">
      <dgm:prSet presAssocID="{F1122EC8-4E31-43EA-A582-19DEE65A9A99}" presName="spaceBetweenRectangles" presStyleCnt="0"/>
      <dgm:spPr/>
    </dgm:pt>
    <dgm:pt modelId="{408D9B7B-3E7C-48FC-8A43-7C50DC581518}" type="pres">
      <dgm:prSet presAssocID="{666A3BD0-3DAE-45C9-AAEE-8C02EB4EAC01}" presName="composite" presStyleCnt="0"/>
      <dgm:spPr/>
    </dgm:pt>
    <dgm:pt modelId="{472C074F-0314-409F-AD71-8B08D0EB4CDC}" type="pres">
      <dgm:prSet presAssocID="{666A3BD0-3DAE-45C9-AAEE-8C02EB4EAC01}" presName="Parent1" presStyleLbl="node1" presStyleIdx="4" presStyleCnt="8" custLinFactNeighborY="0">
        <dgm:presLayoutVars>
          <dgm:chMax val="1"/>
          <dgm:chPref val="1"/>
          <dgm:bulletEnabled val="1"/>
        </dgm:presLayoutVars>
      </dgm:prSet>
      <dgm:spPr/>
    </dgm:pt>
    <dgm:pt modelId="{F9336674-D47A-4A74-B0EA-6CDDC31FC0BD}" type="pres">
      <dgm:prSet presAssocID="{666A3BD0-3DAE-45C9-AAEE-8C02EB4EAC01}" presName="Childtext1" presStyleLbl="revTx" presStyleIdx="2" presStyleCnt="4">
        <dgm:presLayoutVars>
          <dgm:chMax val="0"/>
          <dgm:chPref val="0"/>
          <dgm:bulletEnabled val="1"/>
        </dgm:presLayoutVars>
      </dgm:prSet>
      <dgm:spPr/>
    </dgm:pt>
    <dgm:pt modelId="{CD71CB25-83F0-4ED1-98CC-72806A8F8554}" type="pres">
      <dgm:prSet presAssocID="{666A3BD0-3DAE-45C9-AAEE-8C02EB4EAC01}" presName="BalanceSpacing" presStyleCnt="0"/>
      <dgm:spPr/>
    </dgm:pt>
    <dgm:pt modelId="{0E93EC1D-F702-4073-A610-2252FAB130EC}" type="pres">
      <dgm:prSet presAssocID="{666A3BD0-3DAE-45C9-AAEE-8C02EB4EAC01}" presName="BalanceSpacing1" presStyleCnt="0"/>
      <dgm:spPr/>
    </dgm:pt>
    <dgm:pt modelId="{311BF3EC-3F16-4009-A50D-7D4034C113E9}" type="pres">
      <dgm:prSet presAssocID="{F2D5B290-05E1-43D6-A35E-4B1C465AF577}" presName="Accent1Text" presStyleLbl="node1" presStyleIdx="5" presStyleCnt="8"/>
      <dgm:spPr/>
    </dgm:pt>
    <dgm:pt modelId="{817DFBC6-B24F-43A9-AF5E-02928EE87802}" type="pres">
      <dgm:prSet presAssocID="{F2D5B290-05E1-43D6-A35E-4B1C465AF577}" presName="spaceBetweenRectangles" presStyleCnt="0"/>
      <dgm:spPr/>
    </dgm:pt>
    <dgm:pt modelId="{9143D84A-5D56-4D57-86FB-2629DE72DAA7}" type="pres">
      <dgm:prSet presAssocID="{EED7A3A6-184B-4097-B4D1-A853A863BEE5}" presName="composite" presStyleCnt="0"/>
      <dgm:spPr/>
    </dgm:pt>
    <dgm:pt modelId="{D0B5C482-1E81-40F7-8BA2-E7B8D6C33076}" type="pres">
      <dgm:prSet presAssocID="{EED7A3A6-184B-4097-B4D1-A853A863BEE5}" presName="Parent1" presStyleLbl="node1" presStyleIdx="6" presStyleCnt="8" custLinFactNeighborY="0">
        <dgm:presLayoutVars>
          <dgm:chMax val="1"/>
          <dgm:chPref val="1"/>
          <dgm:bulletEnabled val="1"/>
        </dgm:presLayoutVars>
      </dgm:prSet>
      <dgm:spPr/>
    </dgm:pt>
    <dgm:pt modelId="{AAE76E87-8A1E-4F90-9B3A-600587A71B6A}" type="pres">
      <dgm:prSet presAssocID="{EED7A3A6-184B-4097-B4D1-A853A863BEE5}" presName="Childtext1" presStyleLbl="revTx" presStyleIdx="3" presStyleCnt="4">
        <dgm:presLayoutVars>
          <dgm:chMax val="0"/>
          <dgm:chPref val="0"/>
          <dgm:bulletEnabled val="1"/>
        </dgm:presLayoutVars>
      </dgm:prSet>
      <dgm:spPr/>
    </dgm:pt>
    <dgm:pt modelId="{5144E535-794F-4A92-8D6C-C23B738AA0AA}" type="pres">
      <dgm:prSet presAssocID="{EED7A3A6-184B-4097-B4D1-A853A863BEE5}" presName="BalanceSpacing" presStyleCnt="0"/>
      <dgm:spPr/>
    </dgm:pt>
    <dgm:pt modelId="{7E17473A-5233-4567-A5E7-CDA80E4E391C}" type="pres">
      <dgm:prSet presAssocID="{EED7A3A6-184B-4097-B4D1-A853A863BEE5}" presName="BalanceSpacing1" presStyleCnt="0"/>
      <dgm:spPr/>
    </dgm:pt>
    <dgm:pt modelId="{F7134CE3-7F27-41D2-BC9E-D75159F0C177}" type="pres">
      <dgm:prSet presAssocID="{7A30547A-A9BA-4644-88F7-E141E17183DB}" presName="Accent1Text" presStyleLbl="node1" presStyleIdx="7" presStyleCnt="8" custLinFactNeighborY="0"/>
      <dgm:spPr/>
    </dgm:pt>
  </dgm:ptLst>
  <dgm:cxnLst>
    <dgm:cxn modelId="{2F6D9314-5F78-40D5-A4C8-5134F821F142}" srcId="{893FCAF1-FACF-42C7-9F5A-848492172DC9}" destId="{8D384964-64C5-49B3-B813-65AC10050C15}" srcOrd="1" destOrd="0" parTransId="{318D818F-9922-4DB4-8299-B76D284C7E9C}" sibTransId="{F1122EC8-4E31-43EA-A582-19DEE65A9A99}"/>
    <dgm:cxn modelId="{2DB1963C-2E98-AF44-8D22-3918C86E90FF}" type="presOf" srcId="{666A3BD0-3DAE-45C9-AAEE-8C02EB4EAC01}" destId="{472C074F-0314-409F-AD71-8B08D0EB4CDC}" srcOrd="0" destOrd="0" presId="urn:microsoft.com/office/officeart/2008/layout/AlternatingHexagons"/>
    <dgm:cxn modelId="{33CE3242-83FA-3E48-99F3-C6D0F981E5F9}" type="presOf" srcId="{C142E417-DFD7-43E7-A2D1-229D8E5BB9A3}" destId="{D58C4337-8738-4BC7-8390-8A698E578271}" srcOrd="0" destOrd="0" presId="urn:microsoft.com/office/officeart/2008/layout/AlternatingHexagons"/>
    <dgm:cxn modelId="{83F3174A-466E-3C47-9D49-090582DFA41E}" type="presOf" srcId="{454A6B3C-EF2A-49FB-ABA3-7E45280A2C83}" destId="{C1059C9D-FFC8-4ACF-BB02-64F04234808F}" srcOrd="0" destOrd="0" presId="urn:microsoft.com/office/officeart/2008/layout/AlternatingHexagons"/>
    <dgm:cxn modelId="{171E6F71-020A-0A4B-A081-9B6438A37E8E}" type="presOf" srcId="{893FCAF1-FACF-42C7-9F5A-848492172DC9}" destId="{A5383649-8FFF-4607-9A4D-6AB235E91574}" srcOrd="0" destOrd="0" presId="urn:microsoft.com/office/officeart/2008/layout/AlternatingHexagons"/>
    <dgm:cxn modelId="{337D5F76-B5B0-44BA-A861-0AC858FDADB2}" srcId="{893FCAF1-FACF-42C7-9F5A-848492172DC9}" destId="{666A3BD0-3DAE-45C9-AAEE-8C02EB4EAC01}" srcOrd="2" destOrd="0" parTransId="{3686628E-1BEB-46AC-9906-E5E786B4376E}" sibTransId="{F2D5B290-05E1-43D6-A35E-4B1C465AF577}"/>
    <dgm:cxn modelId="{C7B8DFA0-982F-2F40-8CDA-628A45832019}" type="presOf" srcId="{EED7A3A6-184B-4097-B4D1-A853A863BEE5}" destId="{D0B5C482-1E81-40F7-8BA2-E7B8D6C33076}" srcOrd="0" destOrd="0" presId="urn:microsoft.com/office/officeart/2008/layout/AlternatingHexagons"/>
    <dgm:cxn modelId="{CE3303B2-C627-3F40-A3CE-8081D48EEE97}" type="presOf" srcId="{7A30547A-A9BA-4644-88F7-E141E17183DB}" destId="{F7134CE3-7F27-41D2-BC9E-D75159F0C177}" srcOrd="0" destOrd="0" presId="urn:microsoft.com/office/officeart/2008/layout/AlternatingHexagons"/>
    <dgm:cxn modelId="{BF7240C5-1B02-436B-8340-F3C0E6182D34}" srcId="{893FCAF1-FACF-42C7-9F5A-848492172DC9}" destId="{EED7A3A6-184B-4097-B4D1-A853A863BEE5}" srcOrd="3" destOrd="0" parTransId="{BF243336-2367-47C5-9D0C-EFA225C35DDD}" sibTransId="{7A30547A-A9BA-4644-88F7-E141E17183DB}"/>
    <dgm:cxn modelId="{B52578CE-B40E-3746-A2D6-243A92233867}" type="presOf" srcId="{F1122EC8-4E31-43EA-A582-19DEE65A9A99}" destId="{C40F58A9-F0D8-407A-A53C-EEFAEAFD170B}" srcOrd="0" destOrd="0" presId="urn:microsoft.com/office/officeart/2008/layout/AlternatingHexagons"/>
    <dgm:cxn modelId="{324D73E3-1311-DB4C-B5D0-7803B2CFA220}" type="presOf" srcId="{F2D5B290-05E1-43D6-A35E-4B1C465AF577}" destId="{311BF3EC-3F16-4009-A50D-7D4034C113E9}" srcOrd="0" destOrd="0" presId="urn:microsoft.com/office/officeart/2008/layout/AlternatingHexagons"/>
    <dgm:cxn modelId="{C0C619F0-7BDC-9042-964B-26E979F282A5}" type="presOf" srcId="{8D384964-64C5-49B3-B813-65AC10050C15}" destId="{A54F37E0-FF20-489C-9A57-2544DB953AF4}" srcOrd="0" destOrd="0" presId="urn:microsoft.com/office/officeart/2008/layout/AlternatingHexagons"/>
    <dgm:cxn modelId="{C59974F8-4538-4AF5-9C0B-D94556FB434C}" srcId="{893FCAF1-FACF-42C7-9F5A-848492172DC9}" destId="{C142E417-DFD7-43E7-A2D1-229D8E5BB9A3}" srcOrd="0" destOrd="0" parTransId="{DACF5F31-5FBF-4635-B6A4-9D1512721797}" sibTransId="{454A6B3C-EF2A-49FB-ABA3-7E45280A2C83}"/>
    <dgm:cxn modelId="{DD675ECA-FBEB-9F49-953C-9C2111C7813F}" type="presParOf" srcId="{A5383649-8FFF-4607-9A4D-6AB235E91574}" destId="{83FA9700-82BA-460F-85F0-A2D4280E47B9}" srcOrd="0" destOrd="0" presId="urn:microsoft.com/office/officeart/2008/layout/AlternatingHexagons"/>
    <dgm:cxn modelId="{E0068772-1501-8C42-B115-6622423CBFD4}" type="presParOf" srcId="{83FA9700-82BA-460F-85F0-A2D4280E47B9}" destId="{D58C4337-8738-4BC7-8390-8A698E578271}" srcOrd="0" destOrd="0" presId="urn:microsoft.com/office/officeart/2008/layout/AlternatingHexagons"/>
    <dgm:cxn modelId="{66B98B67-4E0C-9141-B985-955B45D3020D}" type="presParOf" srcId="{83FA9700-82BA-460F-85F0-A2D4280E47B9}" destId="{12FF672C-0AEE-4A0E-B6FE-FC90308B9AA8}" srcOrd="1" destOrd="0" presId="urn:microsoft.com/office/officeart/2008/layout/AlternatingHexagons"/>
    <dgm:cxn modelId="{682F3CA8-E078-F84A-A678-B80974D4BF08}" type="presParOf" srcId="{83FA9700-82BA-460F-85F0-A2D4280E47B9}" destId="{622C44FB-9F69-438C-B4CF-5C140E06ADFB}" srcOrd="2" destOrd="0" presId="urn:microsoft.com/office/officeart/2008/layout/AlternatingHexagons"/>
    <dgm:cxn modelId="{A086DF5A-6D2F-524D-A8D9-7B3DC23FA235}" type="presParOf" srcId="{83FA9700-82BA-460F-85F0-A2D4280E47B9}" destId="{824A8B6C-3304-440B-8508-6730B938E3F4}" srcOrd="3" destOrd="0" presId="urn:microsoft.com/office/officeart/2008/layout/AlternatingHexagons"/>
    <dgm:cxn modelId="{816D07D8-401F-4643-92F0-3A91F5BB069B}" type="presParOf" srcId="{83FA9700-82BA-460F-85F0-A2D4280E47B9}" destId="{C1059C9D-FFC8-4ACF-BB02-64F04234808F}" srcOrd="4" destOrd="0" presId="urn:microsoft.com/office/officeart/2008/layout/AlternatingHexagons"/>
    <dgm:cxn modelId="{BB9B8380-E680-3C44-BB41-DA76E728C93D}" type="presParOf" srcId="{A5383649-8FFF-4607-9A4D-6AB235E91574}" destId="{BEF59D78-7FBB-44C1-9632-D86812D59D39}" srcOrd="1" destOrd="0" presId="urn:microsoft.com/office/officeart/2008/layout/AlternatingHexagons"/>
    <dgm:cxn modelId="{C6F35171-4A80-C145-B238-ACCE691EAFD1}" type="presParOf" srcId="{A5383649-8FFF-4607-9A4D-6AB235E91574}" destId="{62DBCA72-B4C3-4C32-9807-DF0C4C788E87}" srcOrd="2" destOrd="0" presId="urn:microsoft.com/office/officeart/2008/layout/AlternatingHexagons"/>
    <dgm:cxn modelId="{5F814A38-F795-BE48-8B6A-95F988A12513}" type="presParOf" srcId="{62DBCA72-B4C3-4C32-9807-DF0C4C788E87}" destId="{A54F37E0-FF20-489C-9A57-2544DB953AF4}" srcOrd="0" destOrd="0" presId="urn:microsoft.com/office/officeart/2008/layout/AlternatingHexagons"/>
    <dgm:cxn modelId="{17BD75CF-3D29-BC4A-AD81-98157C3093C0}" type="presParOf" srcId="{62DBCA72-B4C3-4C32-9807-DF0C4C788E87}" destId="{8F880000-A583-499E-A797-436542BD802E}" srcOrd="1" destOrd="0" presId="urn:microsoft.com/office/officeart/2008/layout/AlternatingHexagons"/>
    <dgm:cxn modelId="{99401813-0938-584F-B756-E54A9C718B10}" type="presParOf" srcId="{62DBCA72-B4C3-4C32-9807-DF0C4C788E87}" destId="{87FAF430-AE7F-4A68-9001-BD2A5C766EAA}" srcOrd="2" destOrd="0" presId="urn:microsoft.com/office/officeart/2008/layout/AlternatingHexagons"/>
    <dgm:cxn modelId="{CEE4ACEC-1C1B-B949-9CC3-063C4AEC37F9}" type="presParOf" srcId="{62DBCA72-B4C3-4C32-9807-DF0C4C788E87}" destId="{A9D1697E-5DAC-4BE9-85DE-0CD163F60668}" srcOrd="3" destOrd="0" presId="urn:microsoft.com/office/officeart/2008/layout/AlternatingHexagons"/>
    <dgm:cxn modelId="{5423194A-2971-9E46-A00C-35C08CCA664C}" type="presParOf" srcId="{62DBCA72-B4C3-4C32-9807-DF0C4C788E87}" destId="{C40F58A9-F0D8-407A-A53C-EEFAEAFD170B}" srcOrd="4" destOrd="0" presId="urn:microsoft.com/office/officeart/2008/layout/AlternatingHexagons"/>
    <dgm:cxn modelId="{997892E0-B0D1-6443-A856-4AFE710124E4}" type="presParOf" srcId="{A5383649-8FFF-4607-9A4D-6AB235E91574}" destId="{7DE20C65-C2F1-4A10-B966-2727DA258F40}" srcOrd="3" destOrd="0" presId="urn:microsoft.com/office/officeart/2008/layout/AlternatingHexagons"/>
    <dgm:cxn modelId="{B4B987F7-E74C-B143-90A0-2536B4B74A84}" type="presParOf" srcId="{A5383649-8FFF-4607-9A4D-6AB235E91574}" destId="{408D9B7B-3E7C-48FC-8A43-7C50DC581518}" srcOrd="4" destOrd="0" presId="urn:microsoft.com/office/officeart/2008/layout/AlternatingHexagons"/>
    <dgm:cxn modelId="{A7747B30-95F6-554F-8952-FFB4070B1C9D}" type="presParOf" srcId="{408D9B7B-3E7C-48FC-8A43-7C50DC581518}" destId="{472C074F-0314-409F-AD71-8B08D0EB4CDC}" srcOrd="0" destOrd="0" presId="urn:microsoft.com/office/officeart/2008/layout/AlternatingHexagons"/>
    <dgm:cxn modelId="{2C285C44-E19D-654A-AB32-F52EA35C22A9}" type="presParOf" srcId="{408D9B7B-3E7C-48FC-8A43-7C50DC581518}" destId="{F9336674-D47A-4A74-B0EA-6CDDC31FC0BD}" srcOrd="1" destOrd="0" presId="urn:microsoft.com/office/officeart/2008/layout/AlternatingHexagons"/>
    <dgm:cxn modelId="{5464CBB5-D155-1749-919B-6B3833440E6C}" type="presParOf" srcId="{408D9B7B-3E7C-48FC-8A43-7C50DC581518}" destId="{CD71CB25-83F0-4ED1-98CC-72806A8F8554}" srcOrd="2" destOrd="0" presId="urn:microsoft.com/office/officeart/2008/layout/AlternatingHexagons"/>
    <dgm:cxn modelId="{128C13B3-2083-594C-A73F-4ED9DEBE9BE9}" type="presParOf" srcId="{408D9B7B-3E7C-48FC-8A43-7C50DC581518}" destId="{0E93EC1D-F702-4073-A610-2252FAB130EC}" srcOrd="3" destOrd="0" presId="urn:microsoft.com/office/officeart/2008/layout/AlternatingHexagons"/>
    <dgm:cxn modelId="{68C10A56-4D73-9048-AA64-66FB49986101}" type="presParOf" srcId="{408D9B7B-3E7C-48FC-8A43-7C50DC581518}" destId="{311BF3EC-3F16-4009-A50D-7D4034C113E9}" srcOrd="4" destOrd="0" presId="urn:microsoft.com/office/officeart/2008/layout/AlternatingHexagons"/>
    <dgm:cxn modelId="{73A4BC4F-6D42-F04A-A89D-634492F75AEC}" type="presParOf" srcId="{A5383649-8FFF-4607-9A4D-6AB235E91574}" destId="{817DFBC6-B24F-43A9-AF5E-02928EE87802}" srcOrd="5" destOrd="0" presId="urn:microsoft.com/office/officeart/2008/layout/AlternatingHexagons"/>
    <dgm:cxn modelId="{D4868B40-28A2-624B-A2EA-D482397B491C}" type="presParOf" srcId="{A5383649-8FFF-4607-9A4D-6AB235E91574}" destId="{9143D84A-5D56-4D57-86FB-2629DE72DAA7}" srcOrd="6" destOrd="0" presId="urn:microsoft.com/office/officeart/2008/layout/AlternatingHexagons"/>
    <dgm:cxn modelId="{19A6AC6E-0B6D-AD48-970F-FDF730ADD1EB}" type="presParOf" srcId="{9143D84A-5D56-4D57-86FB-2629DE72DAA7}" destId="{D0B5C482-1E81-40F7-8BA2-E7B8D6C33076}" srcOrd="0" destOrd="0" presId="urn:microsoft.com/office/officeart/2008/layout/AlternatingHexagons"/>
    <dgm:cxn modelId="{7CDBD0BD-2C60-2D4D-9A16-AFD705C83A30}" type="presParOf" srcId="{9143D84A-5D56-4D57-86FB-2629DE72DAA7}" destId="{AAE76E87-8A1E-4F90-9B3A-600587A71B6A}" srcOrd="1" destOrd="0" presId="urn:microsoft.com/office/officeart/2008/layout/AlternatingHexagons"/>
    <dgm:cxn modelId="{F6D0ED08-FE75-C44A-9214-680A88905546}" type="presParOf" srcId="{9143D84A-5D56-4D57-86FB-2629DE72DAA7}" destId="{5144E535-794F-4A92-8D6C-C23B738AA0AA}" srcOrd="2" destOrd="0" presId="urn:microsoft.com/office/officeart/2008/layout/AlternatingHexagons"/>
    <dgm:cxn modelId="{5FC72594-01D1-2045-8F60-7A66B16CFD89}" type="presParOf" srcId="{9143D84A-5D56-4D57-86FB-2629DE72DAA7}" destId="{7E17473A-5233-4567-A5E7-CDA80E4E391C}" srcOrd="3" destOrd="0" presId="urn:microsoft.com/office/officeart/2008/layout/AlternatingHexagons"/>
    <dgm:cxn modelId="{D1C5076D-DBCE-774B-A34A-24C348E492DF}" type="presParOf" srcId="{9143D84A-5D56-4D57-86FB-2629DE72DAA7}" destId="{F7134CE3-7F27-41D2-BC9E-D75159F0C177}"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1AD149-A808-CB48-8EA0-0DCC00CBA29F}" type="doc">
      <dgm:prSet loTypeId="urn:microsoft.com/office/officeart/2005/8/layout/vList3#1" loCatId="list" qsTypeId="urn:microsoft.com/office/officeart/2005/8/quickstyle/simple4" qsCatId="simple" csTypeId="urn:microsoft.com/office/officeart/2005/8/colors/accent1_2" csCatId="accent1" phldr="1"/>
      <dgm:spPr/>
      <dgm:t>
        <a:bodyPr/>
        <a:lstStyle/>
        <a:p>
          <a:endParaRPr lang="en-US"/>
        </a:p>
      </dgm:t>
    </dgm:pt>
    <dgm:pt modelId="{8AE4093D-49CE-6644-B97C-4784C2C09BC5}">
      <dgm:prSet phldrT="[Text]"/>
      <dgm:spPr/>
      <dgm:t>
        <a:bodyPr/>
        <a:lstStyle/>
        <a:p>
          <a:r>
            <a:rPr lang="en-US" dirty="0"/>
            <a:t>Respect for the child</a:t>
          </a:r>
        </a:p>
      </dgm:t>
    </dgm:pt>
    <dgm:pt modelId="{7872F19C-13C9-604D-9F42-F9ED6847EB82}" type="parTrans" cxnId="{3F87F8A6-E2E7-AD45-B87A-64BD896DF605}">
      <dgm:prSet/>
      <dgm:spPr/>
      <dgm:t>
        <a:bodyPr/>
        <a:lstStyle/>
        <a:p>
          <a:endParaRPr lang="en-US"/>
        </a:p>
      </dgm:t>
    </dgm:pt>
    <dgm:pt modelId="{CED2B4B8-5A48-2E41-96BB-277A698DA40A}" type="sibTrans" cxnId="{3F87F8A6-E2E7-AD45-B87A-64BD896DF605}">
      <dgm:prSet/>
      <dgm:spPr/>
      <dgm:t>
        <a:bodyPr/>
        <a:lstStyle/>
        <a:p>
          <a:endParaRPr lang="en-US"/>
        </a:p>
      </dgm:t>
    </dgm:pt>
    <dgm:pt modelId="{9D8B2729-B9DE-A74C-9304-7C0002AD9F30}">
      <dgm:prSet phldrT="[Text]"/>
      <dgm:spPr/>
      <dgm:t>
        <a:bodyPr/>
        <a:lstStyle/>
        <a:p>
          <a:r>
            <a:rPr lang="en-US" dirty="0"/>
            <a:t>Quality of care and provision</a:t>
          </a:r>
        </a:p>
      </dgm:t>
    </dgm:pt>
    <dgm:pt modelId="{BAA34F17-AED5-FA48-BF80-CF01A8142DD5}" type="parTrans" cxnId="{BD86EF59-1097-C644-AAE8-BC90D3D4FB9F}">
      <dgm:prSet/>
      <dgm:spPr/>
      <dgm:t>
        <a:bodyPr/>
        <a:lstStyle/>
        <a:p>
          <a:endParaRPr lang="en-US"/>
        </a:p>
      </dgm:t>
    </dgm:pt>
    <dgm:pt modelId="{9280CC3E-E518-8745-A1DF-C0BAD1B61244}" type="sibTrans" cxnId="{BD86EF59-1097-C644-AAE8-BC90D3D4FB9F}">
      <dgm:prSet/>
      <dgm:spPr/>
      <dgm:t>
        <a:bodyPr/>
        <a:lstStyle/>
        <a:p>
          <a:endParaRPr lang="en-US"/>
        </a:p>
      </dgm:t>
    </dgm:pt>
    <dgm:pt modelId="{1ED3590D-8787-8E47-A8F6-7F5CD0B93DD8}">
      <dgm:prSet phldrT="[Text]"/>
      <dgm:spPr/>
      <dgm:t>
        <a:bodyPr/>
        <a:lstStyle/>
        <a:p>
          <a:r>
            <a:rPr lang="en-US" dirty="0"/>
            <a:t>The power of observation</a:t>
          </a:r>
        </a:p>
      </dgm:t>
    </dgm:pt>
    <dgm:pt modelId="{A363DE86-AB4A-F84E-954D-C34332381260}" type="parTrans" cxnId="{5BEFD0AC-28D5-634B-AF40-AAE5F4728EB3}">
      <dgm:prSet/>
      <dgm:spPr/>
      <dgm:t>
        <a:bodyPr/>
        <a:lstStyle/>
        <a:p>
          <a:endParaRPr lang="en-US"/>
        </a:p>
      </dgm:t>
    </dgm:pt>
    <dgm:pt modelId="{4901197D-2CAE-5749-B9A9-499FBDB3EB81}" type="sibTrans" cxnId="{5BEFD0AC-28D5-634B-AF40-AAE5F4728EB3}">
      <dgm:prSet/>
      <dgm:spPr/>
      <dgm:t>
        <a:bodyPr/>
        <a:lstStyle/>
        <a:p>
          <a:endParaRPr lang="en-US"/>
        </a:p>
      </dgm:t>
    </dgm:pt>
    <dgm:pt modelId="{AC475EE1-46FF-154B-B2B8-C58BE0D28902}">
      <dgm:prSet phldrT="[Text]"/>
      <dgm:spPr/>
      <dgm:t>
        <a:bodyPr/>
        <a:lstStyle/>
        <a:p>
          <a:r>
            <a:rPr lang="en-US" dirty="0"/>
            <a:t>Adult interaction</a:t>
          </a:r>
        </a:p>
      </dgm:t>
    </dgm:pt>
    <dgm:pt modelId="{84BBBA36-4F15-D84C-B776-DB02B70892EA}" type="parTrans" cxnId="{8409D803-7D2D-7F43-AAB4-B358DFD491F3}">
      <dgm:prSet/>
      <dgm:spPr/>
      <dgm:t>
        <a:bodyPr/>
        <a:lstStyle/>
        <a:p>
          <a:endParaRPr lang="en-US"/>
        </a:p>
      </dgm:t>
    </dgm:pt>
    <dgm:pt modelId="{0E47E352-36CA-1A48-BDE2-4F945606A915}" type="sibTrans" cxnId="{8409D803-7D2D-7F43-AAB4-B358DFD491F3}">
      <dgm:prSet/>
      <dgm:spPr/>
      <dgm:t>
        <a:bodyPr/>
        <a:lstStyle/>
        <a:p>
          <a:endParaRPr lang="en-US"/>
        </a:p>
      </dgm:t>
    </dgm:pt>
    <dgm:pt modelId="{EAD9AC85-2483-B943-9752-6439B53AEA6A}" type="pres">
      <dgm:prSet presAssocID="{D11AD149-A808-CB48-8EA0-0DCC00CBA29F}" presName="linearFlow" presStyleCnt="0">
        <dgm:presLayoutVars>
          <dgm:dir/>
          <dgm:resizeHandles val="exact"/>
        </dgm:presLayoutVars>
      </dgm:prSet>
      <dgm:spPr/>
    </dgm:pt>
    <dgm:pt modelId="{E37B77F8-F25A-CB49-934F-C85B4E6190A1}" type="pres">
      <dgm:prSet presAssocID="{8AE4093D-49CE-6644-B97C-4784C2C09BC5}" presName="composite" presStyleCnt="0"/>
      <dgm:spPr/>
    </dgm:pt>
    <dgm:pt modelId="{B6EDB817-CEB4-2D40-9A30-B64AEFB30787}" type="pres">
      <dgm:prSet presAssocID="{8AE4093D-49CE-6644-B97C-4784C2C09BC5}" presName="imgShp" presStyleLbl="fgImgPlace1" presStyleIdx="0" presStyleCnt="4"/>
      <dgm:spPr>
        <a:blipFill rotWithShape="0">
          <a:blip xmlns:r="http://schemas.openxmlformats.org/officeDocument/2006/relationships" r:embed="rId1"/>
          <a:stretch>
            <a:fillRect/>
          </a:stretch>
        </a:blipFill>
      </dgm:spPr>
    </dgm:pt>
    <dgm:pt modelId="{1B3E3A19-DDF4-1F49-ABA7-292A5E94B8E3}" type="pres">
      <dgm:prSet presAssocID="{8AE4093D-49CE-6644-B97C-4784C2C09BC5}" presName="txShp" presStyleLbl="node1" presStyleIdx="0" presStyleCnt="4">
        <dgm:presLayoutVars>
          <dgm:bulletEnabled val="1"/>
        </dgm:presLayoutVars>
      </dgm:prSet>
      <dgm:spPr/>
    </dgm:pt>
    <dgm:pt modelId="{58C8211A-7A7C-8949-B52C-34AFF8B10083}" type="pres">
      <dgm:prSet presAssocID="{CED2B4B8-5A48-2E41-96BB-277A698DA40A}" presName="spacing" presStyleCnt="0"/>
      <dgm:spPr/>
    </dgm:pt>
    <dgm:pt modelId="{D09D27C9-4B4C-3E4A-84E6-ABABF46B4D61}" type="pres">
      <dgm:prSet presAssocID="{9D8B2729-B9DE-A74C-9304-7C0002AD9F30}" presName="composite" presStyleCnt="0"/>
      <dgm:spPr/>
    </dgm:pt>
    <dgm:pt modelId="{09AE925A-5CB5-9E4E-B30E-E3B5DE216279}" type="pres">
      <dgm:prSet presAssocID="{9D8B2729-B9DE-A74C-9304-7C0002AD9F30}" presName="imgShp" presStyleLbl="fgImgPlace1" presStyleIdx="1" presStyleCnt="4"/>
      <dgm:spPr>
        <a:blipFill rotWithShape="0">
          <a:blip xmlns:r="http://schemas.openxmlformats.org/officeDocument/2006/relationships" r:embed="rId2"/>
          <a:stretch>
            <a:fillRect/>
          </a:stretch>
        </a:blipFill>
      </dgm:spPr>
    </dgm:pt>
    <dgm:pt modelId="{2469F21F-19F3-B94E-8A9C-CE44FEA92BEC}" type="pres">
      <dgm:prSet presAssocID="{9D8B2729-B9DE-A74C-9304-7C0002AD9F30}" presName="txShp" presStyleLbl="node1" presStyleIdx="1" presStyleCnt="4">
        <dgm:presLayoutVars>
          <dgm:bulletEnabled val="1"/>
        </dgm:presLayoutVars>
      </dgm:prSet>
      <dgm:spPr/>
    </dgm:pt>
    <dgm:pt modelId="{D81ADFA6-0AD6-E345-A0FE-ACA9FBF5C397}" type="pres">
      <dgm:prSet presAssocID="{9280CC3E-E518-8745-A1DF-C0BAD1B61244}" presName="spacing" presStyleCnt="0"/>
      <dgm:spPr/>
    </dgm:pt>
    <dgm:pt modelId="{4F2B032A-1D2B-DE43-B413-2B8B2481ABB8}" type="pres">
      <dgm:prSet presAssocID="{1ED3590D-8787-8E47-A8F6-7F5CD0B93DD8}" presName="composite" presStyleCnt="0"/>
      <dgm:spPr/>
    </dgm:pt>
    <dgm:pt modelId="{4CB7D862-8FDD-8B49-BCE2-427CAC26E71B}" type="pres">
      <dgm:prSet presAssocID="{1ED3590D-8787-8E47-A8F6-7F5CD0B93DD8}" presName="imgShp" presStyleLbl="fgImgPlace1" presStyleIdx="2" presStyleCnt="4"/>
      <dgm:spPr>
        <a:blipFill rotWithShape="0">
          <a:blip xmlns:r="http://schemas.openxmlformats.org/officeDocument/2006/relationships" r:embed="rId3"/>
          <a:stretch>
            <a:fillRect/>
          </a:stretch>
        </a:blipFill>
      </dgm:spPr>
    </dgm:pt>
    <dgm:pt modelId="{B0FFBB46-FD1E-C143-8220-7812FAB64E2C}" type="pres">
      <dgm:prSet presAssocID="{1ED3590D-8787-8E47-A8F6-7F5CD0B93DD8}" presName="txShp" presStyleLbl="node1" presStyleIdx="2" presStyleCnt="4">
        <dgm:presLayoutVars>
          <dgm:bulletEnabled val="1"/>
        </dgm:presLayoutVars>
      </dgm:prSet>
      <dgm:spPr/>
    </dgm:pt>
    <dgm:pt modelId="{EA1C83ED-0A79-694A-BC9C-5020AF884BBE}" type="pres">
      <dgm:prSet presAssocID="{4901197D-2CAE-5749-B9A9-499FBDB3EB81}" presName="spacing" presStyleCnt="0"/>
      <dgm:spPr/>
    </dgm:pt>
    <dgm:pt modelId="{1E58FDFF-422F-B34A-90ED-199950B50907}" type="pres">
      <dgm:prSet presAssocID="{AC475EE1-46FF-154B-B2B8-C58BE0D28902}" presName="composite" presStyleCnt="0"/>
      <dgm:spPr/>
    </dgm:pt>
    <dgm:pt modelId="{F54C983E-A6D5-8B43-95D8-AAAB51EAC62B}" type="pres">
      <dgm:prSet presAssocID="{AC475EE1-46FF-154B-B2B8-C58BE0D28902}" presName="imgShp" presStyleLbl="fgImgPlace1" presStyleIdx="3" presStyleCnt="4"/>
      <dgm:spPr>
        <a:blipFill rotWithShape="0">
          <a:blip xmlns:r="http://schemas.openxmlformats.org/officeDocument/2006/relationships" r:embed="rId4"/>
          <a:stretch>
            <a:fillRect/>
          </a:stretch>
        </a:blipFill>
      </dgm:spPr>
    </dgm:pt>
    <dgm:pt modelId="{5F77F72F-7391-A94C-999C-61B8A045C56E}" type="pres">
      <dgm:prSet presAssocID="{AC475EE1-46FF-154B-B2B8-C58BE0D28902}" presName="txShp" presStyleLbl="node1" presStyleIdx="3" presStyleCnt="4">
        <dgm:presLayoutVars>
          <dgm:bulletEnabled val="1"/>
        </dgm:presLayoutVars>
      </dgm:prSet>
      <dgm:spPr/>
    </dgm:pt>
  </dgm:ptLst>
  <dgm:cxnLst>
    <dgm:cxn modelId="{8409D803-7D2D-7F43-AAB4-B358DFD491F3}" srcId="{D11AD149-A808-CB48-8EA0-0DCC00CBA29F}" destId="{AC475EE1-46FF-154B-B2B8-C58BE0D28902}" srcOrd="3" destOrd="0" parTransId="{84BBBA36-4F15-D84C-B776-DB02B70892EA}" sibTransId="{0E47E352-36CA-1A48-BDE2-4F945606A915}"/>
    <dgm:cxn modelId="{41E5A90D-C0DD-934D-940D-1F360E5675F8}" type="presOf" srcId="{AC475EE1-46FF-154B-B2B8-C58BE0D28902}" destId="{5F77F72F-7391-A94C-999C-61B8A045C56E}" srcOrd="0" destOrd="0" presId="urn:microsoft.com/office/officeart/2005/8/layout/vList3#1"/>
    <dgm:cxn modelId="{0B0AF852-5304-B644-96BF-E14B2D8F5D7F}" type="presOf" srcId="{9D8B2729-B9DE-A74C-9304-7C0002AD9F30}" destId="{2469F21F-19F3-B94E-8A9C-CE44FEA92BEC}" srcOrd="0" destOrd="0" presId="urn:microsoft.com/office/officeart/2005/8/layout/vList3#1"/>
    <dgm:cxn modelId="{BD86EF59-1097-C644-AAE8-BC90D3D4FB9F}" srcId="{D11AD149-A808-CB48-8EA0-0DCC00CBA29F}" destId="{9D8B2729-B9DE-A74C-9304-7C0002AD9F30}" srcOrd="1" destOrd="0" parTransId="{BAA34F17-AED5-FA48-BF80-CF01A8142DD5}" sibTransId="{9280CC3E-E518-8745-A1DF-C0BAD1B61244}"/>
    <dgm:cxn modelId="{3F87F8A6-E2E7-AD45-B87A-64BD896DF605}" srcId="{D11AD149-A808-CB48-8EA0-0DCC00CBA29F}" destId="{8AE4093D-49CE-6644-B97C-4784C2C09BC5}" srcOrd="0" destOrd="0" parTransId="{7872F19C-13C9-604D-9F42-F9ED6847EB82}" sibTransId="{CED2B4B8-5A48-2E41-96BB-277A698DA40A}"/>
    <dgm:cxn modelId="{5BEFD0AC-28D5-634B-AF40-AAE5F4728EB3}" srcId="{D11AD149-A808-CB48-8EA0-0DCC00CBA29F}" destId="{1ED3590D-8787-8E47-A8F6-7F5CD0B93DD8}" srcOrd="2" destOrd="0" parTransId="{A363DE86-AB4A-F84E-954D-C34332381260}" sibTransId="{4901197D-2CAE-5749-B9A9-499FBDB3EB81}"/>
    <dgm:cxn modelId="{492835E3-7796-6147-8282-C3DE2A5CC0AF}" type="presOf" srcId="{8AE4093D-49CE-6644-B97C-4784C2C09BC5}" destId="{1B3E3A19-DDF4-1F49-ABA7-292A5E94B8E3}" srcOrd="0" destOrd="0" presId="urn:microsoft.com/office/officeart/2005/8/layout/vList3#1"/>
    <dgm:cxn modelId="{E2E078F3-C42D-7143-A4E7-D25C3C259F58}" type="presOf" srcId="{D11AD149-A808-CB48-8EA0-0DCC00CBA29F}" destId="{EAD9AC85-2483-B943-9752-6439B53AEA6A}" srcOrd="0" destOrd="0" presId="urn:microsoft.com/office/officeart/2005/8/layout/vList3#1"/>
    <dgm:cxn modelId="{56932DFF-63BE-2C47-9A08-5A3AB01992B8}" type="presOf" srcId="{1ED3590D-8787-8E47-A8F6-7F5CD0B93DD8}" destId="{B0FFBB46-FD1E-C143-8220-7812FAB64E2C}" srcOrd="0" destOrd="0" presId="urn:microsoft.com/office/officeart/2005/8/layout/vList3#1"/>
    <dgm:cxn modelId="{0AA99CB4-FF70-2A4F-992C-C74E68F1483A}" type="presParOf" srcId="{EAD9AC85-2483-B943-9752-6439B53AEA6A}" destId="{E37B77F8-F25A-CB49-934F-C85B4E6190A1}" srcOrd="0" destOrd="0" presId="urn:microsoft.com/office/officeart/2005/8/layout/vList3#1"/>
    <dgm:cxn modelId="{33F9FFC4-2AA2-8242-8B8E-51D8ABDB95E6}" type="presParOf" srcId="{E37B77F8-F25A-CB49-934F-C85B4E6190A1}" destId="{B6EDB817-CEB4-2D40-9A30-B64AEFB30787}" srcOrd="0" destOrd="0" presId="urn:microsoft.com/office/officeart/2005/8/layout/vList3#1"/>
    <dgm:cxn modelId="{5789689A-7B03-944C-98F5-78803DBF7EEA}" type="presParOf" srcId="{E37B77F8-F25A-CB49-934F-C85B4E6190A1}" destId="{1B3E3A19-DDF4-1F49-ABA7-292A5E94B8E3}" srcOrd="1" destOrd="0" presId="urn:microsoft.com/office/officeart/2005/8/layout/vList3#1"/>
    <dgm:cxn modelId="{4531BFD1-8768-894C-80CD-FB412BC17BB1}" type="presParOf" srcId="{EAD9AC85-2483-B943-9752-6439B53AEA6A}" destId="{58C8211A-7A7C-8949-B52C-34AFF8B10083}" srcOrd="1" destOrd="0" presId="urn:microsoft.com/office/officeart/2005/8/layout/vList3#1"/>
    <dgm:cxn modelId="{EE419ECD-57B2-9A43-96C3-ED34BC5AB4DE}" type="presParOf" srcId="{EAD9AC85-2483-B943-9752-6439B53AEA6A}" destId="{D09D27C9-4B4C-3E4A-84E6-ABABF46B4D61}" srcOrd="2" destOrd="0" presId="urn:microsoft.com/office/officeart/2005/8/layout/vList3#1"/>
    <dgm:cxn modelId="{4A0E6970-77F9-7745-80EE-A4A09F36EDAA}" type="presParOf" srcId="{D09D27C9-4B4C-3E4A-84E6-ABABF46B4D61}" destId="{09AE925A-5CB5-9E4E-B30E-E3B5DE216279}" srcOrd="0" destOrd="0" presId="urn:microsoft.com/office/officeart/2005/8/layout/vList3#1"/>
    <dgm:cxn modelId="{0A2A2D5E-152B-2C4E-893C-58F4C982B934}" type="presParOf" srcId="{D09D27C9-4B4C-3E4A-84E6-ABABF46B4D61}" destId="{2469F21F-19F3-B94E-8A9C-CE44FEA92BEC}" srcOrd="1" destOrd="0" presId="urn:microsoft.com/office/officeart/2005/8/layout/vList3#1"/>
    <dgm:cxn modelId="{3287238F-A59D-B044-A934-41588A8B9812}" type="presParOf" srcId="{EAD9AC85-2483-B943-9752-6439B53AEA6A}" destId="{D81ADFA6-0AD6-E345-A0FE-ACA9FBF5C397}" srcOrd="3" destOrd="0" presId="urn:microsoft.com/office/officeart/2005/8/layout/vList3#1"/>
    <dgm:cxn modelId="{4C3BDEBD-F8CA-B740-9295-129C76F92C76}" type="presParOf" srcId="{EAD9AC85-2483-B943-9752-6439B53AEA6A}" destId="{4F2B032A-1D2B-DE43-B413-2B8B2481ABB8}" srcOrd="4" destOrd="0" presId="urn:microsoft.com/office/officeart/2005/8/layout/vList3#1"/>
    <dgm:cxn modelId="{3603A214-897B-F244-B2F4-0ACE438A074D}" type="presParOf" srcId="{4F2B032A-1D2B-DE43-B413-2B8B2481ABB8}" destId="{4CB7D862-8FDD-8B49-BCE2-427CAC26E71B}" srcOrd="0" destOrd="0" presId="urn:microsoft.com/office/officeart/2005/8/layout/vList3#1"/>
    <dgm:cxn modelId="{96583D5E-1897-3546-9386-47C84802089F}" type="presParOf" srcId="{4F2B032A-1D2B-DE43-B413-2B8B2481ABB8}" destId="{B0FFBB46-FD1E-C143-8220-7812FAB64E2C}" srcOrd="1" destOrd="0" presId="urn:microsoft.com/office/officeart/2005/8/layout/vList3#1"/>
    <dgm:cxn modelId="{796310A0-4982-AA49-8779-10C888649C42}" type="presParOf" srcId="{EAD9AC85-2483-B943-9752-6439B53AEA6A}" destId="{EA1C83ED-0A79-694A-BC9C-5020AF884BBE}" srcOrd="5" destOrd="0" presId="urn:microsoft.com/office/officeart/2005/8/layout/vList3#1"/>
    <dgm:cxn modelId="{36E8E459-6538-5D46-987C-4545C3A7EF10}" type="presParOf" srcId="{EAD9AC85-2483-B943-9752-6439B53AEA6A}" destId="{1E58FDFF-422F-B34A-90ED-199950B50907}" srcOrd="6" destOrd="0" presId="urn:microsoft.com/office/officeart/2005/8/layout/vList3#1"/>
    <dgm:cxn modelId="{FA8E6F04-5A64-4643-AABE-82C9890EEB65}" type="presParOf" srcId="{1E58FDFF-422F-B34A-90ED-199950B50907}" destId="{F54C983E-A6D5-8B43-95D8-AAAB51EAC62B}" srcOrd="0" destOrd="0" presId="urn:microsoft.com/office/officeart/2005/8/layout/vList3#1"/>
    <dgm:cxn modelId="{712265EF-CE9D-9A46-9ACA-078CF03436B8}" type="presParOf" srcId="{1E58FDFF-422F-B34A-90ED-199950B50907}" destId="{5F77F72F-7391-A94C-999C-61B8A045C56E}"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EB4264-4E11-4F4C-BB91-AA586E3CA1AC}" type="doc">
      <dgm:prSet loTypeId="urn:microsoft.com/office/officeart/2005/8/layout/venn1" loCatId="relationship" qsTypeId="urn:microsoft.com/office/officeart/2005/8/quickstyle/simple4" qsCatId="simple" csTypeId="urn:microsoft.com/office/officeart/2005/8/colors/accent1_2" csCatId="accent1" phldr="1"/>
      <dgm:spPr/>
    </dgm:pt>
    <dgm:pt modelId="{D19A3821-5150-0748-842F-A205C1B3626B}">
      <dgm:prSet phldrT="[Text]" custT="1"/>
      <dgm:spPr/>
      <dgm:t>
        <a:bodyPr/>
        <a:lstStyle/>
        <a:p>
          <a:r>
            <a:rPr lang="en-US" sz="1800" dirty="0">
              <a:solidFill>
                <a:schemeClr val="tx1"/>
              </a:solidFill>
            </a:rPr>
            <a:t>genius</a:t>
          </a:r>
        </a:p>
      </dgm:t>
    </dgm:pt>
    <dgm:pt modelId="{49CA2FCF-E2EC-7F45-AB87-43D197F5EDFF}" type="parTrans" cxnId="{63368A6F-4D70-064D-9255-40BE9CC1AC73}">
      <dgm:prSet/>
      <dgm:spPr/>
      <dgm:t>
        <a:bodyPr/>
        <a:lstStyle/>
        <a:p>
          <a:endParaRPr lang="en-US"/>
        </a:p>
      </dgm:t>
    </dgm:pt>
    <dgm:pt modelId="{36F14CA5-2AB3-934E-B920-D51AE16BFE13}" type="sibTrans" cxnId="{63368A6F-4D70-064D-9255-40BE9CC1AC73}">
      <dgm:prSet/>
      <dgm:spPr/>
      <dgm:t>
        <a:bodyPr/>
        <a:lstStyle/>
        <a:p>
          <a:endParaRPr lang="en-US"/>
        </a:p>
      </dgm:t>
    </dgm:pt>
    <dgm:pt modelId="{ADED5CFF-A0BC-A440-91B7-EF467734F802}">
      <dgm:prSet phldrT="[Text]" custT="1"/>
      <dgm:spPr/>
      <dgm:t>
        <a:bodyPr/>
        <a:lstStyle/>
        <a:p>
          <a:r>
            <a:rPr lang="en-US" sz="1800" dirty="0">
              <a:solidFill>
                <a:schemeClr val="tx1"/>
              </a:solidFill>
            </a:rPr>
            <a:t>gifted</a:t>
          </a:r>
        </a:p>
      </dgm:t>
    </dgm:pt>
    <dgm:pt modelId="{A24C9137-7F7D-D64E-88D1-7EC0F834AB35}" type="parTrans" cxnId="{61D8A556-C45E-E847-94CB-CAEC0A26BA0F}">
      <dgm:prSet/>
      <dgm:spPr/>
      <dgm:t>
        <a:bodyPr/>
        <a:lstStyle/>
        <a:p>
          <a:endParaRPr lang="en-US"/>
        </a:p>
      </dgm:t>
    </dgm:pt>
    <dgm:pt modelId="{3C9BF265-0705-4946-A8AD-84E5BA44287A}" type="sibTrans" cxnId="{61D8A556-C45E-E847-94CB-CAEC0A26BA0F}">
      <dgm:prSet/>
      <dgm:spPr/>
      <dgm:t>
        <a:bodyPr/>
        <a:lstStyle/>
        <a:p>
          <a:endParaRPr lang="en-US"/>
        </a:p>
      </dgm:t>
    </dgm:pt>
    <dgm:pt modelId="{E327C586-ACE6-B54F-A826-9B78C8EC9213}">
      <dgm:prSet phldrT="[Text]" custT="1"/>
      <dgm:spPr/>
      <dgm:t>
        <a:bodyPr/>
        <a:lstStyle/>
        <a:p>
          <a:r>
            <a:rPr lang="en-US" sz="1800" dirty="0">
              <a:solidFill>
                <a:schemeClr val="tx1"/>
              </a:solidFill>
            </a:rPr>
            <a:t>exceptionally </a:t>
          </a:r>
        </a:p>
        <a:p>
          <a:r>
            <a:rPr lang="en-US" sz="1800" dirty="0">
              <a:solidFill>
                <a:schemeClr val="tx1"/>
              </a:solidFill>
            </a:rPr>
            <a:t>able</a:t>
          </a:r>
        </a:p>
      </dgm:t>
    </dgm:pt>
    <dgm:pt modelId="{05A1AA47-85FE-7846-BAE6-BAE105BF5F58}" type="parTrans" cxnId="{697A725B-6D03-474A-9923-9381B72F2FAB}">
      <dgm:prSet/>
      <dgm:spPr/>
      <dgm:t>
        <a:bodyPr/>
        <a:lstStyle/>
        <a:p>
          <a:endParaRPr lang="en-US"/>
        </a:p>
      </dgm:t>
    </dgm:pt>
    <dgm:pt modelId="{B079327F-7882-7E49-A5BE-B77F579050FD}" type="sibTrans" cxnId="{697A725B-6D03-474A-9923-9381B72F2FAB}">
      <dgm:prSet/>
      <dgm:spPr/>
      <dgm:t>
        <a:bodyPr/>
        <a:lstStyle/>
        <a:p>
          <a:endParaRPr lang="en-US"/>
        </a:p>
      </dgm:t>
    </dgm:pt>
    <dgm:pt modelId="{CFA00596-5A55-BF4B-A169-887D31E4A49F}">
      <dgm:prSet phldrT="[Text]" custT="1"/>
      <dgm:spPr/>
      <dgm:t>
        <a:bodyPr/>
        <a:lstStyle/>
        <a:p>
          <a:r>
            <a:rPr lang="en-US" sz="1800" dirty="0">
              <a:solidFill>
                <a:schemeClr val="tx1"/>
              </a:solidFill>
            </a:rPr>
            <a:t>very bright</a:t>
          </a:r>
        </a:p>
      </dgm:t>
    </dgm:pt>
    <dgm:pt modelId="{88C913F0-48F4-FE43-967A-E1DADEC8CD46}" type="parTrans" cxnId="{3E7BF988-C4A4-0B43-8E0B-E3BCC88CA6DA}">
      <dgm:prSet/>
      <dgm:spPr/>
      <dgm:t>
        <a:bodyPr/>
        <a:lstStyle/>
        <a:p>
          <a:endParaRPr lang="en-US"/>
        </a:p>
      </dgm:t>
    </dgm:pt>
    <dgm:pt modelId="{57B9FDA7-F9D5-7F45-84C8-E5B564FF19BF}" type="sibTrans" cxnId="{3E7BF988-C4A4-0B43-8E0B-E3BCC88CA6DA}">
      <dgm:prSet/>
      <dgm:spPr/>
      <dgm:t>
        <a:bodyPr/>
        <a:lstStyle/>
        <a:p>
          <a:endParaRPr lang="en-US"/>
        </a:p>
      </dgm:t>
    </dgm:pt>
    <dgm:pt modelId="{88EEF760-31BA-EF49-8159-70EE90BB0FF0}">
      <dgm:prSet phldrT="[Text]" custT="1"/>
      <dgm:spPr/>
      <dgm:t>
        <a:bodyPr/>
        <a:lstStyle/>
        <a:p>
          <a:r>
            <a:rPr lang="en-US" sz="1800" dirty="0">
              <a:solidFill>
                <a:schemeClr val="tx1"/>
              </a:solidFill>
            </a:rPr>
            <a:t>high flyer</a:t>
          </a:r>
        </a:p>
      </dgm:t>
    </dgm:pt>
    <dgm:pt modelId="{1FE41248-E6BD-4140-B310-26F9F9B95F1B}" type="parTrans" cxnId="{9F268E88-E9F2-CB46-AC65-A315636FC252}">
      <dgm:prSet/>
      <dgm:spPr/>
      <dgm:t>
        <a:bodyPr/>
        <a:lstStyle/>
        <a:p>
          <a:endParaRPr lang="en-US"/>
        </a:p>
      </dgm:t>
    </dgm:pt>
    <dgm:pt modelId="{2F3F1F1C-5EC3-DD41-AAB8-64AA8627F3A4}" type="sibTrans" cxnId="{9F268E88-E9F2-CB46-AC65-A315636FC252}">
      <dgm:prSet/>
      <dgm:spPr/>
      <dgm:t>
        <a:bodyPr/>
        <a:lstStyle/>
        <a:p>
          <a:endParaRPr lang="en-US"/>
        </a:p>
      </dgm:t>
    </dgm:pt>
    <dgm:pt modelId="{E9F7544D-870C-5746-A2EA-E23AEB3BD314}">
      <dgm:prSet phldrT="[Text]" custT="1"/>
      <dgm:spPr/>
      <dgm:t>
        <a:bodyPr/>
        <a:lstStyle/>
        <a:p>
          <a:r>
            <a:rPr lang="en-US" sz="1800" dirty="0">
              <a:solidFill>
                <a:schemeClr val="tx1"/>
              </a:solidFill>
            </a:rPr>
            <a:t>very able</a:t>
          </a:r>
        </a:p>
      </dgm:t>
    </dgm:pt>
    <dgm:pt modelId="{0FB52381-3571-084A-9B6D-90683BD0DC50}" type="parTrans" cxnId="{FA08C7F8-09BA-2447-B830-AD6CC4875367}">
      <dgm:prSet/>
      <dgm:spPr/>
      <dgm:t>
        <a:bodyPr/>
        <a:lstStyle/>
        <a:p>
          <a:endParaRPr lang="en-US"/>
        </a:p>
      </dgm:t>
    </dgm:pt>
    <dgm:pt modelId="{571A6284-2D30-FB4B-B3C0-069E81E5BD2C}" type="sibTrans" cxnId="{FA08C7F8-09BA-2447-B830-AD6CC4875367}">
      <dgm:prSet/>
      <dgm:spPr/>
      <dgm:t>
        <a:bodyPr/>
        <a:lstStyle/>
        <a:p>
          <a:endParaRPr lang="en-US"/>
        </a:p>
      </dgm:t>
    </dgm:pt>
    <dgm:pt modelId="{F3E82297-05FE-1A4F-8C67-44111FE5E188}">
      <dgm:prSet/>
      <dgm:spPr/>
      <dgm:t>
        <a:bodyPr/>
        <a:lstStyle/>
        <a:p>
          <a:endParaRPr lang="en-US"/>
        </a:p>
      </dgm:t>
    </dgm:pt>
    <dgm:pt modelId="{929428D8-BA36-EE49-AC3E-1ED50567513A}" type="parTrans" cxnId="{52E8D7F8-CB2E-EC42-977D-26D905E37217}">
      <dgm:prSet/>
      <dgm:spPr/>
      <dgm:t>
        <a:bodyPr/>
        <a:lstStyle/>
        <a:p>
          <a:endParaRPr lang="en-US"/>
        </a:p>
      </dgm:t>
    </dgm:pt>
    <dgm:pt modelId="{9721D56A-F7A7-C44E-A037-D2D5211F3E9E}" type="sibTrans" cxnId="{52E8D7F8-CB2E-EC42-977D-26D905E37217}">
      <dgm:prSet/>
      <dgm:spPr/>
      <dgm:t>
        <a:bodyPr/>
        <a:lstStyle/>
        <a:p>
          <a:endParaRPr lang="en-US"/>
        </a:p>
      </dgm:t>
    </dgm:pt>
    <dgm:pt modelId="{AD534E6A-2FD9-F647-8381-9CF26E58F626}">
      <dgm:prSet/>
      <dgm:spPr/>
      <dgm:t>
        <a:bodyPr/>
        <a:lstStyle/>
        <a:p>
          <a:endParaRPr lang="en-US"/>
        </a:p>
      </dgm:t>
    </dgm:pt>
    <dgm:pt modelId="{C6A390F0-1531-794B-A513-E7742C0338C6}" type="parTrans" cxnId="{6AF8C0D9-3855-A64D-8D6C-22832599F40A}">
      <dgm:prSet/>
      <dgm:spPr/>
      <dgm:t>
        <a:bodyPr/>
        <a:lstStyle/>
        <a:p>
          <a:endParaRPr lang="en-US"/>
        </a:p>
      </dgm:t>
    </dgm:pt>
    <dgm:pt modelId="{4A358A48-8B82-134E-92FD-41196DA30B66}" type="sibTrans" cxnId="{6AF8C0D9-3855-A64D-8D6C-22832599F40A}">
      <dgm:prSet/>
      <dgm:spPr/>
      <dgm:t>
        <a:bodyPr/>
        <a:lstStyle/>
        <a:p>
          <a:endParaRPr lang="en-US"/>
        </a:p>
      </dgm:t>
    </dgm:pt>
    <dgm:pt modelId="{B8764748-1990-D248-8522-02846234BB0C}">
      <dgm:prSet custT="1"/>
      <dgm:spPr/>
      <dgm:t>
        <a:bodyPr/>
        <a:lstStyle/>
        <a:p>
          <a:r>
            <a:rPr lang="en-US" sz="1800" dirty="0"/>
            <a:t>talented</a:t>
          </a:r>
        </a:p>
      </dgm:t>
    </dgm:pt>
    <dgm:pt modelId="{82609761-F821-F841-B235-C0451543CD49}" type="parTrans" cxnId="{DC671B5F-3D2A-FB4B-8396-19995D623637}">
      <dgm:prSet/>
      <dgm:spPr/>
      <dgm:t>
        <a:bodyPr/>
        <a:lstStyle/>
        <a:p>
          <a:endParaRPr lang="en-US"/>
        </a:p>
      </dgm:t>
    </dgm:pt>
    <dgm:pt modelId="{6E6B98F7-6550-A94C-85E5-17996DCA0A98}" type="sibTrans" cxnId="{DC671B5F-3D2A-FB4B-8396-19995D623637}">
      <dgm:prSet/>
      <dgm:spPr/>
      <dgm:t>
        <a:bodyPr/>
        <a:lstStyle/>
        <a:p>
          <a:endParaRPr lang="en-US"/>
        </a:p>
      </dgm:t>
    </dgm:pt>
    <dgm:pt modelId="{E6D406B7-F0BC-3940-8B94-17272A075BED}">
      <dgm:prSet custT="1"/>
      <dgm:spPr/>
      <dgm:t>
        <a:bodyPr/>
        <a:lstStyle/>
        <a:p>
          <a:endParaRPr lang="en-US" sz="1800" dirty="0"/>
        </a:p>
      </dgm:t>
    </dgm:pt>
    <dgm:pt modelId="{2A094AC8-A8D8-BF40-AA02-42E709A909C2}" type="parTrans" cxnId="{3F451ADB-3995-B24E-9296-70D042240C00}">
      <dgm:prSet/>
      <dgm:spPr/>
      <dgm:t>
        <a:bodyPr/>
        <a:lstStyle/>
        <a:p>
          <a:endParaRPr lang="en-US"/>
        </a:p>
      </dgm:t>
    </dgm:pt>
    <dgm:pt modelId="{98BFDD79-26C0-AB4B-BCD9-CFADD797E799}" type="sibTrans" cxnId="{3F451ADB-3995-B24E-9296-70D042240C00}">
      <dgm:prSet/>
      <dgm:spPr/>
      <dgm:t>
        <a:bodyPr/>
        <a:lstStyle/>
        <a:p>
          <a:endParaRPr lang="en-US"/>
        </a:p>
      </dgm:t>
    </dgm:pt>
    <dgm:pt modelId="{450B41EA-D89F-B144-BFA0-35C619546609}" type="pres">
      <dgm:prSet presAssocID="{83EB4264-4E11-4F4C-BB91-AA586E3CA1AC}" presName="compositeShape" presStyleCnt="0">
        <dgm:presLayoutVars>
          <dgm:chMax val="7"/>
          <dgm:dir/>
          <dgm:resizeHandles val="exact"/>
        </dgm:presLayoutVars>
      </dgm:prSet>
      <dgm:spPr/>
    </dgm:pt>
    <dgm:pt modelId="{7711C835-E410-D44E-9CC0-9463B362B961}" type="pres">
      <dgm:prSet presAssocID="{D19A3821-5150-0748-842F-A205C1B3626B}" presName="circ1" presStyleLbl="vennNode1" presStyleIdx="0" presStyleCnt="7"/>
      <dgm:spPr>
        <a:solidFill>
          <a:schemeClr val="bg2">
            <a:lumMod val="60000"/>
            <a:lumOff val="40000"/>
          </a:schemeClr>
        </a:solidFill>
      </dgm:spPr>
    </dgm:pt>
    <dgm:pt modelId="{3DBD5148-BDAE-BD4A-BC7D-0680933782F5}" type="pres">
      <dgm:prSet presAssocID="{D19A3821-5150-0748-842F-A205C1B3626B}" presName="circ1Tx" presStyleLbl="revTx" presStyleIdx="0" presStyleCnt="0">
        <dgm:presLayoutVars>
          <dgm:chMax val="0"/>
          <dgm:chPref val="0"/>
          <dgm:bulletEnabled val="1"/>
        </dgm:presLayoutVars>
      </dgm:prSet>
      <dgm:spPr/>
    </dgm:pt>
    <dgm:pt modelId="{E0FEF024-D6E4-7347-AFDC-A14F7F42533C}" type="pres">
      <dgm:prSet presAssocID="{ADED5CFF-A0BC-A440-91B7-EF467734F802}" presName="circ2" presStyleLbl="vennNode1" presStyleIdx="1" presStyleCnt="7"/>
      <dgm:spPr>
        <a:solidFill>
          <a:schemeClr val="accent1">
            <a:lumMod val="75000"/>
          </a:schemeClr>
        </a:solidFill>
      </dgm:spPr>
    </dgm:pt>
    <dgm:pt modelId="{F4528B34-F91C-9F4E-BCF5-F09346F14A34}" type="pres">
      <dgm:prSet presAssocID="{ADED5CFF-A0BC-A440-91B7-EF467734F802}" presName="circ2Tx" presStyleLbl="revTx" presStyleIdx="0" presStyleCnt="0">
        <dgm:presLayoutVars>
          <dgm:chMax val="0"/>
          <dgm:chPref val="0"/>
          <dgm:bulletEnabled val="1"/>
        </dgm:presLayoutVars>
      </dgm:prSet>
      <dgm:spPr/>
    </dgm:pt>
    <dgm:pt modelId="{B2428372-CCE6-184F-828D-3E2C38258041}" type="pres">
      <dgm:prSet presAssocID="{E327C586-ACE6-B54F-A826-9B78C8EC9213}" presName="circ3" presStyleLbl="vennNode1" presStyleIdx="2" presStyleCnt="7"/>
      <dgm:spPr>
        <a:solidFill>
          <a:schemeClr val="tx2">
            <a:lumMod val="60000"/>
            <a:lumOff val="40000"/>
          </a:schemeClr>
        </a:solidFill>
      </dgm:spPr>
    </dgm:pt>
    <dgm:pt modelId="{D052B697-2EBA-9C4D-9490-6865194409C7}" type="pres">
      <dgm:prSet presAssocID="{E327C586-ACE6-B54F-A826-9B78C8EC9213}" presName="circ3Tx" presStyleLbl="revTx" presStyleIdx="0" presStyleCnt="0" custScaleX="140688">
        <dgm:presLayoutVars>
          <dgm:chMax val="0"/>
          <dgm:chPref val="0"/>
          <dgm:bulletEnabled val="1"/>
        </dgm:presLayoutVars>
      </dgm:prSet>
      <dgm:spPr/>
    </dgm:pt>
    <dgm:pt modelId="{4EE7DEC9-54EE-A049-BFC7-F9AA66935206}" type="pres">
      <dgm:prSet presAssocID="{CFA00596-5A55-BF4B-A169-887D31E4A49F}" presName="circ4" presStyleLbl="vennNode1" presStyleIdx="3" presStyleCnt="7"/>
      <dgm:spPr>
        <a:solidFill>
          <a:schemeClr val="bg2">
            <a:lumMod val="60000"/>
            <a:lumOff val="40000"/>
          </a:schemeClr>
        </a:solidFill>
      </dgm:spPr>
    </dgm:pt>
    <dgm:pt modelId="{E403C6F9-96E5-5648-825D-EB7024D972F1}" type="pres">
      <dgm:prSet presAssocID="{CFA00596-5A55-BF4B-A169-887D31E4A49F}" presName="circ4Tx" presStyleLbl="revTx" presStyleIdx="0" presStyleCnt="0">
        <dgm:presLayoutVars>
          <dgm:chMax val="0"/>
          <dgm:chPref val="0"/>
          <dgm:bulletEnabled val="1"/>
        </dgm:presLayoutVars>
      </dgm:prSet>
      <dgm:spPr/>
    </dgm:pt>
    <dgm:pt modelId="{4FB0587D-CA2D-524F-A86E-6F121F46522D}" type="pres">
      <dgm:prSet presAssocID="{88EEF760-31BA-EF49-8159-70EE90BB0FF0}" presName="circ5" presStyleLbl="vennNode1" presStyleIdx="4" presStyleCnt="7"/>
      <dgm:spPr/>
    </dgm:pt>
    <dgm:pt modelId="{A7E36B40-F2BB-8A4A-B9CA-66AAAFF88FE1}" type="pres">
      <dgm:prSet presAssocID="{88EEF760-31BA-EF49-8159-70EE90BB0FF0}" presName="circ5Tx" presStyleLbl="revTx" presStyleIdx="0" presStyleCnt="0">
        <dgm:presLayoutVars>
          <dgm:chMax val="0"/>
          <dgm:chPref val="0"/>
          <dgm:bulletEnabled val="1"/>
        </dgm:presLayoutVars>
      </dgm:prSet>
      <dgm:spPr/>
    </dgm:pt>
    <dgm:pt modelId="{BF605F28-4170-AB4E-89F2-92493E03B889}" type="pres">
      <dgm:prSet presAssocID="{E9F7544D-870C-5746-A2EA-E23AEB3BD314}" presName="circ6" presStyleLbl="vennNode1" presStyleIdx="5" presStyleCnt="7"/>
      <dgm:spPr>
        <a:solidFill>
          <a:schemeClr val="accent1">
            <a:lumMod val="50000"/>
          </a:schemeClr>
        </a:solidFill>
      </dgm:spPr>
    </dgm:pt>
    <dgm:pt modelId="{7FFD615E-3116-5B40-8B88-1B7EF80D1EE8}" type="pres">
      <dgm:prSet presAssocID="{E9F7544D-870C-5746-A2EA-E23AEB3BD314}" presName="circ6Tx" presStyleLbl="revTx" presStyleIdx="0" presStyleCnt="0">
        <dgm:presLayoutVars>
          <dgm:chMax val="0"/>
          <dgm:chPref val="0"/>
          <dgm:bulletEnabled val="1"/>
        </dgm:presLayoutVars>
      </dgm:prSet>
      <dgm:spPr/>
    </dgm:pt>
    <dgm:pt modelId="{3EC235B6-A707-BB48-A563-484AC1D499DE}" type="pres">
      <dgm:prSet presAssocID="{B8764748-1990-D248-8522-02846234BB0C}" presName="circ7" presStyleLbl="vennNode1" presStyleIdx="6" presStyleCnt="7"/>
      <dgm:spPr>
        <a:solidFill>
          <a:schemeClr val="accent4">
            <a:lumMod val="75000"/>
          </a:schemeClr>
        </a:solidFill>
      </dgm:spPr>
    </dgm:pt>
    <dgm:pt modelId="{FA648835-9A6C-5241-A422-451C23751753}" type="pres">
      <dgm:prSet presAssocID="{B8764748-1990-D248-8522-02846234BB0C}" presName="circ7Tx" presStyleLbl="revTx" presStyleIdx="0" presStyleCnt="0">
        <dgm:presLayoutVars>
          <dgm:chMax val="0"/>
          <dgm:chPref val="0"/>
          <dgm:bulletEnabled val="1"/>
        </dgm:presLayoutVars>
      </dgm:prSet>
      <dgm:spPr/>
    </dgm:pt>
  </dgm:ptLst>
  <dgm:cxnLst>
    <dgm:cxn modelId="{9C4BF612-B32D-AA43-B83D-9FA505D15C0B}" type="presOf" srcId="{88EEF760-31BA-EF49-8159-70EE90BB0FF0}" destId="{A7E36B40-F2BB-8A4A-B9CA-66AAAFF88FE1}" srcOrd="0" destOrd="0" presId="urn:microsoft.com/office/officeart/2005/8/layout/venn1"/>
    <dgm:cxn modelId="{7AD9C522-CDCA-3941-A0F7-BB38DA6B054D}" type="presOf" srcId="{D19A3821-5150-0748-842F-A205C1B3626B}" destId="{3DBD5148-BDAE-BD4A-BC7D-0680933782F5}" srcOrd="0" destOrd="0" presId="urn:microsoft.com/office/officeart/2005/8/layout/venn1"/>
    <dgm:cxn modelId="{E4429725-CF34-D549-8756-5FEEDB18D082}" type="presOf" srcId="{B8764748-1990-D248-8522-02846234BB0C}" destId="{FA648835-9A6C-5241-A422-451C23751753}" srcOrd="0" destOrd="0" presId="urn:microsoft.com/office/officeart/2005/8/layout/venn1"/>
    <dgm:cxn modelId="{91BBD83A-D206-854B-A34C-EC2B3BB70E7F}" type="presOf" srcId="{83EB4264-4E11-4F4C-BB91-AA586E3CA1AC}" destId="{450B41EA-D89F-B144-BFA0-35C619546609}" srcOrd="0" destOrd="0" presId="urn:microsoft.com/office/officeart/2005/8/layout/venn1"/>
    <dgm:cxn modelId="{61D8A556-C45E-E847-94CB-CAEC0A26BA0F}" srcId="{83EB4264-4E11-4F4C-BB91-AA586E3CA1AC}" destId="{ADED5CFF-A0BC-A440-91B7-EF467734F802}" srcOrd="1" destOrd="0" parTransId="{A24C9137-7F7D-D64E-88D1-7EC0F834AB35}" sibTransId="{3C9BF265-0705-4946-A8AD-84E5BA44287A}"/>
    <dgm:cxn modelId="{697A725B-6D03-474A-9923-9381B72F2FAB}" srcId="{83EB4264-4E11-4F4C-BB91-AA586E3CA1AC}" destId="{E327C586-ACE6-B54F-A826-9B78C8EC9213}" srcOrd="2" destOrd="0" parTransId="{05A1AA47-85FE-7846-BAE6-BAE105BF5F58}" sibTransId="{B079327F-7882-7E49-A5BE-B77F579050FD}"/>
    <dgm:cxn modelId="{DC671B5F-3D2A-FB4B-8396-19995D623637}" srcId="{83EB4264-4E11-4F4C-BB91-AA586E3CA1AC}" destId="{B8764748-1990-D248-8522-02846234BB0C}" srcOrd="6" destOrd="0" parTransId="{82609761-F821-F841-B235-C0451543CD49}" sibTransId="{6E6B98F7-6550-A94C-85E5-17996DCA0A98}"/>
    <dgm:cxn modelId="{0CBB305F-58B8-A646-902B-4F6764804167}" type="presOf" srcId="{CFA00596-5A55-BF4B-A169-887D31E4A49F}" destId="{E403C6F9-96E5-5648-825D-EB7024D972F1}" srcOrd="0" destOrd="0" presId="urn:microsoft.com/office/officeart/2005/8/layout/venn1"/>
    <dgm:cxn modelId="{63368A6F-4D70-064D-9255-40BE9CC1AC73}" srcId="{83EB4264-4E11-4F4C-BB91-AA586E3CA1AC}" destId="{D19A3821-5150-0748-842F-A205C1B3626B}" srcOrd="0" destOrd="0" parTransId="{49CA2FCF-E2EC-7F45-AB87-43D197F5EDFF}" sibTransId="{36F14CA5-2AB3-934E-B920-D51AE16BFE13}"/>
    <dgm:cxn modelId="{CF7B2875-4E30-A542-B4CC-37C1E45E21F3}" type="presOf" srcId="{ADED5CFF-A0BC-A440-91B7-EF467734F802}" destId="{F4528B34-F91C-9F4E-BCF5-F09346F14A34}" srcOrd="0" destOrd="0" presId="urn:microsoft.com/office/officeart/2005/8/layout/venn1"/>
    <dgm:cxn modelId="{9F268E88-E9F2-CB46-AC65-A315636FC252}" srcId="{83EB4264-4E11-4F4C-BB91-AA586E3CA1AC}" destId="{88EEF760-31BA-EF49-8159-70EE90BB0FF0}" srcOrd="4" destOrd="0" parTransId="{1FE41248-E6BD-4140-B310-26F9F9B95F1B}" sibTransId="{2F3F1F1C-5EC3-DD41-AAB8-64AA8627F3A4}"/>
    <dgm:cxn modelId="{3E7BF988-C4A4-0B43-8E0B-E3BCC88CA6DA}" srcId="{83EB4264-4E11-4F4C-BB91-AA586E3CA1AC}" destId="{CFA00596-5A55-BF4B-A169-887D31E4A49F}" srcOrd="3" destOrd="0" parTransId="{88C913F0-48F4-FE43-967A-E1DADEC8CD46}" sibTransId="{57B9FDA7-F9D5-7F45-84C8-E5B564FF19BF}"/>
    <dgm:cxn modelId="{6AF8C0D9-3855-A64D-8D6C-22832599F40A}" srcId="{83EB4264-4E11-4F4C-BB91-AA586E3CA1AC}" destId="{AD534E6A-2FD9-F647-8381-9CF26E58F626}" srcOrd="8" destOrd="0" parTransId="{C6A390F0-1531-794B-A513-E7742C0338C6}" sibTransId="{4A358A48-8B82-134E-92FD-41196DA30B66}"/>
    <dgm:cxn modelId="{3F451ADB-3995-B24E-9296-70D042240C00}" srcId="{83EB4264-4E11-4F4C-BB91-AA586E3CA1AC}" destId="{E6D406B7-F0BC-3940-8B94-17272A075BED}" srcOrd="7" destOrd="0" parTransId="{2A094AC8-A8D8-BF40-AA02-42E709A909C2}" sibTransId="{98BFDD79-26C0-AB4B-BCD9-CFADD797E799}"/>
    <dgm:cxn modelId="{6A6C49F2-5D9A-FF4D-AB01-77F2D8CEB8CE}" type="presOf" srcId="{E327C586-ACE6-B54F-A826-9B78C8EC9213}" destId="{D052B697-2EBA-9C4D-9490-6865194409C7}" srcOrd="0" destOrd="0" presId="urn:microsoft.com/office/officeart/2005/8/layout/venn1"/>
    <dgm:cxn modelId="{FA08C7F8-09BA-2447-B830-AD6CC4875367}" srcId="{83EB4264-4E11-4F4C-BB91-AA586E3CA1AC}" destId="{E9F7544D-870C-5746-A2EA-E23AEB3BD314}" srcOrd="5" destOrd="0" parTransId="{0FB52381-3571-084A-9B6D-90683BD0DC50}" sibTransId="{571A6284-2D30-FB4B-B3C0-069E81E5BD2C}"/>
    <dgm:cxn modelId="{52E8D7F8-CB2E-EC42-977D-26D905E37217}" srcId="{83EB4264-4E11-4F4C-BB91-AA586E3CA1AC}" destId="{F3E82297-05FE-1A4F-8C67-44111FE5E188}" srcOrd="9" destOrd="0" parTransId="{929428D8-BA36-EE49-AC3E-1ED50567513A}" sibTransId="{9721D56A-F7A7-C44E-A037-D2D5211F3E9E}"/>
    <dgm:cxn modelId="{57CF9DFA-0361-EE42-BF2A-9E0D92A3E695}" type="presOf" srcId="{E9F7544D-870C-5746-A2EA-E23AEB3BD314}" destId="{7FFD615E-3116-5B40-8B88-1B7EF80D1EE8}" srcOrd="0" destOrd="0" presId="urn:microsoft.com/office/officeart/2005/8/layout/venn1"/>
    <dgm:cxn modelId="{7DD4C16F-DDA5-114F-B8DB-21BDB27DDA06}" type="presParOf" srcId="{450B41EA-D89F-B144-BFA0-35C619546609}" destId="{7711C835-E410-D44E-9CC0-9463B362B961}" srcOrd="0" destOrd="0" presId="urn:microsoft.com/office/officeart/2005/8/layout/venn1"/>
    <dgm:cxn modelId="{5712444E-487E-FB44-A936-B079FBF5EBEB}" type="presParOf" srcId="{450B41EA-D89F-B144-BFA0-35C619546609}" destId="{3DBD5148-BDAE-BD4A-BC7D-0680933782F5}" srcOrd="1" destOrd="0" presId="urn:microsoft.com/office/officeart/2005/8/layout/venn1"/>
    <dgm:cxn modelId="{69F4AB0F-1E17-A44F-A17C-DAE55A90ED8E}" type="presParOf" srcId="{450B41EA-D89F-B144-BFA0-35C619546609}" destId="{E0FEF024-D6E4-7347-AFDC-A14F7F42533C}" srcOrd="2" destOrd="0" presId="urn:microsoft.com/office/officeart/2005/8/layout/venn1"/>
    <dgm:cxn modelId="{94978987-42F6-3A47-A185-A2095A4E2E10}" type="presParOf" srcId="{450B41EA-D89F-B144-BFA0-35C619546609}" destId="{F4528B34-F91C-9F4E-BCF5-F09346F14A34}" srcOrd="3" destOrd="0" presId="urn:microsoft.com/office/officeart/2005/8/layout/venn1"/>
    <dgm:cxn modelId="{339CC3C5-D823-E54B-BFDF-4E3BFF9BA197}" type="presParOf" srcId="{450B41EA-D89F-B144-BFA0-35C619546609}" destId="{B2428372-CCE6-184F-828D-3E2C38258041}" srcOrd="4" destOrd="0" presId="urn:microsoft.com/office/officeart/2005/8/layout/venn1"/>
    <dgm:cxn modelId="{6D2DAAE8-CF8B-FB46-8A8E-8CF19C37D9AE}" type="presParOf" srcId="{450B41EA-D89F-B144-BFA0-35C619546609}" destId="{D052B697-2EBA-9C4D-9490-6865194409C7}" srcOrd="5" destOrd="0" presId="urn:microsoft.com/office/officeart/2005/8/layout/venn1"/>
    <dgm:cxn modelId="{F56BCAE4-2FFF-5B4F-8907-B31AE784851A}" type="presParOf" srcId="{450B41EA-D89F-B144-BFA0-35C619546609}" destId="{4EE7DEC9-54EE-A049-BFC7-F9AA66935206}" srcOrd="6" destOrd="0" presId="urn:microsoft.com/office/officeart/2005/8/layout/venn1"/>
    <dgm:cxn modelId="{03042E78-3B91-D841-AC54-CCEE9088ED7B}" type="presParOf" srcId="{450B41EA-D89F-B144-BFA0-35C619546609}" destId="{E403C6F9-96E5-5648-825D-EB7024D972F1}" srcOrd="7" destOrd="0" presId="urn:microsoft.com/office/officeart/2005/8/layout/venn1"/>
    <dgm:cxn modelId="{3CE4FEA8-9654-AD46-BCC2-1BCC5640E98E}" type="presParOf" srcId="{450B41EA-D89F-B144-BFA0-35C619546609}" destId="{4FB0587D-CA2D-524F-A86E-6F121F46522D}" srcOrd="8" destOrd="0" presId="urn:microsoft.com/office/officeart/2005/8/layout/venn1"/>
    <dgm:cxn modelId="{20E9B441-D7E2-D04A-9899-54B71D967362}" type="presParOf" srcId="{450B41EA-D89F-B144-BFA0-35C619546609}" destId="{A7E36B40-F2BB-8A4A-B9CA-66AAAFF88FE1}" srcOrd="9" destOrd="0" presId="urn:microsoft.com/office/officeart/2005/8/layout/venn1"/>
    <dgm:cxn modelId="{F04F269B-B7B7-4544-B99A-BCFA6AE04949}" type="presParOf" srcId="{450B41EA-D89F-B144-BFA0-35C619546609}" destId="{BF605F28-4170-AB4E-89F2-92493E03B889}" srcOrd="10" destOrd="0" presId="urn:microsoft.com/office/officeart/2005/8/layout/venn1"/>
    <dgm:cxn modelId="{25795CC3-D272-1E43-B79A-0B073545391A}" type="presParOf" srcId="{450B41EA-D89F-B144-BFA0-35C619546609}" destId="{7FFD615E-3116-5B40-8B88-1B7EF80D1EE8}" srcOrd="11" destOrd="0" presId="urn:microsoft.com/office/officeart/2005/8/layout/venn1"/>
    <dgm:cxn modelId="{E49AC814-9336-5447-B72C-0569F210F4B1}" type="presParOf" srcId="{450B41EA-D89F-B144-BFA0-35C619546609}" destId="{3EC235B6-A707-BB48-A563-484AC1D499DE}" srcOrd="12" destOrd="0" presId="urn:microsoft.com/office/officeart/2005/8/layout/venn1"/>
    <dgm:cxn modelId="{6BF98B3C-0851-C641-941B-200875E13660}" type="presParOf" srcId="{450B41EA-D89F-B144-BFA0-35C619546609}" destId="{FA648835-9A6C-5241-A422-451C23751753}" srcOrd="1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926535-DA45-A042-ABD1-AACD30C8204E}" type="doc">
      <dgm:prSet loTypeId="urn:microsoft.com/office/officeart/2005/8/layout/vList6" loCatId="process" qsTypeId="urn:microsoft.com/office/officeart/2005/8/quickstyle/simple4" qsCatId="simple" csTypeId="urn:microsoft.com/office/officeart/2005/8/colors/accent1_2" csCatId="accent1" phldr="1"/>
      <dgm:spPr/>
      <dgm:t>
        <a:bodyPr/>
        <a:lstStyle/>
        <a:p>
          <a:endParaRPr lang="en-US"/>
        </a:p>
      </dgm:t>
    </dgm:pt>
    <dgm:pt modelId="{3996740A-A9E5-F447-9E70-E85B25D210F3}">
      <dgm:prSet phldrT="[Text]"/>
      <dgm:spPr/>
      <dgm:t>
        <a:bodyPr/>
        <a:lstStyle/>
        <a:p>
          <a:r>
            <a:rPr lang="en-US" dirty="0"/>
            <a:t>More able</a:t>
          </a:r>
        </a:p>
      </dgm:t>
    </dgm:pt>
    <dgm:pt modelId="{8A71F6B6-B08F-F84A-BF72-498A6C045141}" type="parTrans" cxnId="{3DA14FBB-D6F3-A44F-879F-EB0B5A3C188C}">
      <dgm:prSet/>
      <dgm:spPr/>
      <dgm:t>
        <a:bodyPr/>
        <a:lstStyle/>
        <a:p>
          <a:endParaRPr lang="en-US"/>
        </a:p>
      </dgm:t>
    </dgm:pt>
    <dgm:pt modelId="{7931CC9C-B74F-584A-AC38-03A293C732EE}" type="sibTrans" cxnId="{3DA14FBB-D6F3-A44F-879F-EB0B5A3C188C}">
      <dgm:prSet/>
      <dgm:spPr/>
      <dgm:t>
        <a:bodyPr/>
        <a:lstStyle/>
        <a:p>
          <a:endParaRPr lang="en-US"/>
        </a:p>
      </dgm:t>
    </dgm:pt>
    <dgm:pt modelId="{870C6AE3-C481-814C-B86C-14B9E62B1AC9}">
      <dgm:prSet phldrT="[Text]"/>
      <dgm:spPr/>
      <dgm:t>
        <a:bodyPr/>
        <a:lstStyle/>
        <a:p>
          <a:r>
            <a:rPr lang="en-US" dirty="0"/>
            <a:t>Talented</a:t>
          </a:r>
        </a:p>
      </dgm:t>
    </dgm:pt>
    <dgm:pt modelId="{6089E59D-375F-734F-9998-BDD5B4A3A3A5}" type="parTrans" cxnId="{FF20E05C-6C92-B949-999A-AEC833A63A85}">
      <dgm:prSet/>
      <dgm:spPr/>
      <dgm:t>
        <a:bodyPr/>
        <a:lstStyle/>
        <a:p>
          <a:endParaRPr lang="en-US"/>
        </a:p>
      </dgm:t>
    </dgm:pt>
    <dgm:pt modelId="{150B952D-15A6-034C-A23B-0AB24C15C3C0}" type="sibTrans" cxnId="{FF20E05C-6C92-B949-999A-AEC833A63A85}">
      <dgm:prSet/>
      <dgm:spPr/>
      <dgm:t>
        <a:bodyPr/>
        <a:lstStyle/>
        <a:p>
          <a:endParaRPr lang="en-US"/>
        </a:p>
      </dgm:t>
    </dgm:pt>
    <dgm:pt modelId="{541C4E75-6EFA-A246-BCE9-49CFC7AE2DF8}">
      <dgm:prSet phldrT="[Text]"/>
      <dgm:spPr/>
      <dgm:t>
        <a:bodyPr/>
        <a:lstStyle/>
        <a:p>
          <a:r>
            <a:rPr lang="en-GB" dirty="0">
              <a:latin typeface="Futura Bk BT" pitchFamily="34" charset="0"/>
            </a:rPr>
            <a:t>Pupils who excel in areas requiring </a:t>
          </a:r>
          <a:r>
            <a:rPr lang="en-GB" dirty="0" err="1">
              <a:latin typeface="Futura Bk BT" pitchFamily="34" charset="0"/>
            </a:rPr>
            <a:t>visio</a:t>
          </a:r>
          <a:r>
            <a:rPr lang="en-GB" dirty="0">
              <a:latin typeface="Futura Bk BT" pitchFamily="34" charset="0"/>
            </a:rPr>
            <a:t>-spatial skills or practical abilities e.g. Art, Dance, Drama, Music, Sport.</a:t>
          </a:r>
          <a:endParaRPr lang="en-US" dirty="0"/>
        </a:p>
      </dgm:t>
    </dgm:pt>
    <dgm:pt modelId="{EFAFE4F4-7BC9-2443-B8BE-0849BE28529C}" type="parTrans" cxnId="{93FB4D8A-1A53-CD44-9D0A-92CA1399F9F4}">
      <dgm:prSet/>
      <dgm:spPr/>
      <dgm:t>
        <a:bodyPr/>
        <a:lstStyle/>
        <a:p>
          <a:endParaRPr lang="en-US"/>
        </a:p>
      </dgm:t>
    </dgm:pt>
    <dgm:pt modelId="{2DF4BDDC-209D-9642-A6FE-B16ADEB42D04}" type="sibTrans" cxnId="{93FB4D8A-1A53-CD44-9D0A-92CA1399F9F4}">
      <dgm:prSet/>
      <dgm:spPr/>
      <dgm:t>
        <a:bodyPr/>
        <a:lstStyle/>
        <a:p>
          <a:endParaRPr lang="en-US"/>
        </a:p>
      </dgm:t>
    </dgm:pt>
    <dgm:pt modelId="{85F531BF-3293-F643-B197-7A2FF1B1FE45}">
      <dgm:prSet phldrT="[Text]"/>
      <dgm:spPr/>
      <dgm:t>
        <a:bodyPr/>
        <a:lstStyle/>
        <a:p>
          <a:r>
            <a:rPr lang="en-GB" dirty="0">
              <a:latin typeface="Futura Bk BT" pitchFamily="34" charset="0"/>
            </a:rPr>
            <a:t>Pupils who excel in </a:t>
          </a:r>
          <a:r>
            <a:rPr lang="en-GB" u="sng" dirty="0">
              <a:latin typeface="Futura Bk BT" pitchFamily="34" charset="0"/>
            </a:rPr>
            <a:t>academic</a:t>
          </a:r>
          <a:r>
            <a:rPr lang="en-GB" dirty="0">
              <a:latin typeface="Futura Bk BT" pitchFamily="34" charset="0"/>
            </a:rPr>
            <a:t> areas of learning/subjects.</a:t>
          </a:r>
          <a:endParaRPr lang="en-US" dirty="0"/>
        </a:p>
      </dgm:t>
    </dgm:pt>
    <dgm:pt modelId="{3D31434A-F6D2-F144-B11E-35D02A4D6F3C}" type="parTrans" cxnId="{CEFF02B7-E228-754B-AD82-5EFD31E531EF}">
      <dgm:prSet/>
      <dgm:spPr/>
      <dgm:t>
        <a:bodyPr/>
        <a:lstStyle/>
        <a:p>
          <a:endParaRPr lang="en-US"/>
        </a:p>
      </dgm:t>
    </dgm:pt>
    <dgm:pt modelId="{097C4D48-19CB-D949-9091-0F807E6EEBD5}" type="sibTrans" cxnId="{CEFF02B7-E228-754B-AD82-5EFD31E531EF}">
      <dgm:prSet/>
      <dgm:spPr/>
      <dgm:t>
        <a:bodyPr/>
        <a:lstStyle/>
        <a:p>
          <a:endParaRPr lang="en-US"/>
        </a:p>
      </dgm:t>
    </dgm:pt>
    <dgm:pt modelId="{7FCA5D3E-0F1B-C344-889D-10E98C2B0F01}" type="pres">
      <dgm:prSet presAssocID="{AD926535-DA45-A042-ABD1-AACD30C8204E}" presName="Name0" presStyleCnt="0">
        <dgm:presLayoutVars>
          <dgm:dir/>
          <dgm:animLvl val="lvl"/>
          <dgm:resizeHandles/>
        </dgm:presLayoutVars>
      </dgm:prSet>
      <dgm:spPr/>
    </dgm:pt>
    <dgm:pt modelId="{B9B6D764-0798-FB48-8A3D-3967D735E9D2}" type="pres">
      <dgm:prSet presAssocID="{3996740A-A9E5-F447-9E70-E85B25D210F3}" presName="linNode" presStyleCnt="0"/>
      <dgm:spPr/>
    </dgm:pt>
    <dgm:pt modelId="{6E8F41FA-AF8E-7149-8F03-0ED00134B8D8}" type="pres">
      <dgm:prSet presAssocID="{3996740A-A9E5-F447-9E70-E85B25D210F3}" presName="parentShp" presStyleLbl="node1" presStyleIdx="0" presStyleCnt="2">
        <dgm:presLayoutVars>
          <dgm:bulletEnabled val="1"/>
        </dgm:presLayoutVars>
      </dgm:prSet>
      <dgm:spPr/>
    </dgm:pt>
    <dgm:pt modelId="{D74A8540-D9CC-A645-A483-8944DECAE187}" type="pres">
      <dgm:prSet presAssocID="{3996740A-A9E5-F447-9E70-E85B25D210F3}" presName="childShp" presStyleLbl="bgAccFollowNode1" presStyleIdx="0" presStyleCnt="2">
        <dgm:presLayoutVars>
          <dgm:bulletEnabled val="1"/>
        </dgm:presLayoutVars>
      </dgm:prSet>
      <dgm:spPr/>
    </dgm:pt>
    <dgm:pt modelId="{89394EFA-F911-5040-93F7-E0D277718341}" type="pres">
      <dgm:prSet presAssocID="{7931CC9C-B74F-584A-AC38-03A293C732EE}" presName="spacing" presStyleCnt="0"/>
      <dgm:spPr/>
    </dgm:pt>
    <dgm:pt modelId="{8E751F45-DD94-CE46-AA42-E138C26E29FE}" type="pres">
      <dgm:prSet presAssocID="{870C6AE3-C481-814C-B86C-14B9E62B1AC9}" presName="linNode" presStyleCnt="0"/>
      <dgm:spPr/>
    </dgm:pt>
    <dgm:pt modelId="{F3847FE8-C8CA-2441-B696-86C2E829D097}" type="pres">
      <dgm:prSet presAssocID="{870C6AE3-C481-814C-B86C-14B9E62B1AC9}" presName="parentShp" presStyleLbl="node1" presStyleIdx="1" presStyleCnt="2">
        <dgm:presLayoutVars>
          <dgm:bulletEnabled val="1"/>
        </dgm:presLayoutVars>
      </dgm:prSet>
      <dgm:spPr/>
    </dgm:pt>
    <dgm:pt modelId="{E344FDC8-B5F7-BF4D-9912-AEDDDBC5B77E}" type="pres">
      <dgm:prSet presAssocID="{870C6AE3-C481-814C-B86C-14B9E62B1AC9}" presName="childShp" presStyleLbl="bgAccFollowNode1" presStyleIdx="1" presStyleCnt="2">
        <dgm:presLayoutVars>
          <dgm:bulletEnabled val="1"/>
        </dgm:presLayoutVars>
      </dgm:prSet>
      <dgm:spPr/>
    </dgm:pt>
  </dgm:ptLst>
  <dgm:cxnLst>
    <dgm:cxn modelId="{E7ABB613-2465-1546-8E7E-4D7231BC2A23}" type="presOf" srcId="{870C6AE3-C481-814C-B86C-14B9E62B1AC9}" destId="{F3847FE8-C8CA-2441-B696-86C2E829D097}" srcOrd="0" destOrd="0" presId="urn:microsoft.com/office/officeart/2005/8/layout/vList6"/>
    <dgm:cxn modelId="{E245C838-5841-8A4D-91EC-4C3593612539}" type="presOf" srcId="{AD926535-DA45-A042-ABD1-AACD30C8204E}" destId="{7FCA5D3E-0F1B-C344-889D-10E98C2B0F01}" srcOrd="0" destOrd="0" presId="urn:microsoft.com/office/officeart/2005/8/layout/vList6"/>
    <dgm:cxn modelId="{FF20E05C-6C92-B949-999A-AEC833A63A85}" srcId="{AD926535-DA45-A042-ABD1-AACD30C8204E}" destId="{870C6AE3-C481-814C-B86C-14B9E62B1AC9}" srcOrd="1" destOrd="0" parTransId="{6089E59D-375F-734F-9998-BDD5B4A3A3A5}" sibTransId="{150B952D-15A6-034C-A23B-0AB24C15C3C0}"/>
    <dgm:cxn modelId="{45784663-D861-CD4B-BA86-6386992D9B13}" type="presOf" srcId="{3996740A-A9E5-F447-9E70-E85B25D210F3}" destId="{6E8F41FA-AF8E-7149-8F03-0ED00134B8D8}" srcOrd="0" destOrd="0" presId="urn:microsoft.com/office/officeart/2005/8/layout/vList6"/>
    <dgm:cxn modelId="{93FB4D8A-1A53-CD44-9D0A-92CA1399F9F4}" srcId="{870C6AE3-C481-814C-B86C-14B9E62B1AC9}" destId="{541C4E75-6EFA-A246-BCE9-49CFC7AE2DF8}" srcOrd="0" destOrd="0" parTransId="{EFAFE4F4-7BC9-2443-B8BE-0849BE28529C}" sibTransId="{2DF4BDDC-209D-9642-A6FE-B16ADEB42D04}"/>
    <dgm:cxn modelId="{C9AB1293-5A4F-5E42-A1FF-E149CAA539FE}" type="presOf" srcId="{541C4E75-6EFA-A246-BCE9-49CFC7AE2DF8}" destId="{E344FDC8-B5F7-BF4D-9912-AEDDDBC5B77E}" srcOrd="0" destOrd="0" presId="urn:microsoft.com/office/officeart/2005/8/layout/vList6"/>
    <dgm:cxn modelId="{CEFF02B7-E228-754B-AD82-5EFD31E531EF}" srcId="{3996740A-A9E5-F447-9E70-E85B25D210F3}" destId="{85F531BF-3293-F643-B197-7A2FF1B1FE45}" srcOrd="0" destOrd="0" parTransId="{3D31434A-F6D2-F144-B11E-35D02A4D6F3C}" sibTransId="{097C4D48-19CB-D949-9091-0F807E6EEBD5}"/>
    <dgm:cxn modelId="{3DA14FBB-D6F3-A44F-879F-EB0B5A3C188C}" srcId="{AD926535-DA45-A042-ABD1-AACD30C8204E}" destId="{3996740A-A9E5-F447-9E70-E85B25D210F3}" srcOrd="0" destOrd="0" parTransId="{8A71F6B6-B08F-F84A-BF72-498A6C045141}" sibTransId="{7931CC9C-B74F-584A-AC38-03A293C732EE}"/>
    <dgm:cxn modelId="{250233F1-2639-564D-B32D-CBC3858DE27B}" type="presOf" srcId="{85F531BF-3293-F643-B197-7A2FF1B1FE45}" destId="{D74A8540-D9CC-A645-A483-8944DECAE187}" srcOrd="0" destOrd="0" presId="urn:microsoft.com/office/officeart/2005/8/layout/vList6"/>
    <dgm:cxn modelId="{AB0814CC-FF34-9C49-9935-B68BEC4055B9}" type="presParOf" srcId="{7FCA5D3E-0F1B-C344-889D-10E98C2B0F01}" destId="{B9B6D764-0798-FB48-8A3D-3967D735E9D2}" srcOrd="0" destOrd="0" presId="urn:microsoft.com/office/officeart/2005/8/layout/vList6"/>
    <dgm:cxn modelId="{BE5A4736-9220-6841-AFB1-CD8E6A69B80C}" type="presParOf" srcId="{B9B6D764-0798-FB48-8A3D-3967D735E9D2}" destId="{6E8F41FA-AF8E-7149-8F03-0ED00134B8D8}" srcOrd="0" destOrd="0" presId="urn:microsoft.com/office/officeart/2005/8/layout/vList6"/>
    <dgm:cxn modelId="{770110A3-B49A-D54D-8A5B-A9B1890DF42B}" type="presParOf" srcId="{B9B6D764-0798-FB48-8A3D-3967D735E9D2}" destId="{D74A8540-D9CC-A645-A483-8944DECAE187}" srcOrd="1" destOrd="0" presId="urn:microsoft.com/office/officeart/2005/8/layout/vList6"/>
    <dgm:cxn modelId="{1B139D76-0E98-1B46-91F4-2D911B7F96BF}" type="presParOf" srcId="{7FCA5D3E-0F1B-C344-889D-10E98C2B0F01}" destId="{89394EFA-F911-5040-93F7-E0D277718341}" srcOrd="1" destOrd="0" presId="urn:microsoft.com/office/officeart/2005/8/layout/vList6"/>
    <dgm:cxn modelId="{B2218A13-3E8C-2E4F-BE9F-65C35FB9852A}" type="presParOf" srcId="{7FCA5D3E-0F1B-C344-889D-10E98C2B0F01}" destId="{8E751F45-DD94-CE46-AA42-E138C26E29FE}" srcOrd="2" destOrd="0" presId="urn:microsoft.com/office/officeart/2005/8/layout/vList6"/>
    <dgm:cxn modelId="{23F3B9CF-1FFF-2E4D-A39B-B32B3B6D65EB}" type="presParOf" srcId="{8E751F45-DD94-CE46-AA42-E138C26E29FE}" destId="{F3847FE8-C8CA-2441-B696-86C2E829D097}" srcOrd="0" destOrd="0" presId="urn:microsoft.com/office/officeart/2005/8/layout/vList6"/>
    <dgm:cxn modelId="{79A5B5AD-0947-2E41-B0F0-BFAB43BEC2F2}" type="presParOf" srcId="{8E751F45-DD94-CE46-AA42-E138C26E29FE}" destId="{E344FDC8-B5F7-BF4D-9912-AEDDDBC5B77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1E4AE8-30B8-6B41-B46C-9B8717D70C74}" type="doc">
      <dgm:prSet loTypeId="urn:microsoft.com/office/officeart/2005/8/layout/cycle8" loCatId="cycle" qsTypeId="urn:microsoft.com/office/officeart/2005/8/quickstyle/simple4" qsCatId="simple" csTypeId="urn:microsoft.com/office/officeart/2005/8/colors/accent1_2" csCatId="accent1" phldr="1"/>
      <dgm:spPr/>
    </dgm:pt>
    <dgm:pt modelId="{96D08885-FCB8-1C48-AEB2-C1A1422161F3}">
      <dgm:prSet phldrT="[Text]" custT="1"/>
      <dgm:spPr/>
      <dgm:t>
        <a:bodyPr/>
        <a:lstStyle/>
        <a:p>
          <a:r>
            <a:rPr lang="en-US" sz="1600" dirty="0"/>
            <a:t>low</a:t>
          </a:r>
        </a:p>
        <a:p>
          <a:r>
            <a:rPr lang="en-US" sz="1600" dirty="0"/>
            <a:t>self</a:t>
          </a:r>
        </a:p>
        <a:p>
          <a:r>
            <a:rPr lang="en-US" sz="1600" dirty="0"/>
            <a:t>esteem</a:t>
          </a:r>
        </a:p>
      </dgm:t>
    </dgm:pt>
    <dgm:pt modelId="{5CCA530D-C96B-8F4B-AC1D-C66D378B43B9}" type="parTrans" cxnId="{9CE32BAF-8CB3-AB43-8A6D-146040FE05BF}">
      <dgm:prSet/>
      <dgm:spPr/>
      <dgm:t>
        <a:bodyPr/>
        <a:lstStyle/>
        <a:p>
          <a:endParaRPr lang="en-US"/>
        </a:p>
      </dgm:t>
    </dgm:pt>
    <dgm:pt modelId="{EFE46F16-DF82-B846-ABEF-738581E7AEF9}" type="sibTrans" cxnId="{9CE32BAF-8CB3-AB43-8A6D-146040FE05BF}">
      <dgm:prSet/>
      <dgm:spPr/>
      <dgm:t>
        <a:bodyPr/>
        <a:lstStyle/>
        <a:p>
          <a:endParaRPr lang="en-US"/>
        </a:p>
      </dgm:t>
    </dgm:pt>
    <dgm:pt modelId="{DEE6967F-1D5E-FA4C-8291-1EF475E6D4F1}">
      <dgm:prSet phldrT="[Text]" custT="1"/>
      <dgm:spPr/>
      <dgm:t>
        <a:bodyPr/>
        <a:lstStyle/>
        <a:p>
          <a:r>
            <a:rPr lang="en-US" sz="1600" dirty="0"/>
            <a:t>poor results</a:t>
          </a:r>
        </a:p>
      </dgm:t>
    </dgm:pt>
    <dgm:pt modelId="{15004419-063A-B745-9D65-3279FC66105F}" type="parTrans" cxnId="{BC5CC08D-E42D-1E4D-A700-DA1E98CB3DE6}">
      <dgm:prSet/>
      <dgm:spPr/>
      <dgm:t>
        <a:bodyPr/>
        <a:lstStyle/>
        <a:p>
          <a:endParaRPr lang="en-US"/>
        </a:p>
      </dgm:t>
    </dgm:pt>
    <dgm:pt modelId="{D6ADAAE7-73F9-0A40-990A-5186BC68D2D9}" type="sibTrans" cxnId="{BC5CC08D-E42D-1E4D-A700-DA1E98CB3DE6}">
      <dgm:prSet/>
      <dgm:spPr/>
      <dgm:t>
        <a:bodyPr/>
        <a:lstStyle/>
        <a:p>
          <a:endParaRPr lang="en-US"/>
        </a:p>
      </dgm:t>
    </dgm:pt>
    <dgm:pt modelId="{01E386AD-E9C9-E745-A466-7568ED119032}">
      <dgm:prSet phldrT="[Text]" custT="1"/>
      <dgm:spPr/>
      <dgm:t>
        <a:bodyPr/>
        <a:lstStyle/>
        <a:p>
          <a:r>
            <a:rPr lang="en-US" sz="1600" dirty="0"/>
            <a:t>bored</a:t>
          </a:r>
        </a:p>
      </dgm:t>
    </dgm:pt>
    <dgm:pt modelId="{B53F3569-581C-D347-AD74-1B8BAD7BC8DA}" type="parTrans" cxnId="{0492C7AF-0412-2C45-843B-4E0484CD215F}">
      <dgm:prSet/>
      <dgm:spPr/>
      <dgm:t>
        <a:bodyPr/>
        <a:lstStyle/>
        <a:p>
          <a:endParaRPr lang="en-US"/>
        </a:p>
      </dgm:t>
    </dgm:pt>
    <dgm:pt modelId="{5FBE31AB-8D17-7C42-B3C6-7D623F4C6EE5}" type="sibTrans" cxnId="{0492C7AF-0412-2C45-843B-4E0484CD215F}">
      <dgm:prSet/>
      <dgm:spPr/>
      <dgm:t>
        <a:bodyPr/>
        <a:lstStyle/>
        <a:p>
          <a:endParaRPr lang="en-US"/>
        </a:p>
      </dgm:t>
    </dgm:pt>
    <dgm:pt modelId="{8FCD1162-F537-244C-B56D-63788277738C}">
      <dgm:prSet phldrT="[Text]" custT="1"/>
      <dgm:spPr/>
      <dgm:t>
        <a:bodyPr/>
        <a:lstStyle/>
        <a:p>
          <a:r>
            <a:rPr lang="en-US" sz="1600" dirty="0"/>
            <a:t>easily</a:t>
          </a:r>
        </a:p>
        <a:p>
          <a:r>
            <a:rPr lang="en-US" sz="1600" dirty="0"/>
            <a:t>distracted</a:t>
          </a:r>
        </a:p>
      </dgm:t>
    </dgm:pt>
    <dgm:pt modelId="{A6433055-8A20-9942-A33C-5CD92EB19C34}" type="parTrans" cxnId="{A8B1E0FE-98F7-C740-9726-F69DEAB7ABEE}">
      <dgm:prSet/>
      <dgm:spPr/>
      <dgm:t>
        <a:bodyPr/>
        <a:lstStyle/>
        <a:p>
          <a:endParaRPr lang="en-US"/>
        </a:p>
      </dgm:t>
    </dgm:pt>
    <dgm:pt modelId="{177B2A04-2618-9F43-873B-D9A69571438E}" type="sibTrans" cxnId="{A8B1E0FE-98F7-C740-9726-F69DEAB7ABEE}">
      <dgm:prSet/>
      <dgm:spPr/>
      <dgm:t>
        <a:bodyPr/>
        <a:lstStyle/>
        <a:p>
          <a:endParaRPr lang="en-US"/>
        </a:p>
      </dgm:t>
    </dgm:pt>
    <dgm:pt modelId="{8D337231-FB53-C348-9CCB-9EE8197C2D50}">
      <dgm:prSet phldrT="[Text]" custT="1"/>
      <dgm:spPr/>
      <dgm:t>
        <a:bodyPr/>
        <a:lstStyle/>
        <a:p>
          <a:r>
            <a:rPr lang="en-US" sz="1600" dirty="0"/>
            <a:t>lack of effort</a:t>
          </a:r>
        </a:p>
      </dgm:t>
    </dgm:pt>
    <dgm:pt modelId="{C06BDD8C-24E2-F14B-BEC6-A8CA5108C148}" type="parTrans" cxnId="{F76E7C78-2259-1049-A89D-8DE5CAE280AD}">
      <dgm:prSet/>
      <dgm:spPr/>
      <dgm:t>
        <a:bodyPr/>
        <a:lstStyle/>
        <a:p>
          <a:endParaRPr lang="en-US"/>
        </a:p>
      </dgm:t>
    </dgm:pt>
    <dgm:pt modelId="{7BC13EEB-1E67-1C4F-9ED9-FD2C9080520C}" type="sibTrans" cxnId="{F76E7C78-2259-1049-A89D-8DE5CAE280AD}">
      <dgm:prSet/>
      <dgm:spPr/>
      <dgm:t>
        <a:bodyPr/>
        <a:lstStyle/>
        <a:p>
          <a:endParaRPr lang="en-US"/>
        </a:p>
      </dgm:t>
    </dgm:pt>
    <dgm:pt modelId="{5ABDD3D1-1077-4D4B-A71A-AAD499F2F876}" type="pres">
      <dgm:prSet presAssocID="{381E4AE8-30B8-6B41-B46C-9B8717D70C74}" presName="compositeShape" presStyleCnt="0">
        <dgm:presLayoutVars>
          <dgm:chMax val="7"/>
          <dgm:dir/>
          <dgm:resizeHandles val="exact"/>
        </dgm:presLayoutVars>
      </dgm:prSet>
      <dgm:spPr/>
    </dgm:pt>
    <dgm:pt modelId="{26A0E998-2C74-5144-9E9E-C624130A26D0}" type="pres">
      <dgm:prSet presAssocID="{381E4AE8-30B8-6B41-B46C-9B8717D70C74}" presName="wedge1" presStyleLbl="node1" presStyleIdx="0" presStyleCnt="5"/>
      <dgm:spPr/>
    </dgm:pt>
    <dgm:pt modelId="{4B4391F9-371C-8B4D-B3BA-51B583B9D4E6}" type="pres">
      <dgm:prSet presAssocID="{381E4AE8-30B8-6B41-B46C-9B8717D70C74}" presName="dummy1a" presStyleCnt="0"/>
      <dgm:spPr/>
    </dgm:pt>
    <dgm:pt modelId="{FD6EBABD-A05A-084A-8D29-6DFD7A33DAB9}" type="pres">
      <dgm:prSet presAssocID="{381E4AE8-30B8-6B41-B46C-9B8717D70C74}" presName="dummy1b" presStyleCnt="0"/>
      <dgm:spPr/>
    </dgm:pt>
    <dgm:pt modelId="{B0197E43-0307-2A4B-B3A4-13639F3C6D27}" type="pres">
      <dgm:prSet presAssocID="{381E4AE8-30B8-6B41-B46C-9B8717D70C74}" presName="wedge1Tx" presStyleLbl="node1" presStyleIdx="0" presStyleCnt="5">
        <dgm:presLayoutVars>
          <dgm:chMax val="0"/>
          <dgm:chPref val="0"/>
          <dgm:bulletEnabled val="1"/>
        </dgm:presLayoutVars>
      </dgm:prSet>
      <dgm:spPr/>
    </dgm:pt>
    <dgm:pt modelId="{FEAAB7CA-E72C-4F47-B733-33D2A246C34E}" type="pres">
      <dgm:prSet presAssocID="{381E4AE8-30B8-6B41-B46C-9B8717D70C74}" presName="wedge2" presStyleLbl="node1" presStyleIdx="1" presStyleCnt="5"/>
      <dgm:spPr/>
    </dgm:pt>
    <dgm:pt modelId="{404F2340-FD5A-0C4E-9DE9-40FBF95B56AB}" type="pres">
      <dgm:prSet presAssocID="{381E4AE8-30B8-6B41-B46C-9B8717D70C74}" presName="dummy2a" presStyleCnt="0"/>
      <dgm:spPr/>
    </dgm:pt>
    <dgm:pt modelId="{5ED4B22B-1F63-B14B-9EE4-E82414235E97}" type="pres">
      <dgm:prSet presAssocID="{381E4AE8-30B8-6B41-B46C-9B8717D70C74}" presName="dummy2b" presStyleCnt="0"/>
      <dgm:spPr/>
    </dgm:pt>
    <dgm:pt modelId="{BA60885A-7A72-0547-B655-C84484A912F1}" type="pres">
      <dgm:prSet presAssocID="{381E4AE8-30B8-6B41-B46C-9B8717D70C74}" presName="wedge2Tx" presStyleLbl="node1" presStyleIdx="1" presStyleCnt="5">
        <dgm:presLayoutVars>
          <dgm:chMax val="0"/>
          <dgm:chPref val="0"/>
          <dgm:bulletEnabled val="1"/>
        </dgm:presLayoutVars>
      </dgm:prSet>
      <dgm:spPr/>
    </dgm:pt>
    <dgm:pt modelId="{9F8A510A-6A27-E94C-83B1-6C991B175416}" type="pres">
      <dgm:prSet presAssocID="{381E4AE8-30B8-6B41-B46C-9B8717D70C74}" presName="wedge3" presStyleLbl="node1" presStyleIdx="2" presStyleCnt="5"/>
      <dgm:spPr/>
    </dgm:pt>
    <dgm:pt modelId="{C9ECEF14-1D7E-5344-AB58-C1E1AE464904}" type="pres">
      <dgm:prSet presAssocID="{381E4AE8-30B8-6B41-B46C-9B8717D70C74}" presName="dummy3a" presStyleCnt="0"/>
      <dgm:spPr/>
    </dgm:pt>
    <dgm:pt modelId="{513F82E8-1EA0-3442-857B-F8A343069875}" type="pres">
      <dgm:prSet presAssocID="{381E4AE8-30B8-6B41-B46C-9B8717D70C74}" presName="dummy3b" presStyleCnt="0"/>
      <dgm:spPr/>
    </dgm:pt>
    <dgm:pt modelId="{576B655C-4517-A344-9C66-F9CF3ADDEA16}" type="pres">
      <dgm:prSet presAssocID="{381E4AE8-30B8-6B41-B46C-9B8717D70C74}" presName="wedge3Tx" presStyleLbl="node1" presStyleIdx="2" presStyleCnt="5">
        <dgm:presLayoutVars>
          <dgm:chMax val="0"/>
          <dgm:chPref val="0"/>
          <dgm:bulletEnabled val="1"/>
        </dgm:presLayoutVars>
      </dgm:prSet>
      <dgm:spPr/>
    </dgm:pt>
    <dgm:pt modelId="{E434FA8D-39A8-1E4B-963C-C8E593276B5F}" type="pres">
      <dgm:prSet presAssocID="{381E4AE8-30B8-6B41-B46C-9B8717D70C74}" presName="wedge4" presStyleLbl="node1" presStyleIdx="3" presStyleCnt="5"/>
      <dgm:spPr/>
    </dgm:pt>
    <dgm:pt modelId="{B011649F-FD82-A140-B751-D52F5E9732CE}" type="pres">
      <dgm:prSet presAssocID="{381E4AE8-30B8-6B41-B46C-9B8717D70C74}" presName="dummy4a" presStyleCnt="0"/>
      <dgm:spPr/>
    </dgm:pt>
    <dgm:pt modelId="{3558CAA0-A478-4F4D-8E74-4DD602292D04}" type="pres">
      <dgm:prSet presAssocID="{381E4AE8-30B8-6B41-B46C-9B8717D70C74}" presName="dummy4b" presStyleCnt="0"/>
      <dgm:spPr/>
    </dgm:pt>
    <dgm:pt modelId="{52D66752-587B-3748-BD42-75796B4D36E7}" type="pres">
      <dgm:prSet presAssocID="{381E4AE8-30B8-6B41-B46C-9B8717D70C74}" presName="wedge4Tx" presStyleLbl="node1" presStyleIdx="3" presStyleCnt="5">
        <dgm:presLayoutVars>
          <dgm:chMax val="0"/>
          <dgm:chPref val="0"/>
          <dgm:bulletEnabled val="1"/>
        </dgm:presLayoutVars>
      </dgm:prSet>
      <dgm:spPr/>
    </dgm:pt>
    <dgm:pt modelId="{39DDF8C7-1C03-174A-B593-737BD60D3B49}" type="pres">
      <dgm:prSet presAssocID="{381E4AE8-30B8-6B41-B46C-9B8717D70C74}" presName="wedge5" presStyleLbl="node1" presStyleIdx="4" presStyleCnt="5"/>
      <dgm:spPr/>
    </dgm:pt>
    <dgm:pt modelId="{6961074F-F97F-0246-9C4A-1725F74AD3CE}" type="pres">
      <dgm:prSet presAssocID="{381E4AE8-30B8-6B41-B46C-9B8717D70C74}" presName="dummy5a" presStyleCnt="0"/>
      <dgm:spPr/>
    </dgm:pt>
    <dgm:pt modelId="{C500603F-DFAA-FE47-9737-BA399AA35B75}" type="pres">
      <dgm:prSet presAssocID="{381E4AE8-30B8-6B41-B46C-9B8717D70C74}" presName="dummy5b" presStyleCnt="0"/>
      <dgm:spPr/>
    </dgm:pt>
    <dgm:pt modelId="{36B21DA2-695D-654F-8E8D-1924D827A858}" type="pres">
      <dgm:prSet presAssocID="{381E4AE8-30B8-6B41-B46C-9B8717D70C74}" presName="wedge5Tx" presStyleLbl="node1" presStyleIdx="4" presStyleCnt="5">
        <dgm:presLayoutVars>
          <dgm:chMax val="0"/>
          <dgm:chPref val="0"/>
          <dgm:bulletEnabled val="1"/>
        </dgm:presLayoutVars>
      </dgm:prSet>
      <dgm:spPr/>
    </dgm:pt>
    <dgm:pt modelId="{682CA2B2-06AA-E041-8BB3-995924E3B20D}" type="pres">
      <dgm:prSet presAssocID="{EFE46F16-DF82-B846-ABEF-738581E7AEF9}" presName="arrowWedge1" presStyleLbl="fgSibTrans2D1" presStyleIdx="0" presStyleCnt="5"/>
      <dgm:spPr/>
    </dgm:pt>
    <dgm:pt modelId="{348FF489-26D0-644D-B569-C226A09116CB}" type="pres">
      <dgm:prSet presAssocID="{D6ADAAE7-73F9-0A40-990A-5186BC68D2D9}" presName="arrowWedge2" presStyleLbl="fgSibTrans2D1" presStyleIdx="1" presStyleCnt="5"/>
      <dgm:spPr/>
    </dgm:pt>
    <dgm:pt modelId="{677915A1-6A5D-5741-AE2D-FFECD76790DB}" type="pres">
      <dgm:prSet presAssocID="{5FBE31AB-8D17-7C42-B3C6-7D623F4C6EE5}" presName="arrowWedge3" presStyleLbl="fgSibTrans2D1" presStyleIdx="2" presStyleCnt="5"/>
      <dgm:spPr/>
    </dgm:pt>
    <dgm:pt modelId="{2E0529CA-5A86-AA4F-95DD-1E5EF859DEB0}" type="pres">
      <dgm:prSet presAssocID="{177B2A04-2618-9F43-873B-D9A69571438E}" presName="arrowWedge4" presStyleLbl="fgSibTrans2D1" presStyleIdx="3" presStyleCnt="5"/>
      <dgm:spPr/>
    </dgm:pt>
    <dgm:pt modelId="{6D180D23-F5B3-F041-B617-DAF4AD097367}" type="pres">
      <dgm:prSet presAssocID="{7BC13EEB-1E67-1C4F-9ED9-FD2C9080520C}" presName="arrowWedge5" presStyleLbl="fgSibTrans2D1" presStyleIdx="4" presStyleCnt="5"/>
      <dgm:spPr/>
    </dgm:pt>
  </dgm:ptLst>
  <dgm:cxnLst>
    <dgm:cxn modelId="{D5D1450E-A8F3-314F-B739-073D86672AB2}" type="presOf" srcId="{96D08885-FCB8-1C48-AEB2-C1A1422161F3}" destId="{B0197E43-0307-2A4B-B3A4-13639F3C6D27}" srcOrd="1" destOrd="0" presId="urn:microsoft.com/office/officeart/2005/8/layout/cycle8"/>
    <dgm:cxn modelId="{19F8DB13-60DC-004D-9C7F-FDAD2B7ADC1B}" type="presOf" srcId="{8D337231-FB53-C348-9CCB-9EE8197C2D50}" destId="{36B21DA2-695D-654F-8E8D-1924D827A858}" srcOrd="1" destOrd="0" presId="urn:microsoft.com/office/officeart/2005/8/layout/cycle8"/>
    <dgm:cxn modelId="{3D617218-961B-BB44-9DEA-AA8F441F521B}" type="presOf" srcId="{8D337231-FB53-C348-9CCB-9EE8197C2D50}" destId="{39DDF8C7-1C03-174A-B593-737BD60D3B49}" srcOrd="0" destOrd="0" presId="urn:microsoft.com/office/officeart/2005/8/layout/cycle8"/>
    <dgm:cxn modelId="{75A10728-4E16-7349-9685-51F521758B56}" type="presOf" srcId="{8FCD1162-F537-244C-B56D-63788277738C}" destId="{E434FA8D-39A8-1E4B-963C-C8E593276B5F}" srcOrd="0" destOrd="0" presId="urn:microsoft.com/office/officeart/2005/8/layout/cycle8"/>
    <dgm:cxn modelId="{C7E27553-5F88-ED4C-8069-5F46E1D17D39}" type="presOf" srcId="{96D08885-FCB8-1C48-AEB2-C1A1422161F3}" destId="{26A0E998-2C74-5144-9E9E-C624130A26D0}" srcOrd="0" destOrd="0" presId="urn:microsoft.com/office/officeart/2005/8/layout/cycle8"/>
    <dgm:cxn modelId="{7729E354-B3C4-994E-905E-FEACA91E9238}" type="presOf" srcId="{01E386AD-E9C9-E745-A466-7568ED119032}" destId="{576B655C-4517-A344-9C66-F9CF3ADDEA16}" srcOrd="1" destOrd="0" presId="urn:microsoft.com/office/officeart/2005/8/layout/cycle8"/>
    <dgm:cxn modelId="{F76E7C78-2259-1049-A89D-8DE5CAE280AD}" srcId="{381E4AE8-30B8-6B41-B46C-9B8717D70C74}" destId="{8D337231-FB53-C348-9CCB-9EE8197C2D50}" srcOrd="4" destOrd="0" parTransId="{C06BDD8C-24E2-F14B-BEC6-A8CA5108C148}" sibTransId="{7BC13EEB-1E67-1C4F-9ED9-FD2C9080520C}"/>
    <dgm:cxn modelId="{BC5CC08D-E42D-1E4D-A700-DA1E98CB3DE6}" srcId="{381E4AE8-30B8-6B41-B46C-9B8717D70C74}" destId="{DEE6967F-1D5E-FA4C-8291-1EF475E6D4F1}" srcOrd="1" destOrd="0" parTransId="{15004419-063A-B745-9D65-3279FC66105F}" sibTransId="{D6ADAAE7-73F9-0A40-990A-5186BC68D2D9}"/>
    <dgm:cxn modelId="{DB4FC8A8-1B8F-AB4A-973E-9868ACAB8055}" type="presOf" srcId="{01E386AD-E9C9-E745-A466-7568ED119032}" destId="{9F8A510A-6A27-E94C-83B1-6C991B175416}" srcOrd="0" destOrd="0" presId="urn:microsoft.com/office/officeart/2005/8/layout/cycle8"/>
    <dgm:cxn modelId="{9CE32BAF-8CB3-AB43-8A6D-146040FE05BF}" srcId="{381E4AE8-30B8-6B41-B46C-9B8717D70C74}" destId="{96D08885-FCB8-1C48-AEB2-C1A1422161F3}" srcOrd="0" destOrd="0" parTransId="{5CCA530D-C96B-8F4B-AC1D-C66D378B43B9}" sibTransId="{EFE46F16-DF82-B846-ABEF-738581E7AEF9}"/>
    <dgm:cxn modelId="{0492C7AF-0412-2C45-843B-4E0484CD215F}" srcId="{381E4AE8-30B8-6B41-B46C-9B8717D70C74}" destId="{01E386AD-E9C9-E745-A466-7568ED119032}" srcOrd="2" destOrd="0" parTransId="{B53F3569-581C-D347-AD74-1B8BAD7BC8DA}" sibTransId="{5FBE31AB-8D17-7C42-B3C6-7D623F4C6EE5}"/>
    <dgm:cxn modelId="{0D8FE8BC-3B9E-E249-B079-D3893916B950}" type="presOf" srcId="{DEE6967F-1D5E-FA4C-8291-1EF475E6D4F1}" destId="{FEAAB7CA-E72C-4F47-B733-33D2A246C34E}" srcOrd="0" destOrd="0" presId="urn:microsoft.com/office/officeart/2005/8/layout/cycle8"/>
    <dgm:cxn modelId="{5FA37CC0-E95F-024F-829F-60972DB174A5}" type="presOf" srcId="{DEE6967F-1D5E-FA4C-8291-1EF475E6D4F1}" destId="{BA60885A-7A72-0547-B655-C84484A912F1}" srcOrd="1" destOrd="0" presId="urn:microsoft.com/office/officeart/2005/8/layout/cycle8"/>
    <dgm:cxn modelId="{81B74CD7-EEAA-5440-862A-86E3C842A19F}" type="presOf" srcId="{8FCD1162-F537-244C-B56D-63788277738C}" destId="{52D66752-587B-3748-BD42-75796B4D36E7}" srcOrd="1" destOrd="0" presId="urn:microsoft.com/office/officeart/2005/8/layout/cycle8"/>
    <dgm:cxn modelId="{4395CFE7-D0FD-AB42-8158-56CD62C8AC9D}" type="presOf" srcId="{381E4AE8-30B8-6B41-B46C-9B8717D70C74}" destId="{5ABDD3D1-1077-4D4B-A71A-AAD499F2F876}" srcOrd="0" destOrd="0" presId="urn:microsoft.com/office/officeart/2005/8/layout/cycle8"/>
    <dgm:cxn modelId="{A8B1E0FE-98F7-C740-9726-F69DEAB7ABEE}" srcId="{381E4AE8-30B8-6B41-B46C-9B8717D70C74}" destId="{8FCD1162-F537-244C-B56D-63788277738C}" srcOrd="3" destOrd="0" parTransId="{A6433055-8A20-9942-A33C-5CD92EB19C34}" sibTransId="{177B2A04-2618-9F43-873B-D9A69571438E}"/>
    <dgm:cxn modelId="{029B0E70-D6FC-1E41-8DCA-57E37CA3CB2E}" type="presParOf" srcId="{5ABDD3D1-1077-4D4B-A71A-AAD499F2F876}" destId="{26A0E998-2C74-5144-9E9E-C624130A26D0}" srcOrd="0" destOrd="0" presId="urn:microsoft.com/office/officeart/2005/8/layout/cycle8"/>
    <dgm:cxn modelId="{CE4BB3D5-7791-A04F-8B6B-B702CB88B2E6}" type="presParOf" srcId="{5ABDD3D1-1077-4D4B-A71A-AAD499F2F876}" destId="{4B4391F9-371C-8B4D-B3BA-51B583B9D4E6}" srcOrd="1" destOrd="0" presId="urn:microsoft.com/office/officeart/2005/8/layout/cycle8"/>
    <dgm:cxn modelId="{49F70BA3-9184-7D48-8912-613F1106E407}" type="presParOf" srcId="{5ABDD3D1-1077-4D4B-A71A-AAD499F2F876}" destId="{FD6EBABD-A05A-084A-8D29-6DFD7A33DAB9}" srcOrd="2" destOrd="0" presId="urn:microsoft.com/office/officeart/2005/8/layout/cycle8"/>
    <dgm:cxn modelId="{52D9B2ED-B91D-CF4F-9FB7-82CB26BE0D20}" type="presParOf" srcId="{5ABDD3D1-1077-4D4B-A71A-AAD499F2F876}" destId="{B0197E43-0307-2A4B-B3A4-13639F3C6D27}" srcOrd="3" destOrd="0" presId="urn:microsoft.com/office/officeart/2005/8/layout/cycle8"/>
    <dgm:cxn modelId="{590466B8-6ABD-A44C-8773-FAB3A0DDF652}" type="presParOf" srcId="{5ABDD3D1-1077-4D4B-A71A-AAD499F2F876}" destId="{FEAAB7CA-E72C-4F47-B733-33D2A246C34E}" srcOrd="4" destOrd="0" presId="urn:microsoft.com/office/officeart/2005/8/layout/cycle8"/>
    <dgm:cxn modelId="{7BA5AE54-09F8-FB4C-8CAB-A40530D55ED1}" type="presParOf" srcId="{5ABDD3D1-1077-4D4B-A71A-AAD499F2F876}" destId="{404F2340-FD5A-0C4E-9DE9-40FBF95B56AB}" srcOrd="5" destOrd="0" presId="urn:microsoft.com/office/officeart/2005/8/layout/cycle8"/>
    <dgm:cxn modelId="{0EEFBAE8-B069-4540-BED3-75C86F51DE96}" type="presParOf" srcId="{5ABDD3D1-1077-4D4B-A71A-AAD499F2F876}" destId="{5ED4B22B-1F63-B14B-9EE4-E82414235E97}" srcOrd="6" destOrd="0" presId="urn:microsoft.com/office/officeart/2005/8/layout/cycle8"/>
    <dgm:cxn modelId="{526F3D01-67D6-314F-8D98-2EC63B88A28C}" type="presParOf" srcId="{5ABDD3D1-1077-4D4B-A71A-AAD499F2F876}" destId="{BA60885A-7A72-0547-B655-C84484A912F1}" srcOrd="7" destOrd="0" presId="urn:microsoft.com/office/officeart/2005/8/layout/cycle8"/>
    <dgm:cxn modelId="{797D2E1C-B57D-9F45-B8F6-3252EAA3E3CD}" type="presParOf" srcId="{5ABDD3D1-1077-4D4B-A71A-AAD499F2F876}" destId="{9F8A510A-6A27-E94C-83B1-6C991B175416}" srcOrd="8" destOrd="0" presId="urn:microsoft.com/office/officeart/2005/8/layout/cycle8"/>
    <dgm:cxn modelId="{3DBC404C-6C14-1E47-AD6C-38E875213F97}" type="presParOf" srcId="{5ABDD3D1-1077-4D4B-A71A-AAD499F2F876}" destId="{C9ECEF14-1D7E-5344-AB58-C1E1AE464904}" srcOrd="9" destOrd="0" presId="urn:microsoft.com/office/officeart/2005/8/layout/cycle8"/>
    <dgm:cxn modelId="{FAA042BC-F4DF-9E45-B54B-3FAB67115762}" type="presParOf" srcId="{5ABDD3D1-1077-4D4B-A71A-AAD499F2F876}" destId="{513F82E8-1EA0-3442-857B-F8A343069875}" srcOrd="10" destOrd="0" presId="urn:microsoft.com/office/officeart/2005/8/layout/cycle8"/>
    <dgm:cxn modelId="{2275D16E-23FC-FE46-8CF4-D411E7AAC78E}" type="presParOf" srcId="{5ABDD3D1-1077-4D4B-A71A-AAD499F2F876}" destId="{576B655C-4517-A344-9C66-F9CF3ADDEA16}" srcOrd="11" destOrd="0" presId="urn:microsoft.com/office/officeart/2005/8/layout/cycle8"/>
    <dgm:cxn modelId="{89D16178-DAC8-9144-996D-189099CB5A03}" type="presParOf" srcId="{5ABDD3D1-1077-4D4B-A71A-AAD499F2F876}" destId="{E434FA8D-39A8-1E4B-963C-C8E593276B5F}" srcOrd="12" destOrd="0" presId="urn:microsoft.com/office/officeart/2005/8/layout/cycle8"/>
    <dgm:cxn modelId="{08D590B8-76E4-474F-BC68-AAC15698F7F7}" type="presParOf" srcId="{5ABDD3D1-1077-4D4B-A71A-AAD499F2F876}" destId="{B011649F-FD82-A140-B751-D52F5E9732CE}" srcOrd="13" destOrd="0" presId="urn:microsoft.com/office/officeart/2005/8/layout/cycle8"/>
    <dgm:cxn modelId="{E56C7B5D-351E-B249-A864-DF5B42A92325}" type="presParOf" srcId="{5ABDD3D1-1077-4D4B-A71A-AAD499F2F876}" destId="{3558CAA0-A478-4F4D-8E74-4DD602292D04}" srcOrd="14" destOrd="0" presId="urn:microsoft.com/office/officeart/2005/8/layout/cycle8"/>
    <dgm:cxn modelId="{889009DF-2212-C541-9EE5-CA1687F38836}" type="presParOf" srcId="{5ABDD3D1-1077-4D4B-A71A-AAD499F2F876}" destId="{52D66752-587B-3748-BD42-75796B4D36E7}" srcOrd="15" destOrd="0" presId="urn:microsoft.com/office/officeart/2005/8/layout/cycle8"/>
    <dgm:cxn modelId="{DD2FE0CE-2B5F-1B42-8AB0-E3AA820B4317}" type="presParOf" srcId="{5ABDD3D1-1077-4D4B-A71A-AAD499F2F876}" destId="{39DDF8C7-1C03-174A-B593-737BD60D3B49}" srcOrd="16" destOrd="0" presId="urn:microsoft.com/office/officeart/2005/8/layout/cycle8"/>
    <dgm:cxn modelId="{B35AC0A3-A36B-1544-9986-BD662F63A4C6}" type="presParOf" srcId="{5ABDD3D1-1077-4D4B-A71A-AAD499F2F876}" destId="{6961074F-F97F-0246-9C4A-1725F74AD3CE}" srcOrd="17" destOrd="0" presId="urn:microsoft.com/office/officeart/2005/8/layout/cycle8"/>
    <dgm:cxn modelId="{29B55F1E-635D-2046-B337-3394C5336612}" type="presParOf" srcId="{5ABDD3D1-1077-4D4B-A71A-AAD499F2F876}" destId="{C500603F-DFAA-FE47-9737-BA399AA35B75}" srcOrd="18" destOrd="0" presId="urn:microsoft.com/office/officeart/2005/8/layout/cycle8"/>
    <dgm:cxn modelId="{1475BCE7-B79B-E04D-BF1E-3EF6C5561161}" type="presParOf" srcId="{5ABDD3D1-1077-4D4B-A71A-AAD499F2F876}" destId="{36B21DA2-695D-654F-8E8D-1924D827A858}" srcOrd="19" destOrd="0" presId="urn:microsoft.com/office/officeart/2005/8/layout/cycle8"/>
    <dgm:cxn modelId="{92E01872-A88A-A244-8D4B-09FD6AD3211B}" type="presParOf" srcId="{5ABDD3D1-1077-4D4B-A71A-AAD499F2F876}" destId="{682CA2B2-06AA-E041-8BB3-995924E3B20D}" srcOrd="20" destOrd="0" presId="urn:microsoft.com/office/officeart/2005/8/layout/cycle8"/>
    <dgm:cxn modelId="{72E1E121-6115-314F-B63A-EBF7C81A5F58}" type="presParOf" srcId="{5ABDD3D1-1077-4D4B-A71A-AAD499F2F876}" destId="{348FF489-26D0-644D-B569-C226A09116CB}" srcOrd="21" destOrd="0" presId="urn:microsoft.com/office/officeart/2005/8/layout/cycle8"/>
    <dgm:cxn modelId="{A2E8DDB9-3CA2-9040-B06C-A99A1030B93B}" type="presParOf" srcId="{5ABDD3D1-1077-4D4B-A71A-AAD499F2F876}" destId="{677915A1-6A5D-5741-AE2D-FFECD76790DB}" srcOrd="22" destOrd="0" presId="urn:microsoft.com/office/officeart/2005/8/layout/cycle8"/>
    <dgm:cxn modelId="{0D37878F-9B41-0144-903D-FB1782DF239D}" type="presParOf" srcId="{5ABDD3D1-1077-4D4B-A71A-AAD499F2F876}" destId="{2E0529CA-5A86-AA4F-95DD-1E5EF859DEB0}" srcOrd="23" destOrd="0" presId="urn:microsoft.com/office/officeart/2005/8/layout/cycle8"/>
    <dgm:cxn modelId="{4ED37B02-863C-6048-BB1E-508803A6A4BA}" type="presParOf" srcId="{5ABDD3D1-1077-4D4B-A71A-AAD499F2F876}" destId="{6D180D23-F5B3-F041-B617-DAF4AD097367}"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863CDF-F1F6-3B4D-9AEC-09463E2C0BB0}" type="doc">
      <dgm:prSet loTypeId="urn:microsoft.com/office/officeart/2005/8/layout/default#1" loCatId="list" qsTypeId="urn:microsoft.com/office/officeart/2005/8/quickstyle/simple4" qsCatId="simple" csTypeId="urn:microsoft.com/office/officeart/2005/8/colors/accent1_2" csCatId="accent1" phldr="1"/>
      <dgm:spPr/>
      <dgm:t>
        <a:bodyPr/>
        <a:lstStyle/>
        <a:p>
          <a:endParaRPr lang="en-US"/>
        </a:p>
      </dgm:t>
    </dgm:pt>
    <dgm:pt modelId="{7B9D01B3-4640-604D-B74A-67A8E5488CDC}">
      <dgm:prSet phldrT="[Text]"/>
      <dgm:spPr/>
      <dgm:t>
        <a:bodyPr/>
        <a:lstStyle/>
        <a:p>
          <a:r>
            <a:rPr lang="en-US" dirty="0"/>
            <a:t>Questioning techniques</a:t>
          </a:r>
        </a:p>
      </dgm:t>
    </dgm:pt>
    <dgm:pt modelId="{0795DD91-A4F0-DC4D-9110-26A55AFB83D6}" type="parTrans" cxnId="{6E15200D-D58F-1A44-8544-3546EF2FF2CB}">
      <dgm:prSet/>
      <dgm:spPr/>
      <dgm:t>
        <a:bodyPr/>
        <a:lstStyle/>
        <a:p>
          <a:endParaRPr lang="en-US"/>
        </a:p>
      </dgm:t>
    </dgm:pt>
    <dgm:pt modelId="{F896A108-6B0B-6249-A08B-0300E7B2EC51}" type="sibTrans" cxnId="{6E15200D-D58F-1A44-8544-3546EF2FF2CB}">
      <dgm:prSet/>
      <dgm:spPr/>
      <dgm:t>
        <a:bodyPr/>
        <a:lstStyle/>
        <a:p>
          <a:endParaRPr lang="en-US"/>
        </a:p>
      </dgm:t>
    </dgm:pt>
    <dgm:pt modelId="{FD585CFA-ADA1-1B42-8ED7-44EB73095613}">
      <dgm:prSet phldrT="[Text]"/>
      <dgm:spPr/>
      <dgm:t>
        <a:bodyPr/>
        <a:lstStyle/>
        <a:p>
          <a:r>
            <a:rPr lang="en-US" dirty="0"/>
            <a:t>Independent learning</a:t>
          </a:r>
        </a:p>
      </dgm:t>
    </dgm:pt>
    <dgm:pt modelId="{FF415793-D1F3-614E-8970-40932117708C}" type="parTrans" cxnId="{49473CDC-6CEE-8640-A619-78FE43DEFDFD}">
      <dgm:prSet/>
      <dgm:spPr/>
      <dgm:t>
        <a:bodyPr/>
        <a:lstStyle/>
        <a:p>
          <a:endParaRPr lang="en-US"/>
        </a:p>
      </dgm:t>
    </dgm:pt>
    <dgm:pt modelId="{977679AE-96FC-9348-9077-58BF1EA4FC4E}" type="sibTrans" cxnId="{49473CDC-6CEE-8640-A619-78FE43DEFDFD}">
      <dgm:prSet/>
      <dgm:spPr/>
      <dgm:t>
        <a:bodyPr/>
        <a:lstStyle/>
        <a:p>
          <a:endParaRPr lang="en-US"/>
        </a:p>
      </dgm:t>
    </dgm:pt>
    <dgm:pt modelId="{1203D38C-9282-1A4F-91B6-6C4FF2B6C675}">
      <dgm:prSet phldrT="[Text]"/>
      <dgm:spPr/>
      <dgm:t>
        <a:bodyPr/>
        <a:lstStyle/>
        <a:p>
          <a:r>
            <a:rPr lang="en-US" dirty="0"/>
            <a:t>Enriched opportunities e.g. different texts </a:t>
          </a:r>
        </a:p>
      </dgm:t>
    </dgm:pt>
    <dgm:pt modelId="{4018AEC6-F869-ED44-AFFE-A01B0075D98E}" type="parTrans" cxnId="{35BFC497-6278-5D43-8730-E243089756D1}">
      <dgm:prSet/>
      <dgm:spPr/>
      <dgm:t>
        <a:bodyPr/>
        <a:lstStyle/>
        <a:p>
          <a:endParaRPr lang="en-US"/>
        </a:p>
      </dgm:t>
    </dgm:pt>
    <dgm:pt modelId="{BDF94FA7-FD48-684F-8262-3BF699EE2B20}" type="sibTrans" cxnId="{35BFC497-6278-5D43-8730-E243089756D1}">
      <dgm:prSet/>
      <dgm:spPr/>
      <dgm:t>
        <a:bodyPr/>
        <a:lstStyle/>
        <a:p>
          <a:endParaRPr lang="en-US"/>
        </a:p>
      </dgm:t>
    </dgm:pt>
    <dgm:pt modelId="{046DB8EC-64BE-E241-B20C-9B5800985B3B}">
      <dgm:prSet phldrT="[Text]"/>
      <dgm:spPr/>
      <dgm:t>
        <a:bodyPr/>
        <a:lstStyle/>
        <a:p>
          <a:r>
            <a:rPr lang="en-US" dirty="0"/>
            <a:t>More challenge and detail</a:t>
          </a:r>
        </a:p>
      </dgm:t>
    </dgm:pt>
    <dgm:pt modelId="{015E3E35-2B9E-B04E-AF6C-5F24F5BE85D0}" type="parTrans" cxnId="{31DDB070-F7C9-9B4E-B832-45C224C8A9DD}">
      <dgm:prSet/>
      <dgm:spPr/>
      <dgm:t>
        <a:bodyPr/>
        <a:lstStyle/>
        <a:p>
          <a:endParaRPr lang="en-US"/>
        </a:p>
      </dgm:t>
    </dgm:pt>
    <dgm:pt modelId="{5CDE870D-AF96-E349-A4CB-B6A1FB8D441E}" type="sibTrans" cxnId="{31DDB070-F7C9-9B4E-B832-45C224C8A9DD}">
      <dgm:prSet/>
      <dgm:spPr/>
      <dgm:t>
        <a:bodyPr/>
        <a:lstStyle/>
        <a:p>
          <a:endParaRPr lang="en-US"/>
        </a:p>
      </dgm:t>
    </dgm:pt>
    <dgm:pt modelId="{71027858-F405-E34D-9BAF-DB50A49A7C81}">
      <dgm:prSet phldrT="[Text]"/>
      <dgm:spPr/>
      <dgm:t>
        <a:bodyPr/>
        <a:lstStyle/>
        <a:p>
          <a:r>
            <a:rPr lang="en-US" dirty="0"/>
            <a:t>Higher order thinking</a:t>
          </a:r>
        </a:p>
      </dgm:t>
    </dgm:pt>
    <dgm:pt modelId="{8D5D3326-8517-844A-B8B9-0FF8037121D0}" type="parTrans" cxnId="{FB2DBAD2-53C1-0546-8FA8-D988E9AC059D}">
      <dgm:prSet/>
      <dgm:spPr/>
      <dgm:t>
        <a:bodyPr/>
        <a:lstStyle/>
        <a:p>
          <a:endParaRPr lang="en-US"/>
        </a:p>
      </dgm:t>
    </dgm:pt>
    <dgm:pt modelId="{9259CBE8-FE77-AD4D-A430-D361FFC360F4}" type="sibTrans" cxnId="{FB2DBAD2-53C1-0546-8FA8-D988E9AC059D}">
      <dgm:prSet/>
      <dgm:spPr/>
      <dgm:t>
        <a:bodyPr/>
        <a:lstStyle/>
        <a:p>
          <a:endParaRPr lang="en-US"/>
        </a:p>
      </dgm:t>
    </dgm:pt>
    <dgm:pt modelId="{F4E6ACCA-4C92-124D-A95B-F6FC71815170}" type="pres">
      <dgm:prSet presAssocID="{2B863CDF-F1F6-3B4D-9AEC-09463E2C0BB0}" presName="diagram" presStyleCnt="0">
        <dgm:presLayoutVars>
          <dgm:dir/>
          <dgm:resizeHandles val="exact"/>
        </dgm:presLayoutVars>
      </dgm:prSet>
      <dgm:spPr/>
    </dgm:pt>
    <dgm:pt modelId="{12732421-AD53-C744-B276-7499DBC693EC}" type="pres">
      <dgm:prSet presAssocID="{7B9D01B3-4640-604D-B74A-67A8E5488CDC}" presName="node" presStyleLbl="node1" presStyleIdx="0" presStyleCnt="5">
        <dgm:presLayoutVars>
          <dgm:bulletEnabled val="1"/>
        </dgm:presLayoutVars>
      </dgm:prSet>
      <dgm:spPr/>
    </dgm:pt>
    <dgm:pt modelId="{31B81D81-B7C9-914D-8AB8-E1ED14DDF872}" type="pres">
      <dgm:prSet presAssocID="{F896A108-6B0B-6249-A08B-0300E7B2EC51}" presName="sibTrans" presStyleCnt="0"/>
      <dgm:spPr/>
    </dgm:pt>
    <dgm:pt modelId="{776A2001-7F8D-2D40-B52C-29A3B9812F23}" type="pres">
      <dgm:prSet presAssocID="{FD585CFA-ADA1-1B42-8ED7-44EB73095613}" presName="node" presStyleLbl="node1" presStyleIdx="1" presStyleCnt="5">
        <dgm:presLayoutVars>
          <dgm:bulletEnabled val="1"/>
        </dgm:presLayoutVars>
      </dgm:prSet>
      <dgm:spPr/>
    </dgm:pt>
    <dgm:pt modelId="{EA49E61B-51E3-D549-BE10-64C82405D714}" type="pres">
      <dgm:prSet presAssocID="{977679AE-96FC-9348-9077-58BF1EA4FC4E}" presName="sibTrans" presStyleCnt="0"/>
      <dgm:spPr/>
    </dgm:pt>
    <dgm:pt modelId="{E9A28FC7-4DD7-184B-9346-048C819CD67F}" type="pres">
      <dgm:prSet presAssocID="{1203D38C-9282-1A4F-91B6-6C4FF2B6C675}" presName="node" presStyleLbl="node1" presStyleIdx="2" presStyleCnt="5">
        <dgm:presLayoutVars>
          <dgm:bulletEnabled val="1"/>
        </dgm:presLayoutVars>
      </dgm:prSet>
      <dgm:spPr/>
    </dgm:pt>
    <dgm:pt modelId="{7F0FB2F7-EA2C-504F-89FC-7C21C3F6E1FE}" type="pres">
      <dgm:prSet presAssocID="{BDF94FA7-FD48-684F-8262-3BF699EE2B20}" presName="sibTrans" presStyleCnt="0"/>
      <dgm:spPr/>
    </dgm:pt>
    <dgm:pt modelId="{64DFC44B-756A-BA4E-A23D-A6F52B9FA1D1}" type="pres">
      <dgm:prSet presAssocID="{046DB8EC-64BE-E241-B20C-9B5800985B3B}" presName="node" presStyleLbl="node1" presStyleIdx="3" presStyleCnt="5">
        <dgm:presLayoutVars>
          <dgm:bulletEnabled val="1"/>
        </dgm:presLayoutVars>
      </dgm:prSet>
      <dgm:spPr/>
    </dgm:pt>
    <dgm:pt modelId="{DC11623A-578A-3749-9559-23E5D359BB3F}" type="pres">
      <dgm:prSet presAssocID="{5CDE870D-AF96-E349-A4CB-B6A1FB8D441E}" presName="sibTrans" presStyleCnt="0"/>
      <dgm:spPr/>
    </dgm:pt>
    <dgm:pt modelId="{C6D5B9FD-AA39-3143-B3EC-7A2609A29555}" type="pres">
      <dgm:prSet presAssocID="{71027858-F405-E34D-9BAF-DB50A49A7C81}" presName="node" presStyleLbl="node1" presStyleIdx="4" presStyleCnt="5">
        <dgm:presLayoutVars>
          <dgm:bulletEnabled val="1"/>
        </dgm:presLayoutVars>
      </dgm:prSet>
      <dgm:spPr/>
    </dgm:pt>
  </dgm:ptLst>
  <dgm:cxnLst>
    <dgm:cxn modelId="{6E15200D-D58F-1A44-8544-3546EF2FF2CB}" srcId="{2B863CDF-F1F6-3B4D-9AEC-09463E2C0BB0}" destId="{7B9D01B3-4640-604D-B74A-67A8E5488CDC}" srcOrd="0" destOrd="0" parTransId="{0795DD91-A4F0-DC4D-9110-26A55AFB83D6}" sibTransId="{F896A108-6B0B-6249-A08B-0300E7B2EC51}"/>
    <dgm:cxn modelId="{6D56710E-7E62-724F-AF06-ACF72AA7B149}" type="presOf" srcId="{046DB8EC-64BE-E241-B20C-9B5800985B3B}" destId="{64DFC44B-756A-BA4E-A23D-A6F52B9FA1D1}" srcOrd="0" destOrd="0" presId="urn:microsoft.com/office/officeart/2005/8/layout/default#1"/>
    <dgm:cxn modelId="{2A5F5D11-E131-3C4A-B93F-12470E195D54}" type="presOf" srcId="{2B863CDF-F1F6-3B4D-9AEC-09463E2C0BB0}" destId="{F4E6ACCA-4C92-124D-A95B-F6FC71815170}" srcOrd="0" destOrd="0" presId="urn:microsoft.com/office/officeart/2005/8/layout/default#1"/>
    <dgm:cxn modelId="{2D44FE15-EF24-8F40-8126-1CAA7357A582}" type="presOf" srcId="{71027858-F405-E34D-9BAF-DB50A49A7C81}" destId="{C6D5B9FD-AA39-3143-B3EC-7A2609A29555}" srcOrd="0" destOrd="0" presId="urn:microsoft.com/office/officeart/2005/8/layout/default#1"/>
    <dgm:cxn modelId="{31DDB070-F7C9-9B4E-B832-45C224C8A9DD}" srcId="{2B863CDF-F1F6-3B4D-9AEC-09463E2C0BB0}" destId="{046DB8EC-64BE-E241-B20C-9B5800985B3B}" srcOrd="3" destOrd="0" parTransId="{015E3E35-2B9E-B04E-AF6C-5F24F5BE85D0}" sibTransId="{5CDE870D-AF96-E349-A4CB-B6A1FB8D441E}"/>
    <dgm:cxn modelId="{27362871-9599-C045-AB40-30F99A33E7A9}" type="presOf" srcId="{FD585CFA-ADA1-1B42-8ED7-44EB73095613}" destId="{776A2001-7F8D-2D40-B52C-29A3B9812F23}" srcOrd="0" destOrd="0" presId="urn:microsoft.com/office/officeart/2005/8/layout/default#1"/>
    <dgm:cxn modelId="{74B56E74-8717-F248-BEC5-757D49E81915}" type="presOf" srcId="{1203D38C-9282-1A4F-91B6-6C4FF2B6C675}" destId="{E9A28FC7-4DD7-184B-9346-048C819CD67F}" srcOrd="0" destOrd="0" presId="urn:microsoft.com/office/officeart/2005/8/layout/default#1"/>
    <dgm:cxn modelId="{35BFC497-6278-5D43-8730-E243089756D1}" srcId="{2B863CDF-F1F6-3B4D-9AEC-09463E2C0BB0}" destId="{1203D38C-9282-1A4F-91B6-6C4FF2B6C675}" srcOrd="2" destOrd="0" parTransId="{4018AEC6-F869-ED44-AFFE-A01B0075D98E}" sibTransId="{BDF94FA7-FD48-684F-8262-3BF699EE2B20}"/>
    <dgm:cxn modelId="{2A9A31AF-C8EC-834C-B660-475E6E4FAF38}" type="presOf" srcId="{7B9D01B3-4640-604D-B74A-67A8E5488CDC}" destId="{12732421-AD53-C744-B276-7499DBC693EC}" srcOrd="0" destOrd="0" presId="urn:microsoft.com/office/officeart/2005/8/layout/default#1"/>
    <dgm:cxn modelId="{FB2DBAD2-53C1-0546-8FA8-D988E9AC059D}" srcId="{2B863CDF-F1F6-3B4D-9AEC-09463E2C0BB0}" destId="{71027858-F405-E34D-9BAF-DB50A49A7C81}" srcOrd="4" destOrd="0" parTransId="{8D5D3326-8517-844A-B8B9-0FF8037121D0}" sibTransId="{9259CBE8-FE77-AD4D-A430-D361FFC360F4}"/>
    <dgm:cxn modelId="{49473CDC-6CEE-8640-A619-78FE43DEFDFD}" srcId="{2B863CDF-F1F6-3B4D-9AEC-09463E2C0BB0}" destId="{FD585CFA-ADA1-1B42-8ED7-44EB73095613}" srcOrd="1" destOrd="0" parTransId="{FF415793-D1F3-614E-8970-40932117708C}" sibTransId="{977679AE-96FC-9348-9077-58BF1EA4FC4E}"/>
    <dgm:cxn modelId="{5A3C9528-7E8F-8947-8E40-E22A2CB96A3B}" type="presParOf" srcId="{F4E6ACCA-4C92-124D-A95B-F6FC71815170}" destId="{12732421-AD53-C744-B276-7499DBC693EC}" srcOrd="0" destOrd="0" presId="urn:microsoft.com/office/officeart/2005/8/layout/default#1"/>
    <dgm:cxn modelId="{A3B27217-420B-DA4C-87E8-A86D236F3322}" type="presParOf" srcId="{F4E6ACCA-4C92-124D-A95B-F6FC71815170}" destId="{31B81D81-B7C9-914D-8AB8-E1ED14DDF872}" srcOrd="1" destOrd="0" presId="urn:microsoft.com/office/officeart/2005/8/layout/default#1"/>
    <dgm:cxn modelId="{90B9309D-E0C8-EA4D-A607-25D350289023}" type="presParOf" srcId="{F4E6ACCA-4C92-124D-A95B-F6FC71815170}" destId="{776A2001-7F8D-2D40-B52C-29A3B9812F23}" srcOrd="2" destOrd="0" presId="urn:microsoft.com/office/officeart/2005/8/layout/default#1"/>
    <dgm:cxn modelId="{841989BD-4436-B64E-B7B0-7A3B41732D3D}" type="presParOf" srcId="{F4E6ACCA-4C92-124D-A95B-F6FC71815170}" destId="{EA49E61B-51E3-D549-BE10-64C82405D714}" srcOrd="3" destOrd="0" presId="urn:microsoft.com/office/officeart/2005/8/layout/default#1"/>
    <dgm:cxn modelId="{E3EA2978-5355-2F45-A1E5-F2EF171459B6}" type="presParOf" srcId="{F4E6ACCA-4C92-124D-A95B-F6FC71815170}" destId="{E9A28FC7-4DD7-184B-9346-048C819CD67F}" srcOrd="4" destOrd="0" presId="urn:microsoft.com/office/officeart/2005/8/layout/default#1"/>
    <dgm:cxn modelId="{5DBA4D53-0854-1549-86C0-25A1A8735C16}" type="presParOf" srcId="{F4E6ACCA-4C92-124D-A95B-F6FC71815170}" destId="{7F0FB2F7-EA2C-504F-89FC-7C21C3F6E1FE}" srcOrd="5" destOrd="0" presId="urn:microsoft.com/office/officeart/2005/8/layout/default#1"/>
    <dgm:cxn modelId="{765CFFC9-6903-6E4A-AA4F-D82C754D3AD8}" type="presParOf" srcId="{F4E6ACCA-4C92-124D-A95B-F6FC71815170}" destId="{64DFC44B-756A-BA4E-A23D-A6F52B9FA1D1}" srcOrd="6" destOrd="0" presId="urn:microsoft.com/office/officeart/2005/8/layout/default#1"/>
    <dgm:cxn modelId="{A8603118-5A43-C745-90A0-281FE82DD455}" type="presParOf" srcId="{F4E6ACCA-4C92-124D-A95B-F6FC71815170}" destId="{DC11623A-578A-3749-9559-23E5D359BB3F}" srcOrd="7" destOrd="0" presId="urn:microsoft.com/office/officeart/2005/8/layout/default#1"/>
    <dgm:cxn modelId="{2BD5E127-669C-0A41-B5B9-0C9DC87D187A}" type="presParOf" srcId="{F4E6ACCA-4C92-124D-A95B-F6FC71815170}" destId="{C6D5B9FD-AA39-3143-B3EC-7A2609A29555}" srcOrd="8" destOrd="0" presId="urn:microsoft.com/office/officeart/2005/8/layout/defaul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6D9B0B-BB1D-7F46-869B-815E2AEAA512}" type="doc">
      <dgm:prSet loTypeId="urn:microsoft.com/office/officeart/2005/8/layout/vList6" loCatId="process" qsTypeId="urn:microsoft.com/office/officeart/2005/8/quickstyle/simple4" qsCatId="simple" csTypeId="urn:microsoft.com/office/officeart/2005/8/colors/accent1_2" csCatId="accent1" phldr="1"/>
      <dgm:spPr/>
      <dgm:t>
        <a:bodyPr/>
        <a:lstStyle/>
        <a:p>
          <a:endParaRPr lang="en-US"/>
        </a:p>
      </dgm:t>
    </dgm:pt>
    <dgm:pt modelId="{6EDC1458-146A-9042-8279-F7B3A63C1422}">
      <dgm:prSet phldrT="[Text]"/>
      <dgm:spPr/>
      <dgm:t>
        <a:bodyPr/>
        <a:lstStyle/>
        <a:p>
          <a:r>
            <a:rPr lang="en-US" dirty="0"/>
            <a:t>Qualitative</a:t>
          </a:r>
        </a:p>
      </dgm:t>
    </dgm:pt>
    <dgm:pt modelId="{056927BF-90BC-4D43-95FA-AA2C662C7882}" type="parTrans" cxnId="{31B8EEE6-6D0B-C643-AB3B-E5988F0315FF}">
      <dgm:prSet/>
      <dgm:spPr/>
      <dgm:t>
        <a:bodyPr/>
        <a:lstStyle/>
        <a:p>
          <a:endParaRPr lang="en-US"/>
        </a:p>
      </dgm:t>
    </dgm:pt>
    <dgm:pt modelId="{673FCEA2-6D93-E14F-9A9F-B36FE34B2CF5}" type="sibTrans" cxnId="{31B8EEE6-6D0B-C643-AB3B-E5988F0315FF}">
      <dgm:prSet/>
      <dgm:spPr/>
      <dgm:t>
        <a:bodyPr/>
        <a:lstStyle/>
        <a:p>
          <a:endParaRPr lang="en-US"/>
        </a:p>
      </dgm:t>
    </dgm:pt>
    <dgm:pt modelId="{F5B731DE-F47F-A142-B091-61F66F8E89CC}">
      <dgm:prSet phldrT="[Text]"/>
      <dgm:spPr/>
      <dgm:t>
        <a:bodyPr/>
        <a:lstStyle/>
        <a:p>
          <a:r>
            <a:rPr lang="en-US" dirty="0"/>
            <a:t>Assessment for learning strategies</a:t>
          </a:r>
        </a:p>
      </dgm:t>
    </dgm:pt>
    <dgm:pt modelId="{1832F2A8-4133-DF4D-A02D-144123698130}" type="parTrans" cxnId="{7E61C14B-AA82-DD4E-8CDE-16505D3EC5C2}">
      <dgm:prSet/>
      <dgm:spPr/>
      <dgm:t>
        <a:bodyPr/>
        <a:lstStyle/>
        <a:p>
          <a:endParaRPr lang="en-US"/>
        </a:p>
      </dgm:t>
    </dgm:pt>
    <dgm:pt modelId="{4D9F36C5-2EAE-E440-AD78-77AF49C076F5}" type="sibTrans" cxnId="{7E61C14B-AA82-DD4E-8CDE-16505D3EC5C2}">
      <dgm:prSet/>
      <dgm:spPr/>
      <dgm:t>
        <a:bodyPr/>
        <a:lstStyle/>
        <a:p>
          <a:endParaRPr lang="en-US"/>
        </a:p>
      </dgm:t>
    </dgm:pt>
    <dgm:pt modelId="{92B75FBD-D3DB-9344-AA79-1F9791010FF4}">
      <dgm:prSet phldrT="[Text]"/>
      <dgm:spPr/>
      <dgm:t>
        <a:bodyPr/>
        <a:lstStyle/>
        <a:p>
          <a:r>
            <a:rPr lang="en-US" dirty="0"/>
            <a:t>Characteristics, e.g. problem solving, depth of understanding, curiosity</a:t>
          </a:r>
        </a:p>
      </dgm:t>
    </dgm:pt>
    <dgm:pt modelId="{32EF7624-6487-EF4C-94FD-3C10E71C8F30}" type="parTrans" cxnId="{3C59D77D-2F3B-5149-A468-1AA1A8C7131B}">
      <dgm:prSet/>
      <dgm:spPr/>
      <dgm:t>
        <a:bodyPr/>
        <a:lstStyle/>
        <a:p>
          <a:endParaRPr lang="en-US"/>
        </a:p>
      </dgm:t>
    </dgm:pt>
    <dgm:pt modelId="{EDE4E394-DF7F-2245-B780-BF219302F24A}" type="sibTrans" cxnId="{3C59D77D-2F3B-5149-A468-1AA1A8C7131B}">
      <dgm:prSet/>
      <dgm:spPr/>
      <dgm:t>
        <a:bodyPr/>
        <a:lstStyle/>
        <a:p>
          <a:endParaRPr lang="en-US"/>
        </a:p>
      </dgm:t>
    </dgm:pt>
    <dgm:pt modelId="{758BD53B-EFC3-5B4E-AC7D-E847EDCDB5D8}">
      <dgm:prSet phldrT="[Text]"/>
      <dgm:spPr/>
      <dgm:t>
        <a:bodyPr/>
        <a:lstStyle/>
        <a:p>
          <a:r>
            <a:rPr lang="en-US" dirty="0"/>
            <a:t>Quantitative</a:t>
          </a:r>
        </a:p>
      </dgm:t>
    </dgm:pt>
    <dgm:pt modelId="{6EED266F-8EC2-5547-8DD5-0EE91093E022}" type="parTrans" cxnId="{B7783E26-4A96-2A49-92B6-1960B06EC67D}">
      <dgm:prSet/>
      <dgm:spPr/>
      <dgm:t>
        <a:bodyPr/>
        <a:lstStyle/>
        <a:p>
          <a:endParaRPr lang="en-US"/>
        </a:p>
      </dgm:t>
    </dgm:pt>
    <dgm:pt modelId="{D38EEABF-F8CB-DB41-8CA7-19846B110B22}" type="sibTrans" cxnId="{B7783E26-4A96-2A49-92B6-1960B06EC67D}">
      <dgm:prSet/>
      <dgm:spPr/>
      <dgm:t>
        <a:bodyPr/>
        <a:lstStyle/>
        <a:p>
          <a:endParaRPr lang="en-US"/>
        </a:p>
      </dgm:t>
    </dgm:pt>
    <dgm:pt modelId="{F92A3999-B9F0-654B-8E7F-E9B75F3A24AA}">
      <dgm:prSet phldrT="[Text]"/>
      <dgm:spPr/>
      <dgm:t>
        <a:bodyPr/>
        <a:lstStyle/>
        <a:p>
          <a:r>
            <a:rPr lang="en-US" dirty="0"/>
            <a:t>Class tests</a:t>
          </a:r>
        </a:p>
      </dgm:t>
    </dgm:pt>
    <dgm:pt modelId="{C66F3605-0A8C-FE4E-AA7C-49677C92DE53}" type="parTrans" cxnId="{B80158F8-B5BF-D541-8AAF-3EEFD61756E7}">
      <dgm:prSet/>
      <dgm:spPr/>
      <dgm:t>
        <a:bodyPr/>
        <a:lstStyle/>
        <a:p>
          <a:endParaRPr lang="en-US"/>
        </a:p>
      </dgm:t>
    </dgm:pt>
    <dgm:pt modelId="{59926251-8F1B-D149-8E43-0F5F382A3AC5}" type="sibTrans" cxnId="{B80158F8-B5BF-D541-8AAF-3EEFD61756E7}">
      <dgm:prSet/>
      <dgm:spPr/>
      <dgm:t>
        <a:bodyPr/>
        <a:lstStyle/>
        <a:p>
          <a:endParaRPr lang="en-US"/>
        </a:p>
      </dgm:t>
    </dgm:pt>
    <dgm:pt modelId="{095520B8-9023-8D4F-9223-71DC532936F3}">
      <dgm:prSet phldrT="[Text]"/>
      <dgm:spPr/>
      <dgm:t>
        <a:bodyPr/>
        <a:lstStyle/>
        <a:p>
          <a:r>
            <a:rPr lang="en-US" dirty="0"/>
            <a:t>LNF</a:t>
          </a:r>
        </a:p>
      </dgm:t>
    </dgm:pt>
    <dgm:pt modelId="{E1F107F2-1EE6-7C4D-8D30-0AE485F1CB6A}" type="parTrans" cxnId="{C56E3D26-2FFF-114F-B335-9EFB07919D92}">
      <dgm:prSet/>
      <dgm:spPr/>
      <dgm:t>
        <a:bodyPr/>
        <a:lstStyle/>
        <a:p>
          <a:endParaRPr lang="en-US"/>
        </a:p>
      </dgm:t>
    </dgm:pt>
    <dgm:pt modelId="{0B47CF00-3A6C-0645-9888-902846386BF4}" type="sibTrans" cxnId="{C56E3D26-2FFF-114F-B335-9EFB07919D92}">
      <dgm:prSet/>
      <dgm:spPr/>
      <dgm:t>
        <a:bodyPr/>
        <a:lstStyle/>
        <a:p>
          <a:endParaRPr lang="en-US"/>
        </a:p>
      </dgm:t>
    </dgm:pt>
    <dgm:pt modelId="{E83DB0C3-ABD5-D243-AF22-72029BFBCC1F}">
      <dgm:prSet phldrT="[Text]"/>
      <dgm:spPr/>
      <dgm:t>
        <a:bodyPr/>
        <a:lstStyle/>
        <a:p>
          <a:r>
            <a:rPr lang="en-US" dirty="0" err="1"/>
            <a:t>NfER</a:t>
          </a:r>
          <a:r>
            <a:rPr lang="en-US" dirty="0"/>
            <a:t> tests </a:t>
          </a:r>
        </a:p>
      </dgm:t>
    </dgm:pt>
    <dgm:pt modelId="{17FAAFC5-7D7D-F848-9151-F5C5E571E020}" type="parTrans" cxnId="{0D651771-5BED-A24F-8215-1D7FFD7E3C84}">
      <dgm:prSet/>
      <dgm:spPr/>
      <dgm:t>
        <a:bodyPr/>
        <a:lstStyle/>
        <a:p>
          <a:endParaRPr lang="en-US"/>
        </a:p>
      </dgm:t>
    </dgm:pt>
    <dgm:pt modelId="{188C3EF9-A48C-AE45-913E-246EBC63E76D}" type="sibTrans" cxnId="{0D651771-5BED-A24F-8215-1D7FFD7E3C84}">
      <dgm:prSet/>
      <dgm:spPr/>
      <dgm:t>
        <a:bodyPr/>
        <a:lstStyle/>
        <a:p>
          <a:endParaRPr lang="en-US"/>
        </a:p>
      </dgm:t>
    </dgm:pt>
    <dgm:pt modelId="{B0C2704A-BD98-3E4F-B6F1-F245EE598D56}">
      <dgm:prSet phldrT="[Text]"/>
      <dgm:spPr/>
      <dgm:t>
        <a:bodyPr/>
        <a:lstStyle/>
        <a:p>
          <a:r>
            <a:rPr lang="en-US" dirty="0"/>
            <a:t>Other</a:t>
          </a:r>
        </a:p>
      </dgm:t>
    </dgm:pt>
    <dgm:pt modelId="{40421DBC-C638-A24F-AA59-1D8137EE9099}" type="parTrans" cxnId="{746A0FBF-919C-174B-991F-DF14A3D89ACD}">
      <dgm:prSet/>
      <dgm:spPr/>
    </dgm:pt>
    <dgm:pt modelId="{1141D89F-39B4-F94A-95EB-96F8C411630B}" type="sibTrans" cxnId="{746A0FBF-919C-174B-991F-DF14A3D89ACD}">
      <dgm:prSet/>
      <dgm:spPr/>
    </dgm:pt>
    <dgm:pt modelId="{5DDAA9B7-A057-9349-BE3F-7DCFD64FC85C}">
      <dgm:prSet phldrT="[Text]"/>
      <dgm:spPr/>
      <dgm:t>
        <a:bodyPr/>
        <a:lstStyle/>
        <a:p>
          <a:r>
            <a:rPr lang="en-US" dirty="0"/>
            <a:t>Dialogue with e.g. parents/</a:t>
          </a:r>
          <a:r>
            <a:rPr lang="en-US" dirty="0" err="1"/>
            <a:t>carers</a:t>
          </a:r>
          <a:r>
            <a:rPr lang="en-US" dirty="0"/>
            <a:t>, colleagues, pupils themselves</a:t>
          </a:r>
        </a:p>
      </dgm:t>
    </dgm:pt>
    <dgm:pt modelId="{CE335E6C-29FC-7147-BA92-6B60E27D87B3}" type="parTrans" cxnId="{47B3A0B1-3205-6C4C-98EC-4DC37B4FDFF2}">
      <dgm:prSet/>
      <dgm:spPr/>
    </dgm:pt>
    <dgm:pt modelId="{979C188C-D7C8-2D4E-966D-D51DED2163E4}" type="sibTrans" cxnId="{47B3A0B1-3205-6C4C-98EC-4DC37B4FDFF2}">
      <dgm:prSet/>
      <dgm:spPr/>
    </dgm:pt>
    <dgm:pt modelId="{48C69EDF-1AE4-CA46-BA21-E5F48BCEA084}">
      <dgm:prSet phldrT="[Text]"/>
      <dgm:spPr/>
      <dgm:t>
        <a:bodyPr/>
        <a:lstStyle/>
        <a:p>
          <a:endParaRPr lang="en-US" dirty="0"/>
        </a:p>
      </dgm:t>
    </dgm:pt>
    <dgm:pt modelId="{F124CD97-A8DA-894E-929D-7EA4C667E6F7}" type="parTrans" cxnId="{A39B8590-61DF-AD49-9664-8D230CD76A1A}">
      <dgm:prSet/>
      <dgm:spPr/>
    </dgm:pt>
    <dgm:pt modelId="{0D9DF870-5858-A34A-9705-4365FD748883}" type="sibTrans" cxnId="{A39B8590-61DF-AD49-9664-8D230CD76A1A}">
      <dgm:prSet/>
      <dgm:spPr/>
    </dgm:pt>
    <dgm:pt modelId="{B459D6FA-B22F-874D-BFBD-46C7806CB601}" type="pres">
      <dgm:prSet presAssocID="{556D9B0B-BB1D-7F46-869B-815E2AEAA512}" presName="Name0" presStyleCnt="0">
        <dgm:presLayoutVars>
          <dgm:dir/>
          <dgm:animLvl val="lvl"/>
          <dgm:resizeHandles/>
        </dgm:presLayoutVars>
      </dgm:prSet>
      <dgm:spPr/>
    </dgm:pt>
    <dgm:pt modelId="{028D31AB-2A7A-BE41-A6AE-D84ECF66DF92}" type="pres">
      <dgm:prSet presAssocID="{6EDC1458-146A-9042-8279-F7B3A63C1422}" presName="linNode" presStyleCnt="0"/>
      <dgm:spPr/>
    </dgm:pt>
    <dgm:pt modelId="{B825A19C-EF06-1A46-ACFD-D42FBD6CC35F}" type="pres">
      <dgm:prSet presAssocID="{6EDC1458-146A-9042-8279-F7B3A63C1422}" presName="parentShp" presStyleLbl="node1" presStyleIdx="0" presStyleCnt="3">
        <dgm:presLayoutVars>
          <dgm:bulletEnabled val="1"/>
        </dgm:presLayoutVars>
      </dgm:prSet>
      <dgm:spPr/>
    </dgm:pt>
    <dgm:pt modelId="{59181342-A701-8449-9D9D-B444EF64C035}" type="pres">
      <dgm:prSet presAssocID="{6EDC1458-146A-9042-8279-F7B3A63C1422}" presName="childShp" presStyleLbl="bgAccFollowNode1" presStyleIdx="0" presStyleCnt="3">
        <dgm:presLayoutVars>
          <dgm:bulletEnabled val="1"/>
        </dgm:presLayoutVars>
      </dgm:prSet>
      <dgm:spPr/>
    </dgm:pt>
    <dgm:pt modelId="{7D60B5C5-83F9-8C46-A18B-8AAA8714338E}" type="pres">
      <dgm:prSet presAssocID="{673FCEA2-6D93-E14F-9A9F-B36FE34B2CF5}" presName="spacing" presStyleCnt="0"/>
      <dgm:spPr/>
    </dgm:pt>
    <dgm:pt modelId="{DAC02750-E050-0B4B-A6E5-A6D6601D77CC}" type="pres">
      <dgm:prSet presAssocID="{758BD53B-EFC3-5B4E-AC7D-E847EDCDB5D8}" presName="linNode" presStyleCnt="0"/>
      <dgm:spPr/>
    </dgm:pt>
    <dgm:pt modelId="{28BD327B-34E9-CE46-8FC6-77116A5A47DB}" type="pres">
      <dgm:prSet presAssocID="{758BD53B-EFC3-5B4E-AC7D-E847EDCDB5D8}" presName="parentShp" presStyleLbl="node1" presStyleIdx="1" presStyleCnt="3">
        <dgm:presLayoutVars>
          <dgm:bulletEnabled val="1"/>
        </dgm:presLayoutVars>
      </dgm:prSet>
      <dgm:spPr/>
    </dgm:pt>
    <dgm:pt modelId="{C34FD888-E29D-854D-889F-857E52E2B24B}" type="pres">
      <dgm:prSet presAssocID="{758BD53B-EFC3-5B4E-AC7D-E847EDCDB5D8}" presName="childShp" presStyleLbl="bgAccFollowNode1" presStyleIdx="1" presStyleCnt="3">
        <dgm:presLayoutVars>
          <dgm:bulletEnabled val="1"/>
        </dgm:presLayoutVars>
      </dgm:prSet>
      <dgm:spPr/>
    </dgm:pt>
    <dgm:pt modelId="{77484418-036C-814A-91A0-60EABA74B7A5}" type="pres">
      <dgm:prSet presAssocID="{D38EEABF-F8CB-DB41-8CA7-19846B110B22}" presName="spacing" presStyleCnt="0"/>
      <dgm:spPr/>
    </dgm:pt>
    <dgm:pt modelId="{62C70785-164A-D649-A178-4391466879A2}" type="pres">
      <dgm:prSet presAssocID="{B0C2704A-BD98-3E4F-B6F1-F245EE598D56}" presName="linNode" presStyleCnt="0"/>
      <dgm:spPr/>
    </dgm:pt>
    <dgm:pt modelId="{D7715A87-AA13-4042-9E53-E23CAE12D78F}" type="pres">
      <dgm:prSet presAssocID="{B0C2704A-BD98-3E4F-B6F1-F245EE598D56}" presName="parentShp" presStyleLbl="node1" presStyleIdx="2" presStyleCnt="3">
        <dgm:presLayoutVars>
          <dgm:bulletEnabled val="1"/>
        </dgm:presLayoutVars>
      </dgm:prSet>
      <dgm:spPr/>
    </dgm:pt>
    <dgm:pt modelId="{80F047DF-5D85-5C4F-A768-A559BF51A15B}" type="pres">
      <dgm:prSet presAssocID="{B0C2704A-BD98-3E4F-B6F1-F245EE598D56}" presName="childShp" presStyleLbl="bgAccFollowNode1" presStyleIdx="2" presStyleCnt="3">
        <dgm:presLayoutVars>
          <dgm:bulletEnabled val="1"/>
        </dgm:presLayoutVars>
      </dgm:prSet>
      <dgm:spPr/>
    </dgm:pt>
  </dgm:ptLst>
  <dgm:cxnLst>
    <dgm:cxn modelId="{BB9C8709-B239-6C4F-8B74-2102DFD2E0AA}" type="presOf" srcId="{095520B8-9023-8D4F-9223-71DC532936F3}" destId="{C34FD888-E29D-854D-889F-857E52E2B24B}" srcOrd="0" destOrd="2" presId="urn:microsoft.com/office/officeart/2005/8/layout/vList6"/>
    <dgm:cxn modelId="{C56E3D26-2FFF-114F-B335-9EFB07919D92}" srcId="{758BD53B-EFC3-5B4E-AC7D-E847EDCDB5D8}" destId="{095520B8-9023-8D4F-9223-71DC532936F3}" srcOrd="2" destOrd="0" parTransId="{E1F107F2-1EE6-7C4D-8D30-0AE485F1CB6A}" sibTransId="{0B47CF00-3A6C-0645-9888-902846386BF4}"/>
    <dgm:cxn modelId="{B7783E26-4A96-2A49-92B6-1960B06EC67D}" srcId="{556D9B0B-BB1D-7F46-869B-815E2AEAA512}" destId="{758BD53B-EFC3-5B4E-AC7D-E847EDCDB5D8}" srcOrd="1" destOrd="0" parTransId="{6EED266F-8EC2-5547-8DD5-0EE91093E022}" sibTransId="{D38EEABF-F8CB-DB41-8CA7-19846B110B22}"/>
    <dgm:cxn modelId="{5B0E0A2C-212D-D943-A2DF-1D9E9B25FE24}" type="presOf" srcId="{92B75FBD-D3DB-9344-AA79-1F9791010FF4}" destId="{59181342-A701-8449-9D9D-B444EF64C035}" srcOrd="0" destOrd="1" presId="urn:microsoft.com/office/officeart/2005/8/layout/vList6"/>
    <dgm:cxn modelId="{EE86FB34-30AB-0245-8067-BF1315C50522}" type="presOf" srcId="{F92A3999-B9F0-654B-8E7F-E9B75F3A24AA}" destId="{C34FD888-E29D-854D-889F-857E52E2B24B}" srcOrd="0" destOrd="0" presId="urn:microsoft.com/office/officeart/2005/8/layout/vList6"/>
    <dgm:cxn modelId="{7E61C14B-AA82-DD4E-8CDE-16505D3EC5C2}" srcId="{6EDC1458-146A-9042-8279-F7B3A63C1422}" destId="{F5B731DE-F47F-A142-B091-61F66F8E89CC}" srcOrd="0" destOrd="0" parTransId="{1832F2A8-4133-DF4D-A02D-144123698130}" sibTransId="{4D9F36C5-2EAE-E440-AD78-77AF49C076F5}"/>
    <dgm:cxn modelId="{4D78655A-7A2E-FF4C-AA17-4B2B81FF5DA1}" type="presOf" srcId="{E83DB0C3-ABD5-D243-AF22-72029BFBCC1F}" destId="{C34FD888-E29D-854D-889F-857E52E2B24B}" srcOrd="0" destOrd="1" presId="urn:microsoft.com/office/officeart/2005/8/layout/vList6"/>
    <dgm:cxn modelId="{678DA265-E26B-2746-AED4-3267A6BD9952}" type="presOf" srcId="{5DDAA9B7-A057-9349-BE3F-7DCFD64FC85C}" destId="{80F047DF-5D85-5C4F-A768-A559BF51A15B}" srcOrd="0" destOrd="0" presId="urn:microsoft.com/office/officeart/2005/8/layout/vList6"/>
    <dgm:cxn modelId="{0D651771-5BED-A24F-8215-1D7FFD7E3C84}" srcId="{758BD53B-EFC3-5B4E-AC7D-E847EDCDB5D8}" destId="{E83DB0C3-ABD5-D243-AF22-72029BFBCC1F}" srcOrd="1" destOrd="0" parTransId="{17FAAFC5-7D7D-F848-9151-F5C5E571E020}" sibTransId="{188C3EF9-A48C-AE45-913E-246EBC63E76D}"/>
    <dgm:cxn modelId="{3C59D77D-2F3B-5149-A468-1AA1A8C7131B}" srcId="{6EDC1458-146A-9042-8279-F7B3A63C1422}" destId="{92B75FBD-D3DB-9344-AA79-1F9791010FF4}" srcOrd="1" destOrd="0" parTransId="{32EF7624-6487-EF4C-94FD-3C10E71C8F30}" sibTransId="{EDE4E394-DF7F-2245-B780-BF219302F24A}"/>
    <dgm:cxn modelId="{7D526687-D886-014B-95F6-F755226B054D}" type="presOf" srcId="{556D9B0B-BB1D-7F46-869B-815E2AEAA512}" destId="{B459D6FA-B22F-874D-BFBD-46C7806CB601}" srcOrd="0" destOrd="0" presId="urn:microsoft.com/office/officeart/2005/8/layout/vList6"/>
    <dgm:cxn modelId="{A39B8590-61DF-AD49-9664-8D230CD76A1A}" srcId="{B0C2704A-BD98-3E4F-B6F1-F245EE598D56}" destId="{48C69EDF-1AE4-CA46-BA21-E5F48BCEA084}" srcOrd="1" destOrd="0" parTransId="{F124CD97-A8DA-894E-929D-7EA4C667E6F7}" sibTransId="{0D9DF870-5858-A34A-9705-4365FD748883}"/>
    <dgm:cxn modelId="{4C629591-0AC3-7947-B1A3-3E8EB70A4A76}" type="presOf" srcId="{B0C2704A-BD98-3E4F-B6F1-F245EE598D56}" destId="{D7715A87-AA13-4042-9E53-E23CAE12D78F}" srcOrd="0" destOrd="0" presId="urn:microsoft.com/office/officeart/2005/8/layout/vList6"/>
    <dgm:cxn modelId="{47B3A0B1-3205-6C4C-98EC-4DC37B4FDFF2}" srcId="{B0C2704A-BD98-3E4F-B6F1-F245EE598D56}" destId="{5DDAA9B7-A057-9349-BE3F-7DCFD64FC85C}" srcOrd="0" destOrd="0" parTransId="{CE335E6C-29FC-7147-BA92-6B60E27D87B3}" sibTransId="{979C188C-D7C8-2D4E-966D-D51DED2163E4}"/>
    <dgm:cxn modelId="{746A0FBF-919C-174B-991F-DF14A3D89ACD}" srcId="{556D9B0B-BB1D-7F46-869B-815E2AEAA512}" destId="{B0C2704A-BD98-3E4F-B6F1-F245EE598D56}" srcOrd="2" destOrd="0" parTransId="{40421DBC-C638-A24F-AA59-1D8137EE9099}" sibTransId="{1141D89F-39B4-F94A-95EB-96F8C411630B}"/>
    <dgm:cxn modelId="{5AB6F3C4-CE96-204F-AB61-59F6DB45699F}" type="presOf" srcId="{758BD53B-EFC3-5B4E-AC7D-E847EDCDB5D8}" destId="{28BD327B-34E9-CE46-8FC6-77116A5A47DB}" srcOrd="0" destOrd="0" presId="urn:microsoft.com/office/officeart/2005/8/layout/vList6"/>
    <dgm:cxn modelId="{0D158ED1-59DA-944F-8BEE-1A02E31485A3}" type="presOf" srcId="{6EDC1458-146A-9042-8279-F7B3A63C1422}" destId="{B825A19C-EF06-1A46-ACFD-D42FBD6CC35F}" srcOrd="0" destOrd="0" presId="urn:microsoft.com/office/officeart/2005/8/layout/vList6"/>
    <dgm:cxn modelId="{AB017CD3-E0AD-004A-A47C-3346A23918B4}" type="presOf" srcId="{F5B731DE-F47F-A142-B091-61F66F8E89CC}" destId="{59181342-A701-8449-9D9D-B444EF64C035}" srcOrd="0" destOrd="0" presId="urn:microsoft.com/office/officeart/2005/8/layout/vList6"/>
    <dgm:cxn modelId="{31B8EEE6-6D0B-C643-AB3B-E5988F0315FF}" srcId="{556D9B0B-BB1D-7F46-869B-815E2AEAA512}" destId="{6EDC1458-146A-9042-8279-F7B3A63C1422}" srcOrd="0" destOrd="0" parTransId="{056927BF-90BC-4D43-95FA-AA2C662C7882}" sibTransId="{673FCEA2-6D93-E14F-9A9F-B36FE34B2CF5}"/>
    <dgm:cxn modelId="{112F13E9-94E4-C946-BBA2-679C738F7F1A}" type="presOf" srcId="{48C69EDF-1AE4-CA46-BA21-E5F48BCEA084}" destId="{80F047DF-5D85-5C4F-A768-A559BF51A15B}" srcOrd="0" destOrd="1" presId="urn:microsoft.com/office/officeart/2005/8/layout/vList6"/>
    <dgm:cxn modelId="{B80158F8-B5BF-D541-8AAF-3EEFD61756E7}" srcId="{758BD53B-EFC3-5B4E-AC7D-E847EDCDB5D8}" destId="{F92A3999-B9F0-654B-8E7F-E9B75F3A24AA}" srcOrd="0" destOrd="0" parTransId="{C66F3605-0A8C-FE4E-AA7C-49677C92DE53}" sibTransId="{59926251-8F1B-D149-8E43-0F5F382A3AC5}"/>
    <dgm:cxn modelId="{3BC224CC-C1E0-E341-B175-EB0FF7D8920B}" type="presParOf" srcId="{B459D6FA-B22F-874D-BFBD-46C7806CB601}" destId="{028D31AB-2A7A-BE41-A6AE-D84ECF66DF92}" srcOrd="0" destOrd="0" presId="urn:microsoft.com/office/officeart/2005/8/layout/vList6"/>
    <dgm:cxn modelId="{A8850D01-A940-0141-8111-E3A864C4C24D}" type="presParOf" srcId="{028D31AB-2A7A-BE41-A6AE-D84ECF66DF92}" destId="{B825A19C-EF06-1A46-ACFD-D42FBD6CC35F}" srcOrd="0" destOrd="0" presId="urn:microsoft.com/office/officeart/2005/8/layout/vList6"/>
    <dgm:cxn modelId="{52E6CB4A-93C9-EE41-A703-08D45D009144}" type="presParOf" srcId="{028D31AB-2A7A-BE41-A6AE-D84ECF66DF92}" destId="{59181342-A701-8449-9D9D-B444EF64C035}" srcOrd="1" destOrd="0" presId="urn:microsoft.com/office/officeart/2005/8/layout/vList6"/>
    <dgm:cxn modelId="{0BA8E03C-E45B-904B-AC12-A864FCE0997A}" type="presParOf" srcId="{B459D6FA-B22F-874D-BFBD-46C7806CB601}" destId="{7D60B5C5-83F9-8C46-A18B-8AAA8714338E}" srcOrd="1" destOrd="0" presId="urn:microsoft.com/office/officeart/2005/8/layout/vList6"/>
    <dgm:cxn modelId="{CBCB6151-50C3-7A4F-90E7-61E47880E82C}" type="presParOf" srcId="{B459D6FA-B22F-874D-BFBD-46C7806CB601}" destId="{DAC02750-E050-0B4B-A6E5-A6D6601D77CC}" srcOrd="2" destOrd="0" presId="urn:microsoft.com/office/officeart/2005/8/layout/vList6"/>
    <dgm:cxn modelId="{E2A6A429-8028-7147-AFFD-5B8F15F936C7}" type="presParOf" srcId="{DAC02750-E050-0B4B-A6E5-A6D6601D77CC}" destId="{28BD327B-34E9-CE46-8FC6-77116A5A47DB}" srcOrd="0" destOrd="0" presId="urn:microsoft.com/office/officeart/2005/8/layout/vList6"/>
    <dgm:cxn modelId="{F56592FB-D03F-C942-8288-327638FB60AC}" type="presParOf" srcId="{DAC02750-E050-0B4B-A6E5-A6D6601D77CC}" destId="{C34FD888-E29D-854D-889F-857E52E2B24B}" srcOrd="1" destOrd="0" presId="urn:microsoft.com/office/officeart/2005/8/layout/vList6"/>
    <dgm:cxn modelId="{248AF0B2-E5E1-C544-9701-6543F450C17F}" type="presParOf" srcId="{B459D6FA-B22F-874D-BFBD-46C7806CB601}" destId="{77484418-036C-814A-91A0-60EABA74B7A5}" srcOrd="3" destOrd="0" presId="urn:microsoft.com/office/officeart/2005/8/layout/vList6"/>
    <dgm:cxn modelId="{46C9AC50-52BE-1A4F-A2B9-17D808B9CFB6}" type="presParOf" srcId="{B459D6FA-B22F-874D-BFBD-46C7806CB601}" destId="{62C70785-164A-D649-A178-4391466879A2}" srcOrd="4" destOrd="0" presId="urn:microsoft.com/office/officeart/2005/8/layout/vList6"/>
    <dgm:cxn modelId="{25DC4048-1D9D-7D4D-AE48-A832D912F18C}" type="presParOf" srcId="{62C70785-164A-D649-A178-4391466879A2}" destId="{D7715A87-AA13-4042-9E53-E23CAE12D78F}" srcOrd="0" destOrd="0" presId="urn:microsoft.com/office/officeart/2005/8/layout/vList6"/>
    <dgm:cxn modelId="{3220DBA3-1BD3-B14C-9107-6928B4DE75A9}" type="presParOf" srcId="{62C70785-164A-D649-A178-4391466879A2}" destId="{80F047DF-5D85-5C4F-A768-A559BF51A15B}"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CFD224-8931-8045-AA71-0722A31AE33C}">
      <dsp:nvSpPr>
        <dsp:cNvPr id="0" name=""/>
        <dsp:cNvSpPr/>
      </dsp:nvSpPr>
      <dsp:spPr>
        <a:xfrm>
          <a:off x="2186169" y="-90429"/>
          <a:ext cx="1623833" cy="715284"/>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 development</a:t>
          </a:r>
        </a:p>
      </dsp:txBody>
      <dsp:txXfrm>
        <a:off x="2207119" y="-69479"/>
        <a:ext cx="1581933" cy="673384"/>
      </dsp:txXfrm>
    </dsp:sp>
    <dsp:sp modelId="{D764A4E4-2CEA-EF4D-8282-578D7EC3ADAE}">
      <dsp:nvSpPr>
        <dsp:cNvPr id="0" name=""/>
        <dsp:cNvSpPr/>
      </dsp:nvSpPr>
      <dsp:spPr>
        <a:xfrm rot="1800000">
          <a:off x="3681627" y="603757"/>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718418" y="641157"/>
        <a:ext cx="49056" cy="112202"/>
      </dsp:txXfrm>
    </dsp:sp>
    <dsp:sp modelId="{9D438CCF-965E-674E-9FBF-5F7423B7651B}">
      <dsp:nvSpPr>
        <dsp:cNvPr id="0" name=""/>
        <dsp:cNvSpPr/>
      </dsp:nvSpPr>
      <dsp:spPr>
        <a:xfrm>
          <a:off x="3674617" y="769661"/>
          <a:ext cx="1700985" cy="758359"/>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emotional development</a:t>
          </a:r>
        </a:p>
      </dsp:txBody>
      <dsp:txXfrm>
        <a:off x="3696829" y="791873"/>
        <a:ext cx="1656561" cy="713935"/>
      </dsp:txXfrm>
    </dsp:sp>
    <dsp:sp modelId="{DAB7BA2D-90E5-894B-9E89-B1E46E706610}">
      <dsp:nvSpPr>
        <dsp:cNvPr id="0" name=""/>
        <dsp:cNvSpPr/>
      </dsp:nvSpPr>
      <dsp:spPr>
        <a:xfrm rot="5400000">
          <a:off x="4463791" y="1904420"/>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500582" y="1941820"/>
        <a:ext cx="49056" cy="112202"/>
      </dsp:txXfrm>
    </dsp:sp>
    <dsp:sp modelId="{AFE12266-0B99-9F43-AAE2-15437E21745A}">
      <dsp:nvSpPr>
        <dsp:cNvPr id="0" name=""/>
        <dsp:cNvSpPr/>
      </dsp:nvSpPr>
      <dsp:spPr>
        <a:xfrm>
          <a:off x="3754318" y="2467821"/>
          <a:ext cx="1541584" cy="888550"/>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health</a:t>
          </a:r>
        </a:p>
      </dsp:txBody>
      <dsp:txXfrm>
        <a:off x="3780343" y="2493846"/>
        <a:ext cx="1489534" cy="836500"/>
      </dsp:txXfrm>
    </dsp:sp>
    <dsp:sp modelId="{C1BF4EC3-BCFB-0643-8B60-F62BFE30AEF5}">
      <dsp:nvSpPr>
        <dsp:cNvPr id="0" name=""/>
        <dsp:cNvSpPr/>
      </dsp:nvSpPr>
      <dsp:spPr>
        <a:xfrm rot="9000000">
          <a:off x="3627904" y="3301195"/>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664695" y="3338595"/>
        <a:ext cx="49056" cy="112202"/>
      </dsp:txXfrm>
    </dsp:sp>
    <dsp:sp modelId="{916098E0-9144-E645-91B7-1C691D9A1BA3}">
      <dsp:nvSpPr>
        <dsp:cNvPr id="0" name=""/>
        <dsp:cNvSpPr/>
      </dsp:nvSpPr>
      <dsp:spPr>
        <a:xfrm>
          <a:off x="2067251" y="3433021"/>
          <a:ext cx="1861669" cy="721407"/>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experiences</a:t>
          </a:r>
        </a:p>
      </dsp:txBody>
      <dsp:txXfrm>
        <a:off x="2088380" y="3454150"/>
        <a:ext cx="1819411" cy="679149"/>
      </dsp:txXfrm>
    </dsp:sp>
    <dsp:sp modelId="{ACD60659-4B7A-7946-9E22-145CFEEC1D96}">
      <dsp:nvSpPr>
        <dsp:cNvPr id="0" name=""/>
        <dsp:cNvSpPr/>
      </dsp:nvSpPr>
      <dsp:spPr>
        <a:xfrm rot="12600000">
          <a:off x="2206445" y="3278572"/>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243236" y="3315972"/>
        <a:ext cx="49056" cy="112202"/>
      </dsp:txXfrm>
    </dsp:sp>
    <dsp:sp modelId="{3DEF4238-940C-114E-B8E9-CD403F60CFA0}">
      <dsp:nvSpPr>
        <dsp:cNvPr id="0" name=""/>
        <dsp:cNvSpPr/>
      </dsp:nvSpPr>
      <dsp:spPr>
        <a:xfrm>
          <a:off x="720396" y="2513068"/>
          <a:ext cx="1501331" cy="798057"/>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adult reaction</a:t>
          </a:r>
        </a:p>
      </dsp:txBody>
      <dsp:txXfrm>
        <a:off x="743770" y="2536442"/>
        <a:ext cx="1454583" cy="751309"/>
      </dsp:txXfrm>
    </dsp:sp>
    <dsp:sp modelId="{ED693393-22CC-5743-A021-70620D3F89D7}">
      <dsp:nvSpPr>
        <dsp:cNvPr id="0" name=""/>
        <dsp:cNvSpPr/>
      </dsp:nvSpPr>
      <dsp:spPr>
        <a:xfrm rot="16200000">
          <a:off x="1409742" y="1944339"/>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446533" y="1981739"/>
        <a:ext cx="49056" cy="112202"/>
      </dsp:txXfrm>
    </dsp:sp>
    <dsp:sp modelId="{083CC79E-D924-104F-9B01-42FDFFE8DAED}">
      <dsp:nvSpPr>
        <dsp:cNvPr id="0" name=""/>
        <dsp:cNvSpPr/>
      </dsp:nvSpPr>
      <dsp:spPr>
        <a:xfrm>
          <a:off x="724788" y="735068"/>
          <a:ext cx="1492547" cy="827545"/>
        </a:xfrm>
        <a:prstGeom prst="roundRect">
          <a:avLst>
            <a:gd name="adj" fmla="val 1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experiencing success</a:t>
          </a:r>
        </a:p>
      </dsp:txBody>
      <dsp:txXfrm>
        <a:off x="749026" y="759306"/>
        <a:ext cx="1444071" cy="779069"/>
      </dsp:txXfrm>
    </dsp:sp>
    <dsp:sp modelId="{56F28F28-3A51-8741-9C1C-8F4319D46743}">
      <dsp:nvSpPr>
        <dsp:cNvPr id="0" name=""/>
        <dsp:cNvSpPr/>
      </dsp:nvSpPr>
      <dsp:spPr>
        <a:xfrm rot="19800000">
          <a:off x="2221865" y="586460"/>
          <a:ext cx="122638" cy="187002"/>
        </a:xfrm>
        <a:prstGeom prst="lef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258656" y="623860"/>
        <a:ext cx="49056" cy="1122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C4337-8738-4BC7-8390-8A698E578271}">
      <dsp:nvSpPr>
        <dsp:cNvPr id="0" name=""/>
        <dsp:cNvSpPr/>
      </dsp:nvSpPr>
      <dsp:spPr>
        <a:xfrm rot="5400000">
          <a:off x="3112496" y="93663"/>
          <a:ext cx="1436208" cy="1249501"/>
        </a:xfrm>
        <a:prstGeom prst="hexagon">
          <a:avLst>
            <a:gd name="adj" fmla="val 25000"/>
            <a:gd name="vf" fmla="val 115470"/>
          </a:avLst>
        </a:prstGeom>
        <a:solidFill>
          <a:schemeClr val="accent2">
            <a:hueOff val="0"/>
            <a:satOff val="0"/>
            <a:lumOff val="0"/>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poverty</a:t>
          </a:r>
        </a:p>
      </dsp:txBody>
      <dsp:txXfrm rot="-5400000">
        <a:off x="3400563" y="224119"/>
        <a:ext cx="860073" cy="988590"/>
      </dsp:txXfrm>
    </dsp:sp>
    <dsp:sp modelId="{12FF672C-0AEE-4A0E-B6FE-FC90308B9AA8}">
      <dsp:nvSpPr>
        <dsp:cNvPr id="0" name=""/>
        <dsp:cNvSpPr/>
      </dsp:nvSpPr>
      <dsp:spPr>
        <a:xfrm>
          <a:off x="4493267" y="287551"/>
          <a:ext cx="1602808" cy="861725"/>
        </a:xfrm>
        <a:prstGeom prst="rect">
          <a:avLst/>
        </a:prstGeom>
        <a:noFill/>
        <a:ln>
          <a:noFill/>
        </a:ln>
        <a:effectLst/>
      </dsp:spPr>
      <dsp:style>
        <a:lnRef idx="0">
          <a:scrgbClr r="0" g="0" b="0"/>
        </a:lnRef>
        <a:fillRef idx="0">
          <a:scrgbClr r="0" g="0" b="0"/>
        </a:fillRef>
        <a:effectRef idx="0">
          <a:scrgbClr r="0" g="0" b="0"/>
        </a:effectRef>
        <a:fontRef idx="minor"/>
      </dsp:style>
    </dsp:sp>
    <dsp:sp modelId="{C1059C9D-FFC8-4ACF-BB02-64F04234808F}">
      <dsp:nvSpPr>
        <dsp:cNvPr id="0" name=""/>
        <dsp:cNvSpPr/>
      </dsp:nvSpPr>
      <dsp:spPr>
        <a:xfrm rot="5400000">
          <a:off x="1763035" y="93663"/>
          <a:ext cx="1436208" cy="1249501"/>
        </a:xfrm>
        <a:prstGeom prst="hexagon">
          <a:avLst>
            <a:gd name="adj" fmla="val 25000"/>
            <a:gd name="vf" fmla="val 115470"/>
          </a:avLst>
        </a:prstGeom>
        <a:solidFill>
          <a:schemeClr val="accent2">
            <a:hueOff val="1243064"/>
            <a:satOff val="1956"/>
            <a:lumOff val="-784"/>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parents</a:t>
          </a:r>
        </a:p>
      </dsp:txBody>
      <dsp:txXfrm rot="-5400000">
        <a:off x="2051102" y="224119"/>
        <a:ext cx="860073" cy="988590"/>
      </dsp:txXfrm>
    </dsp:sp>
    <dsp:sp modelId="{A54F37E0-FF20-489C-9A57-2544DB953AF4}">
      <dsp:nvSpPr>
        <dsp:cNvPr id="0" name=""/>
        <dsp:cNvSpPr/>
      </dsp:nvSpPr>
      <dsp:spPr>
        <a:xfrm rot="5400000">
          <a:off x="2435180" y="1312717"/>
          <a:ext cx="1436208" cy="1249501"/>
        </a:xfrm>
        <a:prstGeom prst="hexagon">
          <a:avLst>
            <a:gd name="adj" fmla="val 25000"/>
            <a:gd name="vf" fmla="val 115470"/>
          </a:avLst>
        </a:prstGeom>
        <a:solidFill>
          <a:schemeClr val="accent2">
            <a:hueOff val="2486127"/>
            <a:satOff val="3911"/>
            <a:lumOff val="-1569"/>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in care</a:t>
          </a:r>
        </a:p>
      </dsp:txBody>
      <dsp:txXfrm rot="-5400000">
        <a:off x="2723247" y="1443173"/>
        <a:ext cx="860073" cy="988590"/>
      </dsp:txXfrm>
    </dsp:sp>
    <dsp:sp modelId="{8F880000-A583-499E-A797-436542BD802E}">
      <dsp:nvSpPr>
        <dsp:cNvPr id="0" name=""/>
        <dsp:cNvSpPr/>
      </dsp:nvSpPr>
      <dsp:spPr>
        <a:xfrm>
          <a:off x="925725" y="1506605"/>
          <a:ext cx="1551105" cy="861725"/>
        </a:xfrm>
        <a:prstGeom prst="rect">
          <a:avLst/>
        </a:prstGeom>
        <a:noFill/>
        <a:ln>
          <a:noFill/>
        </a:ln>
        <a:effectLst/>
      </dsp:spPr>
      <dsp:style>
        <a:lnRef idx="0">
          <a:scrgbClr r="0" g="0" b="0"/>
        </a:lnRef>
        <a:fillRef idx="0">
          <a:scrgbClr r="0" g="0" b="0"/>
        </a:fillRef>
        <a:effectRef idx="0">
          <a:scrgbClr r="0" g="0" b="0"/>
        </a:effectRef>
        <a:fontRef idx="minor"/>
      </dsp:style>
    </dsp:sp>
    <dsp:sp modelId="{C40F58A9-F0D8-407A-A53C-EEFAEAFD170B}">
      <dsp:nvSpPr>
        <dsp:cNvPr id="0" name=""/>
        <dsp:cNvSpPr/>
      </dsp:nvSpPr>
      <dsp:spPr>
        <a:xfrm rot="5400000">
          <a:off x="3784642" y="1312717"/>
          <a:ext cx="1436208" cy="1249501"/>
        </a:xfrm>
        <a:prstGeom prst="hexagon">
          <a:avLst>
            <a:gd name="adj" fmla="val 25000"/>
            <a:gd name="vf" fmla="val 115470"/>
          </a:avLst>
        </a:prstGeom>
        <a:solidFill>
          <a:schemeClr val="accent2">
            <a:hueOff val="3729191"/>
            <a:satOff val="5867"/>
            <a:lumOff val="-2353"/>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culture</a:t>
          </a:r>
        </a:p>
      </dsp:txBody>
      <dsp:txXfrm rot="-5400000">
        <a:off x="4072709" y="1443173"/>
        <a:ext cx="860073" cy="988590"/>
      </dsp:txXfrm>
    </dsp:sp>
    <dsp:sp modelId="{472C074F-0314-409F-AD71-8B08D0EB4CDC}">
      <dsp:nvSpPr>
        <dsp:cNvPr id="0" name=""/>
        <dsp:cNvSpPr/>
      </dsp:nvSpPr>
      <dsp:spPr>
        <a:xfrm rot="5400000">
          <a:off x="3112496" y="2531771"/>
          <a:ext cx="1436208" cy="1249501"/>
        </a:xfrm>
        <a:prstGeom prst="hexagon">
          <a:avLst>
            <a:gd name="adj" fmla="val 25000"/>
            <a:gd name="vf" fmla="val 115470"/>
          </a:avLst>
        </a:prstGeom>
        <a:solidFill>
          <a:schemeClr val="accent2">
            <a:hueOff val="4972254"/>
            <a:satOff val="7823"/>
            <a:lumOff val="-3137"/>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violence</a:t>
          </a:r>
        </a:p>
      </dsp:txBody>
      <dsp:txXfrm rot="-5400000">
        <a:off x="3400563" y="2662227"/>
        <a:ext cx="860073" cy="988590"/>
      </dsp:txXfrm>
    </dsp:sp>
    <dsp:sp modelId="{F9336674-D47A-4A74-B0EA-6CDDC31FC0BD}">
      <dsp:nvSpPr>
        <dsp:cNvPr id="0" name=""/>
        <dsp:cNvSpPr/>
      </dsp:nvSpPr>
      <dsp:spPr>
        <a:xfrm>
          <a:off x="4493267" y="2725659"/>
          <a:ext cx="1602808" cy="861725"/>
        </a:xfrm>
        <a:prstGeom prst="rect">
          <a:avLst/>
        </a:prstGeom>
        <a:noFill/>
        <a:ln>
          <a:noFill/>
        </a:ln>
        <a:effectLst/>
      </dsp:spPr>
      <dsp:style>
        <a:lnRef idx="0">
          <a:scrgbClr r="0" g="0" b="0"/>
        </a:lnRef>
        <a:fillRef idx="0">
          <a:scrgbClr r="0" g="0" b="0"/>
        </a:fillRef>
        <a:effectRef idx="0">
          <a:scrgbClr r="0" g="0" b="0"/>
        </a:effectRef>
        <a:fontRef idx="minor"/>
      </dsp:style>
    </dsp:sp>
    <dsp:sp modelId="{311BF3EC-3F16-4009-A50D-7D4034C113E9}">
      <dsp:nvSpPr>
        <dsp:cNvPr id="0" name=""/>
        <dsp:cNvSpPr/>
      </dsp:nvSpPr>
      <dsp:spPr>
        <a:xfrm rot="5400000">
          <a:off x="1763035" y="2531771"/>
          <a:ext cx="1436208" cy="1249501"/>
        </a:xfrm>
        <a:prstGeom prst="hexagon">
          <a:avLst>
            <a:gd name="adj" fmla="val 25000"/>
            <a:gd name="vf" fmla="val 115470"/>
          </a:avLst>
        </a:prstGeom>
        <a:solidFill>
          <a:schemeClr val="accent2">
            <a:hueOff val="6215318"/>
            <a:satOff val="9779"/>
            <a:lumOff val="-3921"/>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ALN</a:t>
          </a:r>
        </a:p>
      </dsp:txBody>
      <dsp:txXfrm rot="-5400000">
        <a:off x="2051102" y="2662227"/>
        <a:ext cx="860073" cy="988590"/>
      </dsp:txXfrm>
    </dsp:sp>
    <dsp:sp modelId="{D0B5C482-1E81-40F7-8BA2-E7B8D6C33076}">
      <dsp:nvSpPr>
        <dsp:cNvPr id="0" name=""/>
        <dsp:cNvSpPr/>
      </dsp:nvSpPr>
      <dsp:spPr>
        <a:xfrm rot="5400000">
          <a:off x="2435180" y="3750824"/>
          <a:ext cx="1436208" cy="1249501"/>
        </a:xfrm>
        <a:prstGeom prst="hexagon">
          <a:avLst>
            <a:gd name="adj" fmla="val 25000"/>
            <a:gd name="vf" fmla="val 115470"/>
          </a:avLst>
        </a:prstGeom>
        <a:solidFill>
          <a:schemeClr val="accent2">
            <a:hueOff val="7458381"/>
            <a:satOff val="11734"/>
            <a:lumOff val="-4706"/>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bullying</a:t>
          </a:r>
        </a:p>
      </dsp:txBody>
      <dsp:txXfrm rot="-5400000">
        <a:off x="2723247" y="3881280"/>
        <a:ext cx="860073" cy="988590"/>
      </dsp:txXfrm>
    </dsp:sp>
    <dsp:sp modelId="{AAE76E87-8A1E-4F90-9B3A-600587A71B6A}">
      <dsp:nvSpPr>
        <dsp:cNvPr id="0" name=""/>
        <dsp:cNvSpPr/>
      </dsp:nvSpPr>
      <dsp:spPr>
        <a:xfrm>
          <a:off x="925725" y="3944713"/>
          <a:ext cx="1551105" cy="861725"/>
        </a:xfrm>
        <a:prstGeom prst="rect">
          <a:avLst/>
        </a:prstGeom>
        <a:noFill/>
        <a:ln>
          <a:noFill/>
        </a:ln>
        <a:effectLst/>
      </dsp:spPr>
      <dsp:style>
        <a:lnRef idx="0">
          <a:scrgbClr r="0" g="0" b="0"/>
        </a:lnRef>
        <a:fillRef idx="0">
          <a:scrgbClr r="0" g="0" b="0"/>
        </a:fillRef>
        <a:effectRef idx="0">
          <a:scrgbClr r="0" g="0" b="0"/>
        </a:effectRef>
        <a:fontRef idx="minor"/>
      </dsp:style>
    </dsp:sp>
    <dsp:sp modelId="{F7134CE3-7F27-41D2-BC9E-D75159F0C177}">
      <dsp:nvSpPr>
        <dsp:cNvPr id="0" name=""/>
        <dsp:cNvSpPr/>
      </dsp:nvSpPr>
      <dsp:spPr>
        <a:xfrm rot="5400000">
          <a:off x="3784642" y="3750824"/>
          <a:ext cx="1436208" cy="1249501"/>
        </a:xfrm>
        <a:prstGeom prst="hexagon">
          <a:avLst>
            <a:gd name="adj" fmla="val 25000"/>
            <a:gd name="vf" fmla="val 115470"/>
          </a:avLst>
        </a:prstGeom>
        <a:solidFill>
          <a:schemeClr val="accent2">
            <a:hueOff val="8701445"/>
            <a:satOff val="13690"/>
            <a:lumOff val="-5490"/>
            <a:alphaOff val="0"/>
          </a:schemeClr>
        </a:solidFill>
        <a:ln w="508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stress</a:t>
          </a:r>
        </a:p>
      </dsp:txBody>
      <dsp:txXfrm rot="-5400000">
        <a:off x="4072709" y="3881280"/>
        <a:ext cx="860073" cy="98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E3A19-DDF4-1F49-ABA7-292A5E94B8E3}">
      <dsp:nvSpPr>
        <dsp:cNvPr id="0" name=""/>
        <dsp:cNvSpPr/>
      </dsp:nvSpPr>
      <dsp:spPr>
        <a:xfrm rot="10800000">
          <a:off x="1515414" y="1065"/>
          <a:ext cx="5092636" cy="930732"/>
        </a:xfrm>
        <a:prstGeom prst="homePlate">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0427"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Respect for the child</a:t>
          </a:r>
        </a:p>
      </dsp:txBody>
      <dsp:txXfrm rot="10800000">
        <a:off x="1748097" y="1065"/>
        <a:ext cx="4859953" cy="930732"/>
      </dsp:txXfrm>
    </dsp:sp>
    <dsp:sp modelId="{B6EDB817-CEB4-2D40-9A30-B64AEFB30787}">
      <dsp:nvSpPr>
        <dsp:cNvPr id="0" name=""/>
        <dsp:cNvSpPr/>
      </dsp:nvSpPr>
      <dsp:spPr>
        <a:xfrm>
          <a:off x="1050048" y="1065"/>
          <a:ext cx="930732" cy="930732"/>
        </a:xfrm>
        <a:prstGeom prst="ellipse">
          <a:avLst/>
        </a:prstGeom>
        <a:blipFill rotWithShape="0">
          <a:blip xmlns:r="http://schemas.openxmlformats.org/officeDocument/2006/relationships" r:embed="rId2"/>
          <a:stretch>
            <a:fillRect/>
          </a:stretch>
        </a:blipFill>
        <a:ln>
          <a:noFill/>
        </a:ln>
        <a:effectLst>
          <a:outerShdw blurRad="38100" dist="25400" dir="5400000" rotWithShape="0">
            <a:srgbClr val="000000">
              <a:alpha val="50000"/>
            </a:srgbClr>
          </a:outerShdw>
        </a:effectLst>
      </dsp:spPr>
      <dsp:style>
        <a:lnRef idx="0">
          <a:scrgbClr r="0" g="0" b="0"/>
        </a:lnRef>
        <a:fillRef idx="1">
          <a:scrgbClr r="0" g="0" b="0"/>
        </a:fillRef>
        <a:effectRef idx="2">
          <a:scrgbClr r="0" g="0" b="0"/>
        </a:effectRef>
        <a:fontRef idx="minor"/>
      </dsp:style>
    </dsp:sp>
    <dsp:sp modelId="{2469F21F-19F3-B94E-8A9C-CE44FEA92BEC}">
      <dsp:nvSpPr>
        <dsp:cNvPr id="0" name=""/>
        <dsp:cNvSpPr/>
      </dsp:nvSpPr>
      <dsp:spPr>
        <a:xfrm rot="10800000">
          <a:off x="1515414" y="1209628"/>
          <a:ext cx="5092636" cy="930732"/>
        </a:xfrm>
        <a:prstGeom prst="homePlate">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0427"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Quality of care and provision</a:t>
          </a:r>
        </a:p>
      </dsp:txBody>
      <dsp:txXfrm rot="10800000">
        <a:off x="1748097" y="1209628"/>
        <a:ext cx="4859953" cy="930732"/>
      </dsp:txXfrm>
    </dsp:sp>
    <dsp:sp modelId="{09AE925A-5CB5-9E4E-B30E-E3B5DE216279}">
      <dsp:nvSpPr>
        <dsp:cNvPr id="0" name=""/>
        <dsp:cNvSpPr/>
      </dsp:nvSpPr>
      <dsp:spPr>
        <a:xfrm>
          <a:off x="1050048" y="1209628"/>
          <a:ext cx="930732" cy="930732"/>
        </a:xfrm>
        <a:prstGeom prst="ellipse">
          <a:avLst/>
        </a:prstGeom>
        <a:blipFill rotWithShape="0">
          <a:blip xmlns:r="http://schemas.openxmlformats.org/officeDocument/2006/relationships" r:embed="rId3"/>
          <a:stretch>
            <a:fillRect/>
          </a:stretch>
        </a:blipFill>
        <a:ln>
          <a:noFill/>
        </a:ln>
        <a:effectLst>
          <a:outerShdw blurRad="38100" dist="25400" dir="5400000" rotWithShape="0">
            <a:srgbClr val="000000">
              <a:alpha val="50000"/>
            </a:srgbClr>
          </a:outerShdw>
        </a:effectLst>
      </dsp:spPr>
      <dsp:style>
        <a:lnRef idx="0">
          <a:scrgbClr r="0" g="0" b="0"/>
        </a:lnRef>
        <a:fillRef idx="1">
          <a:scrgbClr r="0" g="0" b="0"/>
        </a:fillRef>
        <a:effectRef idx="2">
          <a:scrgbClr r="0" g="0" b="0"/>
        </a:effectRef>
        <a:fontRef idx="minor"/>
      </dsp:style>
    </dsp:sp>
    <dsp:sp modelId="{B0FFBB46-FD1E-C143-8220-7812FAB64E2C}">
      <dsp:nvSpPr>
        <dsp:cNvPr id="0" name=""/>
        <dsp:cNvSpPr/>
      </dsp:nvSpPr>
      <dsp:spPr>
        <a:xfrm rot="10800000">
          <a:off x="1515414" y="2418190"/>
          <a:ext cx="5092636" cy="930732"/>
        </a:xfrm>
        <a:prstGeom prst="homePlate">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0427"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The power of observation</a:t>
          </a:r>
        </a:p>
      </dsp:txBody>
      <dsp:txXfrm rot="10800000">
        <a:off x="1748097" y="2418190"/>
        <a:ext cx="4859953" cy="930732"/>
      </dsp:txXfrm>
    </dsp:sp>
    <dsp:sp modelId="{4CB7D862-8FDD-8B49-BCE2-427CAC26E71B}">
      <dsp:nvSpPr>
        <dsp:cNvPr id="0" name=""/>
        <dsp:cNvSpPr/>
      </dsp:nvSpPr>
      <dsp:spPr>
        <a:xfrm>
          <a:off x="1050048" y="2418190"/>
          <a:ext cx="930732" cy="930732"/>
        </a:xfrm>
        <a:prstGeom prst="ellipse">
          <a:avLst/>
        </a:prstGeom>
        <a:blipFill rotWithShape="0">
          <a:blip xmlns:r="http://schemas.openxmlformats.org/officeDocument/2006/relationships" r:embed="rId4"/>
          <a:stretch>
            <a:fillRect/>
          </a:stretch>
        </a:blipFill>
        <a:ln>
          <a:noFill/>
        </a:ln>
        <a:effectLst>
          <a:outerShdw blurRad="38100" dist="25400" dir="5400000" rotWithShape="0">
            <a:srgbClr val="000000">
              <a:alpha val="50000"/>
            </a:srgbClr>
          </a:outerShdw>
        </a:effectLst>
      </dsp:spPr>
      <dsp:style>
        <a:lnRef idx="0">
          <a:scrgbClr r="0" g="0" b="0"/>
        </a:lnRef>
        <a:fillRef idx="1">
          <a:scrgbClr r="0" g="0" b="0"/>
        </a:fillRef>
        <a:effectRef idx="2">
          <a:scrgbClr r="0" g="0" b="0"/>
        </a:effectRef>
        <a:fontRef idx="minor"/>
      </dsp:style>
    </dsp:sp>
    <dsp:sp modelId="{5F77F72F-7391-A94C-999C-61B8A045C56E}">
      <dsp:nvSpPr>
        <dsp:cNvPr id="0" name=""/>
        <dsp:cNvSpPr/>
      </dsp:nvSpPr>
      <dsp:spPr>
        <a:xfrm rot="10800000">
          <a:off x="1515414" y="3626753"/>
          <a:ext cx="5092636" cy="930732"/>
        </a:xfrm>
        <a:prstGeom prst="homePlate">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0427"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Adult interaction</a:t>
          </a:r>
        </a:p>
      </dsp:txBody>
      <dsp:txXfrm rot="10800000">
        <a:off x="1748097" y="3626753"/>
        <a:ext cx="4859953" cy="930732"/>
      </dsp:txXfrm>
    </dsp:sp>
    <dsp:sp modelId="{F54C983E-A6D5-8B43-95D8-AAAB51EAC62B}">
      <dsp:nvSpPr>
        <dsp:cNvPr id="0" name=""/>
        <dsp:cNvSpPr/>
      </dsp:nvSpPr>
      <dsp:spPr>
        <a:xfrm>
          <a:off x="1050048" y="3626753"/>
          <a:ext cx="930732" cy="930732"/>
        </a:xfrm>
        <a:prstGeom prst="ellipse">
          <a:avLst/>
        </a:prstGeom>
        <a:blipFill rotWithShape="0">
          <a:blip xmlns:r="http://schemas.openxmlformats.org/officeDocument/2006/relationships" r:embed="rId5"/>
          <a:stretch>
            <a:fillRect/>
          </a:stretch>
        </a:blipFill>
        <a:ln>
          <a:noFill/>
        </a:ln>
        <a:effectLst>
          <a:outerShdw blurRad="38100" dist="25400" dir="5400000" rotWithShape="0">
            <a:srgbClr val="000000">
              <a:alpha val="50000"/>
            </a:srgbClr>
          </a:outerShdw>
        </a:effectLst>
      </dsp:spPr>
      <dsp:style>
        <a:lnRef idx="0">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11C835-E410-D44E-9CC0-9463B362B961}">
      <dsp:nvSpPr>
        <dsp:cNvPr id="0" name=""/>
        <dsp:cNvSpPr/>
      </dsp:nvSpPr>
      <dsp:spPr>
        <a:xfrm>
          <a:off x="2241984" y="1034694"/>
          <a:ext cx="1325514" cy="1325676"/>
        </a:xfrm>
        <a:prstGeom prst="ellipse">
          <a:avLst/>
        </a:prstGeom>
        <a:solidFill>
          <a:schemeClr val="bg2">
            <a:lumMod val="60000"/>
            <a:lumOff val="40000"/>
          </a:schemeClr>
        </a:solidFill>
        <a:ln>
          <a:noFill/>
        </a:ln>
        <a:effectLst/>
      </dsp:spPr>
      <dsp:style>
        <a:lnRef idx="0">
          <a:scrgbClr r="0" g="0" b="0"/>
        </a:lnRef>
        <a:fillRef idx="3">
          <a:scrgbClr r="0" g="0" b="0"/>
        </a:fillRef>
        <a:effectRef idx="0">
          <a:scrgbClr r="0" g="0" b="0"/>
        </a:effectRef>
        <a:fontRef idx="minor">
          <a:schemeClr val="tx1"/>
        </a:fontRef>
      </dsp:style>
    </dsp:sp>
    <dsp:sp modelId="{3DBD5148-BDAE-BD4A-BC7D-0680933782F5}">
      <dsp:nvSpPr>
        <dsp:cNvPr id="0" name=""/>
        <dsp:cNvSpPr/>
      </dsp:nvSpPr>
      <dsp:spPr>
        <a:xfrm>
          <a:off x="2145332" y="0"/>
          <a:ext cx="1518818" cy="8128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genius</a:t>
          </a:r>
        </a:p>
      </dsp:txBody>
      <dsp:txXfrm>
        <a:off x="2145332" y="0"/>
        <a:ext cx="1518818" cy="812800"/>
      </dsp:txXfrm>
    </dsp:sp>
    <dsp:sp modelId="{E0FEF024-D6E4-7347-AFDC-A14F7F42533C}">
      <dsp:nvSpPr>
        <dsp:cNvPr id="0" name=""/>
        <dsp:cNvSpPr/>
      </dsp:nvSpPr>
      <dsp:spPr>
        <a:xfrm>
          <a:off x="2630802" y="1221638"/>
          <a:ext cx="1325514" cy="1325676"/>
        </a:xfrm>
        <a:prstGeom prst="ellipse">
          <a:avLst/>
        </a:prstGeom>
        <a:solidFill>
          <a:schemeClr val="accent1">
            <a:lumMod val="75000"/>
          </a:schemeClr>
        </a:solidFill>
        <a:ln>
          <a:noFill/>
        </a:ln>
        <a:effectLst/>
      </dsp:spPr>
      <dsp:style>
        <a:lnRef idx="0">
          <a:scrgbClr r="0" g="0" b="0"/>
        </a:lnRef>
        <a:fillRef idx="3">
          <a:scrgbClr r="0" g="0" b="0"/>
        </a:fillRef>
        <a:effectRef idx="0">
          <a:scrgbClr r="0" g="0" b="0"/>
        </a:effectRef>
        <a:fontRef idx="minor">
          <a:schemeClr val="tx1"/>
        </a:fontRef>
      </dsp:style>
    </dsp:sp>
    <dsp:sp modelId="{F4528B34-F91C-9F4E-BCF5-F09346F14A34}">
      <dsp:nvSpPr>
        <dsp:cNvPr id="0" name=""/>
        <dsp:cNvSpPr/>
      </dsp:nvSpPr>
      <dsp:spPr>
        <a:xfrm>
          <a:off x="4119796" y="772160"/>
          <a:ext cx="1435973" cy="89408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gifted</a:t>
          </a:r>
        </a:p>
      </dsp:txBody>
      <dsp:txXfrm>
        <a:off x="4119796" y="772160"/>
        <a:ext cx="1435973" cy="894080"/>
      </dsp:txXfrm>
    </dsp:sp>
    <dsp:sp modelId="{B2428372-CCE6-184F-828D-3E2C38258041}">
      <dsp:nvSpPr>
        <dsp:cNvPr id="0" name=""/>
        <dsp:cNvSpPr/>
      </dsp:nvSpPr>
      <dsp:spPr>
        <a:xfrm>
          <a:off x="2726349" y="1642262"/>
          <a:ext cx="1325514" cy="1325676"/>
        </a:xfrm>
        <a:prstGeom prst="ellipse">
          <a:avLst/>
        </a:prstGeom>
        <a:solidFill>
          <a:schemeClr val="tx2">
            <a:lumMod val="60000"/>
            <a:lumOff val="40000"/>
          </a:schemeClr>
        </a:solidFill>
        <a:ln>
          <a:noFill/>
        </a:ln>
        <a:effectLst/>
      </dsp:spPr>
      <dsp:style>
        <a:lnRef idx="0">
          <a:scrgbClr r="0" g="0" b="0"/>
        </a:lnRef>
        <a:fillRef idx="3">
          <a:scrgbClr r="0" g="0" b="0"/>
        </a:fillRef>
        <a:effectRef idx="0">
          <a:scrgbClr r="0" g="0" b="0"/>
        </a:effectRef>
        <a:fontRef idx="minor">
          <a:schemeClr val="tx1"/>
        </a:fontRef>
      </dsp:style>
    </dsp:sp>
    <dsp:sp modelId="{D052B697-2EBA-9C4D-9490-6865194409C7}">
      <dsp:nvSpPr>
        <dsp:cNvPr id="0" name=""/>
        <dsp:cNvSpPr/>
      </dsp:nvSpPr>
      <dsp:spPr>
        <a:xfrm>
          <a:off x="3971354" y="1910080"/>
          <a:ext cx="1981391" cy="9550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exceptionally </a:t>
          </a:r>
        </a:p>
        <a:p>
          <a:pPr marL="0" lvl="0" indent="0" algn="ctr" defTabSz="800100">
            <a:lnSpc>
              <a:spcPct val="90000"/>
            </a:lnSpc>
            <a:spcBef>
              <a:spcPct val="0"/>
            </a:spcBef>
            <a:spcAft>
              <a:spcPct val="35000"/>
            </a:spcAft>
            <a:buNone/>
          </a:pPr>
          <a:r>
            <a:rPr lang="en-US" sz="1800" kern="1200" dirty="0">
              <a:solidFill>
                <a:schemeClr val="tx1"/>
              </a:solidFill>
            </a:rPr>
            <a:t>able</a:t>
          </a:r>
        </a:p>
      </dsp:txBody>
      <dsp:txXfrm>
        <a:off x="3971354" y="1910080"/>
        <a:ext cx="1981391" cy="955040"/>
      </dsp:txXfrm>
    </dsp:sp>
    <dsp:sp modelId="{4EE7DEC9-54EE-A049-BFC7-F9AA66935206}">
      <dsp:nvSpPr>
        <dsp:cNvPr id="0" name=""/>
        <dsp:cNvSpPr/>
      </dsp:nvSpPr>
      <dsp:spPr>
        <a:xfrm>
          <a:off x="2457380" y="1979574"/>
          <a:ext cx="1325514" cy="1325676"/>
        </a:xfrm>
        <a:prstGeom prst="ellipse">
          <a:avLst/>
        </a:prstGeom>
        <a:solidFill>
          <a:schemeClr val="bg2">
            <a:lumMod val="60000"/>
            <a:lumOff val="40000"/>
          </a:schemeClr>
        </a:solidFill>
        <a:ln>
          <a:noFill/>
        </a:ln>
        <a:effectLst/>
      </dsp:spPr>
      <dsp:style>
        <a:lnRef idx="0">
          <a:scrgbClr r="0" g="0" b="0"/>
        </a:lnRef>
        <a:fillRef idx="3">
          <a:scrgbClr r="0" g="0" b="0"/>
        </a:fillRef>
        <a:effectRef idx="0">
          <a:scrgbClr r="0" g="0" b="0"/>
        </a:effectRef>
        <a:fontRef idx="minor">
          <a:schemeClr val="tx1"/>
        </a:fontRef>
      </dsp:style>
    </dsp:sp>
    <dsp:sp modelId="{E403C6F9-96E5-5648-825D-EB7024D972F1}">
      <dsp:nvSpPr>
        <dsp:cNvPr id="0" name=""/>
        <dsp:cNvSpPr/>
      </dsp:nvSpPr>
      <dsp:spPr>
        <a:xfrm>
          <a:off x="3650343" y="3190240"/>
          <a:ext cx="1518818" cy="87376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very bright</a:t>
          </a:r>
        </a:p>
      </dsp:txBody>
      <dsp:txXfrm>
        <a:off x="3650343" y="3190240"/>
        <a:ext cx="1518818" cy="873760"/>
      </dsp:txXfrm>
    </dsp:sp>
    <dsp:sp modelId="{4FB0587D-CA2D-524F-A86E-6F121F46522D}">
      <dsp:nvSpPr>
        <dsp:cNvPr id="0" name=""/>
        <dsp:cNvSpPr/>
      </dsp:nvSpPr>
      <dsp:spPr>
        <a:xfrm>
          <a:off x="2026588" y="1979574"/>
          <a:ext cx="1325514" cy="1325676"/>
        </a:xfrm>
        <a:prstGeom prst="ellipse">
          <a:avLst/>
        </a:prstGeom>
        <a:blipFill rotWithShape="1">
          <a:blip xmlns:r="http://schemas.openxmlformats.org/officeDocument/2006/relationships" r:embed="rId1">
            <a:duotone>
              <a:schemeClr val="accent1">
                <a:alpha val="50000"/>
                <a:hueOff val="0"/>
                <a:satOff val="0"/>
                <a:lumOff val="0"/>
                <a:alphaOff val="0"/>
                <a:shade val="70000"/>
                <a:satMod val="120000"/>
              </a:schemeClr>
              <a:schemeClr val="accent1">
                <a:alpha val="50000"/>
                <a:hueOff val="0"/>
                <a:satOff val="0"/>
                <a:lumOff val="0"/>
                <a:alphaOff val="0"/>
                <a:tint val="70000"/>
                <a:satMod val="135000"/>
              </a:schemeClr>
            </a:duotone>
          </a:blip>
          <a:tile tx="0" ty="0" sx="40000" sy="40000" flip="none" algn="tl"/>
        </a:blipFill>
        <a:ln>
          <a:noFill/>
        </a:ln>
        <a:effectLst/>
      </dsp:spPr>
      <dsp:style>
        <a:lnRef idx="0">
          <a:scrgbClr r="0" g="0" b="0"/>
        </a:lnRef>
        <a:fillRef idx="3">
          <a:scrgbClr r="0" g="0" b="0"/>
        </a:fillRef>
        <a:effectRef idx="0">
          <a:scrgbClr r="0" g="0" b="0"/>
        </a:effectRef>
        <a:fontRef idx="minor">
          <a:schemeClr val="tx1"/>
        </a:fontRef>
      </dsp:style>
    </dsp:sp>
    <dsp:sp modelId="{A7E36B40-F2BB-8A4A-B9CA-66AAAFF88FE1}">
      <dsp:nvSpPr>
        <dsp:cNvPr id="0" name=""/>
        <dsp:cNvSpPr/>
      </dsp:nvSpPr>
      <dsp:spPr>
        <a:xfrm>
          <a:off x="640321" y="3190240"/>
          <a:ext cx="1518818" cy="87376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high flyer</a:t>
          </a:r>
        </a:p>
      </dsp:txBody>
      <dsp:txXfrm>
        <a:off x="640321" y="3190240"/>
        <a:ext cx="1518818" cy="873760"/>
      </dsp:txXfrm>
    </dsp:sp>
    <dsp:sp modelId="{BF605F28-4170-AB4E-89F2-92493E03B889}">
      <dsp:nvSpPr>
        <dsp:cNvPr id="0" name=""/>
        <dsp:cNvSpPr/>
      </dsp:nvSpPr>
      <dsp:spPr>
        <a:xfrm>
          <a:off x="1757619" y="1642262"/>
          <a:ext cx="1325514" cy="1325676"/>
        </a:xfrm>
        <a:prstGeom prst="ellipse">
          <a:avLst/>
        </a:prstGeom>
        <a:solidFill>
          <a:schemeClr val="accent1">
            <a:lumMod val="50000"/>
          </a:schemeClr>
        </a:solidFill>
        <a:ln>
          <a:noFill/>
        </a:ln>
        <a:effectLst/>
      </dsp:spPr>
      <dsp:style>
        <a:lnRef idx="0">
          <a:scrgbClr r="0" g="0" b="0"/>
        </a:lnRef>
        <a:fillRef idx="3">
          <a:scrgbClr r="0" g="0" b="0"/>
        </a:fillRef>
        <a:effectRef idx="0">
          <a:scrgbClr r="0" g="0" b="0"/>
        </a:effectRef>
        <a:fontRef idx="minor">
          <a:schemeClr val="tx1"/>
        </a:fontRef>
      </dsp:style>
    </dsp:sp>
    <dsp:sp modelId="{7FFD615E-3116-5B40-8B88-1B7EF80D1EE8}">
      <dsp:nvSpPr>
        <dsp:cNvPr id="0" name=""/>
        <dsp:cNvSpPr/>
      </dsp:nvSpPr>
      <dsp:spPr>
        <a:xfrm>
          <a:off x="143253" y="1910080"/>
          <a:ext cx="1408358" cy="9550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very able</a:t>
          </a:r>
        </a:p>
      </dsp:txBody>
      <dsp:txXfrm>
        <a:off x="143253" y="1910080"/>
        <a:ext cx="1408358" cy="955040"/>
      </dsp:txXfrm>
    </dsp:sp>
    <dsp:sp modelId="{3EC235B6-A707-BB48-A563-484AC1D499DE}">
      <dsp:nvSpPr>
        <dsp:cNvPr id="0" name=""/>
        <dsp:cNvSpPr/>
      </dsp:nvSpPr>
      <dsp:spPr>
        <a:xfrm>
          <a:off x="1853167" y="1221638"/>
          <a:ext cx="1325514" cy="1325676"/>
        </a:xfrm>
        <a:prstGeom prst="ellipse">
          <a:avLst/>
        </a:prstGeom>
        <a:solidFill>
          <a:schemeClr val="accent4">
            <a:lumMod val="75000"/>
          </a:schemeClr>
        </a:solidFill>
        <a:ln>
          <a:noFill/>
        </a:ln>
        <a:effectLst/>
      </dsp:spPr>
      <dsp:style>
        <a:lnRef idx="0">
          <a:scrgbClr r="0" g="0" b="0"/>
        </a:lnRef>
        <a:fillRef idx="3">
          <a:scrgbClr r="0" g="0" b="0"/>
        </a:fillRef>
        <a:effectRef idx="0">
          <a:scrgbClr r="0" g="0" b="0"/>
        </a:effectRef>
        <a:fontRef idx="minor">
          <a:schemeClr val="tx1"/>
        </a:fontRef>
      </dsp:style>
    </dsp:sp>
    <dsp:sp modelId="{FA648835-9A6C-5241-A422-451C23751753}">
      <dsp:nvSpPr>
        <dsp:cNvPr id="0" name=""/>
        <dsp:cNvSpPr/>
      </dsp:nvSpPr>
      <dsp:spPr>
        <a:xfrm>
          <a:off x="253713" y="772160"/>
          <a:ext cx="1435973" cy="89408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t>talented</a:t>
          </a:r>
        </a:p>
      </dsp:txBody>
      <dsp:txXfrm>
        <a:off x="253713" y="772160"/>
        <a:ext cx="1435973" cy="894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A8540-D9CC-A645-A483-8944DECAE187}">
      <dsp:nvSpPr>
        <dsp:cNvPr id="0" name=""/>
        <dsp:cNvSpPr/>
      </dsp:nvSpPr>
      <dsp:spPr>
        <a:xfrm>
          <a:off x="2438399" y="496"/>
          <a:ext cx="3657600" cy="1934765"/>
        </a:xfrm>
        <a:prstGeom prst="rightArrow">
          <a:avLst>
            <a:gd name="adj1" fmla="val 75000"/>
            <a:gd name="adj2" fmla="val 50000"/>
          </a:avLst>
        </a:prstGeom>
        <a:solidFill>
          <a:schemeClr val="accent1">
            <a:alpha val="90000"/>
            <a:tint val="40000"/>
            <a:hueOff val="0"/>
            <a:satOff val="0"/>
            <a:lumOff val="0"/>
            <a:alphaOff val="0"/>
          </a:schemeClr>
        </a:solidFill>
        <a:ln w="38100" cap="flat" cmpd="sng" algn="ctr">
          <a:solidFill>
            <a:schemeClr val="accent1">
              <a:alpha val="90000"/>
              <a:tint val="40000"/>
              <a:hueOff val="0"/>
              <a:satOff val="0"/>
              <a:lumOff val="0"/>
              <a:alphaOff val="0"/>
            </a:schemeClr>
          </a:solidFill>
          <a:prstDash val="solid"/>
          <a:miter/>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Futura Bk BT" pitchFamily="34" charset="0"/>
            </a:rPr>
            <a:t>Pupils who excel in </a:t>
          </a:r>
          <a:r>
            <a:rPr lang="en-GB" sz="1800" u="sng" kern="1200" dirty="0">
              <a:latin typeface="Futura Bk BT" pitchFamily="34" charset="0"/>
            </a:rPr>
            <a:t>academic</a:t>
          </a:r>
          <a:r>
            <a:rPr lang="en-GB" sz="1800" kern="1200" dirty="0">
              <a:latin typeface="Futura Bk BT" pitchFamily="34" charset="0"/>
            </a:rPr>
            <a:t> areas of learning/subjects.</a:t>
          </a:r>
          <a:endParaRPr lang="en-US" sz="1800" kern="1200" dirty="0"/>
        </a:p>
      </dsp:txBody>
      <dsp:txXfrm>
        <a:off x="2438399" y="242342"/>
        <a:ext cx="2932063" cy="1451073"/>
      </dsp:txXfrm>
    </dsp:sp>
    <dsp:sp modelId="{6E8F41FA-AF8E-7149-8F03-0ED00134B8D8}">
      <dsp:nvSpPr>
        <dsp:cNvPr id="0" name=""/>
        <dsp:cNvSpPr/>
      </dsp:nvSpPr>
      <dsp:spPr>
        <a:xfrm>
          <a:off x="0" y="496"/>
          <a:ext cx="2438400" cy="1934765"/>
        </a:xfrm>
        <a:prstGeom prst="round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US" sz="4000" kern="1200" dirty="0"/>
            <a:t>More able</a:t>
          </a:r>
        </a:p>
      </dsp:txBody>
      <dsp:txXfrm>
        <a:off x="94447" y="94943"/>
        <a:ext cx="2249506" cy="1745871"/>
      </dsp:txXfrm>
    </dsp:sp>
    <dsp:sp modelId="{E344FDC8-B5F7-BF4D-9912-AEDDDBC5B77E}">
      <dsp:nvSpPr>
        <dsp:cNvPr id="0" name=""/>
        <dsp:cNvSpPr/>
      </dsp:nvSpPr>
      <dsp:spPr>
        <a:xfrm>
          <a:off x="2438400" y="2128738"/>
          <a:ext cx="3657600" cy="1934765"/>
        </a:xfrm>
        <a:prstGeom prst="rightArrow">
          <a:avLst>
            <a:gd name="adj1" fmla="val 75000"/>
            <a:gd name="adj2" fmla="val 50000"/>
          </a:avLst>
        </a:prstGeom>
        <a:solidFill>
          <a:schemeClr val="accent1">
            <a:alpha val="90000"/>
            <a:tint val="40000"/>
            <a:hueOff val="0"/>
            <a:satOff val="0"/>
            <a:lumOff val="0"/>
            <a:alphaOff val="0"/>
          </a:schemeClr>
        </a:solidFill>
        <a:ln w="38100" cap="flat" cmpd="sng" algn="ctr">
          <a:solidFill>
            <a:schemeClr val="accent1">
              <a:alpha val="90000"/>
              <a:tint val="40000"/>
              <a:hueOff val="0"/>
              <a:satOff val="0"/>
              <a:lumOff val="0"/>
              <a:alphaOff val="0"/>
            </a:schemeClr>
          </a:solidFill>
          <a:prstDash val="solid"/>
          <a:miter/>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Futura Bk BT" pitchFamily="34" charset="0"/>
            </a:rPr>
            <a:t>Pupils who excel in areas requiring </a:t>
          </a:r>
          <a:r>
            <a:rPr lang="en-GB" sz="1800" kern="1200" dirty="0" err="1">
              <a:latin typeface="Futura Bk BT" pitchFamily="34" charset="0"/>
            </a:rPr>
            <a:t>visio</a:t>
          </a:r>
          <a:r>
            <a:rPr lang="en-GB" sz="1800" kern="1200" dirty="0">
              <a:latin typeface="Futura Bk BT" pitchFamily="34" charset="0"/>
            </a:rPr>
            <a:t>-spatial skills or practical abilities e.g. Art, Dance, Drama, Music, Sport.</a:t>
          </a:r>
          <a:endParaRPr lang="en-US" sz="1800" kern="1200" dirty="0"/>
        </a:p>
      </dsp:txBody>
      <dsp:txXfrm>
        <a:off x="2438400" y="2370584"/>
        <a:ext cx="2932063" cy="1451073"/>
      </dsp:txXfrm>
    </dsp:sp>
    <dsp:sp modelId="{F3847FE8-C8CA-2441-B696-86C2E829D097}">
      <dsp:nvSpPr>
        <dsp:cNvPr id="0" name=""/>
        <dsp:cNvSpPr/>
      </dsp:nvSpPr>
      <dsp:spPr>
        <a:xfrm>
          <a:off x="0" y="2128738"/>
          <a:ext cx="2438400" cy="1934765"/>
        </a:xfrm>
        <a:prstGeom prst="round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US" sz="4000" kern="1200" dirty="0"/>
            <a:t>Talented</a:t>
          </a:r>
        </a:p>
      </dsp:txBody>
      <dsp:txXfrm>
        <a:off x="94447" y="2223185"/>
        <a:ext cx="2249506" cy="17458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0E998-2C74-5144-9E9E-C624130A26D0}">
      <dsp:nvSpPr>
        <dsp:cNvPr id="0" name=""/>
        <dsp:cNvSpPr/>
      </dsp:nvSpPr>
      <dsp:spPr>
        <a:xfrm>
          <a:off x="2034450" y="265515"/>
          <a:ext cx="3603117" cy="3603117"/>
        </a:xfrm>
        <a:prstGeom prst="pie">
          <a:avLst>
            <a:gd name="adj1" fmla="val 16200000"/>
            <a:gd name="adj2" fmla="val 2052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low</a:t>
          </a:r>
        </a:p>
        <a:p>
          <a:pPr marL="0" lvl="0" indent="0" algn="ctr" defTabSz="711200">
            <a:lnSpc>
              <a:spcPct val="90000"/>
            </a:lnSpc>
            <a:spcBef>
              <a:spcPct val="0"/>
            </a:spcBef>
            <a:spcAft>
              <a:spcPct val="35000"/>
            </a:spcAft>
            <a:buNone/>
          </a:pPr>
          <a:r>
            <a:rPr lang="en-US" sz="1600" kern="1200" dirty="0"/>
            <a:t>self</a:t>
          </a:r>
        </a:p>
        <a:p>
          <a:pPr marL="0" lvl="0" indent="0" algn="ctr" defTabSz="711200">
            <a:lnSpc>
              <a:spcPct val="90000"/>
            </a:lnSpc>
            <a:spcBef>
              <a:spcPct val="0"/>
            </a:spcBef>
            <a:spcAft>
              <a:spcPct val="35000"/>
            </a:spcAft>
            <a:buNone/>
          </a:pPr>
          <a:r>
            <a:rPr lang="en-US" sz="1600" kern="1200" dirty="0"/>
            <a:t>esteem</a:t>
          </a:r>
        </a:p>
      </dsp:txBody>
      <dsp:txXfrm>
        <a:off x="3914076" y="871182"/>
        <a:ext cx="1158144" cy="772096"/>
      </dsp:txXfrm>
    </dsp:sp>
    <dsp:sp modelId="{FEAAB7CA-E72C-4F47-B733-33D2A246C34E}">
      <dsp:nvSpPr>
        <dsp:cNvPr id="0" name=""/>
        <dsp:cNvSpPr/>
      </dsp:nvSpPr>
      <dsp:spPr>
        <a:xfrm>
          <a:off x="2065334" y="361598"/>
          <a:ext cx="3603117" cy="3603117"/>
        </a:xfrm>
        <a:prstGeom prst="pie">
          <a:avLst>
            <a:gd name="adj1" fmla="val 20520000"/>
            <a:gd name="adj2" fmla="val 324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poor results</a:t>
          </a:r>
        </a:p>
      </dsp:txBody>
      <dsp:txXfrm>
        <a:off x="4385913" y="2007879"/>
        <a:ext cx="1072356" cy="857885"/>
      </dsp:txXfrm>
    </dsp:sp>
    <dsp:sp modelId="{9F8A510A-6A27-E94C-83B1-6C991B175416}">
      <dsp:nvSpPr>
        <dsp:cNvPr id="0" name=""/>
        <dsp:cNvSpPr/>
      </dsp:nvSpPr>
      <dsp:spPr>
        <a:xfrm>
          <a:off x="1983835" y="420792"/>
          <a:ext cx="3603117" cy="3603117"/>
        </a:xfrm>
        <a:prstGeom prst="pie">
          <a:avLst>
            <a:gd name="adj1" fmla="val 3240000"/>
            <a:gd name="adj2" fmla="val 756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bored</a:t>
          </a:r>
        </a:p>
      </dsp:txBody>
      <dsp:txXfrm>
        <a:off x="3270662" y="2951553"/>
        <a:ext cx="1029462" cy="943673"/>
      </dsp:txXfrm>
    </dsp:sp>
    <dsp:sp modelId="{E434FA8D-39A8-1E4B-963C-C8E593276B5F}">
      <dsp:nvSpPr>
        <dsp:cNvPr id="0" name=""/>
        <dsp:cNvSpPr/>
      </dsp:nvSpPr>
      <dsp:spPr>
        <a:xfrm>
          <a:off x="1902335" y="361598"/>
          <a:ext cx="3603117" cy="3603117"/>
        </a:xfrm>
        <a:prstGeom prst="pie">
          <a:avLst>
            <a:gd name="adj1" fmla="val 7560000"/>
            <a:gd name="adj2" fmla="val 1188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easily</a:t>
          </a:r>
        </a:p>
        <a:p>
          <a:pPr marL="0" lvl="0" indent="0" algn="ctr" defTabSz="711200">
            <a:lnSpc>
              <a:spcPct val="90000"/>
            </a:lnSpc>
            <a:spcBef>
              <a:spcPct val="0"/>
            </a:spcBef>
            <a:spcAft>
              <a:spcPct val="35000"/>
            </a:spcAft>
            <a:buNone/>
          </a:pPr>
          <a:r>
            <a:rPr lang="en-US" sz="1600" kern="1200" dirty="0"/>
            <a:t>distracted</a:t>
          </a:r>
        </a:p>
      </dsp:txBody>
      <dsp:txXfrm>
        <a:off x="2112517" y="2007879"/>
        <a:ext cx="1072356" cy="857885"/>
      </dsp:txXfrm>
    </dsp:sp>
    <dsp:sp modelId="{39DDF8C7-1C03-174A-B593-737BD60D3B49}">
      <dsp:nvSpPr>
        <dsp:cNvPr id="0" name=""/>
        <dsp:cNvSpPr/>
      </dsp:nvSpPr>
      <dsp:spPr>
        <a:xfrm>
          <a:off x="1933219" y="265515"/>
          <a:ext cx="3603117" cy="3603117"/>
        </a:xfrm>
        <a:prstGeom prst="pie">
          <a:avLst>
            <a:gd name="adj1" fmla="val 11880000"/>
            <a:gd name="adj2" fmla="val 16200000"/>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lack of effort</a:t>
          </a:r>
        </a:p>
      </dsp:txBody>
      <dsp:txXfrm>
        <a:off x="2498566" y="871182"/>
        <a:ext cx="1158144" cy="772096"/>
      </dsp:txXfrm>
    </dsp:sp>
    <dsp:sp modelId="{682CA2B2-06AA-E041-8BB3-995924E3B20D}">
      <dsp:nvSpPr>
        <dsp:cNvPr id="0" name=""/>
        <dsp:cNvSpPr/>
      </dsp:nvSpPr>
      <dsp:spPr>
        <a:xfrm>
          <a:off x="1811230" y="42465"/>
          <a:ext cx="4049217" cy="4049217"/>
        </a:xfrm>
        <a:prstGeom prst="circularArrow">
          <a:avLst>
            <a:gd name="adj1" fmla="val 5085"/>
            <a:gd name="adj2" fmla="val 327528"/>
            <a:gd name="adj3" fmla="val 20192361"/>
            <a:gd name="adj4" fmla="val 16200324"/>
            <a:gd name="adj5" fmla="val 5932"/>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sp>
    <dsp:sp modelId="{348FF489-26D0-644D-B569-C226A09116CB}">
      <dsp:nvSpPr>
        <dsp:cNvPr id="0" name=""/>
        <dsp:cNvSpPr/>
      </dsp:nvSpPr>
      <dsp:spPr>
        <a:xfrm>
          <a:off x="1842532" y="138516"/>
          <a:ext cx="4049217" cy="4049217"/>
        </a:xfrm>
        <a:prstGeom prst="circularArrow">
          <a:avLst>
            <a:gd name="adj1" fmla="val 5085"/>
            <a:gd name="adj2" fmla="val 327528"/>
            <a:gd name="adj3" fmla="val 2912753"/>
            <a:gd name="adj4" fmla="val 20519953"/>
            <a:gd name="adj5" fmla="val 5932"/>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sp>
    <dsp:sp modelId="{677915A1-6A5D-5741-AE2D-FFECD76790DB}">
      <dsp:nvSpPr>
        <dsp:cNvPr id="0" name=""/>
        <dsp:cNvSpPr/>
      </dsp:nvSpPr>
      <dsp:spPr>
        <a:xfrm>
          <a:off x="1760784" y="197891"/>
          <a:ext cx="4049217" cy="4049217"/>
        </a:xfrm>
        <a:prstGeom prst="circularArrow">
          <a:avLst>
            <a:gd name="adj1" fmla="val 5085"/>
            <a:gd name="adj2" fmla="val 327528"/>
            <a:gd name="adj3" fmla="val 7232777"/>
            <a:gd name="adj4" fmla="val 3239695"/>
            <a:gd name="adj5" fmla="val 5932"/>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sp>
    <dsp:sp modelId="{2E0529CA-5A86-AA4F-95DD-1E5EF859DEB0}">
      <dsp:nvSpPr>
        <dsp:cNvPr id="0" name=""/>
        <dsp:cNvSpPr/>
      </dsp:nvSpPr>
      <dsp:spPr>
        <a:xfrm>
          <a:off x="1679036" y="138516"/>
          <a:ext cx="4049217" cy="4049217"/>
        </a:xfrm>
        <a:prstGeom prst="circularArrow">
          <a:avLst>
            <a:gd name="adj1" fmla="val 5085"/>
            <a:gd name="adj2" fmla="val 327528"/>
            <a:gd name="adj3" fmla="val 11552519"/>
            <a:gd name="adj4" fmla="val 7559718"/>
            <a:gd name="adj5" fmla="val 5932"/>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sp>
    <dsp:sp modelId="{6D180D23-F5B3-F041-B617-DAF4AD097367}">
      <dsp:nvSpPr>
        <dsp:cNvPr id="0" name=""/>
        <dsp:cNvSpPr/>
      </dsp:nvSpPr>
      <dsp:spPr>
        <a:xfrm>
          <a:off x="1710339" y="42465"/>
          <a:ext cx="4049217" cy="4049217"/>
        </a:xfrm>
        <a:prstGeom prst="circularArrow">
          <a:avLst>
            <a:gd name="adj1" fmla="val 5085"/>
            <a:gd name="adj2" fmla="val 327528"/>
            <a:gd name="adj3" fmla="val 15872148"/>
            <a:gd name="adj4" fmla="val 11880111"/>
            <a:gd name="adj5" fmla="val 5932"/>
          </a:avLst>
        </a:prstGeom>
        <a:blipFill rotWithShape="1">
          <a:blip xmlns:r="http://schemas.openxmlformats.org/officeDocument/2006/relationships" r:embed="rId1">
            <a:duotone>
              <a:schemeClr val="accent1">
                <a:tint val="60000"/>
                <a:hueOff val="0"/>
                <a:satOff val="0"/>
                <a:lumOff val="0"/>
                <a:alphaOff val="0"/>
                <a:shade val="70000"/>
                <a:satMod val="120000"/>
              </a:schemeClr>
              <a:schemeClr val="accent1">
                <a:tint val="60000"/>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32421-AD53-C744-B276-7499DBC693EC}">
      <dsp:nvSpPr>
        <dsp:cNvPr id="0" name=""/>
        <dsp:cNvSpPr/>
      </dsp:nvSpPr>
      <dsp:spPr>
        <a:xfrm>
          <a:off x="0" y="606896"/>
          <a:ext cx="2365870" cy="1419522"/>
        </a:xfrm>
        <a:prstGeom prst="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Questioning techniques</a:t>
          </a:r>
        </a:p>
      </dsp:txBody>
      <dsp:txXfrm>
        <a:off x="0" y="606896"/>
        <a:ext cx="2365870" cy="1419522"/>
      </dsp:txXfrm>
    </dsp:sp>
    <dsp:sp modelId="{776A2001-7F8D-2D40-B52C-29A3B9812F23}">
      <dsp:nvSpPr>
        <dsp:cNvPr id="0" name=""/>
        <dsp:cNvSpPr/>
      </dsp:nvSpPr>
      <dsp:spPr>
        <a:xfrm>
          <a:off x="2602458" y="606896"/>
          <a:ext cx="2365870" cy="1419522"/>
        </a:xfrm>
        <a:prstGeom prst="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Independent learning</a:t>
          </a:r>
        </a:p>
      </dsp:txBody>
      <dsp:txXfrm>
        <a:off x="2602458" y="606896"/>
        <a:ext cx="2365870" cy="1419522"/>
      </dsp:txXfrm>
    </dsp:sp>
    <dsp:sp modelId="{E9A28FC7-4DD7-184B-9346-048C819CD67F}">
      <dsp:nvSpPr>
        <dsp:cNvPr id="0" name=""/>
        <dsp:cNvSpPr/>
      </dsp:nvSpPr>
      <dsp:spPr>
        <a:xfrm>
          <a:off x="5204916" y="606896"/>
          <a:ext cx="2365870" cy="1419522"/>
        </a:xfrm>
        <a:prstGeom prst="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Enriched opportunities e.g. different texts </a:t>
          </a:r>
        </a:p>
      </dsp:txBody>
      <dsp:txXfrm>
        <a:off x="5204916" y="606896"/>
        <a:ext cx="2365870" cy="1419522"/>
      </dsp:txXfrm>
    </dsp:sp>
    <dsp:sp modelId="{64DFC44B-756A-BA4E-A23D-A6F52B9FA1D1}">
      <dsp:nvSpPr>
        <dsp:cNvPr id="0" name=""/>
        <dsp:cNvSpPr/>
      </dsp:nvSpPr>
      <dsp:spPr>
        <a:xfrm>
          <a:off x="1301229" y="2263006"/>
          <a:ext cx="2365870" cy="1419522"/>
        </a:xfrm>
        <a:prstGeom prst="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More challenge and detail</a:t>
          </a:r>
        </a:p>
      </dsp:txBody>
      <dsp:txXfrm>
        <a:off x="1301229" y="2263006"/>
        <a:ext cx="2365870" cy="1419522"/>
      </dsp:txXfrm>
    </dsp:sp>
    <dsp:sp modelId="{C6D5B9FD-AA39-3143-B3EC-7A2609A29555}">
      <dsp:nvSpPr>
        <dsp:cNvPr id="0" name=""/>
        <dsp:cNvSpPr/>
      </dsp:nvSpPr>
      <dsp:spPr>
        <a:xfrm>
          <a:off x="3903687" y="2263006"/>
          <a:ext cx="2365870" cy="1419522"/>
        </a:xfrm>
        <a:prstGeom prst="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Higher order thinking</a:t>
          </a:r>
        </a:p>
      </dsp:txBody>
      <dsp:txXfrm>
        <a:off x="3903687" y="2263006"/>
        <a:ext cx="2365870" cy="14195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81342-A701-8449-9D9D-B444EF64C035}">
      <dsp:nvSpPr>
        <dsp:cNvPr id="0" name=""/>
        <dsp:cNvSpPr/>
      </dsp:nvSpPr>
      <dsp:spPr>
        <a:xfrm>
          <a:off x="3028314" y="0"/>
          <a:ext cx="4542472" cy="1340445"/>
        </a:xfrm>
        <a:prstGeom prst="rightArrow">
          <a:avLst>
            <a:gd name="adj1" fmla="val 75000"/>
            <a:gd name="adj2" fmla="val 50000"/>
          </a:avLst>
        </a:prstGeom>
        <a:solidFill>
          <a:schemeClr val="accent1">
            <a:alpha val="90000"/>
            <a:tint val="40000"/>
            <a:hueOff val="0"/>
            <a:satOff val="0"/>
            <a:lumOff val="0"/>
            <a:alphaOff val="0"/>
          </a:schemeClr>
        </a:solidFill>
        <a:ln w="38100" cap="flat" cmpd="sng" algn="ctr">
          <a:solidFill>
            <a:schemeClr val="accent1">
              <a:alpha val="90000"/>
              <a:tint val="40000"/>
              <a:hueOff val="0"/>
              <a:satOff val="0"/>
              <a:lumOff val="0"/>
              <a:alphaOff val="0"/>
            </a:schemeClr>
          </a:solidFill>
          <a:prstDash val="solid"/>
          <a:miter/>
        </a:ln>
        <a:effectLst/>
      </dsp:spPr>
      <dsp:style>
        <a:lnRef idx="1">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Assessment for learning strategies</a:t>
          </a:r>
        </a:p>
        <a:p>
          <a:pPr marL="171450" lvl="1" indent="-171450" algn="l" defTabSz="844550">
            <a:lnSpc>
              <a:spcPct val="90000"/>
            </a:lnSpc>
            <a:spcBef>
              <a:spcPct val="0"/>
            </a:spcBef>
            <a:spcAft>
              <a:spcPct val="15000"/>
            </a:spcAft>
            <a:buChar char="•"/>
          </a:pPr>
          <a:r>
            <a:rPr lang="en-US" sz="1900" kern="1200" dirty="0"/>
            <a:t>Characteristics, e.g. problem solving, depth of understanding, curiosity</a:t>
          </a:r>
        </a:p>
      </dsp:txBody>
      <dsp:txXfrm>
        <a:off x="3028314" y="167556"/>
        <a:ext cx="4039805" cy="1005333"/>
      </dsp:txXfrm>
    </dsp:sp>
    <dsp:sp modelId="{B825A19C-EF06-1A46-ACFD-D42FBD6CC35F}">
      <dsp:nvSpPr>
        <dsp:cNvPr id="0" name=""/>
        <dsp:cNvSpPr/>
      </dsp:nvSpPr>
      <dsp:spPr>
        <a:xfrm>
          <a:off x="0" y="0"/>
          <a:ext cx="3028314" cy="1340445"/>
        </a:xfrm>
        <a:prstGeom prst="round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Qualitative</a:t>
          </a:r>
        </a:p>
      </dsp:txBody>
      <dsp:txXfrm>
        <a:off x="65435" y="65435"/>
        <a:ext cx="2897444" cy="1209575"/>
      </dsp:txXfrm>
    </dsp:sp>
    <dsp:sp modelId="{C34FD888-E29D-854D-889F-857E52E2B24B}">
      <dsp:nvSpPr>
        <dsp:cNvPr id="0" name=""/>
        <dsp:cNvSpPr/>
      </dsp:nvSpPr>
      <dsp:spPr>
        <a:xfrm>
          <a:off x="3028314" y="1474489"/>
          <a:ext cx="4542472" cy="1340445"/>
        </a:xfrm>
        <a:prstGeom prst="rightArrow">
          <a:avLst>
            <a:gd name="adj1" fmla="val 75000"/>
            <a:gd name="adj2" fmla="val 50000"/>
          </a:avLst>
        </a:prstGeom>
        <a:solidFill>
          <a:schemeClr val="accent1">
            <a:alpha val="90000"/>
            <a:tint val="40000"/>
            <a:hueOff val="0"/>
            <a:satOff val="0"/>
            <a:lumOff val="0"/>
            <a:alphaOff val="0"/>
          </a:schemeClr>
        </a:solidFill>
        <a:ln w="38100" cap="flat" cmpd="sng" algn="ctr">
          <a:solidFill>
            <a:schemeClr val="accent1">
              <a:alpha val="90000"/>
              <a:tint val="40000"/>
              <a:hueOff val="0"/>
              <a:satOff val="0"/>
              <a:lumOff val="0"/>
              <a:alphaOff val="0"/>
            </a:schemeClr>
          </a:solidFill>
          <a:prstDash val="solid"/>
          <a:miter/>
        </a:ln>
        <a:effectLst/>
      </dsp:spPr>
      <dsp:style>
        <a:lnRef idx="1">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Class tests</a:t>
          </a:r>
        </a:p>
        <a:p>
          <a:pPr marL="171450" lvl="1" indent="-171450" algn="l" defTabSz="844550">
            <a:lnSpc>
              <a:spcPct val="90000"/>
            </a:lnSpc>
            <a:spcBef>
              <a:spcPct val="0"/>
            </a:spcBef>
            <a:spcAft>
              <a:spcPct val="15000"/>
            </a:spcAft>
            <a:buChar char="•"/>
          </a:pPr>
          <a:r>
            <a:rPr lang="en-US" sz="1900" kern="1200" dirty="0" err="1"/>
            <a:t>NfER</a:t>
          </a:r>
          <a:r>
            <a:rPr lang="en-US" sz="1900" kern="1200" dirty="0"/>
            <a:t> tests </a:t>
          </a:r>
        </a:p>
        <a:p>
          <a:pPr marL="171450" lvl="1" indent="-171450" algn="l" defTabSz="844550">
            <a:lnSpc>
              <a:spcPct val="90000"/>
            </a:lnSpc>
            <a:spcBef>
              <a:spcPct val="0"/>
            </a:spcBef>
            <a:spcAft>
              <a:spcPct val="15000"/>
            </a:spcAft>
            <a:buChar char="•"/>
          </a:pPr>
          <a:r>
            <a:rPr lang="en-US" sz="1900" kern="1200" dirty="0"/>
            <a:t>LNF</a:t>
          </a:r>
        </a:p>
      </dsp:txBody>
      <dsp:txXfrm>
        <a:off x="3028314" y="1642045"/>
        <a:ext cx="4039805" cy="1005333"/>
      </dsp:txXfrm>
    </dsp:sp>
    <dsp:sp modelId="{28BD327B-34E9-CE46-8FC6-77116A5A47DB}">
      <dsp:nvSpPr>
        <dsp:cNvPr id="0" name=""/>
        <dsp:cNvSpPr/>
      </dsp:nvSpPr>
      <dsp:spPr>
        <a:xfrm>
          <a:off x="0" y="1474489"/>
          <a:ext cx="3028314" cy="1340445"/>
        </a:xfrm>
        <a:prstGeom prst="round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Quantitative</a:t>
          </a:r>
        </a:p>
      </dsp:txBody>
      <dsp:txXfrm>
        <a:off x="65435" y="1539924"/>
        <a:ext cx="2897444" cy="1209575"/>
      </dsp:txXfrm>
    </dsp:sp>
    <dsp:sp modelId="{80F047DF-5D85-5C4F-A768-A559BF51A15B}">
      <dsp:nvSpPr>
        <dsp:cNvPr id="0" name=""/>
        <dsp:cNvSpPr/>
      </dsp:nvSpPr>
      <dsp:spPr>
        <a:xfrm>
          <a:off x="3028314" y="2948979"/>
          <a:ext cx="4542472" cy="1340445"/>
        </a:xfrm>
        <a:prstGeom prst="rightArrow">
          <a:avLst>
            <a:gd name="adj1" fmla="val 75000"/>
            <a:gd name="adj2" fmla="val 50000"/>
          </a:avLst>
        </a:prstGeom>
        <a:solidFill>
          <a:schemeClr val="accent1">
            <a:alpha val="90000"/>
            <a:tint val="40000"/>
            <a:hueOff val="0"/>
            <a:satOff val="0"/>
            <a:lumOff val="0"/>
            <a:alphaOff val="0"/>
          </a:schemeClr>
        </a:solidFill>
        <a:ln w="38100" cap="flat" cmpd="sng" algn="ctr">
          <a:solidFill>
            <a:schemeClr val="accent1">
              <a:alpha val="90000"/>
              <a:tint val="40000"/>
              <a:hueOff val="0"/>
              <a:satOff val="0"/>
              <a:lumOff val="0"/>
              <a:alphaOff val="0"/>
            </a:schemeClr>
          </a:solidFill>
          <a:prstDash val="solid"/>
          <a:miter/>
        </a:ln>
        <a:effectLst/>
      </dsp:spPr>
      <dsp:style>
        <a:lnRef idx="1">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Dialogue with e.g. parents/</a:t>
          </a:r>
          <a:r>
            <a:rPr lang="en-US" sz="1900" kern="1200" dirty="0" err="1"/>
            <a:t>carers</a:t>
          </a:r>
          <a:r>
            <a:rPr lang="en-US" sz="1900" kern="1200" dirty="0"/>
            <a:t>, colleagues, pupils themselves</a:t>
          </a:r>
        </a:p>
        <a:p>
          <a:pPr marL="171450" lvl="1" indent="-171450" algn="l" defTabSz="844550">
            <a:lnSpc>
              <a:spcPct val="90000"/>
            </a:lnSpc>
            <a:spcBef>
              <a:spcPct val="0"/>
            </a:spcBef>
            <a:spcAft>
              <a:spcPct val="15000"/>
            </a:spcAft>
            <a:buChar char="•"/>
          </a:pPr>
          <a:endParaRPr lang="en-US" sz="1900" kern="1200" dirty="0"/>
        </a:p>
      </dsp:txBody>
      <dsp:txXfrm>
        <a:off x="3028314" y="3116535"/>
        <a:ext cx="4039805" cy="1005333"/>
      </dsp:txXfrm>
    </dsp:sp>
    <dsp:sp modelId="{D7715A87-AA13-4042-9E53-E23CAE12D78F}">
      <dsp:nvSpPr>
        <dsp:cNvPr id="0" name=""/>
        <dsp:cNvSpPr/>
      </dsp:nvSpPr>
      <dsp:spPr>
        <a:xfrm>
          <a:off x="0" y="2948979"/>
          <a:ext cx="3028314" cy="1340445"/>
        </a:xfrm>
        <a:prstGeom prst="roundRect">
          <a:avLst/>
        </a:prstGeom>
        <a:blipFill rotWithShape="1">
          <a:blip xmlns:r="http://schemas.openxmlformats.org/officeDocument/2006/relationships" r:embed="rId1">
            <a:duotone>
              <a:schemeClr val="accent1">
                <a:hueOff val="0"/>
                <a:satOff val="0"/>
                <a:lumOff val="0"/>
                <a:alphaOff val="0"/>
                <a:shade val="70000"/>
                <a:satMod val="120000"/>
              </a:schemeClr>
              <a:schemeClr val="accent1">
                <a:hueOff val="0"/>
                <a:satOff val="0"/>
                <a:lumOff val="0"/>
                <a:alphaOff val="0"/>
                <a:tint val="70000"/>
                <a:satMod val="135000"/>
              </a:schemeClr>
            </a:duotone>
          </a:blip>
          <a:tile tx="0" ty="0" sx="40000" sy="40000" flip="none" algn="tl"/>
        </a:blipFill>
        <a:ln>
          <a:noFill/>
        </a:ln>
        <a:effectLst>
          <a:outerShdw blurRad="38100" dist="25400" dir="5400000"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Other</a:t>
          </a:r>
        </a:p>
      </dsp:txBody>
      <dsp:txXfrm>
        <a:off x="65435" y="3014414"/>
        <a:ext cx="2897444" cy="1209575"/>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0D7948-588E-BE49-8947-A97EF9F3121F}" type="datetimeFigureOut">
              <a:rPr lang="en-US" smtClean="0"/>
              <a:pPr/>
              <a:t>2/25/19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A5AABB-9A28-6C41-88D3-0ED775A1A1C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1BC9815-9632-4698-9900-22438DD4A2F5}" type="slidenum">
              <a:rPr lang="en-US" smtClean="0"/>
              <a:pPr/>
              <a:t>5</a:t>
            </a:fld>
            <a:endParaRPr lang="en-US"/>
          </a:p>
        </p:txBody>
      </p:sp>
    </p:spTree>
    <p:extLst>
      <p:ext uri="{BB962C8B-B14F-4D97-AF65-F5344CB8AC3E}">
        <p14:creationId xmlns:p14="http://schemas.microsoft.com/office/powerpoint/2010/main" val="1932664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1BC9815-9632-4698-9900-22438DD4A2F5}" type="slidenum">
              <a:rPr lang="en-US" smtClean="0"/>
              <a:pPr/>
              <a:t>6</a:t>
            </a:fld>
            <a:endParaRPr lang="en-US"/>
          </a:p>
        </p:txBody>
      </p:sp>
    </p:spTree>
    <p:extLst>
      <p:ext uri="{BB962C8B-B14F-4D97-AF65-F5344CB8AC3E}">
        <p14:creationId xmlns:p14="http://schemas.microsoft.com/office/powerpoint/2010/main" val="1179594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661347-2158-1E45-B192-D401EB262B2A}" type="slidenum">
              <a:rPr lang="en-US" smtClean="0"/>
              <a:pPr/>
              <a:t>11</a:t>
            </a:fld>
            <a:endParaRPr lang="en-US"/>
          </a:p>
        </p:txBody>
      </p:sp>
    </p:spTree>
    <p:extLst>
      <p:ext uri="{BB962C8B-B14F-4D97-AF65-F5344CB8AC3E}">
        <p14:creationId xmlns:p14="http://schemas.microsoft.com/office/powerpoint/2010/main" val="3895600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1BC9815-9632-4698-9900-22438DD4A2F5}" type="slidenum">
              <a:rPr lang="en-US" smtClean="0"/>
              <a:pPr/>
              <a:t>14</a:t>
            </a:fld>
            <a:endParaRPr lang="en-US"/>
          </a:p>
        </p:txBody>
      </p:sp>
    </p:spTree>
    <p:extLst>
      <p:ext uri="{BB962C8B-B14F-4D97-AF65-F5344CB8AC3E}">
        <p14:creationId xmlns:p14="http://schemas.microsoft.com/office/powerpoint/2010/main" val="2352862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1BC9815-9632-4698-9900-22438DD4A2F5}" type="slidenum">
              <a:rPr lang="en-US" smtClean="0"/>
              <a:pPr/>
              <a:t>16</a:t>
            </a:fld>
            <a:endParaRPr lang="en-US"/>
          </a:p>
        </p:txBody>
      </p:sp>
    </p:spTree>
    <p:extLst>
      <p:ext uri="{BB962C8B-B14F-4D97-AF65-F5344CB8AC3E}">
        <p14:creationId xmlns:p14="http://schemas.microsoft.com/office/powerpoint/2010/main" val="2823419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en-GB"/>
              <a:t>Click to edit Master title style</a:t>
            </a:r>
            <a:endParaRPr/>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US"/>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en-GB"/>
              <a:t>Click to edit Master title style</a:t>
            </a:r>
            <a:endParaRPr/>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US"/>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
        <p:nvSpPr>
          <p:cNvPr id="14" name="Picture Placeholder 13"/>
          <p:cNvSpPr>
            <a:spLocks noGrp="1"/>
          </p:cNvSpPr>
          <p:nvPr>
            <p:ph type="pic" sz="quarter" idx="12"/>
          </p:nvPr>
        </p:nvSpPr>
        <p:spPr>
          <a:xfrm>
            <a:off x="3307977" y="950260"/>
            <a:ext cx="2528046" cy="2528046"/>
          </a:xfrm>
          <a:prstGeom prst="ellipse">
            <a:avLst/>
          </a:prstGeom>
          <a:solidFill>
            <a:schemeClr val="bg1">
              <a:lumMod val="85000"/>
            </a:schemeClr>
          </a:solidFill>
          <a:ln w="101600">
            <a:noFill/>
            <a:miter lim="800000"/>
          </a:ln>
          <a:effectLst>
            <a:innerShdw blurRad="762000">
              <a:schemeClr val="accent1">
                <a:alpha val="80000"/>
              </a:schemeClr>
            </a:innerShdw>
            <a:softEdge rad="317500"/>
          </a:effectLst>
        </p:spPr>
        <p:txBody>
          <a:bodyPr vert="horz" lIns="91440" tIns="45720" rIns="91440" bIns="45720" rtlCol="0">
            <a:normAutofit/>
          </a:bodyPr>
          <a:lstStyle>
            <a:lvl1pPr marL="0" indent="0" algn="ctr" defTabSz="914400" rtl="0" eaLnBrk="1" latinLnBrk="0" hangingPunct="1">
              <a:spcBef>
                <a:spcPts val="2400"/>
              </a:spcBef>
              <a:buClr>
                <a:schemeClr val="accent1">
                  <a:lumMod val="60000"/>
                  <a:lumOff val="40000"/>
                </a:schemeClr>
              </a:buClr>
              <a:buFont typeface="Candara" pitchFamily="34" charset="0"/>
              <a:buNone/>
              <a:defRPr sz="2400" kern="1200">
                <a:solidFill>
                  <a:schemeClr val="tx2"/>
                </a:solidFill>
                <a:latin typeface="+mn-lt"/>
                <a:ea typeface="+mn-ea"/>
                <a:cs typeface="+mn-cs"/>
              </a:defRPr>
            </a:lvl1pPr>
          </a:lstStyle>
          <a:p>
            <a:r>
              <a:rPr lang="en-GB"/>
              <a:t>Click icon to add picture</a:t>
            </a:r>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854200" y="1851212"/>
            <a:ext cx="5446714" cy="1730375"/>
          </a:xfrm>
        </p:spPr>
        <p:txBody>
          <a:bodyPr anchor="b" anchorCtr="0"/>
          <a:lstStyle>
            <a:lvl1pPr algn="ctr">
              <a:lnSpc>
                <a:spcPts val="6800"/>
              </a:lnSpc>
              <a:defRPr sz="6500" b="0" cap="none" baseline="0">
                <a:latin typeface="+mj-lt"/>
              </a:defRPr>
            </a:lvl1pPr>
          </a:lstStyle>
          <a:p>
            <a:r>
              <a:rPr lang="en-GB"/>
              <a:t>Click to edit Master title style</a:t>
            </a:r>
            <a:endParaRPr/>
          </a:p>
        </p:txBody>
      </p:sp>
      <p:sp>
        <p:nvSpPr>
          <p:cNvPr id="3" name="Text Placeholder 2"/>
          <p:cNvSpPr>
            <a:spLocks noGrp="1"/>
          </p:cNvSpPr>
          <p:nvPr>
            <p:ph type="body" idx="1"/>
          </p:nvPr>
        </p:nvSpPr>
        <p:spPr>
          <a:xfrm>
            <a:off x="1854200" y="3576918"/>
            <a:ext cx="5446714" cy="829982"/>
          </a:xfrm>
        </p:spPr>
        <p:txBody>
          <a:bodyPr anchor="t" anchorCtr="0">
            <a:normAutofit/>
          </a:bodyPr>
          <a:lstStyle>
            <a:lvl1pPr marL="0" indent="0" algn="ctr">
              <a:spcBef>
                <a:spcPts val="300"/>
              </a:spcBef>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a:t>‹#›</a:t>
            </a:fld>
            <a:endParaRPr kumimoji="0" lang="en-US" dirty="0">
              <a:solidFill>
                <a:schemeClr val="accent3">
                  <a:shade val="75000"/>
                </a:schemeClr>
              </a:solidFill>
            </a:endParaRPr>
          </a:p>
        </p:txBody>
      </p:sp>
      <p:grpSp>
        <p:nvGrpSpPr>
          <p:cNvPr id="7" name="Group 9"/>
          <p:cNvGrpSpPr/>
          <p:nvPr/>
        </p:nvGrpSpPr>
        <p:grpSpPr>
          <a:xfrm>
            <a:off x="0" y="0"/>
            <a:ext cx="9144000" cy="1191256"/>
            <a:chOff x="0" y="0"/>
            <a:chExt cx="9144000" cy="1191256"/>
          </a:xfrm>
        </p:grpSpPr>
        <p:pic>
          <p:nvPicPr>
            <p:cNvPr id="8" name="Picture 7"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9" name="Picture 8"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grpSp>
        <p:nvGrpSpPr>
          <p:cNvPr id="10" name="Group 10"/>
          <p:cNvGrpSpPr/>
          <p:nvPr/>
        </p:nvGrpSpPr>
        <p:grpSpPr>
          <a:xfrm flipV="1">
            <a:off x="0" y="5666744"/>
            <a:ext cx="9144000" cy="1191256"/>
            <a:chOff x="0" y="0"/>
            <a:chExt cx="9144000" cy="1191256"/>
          </a:xfrm>
        </p:grpSpPr>
        <p:pic>
          <p:nvPicPr>
            <p:cNvPr id="12" name="Picture 11"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13" name="Picture 12"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pic>
        <p:nvPicPr>
          <p:cNvPr id="14" name="Picture 13" descr="HR-Color.png"/>
          <p:cNvPicPr>
            <a:picLocks noChangeAspect="1"/>
          </p:cNvPicPr>
          <p:nvPr/>
        </p:nvPicPr>
        <p:blipFill>
          <a:blip r:embed="rId4"/>
          <a:stretch>
            <a:fillRect/>
          </a:stretch>
        </p:blipFill>
        <p:spPr>
          <a:xfrm>
            <a:off x="1554480" y="3258805"/>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p:cNvGrpSpPr/>
          <p:nvPr/>
        </p:nvGrpSpPr>
        <p:grpSpPr>
          <a:xfrm>
            <a:off x="0" y="1372650"/>
            <a:ext cx="9144000" cy="5485350"/>
            <a:chOff x="0" y="1372650"/>
            <a:chExt cx="9144000" cy="5485350"/>
          </a:xfrm>
        </p:grpSpPr>
        <p:pic>
          <p:nvPicPr>
            <p:cNvPr id="9" name="Picture 8"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0" name="Picture 9"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92162"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4766534"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Date Placeholder 4"/>
          <p:cNvSpPr>
            <a:spLocks noGrp="1"/>
          </p:cNvSpPr>
          <p:nvPr>
            <p:ph type="dt" sz="half" idx="10"/>
          </p:nvPr>
        </p:nvSpPr>
        <p:spPr/>
        <p:txBody>
          <a:bodyPr/>
          <a:lstStyle/>
          <a:p>
            <a:fld id="{390F7E08-CD7D-124B-9106-FA8A71DECAF0}" type="datetimeFigureOut">
              <a:rPr lang="en-US" smtClean="0"/>
              <a:pPr/>
              <a:t>2/25/19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p:cNvGrpSpPr/>
          <p:nvPr/>
        </p:nvGrpSpPr>
        <p:grpSpPr>
          <a:xfrm>
            <a:off x="0" y="1372650"/>
            <a:ext cx="9144000" cy="5485350"/>
            <a:chOff x="0" y="1372650"/>
            <a:chExt cx="9144000" cy="5485350"/>
          </a:xfrm>
        </p:grpSpPr>
        <p:pic>
          <p:nvPicPr>
            <p:cNvPr id="11" name="Picture 10"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2" name="Picture 11"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7240"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7240" y="2590799"/>
            <a:ext cx="3566160" cy="3487739"/>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4766048"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66048" y="2590799"/>
            <a:ext cx="3566160" cy="3487739"/>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7" name="Date Placeholder 6"/>
          <p:cNvSpPr>
            <a:spLocks noGrp="1"/>
          </p:cNvSpPr>
          <p:nvPr>
            <p:ph type="dt" sz="half" idx="10"/>
          </p:nvPr>
        </p:nvSpPr>
        <p:spPr/>
        <p:txBody>
          <a:bodyPr/>
          <a:lstStyle/>
          <a:p>
            <a:fld id="{390F7E08-CD7D-124B-9106-FA8A71DECAF0}" type="datetimeFigureOut">
              <a:rPr lang="en-US" smtClean="0"/>
              <a:pPr/>
              <a:t>2/25/19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9BA7866-B9AE-5041-BA0C-F20AA9A00DE7}" type="slidenum">
              <a:rPr lang="en-US" smtClean="0"/>
              <a:pPr/>
              <a:t>‹#›</a:t>
            </a:fld>
            <a:endParaRPr lang="en-US"/>
          </a:p>
        </p:txBody>
      </p:sp>
      <p:pic>
        <p:nvPicPr>
          <p:cNvPr id="14" name="Picture 13" descr="Overlay-HorizontalBridge.jpg"/>
          <p:cNvPicPr>
            <a:picLocks noChangeAspect="1"/>
          </p:cNvPicPr>
          <p:nvPr/>
        </p:nvPicPr>
        <p:blipFill>
          <a:blip r:embed="rId3"/>
          <a:srcRect t="23425" r="61031" b="39764"/>
          <a:stretch>
            <a:fillRect/>
          </a:stretch>
        </p:blipFill>
        <p:spPr>
          <a:xfrm>
            <a:off x="4766048" y="2460812"/>
            <a:ext cx="3563348" cy="98613"/>
          </a:xfrm>
          <a:prstGeom prst="rect">
            <a:avLst/>
          </a:prstGeom>
          <a:solidFill>
            <a:schemeClr val="bg2">
              <a:lumMod val="40000"/>
              <a:lumOff val="60000"/>
            </a:schemeClr>
          </a:solidFill>
        </p:spPr>
      </p:pic>
      <p:pic>
        <p:nvPicPr>
          <p:cNvPr id="15" name="Picture 14" descr="Overlay-HorizontalBridge.jpg"/>
          <p:cNvPicPr>
            <a:picLocks noChangeAspect="1"/>
          </p:cNvPicPr>
          <p:nvPr/>
        </p:nvPicPr>
        <p:blipFill>
          <a:blip r:embed="rId3"/>
          <a:srcRect t="23425" r="61031" b="39764"/>
          <a:stretch>
            <a:fillRect/>
          </a:stretch>
        </p:blipFill>
        <p:spPr>
          <a:xfrm>
            <a:off x="780052" y="2460812"/>
            <a:ext cx="3563348" cy="98613"/>
          </a:xfrm>
          <a:prstGeom prst="rect">
            <a:avLst/>
          </a:prstGeom>
          <a:solidFill>
            <a:schemeClr val="bg2">
              <a:lumMod val="40000"/>
              <a:lumOff val="60000"/>
            </a:schemeClr>
          </a:solidFill>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5"/>
          <p:cNvGrpSpPr/>
          <p:nvPr/>
        </p:nvGrpSpPr>
        <p:grpSpPr>
          <a:xfrm>
            <a:off x="0" y="1372650"/>
            <a:ext cx="9144000" cy="5485350"/>
            <a:chOff x="0" y="1372650"/>
            <a:chExt cx="9144000" cy="5485350"/>
          </a:xfrm>
        </p:grpSpPr>
        <p:pic>
          <p:nvPicPr>
            <p:cNvPr id="7" name="Picture 6"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8" name="Picture 7"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390F7E08-CD7D-124B-9106-FA8A71DECAF0}" type="datetimeFigureOut">
              <a:rPr lang="en-US" smtClean="0"/>
              <a:pPr/>
              <a:t>2/25/19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Blank.jpg"/>
          <p:cNvPicPr>
            <a:picLocks noChangeAspect="1"/>
          </p:cNvPicPr>
          <p:nvPr/>
        </p:nvPicPr>
        <p:blipFill>
          <a:blip r:embed="rId2"/>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390F7E08-CD7D-124B-9106-FA8A71DECAF0}" type="datetimeFigureOut">
              <a:rPr lang="en-US" smtClean="0"/>
              <a:pPr/>
              <a:t>2/25/19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11"/>
          <p:cNvGrpSpPr/>
          <p:nvPr/>
        </p:nvGrpSpPr>
        <p:grpSpPr>
          <a:xfrm>
            <a:off x="4267200" y="0"/>
            <a:ext cx="4876800" cy="6858000"/>
            <a:chOff x="4267200" y="0"/>
            <a:chExt cx="4876800" cy="6858000"/>
          </a:xfrm>
        </p:grpSpPr>
        <p:pic>
          <p:nvPicPr>
            <p:cNvPr id="9" name="Picture 8"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776" cy="1537447"/>
          </a:xfrm>
        </p:spPr>
        <p:txBody>
          <a:bodyPr anchor="b"/>
          <a:lstStyle>
            <a:lvl1pPr algn="ctr">
              <a:lnSpc>
                <a:spcPct val="100000"/>
              </a:lnSpc>
              <a:defRPr sz="3600" b="0"/>
            </a:lvl1pPr>
          </a:lstStyle>
          <a:p>
            <a:r>
              <a:rPr lang="en-GB"/>
              <a:t>Click to edit Master title style</a:t>
            </a:r>
            <a:endParaRPr/>
          </a:p>
        </p:txBody>
      </p:sp>
      <p:sp>
        <p:nvSpPr>
          <p:cNvPr id="3" name="Content Placeholder 2"/>
          <p:cNvSpPr>
            <a:spLocks noGrp="1"/>
          </p:cNvSpPr>
          <p:nvPr>
            <p:ph idx="1"/>
          </p:nvPr>
        </p:nvSpPr>
        <p:spPr>
          <a:xfrm>
            <a:off x="4885859" y="381001"/>
            <a:ext cx="3813174" cy="5697537"/>
          </a:xfrm>
        </p:spPr>
        <p:txBody>
          <a:bodyPr>
            <a:normAutofit/>
          </a:bodyPr>
          <a:lstStyle>
            <a:lvl1pPr>
              <a:defRPr sz="2400" b="0"/>
            </a:lvl1pPr>
            <a:lvl2pPr>
              <a:defRPr sz="2200" b="0"/>
            </a:lvl2pPr>
            <a:lvl3pPr>
              <a:defRPr sz="2000" b="0"/>
            </a:lvl3pPr>
            <a:lvl4pPr>
              <a:defRPr sz="1800" b="0"/>
            </a:lvl4pPr>
            <a:lvl5pPr>
              <a:defRPr sz="1800" b="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381000" y="2209801"/>
            <a:ext cx="3612776" cy="3200400"/>
          </a:xfrm>
        </p:spPr>
        <p:txBody>
          <a:bodyPr>
            <a:normAutofit/>
          </a:bodyPr>
          <a:lstStyle>
            <a:lvl1pPr marL="0" indent="0" algn="ctr">
              <a:buNone/>
              <a:defRPr sz="1800" b="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90F7E08-CD7D-124B-9106-FA8A71DECAF0}" type="datetimeFigureOut">
              <a:rPr lang="en-US" smtClean="0"/>
              <a:pPr/>
              <a:t>2/25/19</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4267200" y="6356350"/>
            <a:ext cx="609600" cy="365125"/>
          </a:xfrm>
        </p:spPr>
        <p:txBody>
          <a:bodyPr/>
          <a:lstStyle>
            <a:lvl1pPr algn="ctr">
              <a:defRPr>
                <a:solidFill>
                  <a:schemeClr val="tx2">
                    <a:lumMod val="40000"/>
                    <a:lumOff val="60000"/>
                  </a:schemeClr>
                </a:solidFill>
              </a:defRPr>
            </a:lvl1pPr>
          </a:lstStyle>
          <a:p>
            <a:fld id="{4F59604A-DDD4-4BE5-9F0F-C50D317D165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Overlay-Blank.jp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en-GB"/>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solidFill>
              <a:schemeClr val="accent1">
                <a:lumMod val="40000"/>
                <a:lumOff val="60000"/>
                <a:alpha val="40000"/>
              </a:schemeClr>
            </a:solidFill>
            <a:miter lim="800000"/>
          </a:ln>
          <a:effectLst>
            <a:innerShdw blurRad="457200">
              <a:schemeClr val="accent1">
                <a:alpha val="80000"/>
              </a:schemeClr>
            </a:innerShdw>
            <a:softEdge rad="3175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en-GB"/>
              <a:t>Click to edit Master text styles</a:t>
            </a:r>
          </a:p>
        </p:txBody>
      </p:sp>
      <p:sp>
        <p:nvSpPr>
          <p:cNvPr id="5" name="Date Placeholder 4"/>
          <p:cNvSpPr>
            <a:spLocks noGrp="1"/>
          </p:cNvSpPr>
          <p:nvPr>
            <p:ph type="dt" sz="half" idx="10"/>
          </p:nvPr>
        </p:nvSpPr>
        <p:spPr/>
        <p:txBody>
          <a:bodyPr/>
          <a:lstStyle/>
          <a:p>
            <a:fld id="{390F7E08-CD7D-124B-9106-FA8A71DECAF0}" type="datetimeFigureOut">
              <a:rPr lang="en-US" smtClean="0"/>
              <a:pPr/>
              <a:t>2/25/19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grpSp>
        <p:nvGrpSpPr>
          <p:cNvPr id="8" name="Group 8"/>
          <p:cNvGrpSpPr/>
          <p:nvPr/>
        </p:nvGrpSpPr>
        <p:grpSpPr>
          <a:xfrm>
            <a:off x="4267200" y="0"/>
            <a:ext cx="4876800" cy="6858000"/>
            <a:chOff x="4267200" y="0"/>
            <a:chExt cx="4876800" cy="6858000"/>
          </a:xfrm>
        </p:grpSpPr>
        <p:pic>
          <p:nvPicPr>
            <p:cNvPr id="10" name="Picture 9"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1" name="Picture 10"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en-GB"/>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noFill/>
            <a:miter lim="800000"/>
          </a:ln>
          <a:effectLst>
            <a:innerShdw blurRad="457200">
              <a:schemeClr val="tx1">
                <a:lumMod val="50000"/>
                <a:lumOff val="50000"/>
                <a:alpha val="80000"/>
              </a:schemeClr>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en-GB"/>
              <a:t>Click to edit Master text styles</a:t>
            </a:r>
          </a:p>
        </p:txBody>
      </p:sp>
      <p:sp>
        <p:nvSpPr>
          <p:cNvPr id="5" name="Date Placeholder 4"/>
          <p:cNvSpPr>
            <a:spLocks noGrp="1"/>
          </p:cNvSpPr>
          <p:nvPr>
            <p:ph type="dt" sz="half" idx="10"/>
          </p:nvPr>
        </p:nvSpPr>
        <p:spPr/>
        <p:txBody>
          <a:bodyPr/>
          <a:lstStyle/>
          <a:p>
            <a:fld id="{390F7E08-CD7D-124B-9106-FA8A71DECAF0}" type="datetimeFigureOut">
              <a:rPr lang="en-US" smtClean="0"/>
              <a:pPr/>
              <a:t>2/25/19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0"/>
          <p:cNvGrpSpPr/>
          <p:nvPr/>
        </p:nvGrpSpPr>
        <p:grpSpPr>
          <a:xfrm>
            <a:off x="0" y="0"/>
            <a:ext cx="7696200" cy="6858000"/>
            <a:chOff x="0" y="0"/>
            <a:chExt cx="7696200" cy="6858000"/>
          </a:xfrm>
        </p:grpSpPr>
        <p:pic>
          <p:nvPicPr>
            <p:cNvPr id="8" name="Picture 7" descr="Overlay-Blank.jpg"/>
            <p:cNvPicPr>
              <a:picLocks noChangeAspect="1"/>
            </p:cNvPicPr>
            <p:nvPr userDrawn="1"/>
          </p:nvPicPr>
          <p:blipFill>
            <a:blip r:embed="rId2"/>
            <a:srcRect l="1471" r="16862"/>
            <a:stretch>
              <a:fillRect/>
            </a:stretch>
          </p:blipFill>
          <p:spPr>
            <a:xfrm>
              <a:off x="0" y="0"/>
              <a:ext cx="7467600"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7428309" y="0"/>
              <a:ext cx="267891" cy="6858000"/>
            </a:xfrm>
            <a:prstGeom prst="rect">
              <a:avLst/>
            </a:prstGeom>
          </p:spPr>
        </p:pic>
      </p:grpSp>
      <p:sp>
        <p:nvSpPr>
          <p:cNvPr id="2" name="Vertical Title 1"/>
          <p:cNvSpPr>
            <a:spLocks noGrp="1"/>
          </p:cNvSpPr>
          <p:nvPr>
            <p:ph type="title" orient="vert"/>
          </p:nvPr>
        </p:nvSpPr>
        <p:spPr>
          <a:xfrm>
            <a:off x="7620000" y="381001"/>
            <a:ext cx="1447800" cy="5697538"/>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381000" y="381001"/>
            <a:ext cx="6705600" cy="569753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p:txBody>
          <a:bodyPr/>
          <a:lstStyle/>
          <a:p>
            <a:fld id="{390F7E08-CD7D-124B-9106-FA8A71DECAF0}" type="datetimeFigureOut">
              <a:rPr lang="en-US" smtClean="0"/>
              <a:pPr/>
              <a:t>2/25/19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BA7866-B9AE-5041-BA0C-F20AA9A00DE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92162" y="40341"/>
            <a:ext cx="7570787" cy="1411941"/>
          </a:xfrm>
          <a:prstGeom prst="rect">
            <a:avLst/>
          </a:prstGeom>
        </p:spPr>
        <p:txBody>
          <a:bodyPr vert="horz" lIns="91440" tIns="45720" rIns="91440" bIns="45720" rtlCol="0" anchor="ctr">
            <a:noAutofit/>
          </a:bodyPr>
          <a:lstStyle/>
          <a:p>
            <a:r>
              <a:rPr lang="en-GB"/>
              <a:t>Click to edit Master title style</a:t>
            </a:r>
            <a:endParaRPr/>
          </a:p>
        </p:txBody>
      </p:sp>
      <p:sp>
        <p:nvSpPr>
          <p:cNvPr id="3" name="Text Placeholder 2"/>
          <p:cNvSpPr>
            <a:spLocks noGrp="1"/>
          </p:cNvSpPr>
          <p:nvPr>
            <p:ph type="body" idx="1"/>
          </p:nvPr>
        </p:nvSpPr>
        <p:spPr>
          <a:xfrm>
            <a:off x="792162" y="1761565"/>
            <a:ext cx="7570787" cy="428961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2"/>
          </p:nvPr>
        </p:nvSpPr>
        <p:spPr>
          <a:xfrm>
            <a:off x="6651812" y="6356350"/>
            <a:ext cx="2133600" cy="365125"/>
          </a:xfrm>
          <a:prstGeom prst="rect">
            <a:avLst/>
          </a:prstGeom>
        </p:spPr>
        <p:txBody>
          <a:bodyPr vert="horz" lIns="91440" tIns="45720" rIns="91440" bIns="45720" rtlCol="0" anchor="ctr"/>
          <a:lstStyle>
            <a:lvl1pPr algn="r">
              <a:defRPr sz="1200" b="1">
                <a:solidFill>
                  <a:schemeClr val="tx2">
                    <a:lumMod val="40000"/>
                    <a:lumOff val="60000"/>
                  </a:schemeClr>
                </a:solidFill>
              </a:defRPr>
            </a:lvl1pPr>
          </a:lstStyle>
          <a:p>
            <a:fld id="{390F7E08-CD7D-124B-9106-FA8A71DECAF0}" type="datetimeFigureOut">
              <a:rPr lang="en-US" smtClean="0"/>
              <a:pPr/>
              <a:t>2/25/19</a:t>
            </a:fld>
            <a:endParaRPr lang="en-US"/>
          </a:p>
        </p:txBody>
      </p:sp>
      <p:sp>
        <p:nvSpPr>
          <p:cNvPr id="6" name="Slide Number Placeholder 5"/>
          <p:cNvSpPr>
            <a:spLocks noGrp="1"/>
          </p:cNvSpPr>
          <p:nvPr>
            <p:ph type="sldNum" sz="quarter" idx="4"/>
          </p:nvPr>
        </p:nvSpPr>
        <p:spPr>
          <a:xfrm>
            <a:off x="4267200" y="6356350"/>
            <a:ext cx="609600" cy="365125"/>
          </a:xfrm>
          <a:prstGeom prst="rect">
            <a:avLst/>
          </a:prstGeom>
        </p:spPr>
        <p:txBody>
          <a:bodyPr vert="horz" lIns="91440" tIns="45720" rIns="91440" bIns="45720" rtlCol="0" anchor="ctr"/>
          <a:lstStyle>
            <a:lvl1pPr algn="ctr">
              <a:defRPr sz="1200" b="1">
                <a:solidFill>
                  <a:schemeClr val="tx2">
                    <a:lumMod val="40000"/>
                    <a:lumOff val="60000"/>
                  </a:schemeClr>
                </a:solidFill>
              </a:defRPr>
            </a:lvl1pPr>
          </a:lstStyle>
          <a:p>
            <a:fld id="{89BA7866-B9AE-5041-BA0C-F20AA9A00DE7}" type="slidenum">
              <a:rPr lang="en-US" smtClean="0"/>
              <a:pPr/>
              <a:t>‹#›</a:t>
            </a:fld>
            <a:endParaRPr lang="en-US"/>
          </a:p>
        </p:txBody>
      </p:sp>
      <p:sp>
        <p:nvSpPr>
          <p:cNvPr id="5" name="Footer Placeholder 4"/>
          <p:cNvSpPr>
            <a:spLocks noGrp="1"/>
          </p:cNvSpPr>
          <p:nvPr>
            <p:ph type="ftr" sz="quarter" idx="3"/>
          </p:nvPr>
        </p:nvSpPr>
        <p:spPr>
          <a:xfrm>
            <a:off x="372035" y="6356350"/>
            <a:ext cx="2895600" cy="365125"/>
          </a:xfrm>
          <a:prstGeom prst="rect">
            <a:avLst/>
          </a:prstGeom>
        </p:spPr>
        <p:txBody>
          <a:bodyPr vert="horz" lIns="91440" tIns="45720" rIns="91440" bIns="45720" rtlCol="0" anchor="ctr"/>
          <a:lstStyle>
            <a:lvl1pPr algn="l">
              <a:defRPr sz="1200" b="1">
                <a:solidFill>
                  <a:schemeClr val="tx2">
                    <a:lumMod val="40000"/>
                    <a:lumOff val="60000"/>
                  </a:schemeClr>
                </a:solidFill>
              </a:defRPr>
            </a:lvl1pPr>
          </a:lstStyle>
          <a:p>
            <a:endParaRPr lang="en-US"/>
          </a:p>
        </p:txBody>
      </p:sp>
    </p:spTree>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Lst>
  <p:txStyles>
    <p:titleStyle>
      <a:lvl1pPr algn="ctr" defTabSz="914400" rtl="0" eaLnBrk="1" latinLnBrk="0" hangingPunct="1">
        <a:lnSpc>
          <a:spcPts val="6000"/>
        </a:lnSpc>
        <a:spcBef>
          <a:spcPct val="0"/>
        </a:spcBef>
        <a:buNone/>
        <a:defRPr sz="5400" kern="1200">
          <a:solidFill>
            <a:schemeClr val="tx2"/>
          </a:solidFill>
          <a:latin typeface="+mn-lt"/>
          <a:ea typeface="+mj-ea"/>
          <a:cs typeface="+mj-cs"/>
        </a:defRPr>
      </a:lvl1pPr>
    </p:titleStyle>
    <p:bodyStyle>
      <a:lvl1pPr marL="342900" indent="-342900" algn="l" defTabSz="914400" rtl="0" eaLnBrk="1" latinLnBrk="0" hangingPunct="1">
        <a:spcBef>
          <a:spcPts val="2400"/>
        </a:spcBef>
        <a:buClr>
          <a:schemeClr val="accent1">
            <a:lumMod val="60000"/>
            <a:lumOff val="40000"/>
          </a:schemeClr>
        </a:buClr>
        <a:buFont typeface="Candara" pitchFamily="34" charset="0"/>
        <a:buChar char="•"/>
        <a:defRPr sz="2800" kern="1200">
          <a:solidFill>
            <a:schemeClr val="tx2"/>
          </a:solidFill>
          <a:latin typeface="+mn-lt"/>
          <a:ea typeface="+mn-ea"/>
          <a:cs typeface="+mn-cs"/>
        </a:defRPr>
      </a:lvl1pPr>
      <a:lvl2pPr marL="685800" indent="-336550" algn="l" defTabSz="914400" rtl="0" eaLnBrk="1" latinLnBrk="0" hangingPunct="1">
        <a:spcBef>
          <a:spcPts val="600"/>
        </a:spcBef>
        <a:buClr>
          <a:schemeClr val="tx2"/>
        </a:buClr>
        <a:buFont typeface="Candara" pitchFamily="34" charset="0"/>
        <a:buChar char="•"/>
        <a:defRPr sz="2600" kern="1200">
          <a:solidFill>
            <a:schemeClr val="tx2"/>
          </a:solidFill>
          <a:latin typeface="+mn-lt"/>
          <a:ea typeface="+mn-ea"/>
          <a:cs typeface="+mn-cs"/>
        </a:defRPr>
      </a:lvl2pPr>
      <a:lvl3pPr marL="1035050" indent="-349250" algn="l" defTabSz="914400" rtl="0" eaLnBrk="1" latinLnBrk="0" hangingPunct="1">
        <a:spcBef>
          <a:spcPts val="600"/>
        </a:spcBef>
        <a:buClr>
          <a:schemeClr val="accent1">
            <a:lumMod val="60000"/>
            <a:lumOff val="40000"/>
          </a:schemeClr>
        </a:buClr>
        <a:buFont typeface="Candara" pitchFamily="34" charset="0"/>
        <a:buChar char="•"/>
        <a:defRPr sz="2400" kern="1200">
          <a:solidFill>
            <a:schemeClr val="tx2"/>
          </a:solidFill>
          <a:latin typeface="+mn-lt"/>
          <a:ea typeface="+mn-ea"/>
          <a:cs typeface="+mn-cs"/>
        </a:defRPr>
      </a:lvl3pPr>
      <a:lvl4pPr marL="1371600" indent="-336550" algn="l" defTabSz="914400" rtl="0" eaLnBrk="1" latinLnBrk="0" hangingPunct="1">
        <a:spcBef>
          <a:spcPts val="600"/>
        </a:spcBef>
        <a:buClr>
          <a:schemeClr val="tx2"/>
        </a:buClr>
        <a:buFont typeface="Candara" pitchFamily="34" charset="0"/>
        <a:buChar char="•"/>
        <a:defRPr sz="2200" kern="1200">
          <a:solidFill>
            <a:schemeClr val="tx2"/>
          </a:solidFill>
          <a:latin typeface="+mn-lt"/>
          <a:ea typeface="+mn-ea"/>
          <a:cs typeface="+mn-cs"/>
        </a:defRPr>
      </a:lvl4pPr>
      <a:lvl5pPr marL="1720850" indent="-349250" algn="l" defTabSz="914400" rtl="0" eaLnBrk="1" latinLnBrk="0" hangingPunct="1">
        <a:spcBef>
          <a:spcPts val="600"/>
        </a:spcBef>
        <a:buClr>
          <a:schemeClr val="accent1">
            <a:lumMod val="60000"/>
            <a:lumOff val="40000"/>
          </a:schemeClr>
        </a:buClr>
        <a:buFont typeface="Candara" pitchFamily="34" charset="0"/>
        <a:buChar char="•"/>
        <a:defRPr sz="2000" kern="1200">
          <a:solidFill>
            <a:schemeClr val="tx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padlet.com/n_ryder/wellbeing2B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gov.wales/docs/dsjlg/publications/160401-wfg-easy-read-en.pdf" TargetMode="External"/><Relationship Id="rId2" Type="http://schemas.openxmlformats.org/officeDocument/2006/relationships/hyperlink" Target="https://www.childcomwales.org.uk/uncrc-childrens-righ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emf"/><Relationship Id="rId7" Type="http://schemas.openxmlformats.org/officeDocument/2006/relationships/image" Target="../media/image17.emf"/><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emf"/><Relationship Id="rId5" Type="http://schemas.openxmlformats.org/officeDocument/2006/relationships/image" Target="../media/image15.emf"/><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Ahg6qcgoay4"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www.wales.nhs.uk/documents/Framework%20For%20Action.pdf" TargetMode="External"/><Relationship Id="rId2" Type="http://schemas.openxmlformats.org/officeDocument/2006/relationships/hyperlink" Target="http://learning.gov.wales/resources/browse-all/seal-for-primary-schools/?skip=1&amp;lang=en" TargetMode="Externa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hyperlink" Target="http://ppiw.org.uk/files/2016/02/ppiw-report-promoting-emotional-health-well-being-and-resilience-in-primary-schools-final.pdf" TargetMode="External"/><Relationship Id="rId2" Type="http://schemas.openxmlformats.org/officeDocument/2006/relationships/hyperlink" Target="https://www.oecd.org/edu/school/Social-Emotional-Skills-Well-being-connectedness-success.pdf" TargetMode="External"/><Relationship Id="rId1" Type="http://schemas.openxmlformats.org/officeDocument/2006/relationships/slideLayout" Target="../slideLayouts/slideLayout2.xml"/><Relationship Id="rId5" Type="http://schemas.openxmlformats.org/officeDocument/2006/relationships/hyperlink" Target="https://www.childrenssociety.org.uk/sites/default/files/the_good_childhood_summary_2018.pdf" TargetMode="External"/><Relationship Id="rId4" Type="http://schemas.openxmlformats.org/officeDocument/2006/relationships/hyperlink" Target="https://www.childrenssociety.org.uk/sites/default/files/the-good-childhood-report-2017_summary-for-wales.pdf"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www.european-agency.org/assessment/resourceguide/documents/2008/11/Laever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0499" y="2897963"/>
            <a:ext cx="6811986" cy="1470025"/>
          </a:xfrm>
        </p:spPr>
        <p:txBody>
          <a:bodyPr/>
          <a:lstStyle/>
          <a:p>
            <a:r>
              <a:rPr lang="en-US" sz="2800" dirty="0">
                <a:solidFill>
                  <a:schemeClr val="tx1"/>
                </a:solidFill>
                <a:latin typeface="Comic Sans MS" charset="0"/>
                <a:ea typeface="Comic Sans MS" charset="0"/>
                <a:cs typeface="Comic Sans MS" charset="0"/>
              </a:rPr>
              <a:t>Well-being  &amp;</a:t>
            </a:r>
            <a:br>
              <a:rPr lang="en-US" sz="2800" dirty="0">
                <a:solidFill>
                  <a:schemeClr val="tx1"/>
                </a:solidFill>
                <a:latin typeface="Comic Sans MS" charset="0"/>
                <a:ea typeface="Comic Sans MS" charset="0"/>
                <a:cs typeface="Comic Sans MS" charset="0"/>
              </a:rPr>
            </a:br>
            <a:r>
              <a:rPr lang="en-US" sz="2800" dirty="0">
                <a:solidFill>
                  <a:schemeClr val="tx1"/>
                </a:solidFill>
                <a:latin typeface="Comic Sans MS" charset="0"/>
                <a:ea typeface="Comic Sans MS" charset="0"/>
                <a:cs typeface="Comic Sans MS" charset="0"/>
              </a:rPr>
              <a:t>Supporting </a:t>
            </a:r>
            <a:br>
              <a:rPr lang="en-US" sz="2800" dirty="0">
                <a:solidFill>
                  <a:schemeClr val="tx1"/>
                </a:solidFill>
                <a:latin typeface="Comic Sans MS" charset="0"/>
                <a:ea typeface="Comic Sans MS" charset="0"/>
                <a:cs typeface="Comic Sans MS" charset="0"/>
              </a:rPr>
            </a:br>
            <a:r>
              <a:rPr lang="en-US" sz="2800" dirty="0">
                <a:solidFill>
                  <a:schemeClr val="tx1"/>
                </a:solidFill>
                <a:latin typeface="Comic Sans MS" charset="0"/>
                <a:ea typeface="Comic Sans MS" charset="0"/>
                <a:cs typeface="Comic Sans MS" charset="0"/>
              </a:rPr>
              <a:t>More Able and Talented Pupils</a:t>
            </a:r>
            <a:br>
              <a:rPr lang="en-US" sz="2800" dirty="0">
                <a:solidFill>
                  <a:schemeClr val="tx1"/>
                </a:solidFill>
                <a:latin typeface="Comic Sans MS" charset="0"/>
                <a:ea typeface="Comic Sans MS" charset="0"/>
                <a:cs typeface="Comic Sans MS" charset="0"/>
              </a:rPr>
            </a:br>
            <a:br>
              <a:rPr lang="en-US" sz="4000" dirty="0">
                <a:solidFill>
                  <a:schemeClr val="tx1"/>
                </a:solidFill>
              </a:rPr>
            </a:br>
            <a:endParaRPr lang="en-US" sz="4000" dirty="0"/>
          </a:p>
        </p:txBody>
      </p:sp>
      <p:pic>
        <p:nvPicPr>
          <p:cNvPr id="4" name="Picture 3" descr="2012-11-21_13.31.38.jpg"/>
          <p:cNvPicPr>
            <a:picLocks noChangeAspect="1"/>
          </p:cNvPicPr>
          <p:nvPr/>
        </p:nvPicPr>
        <p:blipFill>
          <a:blip r:embed="rId2"/>
          <a:stretch>
            <a:fillRect/>
          </a:stretch>
        </p:blipFill>
        <p:spPr>
          <a:xfrm>
            <a:off x="3372618" y="2897963"/>
            <a:ext cx="2647749" cy="1985812"/>
          </a:xfrm>
          <a:prstGeom prst="rect">
            <a:avLst/>
          </a:prstGeom>
        </p:spPr>
      </p:pic>
      <p:sp>
        <p:nvSpPr>
          <p:cNvPr id="5" name="Rectangle 4"/>
          <p:cNvSpPr/>
          <p:nvPr/>
        </p:nvSpPr>
        <p:spPr>
          <a:xfrm>
            <a:off x="3372618" y="5768375"/>
            <a:ext cx="2291012" cy="923330"/>
          </a:xfrm>
          <a:prstGeom prst="rect">
            <a:avLst/>
          </a:prstGeom>
        </p:spPr>
        <p:txBody>
          <a:bodyPr wrap="none">
            <a:spAutoFit/>
          </a:bodyPr>
          <a:lstStyle/>
          <a:p>
            <a:pPr algn="ctr"/>
            <a:r>
              <a:rPr lang="en-US" dirty="0"/>
              <a:t>ECAD5003</a:t>
            </a:r>
          </a:p>
          <a:p>
            <a:pPr algn="ctr"/>
            <a:r>
              <a:rPr lang="en-US" dirty="0"/>
              <a:t>Nanna Ryder</a:t>
            </a:r>
          </a:p>
          <a:p>
            <a:pPr algn="ctr"/>
            <a:r>
              <a:rPr lang="en-US" dirty="0" err="1"/>
              <a:t>n.ryder@uwtsd.ac.uk</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sz="half" idx="1"/>
          </p:nvPr>
        </p:nvSpPr>
        <p:spPr>
          <a:xfrm>
            <a:off x="498517" y="1985963"/>
            <a:ext cx="4670993" cy="4140200"/>
          </a:xfrm>
        </p:spPr>
        <p:txBody>
          <a:bodyPr>
            <a:normAutofit/>
          </a:bodyPr>
          <a:lstStyle/>
          <a:p>
            <a:r>
              <a:rPr lang="en-US" dirty="0">
                <a:solidFill>
                  <a:schemeClr val="accent1">
                    <a:lumMod val="75000"/>
                  </a:schemeClr>
                </a:solidFill>
              </a:rPr>
              <a:t>Consider the significance of well-being for successful learning</a:t>
            </a:r>
            <a:endParaRPr lang="en-US" sz="2400" dirty="0">
              <a:solidFill>
                <a:schemeClr val="accent1">
                  <a:lumMod val="75000"/>
                </a:schemeClr>
              </a:solidFill>
            </a:endParaRPr>
          </a:p>
          <a:p>
            <a:r>
              <a:rPr lang="en-US" sz="2400" dirty="0">
                <a:solidFill>
                  <a:schemeClr val="accent1">
                    <a:lumMod val="75000"/>
                  </a:schemeClr>
                </a:solidFill>
              </a:rPr>
              <a:t>Consider the challenges of meeting the needs of more able and talented pupils in order to </a:t>
            </a:r>
            <a:r>
              <a:rPr lang="en-US" sz="2400" dirty="0" err="1">
                <a:solidFill>
                  <a:schemeClr val="accent1">
                    <a:lumMod val="75000"/>
                  </a:schemeClr>
                </a:solidFill>
              </a:rPr>
              <a:t>maximise</a:t>
            </a:r>
            <a:r>
              <a:rPr lang="en-US" sz="2400" dirty="0">
                <a:solidFill>
                  <a:schemeClr val="accent1">
                    <a:lumMod val="75000"/>
                  </a:schemeClr>
                </a:solidFill>
              </a:rPr>
              <a:t> their full potential</a:t>
            </a:r>
          </a:p>
          <a:p>
            <a:pPr>
              <a:buNone/>
            </a:pPr>
            <a:endParaRPr lang="en-US" sz="2400" dirty="0">
              <a:solidFill>
                <a:schemeClr val="tx1"/>
              </a:solidFill>
            </a:endParaRPr>
          </a:p>
          <a:p>
            <a:pPr>
              <a:buNone/>
            </a:pPr>
            <a:endParaRPr lang="en-US" sz="2400" dirty="0">
              <a:solidFill>
                <a:schemeClr val="tx1"/>
              </a:solidFill>
            </a:endParaRPr>
          </a:p>
          <a:p>
            <a:pPr>
              <a:buNone/>
            </a:pPr>
            <a:endParaRPr lang="en-US" sz="2400" dirty="0">
              <a:solidFill>
                <a:schemeClr val="tx1"/>
              </a:solidFill>
            </a:endParaRPr>
          </a:p>
        </p:txBody>
      </p:sp>
      <p:pic>
        <p:nvPicPr>
          <p:cNvPr id="6" name="Picture 5" descr="images.jpg"/>
          <p:cNvPicPr>
            <a:picLocks noChangeAspect="1"/>
          </p:cNvPicPr>
          <p:nvPr/>
        </p:nvPicPr>
        <p:blipFill>
          <a:blip r:embed="rId2"/>
          <a:stretch>
            <a:fillRect/>
          </a:stretch>
        </p:blipFill>
        <p:spPr>
          <a:xfrm rot="1019151">
            <a:off x="5398932" y="2642458"/>
            <a:ext cx="3035994" cy="20239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5210D9-72A7-D648-9880-1A32010784E1}"/>
              </a:ext>
            </a:extLst>
          </p:cNvPr>
          <p:cNvSpPr>
            <a:spLocks noGrp="1"/>
          </p:cNvSpPr>
          <p:nvPr>
            <p:ph type="title"/>
          </p:nvPr>
        </p:nvSpPr>
        <p:spPr/>
        <p:txBody>
          <a:bodyPr/>
          <a:lstStyle/>
          <a:p>
            <a:r>
              <a:rPr lang="en-US" dirty="0"/>
              <a:t>Well-being</a:t>
            </a:r>
          </a:p>
        </p:txBody>
      </p:sp>
    </p:spTree>
    <p:extLst>
      <p:ext uri="{BB962C8B-B14F-4D97-AF65-F5344CB8AC3E}">
        <p14:creationId xmlns:p14="http://schemas.microsoft.com/office/powerpoint/2010/main" val="2609131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Consider</a:t>
            </a:r>
          </a:p>
        </p:txBody>
      </p:sp>
      <p:sp>
        <p:nvSpPr>
          <p:cNvPr id="3" name="Content Placeholder 2"/>
          <p:cNvSpPr>
            <a:spLocks noGrp="1"/>
          </p:cNvSpPr>
          <p:nvPr>
            <p:ph idx="1"/>
          </p:nvPr>
        </p:nvSpPr>
        <p:spPr/>
        <p:txBody>
          <a:bodyPr/>
          <a:lstStyle/>
          <a:p>
            <a:r>
              <a:rPr lang="en-GB" dirty="0">
                <a:solidFill>
                  <a:schemeClr val="accent1">
                    <a:lumMod val="75000"/>
                  </a:schemeClr>
                </a:solidFill>
              </a:rPr>
              <a:t>How would you define well-being?</a:t>
            </a:r>
          </a:p>
          <a:p>
            <a:r>
              <a:rPr lang="en-GB" dirty="0">
                <a:solidFill>
                  <a:schemeClr val="accent1">
                    <a:lumMod val="75000"/>
                  </a:schemeClr>
                </a:solidFill>
              </a:rPr>
              <a:t>What various skills/attitudes/dispositions need to be considered?</a:t>
            </a:r>
          </a:p>
          <a:p>
            <a:pPr marL="0" indent="0">
              <a:buNone/>
            </a:pPr>
            <a:r>
              <a:rPr lang="en-GB" dirty="0">
                <a:solidFill>
                  <a:srgbClr val="FF0000"/>
                </a:solidFill>
                <a:hlinkClick r:id="rId2"/>
              </a:rPr>
              <a:t>https://padlet.com/n_ryder/wellbeing2BC</a:t>
            </a:r>
            <a:r>
              <a:rPr lang="en-GB" dirty="0">
                <a:solidFill>
                  <a:srgbClr val="FF0000"/>
                </a:solidFill>
              </a:rPr>
              <a:t> </a:t>
            </a:r>
          </a:p>
        </p:txBody>
      </p:sp>
    </p:spTree>
    <p:extLst>
      <p:ext uri="{BB962C8B-B14F-4D97-AF65-F5344CB8AC3E}">
        <p14:creationId xmlns:p14="http://schemas.microsoft.com/office/powerpoint/2010/main" val="2054971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well-being</a:t>
            </a:r>
          </a:p>
        </p:txBody>
      </p:sp>
      <p:graphicFrame>
        <p:nvGraphicFramePr>
          <p:cNvPr id="4" name="Diagram 3"/>
          <p:cNvGraphicFramePr/>
          <p:nvPr>
            <p:extLst/>
          </p:nvPr>
        </p:nvGraphicFramePr>
        <p:xfrm>
          <a:off x="1536700" y="17145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4132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1"/>
            <a:ext cx="7810500" cy="1264024"/>
          </a:xfrm>
        </p:spPr>
        <p:txBody>
          <a:bodyPr/>
          <a:lstStyle/>
          <a:p>
            <a:r>
              <a:rPr lang="en-US" dirty="0"/>
              <a:t>The concept of well-being</a:t>
            </a:r>
          </a:p>
        </p:txBody>
      </p:sp>
      <p:sp>
        <p:nvSpPr>
          <p:cNvPr id="4" name="TextBox 3"/>
          <p:cNvSpPr txBox="1"/>
          <p:nvPr/>
        </p:nvSpPr>
        <p:spPr>
          <a:xfrm>
            <a:off x="1130300" y="1727200"/>
            <a:ext cx="7594600" cy="3539430"/>
          </a:xfrm>
          <a:prstGeom prst="rect">
            <a:avLst/>
          </a:prstGeom>
          <a:solidFill>
            <a:schemeClr val="accent1">
              <a:lumMod val="60000"/>
              <a:lumOff val="40000"/>
            </a:schemeClr>
          </a:solidFill>
          <a:ln>
            <a:solidFill>
              <a:schemeClr val="tx1"/>
            </a:solidFill>
          </a:ln>
        </p:spPr>
        <p:txBody>
          <a:bodyPr wrap="square" rtlCol="0">
            <a:spAutoFit/>
          </a:bodyPr>
          <a:lstStyle/>
          <a:p>
            <a:r>
              <a:rPr lang="en-US" sz="3200" dirty="0"/>
              <a:t>“The true measure of a nation’s standing is</a:t>
            </a:r>
          </a:p>
          <a:p>
            <a:r>
              <a:rPr lang="en-US" sz="3200" dirty="0"/>
              <a:t>how well it attends to its children – their</a:t>
            </a:r>
          </a:p>
          <a:p>
            <a:r>
              <a:rPr lang="en-US" sz="3200" dirty="0"/>
              <a:t>health and safety, their material security,</a:t>
            </a:r>
          </a:p>
          <a:p>
            <a:r>
              <a:rPr lang="en-US" sz="3200" dirty="0"/>
              <a:t>their education and socialization, and</a:t>
            </a:r>
          </a:p>
          <a:p>
            <a:r>
              <a:rPr lang="en-US" sz="3200" dirty="0"/>
              <a:t>their sense of being loved, valued, and</a:t>
            </a:r>
          </a:p>
          <a:p>
            <a:r>
              <a:rPr lang="en-US" sz="3200" dirty="0"/>
              <a:t>included in the families and societies into</a:t>
            </a:r>
          </a:p>
          <a:p>
            <a:r>
              <a:rPr lang="en-US" sz="3200" dirty="0"/>
              <a:t>which they are born.” (UNICEF, 2007)</a:t>
            </a:r>
          </a:p>
        </p:txBody>
      </p:sp>
    </p:spTree>
    <p:extLst>
      <p:ext uri="{BB962C8B-B14F-4D97-AF65-F5344CB8AC3E}">
        <p14:creationId xmlns:p14="http://schemas.microsoft.com/office/powerpoint/2010/main" val="2981560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a:t>
            </a:r>
          </a:p>
        </p:txBody>
      </p:sp>
      <p:sp>
        <p:nvSpPr>
          <p:cNvPr id="3" name="Content Placeholder 2"/>
          <p:cNvSpPr>
            <a:spLocks noGrp="1"/>
          </p:cNvSpPr>
          <p:nvPr>
            <p:ph idx="1"/>
          </p:nvPr>
        </p:nvSpPr>
        <p:spPr/>
        <p:txBody>
          <a:bodyPr/>
          <a:lstStyle/>
          <a:p>
            <a:pPr marL="457200" indent="-457200">
              <a:buAutoNum type="arabicPeriod"/>
            </a:pPr>
            <a:r>
              <a:rPr lang="en-GB" dirty="0">
                <a:solidFill>
                  <a:schemeClr val="accent1">
                    <a:lumMod val="75000"/>
                  </a:schemeClr>
                </a:solidFill>
              </a:rPr>
              <a:t>United Nations Convention On The Rights Of The Child (1989) -  </a:t>
            </a:r>
            <a:r>
              <a:rPr lang="en-GB" dirty="0">
                <a:hlinkClick r:id="rId2"/>
              </a:rPr>
              <a:t>https://www.childcomwales.org.uk/uncrc-childrens-rights/</a:t>
            </a:r>
            <a:r>
              <a:rPr lang="en-GB" dirty="0"/>
              <a:t> </a:t>
            </a:r>
          </a:p>
          <a:p>
            <a:pPr marL="457200" indent="-457200">
              <a:buAutoNum type="arabicPeriod"/>
            </a:pPr>
            <a:r>
              <a:rPr lang="en-GB" dirty="0">
                <a:solidFill>
                  <a:schemeClr val="accent1">
                    <a:lumMod val="75000"/>
                  </a:schemeClr>
                </a:solidFill>
              </a:rPr>
              <a:t>Wellbeing of Future Generations Act (2015) - </a:t>
            </a:r>
            <a:r>
              <a:rPr lang="en-GB" dirty="0">
                <a:hlinkClick r:id="rId3"/>
              </a:rPr>
              <a:t>http://gov.wales/docs/dsjlg/publications/160401-wfg-easy-read-en.pdf</a:t>
            </a:r>
            <a:r>
              <a:rPr lang="en-GB" dirty="0"/>
              <a:t> </a:t>
            </a:r>
          </a:p>
          <a:p>
            <a:endParaRPr lang="en-US" dirty="0"/>
          </a:p>
        </p:txBody>
      </p:sp>
    </p:spTree>
    <p:extLst>
      <p:ext uri="{BB962C8B-B14F-4D97-AF65-F5344CB8AC3E}">
        <p14:creationId xmlns:p14="http://schemas.microsoft.com/office/powerpoint/2010/main" val="2101010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938202">
            <a:off x="604501" y="3679932"/>
            <a:ext cx="2052659" cy="1001186"/>
          </a:xfrm>
          <a:prstGeom prst="rect">
            <a:avLst/>
          </a:prstGeom>
        </p:spPr>
      </p:pic>
      <p:pic>
        <p:nvPicPr>
          <p:cNvPr id="4" name="Picture 3"/>
          <p:cNvPicPr>
            <a:picLocks noChangeAspect="1"/>
          </p:cNvPicPr>
          <p:nvPr/>
        </p:nvPicPr>
        <p:blipFill>
          <a:blip r:embed="rId3"/>
          <a:stretch>
            <a:fillRect/>
          </a:stretch>
        </p:blipFill>
        <p:spPr>
          <a:xfrm rot="21059617">
            <a:off x="352738" y="2539892"/>
            <a:ext cx="2056388" cy="9620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97602">
            <a:off x="2812213" y="4450385"/>
            <a:ext cx="2248629" cy="1239041"/>
          </a:xfrm>
          <a:prstGeom prst="rect">
            <a:avLst/>
          </a:prstGeom>
        </p:spPr>
      </p:pic>
      <p:pic>
        <p:nvPicPr>
          <p:cNvPr id="7" name="Picture 6"/>
          <p:cNvPicPr>
            <a:picLocks noChangeAspect="1"/>
          </p:cNvPicPr>
          <p:nvPr/>
        </p:nvPicPr>
        <p:blipFill>
          <a:blip r:embed="rId5"/>
          <a:stretch>
            <a:fillRect/>
          </a:stretch>
        </p:blipFill>
        <p:spPr>
          <a:xfrm rot="689365">
            <a:off x="3094309" y="2560901"/>
            <a:ext cx="2258432" cy="1612538"/>
          </a:xfrm>
          <a:prstGeom prst="rect">
            <a:avLst/>
          </a:prstGeom>
        </p:spPr>
      </p:pic>
      <p:pic>
        <p:nvPicPr>
          <p:cNvPr id="8" name="Picture 7"/>
          <p:cNvPicPr>
            <a:picLocks noChangeAspect="1"/>
          </p:cNvPicPr>
          <p:nvPr/>
        </p:nvPicPr>
        <p:blipFill>
          <a:blip r:embed="rId6"/>
          <a:stretch>
            <a:fillRect/>
          </a:stretch>
        </p:blipFill>
        <p:spPr>
          <a:xfrm rot="603870">
            <a:off x="7211902" y="2864229"/>
            <a:ext cx="1733888" cy="2421097"/>
          </a:xfrm>
          <a:prstGeom prst="rect">
            <a:avLst/>
          </a:prstGeom>
        </p:spPr>
      </p:pic>
      <p:pic>
        <p:nvPicPr>
          <p:cNvPr id="9" name="Picture 8"/>
          <p:cNvPicPr>
            <a:picLocks noChangeAspect="1"/>
          </p:cNvPicPr>
          <p:nvPr/>
        </p:nvPicPr>
        <p:blipFill>
          <a:blip r:embed="rId7"/>
          <a:stretch>
            <a:fillRect/>
          </a:stretch>
        </p:blipFill>
        <p:spPr>
          <a:xfrm rot="669192">
            <a:off x="5429410" y="2529304"/>
            <a:ext cx="1730724" cy="2430282"/>
          </a:xfrm>
          <a:prstGeom prst="rect">
            <a:avLst/>
          </a:prstGeom>
        </p:spPr>
      </p:pic>
      <p:sp>
        <p:nvSpPr>
          <p:cNvPr id="10" name="Title 1"/>
          <p:cNvSpPr txBox="1">
            <a:spLocks/>
          </p:cNvSpPr>
          <p:nvPr/>
        </p:nvSpPr>
        <p:spPr>
          <a:xfrm>
            <a:off x="735504" y="-56287"/>
            <a:ext cx="7773338" cy="1197133"/>
          </a:xfrm>
          <a:prstGeom prst="rect">
            <a:avLst/>
          </a:prstGeom>
        </p:spPr>
        <p:txBody>
          <a:bodyPr vert="horz" lIns="91440" tIns="45720" rIns="91440" bIns="45720" rtlCol="0" anchor="ctr">
            <a:noAutofit/>
          </a:bodyPr>
          <a:lstStyle>
            <a:lvl1pPr algn="ctr" defTabSz="914400" rtl="0" eaLnBrk="1" latinLnBrk="0" hangingPunct="1">
              <a:lnSpc>
                <a:spcPts val="6000"/>
              </a:lnSpc>
              <a:spcBef>
                <a:spcPct val="0"/>
              </a:spcBef>
              <a:buNone/>
              <a:defRPr sz="5400" kern="1200">
                <a:solidFill>
                  <a:schemeClr val="tx2"/>
                </a:solidFill>
                <a:latin typeface="+mn-lt"/>
                <a:ea typeface="+mj-ea"/>
                <a:cs typeface="+mj-cs"/>
              </a:defRPr>
            </a:lvl1pPr>
          </a:lstStyle>
          <a:p>
            <a:endParaRPr lang="en-GB" dirty="0">
              <a:solidFill>
                <a:schemeClr val="accent1">
                  <a:lumMod val="75000"/>
                </a:schemeClr>
              </a:solidFill>
            </a:endParaRPr>
          </a:p>
        </p:txBody>
      </p:sp>
      <p:sp>
        <p:nvSpPr>
          <p:cNvPr id="5" name="Title 4"/>
          <p:cNvSpPr>
            <a:spLocks noGrp="1"/>
          </p:cNvSpPr>
          <p:nvPr>
            <p:ph type="title"/>
          </p:nvPr>
        </p:nvSpPr>
        <p:spPr>
          <a:xfrm>
            <a:off x="430252" y="0"/>
            <a:ext cx="7570787" cy="1411941"/>
          </a:xfrm>
        </p:spPr>
        <p:txBody>
          <a:bodyPr/>
          <a:lstStyle/>
          <a:p>
            <a:r>
              <a:rPr lang="en-US" dirty="0"/>
              <a:t>Where in the curriculum?</a:t>
            </a:r>
          </a:p>
        </p:txBody>
      </p:sp>
    </p:spTree>
    <p:extLst>
      <p:ext uri="{BB962C8B-B14F-4D97-AF65-F5344CB8AC3E}">
        <p14:creationId xmlns:p14="http://schemas.microsoft.com/office/powerpoint/2010/main" val="722478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World health organisation (2014)</a:t>
            </a:r>
          </a:p>
        </p:txBody>
      </p:sp>
      <p:sp>
        <p:nvSpPr>
          <p:cNvPr id="5" name="Content Placeholder 4"/>
          <p:cNvSpPr>
            <a:spLocks noGrp="1"/>
          </p:cNvSpPr>
          <p:nvPr>
            <p:ph sz="quarter" idx="4294967295"/>
          </p:nvPr>
        </p:nvSpPr>
        <p:spPr>
          <a:xfrm>
            <a:off x="1" y="1452281"/>
            <a:ext cx="8998526" cy="5098643"/>
          </a:xfrm>
          <a:prstGeom prst="rect">
            <a:avLst/>
          </a:prstGeom>
        </p:spPr>
        <p:txBody>
          <a:bodyPr>
            <a:normAutofit/>
          </a:bodyPr>
          <a:lstStyle/>
          <a:p>
            <a:r>
              <a:rPr lang="en-GB" cap="none" dirty="0"/>
              <a:t>Mental health is a state of well-being in which an individual realizes his or her own abilities, can cope with the normal stresses of life, can work productively and is able to make a contribution to his or her community. </a:t>
            </a:r>
          </a:p>
          <a:p>
            <a:r>
              <a:rPr lang="en-GB" cap="none" dirty="0"/>
              <a:t>Mental health and well-being are fundamental to our collective and individual ability as humans to think, emote, interact with each other, earn a living and enjoy life. On this basis, the promotion, protection and restoration of mental health can be regarded as a vital concern of individuals, communities and societies throughout the world. </a:t>
            </a:r>
          </a:p>
        </p:txBody>
      </p:sp>
    </p:spTree>
    <p:extLst>
      <p:ext uri="{BB962C8B-B14F-4D97-AF65-F5344CB8AC3E}">
        <p14:creationId xmlns:p14="http://schemas.microsoft.com/office/powerpoint/2010/main" val="615975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Key influences</a:t>
            </a:r>
          </a:p>
        </p:txBody>
      </p:sp>
      <p:graphicFrame>
        <p:nvGraphicFramePr>
          <p:cNvPr id="7" name="Content Placeholder 5"/>
          <p:cNvGraphicFramePr>
            <a:graphicFrameLocks noGrp="1"/>
          </p:cNvGraphicFramePr>
          <p:nvPr>
            <p:ph sz="quarter" idx="4294967295"/>
            <p:extLst/>
          </p:nvPr>
        </p:nvGraphicFramePr>
        <p:xfrm>
          <a:off x="792162" y="1452283"/>
          <a:ext cx="7021802" cy="5093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02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Consider</a:t>
            </a:r>
          </a:p>
        </p:txBody>
      </p:sp>
      <p:sp>
        <p:nvSpPr>
          <p:cNvPr id="3" name="Content Placeholder 2"/>
          <p:cNvSpPr>
            <a:spLocks noGrp="1"/>
          </p:cNvSpPr>
          <p:nvPr>
            <p:ph idx="1"/>
          </p:nvPr>
        </p:nvSpPr>
        <p:spPr>
          <a:xfrm>
            <a:off x="457200" y="1452282"/>
            <a:ext cx="8229600" cy="5286576"/>
          </a:xfrm>
        </p:spPr>
        <p:txBody>
          <a:bodyPr>
            <a:normAutofit/>
          </a:bodyPr>
          <a:lstStyle/>
          <a:p>
            <a:pPr marL="0" indent="0">
              <a:buNone/>
            </a:pPr>
            <a:r>
              <a:rPr lang="en-US" sz="2400" dirty="0"/>
              <a:t> </a:t>
            </a:r>
          </a:p>
          <a:p>
            <a:pPr marL="0" indent="0">
              <a:buNone/>
            </a:pPr>
            <a:r>
              <a:rPr lang="en-US" sz="2400" dirty="0"/>
              <a:t>What kind of home environment are we assuming that our pupils are coming from each morning?</a:t>
            </a:r>
          </a:p>
          <a:p>
            <a:pPr marL="0" indent="0">
              <a:buNone/>
            </a:pPr>
            <a:r>
              <a:rPr lang="en-US" sz="2400" dirty="0"/>
              <a:t>Have they been safe?</a:t>
            </a:r>
          </a:p>
          <a:p>
            <a:pPr marL="0" indent="0">
              <a:buNone/>
            </a:pPr>
            <a:r>
              <a:rPr lang="en-US" sz="2400" dirty="0"/>
              <a:t>Have they slept?</a:t>
            </a:r>
          </a:p>
          <a:p>
            <a:pPr marL="0" indent="0">
              <a:buNone/>
            </a:pPr>
            <a:r>
              <a:rPr lang="en-US" sz="2400" dirty="0"/>
              <a:t>Have they eaten?</a:t>
            </a:r>
          </a:p>
          <a:p>
            <a:pPr marL="0" indent="0">
              <a:buNone/>
            </a:pPr>
            <a:r>
              <a:rPr lang="en-US" sz="2400" dirty="0"/>
              <a:t>Are they ready to learn?</a:t>
            </a:r>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5523346" y="3975012"/>
            <a:ext cx="3163454" cy="2449945"/>
          </a:xfrm>
          <a:prstGeom prst="rect">
            <a:avLst/>
          </a:prstGeom>
          <a:noFill/>
          <a:ln>
            <a:noFill/>
          </a:ln>
        </p:spPr>
      </p:pic>
    </p:spTree>
    <p:extLst>
      <p:ext uri="{BB962C8B-B14F-4D97-AF65-F5344CB8AC3E}">
        <p14:creationId xmlns:p14="http://schemas.microsoft.com/office/powerpoint/2010/main" val="111182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br>
              <a:rPr lang="en-GB" dirty="0"/>
            </a:br>
            <a:r>
              <a:rPr lang="en-GB" dirty="0">
                <a:solidFill>
                  <a:srgbClr val="0070C0"/>
                </a:solidFill>
              </a:rPr>
              <a:t>Bronfenbrenner’s ecological systems theory (1979)</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4422" y="2432737"/>
            <a:ext cx="3615093" cy="3410465"/>
          </a:xfrm>
          <a:prstGeom prst="rect">
            <a:avLst/>
          </a:prstGeom>
        </p:spPr>
      </p:pic>
    </p:spTree>
    <p:extLst>
      <p:ext uri="{BB962C8B-B14F-4D97-AF65-F5344CB8AC3E}">
        <p14:creationId xmlns:p14="http://schemas.microsoft.com/office/powerpoint/2010/main" val="763580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0433" y="161386"/>
            <a:ext cx="7773338" cy="1197133"/>
          </a:xfrm>
        </p:spPr>
        <p:txBody>
          <a:bodyPr>
            <a:normAutofit fontScale="90000"/>
          </a:bodyPr>
          <a:lstStyle/>
          <a:p>
            <a:r>
              <a:rPr lang="en-GB">
                <a:solidFill>
                  <a:schemeClr val="accent1">
                    <a:lumMod val="75000"/>
                  </a:schemeClr>
                </a:solidFill>
              </a:rPr>
              <a:t>Developing </a:t>
            </a:r>
            <a:r>
              <a:rPr lang="en-GB" dirty="0">
                <a:solidFill>
                  <a:schemeClr val="accent1">
                    <a:lumMod val="75000"/>
                  </a:schemeClr>
                </a:solidFill>
              </a:rPr>
              <a:t>resilience</a:t>
            </a:r>
            <a:br>
              <a:rPr lang="en-GB" dirty="0">
                <a:solidFill>
                  <a:schemeClr val="accent1">
                    <a:lumMod val="75000"/>
                  </a:schemeClr>
                </a:solidFill>
              </a:rPr>
            </a:br>
            <a:r>
              <a:rPr lang="en-GB" dirty="0"/>
              <a:t>Goleman (1995)</a:t>
            </a:r>
            <a:endParaRPr lang="en-GB" dirty="0">
              <a:solidFill>
                <a:schemeClr val="accent1">
                  <a:lumMod val="75000"/>
                </a:schemeClr>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439" y="2036618"/>
            <a:ext cx="7948790" cy="3964132"/>
          </a:xfrm>
          <a:prstGeom prst="rect">
            <a:avLst/>
          </a:prstGeom>
        </p:spPr>
      </p:pic>
    </p:spTree>
    <p:extLst>
      <p:ext uri="{BB962C8B-B14F-4D97-AF65-F5344CB8AC3E}">
        <p14:creationId xmlns:p14="http://schemas.microsoft.com/office/powerpoint/2010/main" val="424575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Laever’s</a:t>
            </a:r>
            <a:r>
              <a:rPr lang="en-US" dirty="0"/>
              <a:t> key principles</a:t>
            </a:r>
          </a:p>
        </p:txBody>
      </p:sp>
      <p:graphicFrame>
        <p:nvGraphicFramePr>
          <p:cNvPr id="4" name="Content Placeholder 3"/>
          <p:cNvGraphicFramePr>
            <a:graphicFrameLocks noGrp="1"/>
          </p:cNvGraphicFramePr>
          <p:nvPr>
            <p:ph idx="1"/>
          </p:nvPr>
        </p:nvGraphicFramePr>
        <p:xfrm>
          <a:off x="914400" y="1492625"/>
          <a:ext cx="7658100" cy="4558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2728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D6181A-BB4B-7042-8F4E-25E4BA4F313D}"/>
              </a:ext>
            </a:extLst>
          </p:cNvPr>
          <p:cNvSpPr/>
          <p:nvPr/>
        </p:nvSpPr>
        <p:spPr>
          <a:xfrm>
            <a:off x="2285999" y="3105835"/>
            <a:ext cx="6121021" cy="369332"/>
          </a:xfrm>
          <a:prstGeom prst="rect">
            <a:avLst/>
          </a:prstGeom>
        </p:spPr>
        <p:txBody>
          <a:bodyPr wrap="square">
            <a:spAutoFit/>
          </a:bodyPr>
          <a:lstStyle/>
          <a:p>
            <a:r>
              <a:rPr lang="en-US" dirty="0">
                <a:hlinkClick r:id="rId2"/>
              </a:rPr>
              <a:t>https://www.youtube.com/watch?v=Ahg6qcgoay4</a:t>
            </a:r>
            <a:r>
              <a:rPr lang="en-US" dirty="0"/>
              <a:t> </a:t>
            </a:r>
          </a:p>
        </p:txBody>
      </p:sp>
      <p:sp>
        <p:nvSpPr>
          <p:cNvPr id="5" name="Title 4">
            <a:extLst>
              <a:ext uri="{FF2B5EF4-FFF2-40B4-BE49-F238E27FC236}">
                <a16:creationId xmlns:a16="http://schemas.microsoft.com/office/drawing/2014/main" id="{4304B093-7D34-A54C-9384-ED43EF82CD4A}"/>
              </a:ext>
            </a:extLst>
          </p:cNvPr>
          <p:cNvSpPr>
            <a:spLocks noGrp="1"/>
          </p:cNvSpPr>
          <p:nvPr>
            <p:ph type="title"/>
          </p:nvPr>
        </p:nvSpPr>
        <p:spPr/>
        <p:txBody>
          <a:bodyPr/>
          <a:lstStyle/>
          <a:p>
            <a:r>
              <a:rPr lang="en-US" dirty="0"/>
              <a:t>Watch this!</a:t>
            </a:r>
          </a:p>
        </p:txBody>
      </p:sp>
    </p:spTree>
    <p:extLst>
      <p:ext uri="{BB962C8B-B14F-4D97-AF65-F5344CB8AC3E}">
        <p14:creationId xmlns:p14="http://schemas.microsoft.com/office/powerpoint/2010/main" val="2061529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300" y="0"/>
            <a:ext cx="7935913" cy="1264024"/>
          </a:xfrm>
        </p:spPr>
        <p:txBody>
          <a:bodyPr/>
          <a:lstStyle/>
          <a:p>
            <a:r>
              <a:rPr lang="en-US" sz="4400" dirty="0"/>
              <a:t>The Leuven Scale for well-being</a:t>
            </a:r>
          </a:p>
        </p:txBody>
      </p:sp>
      <p:graphicFrame>
        <p:nvGraphicFramePr>
          <p:cNvPr id="5" name="Table 4"/>
          <p:cNvGraphicFramePr>
            <a:graphicFrameLocks noGrp="1"/>
          </p:cNvGraphicFramePr>
          <p:nvPr/>
        </p:nvGraphicFramePr>
        <p:xfrm>
          <a:off x="315913" y="1092201"/>
          <a:ext cx="8434386" cy="5765800"/>
        </p:xfrm>
        <a:graphic>
          <a:graphicData uri="http://schemas.openxmlformats.org/drawingml/2006/table">
            <a:tbl>
              <a:tblPr firstRow="1" bandRow="1">
                <a:tableStyleId>{5C22544A-7EE6-4342-B048-85BDC9FD1C3A}</a:tableStyleId>
              </a:tblPr>
              <a:tblGrid>
                <a:gridCol w="807374">
                  <a:extLst>
                    <a:ext uri="{9D8B030D-6E8A-4147-A177-3AD203B41FA5}">
                      <a16:colId xmlns:a16="http://schemas.microsoft.com/office/drawing/2014/main" val="20000"/>
                    </a:ext>
                  </a:extLst>
                </a:gridCol>
                <a:gridCol w="1312593">
                  <a:extLst>
                    <a:ext uri="{9D8B030D-6E8A-4147-A177-3AD203B41FA5}">
                      <a16:colId xmlns:a16="http://schemas.microsoft.com/office/drawing/2014/main" val="20001"/>
                    </a:ext>
                  </a:extLst>
                </a:gridCol>
                <a:gridCol w="6314419">
                  <a:extLst>
                    <a:ext uri="{9D8B030D-6E8A-4147-A177-3AD203B41FA5}">
                      <a16:colId xmlns:a16="http://schemas.microsoft.com/office/drawing/2014/main" val="20002"/>
                    </a:ext>
                  </a:extLst>
                </a:gridCol>
              </a:tblGrid>
              <a:tr h="370840">
                <a:tc>
                  <a:txBody>
                    <a:bodyPr/>
                    <a:lstStyle/>
                    <a:p>
                      <a:r>
                        <a:rPr lang="en-US" dirty="0"/>
                        <a:t>Level</a:t>
                      </a:r>
                    </a:p>
                  </a:txBody>
                  <a:tcPr/>
                </a:tc>
                <a:tc>
                  <a:txBody>
                    <a:bodyPr/>
                    <a:lstStyle/>
                    <a:p>
                      <a:r>
                        <a:rPr lang="en-US" dirty="0"/>
                        <a:t>Well-being</a:t>
                      </a:r>
                    </a:p>
                  </a:txBody>
                  <a:tcPr/>
                </a:tc>
                <a:tc>
                  <a:txBody>
                    <a:bodyPr/>
                    <a:lstStyle/>
                    <a:p>
                      <a:r>
                        <a:rPr lang="en-US" dirty="0"/>
                        <a:t>Signals</a:t>
                      </a:r>
                    </a:p>
                  </a:txBody>
                  <a:tcPr/>
                </a:tc>
                <a:extLst>
                  <a:ext uri="{0D108BD9-81ED-4DB2-BD59-A6C34878D82A}">
                    <a16:rowId xmlns:a16="http://schemas.microsoft.com/office/drawing/2014/main" val="10000"/>
                  </a:ext>
                </a:extLst>
              </a:tr>
              <a:tr h="370840">
                <a:tc>
                  <a:txBody>
                    <a:bodyPr/>
                    <a:lstStyle/>
                    <a:p>
                      <a:r>
                        <a:rPr lang="en-US" dirty="0"/>
                        <a:t>1</a:t>
                      </a:r>
                    </a:p>
                  </a:txBody>
                  <a:tcPr/>
                </a:tc>
                <a:tc>
                  <a:txBody>
                    <a:bodyPr/>
                    <a:lstStyle/>
                    <a:p>
                      <a:r>
                        <a:rPr lang="en-US" dirty="0"/>
                        <a:t>Extremely low</a:t>
                      </a:r>
                    </a:p>
                  </a:txBody>
                  <a:tcPr/>
                </a:tc>
                <a:tc>
                  <a:txBody>
                    <a:bodyPr/>
                    <a:lstStyle/>
                    <a:p>
                      <a:r>
                        <a:rPr lang="en-US" i="1" dirty="0"/>
                        <a:t>The child clearly shows signals of discomfort</a:t>
                      </a:r>
                      <a:r>
                        <a:rPr lang="en-US" dirty="0"/>
                        <a:t>: is angry, cries, screams, looks sad or frightened, hurts him/herself or others, doesn’t respond to the environment and avoids contact.</a:t>
                      </a:r>
                    </a:p>
                  </a:txBody>
                  <a:tcPr/>
                </a:tc>
                <a:extLst>
                  <a:ext uri="{0D108BD9-81ED-4DB2-BD59-A6C34878D82A}">
                    <a16:rowId xmlns:a16="http://schemas.microsoft.com/office/drawing/2014/main" val="10001"/>
                  </a:ext>
                </a:extLst>
              </a:tr>
              <a:tr h="370840">
                <a:tc>
                  <a:txBody>
                    <a:bodyPr/>
                    <a:lstStyle/>
                    <a:p>
                      <a:r>
                        <a:rPr lang="en-US" dirty="0"/>
                        <a:t>2</a:t>
                      </a:r>
                    </a:p>
                  </a:txBody>
                  <a:tcPr/>
                </a:tc>
                <a:tc>
                  <a:txBody>
                    <a:bodyPr/>
                    <a:lstStyle/>
                    <a:p>
                      <a:r>
                        <a:rPr lang="en-US" dirty="0"/>
                        <a:t>Low</a:t>
                      </a:r>
                    </a:p>
                  </a:txBody>
                  <a:tcPr/>
                </a:tc>
                <a:tc>
                  <a:txBody>
                    <a:bodyPr/>
                    <a:lstStyle/>
                    <a:p>
                      <a:r>
                        <a:rPr lang="en-US" i="1" dirty="0"/>
                        <a:t>The posture, facial expression and actions indicate that the child does not feel at ease</a:t>
                      </a:r>
                      <a:r>
                        <a:rPr lang="en-US" dirty="0"/>
                        <a:t>. However, the signals are less explicit than under level 1 or the sense of discomfort is not expressed the whole time.</a:t>
                      </a:r>
                    </a:p>
                  </a:txBody>
                  <a:tcPr/>
                </a:tc>
                <a:extLst>
                  <a:ext uri="{0D108BD9-81ED-4DB2-BD59-A6C34878D82A}">
                    <a16:rowId xmlns:a16="http://schemas.microsoft.com/office/drawing/2014/main" val="10002"/>
                  </a:ext>
                </a:extLst>
              </a:tr>
              <a:tr h="370840">
                <a:tc>
                  <a:txBody>
                    <a:bodyPr/>
                    <a:lstStyle/>
                    <a:p>
                      <a:r>
                        <a:rPr lang="en-US" dirty="0"/>
                        <a:t>3</a:t>
                      </a:r>
                    </a:p>
                  </a:txBody>
                  <a:tcPr/>
                </a:tc>
                <a:tc>
                  <a:txBody>
                    <a:bodyPr/>
                    <a:lstStyle/>
                    <a:p>
                      <a:r>
                        <a:rPr lang="en-US" dirty="0"/>
                        <a:t>Moderate</a:t>
                      </a:r>
                    </a:p>
                  </a:txBody>
                  <a:tcPr/>
                </a:tc>
                <a:tc>
                  <a:txBody>
                    <a:bodyPr/>
                    <a:lstStyle/>
                    <a:p>
                      <a:r>
                        <a:rPr lang="en-US" i="1" dirty="0"/>
                        <a:t>The child has a neutral posture. Facial expression and posture show little or no emotion</a:t>
                      </a:r>
                      <a:r>
                        <a:rPr lang="en-US" dirty="0"/>
                        <a:t>. There are no signals indicating sadness or pleasure, comfort or discomfort</a:t>
                      </a:r>
                    </a:p>
                  </a:txBody>
                  <a:tcPr/>
                </a:tc>
                <a:extLst>
                  <a:ext uri="{0D108BD9-81ED-4DB2-BD59-A6C34878D82A}">
                    <a16:rowId xmlns:a16="http://schemas.microsoft.com/office/drawing/2014/main" val="10003"/>
                  </a:ext>
                </a:extLst>
              </a:tr>
              <a:tr h="370840">
                <a:tc>
                  <a:txBody>
                    <a:bodyPr/>
                    <a:lstStyle/>
                    <a:p>
                      <a:r>
                        <a:rPr lang="en-US" dirty="0"/>
                        <a:t>4</a:t>
                      </a:r>
                    </a:p>
                  </a:txBody>
                  <a:tcPr/>
                </a:tc>
                <a:tc>
                  <a:txBody>
                    <a:bodyPr/>
                    <a:lstStyle/>
                    <a:p>
                      <a:r>
                        <a:rPr lang="en-US" dirty="0"/>
                        <a:t>High</a:t>
                      </a:r>
                    </a:p>
                  </a:txBody>
                  <a:tcPr/>
                </a:tc>
                <a:tc>
                  <a:txBody>
                    <a:bodyPr/>
                    <a:lstStyle/>
                    <a:p>
                      <a:r>
                        <a:rPr lang="en-US" i="1" dirty="0"/>
                        <a:t>The child shows obvious signs of satisfaction</a:t>
                      </a:r>
                      <a:r>
                        <a:rPr lang="en-US" dirty="0"/>
                        <a:t> (as listed under level 5). However, these signals are not constantly present with the same intensity.</a:t>
                      </a:r>
                    </a:p>
                  </a:txBody>
                  <a:tcPr/>
                </a:tc>
                <a:extLst>
                  <a:ext uri="{0D108BD9-81ED-4DB2-BD59-A6C34878D82A}">
                    <a16:rowId xmlns:a16="http://schemas.microsoft.com/office/drawing/2014/main" val="10004"/>
                  </a:ext>
                </a:extLst>
              </a:tr>
              <a:tr h="370840">
                <a:tc>
                  <a:txBody>
                    <a:bodyPr/>
                    <a:lstStyle/>
                    <a:p>
                      <a:r>
                        <a:rPr lang="en-US" dirty="0"/>
                        <a:t>5</a:t>
                      </a:r>
                    </a:p>
                  </a:txBody>
                  <a:tcPr/>
                </a:tc>
                <a:tc>
                  <a:txBody>
                    <a:bodyPr/>
                    <a:lstStyle/>
                    <a:p>
                      <a:r>
                        <a:rPr lang="en-US" dirty="0"/>
                        <a:t>Extremely high</a:t>
                      </a:r>
                    </a:p>
                  </a:txBody>
                  <a:tcPr/>
                </a:tc>
                <a:tc>
                  <a:txBody>
                    <a:bodyPr/>
                    <a:lstStyle/>
                    <a:p>
                      <a:r>
                        <a:rPr lang="en-US" i="1" dirty="0"/>
                        <a:t>During the observation episode, the child enjoys, in fact it feels great</a:t>
                      </a:r>
                      <a:r>
                        <a:rPr lang="en-US" dirty="0"/>
                        <a:t>: looks happy and smiles, is spontaneous and expressive, talks to him/herself and sings, is relaxed and open, engaging with the environment and is lively and expresses self-confidence and self-assurance.</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038082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73" y="0"/>
            <a:ext cx="9144000" cy="1411941"/>
          </a:xfrm>
        </p:spPr>
        <p:txBody>
          <a:bodyPr>
            <a:normAutofit fontScale="90000"/>
          </a:bodyPr>
          <a:lstStyle/>
          <a:p>
            <a:br>
              <a:rPr lang="en-GB" dirty="0"/>
            </a:br>
            <a:r>
              <a:rPr lang="en-GB" dirty="0">
                <a:solidFill>
                  <a:schemeClr val="accent1">
                    <a:lumMod val="75000"/>
                  </a:schemeClr>
                </a:solidFill>
              </a:rPr>
              <a:t>Support strategies</a:t>
            </a:r>
            <a:br>
              <a:rPr lang="en-GB" dirty="0">
                <a:solidFill>
                  <a:schemeClr val="accent1">
                    <a:lumMod val="75000"/>
                  </a:schemeClr>
                </a:solidFill>
              </a:rPr>
            </a:br>
            <a:r>
              <a:rPr lang="en-GB" sz="2700" dirty="0">
                <a:solidFill>
                  <a:schemeClr val="accent1">
                    <a:lumMod val="75000"/>
                  </a:schemeClr>
                </a:solidFill>
              </a:rPr>
              <a:t>(</a:t>
            </a:r>
            <a:r>
              <a:rPr lang="en-GB" sz="2700" cap="none" dirty="0">
                <a:solidFill>
                  <a:schemeClr val="accent1">
                    <a:lumMod val="75000"/>
                  </a:schemeClr>
                </a:solidFill>
              </a:rPr>
              <a:t>Wellbeing Classroom Project - </a:t>
            </a:r>
            <a:r>
              <a:rPr lang="en-GB" sz="2700" cap="none" dirty="0" err="1">
                <a:solidFill>
                  <a:schemeClr val="accent1">
                    <a:lumMod val="75000"/>
                  </a:schemeClr>
                </a:solidFill>
              </a:rPr>
              <a:t>Whitington</a:t>
            </a:r>
            <a:r>
              <a:rPr lang="en-GB" sz="2700" cap="none" dirty="0">
                <a:solidFill>
                  <a:schemeClr val="accent1">
                    <a:lumMod val="75000"/>
                  </a:schemeClr>
                </a:solidFill>
              </a:rPr>
              <a:t> </a:t>
            </a:r>
            <a:r>
              <a:rPr lang="en-GB" sz="2700" i="1" cap="none" dirty="0">
                <a:solidFill>
                  <a:schemeClr val="accent1">
                    <a:lumMod val="75000"/>
                  </a:schemeClr>
                </a:solidFill>
              </a:rPr>
              <a:t>et al. </a:t>
            </a:r>
            <a:r>
              <a:rPr lang="en-GB" sz="2700" cap="none" dirty="0">
                <a:solidFill>
                  <a:schemeClr val="accent1">
                    <a:lumMod val="75000"/>
                  </a:schemeClr>
                </a:solidFill>
              </a:rPr>
              <a:t>2015)</a:t>
            </a:r>
          </a:p>
        </p:txBody>
      </p:sp>
      <p:sp>
        <p:nvSpPr>
          <p:cNvPr id="4" name="Content Placeholder 3"/>
          <p:cNvSpPr>
            <a:spLocks noGrp="1"/>
          </p:cNvSpPr>
          <p:nvPr>
            <p:ph sz="quarter" idx="4294967295"/>
          </p:nvPr>
        </p:nvSpPr>
        <p:spPr>
          <a:xfrm>
            <a:off x="145473" y="1967551"/>
            <a:ext cx="8769927" cy="4597022"/>
          </a:xfrm>
          <a:prstGeom prst="rect">
            <a:avLst/>
          </a:prstGeom>
        </p:spPr>
        <p:txBody>
          <a:bodyPr>
            <a:normAutofit lnSpcReduction="10000"/>
          </a:bodyPr>
          <a:lstStyle/>
          <a:p>
            <a:r>
              <a:rPr lang="en-GB" cap="none" dirty="0">
                <a:solidFill>
                  <a:schemeClr val="accent1">
                    <a:lumMod val="75000"/>
                  </a:schemeClr>
                </a:solidFill>
              </a:rPr>
              <a:t>A safe and inclusive learning environment built on trust</a:t>
            </a:r>
          </a:p>
          <a:p>
            <a:r>
              <a:rPr lang="en-GB" cap="none" dirty="0">
                <a:solidFill>
                  <a:schemeClr val="accent1">
                    <a:lumMod val="75000"/>
                  </a:schemeClr>
                </a:solidFill>
              </a:rPr>
              <a:t>Teacher professional development</a:t>
            </a:r>
          </a:p>
          <a:p>
            <a:r>
              <a:rPr lang="en-GB" cap="none" dirty="0">
                <a:solidFill>
                  <a:schemeClr val="accent1">
                    <a:lumMod val="75000"/>
                  </a:schemeClr>
                </a:solidFill>
              </a:rPr>
              <a:t>Teach social and emotional skills</a:t>
            </a:r>
          </a:p>
          <a:p>
            <a:r>
              <a:rPr lang="en-GB" cap="none" dirty="0">
                <a:solidFill>
                  <a:schemeClr val="accent1">
                    <a:lumMod val="75000"/>
                  </a:schemeClr>
                </a:solidFill>
              </a:rPr>
              <a:t>Support from expert agencies</a:t>
            </a:r>
          </a:p>
          <a:p>
            <a:r>
              <a:rPr lang="en-GB" cap="none" dirty="0">
                <a:solidFill>
                  <a:schemeClr val="accent1">
                    <a:lumMod val="75000"/>
                  </a:schemeClr>
                </a:solidFill>
              </a:rPr>
              <a:t>Include parents</a:t>
            </a:r>
          </a:p>
          <a:p>
            <a:r>
              <a:rPr lang="en-GB" cap="none" dirty="0">
                <a:solidFill>
                  <a:schemeClr val="accent1">
                    <a:lumMod val="75000"/>
                  </a:schemeClr>
                </a:solidFill>
              </a:rPr>
              <a:t>Teacher reflection</a:t>
            </a:r>
          </a:p>
        </p:txBody>
      </p:sp>
    </p:spTree>
    <p:extLst>
      <p:ext uri="{BB962C8B-B14F-4D97-AF65-F5344CB8AC3E}">
        <p14:creationId xmlns:p14="http://schemas.microsoft.com/office/powerpoint/2010/main" val="2468403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solidFill>
                  <a:schemeClr val="accent1">
                    <a:lumMod val="75000"/>
                  </a:schemeClr>
                </a:solidFill>
              </a:rPr>
              <a:t>Further support</a:t>
            </a:r>
          </a:p>
        </p:txBody>
      </p:sp>
      <p:sp>
        <p:nvSpPr>
          <p:cNvPr id="4" name="Content Placeholder 3"/>
          <p:cNvSpPr>
            <a:spLocks noGrp="1"/>
          </p:cNvSpPr>
          <p:nvPr>
            <p:ph sz="quarter" idx="4294967295"/>
          </p:nvPr>
        </p:nvSpPr>
        <p:spPr>
          <a:xfrm>
            <a:off x="462755" y="1842861"/>
            <a:ext cx="8229600" cy="2568080"/>
          </a:xfrm>
          <a:prstGeom prst="rect">
            <a:avLst/>
          </a:prstGeom>
        </p:spPr>
        <p:txBody>
          <a:bodyPr>
            <a:normAutofit fontScale="77500" lnSpcReduction="20000"/>
          </a:bodyPr>
          <a:lstStyle/>
          <a:p>
            <a:r>
              <a:rPr lang="en-GB" cap="none" dirty="0">
                <a:solidFill>
                  <a:schemeClr val="accent1">
                    <a:lumMod val="75000"/>
                  </a:schemeClr>
                </a:solidFill>
              </a:rPr>
              <a:t>SEAL (Primary) - </a:t>
            </a:r>
            <a:r>
              <a:rPr lang="en-GB" dirty="0">
                <a:hlinkClick r:id="rId2"/>
              </a:rPr>
              <a:t>http://learning.gov.wales/resources/browse-all/seal-for-primary-schools/?skip=1&amp;lang=en</a:t>
            </a:r>
            <a:endParaRPr lang="en-GB" dirty="0"/>
          </a:p>
          <a:p>
            <a:r>
              <a:rPr lang="en-GB" cap="none" dirty="0">
                <a:solidFill>
                  <a:schemeClr val="accent1">
                    <a:lumMod val="75000"/>
                  </a:schemeClr>
                </a:solidFill>
              </a:rPr>
              <a:t>Children And Adolescent Mental Health Services (CAHMS)</a:t>
            </a:r>
          </a:p>
          <a:p>
            <a:r>
              <a:rPr lang="en-GB" cap="none" dirty="0">
                <a:solidFill>
                  <a:schemeClr val="accent1">
                    <a:lumMod val="75000"/>
                  </a:schemeClr>
                </a:solidFill>
              </a:rPr>
              <a:t>Together for Children and Young People (T4CYP) - </a:t>
            </a:r>
            <a:r>
              <a:rPr lang="en-GB" cap="none" dirty="0">
                <a:hlinkClick r:id="rId3" invalidUrl="http://www.wales.nhs.uk/documents/Framework For Action.pdf"/>
              </a:rPr>
              <a:t>http://www.wales.nhs.uk/documents/Framework%20For%20Action.pdf</a:t>
            </a:r>
            <a:r>
              <a:rPr lang="en-GB" cap="none" dirty="0"/>
              <a:t> </a:t>
            </a:r>
          </a:p>
        </p:txBody>
      </p:sp>
    </p:spTree>
    <p:extLst>
      <p:ext uri="{BB962C8B-B14F-4D97-AF65-F5344CB8AC3E}">
        <p14:creationId xmlns:p14="http://schemas.microsoft.com/office/powerpoint/2010/main" val="482497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br>
              <a:rPr lang="en-GB" dirty="0"/>
            </a:br>
            <a:r>
              <a:rPr lang="en-GB" dirty="0">
                <a:solidFill>
                  <a:schemeClr val="accent1">
                    <a:lumMod val="75000"/>
                  </a:schemeClr>
                </a:solidFill>
              </a:rPr>
              <a:t>Task – paired work</a:t>
            </a:r>
          </a:p>
        </p:txBody>
      </p:sp>
      <p:sp>
        <p:nvSpPr>
          <p:cNvPr id="7" name="Content Placeholder 6"/>
          <p:cNvSpPr>
            <a:spLocks noGrp="1"/>
          </p:cNvSpPr>
          <p:nvPr>
            <p:ph sz="quarter" idx="4294967295"/>
          </p:nvPr>
        </p:nvSpPr>
        <p:spPr>
          <a:xfrm>
            <a:off x="462755" y="1717933"/>
            <a:ext cx="8229600" cy="2568080"/>
          </a:xfrm>
          <a:prstGeom prst="rect">
            <a:avLst/>
          </a:prstGeom>
        </p:spPr>
        <p:txBody>
          <a:bodyPr/>
          <a:lstStyle/>
          <a:p>
            <a:r>
              <a:rPr lang="en-GB" sz="3600" cap="none" dirty="0">
                <a:solidFill>
                  <a:schemeClr val="accent1">
                    <a:lumMod val="75000"/>
                  </a:schemeClr>
                </a:solidFill>
              </a:rPr>
              <a:t>How would you react to these scenarios?</a:t>
            </a:r>
          </a:p>
          <a:p>
            <a:r>
              <a:rPr lang="en-GB" sz="3600" dirty="0">
                <a:solidFill>
                  <a:schemeClr val="accent1">
                    <a:lumMod val="75000"/>
                  </a:schemeClr>
                </a:solidFill>
              </a:rPr>
              <a:t>What steps would you take?</a:t>
            </a:r>
            <a:endParaRPr lang="en-GB" sz="3600" cap="none" dirty="0">
              <a:solidFill>
                <a:schemeClr val="accent1">
                  <a:lumMod val="75000"/>
                </a:schemeClr>
              </a:solidFill>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1712" y="4431932"/>
            <a:ext cx="2231685" cy="1993639"/>
          </a:xfrm>
          <a:prstGeom prst="rect">
            <a:avLst/>
          </a:prstGeom>
        </p:spPr>
      </p:pic>
    </p:spTree>
    <p:extLst>
      <p:ext uri="{BB962C8B-B14F-4D97-AF65-F5344CB8AC3E}">
        <p14:creationId xmlns:p14="http://schemas.microsoft.com/office/powerpoint/2010/main" val="3057828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54199" y="1851212"/>
            <a:ext cx="6443639" cy="1730375"/>
          </a:xfrm>
        </p:spPr>
        <p:txBody>
          <a:bodyPr/>
          <a:lstStyle/>
          <a:p>
            <a:r>
              <a:rPr lang="en-US" dirty="0"/>
              <a:t>More Able and Talented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Seeking a definition</a:t>
            </a:r>
          </a:p>
        </p:txBody>
      </p:sp>
      <p:graphicFrame>
        <p:nvGraphicFramePr>
          <p:cNvPr id="5" name="Diagram 4"/>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Further definitions (</a:t>
            </a:r>
            <a:r>
              <a:rPr lang="en-US" dirty="0" err="1"/>
              <a:t>DfES</a:t>
            </a:r>
            <a:r>
              <a:rPr lang="en-US" dirty="0"/>
              <a:t>)</a:t>
            </a:r>
          </a:p>
        </p:txBody>
      </p:sp>
      <p:graphicFrame>
        <p:nvGraphicFramePr>
          <p:cNvPr id="4" name="Diagram 3"/>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40341"/>
            <a:ext cx="8210549" cy="1411941"/>
          </a:xfrm>
        </p:spPr>
        <p:txBody>
          <a:bodyPr/>
          <a:lstStyle/>
          <a:p>
            <a:r>
              <a:rPr lang="en-US" dirty="0"/>
              <a:t>Definition (WAG, 2008:p.6)</a:t>
            </a:r>
          </a:p>
        </p:txBody>
      </p:sp>
      <p:sp>
        <p:nvSpPr>
          <p:cNvPr id="3" name="Rounded Rectangular Callout 2"/>
          <p:cNvSpPr/>
          <p:nvPr/>
        </p:nvSpPr>
        <p:spPr>
          <a:xfrm>
            <a:off x="498475" y="1981200"/>
            <a:ext cx="8251826" cy="3746499"/>
          </a:xfrm>
          <a:prstGeom prst="wedgeRoundRectCallout">
            <a:avLst>
              <a:gd name="adj1" fmla="val -38287"/>
              <a:gd name="adj2" fmla="val 67954"/>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In Wales the term ‘more able and talented’ encompasses approximately 20% of the total school population, and is used to describe pupils who require enriched and extended opportunities across the curriculum in order to develop their abilities in one or more areas.  In every school there will be a group of pupils who require greater breadth and depth of learning activities than is normally provided for the usual cohort of learners (WAG, 2008:p.6).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characteristics</a:t>
            </a:r>
          </a:p>
        </p:txBody>
      </p:sp>
      <p:sp>
        <p:nvSpPr>
          <p:cNvPr id="3" name="Content Placeholder 2"/>
          <p:cNvSpPr>
            <a:spLocks noGrp="1"/>
          </p:cNvSpPr>
          <p:nvPr>
            <p:ph idx="1"/>
          </p:nvPr>
        </p:nvSpPr>
        <p:spPr/>
        <p:txBody>
          <a:bodyPr>
            <a:normAutofit fontScale="55000" lnSpcReduction="20000"/>
          </a:bodyPr>
          <a:lstStyle/>
          <a:p>
            <a:pPr>
              <a:lnSpc>
                <a:spcPct val="90000"/>
              </a:lnSpc>
            </a:pPr>
            <a:r>
              <a:rPr lang="en-GB" sz="3200" dirty="0">
                <a:latin typeface="Futura Bk BT" pitchFamily="34" charset="0"/>
              </a:rPr>
              <a:t>eager to learn and succeed</a:t>
            </a:r>
          </a:p>
          <a:p>
            <a:pPr>
              <a:lnSpc>
                <a:spcPct val="90000"/>
              </a:lnSpc>
            </a:pPr>
            <a:r>
              <a:rPr lang="en-GB" sz="3200" dirty="0">
                <a:latin typeface="Futura Bk BT" pitchFamily="34" charset="0"/>
              </a:rPr>
              <a:t>complete work more quickly than their peers</a:t>
            </a:r>
          </a:p>
          <a:p>
            <a:pPr>
              <a:lnSpc>
                <a:spcPct val="90000"/>
              </a:lnSpc>
            </a:pPr>
            <a:r>
              <a:rPr lang="en-GB" sz="3200" dirty="0">
                <a:latin typeface="Futura Bk BT" pitchFamily="34" charset="0"/>
              </a:rPr>
              <a:t>don’t take anything at face value – question information given to them</a:t>
            </a:r>
          </a:p>
          <a:p>
            <a:pPr>
              <a:lnSpc>
                <a:spcPct val="90000"/>
              </a:lnSpc>
            </a:pPr>
            <a:r>
              <a:rPr lang="en-GB" sz="3200" dirty="0">
                <a:latin typeface="Futura Bk BT" pitchFamily="34" charset="0"/>
              </a:rPr>
              <a:t>display higher order thinking skills</a:t>
            </a:r>
          </a:p>
          <a:p>
            <a:pPr>
              <a:lnSpc>
                <a:spcPct val="90000"/>
              </a:lnSpc>
            </a:pPr>
            <a:r>
              <a:rPr lang="en-GB" sz="3200" dirty="0">
                <a:latin typeface="Futura Bk BT" pitchFamily="34" charset="0"/>
              </a:rPr>
              <a:t>autonomous and independent learners</a:t>
            </a:r>
          </a:p>
          <a:p>
            <a:pPr>
              <a:lnSpc>
                <a:spcPct val="90000"/>
              </a:lnSpc>
            </a:pPr>
            <a:r>
              <a:rPr lang="en-GB" sz="3200" dirty="0">
                <a:latin typeface="Futura Bk BT" pitchFamily="34" charset="0"/>
              </a:rPr>
              <a:t>display a creative approach e.g. when solving problems</a:t>
            </a:r>
          </a:p>
          <a:p>
            <a:pPr>
              <a:lnSpc>
                <a:spcPct val="90000"/>
              </a:lnSpc>
            </a:pPr>
            <a:r>
              <a:rPr lang="en-GB" sz="3200" dirty="0">
                <a:latin typeface="Futura Bk BT" pitchFamily="34" charset="0"/>
              </a:rPr>
              <a:t>have a vivid imagination</a:t>
            </a:r>
          </a:p>
          <a:p>
            <a:pPr>
              <a:lnSpc>
                <a:spcPct val="90000"/>
              </a:lnSpc>
            </a:pPr>
            <a:r>
              <a:rPr lang="en-GB" dirty="0">
                <a:latin typeface="Futura Bk BT" pitchFamily="34" charset="0"/>
              </a:rPr>
              <a:t>can reflect on and evaluate their own knowledge and understanding</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t>Think, pair, share and reflect on PTE2</a:t>
            </a:r>
          </a:p>
        </p:txBody>
      </p:sp>
      <p:sp>
        <p:nvSpPr>
          <p:cNvPr id="14" name="Content Placeholder 13"/>
          <p:cNvSpPr>
            <a:spLocks noGrp="1"/>
          </p:cNvSpPr>
          <p:nvPr>
            <p:ph idx="1"/>
          </p:nvPr>
        </p:nvSpPr>
        <p:spPr>
          <a:ln w="12700">
            <a:solidFill>
              <a:schemeClr val="tx1"/>
            </a:solidFill>
          </a:ln>
        </p:spPr>
        <p:txBody>
          <a:bodyPr>
            <a:normAutofit/>
          </a:bodyPr>
          <a:lstStyle/>
          <a:p>
            <a:pPr>
              <a:buNone/>
            </a:pPr>
            <a:r>
              <a:rPr lang="en-US" sz="2800" dirty="0">
                <a:solidFill>
                  <a:schemeClr val="tx1"/>
                </a:solidFill>
              </a:rPr>
              <a:t>	</a:t>
            </a:r>
            <a:r>
              <a:rPr lang="en-US" sz="2800" dirty="0">
                <a:solidFill>
                  <a:schemeClr val="tx1"/>
                </a:solidFill>
                <a:latin typeface="Chalkduster"/>
              </a:rPr>
              <a:t>When planning our lessons, we don’t need to do anything extra for the more able and talented pupils than we do for our higher ability group.  They’ll learn anyway and if they finish their work early they can always help the lower ability group or go on the computer.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issues</a:t>
            </a:r>
          </a:p>
        </p:txBody>
      </p:sp>
      <p:graphicFrame>
        <p:nvGraphicFramePr>
          <p:cNvPr id="4" name="Content Placeholder 3"/>
          <p:cNvGraphicFramePr>
            <a:graphicFrameLocks noGrp="1"/>
          </p:cNvGraphicFramePr>
          <p:nvPr>
            <p:ph idx="1"/>
          </p:nvPr>
        </p:nvGraphicFramePr>
        <p:xfrm>
          <a:off x="792163" y="1762125"/>
          <a:ext cx="7570787" cy="4289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of good practice</a:t>
            </a:r>
          </a:p>
        </p:txBody>
      </p:sp>
      <p:sp>
        <p:nvSpPr>
          <p:cNvPr id="3" name="Content Placeholder 2"/>
          <p:cNvSpPr>
            <a:spLocks noGrp="1"/>
          </p:cNvSpPr>
          <p:nvPr>
            <p:ph idx="1"/>
          </p:nvPr>
        </p:nvSpPr>
        <p:spPr>
          <a:xfrm>
            <a:off x="792162" y="1761565"/>
            <a:ext cx="7570787" cy="5096435"/>
          </a:xfrm>
        </p:spPr>
        <p:txBody>
          <a:bodyPr>
            <a:normAutofit fontScale="92500" lnSpcReduction="20000"/>
          </a:bodyPr>
          <a:lstStyle/>
          <a:p>
            <a:pPr>
              <a:buNone/>
            </a:pPr>
            <a:r>
              <a:rPr lang="en-US" dirty="0">
                <a:solidFill>
                  <a:schemeClr val="tx1"/>
                </a:solidFill>
              </a:rPr>
              <a:t>While watching Lucy and her friends on video make a note of:</a:t>
            </a:r>
          </a:p>
          <a:p>
            <a:pPr marL="457200" indent="-457200">
              <a:buAutoNum type="arabicPeriod"/>
            </a:pPr>
            <a:r>
              <a:rPr lang="en-US" dirty="0"/>
              <a:t>Strategies that have been used to support and extend learning.</a:t>
            </a:r>
          </a:p>
          <a:p>
            <a:pPr marL="457200" indent="-457200">
              <a:buAutoNum type="arabicPeriod"/>
            </a:pPr>
            <a:r>
              <a:rPr lang="en-US" dirty="0"/>
              <a:t>The advantages of these methods.</a:t>
            </a:r>
          </a:p>
          <a:p>
            <a:pPr marL="457200" indent="-457200">
              <a:buAutoNum type="arabicPeriod"/>
            </a:pPr>
            <a:r>
              <a:rPr lang="en-US" dirty="0"/>
              <a:t>The challenges they may present.</a:t>
            </a:r>
          </a:p>
          <a:p>
            <a:pPr marL="457200" indent="-457200">
              <a:buAutoNum type="arabicPeriod"/>
            </a:pPr>
            <a:r>
              <a:rPr lang="en-US" dirty="0"/>
              <a:t>Any other key issues.</a:t>
            </a:r>
          </a:p>
          <a:p>
            <a:pPr>
              <a:buNone/>
            </a:pPr>
            <a:endParaRPr lang="en-US" dirty="0"/>
          </a:p>
          <a:p>
            <a:pPr>
              <a:buNone/>
            </a:pPr>
            <a:r>
              <a:rPr lang="en-US" dirty="0"/>
              <a:t>http://</a:t>
            </a:r>
            <a:r>
              <a:rPr lang="en-US" dirty="0" err="1"/>
              <a:t>www.youtube.com/watch?v</a:t>
            </a:r>
            <a:r>
              <a:rPr lang="en-US" dirty="0"/>
              <a:t>=uIcoydsGVR4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a:t>
            </a:r>
            <a:r>
              <a:rPr lang="en-US"/>
              <a:t>support strategies</a:t>
            </a:r>
          </a:p>
        </p:txBody>
      </p:sp>
      <p:graphicFrame>
        <p:nvGraphicFramePr>
          <p:cNvPr id="4" name="Content Placeholder 3"/>
          <p:cNvGraphicFramePr>
            <a:graphicFrameLocks noGrp="1"/>
          </p:cNvGraphicFramePr>
          <p:nvPr>
            <p:ph idx="1"/>
          </p:nvPr>
        </p:nvGraphicFramePr>
        <p:xfrm>
          <a:off x="792163" y="1762125"/>
          <a:ext cx="7570787" cy="4289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Other issues to consider</a:t>
            </a:r>
          </a:p>
        </p:txBody>
      </p:sp>
      <p:sp>
        <p:nvSpPr>
          <p:cNvPr id="11" name="Content Placeholder 10"/>
          <p:cNvSpPr>
            <a:spLocks noGrp="1"/>
          </p:cNvSpPr>
          <p:nvPr>
            <p:ph sz="half" idx="1"/>
          </p:nvPr>
        </p:nvSpPr>
        <p:spPr/>
        <p:txBody>
          <a:bodyPr>
            <a:normAutofit/>
          </a:bodyPr>
          <a:lstStyle/>
          <a:p>
            <a:r>
              <a:rPr lang="en-US" sz="2000" dirty="0"/>
              <a:t>Developing a whole school approach</a:t>
            </a:r>
          </a:p>
          <a:p>
            <a:r>
              <a:rPr lang="en-US" sz="2000" dirty="0"/>
              <a:t>MAT policy </a:t>
            </a:r>
          </a:p>
          <a:p>
            <a:r>
              <a:rPr lang="en-US" sz="2000" dirty="0"/>
              <a:t>MAT co-</a:t>
            </a:r>
            <a:r>
              <a:rPr lang="en-US" sz="2000" dirty="0" err="1"/>
              <a:t>ordinator</a:t>
            </a:r>
            <a:endParaRPr lang="en-US" sz="2000" dirty="0"/>
          </a:p>
          <a:p>
            <a:r>
              <a:rPr lang="en-US" sz="2000" dirty="0"/>
              <a:t>Local authority guidance and training</a:t>
            </a:r>
          </a:p>
          <a:p>
            <a:endParaRPr lang="en-US" dirty="0"/>
          </a:p>
          <a:p>
            <a:endParaRPr lang="en-US" dirty="0"/>
          </a:p>
          <a:p>
            <a:endParaRPr lang="en-US" dirty="0"/>
          </a:p>
        </p:txBody>
      </p:sp>
      <p:sp>
        <p:nvSpPr>
          <p:cNvPr id="12" name="Content Placeholder 11"/>
          <p:cNvSpPr>
            <a:spLocks noGrp="1"/>
          </p:cNvSpPr>
          <p:nvPr>
            <p:ph sz="half" idx="2"/>
          </p:nvPr>
        </p:nvSpPr>
        <p:spPr/>
        <p:txBody>
          <a:bodyPr/>
          <a:lstStyle/>
          <a:p>
            <a:r>
              <a:rPr lang="en-US" sz="2000" dirty="0"/>
              <a:t>Using a range of learning styles e.g. Gardner’s multiple intelligences</a:t>
            </a:r>
          </a:p>
          <a:p>
            <a:r>
              <a:rPr lang="en-US" sz="2000" dirty="0"/>
              <a:t>Breadth, depth and flexibility of opportunities within the curriculum</a:t>
            </a:r>
          </a:p>
          <a:p>
            <a:r>
              <a:rPr lang="en-US" sz="2000" dirty="0"/>
              <a:t>Pastoral care</a:t>
            </a:r>
          </a:p>
          <a:p>
            <a:r>
              <a:rPr lang="en-US" sz="2000" dirty="0"/>
              <a:t>Tracking and evaluating progress</a:t>
            </a:r>
          </a:p>
          <a:p>
            <a:pPr>
              <a:buNone/>
            </a:pP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Identification</a:t>
            </a:r>
          </a:p>
        </p:txBody>
      </p:sp>
      <p:graphicFrame>
        <p:nvGraphicFramePr>
          <p:cNvPr id="4" name="Content Placeholder 3"/>
          <p:cNvGraphicFramePr>
            <a:graphicFrameLocks noGrp="1"/>
          </p:cNvGraphicFramePr>
          <p:nvPr>
            <p:ph idx="1"/>
          </p:nvPr>
        </p:nvGraphicFramePr>
        <p:xfrm>
          <a:off x="792163" y="1762125"/>
          <a:ext cx="7570787" cy="4289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1257300" y="1117600"/>
            <a:ext cx="6515100" cy="3670300"/>
          </a:xfrm>
          <a:prstGeom prst="wedgeEllipseCallout">
            <a:avLst>
              <a:gd name="adj1" fmla="val -48875"/>
              <a:gd name="adj2" fmla="val 61526"/>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800" dirty="0"/>
              <a:t>‘All of us do not have equal talent but all of us should have an equal opportunity to develop our talent’.</a:t>
            </a:r>
          </a:p>
          <a:p>
            <a:pPr algn="ctr"/>
            <a:r>
              <a:rPr lang="en-US" dirty="0"/>
              <a:t>                                      John F Kennedy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40341"/>
            <a:ext cx="9144000" cy="1411941"/>
          </a:xfrm>
        </p:spPr>
        <p:txBody>
          <a:bodyPr/>
          <a:lstStyle/>
          <a:p>
            <a:br>
              <a:rPr lang="en-GB" dirty="0"/>
            </a:br>
            <a:r>
              <a:rPr lang="en-GB" dirty="0">
                <a:solidFill>
                  <a:schemeClr val="accent1">
                    <a:lumMod val="75000"/>
                  </a:schemeClr>
                </a:solidFill>
              </a:rPr>
              <a:t>Further reading – </a:t>
            </a:r>
            <a:r>
              <a:rPr lang="en-GB">
                <a:solidFill>
                  <a:schemeClr val="accent1">
                    <a:lumMod val="75000"/>
                  </a:schemeClr>
                </a:solidFill>
              </a:rPr>
              <a:t>on Moodle</a:t>
            </a:r>
            <a:endParaRPr lang="en-GB" dirty="0">
              <a:solidFill>
                <a:schemeClr val="accent1">
                  <a:lumMod val="75000"/>
                </a:schemeClr>
              </a:solidFill>
            </a:endParaRPr>
          </a:p>
        </p:txBody>
      </p:sp>
      <p:sp>
        <p:nvSpPr>
          <p:cNvPr id="8" name="Content Placeholder 7"/>
          <p:cNvSpPr>
            <a:spLocks noGrp="1"/>
          </p:cNvSpPr>
          <p:nvPr>
            <p:ph sz="quarter" idx="4294967295"/>
          </p:nvPr>
        </p:nvSpPr>
        <p:spPr>
          <a:xfrm>
            <a:off x="270164" y="1683327"/>
            <a:ext cx="8188036" cy="4738255"/>
          </a:xfrm>
          <a:prstGeom prst="rect">
            <a:avLst/>
          </a:prstGeom>
        </p:spPr>
        <p:txBody>
          <a:bodyPr>
            <a:normAutofit/>
          </a:bodyPr>
          <a:lstStyle/>
          <a:p>
            <a:pPr marL="0" indent="0">
              <a:buNone/>
            </a:pPr>
            <a:r>
              <a:rPr lang="en-GB" cap="none" dirty="0">
                <a:hlinkClick r:id="rId2"/>
              </a:rPr>
              <a:t>1. https://www.oecd.org/edu/school/Social-Emotional-Skills-Well-being-connectedness-success.pdf</a:t>
            </a:r>
            <a:r>
              <a:rPr lang="en-GB" cap="none" dirty="0"/>
              <a:t>  </a:t>
            </a:r>
            <a:endParaRPr lang="en-GB" cap="none" dirty="0">
              <a:hlinkClick r:id="rId3"/>
            </a:endParaRPr>
          </a:p>
          <a:p>
            <a:pPr marL="0" indent="0">
              <a:buNone/>
            </a:pPr>
            <a:r>
              <a:rPr lang="en-GB" cap="none" dirty="0">
                <a:hlinkClick r:id="rId3"/>
              </a:rPr>
              <a:t>2. http://ppiw.org.uk/files/2016/02/ppiw-report-promoting-emotional-health-well-being-and-resilience-in-primary-schools-final.pdf</a:t>
            </a:r>
            <a:endParaRPr lang="en-GB" cap="none" dirty="0"/>
          </a:p>
          <a:p>
            <a:pPr marL="0" indent="0">
              <a:buNone/>
            </a:pPr>
            <a:r>
              <a:rPr lang="en-GB" cap="none" dirty="0">
                <a:hlinkClick r:id="rId4"/>
              </a:rPr>
              <a:t>3. </a:t>
            </a:r>
            <a:r>
              <a:rPr lang="en-GB" dirty="0">
                <a:hlinkClick r:id="rId5"/>
              </a:rPr>
              <a:t>https://www.childrenssociety.org.uk</a:t>
            </a:r>
            <a:r>
              <a:rPr lang="en-GB">
                <a:hlinkClick r:id="rId5"/>
              </a:rPr>
              <a:t>/sites/default/files/the_good_childhood_summary_2018.pdf</a:t>
            </a:r>
            <a:r>
              <a:rPr lang="en-GB"/>
              <a:t> </a:t>
            </a:r>
            <a:endParaRPr lang="en-GB" cap="none" dirty="0"/>
          </a:p>
        </p:txBody>
      </p:sp>
    </p:spTree>
    <p:extLst>
      <p:ext uri="{BB962C8B-B14F-4D97-AF65-F5344CB8AC3E}">
        <p14:creationId xmlns:p14="http://schemas.microsoft.com/office/powerpoint/2010/main" val="630188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Rectangle 2"/>
          <p:cNvSpPr/>
          <p:nvPr/>
        </p:nvSpPr>
        <p:spPr>
          <a:xfrm>
            <a:off x="419100" y="1955801"/>
            <a:ext cx="8382000" cy="3416320"/>
          </a:xfrm>
          <a:prstGeom prst="rect">
            <a:avLst/>
          </a:prstGeom>
        </p:spPr>
        <p:txBody>
          <a:bodyPr wrap="square">
            <a:spAutoFit/>
          </a:bodyPr>
          <a:lstStyle/>
          <a:p>
            <a:pPr>
              <a:buNone/>
            </a:pPr>
            <a:endParaRPr lang="en-US" dirty="0"/>
          </a:p>
          <a:p>
            <a:pPr>
              <a:buNone/>
            </a:pPr>
            <a:r>
              <a:rPr lang="en-US" dirty="0"/>
              <a:t>Donaldson, G. (2015) </a:t>
            </a:r>
            <a:r>
              <a:rPr lang="en-US" i="1" dirty="0"/>
              <a:t>Successful Futures. </a:t>
            </a:r>
            <a:r>
              <a:rPr lang="en-US" dirty="0"/>
              <a:t>Cardiff: </a:t>
            </a:r>
            <a:r>
              <a:rPr lang="en-US"/>
              <a:t>Welsh Government. </a:t>
            </a:r>
          </a:p>
          <a:p>
            <a:pPr>
              <a:buNone/>
            </a:pPr>
            <a:r>
              <a:rPr lang="en-US" dirty="0" err="1"/>
              <a:t>Estyn</a:t>
            </a:r>
            <a:r>
              <a:rPr lang="en-US" dirty="0"/>
              <a:t>, (2011)</a:t>
            </a:r>
            <a:r>
              <a:rPr lang="en-US" i="1" dirty="0"/>
              <a:t> Supporting more able and talented pupils in primary schools. </a:t>
            </a:r>
            <a:r>
              <a:rPr lang="en-US" dirty="0"/>
              <a:t>Cardiff: </a:t>
            </a:r>
            <a:r>
              <a:rPr lang="en-US" dirty="0" err="1"/>
              <a:t>Estyn</a:t>
            </a:r>
            <a:r>
              <a:rPr lang="en-US" dirty="0"/>
              <a:t>. </a:t>
            </a:r>
          </a:p>
          <a:p>
            <a:r>
              <a:rPr lang="en-GB" dirty="0" err="1"/>
              <a:t>Laevers</a:t>
            </a:r>
            <a:r>
              <a:rPr lang="en-GB" dirty="0"/>
              <a:t> </a:t>
            </a:r>
            <a:r>
              <a:rPr lang="en-GB" i="1" dirty="0"/>
              <a:t>et al. </a:t>
            </a:r>
            <a:r>
              <a:rPr lang="en-GB" dirty="0"/>
              <a:t>(2005) </a:t>
            </a:r>
            <a:r>
              <a:rPr lang="en-GB" dirty="0" err="1"/>
              <a:t>Siks-Ziko</a:t>
            </a:r>
            <a:r>
              <a:rPr lang="en-GB" dirty="0"/>
              <a:t>. Leuven University, Belgium: Research Centre for Experiential Learning Leuven University.</a:t>
            </a:r>
          </a:p>
          <a:p>
            <a:pPr>
              <a:buNone/>
            </a:pPr>
            <a:r>
              <a:rPr lang="en-US" dirty="0"/>
              <a:t>Welsh Assembly Government, (2008) </a:t>
            </a:r>
            <a:r>
              <a:rPr lang="en-US" i="1" dirty="0"/>
              <a:t>Meeting the Challenge – Quality Standards in Education for More Able and Talented Pupils. </a:t>
            </a:r>
            <a:r>
              <a:rPr lang="en-US" dirty="0"/>
              <a:t>Cardiff: Welsh Assembly Government.</a:t>
            </a:r>
          </a:p>
          <a:p>
            <a:r>
              <a:rPr lang="en-GB" dirty="0">
                <a:hlinkClick r:id="rId2"/>
              </a:rPr>
              <a:t>www.european-agency.org/assessment/resourceguide/documents/2008/11/Laevers.pdf</a:t>
            </a:r>
            <a:endParaRPr lang="en-GB" dirty="0"/>
          </a:p>
          <a:p>
            <a:pPr>
              <a:buNone/>
            </a:pPr>
            <a:r>
              <a:rPr lang="en-US" i="1" dirty="0"/>
              <a:t> </a:t>
            </a:r>
            <a:endParaRPr lang="en-US" dirty="0"/>
          </a:p>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Infusion">
  <a:themeElements>
    <a:clrScheme name="Infusion">
      <a:dk1>
        <a:sysClr val="windowText" lastClr="000000"/>
      </a:dk1>
      <a:lt1>
        <a:sysClr val="window" lastClr="FFFFFF"/>
      </a:lt1>
      <a:dk2>
        <a:srgbClr val="2F1F58"/>
      </a:dk2>
      <a:lt2>
        <a:srgbClr val="B7A9E0"/>
      </a:lt2>
      <a:accent1>
        <a:srgbClr val="8C73D0"/>
      </a:accent1>
      <a:accent2>
        <a:srgbClr val="C2E8C4"/>
      </a:accent2>
      <a:accent3>
        <a:srgbClr val="C5A6E8"/>
      </a:accent3>
      <a:accent4>
        <a:srgbClr val="B45EC7"/>
      </a:accent4>
      <a:accent5>
        <a:srgbClr val="9FDAFB"/>
      </a:accent5>
      <a:accent6>
        <a:srgbClr val="95C5B0"/>
      </a:accent6>
      <a:hlink>
        <a:srgbClr val="744AE0"/>
      </a:hlink>
      <a:folHlink>
        <a:srgbClr val="8D8AD1"/>
      </a:folHlink>
    </a:clrScheme>
    <a:fontScheme name="Infusion">
      <a:majorFont>
        <a:latin typeface="Mistral"/>
        <a:ea typeface=""/>
        <a:cs typeface=""/>
        <a:font script="Jpan" typeface="ＭＳ Ｐ明朝"/>
      </a:majorFont>
      <a:minorFont>
        <a:latin typeface="Candara"/>
        <a:ea typeface=""/>
        <a:cs typeface=""/>
        <a:font script="Jpan" typeface="メイリオ"/>
      </a:minorFont>
    </a:fontScheme>
    <a:fmtScheme name="Infusion">
      <a:fillStyleLst>
        <a:solidFill>
          <a:schemeClr val="phClr"/>
        </a:solidFill>
        <a:blipFill rotWithShape="1">
          <a:blip xmlns:r="http://schemas.openxmlformats.org/officeDocument/2006/relationships" r:embed="rId1">
            <a:duotone>
              <a:schemeClr val="phClr">
                <a:shade val="70000"/>
                <a:satMod val="120000"/>
              </a:schemeClr>
              <a:schemeClr val="phClr">
                <a:tint val="70000"/>
                <a:satMod val="300000"/>
                <a:lumMod val="125000"/>
              </a:schemeClr>
            </a:duotone>
          </a:blip>
          <a:tile tx="0" ty="0" sx="50000" sy="50000" flip="none" algn="tl"/>
        </a:blipFill>
        <a:blipFill rotWithShape="1">
          <a:blip xmlns:r="http://schemas.openxmlformats.org/officeDocument/2006/relationships" r:embed="rId2">
            <a:duotone>
              <a:schemeClr val="phClr">
                <a:shade val="70000"/>
                <a:satMod val="120000"/>
              </a:schemeClr>
              <a:schemeClr val="phClr">
                <a:tint val="70000"/>
                <a:satMod val="135000"/>
              </a:schemeClr>
            </a:duotone>
          </a:blip>
          <a:tile tx="0" ty="0" sx="40000" sy="40000" flip="none" algn="tl"/>
        </a:blipFill>
      </a:fillStyleLst>
      <a:lnStyleLst>
        <a:ln w="38100" cap="flat" cmpd="sng" algn="ctr">
          <a:solidFill>
            <a:schemeClr val="phClr">
              <a:alpha val="70000"/>
              <a:satMod val="105000"/>
            </a:schemeClr>
          </a:solidFill>
          <a:prstDash val="solid"/>
          <a:miter/>
        </a:ln>
        <a:ln w="50800" cap="flat" cmpd="sng" algn="ctr">
          <a:solidFill>
            <a:schemeClr val="phClr">
              <a:alpha val="50000"/>
            </a:schemeClr>
          </a:solidFill>
          <a:prstDash val="solid"/>
          <a:miter/>
        </a:ln>
        <a:ln w="88900" cap="flat" cmpd="sng" algn="ctr">
          <a:solidFill>
            <a:schemeClr val="phClr">
              <a:alpha val="40000"/>
            </a:schemeClr>
          </a:solidFill>
          <a:prstDash val="solid"/>
          <a:miter/>
        </a:ln>
      </a:lnStyleLst>
      <a:effectStyleLst>
        <a:effectStyle>
          <a:effectLst/>
        </a:effectStyle>
        <a:effectStyle>
          <a:effectLst>
            <a:outerShdw blurRad="38100" dist="25400" dir="5400000" rotWithShape="0">
              <a:srgbClr val="000000">
                <a:alpha val="50000"/>
              </a:srgbClr>
            </a:outerShdw>
          </a:effectLst>
        </a:effectStyle>
        <a:effectStyle>
          <a:effectLst>
            <a:innerShdw blurRad="190500" dir="13500000">
              <a:srgbClr val="000000">
                <a:alpha val="50000"/>
              </a:srgbClr>
            </a:innerShdw>
            <a:outerShdw blurRad="38100" dist="25400" dir="5400000" rotWithShape="0">
              <a:srgbClr val="000000">
                <a:alpha val="50000"/>
              </a:srgbClr>
            </a:outerShdw>
          </a:effectLst>
        </a:effectStyle>
      </a:effectStyleLst>
      <a:bgFillStyleLst>
        <a:blipFill rotWithShape="1">
          <a:blip xmlns:r="http://schemas.openxmlformats.org/officeDocument/2006/relationships" r:embed="rId3">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4">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5">
            <a:duotone>
              <a:schemeClr val="phClr">
                <a:shade val="70000"/>
                <a:satMod val="500000"/>
                <a:lumMod val="50000"/>
              </a:schemeClr>
              <a:schemeClr val="phClr">
                <a:satMod val="800000"/>
                <a:lumMod val="25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Infusion.thmx</Template>
  <TotalTime>347</TotalTime>
  <Words>1310</Words>
  <Application>Microsoft Macintosh PowerPoint</Application>
  <PresentationFormat>On-screen Show (4:3)</PresentationFormat>
  <Paragraphs>183</Paragraphs>
  <Slides>33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Candara</vt:lpstr>
      <vt:lpstr>Chalkduster</vt:lpstr>
      <vt:lpstr>Comic Sans MS</vt:lpstr>
      <vt:lpstr>Futura Bk BT</vt:lpstr>
      <vt:lpstr>Mistral</vt:lpstr>
      <vt:lpstr>Infusion</vt:lpstr>
      <vt:lpstr>Well-being  &amp; Supporting  More Able and Talented Pupils  </vt:lpstr>
      <vt:lpstr>Aims</vt:lpstr>
      <vt:lpstr>Well-being</vt:lpstr>
      <vt:lpstr>Consider</vt:lpstr>
      <vt:lpstr>Defining well-being</vt:lpstr>
      <vt:lpstr>The concept of well-being</vt:lpstr>
      <vt:lpstr>Why?</vt:lpstr>
      <vt:lpstr>Where in the curriculum?</vt:lpstr>
      <vt:lpstr>World health organisation (2014)</vt:lpstr>
      <vt:lpstr>Key influences</vt:lpstr>
      <vt:lpstr>Consider</vt:lpstr>
      <vt:lpstr> Bronfenbrenner’s ecological systems theory (1979)</vt:lpstr>
      <vt:lpstr>Developing resilience Goleman (1995)</vt:lpstr>
      <vt:lpstr>Laever’s key principles</vt:lpstr>
      <vt:lpstr>Watch this!</vt:lpstr>
      <vt:lpstr>The Leuven Scale for well-being</vt:lpstr>
      <vt:lpstr> Support strategies (Wellbeing Classroom Project - Whitington et al. 2015)</vt:lpstr>
      <vt:lpstr> Further support</vt:lpstr>
      <vt:lpstr> Task – paired work</vt:lpstr>
      <vt:lpstr>More Able and Talented</vt:lpstr>
      <vt:lpstr>Seeking a definition</vt:lpstr>
      <vt:lpstr>Further definitions (DfES)</vt:lpstr>
      <vt:lpstr>Definition (WAG, 2008:p.6)</vt:lpstr>
      <vt:lpstr>Some characteristics</vt:lpstr>
      <vt:lpstr>Think, pair, share and reflect on PTE2</vt:lpstr>
      <vt:lpstr>Other issues</vt:lpstr>
      <vt:lpstr>Example of good practice</vt:lpstr>
      <vt:lpstr>Further support strategies</vt:lpstr>
      <vt:lpstr>Other issues to consider</vt:lpstr>
      <vt:lpstr>Identification</vt:lpstr>
      <vt:lpstr>PowerPoint Presentation</vt:lpstr>
      <vt:lpstr> Further reading – on Moodle</vt:lpstr>
      <vt:lpstr>References</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ITID5001</dc:title>
  <dc:creator>swwcte27</dc:creator>
  <cp:lastModifiedBy>Nanna Ryder</cp:lastModifiedBy>
  <cp:revision>29</cp:revision>
  <dcterms:created xsi:type="dcterms:W3CDTF">2016-10-23T19:14:27Z</dcterms:created>
  <dcterms:modified xsi:type="dcterms:W3CDTF">2019-02-25T23:12:11Z</dcterms:modified>
</cp:coreProperties>
</file>