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4" r:id="rId1"/>
  </p:sldMasterIdLst>
  <p:notesMasterIdLst>
    <p:notesMasterId r:id="rId65"/>
  </p:notesMasterIdLst>
  <p:sldIdLst>
    <p:sldId id="871" r:id="rId2"/>
    <p:sldId id="256" r:id="rId3"/>
    <p:sldId id="726" r:id="rId4"/>
    <p:sldId id="743" r:id="rId5"/>
    <p:sldId id="415" r:id="rId6"/>
    <p:sldId id="876" r:id="rId7"/>
    <p:sldId id="744" r:id="rId8"/>
    <p:sldId id="745" r:id="rId9"/>
    <p:sldId id="872" r:id="rId10"/>
    <p:sldId id="898" r:id="rId11"/>
    <p:sldId id="897" r:id="rId12"/>
    <p:sldId id="881" r:id="rId13"/>
    <p:sldId id="304" r:id="rId14"/>
    <p:sldId id="340" r:id="rId15"/>
    <p:sldId id="347" r:id="rId16"/>
    <p:sldId id="397" r:id="rId17"/>
    <p:sldId id="360" r:id="rId18"/>
    <p:sldId id="882" r:id="rId19"/>
    <p:sldId id="407" r:id="rId20"/>
    <p:sldId id="496" r:id="rId21"/>
    <p:sldId id="503" r:id="rId22"/>
    <p:sldId id="493" r:id="rId23"/>
    <p:sldId id="495" r:id="rId24"/>
    <p:sldId id="494" r:id="rId25"/>
    <p:sldId id="412" r:id="rId26"/>
    <p:sldId id="318" r:id="rId27"/>
    <p:sldId id="361" r:id="rId28"/>
    <p:sldId id="362" r:id="rId29"/>
    <p:sldId id="385" r:id="rId30"/>
    <p:sldId id="388" r:id="rId31"/>
    <p:sldId id="500" r:id="rId32"/>
    <p:sldId id="499" r:id="rId33"/>
    <p:sldId id="501" r:id="rId34"/>
    <p:sldId id="316" r:id="rId35"/>
    <p:sldId id="508" r:id="rId36"/>
    <p:sldId id="879" r:id="rId37"/>
    <p:sldId id="738" r:id="rId38"/>
    <p:sldId id="732" r:id="rId39"/>
    <p:sldId id="257" r:id="rId40"/>
    <p:sldId id="261" r:id="rId41"/>
    <p:sldId id="406" r:id="rId42"/>
    <p:sldId id="907" r:id="rId43"/>
    <p:sldId id="908" r:id="rId44"/>
    <p:sldId id="533" r:id="rId45"/>
    <p:sldId id="535" r:id="rId46"/>
    <p:sldId id="290" r:id="rId47"/>
    <p:sldId id="581" r:id="rId48"/>
    <p:sldId id="575" r:id="rId49"/>
    <p:sldId id="539" r:id="rId50"/>
    <p:sldId id="381" r:id="rId51"/>
    <p:sldId id="742" r:id="rId52"/>
    <p:sldId id="741" r:id="rId53"/>
    <p:sldId id="899" r:id="rId54"/>
    <p:sldId id="884" r:id="rId55"/>
    <p:sldId id="883" r:id="rId56"/>
    <p:sldId id="877" r:id="rId57"/>
    <p:sldId id="896" r:id="rId58"/>
    <p:sldId id="724" r:id="rId59"/>
    <p:sldId id="740" r:id="rId60"/>
    <p:sldId id="739" r:id="rId61"/>
    <p:sldId id="530" r:id="rId62"/>
    <p:sldId id="380" r:id="rId63"/>
    <p:sldId id="536" r:id="rId6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A7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2531ED-280A-40E3-B203-B3C04579C29C}" v="46" dt="2025-12-11T11:17:25.94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156" autoAdjust="0"/>
    <p:restoredTop sz="92063" autoAdjust="0"/>
  </p:normalViewPr>
  <p:slideViewPr>
    <p:cSldViewPr snapToGrid="0">
      <p:cViewPr varScale="1">
        <p:scale>
          <a:sx n="60" d="100"/>
          <a:sy n="60" d="100"/>
        </p:scale>
        <p:origin x="513" y="30"/>
      </p:cViewPr>
      <p:guideLst/>
    </p:cSldViewPr>
  </p:slideViewPr>
  <p:notesTextViewPr>
    <p:cViewPr>
      <p:scale>
        <a:sx n="1" d="1"/>
        <a:sy n="1" d="1"/>
      </p:scale>
      <p:origin x="0" y="0"/>
    </p:cViewPr>
  </p:notesTextViewPr>
  <p:sorterViewPr>
    <p:cViewPr>
      <p:scale>
        <a:sx n="100" d="100"/>
        <a:sy n="100" d="100"/>
      </p:scale>
      <p:origin x="0" y="-18486"/>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71"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A9843AEC-0B06-4E0A-845F-5812E1EF0099}"/>
    <pc:docChg chg="undo custSel addSld delSld modSld">
      <pc:chgData name="James Williams" userId="c957a50b-491f-4d94-b4bc-52aca3e2340d" providerId="ADAL" clId="{A9843AEC-0B06-4E0A-845F-5812E1EF0099}" dt="2024-07-03T15:49:26.959" v="501" actId="14100"/>
      <pc:docMkLst>
        <pc:docMk/>
      </pc:docMkLst>
      <pc:sldChg chg="modSp mod">
        <pc:chgData name="James Williams" userId="c957a50b-491f-4d94-b4bc-52aca3e2340d" providerId="ADAL" clId="{A9843AEC-0B06-4E0A-845F-5812E1EF0099}" dt="2024-07-03T15:28:43.498" v="23" actId="20577"/>
        <pc:sldMkLst>
          <pc:docMk/>
          <pc:sldMk cId="86034179" sldId="256"/>
        </pc:sldMkLst>
      </pc:sldChg>
      <pc:sldChg chg="del">
        <pc:chgData name="James Williams" userId="c957a50b-491f-4d94-b4bc-52aca3e2340d" providerId="ADAL" clId="{A9843AEC-0B06-4E0A-845F-5812E1EF0099}" dt="2024-07-03T15:29:21.174" v="69" actId="2696"/>
        <pc:sldMkLst>
          <pc:docMk/>
          <pc:sldMk cId="2679785957" sldId="537"/>
        </pc:sldMkLst>
      </pc:sldChg>
      <pc:sldChg chg="addSp delSp modSp add del mod setBg">
        <pc:chgData name="James Williams" userId="c957a50b-491f-4d94-b4bc-52aca3e2340d" providerId="ADAL" clId="{A9843AEC-0B06-4E0A-845F-5812E1EF0099}" dt="2024-07-03T15:47:42.001" v="412" actId="26606"/>
        <pc:sldMkLst>
          <pc:docMk/>
          <pc:sldMk cId="1411254778" sldId="683"/>
        </pc:sldMkLst>
      </pc:sldChg>
      <pc:sldChg chg="del">
        <pc:chgData name="James Williams" userId="c957a50b-491f-4d94-b4bc-52aca3e2340d" providerId="ADAL" clId="{A9843AEC-0B06-4E0A-845F-5812E1EF0099}" dt="2024-07-03T15:29:21.174" v="69" actId="2696"/>
        <pc:sldMkLst>
          <pc:docMk/>
          <pc:sldMk cId="3957291574" sldId="688"/>
        </pc:sldMkLst>
      </pc:sldChg>
      <pc:sldChg chg="del">
        <pc:chgData name="James Williams" userId="c957a50b-491f-4d94-b4bc-52aca3e2340d" providerId="ADAL" clId="{A9843AEC-0B06-4E0A-845F-5812E1EF0099}" dt="2024-07-03T15:29:21.174" v="69" actId="2696"/>
        <pc:sldMkLst>
          <pc:docMk/>
          <pc:sldMk cId="2971221943" sldId="689"/>
        </pc:sldMkLst>
      </pc:sldChg>
      <pc:sldChg chg="modSp mod">
        <pc:chgData name="James Williams" userId="c957a50b-491f-4d94-b4bc-52aca3e2340d" providerId="ADAL" clId="{A9843AEC-0B06-4E0A-845F-5812E1EF0099}" dt="2024-07-03T15:41:56.544" v="373" actId="113"/>
        <pc:sldMkLst>
          <pc:docMk/>
          <pc:sldMk cId="3179553881" sldId="690"/>
        </pc:sldMkLst>
      </pc:sldChg>
      <pc:sldChg chg="del">
        <pc:chgData name="James Williams" userId="c957a50b-491f-4d94-b4bc-52aca3e2340d" providerId="ADAL" clId="{A9843AEC-0B06-4E0A-845F-5812E1EF0099}" dt="2024-07-03T15:29:21.174" v="69" actId="2696"/>
        <pc:sldMkLst>
          <pc:docMk/>
          <pc:sldMk cId="2741911409" sldId="691"/>
        </pc:sldMkLst>
      </pc:sldChg>
      <pc:sldChg chg="del">
        <pc:chgData name="James Williams" userId="c957a50b-491f-4d94-b4bc-52aca3e2340d" providerId="ADAL" clId="{A9843AEC-0B06-4E0A-845F-5812E1EF0099}" dt="2024-07-03T15:29:21.174" v="69" actId="2696"/>
        <pc:sldMkLst>
          <pc:docMk/>
          <pc:sldMk cId="3393645057" sldId="692"/>
        </pc:sldMkLst>
      </pc:sldChg>
      <pc:sldChg chg="del">
        <pc:chgData name="James Williams" userId="c957a50b-491f-4d94-b4bc-52aca3e2340d" providerId="ADAL" clId="{A9843AEC-0B06-4E0A-845F-5812E1EF0099}" dt="2024-07-03T15:29:21.174" v="69" actId="2696"/>
        <pc:sldMkLst>
          <pc:docMk/>
          <pc:sldMk cId="326966942" sldId="693"/>
        </pc:sldMkLst>
      </pc:sldChg>
      <pc:sldChg chg="del">
        <pc:chgData name="James Williams" userId="c957a50b-491f-4d94-b4bc-52aca3e2340d" providerId="ADAL" clId="{A9843AEC-0B06-4E0A-845F-5812E1EF0099}" dt="2024-07-03T15:29:21.174" v="69" actId="2696"/>
        <pc:sldMkLst>
          <pc:docMk/>
          <pc:sldMk cId="268706035" sldId="694"/>
        </pc:sldMkLst>
      </pc:sldChg>
      <pc:sldChg chg="del">
        <pc:chgData name="James Williams" userId="c957a50b-491f-4d94-b4bc-52aca3e2340d" providerId="ADAL" clId="{A9843AEC-0B06-4E0A-845F-5812E1EF0099}" dt="2024-07-03T15:29:21.174" v="69" actId="2696"/>
        <pc:sldMkLst>
          <pc:docMk/>
          <pc:sldMk cId="4261529573" sldId="695"/>
        </pc:sldMkLst>
      </pc:sldChg>
      <pc:sldChg chg="add del">
        <pc:chgData name="James Williams" userId="c957a50b-491f-4d94-b4bc-52aca3e2340d" providerId="ADAL" clId="{A9843AEC-0B06-4E0A-845F-5812E1EF0099}" dt="2024-07-03T15:42:25.258" v="374"/>
        <pc:sldMkLst>
          <pc:docMk/>
          <pc:sldMk cId="4141932491" sldId="696"/>
        </pc:sldMkLst>
      </pc:sldChg>
      <pc:sldChg chg="del">
        <pc:chgData name="James Williams" userId="c957a50b-491f-4d94-b4bc-52aca3e2340d" providerId="ADAL" clId="{A9843AEC-0B06-4E0A-845F-5812E1EF0099}" dt="2024-07-03T15:29:21.174" v="69" actId="2696"/>
        <pc:sldMkLst>
          <pc:docMk/>
          <pc:sldMk cId="92744715" sldId="697"/>
        </pc:sldMkLst>
      </pc:sldChg>
      <pc:sldChg chg="del">
        <pc:chgData name="James Williams" userId="c957a50b-491f-4d94-b4bc-52aca3e2340d" providerId="ADAL" clId="{A9843AEC-0B06-4E0A-845F-5812E1EF0099}" dt="2024-07-03T15:29:21.174" v="69" actId="2696"/>
        <pc:sldMkLst>
          <pc:docMk/>
          <pc:sldMk cId="794230205" sldId="698"/>
        </pc:sldMkLst>
      </pc:sldChg>
      <pc:sldChg chg="del">
        <pc:chgData name="James Williams" userId="c957a50b-491f-4d94-b4bc-52aca3e2340d" providerId="ADAL" clId="{A9843AEC-0B06-4E0A-845F-5812E1EF0099}" dt="2024-07-03T15:29:21.174" v="69" actId="2696"/>
        <pc:sldMkLst>
          <pc:docMk/>
          <pc:sldMk cId="202382296" sldId="699"/>
        </pc:sldMkLst>
      </pc:sldChg>
      <pc:sldChg chg="del">
        <pc:chgData name="James Williams" userId="c957a50b-491f-4d94-b4bc-52aca3e2340d" providerId="ADAL" clId="{A9843AEC-0B06-4E0A-845F-5812E1EF0099}" dt="2024-07-03T15:29:21.174" v="69" actId="2696"/>
        <pc:sldMkLst>
          <pc:docMk/>
          <pc:sldMk cId="287818146" sldId="700"/>
        </pc:sldMkLst>
      </pc:sldChg>
      <pc:sldChg chg="del">
        <pc:chgData name="James Williams" userId="c957a50b-491f-4d94-b4bc-52aca3e2340d" providerId="ADAL" clId="{A9843AEC-0B06-4E0A-845F-5812E1EF0099}" dt="2024-07-03T15:29:21.174" v="69" actId="2696"/>
        <pc:sldMkLst>
          <pc:docMk/>
          <pc:sldMk cId="1560934723" sldId="701"/>
        </pc:sldMkLst>
      </pc:sldChg>
      <pc:sldChg chg="del">
        <pc:chgData name="James Williams" userId="c957a50b-491f-4d94-b4bc-52aca3e2340d" providerId="ADAL" clId="{A9843AEC-0B06-4E0A-845F-5812E1EF0099}" dt="2024-07-03T15:29:21.174" v="69" actId="2696"/>
        <pc:sldMkLst>
          <pc:docMk/>
          <pc:sldMk cId="1747409754" sldId="702"/>
        </pc:sldMkLst>
      </pc:sldChg>
      <pc:sldChg chg="del">
        <pc:chgData name="James Williams" userId="c957a50b-491f-4d94-b4bc-52aca3e2340d" providerId="ADAL" clId="{A9843AEC-0B06-4E0A-845F-5812E1EF0099}" dt="2024-07-03T15:29:25.918" v="72" actId="2696"/>
        <pc:sldMkLst>
          <pc:docMk/>
          <pc:sldMk cId="3908674622" sldId="703"/>
        </pc:sldMkLst>
      </pc:sldChg>
      <pc:sldChg chg="del">
        <pc:chgData name="James Williams" userId="c957a50b-491f-4d94-b4bc-52aca3e2340d" providerId="ADAL" clId="{A9843AEC-0B06-4E0A-845F-5812E1EF0099}" dt="2024-07-03T15:29:21.174" v="69" actId="2696"/>
        <pc:sldMkLst>
          <pc:docMk/>
          <pc:sldMk cId="2581898041" sldId="704"/>
        </pc:sldMkLst>
      </pc:sldChg>
      <pc:sldChg chg="del">
        <pc:chgData name="James Williams" userId="c957a50b-491f-4d94-b4bc-52aca3e2340d" providerId="ADAL" clId="{A9843AEC-0B06-4E0A-845F-5812E1EF0099}" dt="2024-07-03T15:29:21.174" v="69" actId="2696"/>
        <pc:sldMkLst>
          <pc:docMk/>
          <pc:sldMk cId="3233025690" sldId="705"/>
        </pc:sldMkLst>
      </pc:sldChg>
      <pc:sldChg chg="delSp modSp add mod setBg delDesignElem">
        <pc:chgData name="James Williams" userId="c957a50b-491f-4d94-b4bc-52aca3e2340d" providerId="ADAL" clId="{A9843AEC-0B06-4E0A-845F-5812E1EF0099}" dt="2024-07-03T15:46:24.558" v="396" actId="20577"/>
        <pc:sldMkLst>
          <pc:docMk/>
          <pc:sldMk cId="3910615593" sldId="706"/>
        </pc:sldMkLst>
      </pc:sldChg>
      <pc:sldChg chg="addSp delSp modSp add mod">
        <pc:chgData name="James Williams" userId="c957a50b-491f-4d94-b4bc-52aca3e2340d" providerId="ADAL" clId="{A9843AEC-0B06-4E0A-845F-5812E1EF0099}" dt="2024-07-03T15:46:21.891" v="395" actId="20577"/>
        <pc:sldMkLst>
          <pc:docMk/>
          <pc:sldMk cId="77681232" sldId="707"/>
        </pc:sldMkLst>
      </pc:sldChg>
      <pc:sldChg chg="modSp add mod">
        <pc:chgData name="James Williams" userId="c957a50b-491f-4d94-b4bc-52aca3e2340d" providerId="ADAL" clId="{A9843AEC-0B06-4E0A-845F-5812E1EF0099}" dt="2024-07-03T15:49:26.959" v="501" actId="14100"/>
        <pc:sldMkLst>
          <pc:docMk/>
          <pc:sldMk cId="3913267594" sldId="708"/>
        </pc:sldMkLst>
      </pc:sldChg>
    </pc:docChg>
  </pc:docChgLst>
  <pc:docChgLst>
    <pc:chgData name="James Williams" userId="c957a50b-491f-4d94-b4bc-52aca3e2340d" providerId="ADAL" clId="{E0F0317D-1B1F-462C-90A3-81775E1D0D1B}"/>
    <pc:docChg chg="custSel addSld modSld sldOrd">
      <pc:chgData name="James Williams" userId="c957a50b-491f-4d94-b4bc-52aca3e2340d" providerId="ADAL" clId="{E0F0317D-1B1F-462C-90A3-81775E1D0D1B}" dt="2025-10-14T15:21:11.386" v="204" actId="20577"/>
      <pc:docMkLst>
        <pc:docMk/>
      </pc:docMkLst>
      <pc:sldChg chg="modSp new mod ord">
        <pc:chgData name="James Williams" userId="c957a50b-491f-4d94-b4bc-52aca3e2340d" providerId="ADAL" clId="{E0F0317D-1B1F-462C-90A3-81775E1D0D1B}" dt="2025-10-14T15:21:11.386" v="204" actId="20577"/>
        <pc:sldMkLst>
          <pc:docMk/>
          <pc:sldMk cId="1072249994" sldId="872"/>
        </pc:sldMkLst>
      </pc:sldChg>
    </pc:docChg>
  </pc:docChgLst>
  <pc:docChgLst>
    <pc:chgData name="James Williams" userId="c957a50b-491f-4d94-b4bc-52aca3e2340d" providerId="ADAL" clId="{EADC34FC-AAC2-420D-A098-59BEE0516E33}"/>
    <pc:docChg chg="undo custSel addSld delSld modSld sldOrd">
      <pc:chgData name="James Williams" userId="c957a50b-491f-4d94-b4bc-52aca3e2340d" providerId="ADAL" clId="{EADC34FC-AAC2-420D-A098-59BEE0516E33}" dt="2024-07-02T17:18:08.103" v="2579" actId="313"/>
      <pc:docMkLst>
        <pc:docMk/>
      </pc:docMkLst>
      <pc:sldChg chg="modSp mod">
        <pc:chgData name="James Williams" userId="c957a50b-491f-4d94-b4bc-52aca3e2340d" providerId="ADAL" clId="{EADC34FC-AAC2-420D-A098-59BEE0516E33}" dt="2024-07-02T17:17:24.705" v="2489" actId="313"/>
        <pc:sldMkLst>
          <pc:docMk/>
          <pc:sldMk cId="86034179" sldId="256"/>
        </pc:sldMkLst>
      </pc:sldChg>
      <pc:sldChg chg="del">
        <pc:chgData name="James Williams" userId="c957a50b-491f-4d94-b4bc-52aca3e2340d" providerId="ADAL" clId="{EADC34FC-AAC2-420D-A098-59BEE0516E33}" dt="2024-07-01T15:30:36.391" v="0" actId="2696"/>
        <pc:sldMkLst>
          <pc:docMk/>
          <pc:sldMk cId="952787804" sldId="257"/>
        </pc:sldMkLst>
      </pc:sldChg>
      <pc:sldChg chg="del">
        <pc:chgData name="James Williams" userId="c957a50b-491f-4d94-b4bc-52aca3e2340d" providerId="ADAL" clId="{EADC34FC-AAC2-420D-A098-59BEE0516E33}" dt="2024-07-01T15:30:36.391" v="0" actId="2696"/>
        <pc:sldMkLst>
          <pc:docMk/>
          <pc:sldMk cId="644910309" sldId="258"/>
        </pc:sldMkLst>
      </pc:sldChg>
      <pc:sldChg chg="del">
        <pc:chgData name="James Williams" userId="c957a50b-491f-4d94-b4bc-52aca3e2340d" providerId="ADAL" clId="{EADC34FC-AAC2-420D-A098-59BEE0516E33}" dt="2024-07-01T15:30:36.391" v="0" actId="2696"/>
        <pc:sldMkLst>
          <pc:docMk/>
          <pc:sldMk cId="1539266056" sldId="259"/>
        </pc:sldMkLst>
      </pc:sldChg>
      <pc:sldChg chg="del">
        <pc:chgData name="James Williams" userId="c957a50b-491f-4d94-b4bc-52aca3e2340d" providerId="ADAL" clId="{EADC34FC-AAC2-420D-A098-59BEE0516E33}" dt="2024-07-01T15:30:36.391" v="0" actId="2696"/>
        <pc:sldMkLst>
          <pc:docMk/>
          <pc:sldMk cId="4184434265" sldId="260"/>
        </pc:sldMkLst>
      </pc:sldChg>
      <pc:sldChg chg="delSp modSp mod ord">
        <pc:chgData name="James Williams" userId="c957a50b-491f-4d94-b4bc-52aca3e2340d" providerId="ADAL" clId="{EADC34FC-AAC2-420D-A098-59BEE0516E33}" dt="2024-07-02T15:21:56.739" v="1032" actId="20577"/>
        <pc:sldMkLst>
          <pc:docMk/>
          <pc:sldMk cId="551091137" sldId="261"/>
        </pc:sldMkLst>
      </pc:sldChg>
      <pc:sldChg chg="del">
        <pc:chgData name="James Williams" userId="c957a50b-491f-4d94-b4bc-52aca3e2340d" providerId="ADAL" clId="{EADC34FC-AAC2-420D-A098-59BEE0516E33}" dt="2024-07-01T15:30:36.391" v="0" actId="2696"/>
        <pc:sldMkLst>
          <pc:docMk/>
          <pc:sldMk cId="2307667373" sldId="276"/>
        </pc:sldMkLst>
      </pc:sldChg>
      <pc:sldChg chg="modSp add del mod">
        <pc:chgData name="James Williams" userId="c957a50b-491f-4d94-b4bc-52aca3e2340d" providerId="ADAL" clId="{EADC34FC-AAC2-420D-A098-59BEE0516E33}" dt="2024-07-01T15:49:39.239" v="419" actId="2696"/>
        <pc:sldMkLst>
          <pc:docMk/>
          <pc:sldMk cId="2791311214" sldId="292"/>
        </pc:sldMkLst>
      </pc:sldChg>
      <pc:sldChg chg="modSp add mod">
        <pc:chgData name="James Williams" userId="c957a50b-491f-4d94-b4bc-52aca3e2340d" providerId="ADAL" clId="{EADC34FC-AAC2-420D-A098-59BEE0516E33}" dt="2024-07-01T17:17:20.478" v="793" actId="1076"/>
        <pc:sldMkLst>
          <pc:docMk/>
          <pc:sldMk cId="0" sldId="323"/>
        </pc:sldMkLst>
      </pc:sldChg>
      <pc:sldChg chg="del">
        <pc:chgData name="James Williams" userId="c957a50b-491f-4d94-b4bc-52aca3e2340d" providerId="ADAL" clId="{EADC34FC-AAC2-420D-A098-59BEE0516E33}" dt="2024-07-01T15:30:36.391" v="0" actId="2696"/>
        <pc:sldMkLst>
          <pc:docMk/>
          <pc:sldMk cId="3061932225" sldId="328"/>
        </pc:sldMkLst>
      </pc:sldChg>
      <pc:sldChg chg="delSp modSp add mod ord">
        <pc:chgData name="James Williams" userId="c957a50b-491f-4d94-b4bc-52aca3e2340d" providerId="ADAL" clId="{EADC34FC-AAC2-420D-A098-59BEE0516E33}" dt="2024-07-01T17:17:06.677" v="791"/>
        <pc:sldMkLst>
          <pc:docMk/>
          <pc:sldMk cId="3571227163" sldId="330"/>
        </pc:sldMkLst>
      </pc:sldChg>
      <pc:sldChg chg="modSp add del mod">
        <pc:chgData name="James Williams" userId="c957a50b-491f-4d94-b4bc-52aca3e2340d" providerId="ADAL" clId="{EADC34FC-AAC2-420D-A098-59BEE0516E33}" dt="2024-07-01T17:27:44.296" v="842" actId="2696"/>
        <pc:sldMkLst>
          <pc:docMk/>
          <pc:sldMk cId="0" sldId="354"/>
        </pc:sldMkLst>
      </pc:sldChg>
      <pc:sldChg chg="addSp delSp modSp add mod setBg">
        <pc:chgData name="James Williams" userId="c957a50b-491f-4d94-b4bc-52aca3e2340d" providerId="ADAL" clId="{EADC34FC-AAC2-420D-A098-59BEE0516E33}" dt="2024-07-01T17:16:00.868" v="778" actId="5793"/>
        <pc:sldMkLst>
          <pc:docMk/>
          <pc:sldMk cId="0" sldId="360"/>
        </pc:sldMkLst>
      </pc:sldChg>
      <pc:sldChg chg="modSp add mod">
        <pc:chgData name="James Williams" userId="c957a50b-491f-4d94-b4bc-52aca3e2340d" providerId="ADAL" clId="{EADC34FC-AAC2-420D-A098-59BEE0516E33}" dt="2024-07-01T17:19:11.347" v="838" actId="1076"/>
        <pc:sldMkLst>
          <pc:docMk/>
          <pc:sldMk cId="0" sldId="361"/>
        </pc:sldMkLst>
      </pc:sldChg>
      <pc:sldChg chg="delSp modSp add mod">
        <pc:chgData name="James Williams" userId="c957a50b-491f-4d94-b4bc-52aca3e2340d" providerId="ADAL" clId="{EADC34FC-AAC2-420D-A098-59BEE0516E33}" dt="2024-07-01T16:49:40.924" v="520" actId="1076"/>
        <pc:sldMkLst>
          <pc:docMk/>
          <pc:sldMk cId="1545723159" sldId="362"/>
        </pc:sldMkLst>
      </pc:sldChg>
      <pc:sldChg chg="delSp modSp add mod setBg delDesignElem">
        <pc:chgData name="James Williams" userId="c957a50b-491f-4d94-b4bc-52aca3e2340d" providerId="ADAL" clId="{EADC34FC-AAC2-420D-A098-59BEE0516E33}" dt="2024-07-01T17:18:57.574" v="833" actId="20577"/>
        <pc:sldMkLst>
          <pc:docMk/>
          <pc:sldMk cId="0" sldId="363"/>
        </pc:sldMkLst>
      </pc:sldChg>
      <pc:sldChg chg="modSp add mod">
        <pc:chgData name="James Williams" userId="c957a50b-491f-4d94-b4bc-52aca3e2340d" providerId="ADAL" clId="{EADC34FC-AAC2-420D-A098-59BEE0516E33}" dt="2024-07-02T15:23:26.945" v="1095" actId="403"/>
        <pc:sldMkLst>
          <pc:docMk/>
          <pc:sldMk cId="0" sldId="367"/>
        </pc:sldMkLst>
      </pc:sldChg>
      <pc:sldChg chg="delSp add del setBg delDesignElem">
        <pc:chgData name="James Williams" userId="c957a50b-491f-4d94-b4bc-52aca3e2340d" providerId="ADAL" clId="{EADC34FC-AAC2-420D-A098-59BEE0516E33}" dt="2024-07-01T15:35:35.754" v="386" actId="2696"/>
        <pc:sldMkLst>
          <pc:docMk/>
          <pc:sldMk cId="3962755215" sldId="368"/>
        </pc:sldMkLst>
      </pc:sldChg>
      <pc:sldChg chg="modSp add mod">
        <pc:chgData name="James Williams" userId="c957a50b-491f-4d94-b4bc-52aca3e2340d" providerId="ADAL" clId="{EADC34FC-AAC2-420D-A098-59BEE0516E33}" dt="2024-07-02T15:19:19.594" v="968" actId="113"/>
        <pc:sldMkLst>
          <pc:docMk/>
          <pc:sldMk cId="1964606154" sldId="415"/>
        </pc:sldMkLst>
      </pc:sldChg>
      <pc:sldChg chg="modSp add mod">
        <pc:chgData name="James Williams" userId="c957a50b-491f-4d94-b4bc-52aca3e2340d" providerId="ADAL" clId="{EADC34FC-AAC2-420D-A098-59BEE0516E33}" dt="2024-07-02T15:20:36.431" v="984" actId="1076"/>
        <pc:sldMkLst>
          <pc:docMk/>
          <pc:sldMk cId="1633350336" sldId="416"/>
        </pc:sldMkLst>
      </pc:sldChg>
      <pc:sldChg chg="modSp add mod">
        <pc:chgData name="James Williams" userId="c957a50b-491f-4d94-b4bc-52aca3e2340d" providerId="ADAL" clId="{EADC34FC-AAC2-420D-A098-59BEE0516E33}" dt="2024-07-02T15:21:12.134" v="1009" actId="27636"/>
        <pc:sldMkLst>
          <pc:docMk/>
          <pc:sldMk cId="1728469079" sldId="417"/>
        </pc:sldMkLst>
      </pc:sldChg>
      <pc:sldChg chg="delSp add del setBg delDesignElem">
        <pc:chgData name="James Williams" userId="c957a50b-491f-4d94-b4bc-52aca3e2340d" providerId="ADAL" clId="{EADC34FC-AAC2-420D-A098-59BEE0516E33}" dt="2024-07-01T15:35:23.890" v="385" actId="2696"/>
        <pc:sldMkLst>
          <pc:docMk/>
          <pc:sldMk cId="393200378" sldId="418"/>
        </pc:sldMkLst>
      </pc:sldChg>
      <pc:sldChg chg="addSp delSp modSp add mod">
        <pc:chgData name="James Williams" userId="c957a50b-491f-4d94-b4bc-52aca3e2340d" providerId="ADAL" clId="{EADC34FC-AAC2-420D-A098-59BEE0516E33}" dt="2024-07-02T15:30:53.044" v="1517" actId="478"/>
        <pc:sldMkLst>
          <pc:docMk/>
          <pc:sldMk cId="3914330097" sldId="421"/>
        </pc:sldMkLst>
      </pc:sldChg>
      <pc:sldChg chg="del">
        <pc:chgData name="James Williams" userId="c957a50b-491f-4d94-b4bc-52aca3e2340d" providerId="ADAL" clId="{EADC34FC-AAC2-420D-A098-59BEE0516E33}" dt="2024-07-01T15:30:36.391" v="0" actId="2696"/>
        <pc:sldMkLst>
          <pc:docMk/>
          <pc:sldMk cId="2824827191" sldId="532"/>
        </pc:sldMkLst>
      </pc:sldChg>
      <pc:sldChg chg="del">
        <pc:chgData name="James Williams" userId="c957a50b-491f-4d94-b4bc-52aca3e2340d" providerId="ADAL" clId="{EADC34FC-AAC2-420D-A098-59BEE0516E33}" dt="2024-07-01T15:30:36.391" v="0" actId="2696"/>
        <pc:sldMkLst>
          <pc:docMk/>
          <pc:sldMk cId="3929286869" sldId="534"/>
        </pc:sldMkLst>
      </pc:sldChg>
      <pc:sldChg chg="del">
        <pc:chgData name="James Williams" userId="c957a50b-491f-4d94-b4bc-52aca3e2340d" providerId="ADAL" clId="{EADC34FC-AAC2-420D-A098-59BEE0516E33}" dt="2024-07-01T15:30:36.391" v="0" actId="2696"/>
        <pc:sldMkLst>
          <pc:docMk/>
          <pc:sldMk cId="1969049182" sldId="535"/>
        </pc:sldMkLst>
      </pc:sldChg>
      <pc:sldChg chg="modSp add mod">
        <pc:chgData name="James Williams" userId="c957a50b-491f-4d94-b4bc-52aca3e2340d" providerId="ADAL" clId="{EADC34FC-AAC2-420D-A098-59BEE0516E33}" dt="2024-07-02T17:18:08.103" v="2579" actId="313"/>
        <pc:sldMkLst>
          <pc:docMk/>
          <pc:sldMk cId="2679785957" sldId="537"/>
        </pc:sldMkLst>
      </pc:sldChg>
      <pc:sldChg chg="modSp add mod ord">
        <pc:chgData name="James Williams" userId="c957a50b-491f-4d94-b4bc-52aca3e2340d" providerId="ADAL" clId="{EADC34FC-AAC2-420D-A098-59BEE0516E33}" dt="2024-07-02T15:21:42.542" v="1028" actId="20577"/>
        <pc:sldMkLst>
          <pc:docMk/>
          <pc:sldMk cId="1656837397" sldId="538"/>
        </pc:sldMkLst>
      </pc:sldChg>
      <pc:sldChg chg="addSp delSp modSp add mod">
        <pc:chgData name="James Williams" userId="c957a50b-491f-4d94-b4bc-52aca3e2340d" providerId="ADAL" clId="{EADC34FC-AAC2-420D-A098-59BEE0516E33}" dt="2024-07-02T15:18:56.742" v="962" actId="20577"/>
        <pc:sldMkLst>
          <pc:docMk/>
          <pc:sldMk cId="3154505296" sldId="539"/>
        </pc:sldMkLst>
      </pc:sldChg>
      <pc:sldChg chg="addSp delSp modSp add mod">
        <pc:chgData name="James Williams" userId="c957a50b-491f-4d94-b4bc-52aca3e2340d" providerId="ADAL" clId="{EADC34FC-AAC2-420D-A098-59BEE0516E33}" dt="2024-07-02T15:39:23.759" v="1591" actId="14100"/>
        <pc:sldMkLst>
          <pc:docMk/>
          <pc:sldMk cId="0" sldId="604"/>
        </pc:sldMkLst>
      </pc:sldChg>
      <pc:sldChg chg="addSp delSp modSp add del mod">
        <pc:chgData name="James Williams" userId="c957a50b-491f-4d94-b4bc-52aca3e2340d" providerId="ADAL" clId="{EADC34FC-AAC2-420D-A098-59BEE0516E33}" dt="2024-07-02T16:00:41.665" v="1619" actId="2696"/>
        <pc:sldMkLst>
          <pc:docMk/>
          <pc:sldMk cId="0" sldId="607"/>
        </pc:sldMkLst>
      </pc:sldChg>
      <pc:sldChg chg="modSp add del mod">
        <pc:chgData name="James Williams" userId="c957a50b-491f-4d94-b4bc-52aca3e2340d" providerId="ADAL" clId="{EADC34FC-AAC2-420D-A098-59BEE0516E33}" dt="2024-07-01T15:48:51.473" v="395" actId="2696"/>
        <pc:sldMkLst>
          <pc:docMk/>
          <pc:sldMk cId="1009849579" sldId="674"/>
        </pc:sldMkLst>
      </pc:sldChg>
      <pc:sldChg chg="addSp delSp modSp add mod">
        <pc:chgData name="James Williams" userId="c957a50b-491f-4d94-b4bc-52aca3e2340d" providerId="ADAL" clId="{EADC34FC-AAC2-420D-A098-59BEE0516E33}" dt="2024-07-01T15:49:13.262" v="416" actId="1076"/>
        <pc:sldMkLst>
          <pc:docMk/>
          <pc:sldMk cId="3787804145" sldId="674"/>
        </pc:sldMkLst>
      </pc:sldChg>
      <pc:sldChg chg="delSp modSp add mod">
        <pc:chgData name="James Williams" userId="c957a50b-491f-4d94-b4bc-52aca3e2340d" providerId="ADAL" clId="{EADC34FC-AAC2-420D-A098-59BEE0516E33}" dt="2024-07-02T16:07:52.012" v="1841" actId="20577"/>
        <pc:sldMkLst>
          <pc:docMk/>
          <pc:sldMk cId="1800698127" sldId="677"/>
        </pc:sldMkLst>
      </pc:sldChg>
      <pc:sldChg chg="addSp delSp modSp add del mod">
        <pc:chgData name="James Williams" userId="c957a50b-491f-4d94-b4bc-52aca3e2340d" providerId="ADAL" clId="{EADC34FC-AAC2-420D-A098-59BEE0516E33}" dt="2024-07-02T16:08:54.554" v="1850" actId="2696"/>
        <pc:sldMkLst>
          <pc:docMk/>
          <pc:sldMk cId="2869256610" sldId="678"/>
        </pc:sldMkLst>
      </pc:sldChg>
      <pc:sldChg chg="delSp modSp add mod">
        <pc:chgData name="James Williams" userId="c957a50b-491f-4d94-b4bc-52aca3e2340d" providerId="ADAL" clId="{EADC34FC-AAC2-420D-A098-59BEE0516E33}" dt="2024-07-02T16:34:24.364" v="2341" actId="14100"/>
        <pc:sldMkLst>
          <pc:docMk/>
          <pc:sldMk cId="1946822423" sldId="679"/>
        </pc:sldMkLst>
      </pc:sldChg>
      <pc:sldChg chg="delSp modSp add mod">
        <pc:chgData name="James Williams" userId="c957a50b-491f-4d94-b4bc-52aca3e2340d" providerId="ADAL" clId="{EADC34FC-AAC2-420D-A098-59BEE0516E33}" dt="2024-07-02T17:16:07.477" v="2456" actId="20577"/>
        <pc:sldMkLst>
          <pc:docMk/>
          <pc:sldMk cId="872018830" sldId="680"/>
        </pc:sldMkLst>
      </pc:sldChg>
      <pc:sldChg chg="delSp modSp add del mod ord">
        <pc:chgData name="James Williams" userId="c957a50b-491f-4d94-b4bc-52aca3e2340d" providerId="ADAL" clId="{EADC34FC-AAC2-420D-A098-59BEE0516E33}" dt="2024-07-02T16:48:50.085" v="2365" actId="2696"/>
        <pc:sldMkLst>
          <pc:docMk/>
          <pc:sldMk cId="1868955803" sldId="681"/>
        </pc:sldMkLst>
      </pc:sldChg>
      <pc:sldChg chg="delSp modSp new mod">
        <pc:chgData name="James Williams" userId="c957a50b-491f-4d94-b4bc-52aca3e2340d" providerId="ADAL" clId="{EADC34FC-AAC2-420D-A098-59BEE0516E33}" dt="2024-07-01T15:49:02.061" v="411" actId="478"/>
        <pc:sldMkLst>
          <pc:docMk/>
          <pc:sldMk cId="4215721364" sldId="682"/>
        </pc:sldMkLst>
      </pc:sldChg>
      <pc:sldChg chg="modSp add mod">
        <pc:chgData name="James Williams" userId="c957a50b-491f-4d94-b4bc-52aca3e2340d" providerId="ADAL" clId="{EADC34FC-AAC2-420D-A098-59BEE0516E33}" dt="2024-07-02T15:28:55.610" v="1457" actId="14100"/>
        <pc:sldMkLst>
          <pc:docMk/>
          <pc:sldMk cId="3193581426" sldId="683"/>
        </pc:sldMkLst>
      </pc:sldChg>
      <pc:sldChg chg="add del">
        <pc:chgData name="James Williams" userId="c957a50b-491f-4d94-b4bc-52aca3e2340d" providerId="ADAL" clId="{EADC34FC-AAC2-420D-A098-59BEE0516E33}" dt="2024-07-01T17:15:50.232" v="777" actId="2890"/>
        <pc:sldMkLst>
          <pc:docMk/>
          <pc:sldMk cId="3463543485" sldId="683"/>
        </pc:sldMkLst>
      </pc:sldChg>
      <pc:sldChg chg="new del">
        <pc:chgData name="James Williams" userId="c957a50b-491f-4d94-b4bc-52aca3e2340d" providerId="ADAL" clId="{EADC34FC-AAC2-420D-A098-59BEE0516E33}" dt="2024-07-02T15:59:56.780" v="1600" actId="680"/>
        <pc:sldMkLst>
          <pc:docMk/>
          <pc:sldMk cId="829668705" sldId="684"/>
        </pc:sldMkLst>
      </pc:sldChg>
      <pc:sldChg chg="addSp modSp new mod">
        <pc:chgData name="James Williams" userId="c957a50b-491f-4d94-b4bc-52aca3e2340d" providerId="ADAL" clId="{EADC34FC-AAC2-420D-A098-59BEE0516E33}" dt="2024-07-02T16:03:53.645" v="1785" actId="1076"/>
        <pc:sldMkLst>
          <pc:docMk/>
          <pc:sldMk cId="1363048601" sldId="684"/>
        </pc:sldMkLst>
      </pc:sldChg>
      <pc:sldChg chg="new del">
        <pc:chgData name="James Williams" userId="c957a50b-491f-4d94-b4bc-52aca3e2340d" providerId="ADAL" clId="{EADC34FC-AAC2-420D-A098-59BEE0516E33}" dt="2024-07-02T16:00:05.613" v="1602" actId="680"/>
        <pc:sldMkLst>
          <pc:docMk/>
          <pc:sldMk cId="2406049193" sldId="684"/>
        </pc:sldMkLst>
      </pc:sldChg>
      <pc:sldChg chg="addSp modSp new mod modNotesTx">
        <pc:chgData name="James Williams" userId="c957a50b-491f-4d94-b4bc-52aca3e2340d" providerId="ADAL" clId="{EADC34FC-AAC2-420D-A098-59BEE0516E33}" dt="2024-07-02T16:48:09.922" v="2359" actId="20577"/>
        <pc:sldMkLst>
          <pc:docMk/>
          <pc:sldMk cId="500667806" sldId="685"/>
        </pc:sldMkLst>
      </pc:sldChg>
    </pc:docChg>
  </pc:docChgLst>
  <pc:docChgLst>
    <pc:chgData name="James Williams" userId="c957a50b-491f-4d94-b4bc-52aca3e2340d" providerId="ADAL" clId="{32483C31-1E9C-4669-A2F9-623F93C02210}"/>
    <pc:docChg chg="undo custSel addSld delSld modSld sldOrd">
      <pc:chgData name="James Williams" userId="c957a50b-491f-4d94-b4bc-52aca3e2340d" providerId="ADAL" clId="{32483C31-1E9C-4669-A2F9-623F93C02210}" dt="2024-07-04T08:21:08.343" v="874" actId="113"/>
      <pc:docMkLst>
        <pc:docMk/>
      </pc:docMkLst>
      <pc:sldChg chg="modSp mod">
        <pc:chgData name="James Williams" userId="c957a50b-491f-4d94-b4bc-52aca3e2340d" providerId="ADAL" clId="{32483C31-1E9C-4669-A2F9-623F93C02210}" dt="2024-07-04T07:38:17.050" v="28" actId="20577"/>
        <pc:sldMkLst>
          <pc:docMk/>
          <pc:sldMk cId="86034179" sldId="256"/>
        </pc:sldMkLst>
      </pc:sldChg>
      <pc:sldChg chg="addSp delSp modSp mod setBg">
        <pc:chgData name="James Williams" userId="c957a50b-491f-4d94-b4bc-52aca3e2340d" providerId="ADAL" clId="{32483C31-1E9C-4669-A2F9-623F93C02210}" dt="2024-07-04T07:42:13.657" v="64" actId="26606"/>
        <pc:sldMkLst>
          <pc:docMk/>
          <pc:sldMk cId="1411254778" sldId="683"/>
        </pc:sldMkLst>
      </pc:sldChg>
      <pc:sldChg chg="modSp mod">
        <pc:chgData name="James Williams" userId="c957a50b-491f-4d94-b4bc-52aca3e2340d" providerId="ADAL" clId="{32483C31-1E9C-4669-A2F9-623F93C02210}" dt="2024-07-04T07:38:33.630" v="38" actId="20577"/>
        <pc:sldMkLst>
          <pc:docMk/>
          <pc:sldMk cId="3179553881" sldId="690"/>
        </pc:sldMkLst>
      </pc:sldChg>
      <pc:sldChg chg="ord">
        <pc:chgData name="James Williams" userId="c957a50b-491f-4d94-b4bc-52aca3e2340d" providerId="ADAL" clId="{32483C31-1E9C-4669-A2F9-623F93C02210}" dt="2024-07-04T07:39:05.675" v="45"/>
        <pc:sldMkLst>
          <pc:docMk/>
          <pc:sldMk cId="4141932491" sldId="696"/>
        </pc:sldMkLst>
      </pc:sldChg>
      <pc:sldChg chg="del">
        <pc:chgData name="James Williams" userId="c957a50b-491f-4d94-b4bc-52aca3e2340d" providerId="ADAL" clId="{32483C31-1E9C-4669-A2F9-623F93C02210}" dt="2024-07-04T07:38:48.178" v="39" actId="2696"/>
        <pc:sldMkLst>
          <pc:docMk/>
          <pc:sldMk cId="3910615593" sldId="706"/>
        </pc:sldMkLst>
      </pc:sldChg>
      <pc:sldChg chg="addSp delSp modSp mod ord setBg">
        <pc:chgData name="James Williams" userId="c957a50b-491f-4d94-b4bc-52aca3e2340d" providerId="ADAL" clId="{32483C31-1E9C-4669-A2F9-623F93C02210}" dt="2024-07-04T08:15:02.925" v="706" actId="403"/>
        <pc:sldMkLst>
          <pc:docMk/>
          <pc:sldMk cId="77681232" sldId="707"/>
        </pc:sldMkLst>
      </pc:sldChg>
      <pc:sldChg chg="del">
        <pc:chgData name="James Williams" userId="c957a50b-491f-4d94-b4bc-52aca3e2340d" providerId="ADAL" clId="{32483C31-1E9C-4669-A2F9-623F93C02210}" dt="2024-07-04T08:14:10.378" v="705" actId="2696"/>
        <pc:sldMkLst>
          <pc:docMk/>
          <pc:sldMk cId="3913267594" sldId="708"/>
        </pc:sldMkLst>
      </pc:sldChg>
      <pc:sldChg chg="modSp add mod">
        <pc:chgData name="James Williams" userId="c957a50b-491f-4d94-b4bc-52aca3e2340d" providerId="ADAL" clId="{32483C31-1E9C-4669-A2F9-623F93C02210}" dt="2024-07-04T07:48:43.121" v="501" actId="1076"/>
        <pc:sldMkLst>
          <pc:docMk/>
          <pc:sldMk cId="2203701980" sldId="709"/>
        </pc:sldMkLst>
      </pc:sldChg>
      <pc:sldChg chg="add del">
        <pc:chgData name="James Williams" userId="c957a50b-491f-4d94-b4bc-52aca3e2340d" providerId="ADAL" clId="{32483C31-1E9C-4669-A2F9-623F93C02210}" dt="2024-07-04T08:18:03.681" v="708" actId="2890"/>
        <pc:sldMkLst>
          <pc:docMk/>
          <pc:sldMk cId="1572034536" sldId="710"/>
        </pc:sldMkLst>
      </pc:sldChg>
      <pc:sldChg chg="modSp add mod">
        <pc:chgData name="James Williams" userId="c957a50b-491f-4d94-b4bc-52aca3e2340d" providerId="ADAL" clId="{32483C31-1E9C-4669-A2F9-623F93C02210}" dt="2024-07-04T08:21:08.343" v="874" actId="113"/>
        <pc:sldMkLst>
          <pc:docMk/>
          <pc:sldMk cId="3220725425" sldId="710"/>
        </pc:sldMkLst>
      </pc:sldChg>
    </pc:docChg>
  </pc:docChgLst>
  <pc:docChgLst>
    <pc:chgData name="James Williams" userId="c957a50b-491f-4d94-b4bc-52aca3e2340d" providerId="ADAL" clId="{EF0D25F7-C67F-4A11-99A3-9139F50081BB}"/>
    <pc:docChg chg="undo custSel addSld delSld modSld sldOrd">
      <pc:chgData name="James Williams" userId="c957a50b-491f-4d94-b4bc-52aca3e2340d" providerId="ADAL" clId="{EF0D25F7-C67F-4A11-99A3-9139F50081BB}" dt="2024-07-04T11:00:28.152" v="1749" actId="2696"/>
      <pc:docMkLst>
        <pc:docMk/>
      </pc:docMkLst>
      <pc:sldChg chg="modSp mod">
        <pc:chgData name="James Williams" userId="c957a50b-491f-4d94-b4bc-52aca3e2340d" providerId="ADAL" clId="{EF0D25F7-C67F-4A11-99A3-9139F50081BB}" dt="2024-07-04T08:49:38.963" v="9" actId="20577"/>
        <pc:sldMkLst>
          <pc:docMk/>
          <pc:sldMk cId="86034179" sldId="256"/>
        </pc:sldMkLst>
      </pc:sldChg>
      <pc:sldChg chg="modSp add mod">
        <pc:chgData name="James Williams" userId="c957a50b-491f-4d94-b4bc-52aca3e2340d" providerId="ADAL" clId="{EF0D25F7-C67F-4A11-99A3-9139F50081BB}" dt="2024-07-04T09:21:44.160" v="364" actId="20577"/>
        <pc:sldMkLst>
          <pc:docMk/>
          <pc:sldMk cId="3465548245" sldId="274"/>
        </pc:sldMkLst>
      </pc:sldChg>
      <pc:sldChg chg="addSp delSp modSp add mod">
        <pc:chgData name="James Williams" userId="c957a50b-491f-4d94-b4bc-52aca3e2340d" providerId="ADAL" clId="{EF0D25F7-C67F-4A11-99A3-9139F50081BB}" dt="2024-07-04T09:09:56.879" v="280" actId="113"/>
        <pc:sldMkLst>
          <pc:docMk/>
          <pc:sldMk cId="4018771675" sldId="370"/>
        </pc:sldMkLst>
      </pc:sldChg>
      <pc:sldChg chg="modSp add mod">
        <pc:chgData name="James Williams" userId="c957a50b-491f-4d94-b4bc-52aca3e2340d" providerId="ADAL" clId="{EF0D25F7-C67F-4A11-99A3-9139F50081BB}" dt="2024-07-04T10:17:43.696" v="1560" actId="1076"/>
        <pc:sldMkLst>
          <pc:docMk/>
          <pc:sldMk cId="4118731108" sldId="385"/>
        </pc:sldMkLst>
      </pc:sldChg>
      <pc:sldChg chg="modSp add mod">
        <pc:chgData name="James Williams" userId="c957a50b-491f-4d94-b4bc-52aca3e2340d" providerId="ADAL" clId="{EF0D25F7-C67F-4A11-99A3-9139F50081BB}" dt="2024-07-04T09:29:19.530" v="546" actId="115"/>
        <pc:sldMkLst>
          <pc:docMk/>
          <pc:sldMk cId="4077422833" sldId="422"/>
        </pc:sldMkLst>
      </pc:sldChg>
      <pc:sldChg chg="modSp add mod">
        <pc:chgData name="James Williams" userId="c957a50b-491f-4d94-b4bc-52aca3e2340d" providerId="ADAL" clId="{EF0D25F7-C67F-4A11-99A3-9139F50081BB}" dt="2024-07-04T10:16:40.666" v="1549" actId="1076"/>
        <pc:sldMkLst>
          <pc:docMk/>
          <pc:sldMk cId="3769614310" sldId="433"/>
        </pc:sldMkLst>
      </pc:sldChg>
      <pc:sldChg chg="modSp add mod">
        <pc:chgData name="James Williams" userId="c957a50b-491f-4d94-b4bc-52aca3e2340d" providerId="ADAL" clId="{EF0D25F7-C67F-4A11-99A3-9139F50081BB}" dt="2024-07-04T10:16:50.967" v="1551" actId="1076"/>
        <pc:sldMkLst>
          <pc:docMk/>
          <pc:sldMk cId="3821269464" sldId="463"/>
        </pc:sldMkLst>
      </pc:sldChg>
      <pc:sldChg chg="modSp add mod">
        <pc:chgData name="James Williams" userId="c957a50b-491f-4d94-b4bc-52aca3e2340d" providerId="ADAL" clId="{EF0D25F7-C67F-4A11-99A3-9139F50081BB}" dt="2024-07-04T09:33:10.313" v="615" actId="948"/>
        <pc:sldMkLst>
          <pc:docMk/>
          <pc:sldMk cId="3500394480" sldId="466"/>
        </pc:sldMkLst>
      </pc:sldChg>
      <pc:sldChg chg="add">
        <pc:chgData name="James Williams" userId="c957a50b-491f-4d94-b4bc-52aca3e2340d" providerId="ADAL" clId="{EF0D25F7-C67F-4A11-99A3-9139F50081BB}" dt="2024-07-04T10:21:15.398" v="1564"/>
        <pc:sldMkLst>
          <pc:docMk/>
          <pc:sldMk cId="533430584" sldId="471"/>
        </pc:sldMkLst>
      </pc:sldChg>
      <pc:sldChg chg="modSp add mod">
        <pc:chgData name="James Williams" userId="c957a50b-491f-4d94-b4bc-52aca3e2340d" providerId="ADAL" clId="{EF0D25F7-C67F-4A11-99A3-9139F50081BB}" dt="2024-07-04T09:30:05.058" v="566" actId="20577"/>
        <pc:sldMkLst>
          <pc:docMk/>
          <pc:sldMk cId="746755930" sldId="472"/>
        </pc:sldMkLst>
      </pc:sldChg>
      <pc:sldChg chg="modSp add mod">
        <pc:chgData name="James Williams" userId="c957a50b-491f-4d94-b4bc-52aca3e2340d" providerId="ADAL" clId="{EF0D25F7-C67F-4A11-99A3-9139F50081BB}" dt="2024-07-04T10:14:06.660" v="1541" actId="20577"/>
        <pc:sldMkLst>
          <pc:docMk/>
          <pc:sldMk cId="3635376096" sldId="477"/>
        </pc:sldMkLst>
      </pc:sldChg>
      <pc:sldChg chg="modSp add del mod">
        <pc:chgData name="James Williams" userId="c957a50b-491f-4d94-b4bc-52aca3e2340d" providerId="ADAL" clId="{EF0D25F7-C67F-4A11-99A3-9139F50081BB}" dt="2024-07-04T10:13:48.933" v="1529" actId="2696"/>
        <pc:sldMkLst>
          <pc:docMk/>
          <pc:sldMk cId="657010756" sldId="478"/>
        </pc:sldMkLst>
      </pc:sldChg>
      <pc:sldChg chg="modSp add del mod">
        <pc:chgData name="James Williams" userId="c957a50b-491f-4d94-b4bc-52aca3e2340d" providerId="ADAL" clId="{EF0D25F7-C67F-4A11-99A3-9139F50081BB}" dt="2024-07-04T10:15:05.595" v="1547" actId="2696"/>
        <pc:sldMkLst>
          <pc:docMk/>
          <pc:sldMk cId="1629416586" sldId="483"/>
        </pc:sldMkLst>
      </pc:sldChg>
      <pc:sldChg chg="add">
        <pc:chgData name="James Williams" userId="c957a50b-491f-4d94-b4bc-52aca3e2340d" providerId="ADAL" clId="{EF0D25F7-C67F-4A11-99A3-9139F50081BB}" dt="2024-07-04T10:21:15.398" v="1564"/>
        <pc:sldMkLst>
          <pc:docMk/>
          <pc:sldMk cId="1290592663" sldId="487"/>
        </pc:sldMkLst>
      </pc:sldChg>
      <pc:sldChg chg="modSp add mod">
        <pc:chgData name="James Williams" userId="c957a50b-491f-4d94-b4bc-52aca3e2340d" providerId="ADAL" clId="{EF0D25F7-C67F-4A11-99A3-9139F50081BB}" dt="2024-07-04T09:11:06.296" v="290" actId="1076"/>
        <pc:sldMkLst>
          <pc:docMk/>
          <pc:sldMk cId="3141465429" sldId="545"/>
        </pc:sldMkLst>
      </pc:sldChg>
      <pc:sldChg chg="add">
        <pc:chgData name="James Williams" userId="c957a50b-491f-4d94-b4bc-52aca3e2340d" providerId="ADAL" clId="{EF0D25F7-C67F-4A11-99A3-9139F50081BB}" dt="2024-07-04T10:12:48.185" v="1498"/>
        <pc:sldMkLst>
          <pc:docMk/>
          <pc:sldMk cId="2870205560" sldId="547"/>
        </pc:sldMkLst>
      </pc:sldChg>
      <pc:sldChg chg="modSp add mod">
        <pc:chgData name="James Williams" userId="c957a50b-491f-4d94-b4bc-52aca3e2340d" providerId="ADAL" clId="{EF0D25F7-C67F-4A11-99A3-9139F50081BB}" dt="2024-07-04T10:14:25.054" v="1546" actId="404"/>
        <pc:sldMkLst>
          <pc:docMk/>
          <pc:sldMk cId="2428515538" sldId="551"/>
        </pc:sldMkLst>
      </pc:sldChg>
      <pc:sldChg chg="add ord">
        <pc:chgData name="James Williams" userId="c957a50b-491f-4d94-b4bc-52aca3e2340d" providerId="ADAL" clId="{EF0D25F7-C67F-4A11-99A3-9139F50081BB}" dt="2024-07-04T10:20:42.452" v="1563"/>
        <pc:sldMkLst>
          <pc:docMk/>
          <pc:sldMk cId="325151516" sldId="552"/>
        </pc:sldMkLst>
      </pc:sldChg>
      <pc:sldChg chg="add ord">
        <pc:chgData name="James Williams" userId="c957a50b-491f-4d94-b4bc-52aca3e2340d" providerId="ADAL" clId="{EF0D25F7-C67F-4A11-99A3-9139F50081BB}" dt="2024-07-04T10:20:42.452" v="1563"/>
        <pc:sldMkLst>
          <pc:docMk/>
          <pc:sldMk cId="3923962153" sldId="553"/>
        </pc:sldMkLst>
      </pc:sldChg>
      <pc:sldChg chg="add ord">
        <pc:chgData name="James Williams" userId="c957a50b-491f-4d94-b4bc-52aca3e2340d" providerId="ADAL" clId="{EF0D25F7-C67F-4A11-99A3-9139F50081BB}" dt="2024-07-04T10:20:42.452" v="1563"/>
        <pc:sldMkLst>
          <pc:docMk/>
          <pc:sldMk cId="2686044335" sldId="557"/>
        </pc:sldMkLst>
      </pc:sldChg>
      <pc:sldChg chg="add ord">
        <pc:chgData name="James Williams" userId="c957a50b-491f-4d94-b4bc-52aca3e2340d" providerId="ADAL" clId="{EF0D25F7-C67F-4A11-99A3-9139F50081BB}" dt="2024-07-04T10:20:42.452" v="1563"/>
        <pc:sldMkLst>
          <pc:docMk/>
          <pc:sldMk cId="1472275188" sldId="559"/>
        </pc:sldMkLst>
      </pc:sldChg>
      <pc:sldChg chg="modSp add mod">
        <pc:chgData name="James Williams" userId="c957a50b-491f-4d94-b4bc-52aca3e2340d" providerId="ADAL" clId="{EF0D25F7-C67F-4A11-99A3-9139F50081BB}" dt="2024-07-04T09:36:15.695" v="667" actId="20577"/>
        <pc:sldMkLst>
          <pc:docMk/>
          <pc:sldMk cId="1363837334" sldId="561"/>
        </pc:sldMkLst>
      </pc:sldChg>
      <pc:sldChg chg="modSp add mod">
        <pc:chgData name="James Williams" userId="c957a50b-491f-4d94-b4bc-52aca3e2340d" providerId="ADAL" clId="{EF0D25F7-C67F-4A11-99A3-9139F50081BB}" dt="2024-07-04T09:34:46.771" v="629" actId="1076"/>
        <pc:sldMkLst>
          <pc:docMk/>
          <pc:sldMk cId="3681085140" sldId="563"/>
        </pc:sldMkLst>
      </pc:sldChg>
      <pc:sldChg chg="modSp add mod">
        <pc:chgData name="James Williams" userId="c957a50b-491f-4d94-b4bc-52aca3e2340d" providerId="ADAL" clId="{EF0D25F7-C67F-4A11-99A3-9139F50081BB}" dt="2024-07-04T09:37:21.811" v="678" actId="14100"/>
        <pc:sldMkLst>
          <pc:docMk/>
          <pc:sldMk cId="1390743187" sldId="564"/>
        </pc:sldMkLst>
      </pc:sldChg>
      <pc:sldChg chg="modSp add mod">
        <pc:chgData name="James Williams" userId="c957a50b-491f-4d94-b4bc-52aca3e2340d" providerId="ADAL" clId="{EF0D25F7-C67F-4A11-99A3-9139F50081BB}" dt="2024-07-04T09:34:05.567" v="619" actId="113"/>
        <pc:sldMkLst>
          <pc:docMk/>
          <pc:sldMk cId="3676097635" sldId="565"/>
        </pc:sldMkLst>
      </pc:sldChg>
      <pc:sldChg chg="modSp add mod">
        <pc:chgData name="James Williams" userId="c957a50b-491f-4d94-b4bc-52aca3e2340d" providerId="ADAL" clId="{EF0D25F7-C67F-4A11-99A3-9139F50081BB}" dt="2024-07-04T09:28:28.096" v="533" actId="1076"/>
        <pc:sldMkLst>
          <pc:docMk/>
          <pc:sldMk cId="2554119363" sldId="568"/>
        </pc:sldMkLst>
      </pc:sldChg>
      <pc:sldChg chg="modSp add mod">
        <pc:chgData name="James Williams" userId="c957a50b-491f-4d94-b4bc-52aca3e2340d" providerId="ADAL" clId="{EF0D25F7-C67F-4A11-99A3-9139F50081BB}" dt="2024-07-04T10:16:46.768" v="1550" actId="1076"/>
        <pc:sldMkLst>
          <pc:docMk/>
          <pc:sldMk cId="4247307490" sldId="570"/>
        </pc:sldMkLst>
      </pc:sldChg>
      <pc:sldChg chg="add">
        <pc:chgData name="James Williams" userId="c957a50b-491f-4d94-b4bc-52aca3e2340d" providerId="ADAL" clId="{EF0D25F7-C67F-4A11-99A3-9139F50081BB}" dt="2024-07-04T10:23:46.111" v="1618"/>
        <pc:sldMkLst>
          <pc:docMk/>
          <pc:sldMk cId="2141318185" sldId="573"/>
        </pc:sldMkLst>
      </pc:sldChg>
      <pc:sldChg chg="add del ord">
        <pc:chgData name="James Williams" userId="c957a50b-491f-4d94-b4bc-52aca3e2340d" providerId="ADAL" clId="{EF0D25F7-C67F-4A11-99A3-9139F50081BB}" dt="2024-07-04T10:23:23.232" v="1610" actId="2696"/>
        <pc:sldMkLst>
          <pc:docMk/>
          <pc:sldMk cId="2201567782" sldId="573"/>
        </pc:sldMkLst>
      </pc:sldChg>
      <pc:sldChg chg="addSp delSp modSp mod">
        <pc:chgData name="James Williams" userId="c957a50b-491f-4d94-b4bc-52aca3e2340d" providerId="ADAL" clId="{EF0D25F7-C67F-4A11-99A3-9139F50081BB}" dt="2024-07-04T09:02:49.801" v="192" actId="20577"/>
        <pc:sldMkLst>
          <pc:docMk/>
          <pc:sldMk cId="1411254778" sldId="683"/>
        </pc:sldMkLst>
      </pc:sldChg>
      <pc:sldChg chg="modSp mod">
        <pc:chgData name="James Williams" userId="c957a50b-491f-4d94-b4bc-52aca3e2340d" providerId="ADAL" clId="{EF0D25F7-C67F-4A11-99A3-9139F50081BB}" dt="2024-07-04T10:58:27.122" v="1704" actId="6549"/>
        <pc:sldMkLst>
          <pc:docMk/>
          <pc:sldMk cId="3179553881" sldId="690"/>
        </pc:sldMkLst>
      </pc:sldChg>
      <pc:sldChg chg="modSp mod ord">
        <pc:chgData name="James Williams" userId="c957a50b-491f-4d94-b4bc-52aca3e2340d" providerId="ADAL" clId="{EF0D25F7-C67F-4A11-99A3-9139F50081BB}" dt="2024-07-04T10:27:27.427" v="1636" actId="20577"/>
        <pc:sldMkLst>
          <pc:docMk/>
          <pc:sldMk cId="4141932491" sldId="696"/>
        </pc:sldMkLst>
      </pc:sldChg>
      <pc:sldChg chg="addSp modSp mod">
        <pc:chgData name="James Williams" userId="c957a50b-491f-4d94-b4bc-52aca3e2340d" providerId="ADAL" clId="{EF0D25F7-C67F-4A11-99A3-9139F50081BB}" dt="2024-07-04T10:57:34.373" v="1649" actId="1076"/>
        <pc:sldMkLst>
          <pc:docMk/>
          <pc:sldMk cId="77681232" sldId="707"/>
        </pc:sldMkLst>
      </pc:sldChg>
      <pc:sldChg chg="modSp del mod">
        <pc:chgData name="James Williams" userId="c957a50b-491f-4d94-b4bc-52aca3e2340d" providerId="ADAL" clId="{EF0D25F7-C67F-4A11-99A3-9139F50081BB}" dt="2024-07-04T11:00:28.152" v="1749" actId="2696"/>
        <pc:sldMkLst>
          <pc:docMk/>
          <pc:sldMk cId="2203701980" sldId="709"/>
        </pc:sldMkLst>
      </pc:sldChg>
      <pc:sldChg chg="del">
        <pc:chgData name="James Williams" userId="c957a50b-491f-4d94-b4bc-52aca3e2340d" providerId="ADAL" clId="{EF0D25F7-C67F-4A11-99A3-9139F50081BB}" dt="2024-07-04T10:49:31.002" v="1644" actId="2696"/>
        <pc:sldMkLst>
          <pc:docMk/>
          <pc:sldMk cId="3220725425" sldId="710"/>
        </pc:sldMkLst>
      </pc:sldChg>
      <pc:sldChg chg="modSp add mod">
        <pc:chgData name="James Williams" userId="c957a50b-491f-4d94-b4bc-52aca3e2340d" providerId="ADAL" clId="{EF0D25F7-C67F-4A11-99A3-9139F50081BB}" dt="2024-07-04T11:00:09.579" v="1744" actId="20577"/>
        <pc:sldMkLst>
          <pc:docMk/>
          <pc:sldMk cId="526872075" sldId="711"/>
        </pc:sldMkLst>
      </pc:sldChg>
      <pc:sldChg chg="modSp add del mod">
        <pc:chgData name="James Williams" userId="c957a50b-491f-4d94-b4bc-52aca3e2340d" providerId="ADAL" clId="{EF0D25F7-C67F-4A11-99A3-9139F50081BB}" dt="2024-07-04T09:00:31.397" v="109" actId="2696"/>
        <pc:sldMkLst>
          <pc:docMk/>
          <pc:sldMk cId="1231734749" sldId="711"/>
        </pc:sldMkLst>
      </pc:sldChg>
      <pc:sldChg chg="modSp add mod">
        <pc:chgData name="James Williams" userId="c957a50b-491f-4d94-b4bc-52aca3e2340d" providerId="ADAL" clId="{EF0D25F7-C67F-4A11-99A3-9139F50081BB}" dt="2024-07-04T11:00:19.943" v="1748" actId="20577"/>
        <pc:sldMkLst>
          <pc:docMk/>
          <pc:sldMk cId="3990200244" sldId="712"/>
        </pc:sldMkLst>
      </pc:sldChg>
      <pc:sldChg chg="addSp delSp modSp new mod">
        <pc:chgData name="James Williams" userId="c957a50b-491f-4d94-b4bc-52aca3e2340d" providerId="ADAL" clId="{EF0D25F7-C67F-4A11-99A3-9139F50081BB}" dt="2024-07-04T10:01:19.960" v="1154" actId="478"/>
        <pc:sldMkLst>
          <pc:docMk/>
          <pc:sldMk cId="3274531003" sldId="713"/>
        </pc:sldMkLst>
      </pc:sldChg>
      <pc:sldChg chg="addSp delSp modSp add mod">
        <pc:chgData name="James Williams" userId="c957a50b-491f-4d94-b4bc-52aca3e2340d" providerId="ADAL" clId="{EF0D25F7-C67F-4A11-99A3-9139F50081BB}" dt="2024-07-04T10:05:56.376" v="1239"/>
        <pc:sldMkLst>
          <pc:docMk/>
          <pc:sldMk cId="2084699456" sldId="714"/>
        </pc:sldMkLst>
      </pc:sldChg>
      <pc:sldChg chg="addSp delSp modSp add mod setBg">
        <pc:chgData name="James Williams" userId="c957a50b-491f-4d94-b4bc-52aca3e2340d" providerId="ADAL" clId="{EF0D25F7-C67F-4A11-99A3-9139F50081BB}" dt="2024-07-04T10:05:48.623" v="1237" actId="20577"/>
        <pc:sldMkLst>
          <pc:docMk/>
          <pc:sldMk cId="1809504766" sldId="715"/>
        </pc:sldMkLst>
      </pc:sldChg>
      <pc:sldChg chg="addSp delSp modSp new mod setBg">
        <pc:chgData name="James Williams" userId="c957a50b-491f-4d94-b4bc-52aca3e2340d" providerId="ADAL" clId="{EF0D25F7-C67F-4A11-99A3-9139F50081BB}" dt="2024-07-04T10:05:54.645" v="1238"/>
        <pc:sldMkLst>
          <pc:docMk/>
          <pc:sldMk cId="2211547706" sldId="716"/>
        </pc:sldMkLst>
      </pc:sldChg>
      <pc:sldChg chg="addSp delSp modSp new mod">
        <pc:chgData name="James Williams" userId="c957a50b-491f-4d94-b4bc-52aca3e2340d" providerId="ADAL" clId="{EF0D25F7-C67F-4A11-99A3-9139F50081BB}" dt="2024-07-04T10:11:58.086" v="1497" actId="1076"/>
        <pc:sldMkLst>
          <pc:docMk/>
          <pc:sldMk cId="3303272613" sldId="717"/>
        </pc:sldMkLst>
      </pc:sldChg>
      <pc:sldChg chg="addSp modSp new mod">
        <pc:chgData name="James Williams" userId="c957a50b-491f-4d94-b4bc-52aca3e2340d" providerId="ADAL" clId="{EF0D25F7-C67F-4A11-99A3-9139F50081BB}" dt="2024-07-04T10:13:59.605" v="1533" actId="1076"/>
        <pc:sldMkLst>
          <pc:docMk/>
          <pc:sldMk cId="145832537" sldId="718"/>
        </pc:sldMkLst>
      </pc:sldChg>
      <pc:sldChg chg="add">
        <pc:chgData name="James Williams" userId="c957a50b-491f-4d94-b4bc-52aca3e2340d" providerId="ADAL" clId="{EF0D25F7-C67F-4A11-99A3-9139F50081BB}" dt="2024-07-04T10:21:58.898" v="1565"/>
        <pc:sldMkLst>
          <pc:docMk/>
          <pc:sldMk cId="510441073" sldId="719"/>
        </pc:sldMkLst>
      </pc:sldChg>
      <pc:sldChg chg="add del">
        <pc:chgData name="James Williams" userId="c957a50b-491f-4d94-b4bc-52aca3e2340d" providerId="ADAL" clId="{EF0D25F7-C67F-4A11-99A3-9139F50081BB}" dt="2024-07-04T10:13:51.040" v="1530" actId="2696"/>
        <pc:sldMkLst>
          <pc:docMk/>
          <pc:sldMk cId="1575160263" sldId="719"/>
        </pc:sldMkLst>
      </pc:sldChg>
      <pc:sldChg chg="add">
        <pc:chgData name="James Williams" userId="c957a50b-491f-4d94-b4bc-52aca3e2340d" providerId="ADAL" clId="{EF0D25F7-C67F-4A11-99A3-9139F50081BB}" dt="2024-07-04T10:23:36.482" v="1611" actId="2890"/>
        <pc:sldMkLst>
          <pc:docMk/>
          <pc:sldMk cId="4240835993" sldId="720"/>
        </pc:sldMkLst>
      </pc:sldChg>
      <pc:sldChg chg="modSp new del mod">
        <pc:chgData name="James Williams" userId="c957a50b-491f-4d94-b4bc-52aca3e2340d" providerId="ADAL" clId="{EF0D25F7-C67F-4A11-99A3-9139F50081BB}" dt="2024-07-04T10:48:18.729" v="1643" actId="2696"/>
        <pc:sldMkLst>
          <pc:docMk/>
          <pc:sldMk cId="2874809777" sldId="721"/>
        </pc:sldMkLst>
      </pc:sldChg>
      <pc:sldChg chg="modSp add mod">
        <pc:chgData name="James Williams" userId="c957a50b-491f-4d94-b4bc-52aca3e2340d" providerId="ADAL" clId="{EF0D25F7-C67F-4A11-99A3-9139F50081BB}" dt="2024-07-04T10:27:32.428" v="1642" actId="20577"/>
        <pc:sldMkLst>
          <pc:docMk/>
          <pc:sldMk cId="4068719234" sldId="722"/>
        </pc:sldMkLst>
      </pc:sldChg>
    </pc:docChg>
  </pc:docChgLst>
  <pc:docChgLst>
    <pc:chgData name="James Williams" userId="c957a50b-491f-4d94-b4bc-52aca3e2340d" providerId="ADAL" clId="{1DEAED92-A073-4729-9F4F-14A4B9DFB577}"/>
    <pc:docChg chg="addSld modSld">
      <pc:chgData name="James Williams" userId="c957a50b-491f-4d94-b4bc-52aca3e2340d" providerId="ADAL" clId="{1DEAED92-A073-4729-9F4F-14A4B9DFB577}" dt="2025-09-15T16:09:16.823" v="0"/>
      <pc:docMkLst>
        <pc:docMk/>
      </pc:docMkLst>
      <pc:sldChg chg="add">
        <pc:chgData name="James Williams" userId="c957a50b-491f-4d94-b4bc-52aca3e2340d" providerId="ADAL" clId="{1DEAED92-A073-4729-9F4F-14A4B9DFB577}" dt="2025-09-15T16:09:16.823" v="0"/>
        <pc:sldMkLst>
          <pc:docMk/>
          <pc:sldMk cId="2142399157" sldId="871"/>
        </pc:sldMkLst>
      </pc:sldChg>
    </pc:docChg>
  </pc:docChgLst>
  <pc:docChgLst>
    <pc:chgData name="James Williams" userId="c957a50b-491f-4d94-b4bc-52aca3e2340d" providerId="ADAL" clId="{5516B746-25E3-4394-BE3B-325250FF6FA2}"/>
    <pc:docChg chg="undo redo custSel addSld delSld modSld sldOrd">
      <pc:chgData name="James Williams" userId="c957a50b-491f-4d94-b4bc-52aca3e2340d" providerId="ADAL" clId="{5516B746-25E3-4394-BE3B-325250FF6FA2}" dt="2024-07-04T14:24:06.577" v="704" actId="27636"/>
      <pc:docMkLst>
        <pc:docMk/>
      </pc:docMkLst>
      <pc:sldChg chg="modSp mod">
        <pc:chgData name="James Williams" userId="c957a50b-491f-4d94-b4bc-52aca3e2340d" providerId="ADAL" clId="{5516B746-25E3-4394-BE3B-325250FF6FA2}" dt="2024-07-04T13:32:25.761" v="3" actId="27636"/>
        <pc:sldMkLst>
          <pc:docMk/>
          <pc:sldMk cId="86034179" sldId="256"/>
        </pc:sldMkLst>
      </pc:sldChg>
      <pc:sldChg chg="del">
        <pc:chgData name="James Williams" userId="c957a50b-491f-4d94-b4bc-52aca3e2340d" providerId="ADAL" clId="{5516B746-25E3-4394-BE3B-325250FF6FA2}" dt="2024-07-04T13:32:57.734" v="12" actId="2696"/>
        <pc:sldMkLst>
          <pc:docMk/>
          <pc:sldMk cId="3465548245" sldId="274"/>
        </pc:sldMkLst>
      </pc:sldChg>
      <pc:sldChg chg="modSp add mod">
        <pc:chgData name="James Williams" userId="c957a50b-491f-4d94-b4bc-52aca3e2340d" providerId="ADAL" clId="{5516B746-25E3-4394-BE3B-325250FF6FA2}" dt="2024-07-04T14:02:40.876" v="282" actId="14100"/>
        <pc:sldMkLst>
          <pc:docMk/>
          <pc:sldMk cId="2181156302" sldId="277"/>
        </pc:sldMkLst>
      </pc:sldChg>
      <pc:sldChg chg="delSp modSp add mod">
        <pc:chgData name="James Williams" userId="c957a50b-491f-4d94-b4bc-52aca3e2340d" providerId="ADAL" clId="{5516B746-25E3-4394-BE3B-325250FF6FA2}" dt="2024-07-04T13:55:07.582" v="188" actId="20577"/>
        <pc:sldMkLst>
          <pc:docMk/>
          <pc:sldMk cId="1869130852" sldId="283"/>
        </pc:sldMkLst>
      </pc:sldChg>
      <pc:sldChg chg="delSp modSp add mod">
        <pc:chgData name="James Williams" userId="c957a50b-491f-4d94-b4bc-52aca3e2340d" providerId="ADAL" clId="{5516B746-25E3-4394-BE3B-325250FF6FA2}" dt="2024-07-04T13:53:04.818" v="156" actId="113"/>
        <pc:sldMkLst>
          <pc:docMk/>
          <pc:sldMk cId="2791311214" sldId="292"/>
        </pc:sldMkLst>
      </pc:sldChg>
      <pc:sldChg chg="addSp delSp modSp add mod">
        <pc:chgData name="James Williams" userId="c957a50b-491f-4d94-b4bc-52aca3e2340d" providerId="ADAL" clId="{5516B746-25E3-4394-BE3B-325250FF6FA2}" dt="2024-07-04T14:07:47.386" v="423" actId="20577"/>
        <pc:sldMkLst>
          <pc:docMk/>
          <pc:sldMk cId="1208617688" sldId="293"/>
        </pc:sldMkLst>
      </pc:sldChg>
      <pc:sldChg chg="delSp modSp add del mod ord">
        <pc:chgData name="James Williams" userId="c957a50b-491f-4d94-b4bc-52aca3e2340d" providerId="ADAL" clId="{5516B746-25E3-4394-BE3B-325250FF6FA2}" dt="2024-07-04T13:57:25.070" v="235" actId="2696"/>
        <pc:sldMkLst>
          <pc:docMk/>
          <pc:sldMk cId="1050111293" sldId="294"/>
        </pc:sldMkLst>
      </pc:sldChg>
      <pc:sldChg chg="add">
        <pc:chgData name="James Williams" userId="c957a50b-491f-4d94-b4bc-52aca3e2340d" providerId="ADAL" clId="{5516B746-25E3-4394-BE3B-325250FF6FA2}" dt="2024-07-04T13:57:51.526" v="237"/>
        <pc:sldMkLst>
          <pc:docMk/>
          <pc:sldMk cId="2819732370" sldId="294"/>
        </pc:sldMkLst>
      </pc:sldChg>
      <pc:sldChg chg="delSp modSp add mod">
        <pc:chgData name="James Williams" userId="c957a50b-491f-4d94-b4bc-52aca3e2340d" providerId="ADAL" clId="{5516B746-25E3-4394-BE3B-325250FF6FA2}" dt="2024-07-04T13:56:12.444" v="221" actId="1076"/>
        <pc:sldMkLst>
          <pc:docMk/>
          <pc:sldMk cId="3079736020" sldId="295"/>
        </pc:sldMkLst>
      </pc:sldChg>
      <pc:sldChg chg="add">
        <pc:chgData name="James Williams" userId="c957a50b-491f-4d94-b4bc-52aca3e2340d" providerId="ADAL" clId="{5516B746-25E3-4394-BE3B-325250FF6FA2}" dt="2024-07-04T13:58:53.019" v="242"/>
        <pc:sldMkLst>
          <pc:docMk/>
          <pc:sldMk cId="1291871160" sldId="296"/>
        </pc:sldMkLst>
      </pc:sldChg>
      <pc:sldChg chg="modSp add del mod">
        <pc:chgData name="James Williams" userId="c957a50b-491f-4d94-b4bc-52aca3e2340d" providerId="ADAL" clId="{5516B746-25E3-4394-BE3B-325250FF6FA2}" dt="2024-07-04T13:58:49.181" v="241" actId="2696"/>
        <pc:sldMkLst>
          <pc:docMk/>
          <pc:sldMk cId="3632433661" sldId="296"/>
        </pc:sldMkLst>
      </pc:sldChg>
      <pc:sldChg chg="delSp modSp add mod">
        <pc:chgData name="James Williams" userId="c957a50b-491f-4d94-b4bc-52aca3e2340d" providerId="ADAL" clId="{5516B746-25E3-4394-BE3B-325250FF6FA2}" dt="2024-07-04T13:52:22.236" v="146" actId="14100"/>
        <pc:sldMkLst>
          <pc:docMk/>
          <pc:sldMk cId="3574581837" sldId="297"/>
        </pc:sldMkLst>
      </pc:sldChg>
      <pc:sldChg chg="modSp add del mod">
        <pc:chgData name="James Williams" userId="c957a50b-491f-4d94-b4bc-52aca3e2340d" providerId="ADAL" clId="{5516B746-25E3-4394-BE3B-325250FF6FA2}" dt="2024-07-04T14:18:59.152" v="613" actId="14100"/>
        <pc:sldMkLst>
          <pc:docMk/>
          <pc:sldMk cId="1759271262" sldId="307"/>
        </pc:sldMkLst>
      </pc:sldChg>
      <pc:sldChg chg="modSp add del mod">
        <pc:chgData name="James Williams" userId="c957a50b-491f-4d94-b4bc-52aca3e2340d" providerId="ADAL" clId="{5516B746-25E3-4394-BE3B-325250FF6FA2}" dt="2024-07-04T14:19:34.544" v="628" actId="1076"/>
        <pc:sldMkLst>
          <pc:docMk/>
          <pc:sldMk cId="3380931067" sldId="311"/>
        </pc:sldMkLst>
      </pc:sldChg>
      <pc:sldChg chg="delSp add del mod">
        <pc:chgData name="James Williams" userId="c957a50b-491f-4d94-b4bc-52aca3e2340d" providerId="ADAL" clId="{5516B746-25E3-4394-BE3B-325250FF6FA2}" dt="2024-07-04T13:54:16.202" v="172" actId="2696"/>
        <pc:sldMkLst>
          <pc:docMk/>
          <pc:sldMk cId="1025001089" sldId="314"/>
        </pc:sldMkLst>
      </pc:sldChg>
      <pc:sldChg chg="delSp modSp add mod">
        <pc:chgData name="James Williams" userId="c957a50b-491f-4d94-b4bc-52aca3e2340d" providerId="ADAL" clId="{5516B746-25E3-4394-BE3B-325250FF6FA2}" dt="2024-07-04T13:57:51.777" v="238" actId="27636"/>
        <pc:sldMkLst>
          <pc:docMk/>
          <pc:sldMk cId="1588862583" sldId="322"/>
        </pc:sldMkLst>
      </pc:sldChg>
      <pc:sldChg chg="del">
        <pc:chgData name="James Williams" userId="c957a50b-491f-4d94-b4bc-52aca3e2340d" providerId="ADAL" clId="{5516B746-25E3-4394-BE3B-325250FF6FA2}" dt="2024-07-04T13:32:57.734" v="12" actId="2696"/>
        <pc:sldMkLst>
          <pc:docMk/>
          <pc:sldMk cId="4018771675" sldId="370"/>
        </pc:sldMkLst>
      </pc:sldChg>
      <pc:sldChg chg="del">
        <pc:chgData name="James Williams" userId="c957a50b-491f-4d94-b4bc-52aca3e2340d" providerId="ADAL" clId="{5516B746-25E3-4394-BE3B-325250FF6FA2}" dt="2024-07-04T13:57:49.373" v="236" actId="2696"/>
        <pc:sldMkLst>
          <pc:docMk/>
          <pc:sldMk cId="4118731108" sldId="385"/>
        </pc:sldMkLst>
      </pc:sldChg>
      <pc:sldChg chg="modSp add mod">
        <pc:chgData name="James Williams" userId="c957a50b-491f-4d94-b4bc-52aca3e2340d" providerId="ADAL" clId="{5516B746-25E3-4394-BE3B-325250FF6FA2}" dt="2024-07-04T13:58:09.040" v="240" actId="1076"/>
        <pc:sldMkLst>
          <pc:docMk/>
          <pc:sldMk cId="4045659749" sldId="402"/>
        </pc:sldMkLst>
      </pc:sldChg>
      <pc:sldChg chg="del">
        <pc:chgData name="James Williams" userId="c957a50b-491f-4d94-b4bc-52aca3e2340d" providerId="ADAL" clId="{5516B746-25E3-4394-BE3B-325250FF6FA2}" dt="2024-07-04T13:32:57.734" v="12" actId="2696"/>
        <pc:sldMkLst>
          <pc:docMk/>
          <pc:sldMk cId="4077422833" sldId="422"/>
        </pc:sldMkLst>
      </pc:sldChg>
      <pc:sldChg chg="delSp modSp add del mod">
        <pc:chgData name="James Williams" userId="c957a50b-491f-4d94-b4bc-52aca3e2340d" providerId="ADAL" clId="{5516B746-25E3-4394-BE3B-325250FF6FA2}" dt="2024-07-04T14:16:52.326" v="575" actId="121"/>
        <pc:sldMkLst>
          <pc:docMk/>
          <pc:sldMk cId="1440604790" sldId="424"/>
        </pc:sldMkLst>
      </pc:sldChg>
      <pc:sldChg chg="del">
        <pc:chgData name="James Williams" userId="c957a50b-491f-4d94-b4bc-52aca3e2340d" providerId="ADAL" clId="{5516B746-25E3-4394-BE3B-325250FF6FA2}" dt="2024-07-04T13:57:49.373" v="236" actId="2696"/>
        <pc:sldMkLst>
          <pc:docMk/>
          <pc:sldMk cId="3769614310" sldId="433"/>
        </pc:sldMkLst>
      </pc:sldChg>
      <pc:sldChg chg="del">
        <pc:chgData name="James Williams" userId="c957a50b-491f-4d94-b4bc-52aca3e2340d" providerId="ADAL" clId="{5516B746-25E3-4394-BE3B-325250FF6FA2}" dt="2024-07-04T13:57:49.373" v="236" actId="2696"/>
        <pc:sldMkLst>
          <pc:docMk/>
          <pc:sldMk cId="3821269464" sldId="463"/>
        </pc:sldMkLst>
      </pc:sldChg>
      <pc:sldChg chg="del">
        <pc:chgData name="James Williams" userId="c957a50b-491f-4d94-b4bc-52aca3e2340d" providerId="ADAL" clId="{5516B746-25E3-4394-BE3B-325250FF6FA2}" dt="2024-07-04T13:32:57.734" v="12" actId="2696"/>
        <pc:sldMkLst>
          <pc:docMk/>
          <pc:sldMk cId="3500394480" sldId="466"/>
        </pc:sldMkLst>
      </pc:sldChg>
      <pc:sldChg chg="del">
        <pc:chgData name="James Williams" userId="c957a50b-491f-4d94-b4bc-52aca3e2340d" providerId="ADAL" clId="{5516B746-25E3-4394-BE3B-325250FF6FA2}" dt="2024-07-04T13:32:57.734" v="12" actId="2696"/>
        <pc:sldMkLst>
          <pc:docMk/>
          <pc:sldMk cId="533430584" sldId="471"/>
        </pc:sldMkLst>
      </pc:sldChg>
      <pc:sldChg chg="del">
        <pc:chgData name="James Williams" userId="c957a50b-491f-4d94-b4bc-52aca3e2340d" providerId="ADAL" clId="{5516B746-25E3-4394-BE3B-325250FF6FA2}" dt="2024-07-04T13:32:57.734" v="12" actId="2696"/>
        <pc:sldMkLst>
          <pc:docMk/>
          <pc:sldMk cId="746755930" sldId="472"/>
        </pc:sldMkLst>
      </pc:sldChg>
      <pc:sldChg chg="del">
        <pc:chgData name="James Williams" userId="c957a50b-491f-4d94-b4bc-52aca3e2340d" providerId="ADAL" clId="{5516B746-25E3-4394-BE3B-325250FF6FA2}" dt="2024-07-04T13:32:57.734" v="12" actId="2696"/>
        <pc:sldMkLst>
          <pc:docMk/>
          <pc:sldMk cId="3635376096" sldId="477"/>
        </pc:sldMkLst>
      </pc:sldChg>
      <pc:sldChg chg="del">
        <pc:chgData name="James Williams" userId="c957a50b-491f-4d94-b4bc-52aca3e2340d" providerId="ADAL" clId="{5516B746-25E3-4394-BE3B-325250FF6FA2}" dt="2024-07-04T13:32:57.734" v="12" actId="2696"/>
        <pc:sldMkLst>
          <pc:docMk/>
          <pc:sldMk cId="1290592663" sldId="487"/>
        </pc:sldMkLst>
      </pc:sldChg>
      <pc:sldChg chg="delSp modSp add mod">
        <pc:chgData name="James Williams" userId="c957a50b-491f-4d94-b4bc-52aca3e2340d" providerId="ADAL" clId="{5516B746-25E3-4394-BE3B-325250FF6FA2}" dt="2024-07-04T13:39:03.752" v="97" actId="1076"/>
        <pc:sldMkLst>
          <pc:docMk/>
          <pc:sldMk cId="3865561618" sldId="515"/>
        </pc:sldMkLst>
      </pc:sldChg>
      <pc:sldChg chg="modSp add mod">
        <pc:chgData name="James Williams" userId="c957a50b-491f-4d94-b4bc-52aca3e2340d" providerId="ADAL" clId="{5516B746-25E3-4394-BE3B-325250FF6FA2}" dt="2024-07-04T14:08:26.306" v="433" actId="13926"/>
        <pc:sldMkLst>
          <pc:docMk/>
          <pc:sldMk cId="706618107" sldId="516"/>
        </pc:sldMkLst>
      </pc:sldChg>
      <pc:sldChg chg="addSp delSp modSp add mod">
        <pc:chgData name="James Williams" userId="c957a50b-491f-4d94-b4bc-52aca3e2340d" providerId="ADAL" clId="{5516B746-25E3-4394-BE3B-325250FF6FA2}" dt="2024-07-04T13:50:51.817" v="112" actId="404"/>
        <pc:sldMkLst>
          <pc:docMk/>
          <pc:sldMk cId="1869770938" sldId="517"/>
        </pc:sldMkLst>
      </pc:sldChg>
      <pc:sldChg chg="delSp modSp add mod setBg delDesignElem">
        <pc:chgData name="James Williams" userId="c957a50b-491f-4d94-b4bc-52aca3e2340d" providerId="ADAL" clId="{5516B746-25E3-4394-BE3B-325250FF6FA2}" dt="2024-07-04T14:09:04.912" v="441" actId="1076"/>
        <pc:sldMkLst>
          <pc:docMk/>
          <pc:sldMk cId="3824841205" sldId="519"/>
        </pc:sldMkLst>
      </pc:sldChg>
      <pc:sldChg chg="modSp add del mod">
        <pc:chgData name="James Williams" userId="c957a50b-491f-4d94-b4bc-52aca3e2340d" providerId="ADAL" clId="{5516B746-25E3-4394-BE3B-325250FF6FA2}" dt="2024-07-04T14:09:27.848" v="446" actId="2696"/>
        <pc:sldMkLst>
          <pc:docMk/>
          <pc:sldMk cId="3063679924" sldId="520"/>
        </pc:sldMkLst>
      </pc:sldChg>
      <pc:sldChg chg="delSp modSp add mod">
        <pc:chgData name="James Williams" userId="c957a50b-491f-4d94-b4bc-52aca3e2340d" providerId="ADAL" clId="{5516B746-25E3-4394-BE3B-325250FF6FA2}" dt="2024-07-04T14:03:51.327" v="300" actId="14100"/>
        <pc:sldMkLst>
          <pc:docMk/>
          <pc:sldMk cId="2487128675" sldId="523"/>
        </pc:sldMkLst>
      </pc:sldChg>
      <pc:sldChg chg="del">
        <pc:chgData name="James Williams" userId="c957a50b-491f-4d94-b4bc-52aca3e2340d" providerId="ADAL" clId="{5516B746-25E3-4394-BE3B-325250FF6FA2}" dt="2024-07-04T13:32:57.734" v="12" actId="2696"/>
        <pc:sldMkLst>
          <pc:docMk/>
          <pc:sldMk cId="3141465429" sldId="545"/>
        </pc:sldMkLst>
      </pc:sldChg>
      <pc:sldChg chg="delSp modSp add mod">
        <pc:chgData name="James Williams" userId="c957a50b-491f-4d94-b4bc-52aca3e2340d" providerId="ADAL" clId="{5516B746-25E3-4394-BE3B-325250FF6FA2}" dt="2024-07-04T14:04:48.780" v="321" actId="20577"/>
        <pc:sldMkLst>
          <pc:docMk/>
          <pc:sldMk cId="777276582" sldId="547"/>
        </pc:sldMkLst>
      </pc:sldChg>
      <pc:sldChg chg="del">
        <pc:chgData name="James Williams" userId="c957a50b-491f-4d94-b4bc-52aca3e2340d" providerId="ADAL" clId="{5516B746-25E3-4394-BE3B-325250FF6FA2}" dt="2024-07-04T13:32:57.734" v="12" actId="2696"/>
        <pc:sldMkLst>
          <pc:docMk/>
          <pc:sldMk cId="2870205560" sldId="547"/>
        </pc:sldMkLst>
      </pc:sldChg>
      <pc:sldChg chg="modSp add mod">
        <pc:chgData name="James Williams" userId="c957a50b-491f-4d94-b4bc-52aca3e2340d" providerId="ADAL" clId="{5516B746-25E3-4394-BE3B-325250FF6FA2}" dt="2024-07-04T14:04:41.948" v="315" actId="113"/>
        <pc:sldMkLst>
          <pc:docMk/>
          <pc:sldMk cId="606689372" sldId="548"/>
        </pc:sldMkLst>
      </pc:sldChg>
      <pc:sldChg chg="addSp delSp modSp add mod">
        <pc:chgData name="James Williams" userId="c957a50b-491f-4d94-b4bc-52aca3e2340d" providerId="ADAL" clId="{5516B746-25E3-4394-BE3B-325250FF6FA2}" dt="2024-07-04T14:06:30.692" v="346" actId="1076"/>
        <pc:sldMkLst>
          <pc:docMk/>
          <pc:sldMk cId="3419366989" sldId="550"/>
        </pc:sldMkLst>
      </pc:sldChg>
      <pc:sldChg chg="del">
        <pc:chgData name="James Williams" userId="c957a50b-491f-4d94-b4bc-52aca3e2340d" providerId="ADAL" clId="{5516B746-25E3-4394-BE3B-325250FF6FA2}" dt="2024-07-04T13:32:57.734" v="12" actId="2696"/>
        <pc:sldMkLst>
          <pc:docMk/>
          <pc:sldMk cId="2428515538" sldId="551"/>
        </pc:sldMkLst>
      </pc:sldChg>
      <pc:sldChg chg="del">
        <pc:chgData name="James Williams" userId="c957a50b-491f-4d94-b4bc-52aca3e2340d" providerId="ADAL" clId="{5516B746-25E3-4394-BE3B-325250FF6FA2}" dt="2024-07-04T13:57:49.373" v="236" actId="2696"/>
        <pc:sldMkLst>
          <pc:docMk/>
          <pc:sldMk cId="325151516" sldId="552"/>
        </pc:sldMkLst>
      </pc:sldChg>
      <pc:sldChg chg="del">
        <pc:chgData name="James Williams" userId="c957a50b-491f-4d94-b4bc-52aca3e2340d" providerId="ADAL" clId="{5516B746-25E3-4394-BE3B-325250FF6FA2}" dt="2024-07-04T13:57:49.373" v="236" actId="2696"/>
        <pc:sldMkLst>
          <pc:docMk/>
          <pc:sldMk cId="3923962153" sldId="553"/>
        </pc:sldMkLst>
      </pc:sldChg>
      <pc:sldChg chg="modSp add mod">
        <pc:chgData name="James Williams" userId="c957a50b-491f-4d94-b4bc-52aca3e2340d" providerId="ADAL" clId="{5516B746-25E3-4394-BE3B-325250FF6FA2}" dt="2024-07-04T14:08:33.087" v="434" actId="1076"/>
        <pc:sldMkLst>
          <pc:docMk/>
          <pc:sldMk cId="247854926" sldId="554"/>
        </pc:sldMkLst>
      </pc:sldChg>
      <pc:sldChg chg="modSp add mod">
        <pc:chgData name="James Williams" userId="c957a50b-491f-4d94-b4bc-52aca3e2340d" providerId="ADAL" clId="{5516B746-25E3-4394-BE3B-325250FF6FA2}" dt="2024-07-04T14:10:12.763" v="455" actId="1076"/>
        <pc:sldMkLst>
          <pc:docMk/>
          <pc:sldMk cId="1989648899" sldId="555"/>
        </pc:sldMkLst>
      </pc:sldChg>
      <pc:sldChg chg="del">
        <pc:chgData name="James Williams" userId="c957a50b-491f-4d94-b4bc-52aca3e2340d" providerId="ADAL" clId="{5516B746-25E3-4394-BE3B-325250FF6FA2}" dt="2024-07-04T13:57:49.373" v="236" actId="2696"/>
        <pc:sldMkLst>
          <pc:docMk/>
          <pc:sldMk cId="2686044335" sldId="557"/>
        </pc:sldMkLst>
      </pc:sldChg>
      <pc:sldChg chg="del">
        <pc:chgData name="James Williams" userId="c957a50b-491f-4d94-b4bc-52aca3e2340d" providerId="ADAL" clId="{5516B746-25E3-4394-BE3B-325250FF6FA2}" dt="2024-07-04T13:57:49.373" v="236" actId="2696"/>
        <pc:sldMkLst>
          <pc:docMk/>
          <pc:sldMk cId="1472275188" sldId="559"/>
        </pc:sldMkLst>
      </pc:sldChg>
      <pc:sldChg chg="del">
        <pc:chgData name="James Williams" userId="c957a50b-491f-4d94-b4bc-52aca3e2340d" providerId="ADAL" clId="{5516B746-25E3-4394-BE3B-325250FF6FA2}" dt="2024-07-04T13:32:57.734" v="12" actId="2696"/>
        <pc:sldMkLst>
          <pc:docMk/>
          <pc:sldMk cId="1363837334" sldId="561"/>
        </pc:sldMkLst>
      </pc:sldChg>
      <pc:sldChg chg="del">
        <pc:chgData name="James Williams" userId="c957a50b-491f-4d94-b4bc-52aca3e2340d" providerId="ADAL" clId="{5516B746-25E3-4394-BE3B-325250FF6FA2}" dt="2024-07-04T13:32:57.734" v="12" actId="2696"/>
        <pc:sldMkLst>
          <pc:docMk/>
          <pc:sldMk cId="3681085140" sldId="563"/>
        </pc:sldMkLst>
      </pc:sldChg>
      <pc:sldChg chg="del">
        <pc:chgData name="James Williams" userId="c957a50b-491f-4d94-b4bc-52aca3e2340d" providerId="ADAL" clId="{5516B746-25E3-4394-BE3B-325250FF6FA2}" dt="2024-07-04T13:32:57.734" v="12" actId="2696"/>
        <pc:sldMkLst>
          <pc:docMk/>
          <pc:sldMk cId="1390743187" sldId="564"/>
        </pc:sldMkLst>
      </pc:sldChg>
      <pc:sldChg chg="del">
        <pc:chgData name="James Williams" userId="c957a50b-491f-4d94-b4bc-52aca3e2340d" providerId="ADAL" clId="{5516B746-25E3-4394-BE3B-325250FF6FA2}" dt="2024-07-04T13:32:57.734" v="12" actId="2696"/>
        <pc:sldMkLst>
          <pc:docMk/>
          <pc:sldMk cId="3676097635" sldId="565"/>
        </pc:sldMkLst>
      </pc:sldChg>
      <pc:sldChg chg="del">
        <pc:chgData name="James Williams" userId="c957a50b-491f-4d94-b4bc-52aca3e2340d" providerId="ADAL" clId="{5516B746-25E3-4394-BE3B-325250FF6FA2}" dt="2024-07-04T13:32:57.734" v="12" actId="2696"/>
        <pc:sldMkLst>
          <pc:docMk/>
          <pc:sldMk cId="2554119363" sldId="568"/>
        </pc:sldMkLst>
      </pc:sldChg>
      <pc:sldChg chg="delSp modSp add mod setBg delDesignElem">
        <pc:chgData name="James Williams" userId="c957a50b-491f-4d94-b4bc-52aca3e2340d" providerId="ADAL" clId="{5516B746-25E3-4394-BE3B-325250FF6FA2}" dt="2024-07-04T14:02:09.421" v="268" actId="27636"/>
        <pc:sldMkLst>
          <pc:docMk/>
          <pc:sldMk cId="1381748965" sldId="569"/>
        </pc:sldMkLst>
      </pc:sldChg>
      <pc:sldChg chg="del">
        <pc:chgData name="James Williams" userId="c957a50b-491f-4d94-b4bc-52aca3e2340d" providerId="ADAL" clId="{5516B746-25E3-4394-BE3B-325250FF6FA2}" dt="2024-07-04T13:57:49.373" v="236" actId="2696"/>
        <pc:sldMkLst>
          <pc:docMk/>
          <pc:sldMk cId="4247307490" sldId="570"/>
        </pc:sldMkLst>
      </pc:sldChg>
      <pc:sldChg chg="del">
        <pc:chgData name="James Williams" userId="c957a50b-491f-4d94-b4bc-52aca3e2340d" providerId="ADAL" clId="{5516B746-25E3-4394-BE3B-325250FF6FA2}" dt="2024-07-04T13:32:57.734" v="12" actId="2696"/>
        <pc:sldMkLst>
          <pc:docMk/>
          <pc:sldMk cId="2141318185" sldId="573"/>
        </pc:sldMkLst>
      </pc:sldChg>
      <pc:sldChg chg="modSp add mod">
        <pc:chgData name="James Williams" userId="c957a50b-491f-4d94-b4bc-52aca3e2340d" providerId="ADAL" clId="{5516B746-25E3-4394-BE3B-325250FF6FA2}" dt="2024-07-04T14:10:28.684" v="461" actId="1076"/>
        <pc:sldMkLst>
          <pc:docMk/>
          <pc:sldMk cId="1760125885" sldId="582"/>
        </pc:sldMkLst>
      </pc:sldChg>
      <pc:sldChg chg="modSp add del mod">
        <pc:chgData name="James Williams" userId="c957a50b-491f-4d94-b4bc-52aca3e2340d" providerId="ADAL" clId="{5516B746-25E3-4394-BE3B-325250FF6FA2}" dt="2024-07-04T14:11:27.563" v="475" actId="2696"/>
        <pc:sldMkLst>
          <pc:docMk/>
          <pc:sldMk cId="875065699" sldId="592"/>
        </pc:sldMkLst>
      </pc:sldChg>
      <pc:sldChg chg="modSp add del mod">
        <pc:chgData name="James Williams" userId="c957a50b-491f-4d94-b4bc-52aca3e2340d" providerId="ADAL" clId="{5516B746-25E3-4394-BE3B-325250FF6FA2}" dt="2024-07-04T14:11:27.563" v="475" actId="2696"/>
        <pc:sldMkLst>
          <pc:docMk/>
          <pc:sldMk cId="2623690131" sldId="593"/>
        </pc:sldMkLst>
      </pc:sldChg>
      <pc:sldChg chg="modSp add del mod">
        <pc:chgData name="James Williams" userId="c957a50b-491f-4d94-b4bc-52aca3e2340d" providerId="ADAL" clId="{5516B746-25E3-4394-BE3B-325250FF6FA2}" dt="2024-07-04T14:18:04.083" v="594" actId="1076"/>
        <pc:sldMkLst>
          <pc:docMk/>
          <pc:sldMk cId="4098691512" sldId="601"/>
        </pc:sldMkLst>
      </pc:sldChg>
      <pc:sldChg chg="delSp modSp add del mod">
        <pc:chgData name="James Williams" userId="c957a50b-491f-4d94-b4bc-52aca3e2340d" providerId="ADAL" clId="{5516B746-25E3-4394-BE3B-325250FF6FA2}" dt="2024-07-04T14:16:07.677" v="565" actId="20577"/>
        <pc:sldMkLst>
          <pc:docMk/>
          <pc:sldMk cId="4007912793" sldId="646"/>
        </pc:sldMkLst>
      </pc:sldChg>
      <pc:sldChg chg="delSp modSp add del mod">
        <pc:chgData name="James Williams" userId="c957a50b-491f-4d94-b4bc-52aca3e2340d" providerId="ADAL" clId="{5516B746-25E3-4394-BE3B-325250FF6FA2}" dt="2024-07-04T14:15:18.679" v="539" actId="2696"/>
        <pc:sldMkLst>
          <pc:docMk/>
          <pc:sldMk cId="2907676805" sldId="647"/>
        </pc:sldMkLst>
      </pc:sldChg>
      <pc:sldChg chg="modSp add del mod">
        <pc:chgData name="James Williams" userId="c957a50b-491f-4d94-b4bc-52aca3e2340d" providerId="ADAL" clId="{5516B746-25E3-4394-BE3B-325250FF6FA2}" dt="2024-07-04T14:19:50.425" v="634" actId="2696"/>
        <pc:sldMkLst>
          <pc:docMk/>
          <pc:sldMk cId="3399873689" sldId="660"/>
        </pc:sldMkLst>
      </pc:sldChg>
      <pc:sldChg chg="modSp mod">
        <pc:chgData name="James Williams" userId="c957a50b-491f-4d94-b4bc-52aca3e2340d" providerId="ADAL" clId="{5516B746-25E3-4394-BE3B-325250FF6FA2}" dt="2024-07-04T13:36:10.823" v="26" actId="27636"/>
        <pc:sldMkLst>
          <pc:docMk/>
          <pc:sldMk cId="1411254778" sldId="683"/>
        </pc:sldMkLst>
      </pc:sldChg>
      <pc:sldChg chg="modSp mod">
        <pc:chgData name="James Williams" userId="c957a50b-491f-4d94-b4bc-52aca3e2340d" providerId="ADAL" clId="{5516B746-25E3-4394-BE3B-325250FF6FA2}" dt="2024-07-04T13:32:19.186" v="1" actId="20577"/>
        <pc:sldMkLst>
          <pc:docMk/>
          <pc:sldMk cId="3179553881" sldId="690"/>
        </pc:sldMkLst>
      </pc:sldChg>
      <pc:sldChg chg="delSp modSp add del mod">
        <pc:chgData name="James Williams" userId="c957a50b-491f-4d94-b4bc-52aca3e2340d" providerId="ADAL" clId="{5516B746-25E3-4394-BE3B-325250FF6FA2}" dt="2024-07-04T14:14:17.022" v="515" actId="1076"/>
        <pc:sldMkLst>
          <pc:docMk/>
          <pc:sldMk cId="1882785785" sldId="694"/>
        </pc:sldMkLst>
      </pc:sldChg>
      <pc:sldChg chg="del">
        <pc:chgData name="James Williams" userId="c957a50b-491f-4d94-b4bc-52aca3e2340d" providerId="ADAL" clId="{5516B746-25E3-4394-BE3B-325250FF6FA2}" dt="2024-07-04T13:32:57.734" v="12" actId="2696"/>
        <pc:sldMkLst>
          <pc:docMk/>
          <pc:sldMk cId="4141932491" sldId="696"/>
        </pc:sldMkLst>
      </pc:sldChg>
      <pc:sldChg chg="delSp modSp mod">
        <pc:chgData name="James Williams" userId="c957a50b-491f-4d94-b4bc-52aca3e2340d" providerId="ADAL" clId="{5516B746-25E3-4394-BE3B-325250FF6FA2}" dt="2024-07-04T14:24:06.577" v="704" actId="27636"/>
        <pc:sldMkLst>
          <pc:docMk/>
          <pc:sldMk cId="77681232" sldId="707"/>
        </pc:sldMkLst>
      </pc:sldChg>
      <pc:sldChg chg="del">
        <pc:chgData name="James Williams" userId="c957a50b-491f-4d94-b4bc-52aca3e2340d" providerId="ADAL" clId="{5516B746-25E3-4394-BE3B-325250FF6FA2}" dt="2024-07-04T13:32:57.734" v="12" actId="2696"/>
        <pc:sldMkLst>
          <pc:docMk/>
          <pc:sldMk cId="526872075" sldId="711"/>
        </pc:sldMkLst>
      </pc:sldChg>
      <pc:sldChg chg="del">
        <pc:chgData name="James Williams" userId="c957a50b-491f-4d94-b4bc-52aca3e2340d" providerId="ADAL" clId="{5516B746-25E3-4394-BE3B-325250FF6FA2}" dt="2024-07-04T13:32:57.734" v="12" actId="2696"/>
        <pc:sldMkLst>
          <pc:docMk/>
          <pc:sldMk cId="3990200244" sldId="712"/>
        </pc:sldMkLst>
      </pc:sldChg>
      <pc:sldChg chg="del">
        <pc:chgData name="James Williams" userId="c957a50b-491f-4d94-b4bc-52aca3e2340d" providerId="ADAL" clId="{5516B746-25E3-4394-BE3B-325250FF6FA2}" dt="2024-07-04T13:32:57.734" v="12" actId="2696"/>
        <pc:sldMkLst>
          <pc:docMk/>
          <pc:sldMk cId="3274531003" sldId="713"/>
        </pc:sldMkLst>
      </pc:sldChg>
      <pc:sldChg chg="del">
        <pc:chgData name="James Williams" userId="c957a50b-491f-4d94-b4bc-52aca3e2340d" providerId="ADAL" clId="{5516B746-25E3-4394-BE3B-325250FF6FA2}" dt="2024-07-04T13:32:57.734" v="12" actId="2696"/>
        <pc:sldMkLst>
          <pc:docMk/>
          <pc:sldMk cId="2084699456" sldId="714"/>
        </pc:sldMkLst>
      </pc:sldChg>
      <pc:sldChg chg="del">
        <pc:chgData name="James Williams" userId="c957a50b-491f-4d94-b4bc-52aca3e2340d" providerId="ADAL" clId="{5516B746-25E3-4394-BE3B-325250FF6FA2}" dt="2024-07-04T13:32:57.734" v="12" actId="2696"/>
        <pc:sldMkLst>
          <pc:docMk/>
          <pc:sldMk cId="1809504766" sldId="715"/>
        </pc:sldMkLst>
      </pc:sldChg>
      <pc:sldChg chg="del">
        <pc:chgData name="James Williams" userId="c957a50b-491f-4d94-b4bc-52aca3e2340d" providerId="ADAL" clId="{5516B746-25E3-4394-BE3B-325250FF6FA2}" dt="2024-07-04T13:32:57.734" v="12" actId="2696"/>
        <pc:sldMkLst>
          <pc:docMk/>
          <pc:sldMk cId="2211547706" sldId="716"/>
        </pc:sldMkLst>
      </pc:sldChg>
      <pc:sldChg chg="del">
        <pc:chgData name="James Williams" userId="c957a50b-491f-4d94-b4bc-52aca3e2340d" providerId="ADAL" clId="{5516B746-25E3-4394-BE3B-325250FF6FA2}" dt="2024-07-04T13:32:57.734" v="12" actId="2696"/>
        <pc:sldMkLst>
          <pc:docMk/>
          <pc:sldMk cId="3303272613" sldId="717"/>
        </pc:sldMkLst>
      </pc:sldChg>
      <pc:sldChg chg="del">
        <pc:chgData name="James Williams" userId="c957a50b-491f-4d94-b4bc-52aca3e2340d" providerId="ADAL" clId="{5516B746-25E3-4394-BE3B-325250FF6FA2}" dt="2024-07-04T13:32:57.734" v="12" actId="2696"/>
        <pc:sldMkLst>
          <pc:docMk/>
          <pc:sldMk cId="145832537" sldId="718"/>
        </pc:sldMkLst>
      </pc:sldChg>
      <pc:sldChg chg="del">
        <pc:chgData name="James Williams" userId="c957a50b-491f-4d94-b4bc-52aca3e2340d" providerId="ADAL" clId="{5516B746-25E3-4394-BE3B-325250FF6FA2}" dt="2024-07-04T13:32:57.734" v="12" actId="2696"/>
        <pc:sldMkLst>
          <pc:docMk/>
          <pc:sldMk cId="510441073" sldId="719"/>
        </pc:sldMkLst>
      </pc:sldChg>
      <pc:sldChg chg="add del">
        <pc:chgData name="James Williams" userId="c957a50b-491f-4d94-b4bc-52aca3e2340d" providerId="ADAL" clId="{5516B746-25E3-4394-BE3B-325250FF6FA2}" dt="2024-07-04T13:34:21.924" v="14"/>
        <pc:sldMkLst>
          <pc:docMk/>
          <pc:sldMk cId="2258374281" sldId="721"/>
        </pc:sldMkLst>
      </pc:sldChg>
      <pc:sldChg chg="addSp modSp new mod">
        <pc:chgData name="James Williams" userId="c957a50b-491f-4d94-b4bc-52aca3e2340d" providerId="ADAL" clId="{5516B746-25E3-4394-BE3B-325250FF6FA2}" dt="2024-07-04T14:09:49.392" v="451" actId="1076"/>
        <pc:sldMkLst>
          <pc:docMk/>
          <pc:sldMk cId="3445937598" sldId="721"/>
        </pc:sldMkLst>
      </pc:sldChg>
      <pc:sldChg chg="add del">
        <pc:chgData name="James Williams" userId="c957a50b-491f-4d94-b4bc-52aca3e2340d" providerId="ADAL" clId="{5516B746-25E3-4394-BE3B-325250FF6FA2}" dt="2024-07-04T14:05:52.493" v="337"/>
        <pc:sldMkLst>
          <pc:docMk/>
          <pc:sldMk cId="3805324151" sldId="721"/>
        </pc:sldMkLst>
      </pc:sldChg>
      <pc:sldChg chg="add del">
        <pc:chgData name="James Williams" userId="c957a50b-491f-4d94-b4bc-52aca3e2340d" providerId="ADAL" clId="{5516B746-25E3-4394-BE3B-325250FF6FA2}" dt="2024-07-04T13:34:21.924" v="14"/>
        <pc:sldMkLst>
          <pc:docMk/>
          <pc:sldMk cId="1339562087" sldId="722"/>
        </pc:sldMkLst>
      </pc:sldChg>
      <pc:sldChg chg="delSp add setBg delDesignElem">
        <pc:chgData name="James Williams" userId="c957a50b-491f-4d94-b4bc-52aca3e2340d" providerId="ADAL" clId="{5516B746-25E3-4394-BE3B-325250FF6FA2}" dt="2024-07-04T14:11:37.251" v="477"/>
        <pc:sldMkLst>
          <pc:docMk/>
          <pc:sldMk cId="2215258644" sldId="722"/>
        </pc:sldMkLst>
      </pc:sldChg>
      <pc:sldChg chg="del">
        <pc:chgData name="James Williams" userId="c957a50b-491f-4d94-b4bc-52aca3e2340d" providerId="ADAL" clId="{5516B746-25E3-4394-BE3B-325250FF6FA2}" dt="2024-07-04T13:32:57.734" v="12" actId="2696"/>
        <pc:sldMkLst>
          <pc:docMk/>
          <pc:sldMk cId="4068719234" sldId="722"/>
        </pc:sldMkLst>
      </pc:sldChg>
      <pc:sldChg chg="addSp modSp new mod">
        <pc:chgData name="James Williams" userId="c957a50b-491f-4d94-b4bc-52aca3e2340d" providerId="ADAL" clId="{5516B746-25E3-4394-BE3B-325250FF6FA2}" dt="2024-07-04T14:15:41.005" v="547" actId="113"/>
        <pc:sldMkLst>
          <pc:docMk/>
          <pc:sldMk cId="3573740648" sldId="723"/>
        </pc:sldMkLst>
      </pc:sldChg>
    </pc:docChg>
  </pc:docChgLst>
  <pc:docChgLst>
    <pc:chgData name="James Williams" userId="c957a50b-491f-4d94-b4bc-52aca3e2340d" providerId="ADAL" clId="{5F5CC5A4-B0D4-4C8C-A413-9E94B0237F48}"/>
    <pc:docChg chg="custSel addSld delSld modSld sldOrd">
      <pc:chgData name="James Williams" userId="c957a50b-491f-4d94-b4bc-52aca3e2340d" providerId="ADAL" clId="{5F5CC5A4-B0D4-4C8C-A413-9E94B0237F48}" dt="2024-10-09T14:18:17.259" v="214" actId="20577"/>
      <pc:docMkLst>
        <pc:docMk/>
      </pc:docMkLst>
      <pc:sldChg chg="modSp add del mod">
        <pc:chgData name="James Williams" userId="c957a50b-491f-4d94-b4bc-52aca3e2340d" providerId="ADAL" clId="{5F5CC5A4-B0D4-4C8C-A413-9E94B0237F48}" dt="2024-10-02T15:58:39.275" v="145" actId="27636"/>
        <pc:sldMkLst>
          <pc:docMk/>
          <pc:sldMk cId="1878704568" sldId="257"/>
        </pc:sldMkLst>
      </pc:sldChg>
      <pc:sldChg chg="modSp add del mod">
        <pc:chgData name="James Williams" userId="c957a50b-491f-4d94-b4bc-52aca3e2340d" providerId="ADAL" clId="{5F5CC5A4-B0D4-4C8C-A413-9E94B0237F48}" dt="2024-10-02T15:58:39.347" v="151" actId="27636"/>
        <pc:sldMkLst>
          <pc:docMk/>
          <pc:sldMk cId="1147647825" sldId="259"/>
        </pc:sldMkLst>
      </pc:sldChg>
      <pc:sldChg chg="add del">
        <pc:chgData name="James Williams" userId="c957a50b-491f-4d94-b4bc-52aca3e2340d" providerId="ADAL" clId="{5F5CC5A4-B0D4-4C8C-A413-9E94B0237F48}" dt="2024-10-02T15:58:39.174" v="140"/>
        <pc:sldMkLst>
          <pc:docMk/>
          <pc:sldMk cId="669529258" sldId="261"/>
        </pc:sldMkLst>
      </pc:sldChg>
      <pc:sldChg chg="add del">
        <pc:chgData name="James Williams" userId="c957a50b-491f-4d94-b4bc-52aca3e2340d" providerId="ADAL" clId="{5F5CC5A4-B0D4-4C8C-A413-9E94B0237F48}" dt="2024-10-02T15:58:39.174" v="140"/>
        <pc:sldMkLst>
          <pc:docMk/>
          <pc:sldMk cId="16722752" sldId="267"/>
        </pc:sldMkLst>
      </pc:sldChg>
      <pc:sldChg chg="modSp add del mod">
        <pc:chgData name="James Williams" userId="c957a50b-491f-4d94-b4bc-52aca3e2340d" providerId="ADAL" clId="{5F5CC5A4-B0D4-4C8C-A413-9E94B0237F48}" dt="2024-10-02T15:58:39.512" v="162" actId="27636"/>
        <pc:sldMkLst>
          <pc:docMk/>
          <pc:sldMk cId="549714447" sldId="275"/>
        </pc:sldMkLst>
      </pc:sldChg>
      <pc:sldChg chg="add del">
        <pc:chgData name="James Williams" userId="c957a50b-491f-4d94-b4bc-52aca3e2340d" providerId="ADAL" clId="{5F5CC5A4-B0D4-4C8C-A413-9E94B0237F48}" dt="2024-10-02T15:58:39.174" v="140"/>
        <pc:sldMkLst>
          <pc:docMk/>
          <pc:sldMk cId="2712851404" sldId="279"/>
        </pc:sldMkLst>
      </pc:sldChg>
      <pc:sldChg chg="add del">
        <pc:chgData name="James Williams" userId="c957a50b-491f-4d94-b4bc-52aca3e2340d" providerId="ADAL" clId="{5F5CC5A4-B0D4-4C8C-A413-9E94B0237F48}" dt="2024-10-02T15:58:39.174" v="140"/>
        <pc:sldMkLst>
          <pc:docMk/>
          <pc:sldMk cId="4098798610" sldId="290"/>
        </pc:sldMkLst>
      </pc:sldChg>
      <pc:sldChg chg="add del">
        <pc:chgData name="James Williams" userId="c957a50b-491f-4d94-b4bc-52aca3e2340d" providerId="ADAL" clId="{5F5CC5A4-B0D4-4C8C-A413-9E94B0237F48}" dt="2024-10-02T15:58:39.174" v="140"/>
        <pc:sldMkLst>
          <pc:docMk/>
          <pc:sldMk cId="755342964" sldId="342"/>
        </pc:sldMkLst>
      </pc:sldChg>
      <pc:sldChg chg="delSp modSp add del mod setBg delDesignElem">
        <pc:chgData name="James Williams" userId="c957a50b-491f-4d94-b4bc-52aca3e2340d" providerId="ADAL" clId="{5F5CC5A4-B0D4-4C8C-A413-9E94B0237F48}" dt="2024-10-02T15:58:39.433" v="156" actId="27636"/>
        <pc:sldMkLst>
          <pc:docMk/>
          <pc:sldMk cId="2246053608" sldId="343"/>
        </pc:sldMkLst>
      </pc:sldChg>
      <pc:sldChg chg="add del">
        <pc:chgData name="James Williams" userId="c957a50b-491f-4d94-b4bc-52aca3e2340d" providerId="ADAL" clId="{5F5CC5A4-B0D4-4C8C-A413-9E94B0237F48}" dt="2024-10-02T15:58:39.174" v="140"/>
        <pc:sldMkLst>
          <pc:docMk/>
          <pc:sldMk cId="1437352408" sldId="344"/>
        </pc:sldMkLst>
      </pc:sldChg>
      <pc:sldChg chg="modSp add del mod">
        <pc:chgData name="James Williams" userId="c957a50b-491f-4d94-b4bc-52aca3e2340d" providerId="ADAL" clId="{5F5CC5A4-B0D4-4C8C-A413-9E94B0237F48}" dt="2024-10-02T15:58:39.269" v="144" actId="27636"/>
        <pc:sldMkLst>
          <pc:docMk/>
          <pc:sldMk cId="1481574325" sldId="380"/>
        </pc:sldMkLst>
      </pc:sldChg>
      <pc:sldChg chg="add del">
        <pc:chgData name="James Williams" userId="c957a50b-491f-4d94-b4bc-52aca3e2340d" providerId="ADAL" clId="{5F5CC5A4-B0D4-4C8C-A413-9E94B0237F48}" dt="2024-10-02T15:58:39.174" v="140"/>
        <pc:sldMkLst>
          <pc:docMk/>
          <pc:sldMk cId="504193417" sldId="381"/>
        </pc:sldMkLst>
      </pc:sldChg>
      <pc:sldChg chg="modSp add del mod">
        <pc:chgData name="James Williams" userId="c957a50b-491f-4d94-b4bc-52aca3e2340d" providerId="ADAL" clId="{5F5CC5A4-B0D4-4C8C-A413-9E94B0237F48}" dt="2024-10-02T15:58:39.246" v="141" actId="27636"/>
        <pc:sldMkLst>
          <pc:docMk/>
          <pc:sldMk cId="1199500905" sldId="401"/>
        </pc:sldMkLst>
      </pc:sldChg>
      <pc:sldChg chg="modSp add del mod">
        <pc:chgData name="James Williams" userId="c957a50b-491f-4d94-b4bc-52aca3e2340d" providerId="ADAL" clId="{5F5CC5A4-B0D4-4C8C-A413-9E94B0237F48}" dt="2024-10-02T15:58:39.252" v="142" actId="27636"/>
        <pc:sldMkLst>
          <pc:docMk/>
          <pc:sldMk cId="3261488861" sldId="404"/>
        </pc:sldMkLst>
      </pc:sldChg>
      <pc:sldChg chg="modSp add del mod">
        <pc:chgData name="James Williams" userId="c957a50b-491f-4d94-b4bc-52aca3e2340d" providerId="ADAL" clId="{5F5CC5A4-B0D4-4C8C-A413-9E94B0237F48}" dt="2024-10-02T15:58:39.285" v="147" actId="27636"/>
        <pc:sldMkLst>
          <pc:docMk/>
          <pc:sldMk cId="2073772360" sldId="406"/>
        </pc:sldMkLst>
      </pc:sldChg>
      <pc:sldChg chg="modSp add del mod">
        <pc:chgData name="James Williams" userId="c957a50b-491f-4d94-b4bc-52aca3e2340d" providerId="ADAL" clId="{5F5CC5A4-B0D4-4C8C-A413-9E94B0237F48}" dt="2024-10-02T15:58:39.491" v="160" actId="27636"/>
        <pc:sldMkLst>
          <pc:docMk/>
          <pc:sldMk cId="3507032522" sldId="407"/>
        </pc:sldMkLst>
      </pc:sldChg>
      <pc:sldChg chg="add del setBg">
        <pc:chgData name="James Williams" userId="c957a50b-491f-4d94-b4bc-52aca3e2340d" providerId="ADAL" clId="{5F5CC5A4-B0D4-4C8C-A413-9E94B0237F48}" dt="2024-10-02T15:58:39.174" v="140"/>
        <pc:sldMkLst>
          <pc:docMk/>
          <pc:sldMk cId="2215005697" sldId="409"/>
        </pc:sldMkLst>
      </pc:sldChg>
      <pc:sldChg chg="modSp add del mod">
        <pc:chgData name="James Williams" userId="c957a50b-491f-4d94-b4bc-52aca3e2340d" providerId="ADAL" clId="{5F5CC5A4-B0D4-4C8C-A413-9E94B0237F48}" dt="2024-10-02T15:58:39.280" v="146" actId="27636"/>
        <pc:sldMkLst>
          <pc:docMk/>
          <pc:sldMk cId="3033999257" sldId="530"/>
        </pc:sldMkLst>
      </pc:sldChg>
      <pc:sldChg chg="modSp add del mod">
        <pc:chgData name="James Williams" userId="c957a50b-491f-4d94-b4bc-52aca3e2340d" providerId="ADAL" clId="{5F5CC5A4-B0D4-4C8C-A413-9E94B0237F48}" dt="2024-10-02T15:58:39.295" v="149" actId="27636"/>
        <pc:sldMkLst>
          <pc:docMk/>
          <pc:sldMk cId="2475885130" sldId="531"/>
        </pc:sldMkLst>
      </pc:sldChg>
      <pc:sldChg chg="del">
        <pc:chgData name="James Williams" userId="c957a50b-491f-4d94-b4bc-52aca3e2340d" providerId="ADAL" clId="{5F5CC5A4-B0D4-4C8C-A413-9E94B0237F48}" dt="2024-09-18T14:16:28.192" v="0" actId="2696"/>
        <pc:sldMkLst>
          <pc:docMk/>
          <pc:sldMk cId="329921756" sldId="533"/>
        </pc:sldMkLst>
      </pc:sldChg>
      <pc:sldChg chg="delSp add del setBg delDesignElem">
        <pc:chgData name="James Williams" userId="c957a50b-491f-4d94-b4bc-52aca3e2340d" providerId="ADAL" clId="{5F5CC5A4-B0D4-4C8C-A413-9E94B0237F48}" dt="2024-10-02T15:58:39.174" v="140"/>
        <pc:sldMkLst>
          <pc:docMk/>
          <pc:sldMk cId="3470832414" sldId="533"/>
        </pc:sldMkLst>
      </pc:sldChg>
      <pc:sldChg chg="delSp add del setBg delDesignElem">
        <pc:chgData name="James Williams" userId="c957a50b-491f-4d94-b4bc-52aca3e2340d" providerId="ADAL" clId="{5F5CC5A4-B0D4-4C8C-A413-9E94B0237F48}" dt="2024-10-02T15:58:39.174" v="140"/>
        <pc:sldMkLst>
          <pc:docMk/>
          <pc:sldMk cId="3788619371" sldId="535"/>
        </pc:sldMkLst>
      </pc:sldChg>
      <pc:sldChg chg="del">
        <pc:chgData name="James Williams" userId="c957a50b-491f-4d94-b4bc-52aca3e2340d" providerId="ADAL" clId="{5F5CC5A4-B0D4-4C8C-A413-9E94B0237F48}" dt="2024-09-18T14:16:28.192" v="0" actId="2696"/>
        <pc:sldMkLst>
          <pc:docMk/>
          <pc:sldMk cId="2649920225" sldId="536"/>
        </pc:sldMkLst>
      </pc:sldChg>
      <pc:sldChg chg="add del">
        <pc:chgData name="James Williams" userId="c957a50b-491f-4d94-b4bc-52aca3e2340d" providerId="ADAL" clId="{5F5CC5A4-B0D4-4C8C-A413-9E94B0237F48}" dt="2024-10-02T15:58:39.174" v="140"/>
        <pc:sldMkLst>
          <pc:docMk/>
          <pc:sldMk cId="3679481432" sldId="536"/>
        </pc:sldMkLst>
      </pc:sldChg>
      <pc:sldChg chg="delSp modSp add del mod setBg delDesignElem">
        <pc:chgData name="James Williams" userId="c957a50b-491f-4d94-b4bc-52aca3e2340d" providerId="ADAL" clId="{5F5CC5A4-B0D4-4C8C-A413-9E94B0237F48}" dt="2024-10-02T15:58:39.377" v="152" actId="27636"/>
        <pc:sldMkLst>
          <pc:docMk/>
          <pc:sldMk cId="1289664000" sldId="537"/>
        </pc:sldMkLst>
      </pc:sldChg>
      <pc:sldChg chg="delSp add del setBg delDesignElem">
        <pc:chgData name="James Williams" userId="c957a50b-491f-4d94-b4bc-52aca3e2340d" providerId="ADAL" clId="{5F5CC5A4-B0D4-4C8C-A413-9E94B0237F48}" dt="2024-10-02T15:58:39.174" v="140"/>
        <pc:sldMkLst>
          <pc:docMk/>
          <pc:sldMk cId="3627969155" sldId="538"/>
        </pc:sldMkLst>
      </pc:sldChg>
      <pc:sldChg chg="add del">
        <pc:chgData name="James Williams" userId="c957a50b-491f-4d94-b4bc-52aca3e2340d" providerId="ADAL" clId="{5F5CC5A4-B0D4-4C8C-A413-9E94B0237F48}" dt="2024-10-02T15:58:39.174" v="140"/>
        <pc:sldMkLst>
          <pc:docMk/>
          <pc:sldMk cId="1727329590" sldId="539"/>
        </pc:sldMkLst>
      </pc:sldChg>
      <pc:sldChg chg="modSp add del mod">
        <pc:chgData name="James Williams" userId="c957a50b-491f-4d94-b4bc-52aca3e2340d" providerId="ADAL" clId="{5F5CC5A4-B0D4-4C8C-A413-9E94B0237F48}" dt="2024-10-02T15:58:39.499" v="161" actId="27636"/>
        <pc:sldMkLst>
          <pc:docMk/>
          <pc:sldMk cId="3685324184" sldId="540"/>
        </pc:sldMkLst>
      </pc:sldChg>
      <pc:sldChg chg="modSp add del mod">
        <pc:chgData name="James Williams" userId="c957a50b-491f-4d94-b4bc-52aca3e2340d" providerId="ADAL" clId="{5F5CC5A4-B0D4-4C8C-A413-9E94B0237F48}" dt="2024-10-02T15:58:39.384" v="153" actId="27636"/>
        <pc:sldMkLst>
          <pc:docMk/>
          <pc:sldMk cId="1505486272" sldId="541"/>
        </pc:sldMkLst>
      </pc:sldChg>
      <pc:sldChg chg="add del">
        <pc:chgData name="James Williams" userId="c957a50b-491f-4d94-b4bc-52aca3e2340d" providerId="ADAL" clId="{5F5CC5A4-B0D4-4C8C-A413-9E94B0237F48}" dt="2024-10-02T15:58:39.174" v="140"/>
        <pc:sldMkLst>
          <pc:docMk/>
          <pc:sldMk cId="188387778" sldId="542"/>
        </pc:sldMkLst>
      </pc:sldChg>
      <pc:sldChg chg="delSp modSp add del mod setBg delDesignElem">
        <pc:chgData name="James Williams" userId="c957a50b-491f-4d94-b4bc-52aca3e2340d" providerId="ADAL" clId="{5F5CC5A4-B0D4-4C8C-A413-9E94B0237F48}" dt="2024-10-02T15:58:39.462" v="158" actId="27636"/>
        <pc:sldMkLst>
          <pc:docMk/>
          <pc:sldMk cId="1845065058" sldId="543"/>
        </pc:sldMkLst>
      </pc:sldChg>
      <pc:sldChg chg="delSp modSp add del mod setBg delDesignElem">
        <pc:chgData name="James Williams" userId="c957a50b-491f-4d94-b4bc-52aca3e2340d" providerId="ADAL" clId="{5F5CC5A4-B0D4-4C8C-A413-9E94B0237F48}" dt="2024-10-02T15:58:39.428" v="155" actId="27636"/>
        <pc:sldMkLst>
          <pc:docMk/>
          <pc:sldMk cId="1440324167" sldId="545"/>
        </pc:sldMkLst>
      </pc:sldChg>
      <pc:sldChg chg="add del ord">
        <pc:chgData name="James Williams" userId="c957a50b-491f-4d94-b4bc-52aca3e2340d" providerId="ADAL" clId="{5F5CC5A4-B0D4-4C8C-A413-9E94B0237F48}" dt="2024-10-09T14:18:06.386" v="174" actId="2696"/>
        <pc:sldMkLst>
          <pc:docMk/>
          <pc:sldMk cId="1027549800" sldId="556"/>
        </pc:sldMkLst>
      </pc:sldChg>
      <pc:sldChg chg="modSp add del mod">
        <pc:chgData name="James Williams" userId="c957a50b-491f-4d94-b4bc-52aca3e2340d" providerId="ADAL" clId="{5F5CC5A4-B0D4-4C8C-A413-9E94B0237F48}" dt="2024-10-02T15:58:39.258" v="143" actId="27636"/>
        <pc:sldMkLst>
          <pc:docMk/>
          <pc:sldMk cId="3721539377" sldId="559"/>
        </pc:sldMkLst>
      </pc:sldChg>
      <pc:sldChg chg="add del">
        <pc:chgData name="James Williams" userId="c957a50b-491f-4d94-b4bc-52aca3e2340d" providerId="ADAL" clId="{5F5CC5A4-B0D4-4C8C-A413-9E94B0237F48}" dt="2024-10-02T15:58:39.174" v="140"/>
        <pc:sldMkLst>
          <pc:docMk/>
          <pc:sldMk cId="1142761441" sldId="560"/>
        </pc:sldMkLst>
      </pc:sldChg>
      <pc:sldChg chg="delSp modSp add del mod setBg delDesignElem">
        <pc:chgData name="James Williams" userId="c957a50b-491f-4d94-b4bc-52aca3e2340d" providerId="ADAL" clId="{5F5CC5A4-B0D4-4C8C-A413-9E94B0237F48}" dt="2024-10-02T15:58:39.335" v="150" actId="27636"/>
        <pc:sldMkLst>
          <pc:docMk/>
          <pc:sldMk cId="1618206470" sldId="575"/>
        </pc:sldMkLst>
      </pc:sldChg>
      <pc:sldChg chg="add del">
        <pc:chgData name="James Williams" userId="c957a50b-491f-4d94-b4bc-52aca3e2340d" providerId="ADAL" clId="{5F5CC5A4-B0D4-4C8C-A413-9E94B0237F48}" dt="2024-10-02T15:58:39.174" v="140"/>
        <pc:sldMkLst>
          <pc:docMk/>
          <pc:sldMk cId="3274242588" sldId="581"/>
        </pc:sldMkLst>
      </pc:sldChg>
      <pc:sldChg chg="modSp add del mod">
        <pc:chgData name="James Williams" userId="c957a50b-491f-4d94-b4bc-52aca3e2340d" providerId="ADAL" clId="{5F5CC5A4-B0D4-4C8C-A413-9E94B0237F48}" dt="2024-10-02T15:58:39.418" v="154" actId="27636"/>
        <pc:sldMkLst>
          <pc:docMk/>
          <pc:sldMk cId="1910971511" sldId="586"/>
        </pc:sldMkLst>
      </pc:sldChg>
      <pc:sldChg chg="modSp add del mod">
        <pc:chgData name="James Williams" userId="c957a50b-491f-4d94-b4bc-52aca3e2340d" providerId="ADAL" clId="{5F5CC5A4-B0D4-4C8C-A413-9E94B0237F48}" dt="2024-10-02T15:58:39.480" v="159" actId="27636"/>
        <pc:sldMkLst>
          <pc:docMk/>
          <pc:sldMk cId="1174421576" sldId="594"/>
        </pc:sldMkLst>
      </pc:sldChg>
      <pc:sldChg chg="modSp mod">
        <pc:chgData name="James Williams" userId="c957a50b-491f-4d94-b4bc-52aca3e2340d" providerId="ADAL" clId="{5F5CC5A4-B0D4-4C8C-A413-9E94B0237F48}" dt="2024-10-02T15:17:23.426" v="2" actId="20577"/>
        <pc:sldMkLst>
          <pc:docMk/>
          <pc:sldMk cId="1411254778" sldId="683"/>
        </pc:sldMkLst>
      </pc:sldChg>
      <pc:sldChg chg="add">
        <pc:chgData name="James Williams" userId="c957a50b-491f-4d94-b4bc-52aca3e2340d" providerId="ADAL" clId="{5F5CC5A4-B0D4-4C8C-A413-9E94B0237F48}" dt="2024-09-18T14:16:31.983" v="1"/>
        <pc:sldMkLst>
          <pc:docMk/>
          <pc:sldMk cId="1377050631" sldId="724"/>
        </pc:sldMkLst>
      </pc:sldChg>
      <pc:sldChg chg="modSp new mod ord">
        <pc:chgData name="James Williams" userId="c957a50b-491f-4d94-b4bc-52aca3e2340d" providerId="ADAL" clId="{5F5CC5A4-B0D4-4C8C-A413-9E94B0237F48}" dt="2024-10-09T14:18:17.259" v="214" actId="20577"/>
        <pc:sldMkLst>
          <pc:docMk/>
          <pc:sldMk cId="236063145" sldId="725"/>
        </pc:sldMkLst>
      </pc:sldChg>
      <pc:sldChg chg="modSp new del mod ord">
        <pc:chgData name="James Williams" userId="c957a50b-491f-4d94-b4bc-52aca3e2340d" providerId="ADAL" clId="{5F5CC5A4-B0D4-4C8C-A413-9E94B0237F48}" dt="2024-10-02T15:18:12.391" v="28" actId="2696"/>
        <pc:sldMkLst>
          <pc:docMk/>
          <pc:sldMk cId="3211524301" sldId="725"/>
        </pc:sldMkLst>
      </pc:sldChg>
      <pc:sldChg chg="modSp new mod">
        <pc:chgData name="James Williams" userId="c957a50b-491f-4d94-b4bc-52aca3e2340d" providerId="ADAL" clId="{5F5CC5A4-B0D4-4C8C-A413-9E94B0237F48}" dt="2024-10-02T15:59:06.032" v="170" actId="20577"/>
        <pc:sldMkLst>
          <pc:docMk/>
          <pc:sldMk cId="3665044537" sldId="726"/>
        </pc:sldMkLst>
      </pc:sldChg>
      <pc:sldChg chg="new">
        <pc:chgData name="James Williams" userId="c957a50b-491f-4d94-b4bc-52aca3e2340d" providerId="ADAL" clId="{5F5CC5A4-B0D4-4C8C-A413-9E94B0237F48}" dt="2024-10-02T15:58:53.525" v="163" actId="680"/>
        <pc:sldMkLst>
          <pc:docMk/>
          <pc:sldMk cId="2113058704" sldId="727"/>
        </pc:sldMkLst>
      </pc:sldChg>
    </pc:docChg>
  </pc:docChgLst>
  <pc:docChgLst>
    <pc:chgData name="James Williams" userId="c957a50b-491f-4d94-b4bc-52aca3e2340d" providerId="ADAL" clId="{F20B9E90-4473-40B0-8272-60A8C4D0CE19}"/>
    <pc:docChg chg="undo custSel addSld delSld modSld sldOrd">
      <pc:chgData name="James Williams" userId="c957a50b-491f-4d94-b4bc-52aca3e2340d" providerId="ADAL" clId="{F20B9E90-4473-40B0-8272-60A8C4D0CE19}" dt="2024-11-28T18:11:47.807" v="3992" actId="5793"/>
      <pc:docMkLst>
        <pc:docMk/>
      </pc:docMkLst>
      <pc:sldChg chg="modSp mod ord">
        <pc:chgData name="James Williams" userId="c957a50b-491f-4d94-b4bc-52aca3e2340d" providerId="ADAL" clId="{F20B9E90-4473-40B0-8272-60A8C4D0CE19}" dt="2024-11-21T16:23:55.783" v="3366" actId="20577"/>
        <pc:sldMkLst>
          <pc:docMk/>
          <pc:sldMk cId="86034179" sldId="256"/>
        </pc:sldMkLst>
      </pc:sldChg>
      <pc:sldChg chg="del">
        <pc:chgData name="James Williams" userId="c957a50b-491f-4d94-b4bc-52aca3e2340d" providerId="ADAL" clId="{F20B9E90-4473-40B0-8272-60A8C4D0CE19}" dt="2024-11-13T13:58:58.358" v="71" actId="2696"/>
        <pc:sldMkLst>
          <pc:docMk/>
          <pc:sldMk cId="1878704568" sldId="257"/>
        </pc:sldMkLst>
      </pc:sldChg>
      <pc:sldChg chg="delSp modSp add mod ord">
        <pc:chgData name="James Williams" userId="c957a50b-491f-4d94-b4bc-52aca3e2340d" providerId="ADAL" clId="{F20B9E90-4473-40B0-8272-60A8C4D0CE19}" dt="2024-11-20T12:24:05.632" v="2711"/>
        <pc:sldMkLst>
          <pc:docMk/>
          <pc:sldMk cId="3645914190" sldId="257"/>
        </pc:sldMkLst>
      </pc:sldChg>
      <pc:sldChg chg="del">
        <pc:chgData name="James Williams" userId="c957a50b-491f-4d94-b4bc-52aca3e2340d" providerId="ADAL" clId="{F20B9E90-4473-40B0-8272-60A8C4D0CE19}" dt="2024-11-13T13:58:58.358" v="71" actId="2696"/>
        <pc:sldMkLst>
          <pc:docMk/>
          <pc:sldMk cId="1147647825" sldId="259"/>
        </pc:sldMkLst>
      </pc:sldChg>
      <pc:sldChg chg="modSp add del mod">
        <pc:chgData name="James Williams" userId="c957a50b-491f-4d94-b4bc-52aca3e2340d" providerId="ADAL" clId="{F20B9E90-4473-40B0-8272-60A8C4D0CE19}" dt="2024-11-20T12:50:16.998" v="3054" actId="2696"/>
        <pc:sldMkLst>
          <pc:docMk/>
          <pc:sldMk cId="2058040063" sldId="259"/>
        </pc:sldMkLst>
      </pc:sldChg>
      <pc:sldChg chg="delSp modSp add mod">
        <pc:chgData name="James Williams" userId="c957a50b-491f-4d94-b4bc-52aca3e2340d" providerId="ADAL" clId="{F20B9E90-4473-40B0-8272-60A8C4D0CE19}" dt="2024-11-20T12:26:27.912" v="2773" actId="1076"/>
        <pc:sldMkLst>
          <pc:docMk/>
          <pc:sldMk cId="102337300" sldId="261"/>
        </pc:sldMkLst>
      </pc:sldChg>
      <pc:sldChg chg="del">
        <pc:chgData name="James Williams" userId="c957a50b-491f-4d94-b4bc-52aca3e2340d" providerId="ADAL" clId="{F20B9E90-4473-40B0-8272-60A8C4D0CE19}" dt="2024-11-13T13:58:58.358" v="71" actId="2696"/>
        <pc:sldMkLst>
          <pc:docMk/>
          <pc:sldMk cId="669529258" sldId="261"/>
        </pc:sldMkLst>
      </pc:sldChg>
      <pc:sldChg chg="del">
        <pc:chgData name="James Williams" userId="c957a50b-491f-4d94-b4bc-52aca3e2340d" providerId="ADAL" clId="{F20B9E90-4473-40B0-8272-60A8C4D0CE19}" dt="2024-11-13T13:58:58.358" v="71" actId="2696"/>
        <pc:sldMkLst>
          <pc:docMk/>
          <pc:sldMk cId="16722752" sldId="267"/>
        </pc:sldMkLst>
      </pc:sldChg>
      <pc:sldChg chg="add del">
        <pc:chgData name="James Williams" userId="c957a50b-491f-4d94-b4bc-52aca3e2340d" providerId="ADAL" clId="{F20B9E90-4473-40B0-8272-60A8C4D0CE19}" dt="2024-11-20T12:57:29.441" v="3162" actId="2696"/>
        <pc:sldMkLst>
          <pc:docMk/>
          <pc:sldMk cId="2691221198" sldId="267"/>
        </pc:sldMkLst>
      </pc:sldChg>
      <pc:sldChg chg="del">
        <pc:chgData name="James Williams" userId="c957a50b-491f-4d94-b4bc-52aca3e2340d" providerId="ADAL" clId="{F20B9E90-4473-40B0-8272-60A8C4D0CE19}" dt="2024-11-13T13:58:58.358" v="71" actId="2696"/>
        <pc:sldMkLst>
          <pc:docMk/>
          <pc:sldMk cId="549714447" sldId="275"/>
        </pc:sldMkLst>
      </pc:sldChg>
      <pc:sldChg chg="add del">
        <pc:chgData name="James Williams" userId="c957a50b-491f-4d94-b4bc-52aca3e2340d" providerId="ADAL" clId="{F20B9E90-4473-40B0-8272-60A8C4D0CE19}" dt="2024-11-20T13:02:00.012" v="3169" actId="2696"/>
        <pc:sldMkLst>
          <pc:docMk/>
          <pc:sldMk cId="3196049094" sldId="275"/>
        </pc:sldMkLst>
      </pc:sldChg>
      <pc:sldChg chg="modSp add mod">
        <pc:chgData name="James Williams" userId="c957a50b-491f-4d94-b4bc-52aca3e2340d" providerId="ADAL" clId="{F20B9E90-4473-40B0-8272-60A8C4D0CE19}" dt="2024-11-20T11:44:29.618" v="2259" actId="20577"/>
        <pc:sldMkLst>
          <pc:docMk/>
          <pc:sldMk cId="0" sldId="276"/>
        </pc:sldMkLst>
      </pc:sldChg>
      <pc:sldChg chg="modSp mod">
        <pc:chgData name="James Williams" userId="c957a50b-491f-4d94-b4bc-52aca3e2340d" providerId="ADAL" clId="{F20B9E90-4473-40B0-8272-60A8C4D0CE19}" dt="2024-11-13T15:01:05.956" v="685" actId="14100"/>
        <pc:sldMkLst>
          <pc:docMk/>
          <pc:sldMk cId="2181156302" sldId="277"/>
        </pc:sldMkLst>
      </pc:sldChg>
      <pc:sldChg chg="add del">
        <pc:chgData name="James Williams" userId="c957a50b-491f-4d94-b4bc-52aca3e2340d" providerId="ADAL" clId="{F20B9E90-4473-40B0-8272-60A8C4D0CE19}" dt="2024-11-20T12:27:13.134" v="2789" actId="2696"/>
        <pc:sldMkLst>
          <pc:docMk/>
          <pc:sldMk cId="2181175468" sldId="279"/>
        </pc:sldMkLst>
      </pc:sldChg>
      <pc:sldChg chg="del">
        <pc:chgData name="James Williams" userId="c957a50b-491f-4d94-b4bc-52aca3e2340d" providerId="ADAL" clId="{F20B9E90-4473-40B0-8272-60A8C4D0CE19}" dt="2024-11-13T13:58:58.358" v="71" actId="2696"/>
        <pc:sldMkLst>
          <pc:docMk/>
          <pc:sldMk cId="2712851404" sldId="279"/>
        </pc:sldMkLst>
      </pc:sldChg>
      <pc:sldChg chg="modSp mod">
        <pc:chgData name="James Williams" userId="c957a50b-491f-4d94-b4bc-52aca3e2340d" providerId="ADAL" clId="{F20B9E90-4473-40B0-8272-60A8C4D0CE19}" dt="2024-11-13T14:55:41.545" v="546" actId="255"/>
        <pc:sldMkLst>
          <pc:docMk/>
          <pc:sldMk cId="1869130852" sldId="283"/>
        </pc:sldMkLst>
      </pc:sldChg>
      <pc:sldChg chg="del">
        <pc:chgData name="James Williams" userId="c957a50b-491f-4d94-b4bc-52aca3e2340d" providerId="ADAL" clId="{F20B9E90-4473-40B0-8272-60A8C4D0CE19}" dt="2024-11-13T13:58:58.358" v="71" actId="2696"/>
        <pc:sldMkLst>
          <pc:docMk/>
          <pc:sldMk cId="4098798610" sldId="290"/>
        </pc:sldMkLst>
      </pc:sldChg>
      <pc:sldChg chg="delSp modSp add mod">
        <pc:chgData name="James Williams" userId="c957a50b-491f-4d94-b4bc-52aca3e2340d" providerId="ADAL" clId="{F20B9E90-4473-40B0-8272-60A8C4D0CE19}" dt="2024-11-20T12:36:52.936" v="2905" actId="20577"/>
        <pc:sldMkLst>
          <pc:docMk/>
          <pc:sldMk cId="4099036543" sldId="290"/>
        </pc:sldMkLst>
      </pc:sldChg>
      <pc:sldChg chg="modSp mod">
        <pc:chgData name="James Williams" userId="c957a50b-491f-4d94-b4bc-52aca3e2340d" providerId="ADAL" clId="{F20B9E90-4473-40B0-8272-60A8C4D0CE19}" dt="2024-11-13T15:10:41.663" v="818" actId="20577"/>
        <pc:sldMkLst>
          <pc:docMk/>
          <pc:sldMk cId="1208617688" sldId="293"/>
        </pc:sldMkLst>
      </pc:sldChg>
      <pc:sldChg chg="del">
        <pc:chgData name="James Williams" userId="c957a50b-491f-4d94-b4bc-52aca3e2340d" providerId="ADAL" clId="{F20B9E90-4473-40B0-8272-60A8C4D0CE19}" dt="2024-11-13T16:24:28.266" v="1962" actId="2696"/>
        <pc:sldMkLst>
          <pc:docMk/>
          <pc:sldMk cId="2819732370" sldId="294"/>
        </pc:sldMkLst>
      </pc:sldChg>
      <pc:sldChg chg="addSp modSp add del mod">
        <pc:chgData name="James Williams" userId="c957a50b-491f-4d94-b4bc-52aca3e2340d" providerId="ADAL" clId="{F20B9E90-4473-40B0-8272-60A8C4D0CE19}" dt="2024-11-13T14:56:37.823" v="556" actId="2696"/>
        <pc:sldMkLst>
          <pc:docMk/>
          <pc:sldMk cId="3079736020" sldId="295"/>
        </pc:sldMkLst>
      </pc:sldChg>
      <pc:sldChg chg="modSp del mod">
        <pc:chgData name="James Williams" userId="c957a50b-491f-4d94-b4bc-52aca3e2340d" providerId="ADAL" clId="{F20B9E90-4473-40B0-8272-60A8C4D0CE19}" dt="2024-11-13T16:24:28.266" v="1962" actId="2696"/>
        <pc:sldMkLst>
          <pc:docMk/>
          <pc:sldMk cId="1291871160" sldId="296"/>
        </pc:sldMkLst>
      </pc:sldChg>
      <pc:sldChg chg="del">
        <pc:chgData name="James Williams" userId="c957a50b-491f-4d94-b4bc-52aca3e2340d" providerId="ADAL" clId="{F20B9E90-4473-40B0-8272-60A8C4D0CE19}" dt="2024-11-13T14:46:52.843" v="291" actId="2696"/>
        <pc:sldMkLst>
          <pc:docMk/>
          <pc:sldMk cId="3574581837" sldId="297"/>
        </pc:sldMkLst>
      </pc:sldChg>
      <pc:sldChg chg="add del">
        <pc:chgData name="James Williams" userId="c957a50b-491f-4d94-b4bc-52aca3e2340d" providerId="ADAL" clId="{F20B9E90-4473-40B0-8272-60A8C4D0CE19}" dt="2024-11-13T16:24:28.266" v="1962" actId="2696"/>
        <pc:sldMkLst>
          <pc:docMk/>
          <pc:sldMk cId="3625448596" sldId="297"/>
        </pc:sldMkLst>
      </pc:sldChg>
      <pc:sldChg chg="modSp del mod">
        <pc:chgData name="James Williams" userId="c957a50b-491f-4d94-b4bc-52aca3e2340d" providerId="ADAL" clId="{F20B9E90-4473-40B0-8272-60A8C4D0CE19}" dt="2024-11-13T16:18:11.110" v="1726" actId="2696"/>
        <pc:sldMkLst>
          <pc:docMk/>
          <pc:sldMk cId="1759271262" sldId="307"/>
        </pc:sldMkLst>
      </pc:sldChg>
      <pc:sldChg chg="modSp add mod">
        <pc:chgData name="James Williams" userId="c957a50b-491f-4d94-b4bc-52aca3e2340d" providerId="ADAL" clId="{F20B9E90-4473-40B0-8272-60A8C4D0CE19}" dt="2024-11-20T12:09:01.603" v="2582" actId="113"/>
        <pc:sldMkLst>
          <pc:docMk/>
          <pc:sldMk cId="4086854854" sldId="307"/>
        </pc:sldMkLst>
      </pc:sldChg>
      <pc:sldChg chg="modSp add mod">
        <pc:chgData name="James Williams" userId="c957a50b-491f-4d94-b4bc-52aca3e2340d" providerId="ADAL" clId="{F20B9E90-4473-40B0-8272-60A8C4D0CE19}" dt="2024-11-20T12:09:29.060" v="2588" actId="20577"/>
        <pc:sldMkLst>
          <pc:docMk/>
          <pc:sldMk cId="1771445846" sldId="311"/>
        </pc:sldMkLst>
      </pc:sldChg>
      <pc:sldChg chg="del">
        <pc:chgData name="James Williams" userId="c957a50b-491f-4d94-b4bc-52aca3e2340d" providerId="ADAL" clId="{F20B9E90-4473-40B0-8272-60A8C4D0CE19}" dt="2024-11-13T16:18:11.110" v="1726" actId="2696"/>
        <pc:sldMkLst>
          <pc:docMk/>
          <pc:sldMk cId="3380931067" sldId="311"/>
        </pc:sldMkLst>
      </pc:sldChg>
      <pc:sldChg chg="addSp delSp modSp add del mod">
        <pc:chgData name="James Williams" userId="c957a50b-491f-4d94-b4bc-52aca3e2340d" providerId="ADAL" clId="{F20B9E90-4473-40B0-8272-60A8C4D0CE19}" dt="2024-11-13T14:49:31.295" v="349" actId="2696"/>
        <pc:sldMkLst>
          <pc:docMk/>
          <pc:sldMk cId="1025001089" sldId="314"/>
        </pc:sldMkLst>
      </pc:sldChg>
      <pc:sldChg chg="modSp mod">
        <pc:chgData name="James Williams" userId="c957a50b-491f-4d94-b4bc-52aca3e2340d" providerId="ADAL" clId="{F20B9E90-4473-40B0-8272-60A8C4D0CE19}" dt="2024-11-13T14:48:49.974" v="343" actId="113"/>
        <pc:sldMkLst>
          <pc:docMk/>
          <pc:sldMk cId="1588862583" sldId="322"/>
        </pc:sldMkLst>
      </pc:sldChg>
      <pc:sldChg chg="modSp add mod">
        <pc:chgData name="James Williams" userId="c957a50b-491f-4d94-b4bc-52aca3e2340d" providerId="ADAL" clId="{F20B9E90-4473-40B0-8272-60A8C4D0CE19}" dt="2024-11-20T11:43:53.471" v="2222" actId="20577"/>
        <pc:sldMkLst>
          <pc:docMk/>
          <pc:sldMk cId="0" sldId="335"/>
        </pc:sldMkLst>
      </pc:sldChg>
      <pc:sldChg chg="del">
        <pc:chgData name="James Williams" userId="c957a50b-491f-4d94-b4bc-52aca3e2340d" providerId="ADAL" clId="{F20B9E90-4473-40B0-8272-60A8C4D0CE19}" dt="2024-11-13T13:58:58.358" v="71" actId="2696"/>
        <pc:sldMkLst>
          <pc:docMk/>
          <pc:sldMk cId="755342964" sldId="342"/>
        </pc:sldMkLst>
      </pc:sldChg>
      <pc:sldChg chg="addSp delSp modSp add del mod">
        <pc:chgData name="James Williams" userId="c957a50b-491f-4d94-b4bc-52aca3e2340d" providerId="ADAL" clId="{F20B9E90-4473-40B0-8272-60A8C4D0CE19}" dt="2024-11-13T16:19:25.678" v="1795" actId="2696"/>
        <pc:sldMkLst>
          <pc:docMk/>
          <pc:sldMk cId="1234004659" sldId="342"/>
        </pc:sldMkLst>
      </pc:sldChg>
      <pc:sldChg chg="del">
        <pc:chgData name="James Williams" userId="c957a50b-491f-4d94-b4bc-52aca3e2340d" providerId="ADAL" clId="{F20B9E90-4473-40B0-8272-60A8C4D0CE19}" dt="2024-11-13T13:58:58.358" v="71" actId="2696"/>
        <pc:sldMkLst>
          <pc:docMk/>
          <pc:sldMk cId="2246053608" sldId="343"/>
        </pc:sldMkLst>
      </pc:sldChg>
      <pc:sldChg chg="add del">
        <pc:chgData name="James Williams" userId="c957a50b-491f-4d94-b4bc-52aca3e2340d" providerId="ADAL" clId="{F20B9E90-4473-40B0-8272-60A8C4D0CE19}" dt="2024-11-13T16:24:46.100" v="1963" actId="2696"/>
        <pc:sldMkLst>
          <pc:docMk/>
          <pc:sldMk cId="3453718540" sldId="343"/>
        </pc:sldMkLst>
      </pc:sldChg>
      <pc:sldChg chg="del">
        <pc:chgData name="James Williams" userId="c957a50b-491f-4d94-b4bc-52aca3e2340d" providerId="ADAL" clId="{F20B9E90-4473-40B0-8272-60A8C4D0CE19}" dt="2024-11-13T13:58:58.358" v="71" actId="2696"/>
        <pc:sldMkLst>
          <pc:docMk/>
          <pc:sldMk cId="1437352408" sldId="344"/>
        </pc:sldMkLst>
      </pc:sldChg>
      <pc:sldChg chg="addSp delSp modSp add del mod">
        <pc:chgData name="James Williams" userId="c957a50b-491f-4d94-b4bc-52aca3e2340d" providerId="ADAL" clId="{F20B9E90-4473-40B0-8272-60A8C4D0CE19}" dt="2024-11-20T13:22:48.862" v="3362" actId="2696"/>
        <pc:sldMkLst>
          <pc:docMk/>
          <pc:sldMk cId="2630661536" sldId="344"/>
        </pc:sldMkLst>
      </pc:sldChg>
      <pc:sldChg chg="delSp modSp add mod">
        <pc:chgData name="James Williams" userId="c957a50b-491f-4d94-b4bc-52aca3e2340d" providerId="ADAL" clId="{F20B9E90-4473-40B0-8272-60A8C4D0CE19}" dt="2024-11-20T11:49:49.183" v="2323" actId="1076"/>
        <pc:sldMkLst>
          <pc:docMk/>
          <pc:sldMk cId="575288917" sldId="369"/>
        </pc:sldMkLst>
      </pc:sldChg>
      <pc:sldChg chg="add del">
        <pc:chgData name="James Williams" userId="c957a50b-491f-4d94-b4bc-52aca3e2340d" providerId="ADAL" clId="{F20B9E90-4473-40B0-8272-60A8C4D0CE19}" dt="2024-11-20T11:45:40.860" v="2260" actId="2696"/>
        <pc:sldMkLst>
          <pc:docMk/>
          <pc:sldMk cId="2531582993" sldId="374"/>
        </pc:sldMkLst>
      </pc:sldChg>
      <pc:sldChg chg="add">
        <pc:chgData name="James Williams" userId="c957a50b-491f-4d94-b4bc-52aca3e2340d" providerId="ADAL" clId="{F20B9E90-4473-40B0-8272-60A8C4D0CE19}" dt="2024-11-20T12:24:22.432" v="2714"/>
        <pc:sldMkLst>
          <pc:docMk/>
          <pc:sldMk cId="1058913663" sldId="380"/>
        </pc:sldMkLst>
      </pc:sldChg>
      <pc:sldChg chg="del">
        <pc:chgData name="James Williams" userId="c957a50b-491f-4d94-b4bc-52aca3e2340d" providerId="ADAL" clId="{F20B9E90-4473-40B0-8272-60A8C4D0CE19}" dt="2024-11-13T13:58:58.358" v="71" actId="2696"/>
        <pc:sldMkLst>
          <pc:docMk/>
          <pc:sldMk cId="1481574325" sldId="380"/>
        </pc:sldMkLst>
      </pc:sldChg>
      <pc:sldChg chg="delSp modSp add del mod">
        <pc:chgData name="James Williams" userId="c957a50b-491f-4d94-b4bc-52aca3e2340d" providerId="ADAL" clId="{F20B9E90-4473-40B0-8272-60A8C4D0CE19}" dt="2024-11-20T12:24:17.002" v="2713" actId="2696"/>
        <pc:sldMkLst>
          <pc:docMk/>
          <pc:sldMk cId="3996908716" sldId="380"/>
        </pc:sldMkLst>
      </pc:sldChg>
      <pc:sldChg chg="del">
        <pc:chgData name="James Williams" userId="c957a50b-491f-4d94-b4bc-52aca3e2340d" providerId="ADAL" clId="{F20B9E90-4473-40B0-8272-60A8C4D0CE19}" dt="2024-11-13T13:58:58.358" v="71" actId="2696"/>
        <pc:sldMkLst>
          <pc:docMk/>
          <pc:sldMk cId="504193417" sldId="381"/>
        </pc:sldMkLst>
      </pc:sldChg>
      <pc:sldChg chg="delSp modSp add mod">
        <pc:chgData name="James Williams" userId="c957a50b-491f-4d94-b4bc-52aca3e2340d" providerId="ADAL" clId="{F20B9E90-4473-40B0-8272-60A8C4D0CE19}" dt="2024-11-20T12:57:14.997" v="3159" actId="14100"/>
        <pc:sldMkLst>
          <pc:docMk/>
          <pc:sldMk cId="3600124029" sldId="381"/>
        </pc:sldMkLst>
      </pc:sldChg>
      <pc:sldChg chg="delSp modSp add del mod">
        <pc:chgData name="James Williams" userId="c957a50b-491f-4d94-b4bc-52aca3e2340d" providerId="ADAL" clId="{F20B9E90-4473-40B0-8272-60A8C4D0CE19}" dt="2024-11-13T16:20:39.737" v="1832" actId="2696"/>
        <pc:sldMkLst>
          <pc:docMk/>
          <pc:sldMk cId="803472657" sldId="401"/>
        </pc:sldMkLst>
      </pc:sldChg>
      <pc:sldChg chg="del">
        <pc:chgData name="James Williams" userId="c957a50b-491f-4d94-b4bc-52aca3e2340d" providerId="ADAL" clId="{F20B9E90-4473-40B0-8272-60A8C4D0CE19}" dt="2024-11-13T13:58:58.358" v="71" actId="2696"/>
        <pc:sldMkLst>
          <pc:docMk/>
          <pc:sldMk cId="1199500905" sldId="401"/>
        </pc:sldMkLst>
      </pc:sldChg>
      <pc:sldChg chg="addSp modSp mod">
        <pc:chgData name="James Williams" userId="c957a50b-491f-4d94-b4bc-52aca3e2340d" providerId="ADAL" clId="{F20B9E90-4473-40B0-8272-60A8C4D0CE19}" dt="2024-11-13T14:58:56.171" v="620" actId="404"/>
        <pc:sldMkLst>
          <pc:docMk/>
          <pc:sldMk cId="4045659749" sldId="402"/>
        </pc:sldMkLst>
      </pc:sldChg>
      <pc:sldChg chg="modSp add del mod">
        <pc:chgData name="James Williams" userId="c957a50b-491f-4d94-b4bc-52aca3e2340d" providerId="ADAL" clId="{F20B9E90-4473-40B0-8272-60A8C4D0CE19}" dt="2024-11-20T12:23:48.837" v="2709" actId="2696"/>
        <pc:sldMkLst>
          <pc:docMk/>
          <pc:sldMk cId="2113367428" sldId="404"/>
        </pc:sldMkLst>
      </pc:sldChg>
      <pc:sldChg chg="del">
        <pc:chgData name="James Williams" userId="c957a50b-491f-4d94-b4bc-52aca3e2340d" providerId="ADAL" clId="{F20B9E90-4473-40B0-8272-60A8C4D0CE19}" dt="2024-11-13T13:58:58.358" v="71" actId="2696"/>
        <pc:sldMkLst>
          <pc:docMk/>
          <pc:sldMk cId="3261488861" sldId="404"/>
        </pc:sldMkLst>
      </pc:sldChg>
      <pc:sldChg chg="del">
        <pc:chgData name="James Williams" userId="c957a50b-491f-4d94-b4bc-52aca3e2340d" providerId="ADAL" clId="{F20B9E90-4473-40B0-8272-60A8C4D0CE19}" dt="2024-11-13T13:58:58.358" v="71" actId="2696"/>
        <pc:sldMkLst>
          <pc:docMk/>
          <pc:sldMk cId="2073772360" sldId="406"/>
        </pc:sldMkLst>
      </pc:sldChg>
      <pc:sldChg chg="delSp modSp add mod">
        <pc:chgData name="James Williams" userId="c957a50b-491f-4d94-b4bc-52aca3e2340d" providerId="ADAL" clId="{F20B9E90-4473-40B0-8272-60A8C4D0CE19}" dt="2024-11-20T12:26:55.323" v="2788" actId="478"/>
        <pc:sldMkLst>
          <pc:docMk/>
          <pc:sldMk cId="4136247028" sldId="406"/>
        </pc:sldMkLst>
      </pc:sldChg>
      <pc:sldChg chg="add del">
        <pc:chgData name="James Williams" userId="c957a50b-491f-4d94-b4bc-52aca3e2340d" providerId="ADAL" clId="{F20B9E90-4473-40B0-8272-60A8C4D0CE19}" dt="2024-11-20T12:57:26.303" v="3161" actId="2696"/>
        <pc:sldMkLst>
          <pc:docMk/>
          <pc:sldMk cId="1745591529" sldId="407"/>
        </pc:sldMkLst>
      </pc:sldChg>
      <pc:sldChg chg="del">
        <pc:chgData name="James Williams" userId="c957a50b-491f-4d94-b4bc-52aca3e2340d" providerId="ADAL" clId="{F20B9E90-4473-40B0-8272-60A8C4D0CE19}" dt="2024-11-13T13:58:58.358" v="71" actId="2696"/>
        <pc:sldMkLst>
          <pc:docMk/>
          <pc:sldMk cId="3507032522" sldId="407"/>
        </pc:sldMkLst>
      </pc:sldChg>
      <pc:sldChg chg="modSp add del mod">
        <pc:chgData name="James Williams" userId="c957a50b-491f-4d94-b4bc-52aca3e2340d" providerId="ADAL" clId="{F20B9E90-4473-40B0-8272-60A8C4D0CE19}" dt="2024-11-13T16:18:28.514" v="1729" actId="2696"/>
        <pc:sldMkLst>
          <pc:docMk/>
          <pc:sldMk cId="1003017815" sldId="409"/>
        </pc:sldMkLst>
      </pc:sldChg>
      <pc:sldChg chg="del">
        <pc:chgData name="James Williams" userId="c957a50b-491f-4d94-b4bc-52aca3e2340d" providerId="ADAL" clId="{F20B9E90-4473-40B0-8272-60A8C4D0CE19}" dt="2024-11-13T13:58:58.358" v="71" actId="2696"/>
        <pc:sldMkLst>
          <pc:docMk/>
          <pc:sldMk cId="2215005697" sldId="409"/>
        </pc:sldMkLst>
      </pc:sldChg>
      <pc:sldChg chg="addSp modSp add mod">
        <pc:chgData name="James Williams" userId="c957a50b-491f-4d94-b4bc-52aca3e2340d" providerId="ADAL" clId="{F20B9E90-4473-40B0-8272-60A8C4D0CE19}" dt="2024-11-20T11:53:34.047" v="2486" actId="1076"/>
        <pc:sldMkLst>
          <pc:docMk/>
          <pc:sldMk cId="1741775186" sldId="411"/>
        </pc:sldMkLst>
      </pc:sldChg>
      <pc:sldChg chg="modSp add del mod">
        <pc:chgData name="James Williams" userId="c957a50b-491f-4d94-b4bc-52aca3e2340d" providerId="ADAL" clId="{F20B9E90-4473-40B0-8272-60A8C4D0CE19}" dt="2024-11-20T11:53:46.980" v="2487" actId="2696"/>
        <pc:sldMkLst>
          <pc:docMk/>
          <pc:sldMk cId="1841518523" sldId="413"/>
        </pc:sldMkLst>
      </pc:sldChg>
      <pc:sldChg chg="modSp add del mod">
        <pc:chgData name="James Williams" userId="c957a50b-491f-4d94-b4bc-52aca3e2340d" providerId="ADAL" clId="{F20B9E90-4473-40B0-8272-60A8C4D0CE19}" dt="2024-11-20T11:53:56.263" v="2488" actId="2696"/>
        <pc:sldMkLst>
          <pc:docMk/>
          <pc:sldMk cId="2224750415" sldId="414"/>
        </pc:sldMkLst>
      </pc:sldChg>
      <pc:sldChg chg="modSp add mod">
        <pc:chgData name="James Williams" userId="c957a50b-491f-4d94-b4bc-52aca3e2340d" providerId="ADAL" clId="{F20B9E90-4473-40B0-8272-60A8C4D0CE19}" dt="2024-11-20T11:57:07.351" v="2529" actId="1076"/>
        <pc:sldMkLst>
          <pc:docMk/>
          <pc:sldMk cId="377649920" sldId="415"/>
        </pc:sldMkLst>
      </pc:sldChg>
      <pc:sldChg chg="modSp add mod">
        <pc:chgData name="James Williams" userId="c957a50b-491f-4d94-b4bc-52aca3e2340d" providerId="ADAL" clId="{F20B9E90-4473-40B0-8272-60A8C4D0CE19}" dt="2024-11-20T11:54:31.726" v="2497" actId="1076"/>
        <pc:sldMkLst>
          <pc:docMk/>
          <pc:sldMk cId="1708249543" sldId="416"/>
        </pc:sldMkLst>
      </pc:sldChg>
      <pc:sldChg chg="add del">
        <pc:chgData name="James Williams" userId="c957a50b-491f-4d94-b4bc-52aca3e2340d" providerId="ADAL" clId="{F20B9E90-4473-40B0-8272-60A8C4D0CE19}" dt="2024-11-20T11:45:55.325" v="2261" actId="2696"/>
        <pc:sldMkLst>
          <pc:docMk/>
          <pc:sldMk cId="3152956837" sldId="417"/>
        </pc:sldMkLst>
      </pc:sldChg>
      <pc:sldChg chg="add del">
        <pc:chgData name="James Williams" userId="c957a50b-491f-4d94-b4bc-52aca3e2340d" providerId="ADAL" clId="{F20B9E90-4473-40B0-8272-60A8C4D0CE19}" dt="2024-11-20T11:45:40.860" v="2260" actId="2696"/>
        <pc:sldMkLst>
          <pc:docMk/>
          <pc:sldMk cId="602660822" sldId="422"/>
        </pc:sldMkLst>
      </pc:sldChg>
      <pc:sldChg chg="del">
        <pc:chgData name="James Williams" userId="c957a50b-491f-4d94-b4bc-52aca3e2340d" providerId="ADAL" clId="{F20B9E90-4473-40B0-8272-60A8C4D0CE19}" dt="2024-11-13T15:35:50.749" v="1447" actId="2696"/>
        <pc:sldMkLst>
          <pc:docMk/>
          <pc:sldMk cId="1440604790" sldId="424"/>
        </pc:sldMkLst>
      </pc:sldChg>
      <pc:sldChg chg="add del">
        <pc:chgData name="James Williams" userId="c957a50b-491f-4d94-b4bc-52aca3e2340d" providerId="ADAL" clId="{F20B9E90-4473-40B0-8272-60A8C4D0CE19}" dt="2024-11-20T11:45:40.860" v="2260" actId="2696"/>
        <pc:sldMkLst>
          <pc:docMk/>
          <pc:sldMk cId="2073507467" sldId="454"/>
        </pc:sldMkLst>
      </pc:sldChg>
      <pc:sldChg chg="add del">
        <pc:chgData name="James Williams" userId="c957a50b-491f-4d94-b4bc-52aca3e2340d" providerId="ADAL" clId="{F20B9E90-4473-40B0-8272-60A8C4D0CE19}" dt="2024-11-20T11:45:40.860" v="2260" actId="2696"/>
        <pc:sldMkLst>
          <pc:docMk/>
          <pc:sldMk cId="2174177456" sldId="455"/>
        </pc:sldMkLst>
      </pc:sldChg>
      <pc:sldChg chg="modSp mod">
        <pc:chgData name="James Williams" userId="c957a50b-491f-4d94-b4bc-52aca3e2340d" providerId="ADAL" clId="{F20B9E90-4473-40B0-8272-60A8C4D0CE19}" dt="2024-11-13T14:40:43.708" v="223" actId="1076"/>
        <pc:sldMkLst>
          <pc:docMk/>
          <pc:sldMk cId="3865561618" sldId="515"/>
        </pc:sldMkLst>
      </pc:sldChg>
      <pc:sldChg chg="modSp mod">
        <pc:chgData name="James Williams" userId="c957a50b-491f-4d94-b4bc-52aca3e2340d" providerId="ADAL" clId="{F20B9E90-4473-40B0-8272-60A8C4D0CE19}" dt="2024-11-13T15:10:53.143" v="823" actId="113"/>
        <pc:sldMkLst>
          <pc:docMk/>
          <pc:sldMk cId="706618107" sldId="516"/>
        </pc:sldMkLst>
      </pc:sldChg>
      <pc:sldChg chg="addSp delSp modSp mod">
        <pc:chgData name="James Williams" userId="c957a50b-491f-4d94-b4bc-52aca3e2340d" providerId="ADAL" clId="{F20B9E90-4473-40B0-8272-60A8C4D0CE19}" dt="2024-11-13T14:45:50.605" v="290" actId="1076"/>
        <pc:sldMkLst>
          <pc:docMk/>
          <pc:sldMk cId="1869770938" sldId="517"/>
        </pc:sldMkLst>
      </pc:sldChg>
      <pc:sldChg chg="add del">
        <pc:chgData name="James Williams" userId="c957a50b-491f-4d94-b4bc-52aca3e2340d" providerId="ADAL" clId="{F20B9E90-4473-40B0-8272-60A8C4D0CE19}" dt="2024-11-13T15:12:03.011" v="833" actId="2696"/>
        <pc:sldMkLst>
          <pc:docMk/>
          <pc:sldMk cId="2962052326" sldId="519"/>
        </pc:sldMkLst>
      </pc:sldChg>
      <pc:sldChg chg="delSp add del setBg delDesignElem">
        <pc:chgData name="James Williams" userId="c957a50b-491f-4d94-b4bc-52aca3e2340d" providerId="ADAL" clId="{F20B9E90-4473-40B0-8272-60A8C4D0CE19}" dt="2024-11-28T12:15:26.966" v="3907"/>
        <pc:sldMkLst>
          <pc:docMk/>
          <pc:sldMk cId="3824841205" sldId="519"/>
        </pc:sldMkLst>
      </pc:sldChg>
      <pc:sldChg chg="modSp add mod">
        <pc:chgData name="James Williams" userId="c957a50b-491f-4d94-b4bc-52aca3e2340d" providerId="ADAL" clId="{F20B9E90-4473-40B0-8272-60A8C4D0CE19}" dt="2024-11-28T12:15:46.636" v="3910" actId="1076"/>
        <pc:sldMkLst>
          <pc:docMk/>
          <pc:sldMk cId="3063679924" sldId="520"/>
        </pc:sldMkLst>
      </pc:sldChg>
      <pc:sldChg chg="addSp modSp mod">
        <pc:chgData name="James Williams" userId="c957a50b-491f-4d94-b4bc-52aca3e2340d" providerId="ADAL" clId="{F20B9E90-4473-40B0-8272-60A8C4D0CE19}" dt="2024-11-13T15:02:40.877" v="710" actId="20577"/>
        <pc:sldMkLst>
          <pc:docMk/>
          <pc:sldMk cId="2487128675" sldId="523"/>
        </pc:sldMkLst>
      </pc:sldChg>
      <pc:sldChg chg="delSp modSp add mod">
        <pc:chgData name="James Williams" userId="c957a50b-491f-4d94-b4bc-52aca3e2340d" providerId="ADAL" clId="{F20B9E90-4473-40B0-8272-60A8C4D0CE19}" dt="2024-11-20T12:26:02.056" v="2768" actId="1076"/>
        <pc:sldMkLst>
          <pc:docMk/>
          <pc:sldMk cId="1658873221" sldId="530"/>
        </pc:sldMkLst>
      </pc:sldChg>
      <pc:sldChg chg="del">
        <pc:chgData name="James Williams" userId="c957a50b-491f-4d94-b4bc-52aca3e2340d" providerId="ADAL" clId="{F20B9E90-4473-40B0-8272-60A8C4D0CE19}" dt="2024-11-13T13:58:58.358" v="71" actId="2696"/>
        <pc:sldMkLst>
          <pc:docMk/>
          <pc:sldMk cId="3033999257" sldId="530"/>
        </pc:sldMkLst>
      </pc:sldChg>
      <pc:sldChg chg="add del">
        <pc:chgData name="James Williams" userId="c957a50b-491f-4d94-b4bc-52aca3e2340d" providerId="ADAL" clId="{F20B9E90-4473-40B0-8272-60A8C4D0CE19}" dt="2024-11-20T12:25:04.971" v="2747" actId="2696"/>
        <pc:sldMkLst>
          <pc:docMk/>
          <pc:sldMk cId="3275219001" sldId="530"/>
        </pc:sldMkLst>
      </pc:sldChg>
      <pc:sldChg chg="add del">
        <pc:chgData name="James Williams" userId="c957a50b-491f-4d94-b4bc-52aca3e2340d" providerId="ADAL" clId="{F20B9E90-4473-40B0-8272-60A8C4D0CE19}" dt="2024-11-13T16:25:42.900" v="1966" actId="2696"/>
        <pc:sldMkLst>
          <pc:docMk/>
          <pc:sldMk cId="1140464389" sldId="531"/>
        </pc:sldMkLst>
      </pc:sldChg>
      <pc:sldChg chg="del">
        <pc:chgData name="James Williams" userId="c957a50b-491f-4d94-b4bc-52aca3e2340d" providerId="ADAL" clId="{F20B9E90-4473-40B0-8272-60A8C4D0CE19}" dt="2024-11-13T13:58:58.358" v="71" actId="2696"/>
        <pc:sldMkLst>
          <pc:docMk/>
          <pc:sldMk cId="2475885130" sldId="531"/>
        </pc:sldMkLst>
      </pc:sldChg>
      <pc:sldChg chg="del">
        <pc:chgData name="James Williams" userId="c957a50b-491f-4d94-b4bc-52aca3e2340d" providerId="ADAL" clId="{F20B9E90-4473-40B0-8272-60A8C4D0CE19}" dt="2024-11-13T13:58:58.358" v="71" actId="2696"/>
        <pc:sldMkLst>
          <pc:docMk/>
          <pc:sldMk cId="3470832414" sldId="533"/>
        </pc:sldMkLst>
      </pc:sldChg>
      <pc:sldChg chg="delSp modSp add mod">
        <pc:chgData name="James Williams" userId="c957a50b-491f-4d94-b4bc-52aca3e2340d" providerId="ADAL" clId="{F20B9E90-4473-40B0-8272-60A8C4D0CE19}" dt="2024-11-20T12:28:20.125" v="2844" actId="1076"/>
        <pc:sldMkLst>
          <pc:docMk/>
          <pc:sldMk cId="3540186052" sldId="533"/>
        </pc:sldMkLst>
      </pc:sldChg>
      <pc:sldChg chg="modSp add mod">
        <pc:chgData name="James Williams" userId="c957a50b-491f-4d94-b4bc-52aca3e2340d" providerId="ADAL" clId="{F20B9E90-4473-40B0-8272-60A8C4D0CE19}" dt="2024-11-20T12:28:23.916" v="2845" actId="1076"/>
        <pc:sldMkLst>
          <pc:docMk/>
          <pc:sldMk cId="2965293460" sldId="535"/>
        </pc:sldMkLst>
      </pc:sldChg>
      <pc:sldChg chg="del">
        <pc:chgData name="James Williams" userId="c957a50b-491f-4d94-b4bc-52aca3e2340d" providerId="ADAL" clId="{F20B9E90-4473-40B0-8272-60A8C4D0CE19}" dt="2024-11-13T13:58:58.358" v="71" actId="2696"/>
        <pc:sldMkLst>
          <pc:docMk/>
          <pc:sldMk cId="3788619371" sldId="535"/>
        </pc:sldMkLst>
      </pc:sldChg>
      <pc:sldChg chg="modSp add del mod">
        <pc:chgData name="James Williams" userId="c957a50b-491f-4d94-b4bc-52aca3e2340d" providerId="ADAL" clId="{F20B9E90-4473-40B0-8272-60A8C4D0CE19}" dt="2024-11-20T12:37:40.397" v="2912" actId="2696"/>
        <pc:sldMkLst>
          <pc:docMk/>
          <pc:sldMk cId="2991841185" sldId="536"/>
        </pc:sldMkLst>
      </pc:sldChg>
      <pc:sldChg chg="add">
        <pc:chgData name="James Williams" userId="c957a50b-491f-4d94-b4bc-52aca3e2340d" providerId="ADAL" clId="{F20B9E90-4473-40B0-8272-60A8C4D0CE19}" dt="2024-11-20T12:37:44.933" v="2913"/>
        <pc:sldMkLst>
          <pc:docMk/>
          <pc:sldMk cId="3413756267" sldId="536"/>
        </pc:sldMkLst>
      </pc:sldChg>
      <pc:sldChg chg="del">
        <pc:chgData name="James Williams" userId="c957a50b-491f-4d94-b4bc-52aca3e2340d" providerId="ADAL" clId="{F20B9E90-4473-40B0-8272-60A8C4D0CE19}" dt="2024-11-13T13:58:58.358" v="71" actId="2696"/>
        <pc:sldMkLst>
          <pc:docMk/>
          <pc:sldMk cId="3679481432" sldId="536"/>
        </pc:sldMkLst>
      </pc:sldChg>
      <pc:sldChg chg="add del">
        <pc:chgData name="James Williams" userId="c957a50b-491f-4d94-b4bc-52aca3e2340d" providerId="ADAL" clId="{F20B9E90-4473-40B0-8272-60A8C4D0CE19}" dt="2024-11-20T12:57:24.286" v="3160" actId="2696"/>
        <pc:sldMkLst>
          <pc:docMk/>
          <pc:sldMk cId="232372512" sldId="537"/>
        </pc:sldMkLst>
      </pc:sldChg>
      <pc:sldChg chg="del">
        <pc:chgData name="James Williams" userId="c957a50b-491f-4d94-b4bc-52aca3e2340d" providerId="ADAL" clId="{F20B9E90-4473-40B0-8272-60A8C4D0CE19}" dt="2024-11-13T13:58:58.358" v="71" actId="2696"/>
        <pc:sldMkLst>
          <pc:docMk/>
          <pc:sldMk cId="1289664000" sldId="537"/>
        </pc:sldMkLst>
      </pc:sldChg>
      <pc:sldChg chg="add del">
        <pc:chgData name="James Williams" userId="c957a50b-491f-4d94-b4bc-52aca3e2340d" providerId="ADAL" clId="{F20B9E90-4473-40B0-8272-60A8C4D0CE19}" dt="2024-11-13T16:25:05.827" v="1964" actId="2696"/>
        <pc:sldMkLst>
          <pc:docMk/>
          <pc:sldMk cId="198243899" sldId="538"/>
        </pc:sldMkLst>
      </pc:sldChg>
      <pc:sldChg chg="del">
        <pc:chgData name="James Williams" userId="c957a50b-491f-4d94-b4bc-52aca3e2340d" providerId="ADAL" clId="{F20B9E90-4473-40B0-8272-60A8C4D0CE19}" dt="2024-11-13T13:58:58.358" v="71" actId="2696"/>
        <pc:sldMkLst>
          <pc:docMk/>
          <pc:sldMk cId="3627969155" sldId="538"/>
        </pc:sldMkLst>
      </pc:sldChg>
      <pc:sldChg chg="del">
        <pc:chgData name="James Williams" userId="c957a50b-491f-4d94-b4bc-52aca3e2340d" providerId="ADAL" clId="{F20B9E90-4473-40B0-8272-60A8C4D0CE19}" dt="2024-11-13T13:58:58.358" v="71" actId="2696"/>
        <pc:sldMkLst>
          <pc:docMk/>
          <pc:sldMk cId="1727329590" sldId="539"/>
        </pc:sldMkLst>
      </pc:sldChg>
      <pc:sldChg chg="delSp modSp add mod">
        <pc:chgData name="James Williams" userId="c957a50b-491f-4d94-b4bc-52aca3e2340d" providerId="ADAL" clId="{F20B9E90-4473-40B0-8272-60A8C4D0CE19}" dt="2024-11-20T12:55:39.370" v="3131" actId="1076"/>
        <pc:sldMkLst>
          <pc:docMk/>
          <pc:sldMk cId="2527916908" sldId="539"/>
        </pc:sldMkLst>
      </pc:sldChg>
      <pc:sldChg chg="add del">
        <pc:chgData name="James Williams" userId="c957a50b-491f-4d94-b4bc-52aca3e2340d" providerId="ADAL" clId="{F20B9E90-4473-40B0-8272-60A8C4D0CE19}" dt="2024-11-20T12:57:33.956" v="3163" actId="2696"/>
        <pc:sldMkLst>
          <pc:docMk/>
          <pc:sldMk cId="1643229884" sldId="540"/>
        </pc:sldMkLst>
      </pc:sldChg>
      <pc:sldChg chg="del">
        <pc:chgData name="James Williams" userId="c957a50b-491f-4d94-b4bc-52aca3e2340d" providerId="ADAL" clId="{F20B9E90-4473-40B0-8272-60A8C4D0CE19}" dt="2024-11-13T13:58:58.358" v="71" actId="2696"/>
        <pc:sldMkLst>
          <pc:docMk/>
          <pc:sldMk cId="3685324184" sldId="540"/>
        </pc:sldMkLst>
      </pc:sldChg>
      <pc:sldChg chg="add del">
        <pc:chgData name="James Williams" userId="c957a50b-491f-4d94-b4bc-52aca3e2340d" providerId="ADAL" clId="{F20B9E90-4473-40B0-8272-60A8C4D0CE19}" dt="2024-11-13T16:25:05.827" v="1964" actId="2696"/>
        <pc:sldMkLst>
          <pc:docMk/>
          <pc:sldMk cId="1225363589" sldId="541"/>
        </pc:sldMkLst>
      </pc:sldChg>
      <pc:sldChg chg="del">
        <pc:chgData name="James Williams" userId="c957a50b-491f-4d94-b4bc-52aca3e2340d" providerId="ADAL" clId="{F20B9E90-4473-40B0-8272-60A8C4D0CE19}" dt="2024-11-13T13:58:58.358" v="71" actId="2696"/>
        <pc:sldMkLst>
          <pc:docMk/>
          <pc:sldMk cId="1505486272" sldId="541"/>
        </pc:sldMkLst>
      </pc:sldChg>
      <pc:sldChg chg="del">
        <pc:chgData name="James Williams" userId="c957a50b-491f-4d94-b4bc-52aca3e2340d" providerId="ADAL" clId="{F20B9E90-4473-40B0-8272-60A8C4D0CE19}" dt="2024-11-13T13:58:58.358" v="71" actId="2696"/>
        <pc:sldMkLst>
          <pc:docMk/>
          <pc:sldMk cId="188387778" sldId="542"/>
        </pc:sldMkLst>
      </pc:sldChg>
      <pc:sldChg chg="add del">
        <pc:chgData name="James Williams" userId="c957a50b-491f-4d94-b4bc-52aca3e2340d" providerId="ADAL" clId="{F20B9E90-4473-40B0-8272-60A8C4D0CE19}" dt="2024-11-13T16:25:05.827" v="1964" actId="2696"/>
        <pc:sldMkLst>
          <pc:docMk/>
          <pc:sldMk cId="1437476188" sldId="542"/>
        </pc:sldMkLst>
      </pc:sldChg>
      <pc:sldChg chg="add del">
        <pc:chgData name="James Williams" userId="c957a50b-491f-4d94-b4bc-52aca3e2340d" providerId="ADAL" clId="{F20B9E90-4473-40B0-8272-60A8C4D0CE19}" dt="2024-11-13T16:24:46.100" v="1963" actId="2696"/>
        <pc:sldMkLst>
          <pc:docMk/>
          <pc:sldMk cId="810875649" sldId="543"/>
        </pc:sldMkLst>
      </pc:sldChg>
      <pc:sldChg chg="del">
        <pc:chgData name="James Williams" userId="c957a50b-491f-4d94-b4bc-52aca3e2340d" providerId="ADAL" clId="{F20B9E90-4473-40B0-8272-60A8C4D0CE19}" dt="2024-11-13T13:58:58.358" v="71" actId="2696"/>
        <pc:sldMkLst>
          <pc:docMk/>
          <pc:sldMk cId="1845065058" sldId="543"/>
        </pc:sldMkLst>
      </pc:sldChg>
      <pc:sldChg chg="add del">
        <pc:chgData name="James Williams" userId="c957a50b-491f-4d94-b4bc-52aca3e2340d" providerId="ADAL" clId="{F20B9E90-4473-40B0-8272-60A8C4D0CE19}" dt="2024-11-20T11:45:40.860" v="2260" actId="2696"/>
        <pc:sldMkLst>
          <pc:docMk/>
          <pc:sldMk cId="445907142" sldId="544"/>
        </pc:sldMkLst>
      </pc:sldChg>
      <pc:sldChg chg="add del">
        <pc:chgData name="James Williams" userId="c957a50b-491f-4d94-b4bc-52aca3e2340d" providerId="ADAL" clId="{F20B9E90-4473-40B0-8272-60A8C4D0CE19}" dt="2024-11-13T16:24:46.100" v="1963" actId="2696"/>
        <pc:sldMkLst>
          <pc:docMk/>
          <pc:sldMk cId="249495238" sldId="545"/>
        </pc:sldMkLst>
      </pc:sldChg>
      <pc:sldChg chg="del">
        <pc:chgData name="James Williams" userId="c957a50b-491f-4d94-b4bc-52aca3e2340d" providerId="ADAL" clId="{F20B9E90-4473-40B0-8272-60A8C4D0CE19}" dt="2024-11-13T13:58:58.358" v="71" actId="2696"/>
        <pc:sldMkLst>
          <pc:docMk/>
          <pc:sldMk cId="1440324167" sldId="545"/>
        </pc:sldMkLst>
      </pc:sldChg>
      <pc:sldChg chg="modSp mod modNotesTx">
        <pc:chgData name="James Williams" userId="c957a50b-491f-4d94-b4bc-52aca3e2340d" providerId="ADAL" clId="{F20B9E90-4473-40B0-8272-60A8C4D0CE19}" dt="2024-11-13T15:09:39.310" v="810" actId="113"/>
        <pc:sldMkLst>
          <pc:docMk/>
          <pc:sldMk cId="777276582" sldId="547"/>
        </pc:sldMkLst>
      </pc:sldChg>
      <pc:sldChg chg="addSp modSp">
        <pc:chgData name="James Williams" userId="c957a50b-491f-4d94-b4bc-52aca3e2340d" providerId="ADAL" clId="{F20B9E90-4473-40B0-8272-60A8C4D0CE19}" dt="2024-11-13T14:56:42.308" v="557"/>
        <pc:sldMkLst>
          <pc:docMk/>
          <pc:sldMk cId="3419366989" sldId="550"/>
        </pc:sldMkLst>
      </pc:sldChg>
      <pc:sldChg chg="modSp add del mod">
        <pc:chgData name="James Williams" userId="c957a50b-491f-4d94-b4bc-52aca3e2340d" providerId="ADAL" clId="{F20B9E90-4473-40B0-8272-60A8C4D0CE19}" dt="2024-11-28T12:15:32.435" v="3909" actId="1076"/>
        <pc:sldMkLst>
          <pc:docMk/>
          <pc:sldMk cId="247854926" sldId="554"/>
        </pc:sldMkLst>
      </pc:sldChg>
      <pc:sldChg chg="modSp add del mod">
        <pc:chgData name="James Williams" userId="c957a50b-491f-4d94-b4bc-52aca3e2340d" providerId="ADAL" clId="{F20B9E90-4473-40B0-8272-60A8C4D0CE19}" dt="2024-11-28T12:16:14.510" v="3926" actId="20577"/>
        <pc:sldMkLst>
          <pc:docMk/>
          <pc:sldMk cId="1989648899" sldId="555"/>
        </pc:sldMkLst>
      </pc:sldChg>
      <pc:sldChg chg="add del">
        <pc:chgData name="James Williams" userId="c957a50b-491f-4d94-b4bc-52aca3e2340d" providerId="ADAL" clId="{F20B9E90-4473-40B0-8272-60A8C4D0CE19}" dt="2024-11-20T11:57:17.721" v="2530" actId="2696"/>
        <pc:sldMkLst>
          <pc:docMk/>
          <pc:sldMk cId="1554375095" sldId="558"/>
        </pc:sldMkLst>
      </pc:sldChg>
      <pc:sldChg chg="modSp add del mod">
        <pc:chgData name="James Williams" userId="c957a50b-491f-4d94-b4bc-52aca3e2340d" providerId="ADAL" clId="{F20B9E90-4473-40B0-8272-60A8C4D0CE19}" dt="2024-11-20T12:24:10.463" v="2712" actId="2696"/>
        <pc:sldMkLst>
          <pc:docMk/>
          <pc:sldMk cId="1443078741" sldId="559"/>
        </pc:sldMkLst>
      </pc:sldChg>
      <pc:sldChg chg="del">
        <pc:chgData name="James Williams" userId="c957a50b-491f-4d94-b4bc-52aca3e2340d" providerId="ADAL" clId="{F20B9E90-4473-40B0-8272-60A8C4D0CE19}" dt="2024-11-13T13:58:58.358" v="71" actId="2696"/>
        <pc:sldMkLst>
          <pc:docMk/>
          <pc:sldMk cId="3721539377" sldId="559"/>
        </pc:sldMkLst>
      </pc:sldChg>
      <pc:sldChg chg="del">
        <pc:chgData name="James Williams" userId="c957a50b-491f-4d94-b4bc-52aca3e2340d" providerId="ADAL" clId="{F20B9E90-4473-40B0-8272-60A8C4D0CE19}" dt="2024-11-13T13:58:58.358" v="71" actId="2696"/>
        <pc:sldMkLst>
          <pc:docMk/>
          <pc:sldMk cId="1142761441" sldId="560"/>
        </pc:sldMkLst>
      </pc:sldChg>
      <pc:sldChg chg="add del">
        <pc:chgData name="James Williams" userId="c957a50b-491f-4d94-b4bc-52aca3e2340d" providerId="ADAL" clId="{F20B9E90-4473-40B0-8272-60A8C4D0CE19}" dt="2024-11-20T12:48:13.107" v="3031" actId="2696"/>
        <pc:sldMkLst>
          <pc:docMk/>
          <pc:sldMk cId="3775691910" sldId="560"/>
        </pc:sldMkLst>
      </pc:sldChg>
      <pc:sldChg chg="add del">
        <pc:chgData name="James Williams" userId="c957a50b-491f-4d94-b4bc-52aca3e2340d" providerId="ADAL" clId="{F20B9E90-4473-40B0-8272-60A8C4D0CE19}" dt="2024-11-20T11:45:40.860" v="2260" actId="2696"/>
        <pc:sldMkLst>
          <pc:docMk/>
          <pc:sldMk cId="2953107188" sldId="563"/>
        </pc:sldMkLst>
      </pc:sldChg>
      <pc:sldChg chg="modSp add mod">
        <pc:chgData name="James Williams" userId="c957a50b-491f-4d94-b4bc-52aca3e2340d" providerId="ADAL" clId="{F20B9E90-4473-40B0-8272-60A8C4D0CE19}" dt="2024-11-20T11:43:09.724" v="2215" actId="27636"/>
        <pc:sldMkLst>
          <pc:docMk/>
          <pc:sldMk cId="0" sldId="567"/>
        </pc:sldMkLst>
      </pc:sldChg>
      <pc:sldChg chg="modSp add mod">
        <pc:chgData name="James Williams" userId="c957a50b-491f-4d94-b4bc-52aca3e2340d" providerId="ADAL" clId="{F20B9E90-4473-40B0-8272-60A8C4D0CE19}" dt="2024-11-20T11:29:08.823" v="2060" actId="1076"/>
        <pc:sldMkLst>
          <pc:docMk/>
          <pc:sldMk cId="0" sldId="568"/>
        </pc:sldMkLst>
      </pc:sldChg>
      <pc:sldChg chg="modSp del mod">
        <pc:chgData name="James Williams" userId="c957a50b-491f-4d94-b4bc-52aca3e2340d" providerId="ADAL" clId="{F20B9E90-4473-40B0-8272-60A8C4D0CE19}" dt="2024-11-13T15:00:10.028" v="664" actId="2696"/>
        <pc:sldMkLst>
          <pc:docMk/>
          <pc:sldMk cId="1381748965" sldId="569"/>
        </pc:sldMkLst>
      </pc:sldChg>
      <pc:sldChg chg="add">
        <pc:chgData name="James Williams" userId="c957a50b-491f-4d94-b4bc-52aca3e2340d" providerId="ADAL" clId="{F20B9E90-4473-40B0-8272-60A8C4D0CE19}" dt="2024-11-13T15:00:19.109" v="665"/>
        <pc:sldMkLst>
          <pc:docMk/>
          <pc:sldMk cId="2316480918" sldId="569"/>
        </pc:sldMkLst>
      </pc:sldChg>
      <pc:sldChg chg="modSp add mod">
        <pc:chgData name="James Williams" userId="c957a50b-491f-4d94-b4bc-52aca3e2340d" providerId="ADAL" clId="{F20B9E90-4473-40B0-8272-60A8C4D0CE19}" dt="2024-11-13T16:24:07.735" v="1942" actId="1076"/>
        <pc:sldMkLst>
          <pc:docMk/>
          <pc:sldMk cId="3104205917" sldId="572"/>
        </pc:sldMkLst>
      </pc:sldChg>
      <pc:sldChg chg="add del">
        <pc:chgData name="James Williams" userId="c957a50b-491f-4d94-b4bc-52aca3e2340d" providerId="ADAL" clId="{F20B9E90-4473-40B0-8272-60A8C4D0CE19}" dt="2024-11-12T15:21:09.458" v="1" actId="2696"/>
        <pc:sldMkLst>
          <pc:docMk/>
          <pc:sldMk cId="2201567782" sldId="573"/>
        </pc:sldMkLst>
      </pc:sldChg>
      <pc:sldChg chg="modSp add mod">
        <pc:chgData name="James Williams" userId="c957a50b-491f-4d94-b4bc-52aca3e2340d" providerId="ADAL" clId="{F20B9E90-4473-40B0-8272-60A8C4D0CE19}" dt="2024-11-20T11:57:42.695" v="2535" actId="1076"/>
        <pc:sldMkLst>
          <pc:docMk/>
          <pc:sldMk cId="2228986625" sldId="573"/>
        </pc:sldMkLst>
      </pc:sldChg>
      <pc:sldChg chg="delSp add del setBg delDesignElem">
        <pc:chgData name="James Williams" userId="c957a50b-491f-4d94-b4bc-52aca3e2340d" providerId="ADAL" clId="{F20B9E90-4473-40B0-8272-60A8C4D0CE19}" dt="2024-11-20T11:57:24.541" v="2531" actId="2696"/>
        <pc:sldMkLst>
          <pc:docMk/>
          <pc:sldMk cId="2844906417" sldId="574"/>
        </pc:sldMkLst>
      </pc:sldChg>
      <pc:sldChg chg="delSp modSp add mod">
        <pc:chgData name="James Williams" userId="c957a50b-491f-4d94-b4bc-52aca3e2340d" providerId="ADAL" clId="{F20B9E90-4473-40B0-8272-60A8C4D0CE19}" dt="2024-11-20T12:49:10.414" v="3048" actId="1076"/>
        <pc:sldMkLst>
          <pc:docMk/>
          <pc:sldMk cId="305694936" sldId="575"/>
        </pc:sldMkLst>
      </pc:sldChg>
      <pc:sldChg chg="del">
        <pc:chgData name="James Williams" userId="c957a50b-491f-4d94-b4bc-52aca3e2340d" providerId="ADAL" clId="{F20B9E90-4473-40B0-8272-60A8C4D0CE19}" dt="2024-11-13T13:58:58.358" v="71" actId="2696"/>
        <pc:sldMkLst>
          <pc:docMk/>
          <pc:sldMk cId="1618206470" sldId="575"/>
        </pc:sldMkLst>
      </pc:sldChg>
      <pc:sldChg chg="addSp delSp modSp add del mod setBg delDesignElem">
        <pc:chgData name="James Williams" userId="c957a50b-491f-4d94-b4bc-52aca3e2340d" providerId="ADAL" clId="{F20B9E90-4473-40B0-8272-60A8C4D0CE19}" dt="2024-11-20T11:47:16.302" v="2274" actId="2696"/>
        <pc:sldMkLst>
          <pc:docMk/>
          <pc:sldMk cId="1334348144" sldId="580"/>
        </pc:sldMkLst>
      </pc:sldChg>
      <pc:sldChg chg="delSp modSp add mod">
        <pc:chgData name="James Williams" userId="c957a50b-491f-4d94-b4bc-52aca3e2340d" providerId="ADAL" clId="{F20B9E90-4473-40B0-8272-60A8C4D0CE19}" dt="2024-11-20T12:47:56.412" v="3030" actId="13926"/>
        <pc:sldMkLst>
          <pc:docMk/>
          <pc:sldMk cId="252033331" sldId="581"/>
        </pc:sldMkLst>
      </pc:sldChg>
      <pc:sldChg chg="del">
        <pc:chgData name="James Williams" userId="c957a50b-491f-4d94-b4bc-52aca3e2340d" providerId="ADAL" clId="{F20B9E90-4473-40B0-8272-60A8C4D0CE19}" dt="2024-11-13T13:58:58.358" v="71" actId="2696"/>
        <pc:sldMkLst>
          <pc:docMk/>
          <pc:sldMk cId="3274242588" sldId="581"/>
        </pc:sldMkLst>
      </pc:sldChg>
      <pc:sldChg chg="modSp add del mod">
        <pc:chgData name="James Williams" userId="c957a50b-491f-4d94-b4bc-52aca3e2340d" providerId="ADAL" clId="{F20B9E90-4473-40B0-8272-60A8C4D0CE19}" dt="2024-11-28T12:16:51.189" v="3941" actId="404"/>
        <pc:sldMkLst>
          <pc:docMk/>
          <pc:sldMk cId="1760125885" sldId="582"/>
        </pc:sldMkLst>
      </pc:sldChg>
      <pc:sldChg chg="del">
        <pc:chgData name="James Williams" userId="c957a50b-491f-4d94-b4bc-52aca3e2340d" providerId="ADAL" clId="{F20B9E90-4473-40B0-8272-60A8C4D0CE19}" dt="2024-11-13T13:58:58.358" v="71" actId="2696"/>
        <pc:sldMkLst>
          <pc:docMk/>
          <pc:sldMk cId="1910971511" sldId="586"/>
        </pc:sldMkLst>
      </pc:sldChg>
      <pc:sldChg chg="add del">
        <pc:chgData name="James Williams" userId="c957a50b-491f-4d94-b4bc-52aca3e2340d" providerId="ADAL" clId="{F20B9E90-4473-40B0-8272-60A8C4D0CE19}" dt="2024-11-13T16:25:05.827" v="1964" actId="2696"/>
        <pc:sldMkLst>
          <pc:docMk/>
          <pc:sldMk cId="3747835119" sldId="586"/>
        </pc:sldMkLst>
      </pc:sldChg>
      <pc:sldChg chg="modSp add mod">
        <pc:chgData name="James Williams" userId="c957a50b-491f-4d94-b4bc-52aca3e2340d" providerId="ADAL" clId="{F20B9E90-4473-40B0-8272-60A8C4D0CE19}" dt="2024-11-28T12:17:13.598" v="3949" actId="20577"/>
        <pc:sldMkLst>
          <pc:docMk/>
          <pc:sldMk cId="875065699" sldId="592"/>
        </pc:sldMkLst>
      </pc:sldChg>
      <pc:sldChg chg="del">
        <pc:chgData name="James Williams" userId="c957a50b-491f-4d94-b4bc-52aca3e2340d" providerId="ADAL" clId="{F20B9E90-4473-40B0-8272-60A8C4D0CE19}" dt="2024-11-13T13:58:58.358" v="71" actId="2696"/>
        <pc:sldMkLst>
          <pc:docMk/>
          <pc:sldMk cId="1174421576" sldId="594"/>
        </pc:sldMkLst>
      </pc:sldChg>
      <pc:sldChg chg="add del">
        <pc:chgData name="James Williams" userId="c957a50b-491f-4d94-b4bc-52aca3e2340d" providerId="ADAL" clId="{F20B9E90-4473-40B0-8272-60A8C4D0CE19}" dt="2024-11-13T16:25:14.447" v="1965" actId="2696"/>
        <pc:sldMkLst>
          <pc:docMk/>
          <pc:sldMk cId="2716798164" sldId="594"/>
        </pc:sldMkLst>
      </pc:sldChg>
      <pc:sldChg chg="modSp del mod ord">
        <pc:chgData name="James Williams" userId="c957a50b-491f-4d94-b4bc-52aca3e2340d" providerId="ADAL" clId="{F20B9E90-4473-40B0-8272-60A8C4D0CE19}" dt="2024-11-20T12:09:32.531" v="2589" actId="2696"/>
        <pc:sldMkLst>
          <pc:docMk/>
          <pc:sldMk cId="4098691512" sldId="601"/>
        </pc:sldMkLst>
      </pc:sldChg>
      <pc:sldChg chg="modSp add mod">
        <pc:chgData name="James Williams" userId="c957a50b-491f-4d94-b4bc-52aca3e2340d" providerId="ADAL" clId="{F20B9E90-4473-40B0-8272-60A8C4D0CE19}" dt="2024-11-20T12:10:03.340" v="2591" actId="1076"/>
        <pc:sldMkLst>
          <pc:docMk/>
          <pc:sldMk cId="2489772431" sldId="646"/>
        </pc:sldMkLst>
      </pc:sldChg>
      <pc:sldChg chg="delSp modSp del mod">
        <pc:chgData name="James Williams" userId="c957a50b-491f-4d94-b4bc-52aca3e2340d" providerId="ADAL" clId="{F20B9E90-4473-40B0-8272-60A8C4D0CE19}" dt="2024-11-13T15:30:29.651" v="1228" actId="2696"/>
        <pc:sldMkLst>
          <pc:docMk/>
          <pc:sldMk cId="4007912793" sldId="646"/>
        </pc:sldMkLst>
      </pc:sldChg>
      <pc:sldChg chg="del">
        <pc:chgData name="James Williams" userId="c957a50b-491f-4d94-b4bc-52aca3e2340d" providerId="ADAL" clId="{F20B9E90-4473-40B0-8272-60A8C4D0CE19}" dt="2024-11-13T16:24:28.266" v="1962" actId="2696"/>
        <pc:sldMkLst>
          <pc:docMk/>
          <pc:sldMk cId="4215721364" sldId="682"/>
        </pc:sldMkLst>
      </pc:sldChg>
      <pc:sldChg chg="delSp add del mod">
        <pc:chgData name="James Williams" userId="c957a50b-491f-4d94-b4bc-52aca3e2340d" providerId="ADAL" clId="{F20B9E90-4473-40B0-8272-60A8C4D0CE19}" dt="2024-11-13T14:30:55.428" v="149" actId="2696"/>
        <pc:sldMkLst>
          <pc:docMk/>
          <pc:sldMk cId="1411254778" sldId="683"/>
        </pc:sldMkLst>
      </pc:sldChg>
      <pc:sldChg chg="modSp del mod">
        <pc:chgData name="James Williams" userId="c957a50b-491f-4d94-b4bc-52aca3e2340d" providerId="ADAL" clId="{F20B9E90-4473-40B0-8272-60A8C4D0CE19}" dt="2024-11-13T14:30:01.382" v="145" actId="2696"/>
        <pc:sldMkLst>
          <pc:docMk/>
          <pc:sldMk cId="3179553881" sldId="690"/>
        </pc:sldMkLst>
      </pc:sldChg>
      <pc:sldChg chg="modSp mod">
        <pc:chgData name="James Williams" userId="c957a50b-491f-4d94-b4bc-52aca3e2340d" providerId="ADAL" clId="{F20B9E90-4473-40B0-8272-60A8C4D0CE19}" dt="2024-11-13T15:35:34.103" v="1445" actId="20577"/>
        <pc:sldMkLst>
          <pc:docMk/>
          <pc:sldMk cId="1882785785" sldId="694"/>
        </pc:sldMkLst>
      </pc:sldChg>
      <pc:sldChg chg="del">
        <pc:chgData name="James Williams" userId="c957a50b-491f-4d94-b4bc-52aca3e2340d" providerId="ADAL" clId="{F20B9E90-4473-40B0-8272-60A8C4D0CE19}" dt="2024-11-13T13:59:33.157" v="75" actId="2696"/>
        <pc:sldMkLst>
          <pc:docMk/>
          <pc:sldMk cId="77681232" sldId="707"/>
        </pc:sldMkLst>
      </pc:sldChg>
      <pc:sldChg chg="modSp del mod">
        <pc:chgData name="James Williams" userId="c957a50b-491f-4d94-b4bc-52aca3e2340d" providerId="ADAL" clId="{F20B9E90-4473-40B0-8272-60A8C4D0CE19}" dt="2024-11-13T15:30:42.945" v="1230" actId="2696"/>
        <pc:sldMkLst>
          <pc:docMk/>
          <pc:sldMk cId="4240835993" sldId="720"/>
        </pc:sldMkLst>
      </pc:sldChg>
      <pc:sldChg chg="add del">
        <pc:chgData name="James Williams" userId="c957a50b-491f-4d94-b4bc-52aca3e2340d" providerId="ADAL" clId="{F20B9E90-4473-40B0-8272-60A8C4D0CE19}" dt="2024-11-13T15:12:03.011" v="833" actId="2696"/>
        <pc:sldMkLst>
          <pc:docMk/>
          <pc:sldMk cId="724221231" sldId="721"/>
        </pc:sldMkLst>
      </pc:sldChg>
      <pc:sldChg chg="del">
        <pc:chgData name="James Williams" userId="c957a50b-491f-4d94-b4bc-52aca3e2340d" providerId="ADAL" clId="{F20B9E90-4473-40B0-8272-60A8C4D0CE19}" dt="2024-11-13T15:11:22.240" v="825" actId="2696"/>
        <pc:sldMkLst>
          <pc:docMk/>
          <pc:sldMk cId="3445937598" sldId="721"/>
        </pc:sldMkLst>
      </pc:sldChg>
      <pc:sldChg chg="del">
        <pc:chgData name="James Williams" userId="c957a50b-491f-4d94-b4bc-52aca3e2340d" providerId="ADAL" clId="{F20B9E90-4473-40B0-8272-60A8C4D0CE19}" dt="2024-11-20T12:07:04.263" v="2555" actId="2696"/>
        <pc:sldMkLst>
          <pc:docMk/>
          <pc:sldMk cId="2215258644" sldId="722"/>
        </pc:sldMkLst>
      </pc:sldChg>
      <pc:sldChg chg="del">
        <pc:chgData name="James Williams" userId="c957a50b-491f-4d94-b4bc-52aca3e2340d" providerId="ADAL" clId="{F20B9E90-4473-40B0-8272-60A8C4D0CE19}" dt="2024-11-13T15:35:45.912" v="1446" actId="2696"/>
        <pc:sldMkLst>
          <pc:docMk/>
          <pc:sldMk cId="3573740648" sldId="723"/>
        </pc:sldMkLst>
      </pc:sldChg>
      <pc:sldChg chg="modSp mod">
        <pc:chgData name="James Williams" userId="c957a50b-491f-4d94-b4bc-52aca3e2340d" providerId="ADAL" clId="{F20B9E90-4473-40B0-8272-60A8C4D0CE19}" dt="2024-11-13T13:59:51.226" v="94" actId="20577"/>
        <pc:sldMkLst>
          <pc:docMk/>
          <pc:sldMk cId="1377050631" sldId="724"/>
        </pc:sldMkLst>
      </pc:sldChg>
      <pc:sldChg chg="modSp del mod">
        <pc:chgData name="James Williams" userId="c957a50b-491f-4d94-b4bc-52aca3e2340d" providerId="ADAL" clId="{F20B9E90-4473-40B0-8272-60A8C4D0CE19}" dt="2024-11-13T14:00:54.388" v="100" actId="2696"/>
        <pc:sldMkLst>
          <pc:docMk/>
          <pc:sldMk cId="236063145" sldId="725"/>
        </pc:sldMkLst>
      </pc:sldChg>
      <pc:sldChg chg="modSp add del mod">
        <pc:chgData name="James Williams" userId="c957a50b-491f-4d94-b4bc-52aca3e2340d" providerId="ADAL" clId="{F20B9E90-4473-40B0-8272-60A8C4D0CE19}" dt="2024-11-13T15:31:12.262" v="1232" actId="2696"/>
        <pc:sldMkLst>
          <pc:docMk/>
          <pc:sldMk cId="2067345586" sldId="725"/>
        </pc:sldMkLst>
      </pc:sldChg>
      <pc:sldChg chg="modSp add del mod">
        <pc:chgData name="James Williams" userId="c957a50b-491f-4d94-b4bc-52aca3e2340d" providerId="ADAL" clId="{F20B9E90-4473-40B0-8272-60A8C4D0CE19}" dt="2024-11-13T16:01:52.567" v="1464" actId="2696"/>
        <pc:sldMkLst>
          <pc:docMk/>
          <pc:sldMk cId="2958973110" sldId="725"/>
        </pc:sldMkLst>
      </pc:sldChg>
      <pc:sldChg chg="modSp add del mod">
        <pc:chgData name="James Williams" userId="c957a50b-491f-4d94-b4bc-52aca3e2340d" providerId="ADAL" clId="{F20B9E90-4473-40B0-8272-60A8C4D0CE19}" dt="2024-11-27T16:20:03.021" v="3905" actId="20577"/>
        <pc:sldMkLst>
          <pc:docMk/>
          <pc:sldMk cId="3665044537" sldId="726"/>
        </pc:sldMkLst>
      </pc:sldChg>
      <pc:sldChg chg="del">
        <pc:chgData name="James Williams" userId="c957a50b-491f-4d94-b4bc-52aca3e2340d" providerId="ADAL" clId="{F20B9E90-4473-40B0-8272-60A8C4D0CE19}" dt="2024-11-13T13:59:01.468" v="72" actId="2696"/>
        <pc:sldMkLst>
          <pc:docMk/>
          <pc:sldMk cId="2113058704" sldId="727"/>
        </pc:sldMkLst>
      </pc:sldChg>
      <pc:sldChg chg="modSp new del mod ord">
        <pc:chgData name="James Williams" userId="c957a50b-491f-4d94-b4bc-52aca3e2340d" providerId="ADAL" clId="{F20B9E90-4473-40B0-8272-60A8C4D0CE19}" dt="2024-11-20T13:22:55.296" v="3363" actId="2696"/>
        <pc:sldMkLst>
          <pc:docMk/>
          <pc:sldMk cId="3637545553" sldId="727"/>
        </pc:sldMkLst>
      </pc:sldChg>
      <pc:sldChg chg="addSp modSp new mod modNotesTx">
        <pc:chgData name="James Williams" userId="c957a50b-491f-4d94-b4bc-52aca3e2340d" providerId="ADAL" clId="{F20B9E90-4473-40B0-8272-60A8C4D0CE19}" dt="2024-11-13T14:52:59.246" v="459" actId="1076"/>
        <pc:sldMkLst>
          <pc:docMk/>
          <pc:sldMk cId="3863818148" sldId="728"/>
        </pc:sldMkLst>
      </pc:sldChg>
      <pc:sldChg chg="modSp add mod modNotesTx">
        <pc:chgData name="James Williams" userId="c957a50b-491f-4d94-b4bc-52aca3e2340d" providerId="ADAL" clId="{F20B9E90-4473-40B0-8272-60A8C4D0CE19}" dt="2024-11-13T15:34:56.376" v="1416" actId="1076"/>
        <pc:sldMkLst>
          <pc:docMk/>
          <pc:sldMk cId="3267158725" sldId="729"/>
        </pc:sldMkLst>
      </pc:sldChg>
      <pc:sldChg chg="addSp delSp modSp new mod">
        <pc:chgData name="James Williams" userId="c957a50b-491f-4d94-b4bc-52aca3e2340d" providerId="ADAL" clId="{F20B9E90-4473-40B0-8272-60A8C4D0CE19}" dt="2024-11-13T16:09:23.861" v="1550" actId="478"/>
        <pc:sldMkLst>
          <pc:docMk/>
          <pc:sldMk cId="2370978732" sldId="730"/>
        </pc:sldMkLst>
      </pc:sldChg>
      <pc:sldChg chg="addSp delSp modSp new mod">
        <pc:chgData name="James Williams" userId="c957a50b-491f-4d94-b4bc-52aca3e2340d" providerId="ADAL" clId="{F20B9E90-4473-40B0-8272-60A8C4D0CE19}" dt="2024-11-20T12:06:38.689" v="2554" actId="20577"/>
        <pc:sldMkLst>
          <pc:docMk/>
          <pc:sldMk cId="3261832970" sldId="731"/>
        </pc:sldMkLst>
      </pc:sldChg>
      <pc:sldChg chg="delSp add del mod">
        <pc:chgData name="James Williams" userId="c957a50b-491f-4d94-b4bc-52aca3e2340d" providerId="ADAL" clId="{F20B9E90-4473-40B0-8272-60A8C4D0CE19}" dt="2024-11-13T16:14:45.617" v="1702" actId="2696"/>
        <pc:sldMkLst>
          <pc:docMk/>
          <pc:sldMk cId="1720775155" sldId="732"/>
        </pc:sldMkLst>
      </pc:sldChg>
      <pc:sldChg chg="addSp modSp new mod">
        <pc:chgData name="James Williams" userId="c957a50b-491f-4d94-b4bc-52aca3e2340d" providerId="ADAL" clId="{F20B9E90-4473-40B0-8272-60A8C4D0CE19}" dt="2024-11-20T12:20:12.933" v="2602" actId="1076"/>
        <pc:sldMkLst>
          <pc:docMk/>
          <pc:sldMk cId="3104461775" sldId="732"/>
        </pc:sldMkLst>
      </pc:sldChg>
      <pc:sldChg chg="modSp new del mod">
        <pc:chgData name="James Williams" userId="c957a50b-491f-4d94-b4bc-52aca3e2340d" providerId="ADAL" clId="{F20B9E90-4473-40B0-8272-60A8C4D0CE19}" dt="2024-11-20T13:23:05.991" v="3364" actId="2696"/>
        <pc:sldMkLst>
          <pc:docMk/>
          <pc:sldMk cId="2226687079" sldId="733"/>
        </pc:sldMkLst>
      </pc:sldChg>
      <pc:sldChg chg="modSp new del mod">
        <pc:chgData name="James Williams" userId="c957a50b-491f-4d94-b4bc-52aca3e2340d" providerId="ADAL" clId="{F20B9E90-4473-40B0-8272-60A8C4D0CE19}" dt="2024-11-20T12:05:29.789" v="2541" actId="2696"/>
        <pc:sldMkLst>
          <pc:docMk/>
          <pc:sldMk cId="428258801" sldId="734"/>
        </pc:sldMkLst>
      </pc:sldChg>
      <pc:sldChg chg="modSp new del mod">
        <pc:chgData name="James Williams" userId="c957a50b-491f-4d94-b4bc-52aca3e2340d" providerId="ADAL" clId="{F20B9E90-4473-40B0-8272-60A8C4D0CE19}" dt="2024-11-20T11:57:31.937" v="2532" actId="2696"/>
        <pc:sldMkLst>
          <pc:docMk/>
          <pc:sldMk cId="3389185456" sldId="735"/>
        </pc:sldMkLst>
      </pc:sldChg>
      <pc:sldChg chg="addSp modSp new mod">
        <pc:chgData name="James Williams" userId="c957a50b-491f-4d94-b4bc-52aca3e2340d" providerId="ADAL" clId="{F20B9E90-4473-40B0-8272-60A8C4D0CE19}" dt="2024-11-20T11:52:21.883" v="2473" actId="1076"/>
        <pc:sldMkLst>
          <pc:docMk/>
          <pc:sldMk cId="3655031848" sldId="736"/>
        </pc:sldMkLst>
      </pc:sldChg>
      <pc:sldChg chg="modSp add mod">
        <pc:chgData name="James Williams" userId="c957a50b-491f-4d94-b4bc-52aca3e2340d" providerId="ADAL" clId="{F20B9E90-4473-40B0-8272-60A8C4D0CE19}" dt="2024-11-21T16:40:41.212" v="3427" actId="1076"/>
        <pc:sldMkLst>
          <pc:docMk/>
          <pc:sldMk cId="423970025" sldId="737"/>
        </pc:sldMkLst>
      </pc:sldChg>
      <pc:sldChg chg="modSp add mod">
        <pc:chgData name="James Williams" userId="c957a50b-491f-4d94-b4bc-52aca3e2340d" providerId="ADAL" clId="{F20B9E90-4473-40B0-8272-60A8C4D0CE19}" dt="2024-11-27T16:19:24.495" v="3894" actId="27636"/>
        <pc:sldMkLst>
          <pc:docMk/>
          <pc:sldMk cId="2019794842" sldId="738"/>
        </pc:sldMkLst>
      </pc:sldChg>
      <pc:sldChg chg="delSp modSp new mod">
        <pc:chgData name="James Williams" userId="c957a50b-491f-4d94-b4bc-52aca3e2340d" providerId="ADAL" clId="{F20B9E90-4473-40B0-8272-60A8C4D0CE19}" dt="2024-11-20T12:24:33.437" v="2734" actId="478"/>
        <pc:sldMkLst>
          <pc:docMk/>
          <pc:sldMk cId="1008605308" sldId="739"/>
        </pc:sldMkLst>
      </pc:sldChg>
      <pc:sldChg chg="delSp modSp new mod">
        <pc:chgData name="James Williams" userId="c957a50b-491f-4d94-b4bc-52aca3e2340d" providerId="ADAL" clId="{F20B9E90-4473-40B0-8272-60A8C4D0CE19}" dt="2024-11-20T12:24:44.227" v="2746" actId="20577"/>
        <pc:sldMkLst>
          <pc:docMk/>
          <pc:sldMk cId="1636807905" sldId="740"/>
        </pc:sldMkLst>
      </pc:sldChg>
      <pc:sldChg chg="addSp delSp modSp new mod ord">
        <pc:chgData name="James Williams" userId="c957a50b-491f-4d94-b4bc-52aca3e2340d" providerId="ADAL" clId="{F20B9E90-4473-40B0-8272-60A8C4D0CE19}" dt="2024-11-27T16:19:43.321" v="3895" actId="113"/>
        <pc:sldMkLst>
          <pc:docMk/>
          <pc:sldMk cId="1004998365" sldId="741"/>
        </pc:sldMkLst>
      </pc:sldChg>
      <pc:sldChg chg="addSp delSp modSp add mod ord">
        <pc:chgData name="James Williams" userId="c957a50b-491f-4d94-b4bc-52aca3e2340d" providerId="ADAL" clId="{F20B9E90-4473-40B0-8272-60A8C4D0CE19}" dt="2024-11-20T13:22:36.643" v="3361"/>
        <pc:sldMkLst>
          <pc:docMk/>
          <pc:sldMk cId="2097794212" sldId="742"/>
        </pc:sldMkLst>
      </pc:sldChg>
      <pc:sldChg chg="addSp delSp modSp add mod ord setBg">
        <pc:chgData name="James Williams" userId="c957a50b-491f-4d94-b4bc-52aca3e2340d" providerId="ADAL" clId="{F20B9E90-4473-40B0-8272-60A8C4D0CE19}" dt="2024-11-21T16:38:22.666" v="3386" actId="208"/>
        <pc:sldMkLst>
          <pc:docMk/>
          <pc:sldMk cId="3126037791" sldId="743"/>
        </pc:sldMkLst>
      </pc:sldChg>
      <pc:sldChg chg="addSp modSp new mod">
        <pc:chgData name="James Williams" userId="c957a50b-491f-4d94-b4bc-52aca3e2340d" providerId="ADAL" clId="{F20B9E90-4473-40B0-8272-60A8C4D0CE19}" dt="2024-11-21T16:40:31.894" v="3426" actId="313"/>
        <pc:sldMkLst>
          <pc:docMk/>
          <pc:sldMk cId="136409715" sldId="744"/>
        </pc:sldMkLst>
      </pc:sldChg>
      <pc:sldChg chg="new del">
        <pc:chgData name="James Williams" userId="c957a50b-491f-4d94-b4bc-52aca3e2340d" providerId="ADAL" clId="{F20B9E90-4473-40B0-8272-60A8C4D0CE19}" dt="2024-11-21T16:37:13.329" v="3380" actId="680"/>
        <pc:sldMkLst>
          <pc:docMk/>
          <pc:sldMk cId="1978894169" sldId="745"/>
        </pc:sldMkLst>
      </pc:sldChg>
      <pc:sldChg chg="modSp add mod">
        <pc:chgData name="James Williams" userId="c957a50b-491f-4d94-b4bc-52aca3e2340d" providerId="ADAL" clId="{F20B9E90-4473-40B0-8272-60A8C4D0CE19}" dt="2024-11-27T16:18:40.905" v="3883" actId="1076"/>
        <pc:sldMkLst>
          <pc:docMk/>
          <pc:sldMk cId="4249008296" sldId="745"/>
        </pc:sldMkLst>
      </pc:sldChg>
      <pc:sldChg chg="modSp new mod ord">
        <pc:chgData name="James Williams" userId="c957a50b-491f-4d94-b4bc-52aca3e2340d" providerId="ADAL" clId="{F20B9E90-4473-40B0-8272-60A8C4D0CE19}" dt="2024-11-28T18:11:47.807" v="3992" actId="5793"/>
        <pc:sldMkLst>
          <pc:docMk/>
          <pc:sldMk cId="3084182563" sldId="746"/>
        </pc:sldMkLst>
      </pc:sldChg>
    </pc:docChg>
  </pc:docChgLst>
  <pc:docChgLst>
    <pc:chgData name="James Williams" userId="c957a50b-491f-4d94-b4bc-52aca3e2340d" providerId="ADAL" clId="{3DEEFA09-04BE-4295-991B-83AC65A59B8E}"/>
    <pc:docChg chg="undo redo custSel addSld delSld modSld sldOrd">
      <pc:chgData name="James Williams" userId="c957a50b-491f-4d94-b4bc-52aca3e2340d" providerId="ADAL" clId="{3DEEFA09-04BE-4295-991B-83AC65A59B8E}" dt="2024-07-03T15:27:09.073" v="3060" actId="113"/>
      <pc:docMkLst>
        <pc:docMk/>
      </pc:docMkLst>
      <pc:sldChg chg="modSp mod">
        <pc:chgData name="James Williams" userId="c957a50b-491f-4d94-b4bc-52aca3e2340d" providerId="ADAL" clId="{3DEEFA09-04BE-4295-991B-83AC65A59B8E}" dt="2024-07-03T10:00:52.880" v="11" actId="20577"/>
        <pc:sldMkLst>
          <pc:docMk/>
          <pc:sldMk cId="86034179" sldId="256"/>
        </pc:sldMkLst>
      </pc:sldChg>
      <pc:sldChg chg="del">
        <pc:chgData name="James Williams" userId="c957a50b-491f-4d94-b4bc-52aca3e2340d" providerId="ADAL" clId="{3DEEFA09-04BE-4295-991B-83AC65A59B8E}" dt="2024-07-03T10:13:21.682" v="12" actId="2696"/>
        <pc:sldMkLst>
          <pc:docMk/>
          <pc:sldMk cId="551091137" sldId="261"/>
        </pc:sldMkLst>
      </pc:sldChg>
      <pc:sldChg chg="del">
        <pc:chgData name="James Williams" userId="c957a50b-491f-4d94-b4bc-52aca3e2340d" providerId="ADAL" clId="{3DEEFA09-04BE-4295-991B-83AC65A59B8E}" dt="2024-07-03T10:13:21.682" v="12" actId="2696"/>
        <pc:sldMkLst>
          <pc:docMk/>
          <pc:sldMk cId="0" sldId="323"/>
        </pc:sldMkLst>
      </pc:sldChg>
      <pc:sldChg chg="del">
        <pc:chgData name="James Williams" userId="c957a50b-491f-4d94-b4bc-52aca3e2340d" providerId="ADAL" clId="{3DEEFA09-04BE-4295-991B-83AC65A59B8E}" dt="2024-07-03T10:13:21.682" v="12" actId="2696"/>
        <pc:sldMkLst>
          <pc:docMk/>
          <pc:sldMk cId="3571227163" sldId="330"/>
        </pc:sldMkLst>
      </pc:sldChg>
      <pc:sldChg chg="del">
        <pc:chgData name="James Williams" userId="c957a50b-491f-4d94-b4bc-52aca3e2340d" providerId="ADAL" clId="{3DEEFA09-04BE-4295-991B-83AC65A59B8E}" dt="2024-07-03T10:13:21.682" v="12" actId="2696"/>
        <pc:sldMkLst>
          <pc:docMk/>
          <pc:sldMk cId="0" sldId="360"/>
        </pc:sldMkLst>
      </pc:sldChg>
      <pc:sldChg chg="del">
        <pc:chgData name="James Williams" userId="c957a50b-491f-4d94-b4bc-52aca3e2340d" providerId="ADAL" clId="{3DEEFA09-04BE-4295-991B-83AC65A59B8E}" dt="2024-07-03T10:13:21.682" v="12" actId="2696"/>
        <pc:sldMkLst>
          <pc:docMk/>
          <pc:sldMk cId="0" sldId="361"/>
        </pc:sldMkLst>
      </pc:sldChg>
      <pc:sldChg chg="del">
        <pc:chgData name="James Williams" userId="c957a50b-491f-4d94-b4bc-52aca3e2340d" providerId="ADAL" clId="{3DEEFA09-04BE-4295-991B-83AC65A59B8E}" dt="2024-07-03T10:13:21.682" v="12" actId="2696"/>
        <pc:sldMkLst>
          <pc:docMk/>
          <pc:sldMk cId="1545723159" sldId="362"/>
        </pc:sldMkLst>
      </pc:sldChg>
      <pc:sldChg chg="del">
        <pc:chgData name="James Williams" userId="c957a50b-491f-4d94-b4bc-52aca3e2340d" providerId="ADAL" clId="{3DEEFA09-04BE-4295-991B-83AC65A59B8E}" dt="2024-07-03T10:13:21.682" v="12" actId="2696"/>
        <pc:sldMkLst>
          <pc:docMk/>
          <pc:sldMk cId="0" sldId="363"/>
        </pc:sldMkLst>
      </pc:sldChg>
      <pc:sldChg chg="del">
        <pc:chgData name="James Williams" userId="c957a50b-491f-4d94-b4bc-52aca3e2340d" providerId="ADAL" clId="{3DEEFA09-04BE-4295-991B-83AC65A59B8E}" dt="2024-07-03T10:13:21.682" v="12" actId="2696"/>
        <pc:sldMkLst>
          <pc:docMk/>
          <pc:sldMk cId="0" sldId="367"/>
        </pc:sldMkLst>
      </pc:sldChg>
      <pc:sldChg chg="del">
        <pc:chgData name="James Williams" userId="c957a50b-491f-4d94-b4bc-52aca3e2340d" providerId="ADAL" clId="{3DEEFA09-04BE-4295-991B-83AC65A59B8E}" dt="2024-07-03T10:13:21.682" v="12" actId="2696"/>
        <pc:sldMkLst>
          <pc:docMk/>
          <pc:sldMk cId="1964606154" sldId="415"/>
        </pc:sldMkLst>
      </pc:sldChg>
      <pc:sldChg chg="del">
        <pc:chgData name="James Williams" userId="c957a50b-491f-4d94-b4bc-52aca3e2340d" providerId="ADAL" clId="{3DEEFA09-04BE-4295-991B-83AC65A59B8E}" dt="2024-07-03T10:13:21.682" v="12" actId="2696"/>
        <pc:sldMkLst>
          <pc:docMk/>
          <pc:sldMk cId="1633350336" sldId="416"/>
        </pc:sldMkLst>
      </pc:sldChg>
      <pc:sldChg chg="del">
        <pc:chgData name="James Williams" userId="c957a50b-491f-4d94-b4bc-52aca3e2340d" providerId="ADAL" clId="{3DEEFA09-04BE-4295-991B-83AC65A59B8E}" dt="2024-07-03T10:13:21.682" v="12" actId="2696"/>
        <pc:sldMkLst>
          <pc:docMk/>
          <pc:sldMk cId="1728469079" sldId="417"/>
        </pc:sldMkLst>
      </pc:sldChg>
      <pc:sldChg chg="del">
        <pc:chgData name="James Williams" userId="c957a50b-491f-4d94-b4bc-52aca3e2340d" providerId="ADAL" clId="{3DEEFA09-04BE-4295-991B-83AC65A59B8E}" dt="2024-07-03T10:13:21.682" v="12" actId="2696"/>
        <pc:sldMkLst>
          <pc:docMk/>
          <pc:sldMk cId="3914330097" sldId="421"/>
        </pc:sldMkLst>
      </pc:sldChg>
      <pc:sldChg chg="addSp modSp mod ord">
        <pc:chgData name="James Williams" userId="c957a50b-491f-4d94-b4bc-52aca3e2340d" providerId="ADAL" clId="{3DEEFA09-04BE-4295-991B-83AC65A59B8E}" dt="2024-07-03T14:59:47.109" v="2281" actId="20577"/>
        <pc:sldMkLst>
          <pc:docMk/>
          <pc:sldMk cId="2679785957" sldId="537"/>
        </pc:sldMkLst>
      </pc:sldChg>
      <pc:sldChg chg="del">
        <pc:chgData name="James Williams" userId="c957a50b-491f-4d94-b4bc-52aca3e2340d" providerId="ADAL" clId="{3DEEFA09-04BE-4295-991B-83AC65A59B8E}" dt="2024-07-03T10:13:21.682" v="12" actId="2696"/>
        <pc:sldMkLst>
          <pc:docMk/>
          <pc:sldMk cId="1656837397" sldId="538"/>
        </pc:sldMkLst>
      </pc:sldChg>
      <pc:sldChg chg="del">
        <pc:chgData name="James Williams" userId="c957a50b-491f-4d94-b4bc-52aca3e2340d" providerId="ADAL" clId="{3DEEFA09-04BE-4295-991B-83AC65A59B8E}" dt="2024-07-03T10:13:21.682" v="12" actId="2696"/>
        <pc:sldMkLst>
          <pc:docMk/>
          <pc:sldMk cId="3154505296" sldId="539"/>
        </pc:sldMkLst>
      </pc:sldChg>
      <pc:sldChg chg="del">
        <pc:chgData name="James Williams" userId="c957a50b-491f-4d94-b4bc-52aca3e2340d" providerId="ADAL" clId="{3DEEFA09-04BE-4295-991B-83AC65A59B8E}" dt="2024-07-03T10:13:21.682" v="12" actId="2696"/>
        <pc:sldMkLst>
          <pc:docMk/>
          <pc:sldMk cId="0" sldId="604"/>
        </pc:sldMkLst>
      </pc:sldChg>
      <pc:sldChg chg="del">
        <pc:chgData name="James Williams" userId="c957a50b-491f-4d94-b4bc-52aca3e2340d" providerId="ADAL" clId="{3DEEFA09-04BE-4295-991B-83AC65A59B8E}" dt="2024-07-03T15:19:26.371" v="2802" actId="2696"/>
        <pc:sldMkLst>
          <pc:docMk/>
          <pc:sldMk cId="3787804145" sldId="674"/>
        </pc:sldMkLst>
      </pc:sldChg>
      <pc:sldChg chg="del">
        <pc:chgData name="James Williams" userId="c957a50b-491f-4d94-b4bc-52aca3e2340d" providerId="ADAL" clId="{3DEEFA09-04BE-4295-991B-83AC65A59B8E}" dt="2024-07-03T10:13:21.682" v="12" actId="2696"/>
        <pc:sldMkLst>
          <pc:docMk/>
          <pc:sldMk cId="1800698127" sldId="677"/>
        </pc:sldMkLst>
      </pc:sldChg>
      <pc:sldChg chg="del">
        <pc:chgData name="James Williams" userId="c957a50b-491f-4d94-b4bc-52aca3e2340d" providerId="ADAL" clId="{3DEEFA09-04BE-4295-991B-83AC65A59B8E}" dt="2024-07-03T10:13:21.682" v="12" actId="2696"/>
        <pc:sldMkLst>
          <pc:docMk/>
          <pc:sldMk cId="1946822423" sldId="679"/>
        </pc:sldMkLst>
      </pc:sldChg>
      <pc:sldChg chg="del">
        <pc:chgData name="James Williams" userId="c957a50b-491f-4d94-b4bc-52aca3e2340d" providerId="ADAL" clId="{3DEEFA09-04BE-4295-991B-83AC65A59B8E}" dt="2024-07-03T10:13:21.682" v="12" actId="2696"/>
        <pc:sldMkLst>
          <pc:docMk/>
          <pc:sldMk cId="872018830" sldId="680"/>
        </pc:sldMkLst>
      </pc:sldChg>
      <pc:sldChg chg="modSp new mod ord">
        <pc:chgData name="James Williams" userId="c957a50b-491f-4d94-b4bc-52aca3e2340d" providerId="ADAL" clId="{3DEEFA09-04BE-4295-991B-83AC65A59B8E}" dt="2024-07-03T12:35:05.171" v="1154" actId="20578"/>
        <pc:sldMkLst>
          <pc:docMk/>
          <pc:sldMk cId="1411254778" sldId="683"/>
        </pc:sldMkLst>
      </pc:sldChg>
      <pc:sldChg chg="del">
        <pc:chgData name="James Williams" userId="c957a50b-491f-4d94-b4bc-52aca3e2340d" providerId="ADAL" clId="{3DEEFA09-04BE-4295-991B-83AC65A59B8E}" dt="2024-07-03T10:13:21.682" v="12" actId="2696"/>
        <pc:sldMkLst>
          <pc:docMk/>
          <pc:sldMk cId="3193581426" sldId="683"/>
        </pc:sldMkLst>
      </pc:sldChg>
      <pc:sldChg chg="addSp delSp modSp new del mod">
        <pc:chgData name="James Williams" userId="c957a50b-491f-4d94-b4bc-52aca3e2340d" providerId="ADAL" clId="{3DEEFA09-04BE-4295-991B-83AC65A59B8E}" dt="2024-07-03T12:17:44.756" v="897" actId="2696"/>
        <pc:sldMkLst>
          <pc:docMk/>
          <pc:sldMk cId="746558216" sldId="684"/>
        </pc:sldMkLst>
      </pc:sldChg>
      <pc:sldChg chg="del">
        <pc:chgData name="James Williams" userId="c957a50b-491f-4d94-b4bc-52aca3e2340d" providerId="ADAL" clId="{3DEEFA09-04BE-4295-991B-83AC65A59B8E}" dt="2024-07-03T10:13:21.682" v="12" actId="2696"/>
        <pc:sldMkLst>
          <pc:docMk/>
          <pc:sldMk cId="1363048601" sldId="684"/>
        </pc:sldMkLst>
      </pc:sldChg>
      <pc:sldChg chg="modSp new del mod">
        <pc:chgData name="James Williams" userId="c957a50b-491f-4d94-b4bc-52aca3e2340d" providerId="ADAL" clId="{3DEEFA09-04BE-4295-991B-83AC65A59B8E}" dt="2024-07-03T15:19:48.146" v="2811" actId="2696"/>
        <pc:sldMkLst>
          <pc:docMk/>
          <pc:sldMk cId="77950165" sldId="685"/>
        </pc:sldMkLst>
      </pc:sldChg>
      <pc:sldChg chg="del">
        <pc:chgData name="James Williams" userId="c957a50b-491f-4d94-b4bc-52aca3e2340d" providerId="ADAL" clId="{3DEEFA09-04BE-4295-991B-83AC65A59B8E}" dt="2024-07-03T10:13:21.682" v="12" actId="2696"/>
        <pc:sldMkLst>
          <pc:docMk/>
          <pc:sldMk cId="500667806" sldId="685"/>
        </pc:sldMkLst>
      </pc:sldChg>
      <pc:sldChg chg="modSp new del mod">
        <pc:chgData name="James Williams" userId="c957a50b-491f-4d94-b4bc-52aca3e2340d" providerId="ADAL" clId="{3DEEFA09-04BE-4295-991B-83AC65A59B8E}" dt="2024-07-03T15:21:49.854" v="2858" actId="2696"/>
        <pc:sldMkLst>
          <pc:docMk/>
          <pc:sldMk cId="2489214140" sldId="686"/>
        </pc:sldMkLst>
      </pc:sldChg>
      <pc:sldChg chg="delSp modSp add del mod">
        <pc:chgData name="James Williams" userId="c957a50b-491f-4d94-b4bc-52aca3e2340d" providerId="ADAL" clId="{3DEEFA09-04BE-4295-991B-83AC65A59B8E}" dt="2024-07-03T11:53:45.714" v="576" actId="2696"/>
        <pc:sldMkLst>
          <pc:docMk/>
          <pc:sldMk cId="1435721038" sldId="687"/>
        </pc:sldMkLst>
      </pc:sldChg>
      <pc:sldChg chg="addSp delSp modSp add mod setBg">
        <pc:chgData name="James Williams" userId="c957a50b-491f-4d94-b4bc-52aca3e2340d" providerId="ADAL" clId="{3DEEFA09-04BE-4295-991B-83AC65A59B8E}" dt="2024-07-03T14:03:14.378" v="1955" actId="20577"/>
        <pc:sldMkLst>
          <pc:docMk/>
          <pc:sldMk cId="3957291574" sldId="688"/>
        </pc:sldMkLst>
      </pc:sldChg>
      <pc:sldChg chg="addSp modSp add mod setBg">
        <pc:chgData name="James Williams" userId="c957a50b-491f-4d94-b4bc-52aca3e2340d" providerId="ADAL" clId="{3DEEFA09-04BE-4295-991B-83AC65A59B8E}" dt="2024-07-03T14:03:08.737" v="1951" actId="20577"/>
        <pc:sldMkLst>
          <pc:docMk/>
          <pc:sldMk cId="2971221943" sldId="689"/>
        </pc:sldMkLst>
      </pc:sldChg>
      <pc:sldChg chg="modSp new mod ord">
        <pc:chgData name="James Williams" userId="c957a50b-491f-4d94-b4bc-52aca3e2340d" providerId="ADAL" clId="{3DEEFA09-04BE-4295-991B-83AC65A59B8E}" dt="2024-07-03T12:24:57.171" v="1026" actId="20577"/>
        <pc:sldMkLst>
          <pc:docMk/>
          <pc:sldMk cId="3179553881" sldId="690"/>
        </pc:sldMkLst>
      </pc:sldChg>
      <pc:sldChg chg="modSp new mod ord">
        <pc:chgData name="James Williams" userId="c957a50b-491f-4d94-b4bc-52aca3e2340d" providerId="ADAL" clId="{3DEEFA09-04BE-4295-991B-83AC65A59B8E}" dt="2024-07-03T15:25:36.127" v="2982" actId="21"/>
        <pc:sldMkLst>
          <pc:docMk/>
          <pc:sldMk cId="2741911409" sldId="691"/>
        </pc:sldMkLst>
      </pc:sldChg>
      <pc:sldChg chg="addSp modSp new mod">
        <pc:chgData name="James Williams" userId="c957a50b-491f-4d94-b4bc-52aca3e2340d" providerId="ADAL" clId="{3DEEFA09-04BE-4295-991B-83AC65A59B8E}" dt="2024-07-03T14:02:48.670" v="1943" actId="20577"/>
        <pc:sldMkLst>
          <pc:docMk/>
          <pc:sldMk cId="3393645057" sldId="692"/>
        </pc:sldMkLst>
      </pc:sldChg>
      <pc:sldChg chg="addSp delSp modSp new mod setBg">
        <pc:chgData name="James Williams" userId="c957a50b-491f-4d94-b4bc-52aca3e2340d" providerId="ADAL" clId="{3DEEFA09-04BE-4295-991B-83AC65A59B8E}" dt="2024-07-03T14:02:37.760" v="1939"/>
        <pc:sldMkLst>
          <pc:docMk/>
          <pc:sldMk cId="326966942" sldId="693"/>
        </pc:sldMkLst>
      </pc:sldChg>
      <pc:sldChg chg="addSp delSp modSp add mod">
        <pc:chgData name="James Williams" userId="c957a50b-491f-4d94-b4bc-52aca3e2340d" providerId="ADAL" clId="{3DEEFA09-04BE-4295-991B-83AC65A59B8E}" dt="2024-07-03T15:02:16.706" v="2324" actId="20577"/>
        <pc:sldMkLst>
          <pc:docMk/>
          <pc:sldMk cId="268706035" sldId="694"/>
        </pc:sldMkLst>
      </pc:sldChg>
      <pc:sldChg chg="add del">
        <pc:chgData name="James Williams" userId="c957a50b-491f-4d94-b4bc-52aca3e2340d" providerId="ADAL" clId="{3DEEFA09-04BE-4295-991B-83AC65A59B8E}" dt="2024-07-03T12:39:09.031" v="1179" actId="2696"/>
        <pc:sldMkLst>
          <pc:docMk/>
          <pc:sldMk cId="3305703031" sldId="694"/>
        </pc:sldMkLst>
      </pc:sldChg>
      <pc:sldChg chg="addSp modSp add mod">
        <pc:chgData name="James Williams" userId="c957a50b-491f-4d94-b4bc-52aca3e2340d" providerId="ADAL" clId="{3DEEFA09-04BE-4295-991B-83AC65A59B8E}" dt="2024-07-03T15:01:49.807" v="2322" actId="1076"/>
        <pc:sldMkLst>
          <pc:docMk/>
          <pc:sldMk cId="4261529573" sldId="695"/>
        </pc:sldMkLst>
      </pc:sldChg>
      <pc:sldChg chg="addSp delSp modSp new mod setBg">
        <pc:chgData name="James Williams" userId="c957a50b-491f-4d94-b4bc-52aca3e2340d" providerId="ADAL" clId="{3DEEFA09-04BE-4295-991B-83AC65A59B8E}" dt="2024-07-03T15:00:17.340" v="2283" actId="1076"/>
        <pc:sldMkLst>
          <pc:docMk/>
          <pc:sldMk cId="4141932491" sldId="696"/>
        </pc:sldMkLst>
      </pc:sldChg>
      <pc:sldChg chg="modSp add mod">
        <pc:chgData name="James Williams" userId="c957a50b-491f-4d94-b4bc-52aca3e2340d" providerId="ADAL" clId="{3DEEFA09-04BE-4295-991B-83AC65A59B8E}" dt="2024-07-03T15:02:11.303" v="2323" actId="20577"/>
        <pc:sldMkLst>
          <pc:docMk/>
          <pc:sldMk cId="92744715" sldId="697"/>
        </pc:sldMkLst>
      </pc:sldChg>
      <pc:sldChg chg="modSp add mod">
        <pc:chgData name="James Williams" userId="c957a50b-491f-4d94-b4bc-52aca3e2340d" providerId="ADAL" clId="{3DEEFA09-04BE-4295-991B-83AC65A59B8E}" dt="2024-07-03T15:03:21.467" v="2326" actId="14100"/>
        <pc:sldMkLst>
          <pc:docMk/>
          <pc:sldMk cId="794230205" sldId="698"/>
        </pc:sldMkLst>
      </pc:sldChg>
      <pc:sldChg chg="addSp modSp new mod setBg">
        <pc:chgData name="James Williams" userId="c957a50b-491f-4d94-b4bc-52aca3e2340d" providerId="ADAL" clId="{3DEEFA09-04BE-4295-991B-83AC65A59B8E}" dt="2024-07-03T15:22:05.756" v="2861" actId="1076"/>
        <pc:sldMkLst>
          <pc:docMk/>
          <pc:sldMk cId="202382296" sldId="699"/>
        </pc:sldMkLst>
      </pc:sldChg>
      <pc:sldChg chg="addSp modSp new mod">
        <pc:chgData name="James Williams" userId="c957a50b-491f-4d94-b4bc-52aca3e2340d" providerId="ADAL" clId="{3DEEFA09-04BE-4295-991B-83AC65A59B8E}" dt="2024-07-03T15:18:52.245" v="2792" actId="1076"/>
        <pc:sldMkLst>
          <pc:docMk/>
          <pc:sldMk cId="287818146" sldId="700"/>
        </pc:sldMkLst>
      </pc:sldChg>
      <pc:sldChg chg="modSp add mod">
        <pc:chgData name="James Williams" userId="c957a50b-491f-4d94-b4bc-52aca3e2340d" providerId="ADAL" clId="{3DEEFA09-04BE-4295-991B-83AC65A59B8E}" dt="2024-07-03T14:33:40.660" v="2158" actId="113"/>
        <pc:sldMkLst>
          <pc:docMk/>
          <pc:sldMk cId="1560934723" sldId="701"/>
        </pc:sldMkLst>
      </pc:sldChg>
      <pc:sldChg chg="addSp delSp modSp new mod">
        <pc:chgData name="James Williams" userId="c957a50b-491f-4d94-b4bc-52aca3e2340d" providerId="ADAL" clId="{3DEEFA09-04BE-4295-991B-83AC65A59B8E}" dt="2024-07-03T14:59:39.253" v="2277" actId="1076"/>
        <pc:sldMkLst>
          <pc:docMk/>
          <pc:sldMk cId="1747409754" sldId="702"/>
        </pc:sldMkLst>
      </pc:sldChg>
      <pc:sldChg chg="addSp delSp modSp new del mod setBg">
        <pc:chgData name="James Williams" userId="c957a50b-491f-4d94-b4bc-52aca3e2340d" providerId="ADAL" clId="{3DEEFA09-04BE-4295-991B-83AC65A59B8E}" dt="2024-07-03T15:19:19.167" v="2801" actId="2696"/>
        <pc:sldMkLst>
          <pc:docMk/>
          <pc:sldMk cId="1056185316" sldId="703"/>
        </pc:sldMkLst>
      </pc:sldChg>
      <pc:sldChg chg="delSp modSp add mod setBg delDesignElem">
        <pc:chgData name="James Williams" userId="c957a50b-491f-4d94-b4bc-52aca3e2340d" providerId="ADAL" clId="{3DEEFA09-04BE-4295-991B-83AC65A59B8E}" dt="2024-07-03T15:19:41.281" v="2810" actId="1076"/>
        <pc:sldMkLst>
          <pc:docMk/>
          <pc:sldMk cId="3908674622" sldId="703"/>
        </pc:sldMkLst>
      </pc:sldChg>
      <pc:sldChg chg="addSp delSp modSp add mod">
        <pc:chgData name="James Williams" userId="c957a50b-491f-4d94-b4bc-52aca3e2340d" providerId="ADAL" clId="{3DEEFA09-04BE-4295-991B-83AC65A59B8E}" dt="2024-07-03T15:20:04.937" v="2814" actId="1076"/>
        <pc:sldMkLst>
          <pc:docMk/>
          <pc:sldMk cId="2581898041" sldId="704"/>
        </pc:sldMkLst>
      </pc:sldChg>
      <pc:sldChg chg="addSp modSp new mod setBg">
        <pc:chgData name="James Williams" userId="c957a50b-491f-4d94-b4bc-52aca3e2340d" providerId="ADAL" clId="{3DEEFA09-04BE-4295-991B-83AC65A59B8E}" dt="2024-07-03T15:27:09.073" v="3060" actId="113"/>
        <pc:sldMkLst>
          <pc:docMk/>
          <pc:sldMk cId="3233025690" sldId="705"/>
        </pc:sldMkLst>
      </pc:sldChg>
      <pc:sldMasterChg chg="delSldLayout">
        <pc:chgData name="James Williams" userId="c957a50b-491f-4d94-b4bc-52aca3e2340d" providerId="ADAL" clId="{3DEEFA09-04BE-4295-991B-83AC65A59B8E}" dt="2024-07-03T10:13:21.682" v="12" actId="2696"/>
        <pc:sldMasterMkLst>
          <pc:docMk/>
          <pc:sldMasterMk cId="2211830382" sldId="2147483814"/>
        </pc:sldMasterMkLst>
        <pc:sldLayoutChg chg="del">
          <pc:chgData name="James Williams" userId="c957a50b-491f-4d94-b4bc-52aca3e2340d" providerId="ADAL" clId="{3DEEFA09-04BE-4295-991B-83AC65A59B8E}" dt="2024-07-03T10:13:21.682" v="12" actId="2696"/>
          <pc:sldLayoutMkLst>
            <pc:docMk/>
            <pc:sldMasterMk cId="2211830382" sldId="2147483814"/>
            <pc:sldLayoutMk cId="3758420546" sldId="2147483815"/>
          </pc:sldLayoutMkLst>
        </pc:sldLayoutChg>
      </pc:sldMasterChg>
    </pc:docChg>
  </pc:docChgLst>
  <pc:docChgLst>
    <pc:chgData name="James Williams" userId="c957a50b-491f-4d94-b4bc-52aca3e2340d" providerId="ADAL" clId="{24AD1EBB-B856-443B-9200-42FCDD6529A9}"/>
    <pc:docChg chg="undo redo custSel addSld delSld modSld sldOrd">
      <pc:chgData name="James Williams" userId="c957a50b-491f-4d94-b4bc-52aca3e2340d" providerId="ADAL" clId="{24AD1EBB-B856-443B-9200-42FCDD6529A9}" dt="2025-12-11T11:18:35.343" v="4123" actId="113"/>
      <pc:docMkLst>
        <pc:docMk/>
      </pc:docMkLst>
      <pc:sldChg chg="modSp mod">
        <pc:chgData name="James Williams" userId="c957a50b-491f-4d94-b4bc-52aca3e2340d" providerId="ADAL" clId="{24AD1EBB-B856-443B-9200-42FCDD6529A9}" dt="2025-11-30T17:19:33.172" v="225" actId="20577"/>
        <pc:sldMkLst>
          <pc:docMk/>
          <pc:sldMk cId="86034179" sldId="256"/>
        </pc:sldMkLst>
        <pc:spChg chg="mod">
          <ac:chgData name="James Williams" userId="c957a50b-491f-4d94-b4bc-52aca3e2340d" providerId="ADAL" clId="{24AD1EBB-B856-443B-9200-42FCDD6529A9}" dt="2025-11-30T17:19:33.172" v="225" actId="20577"/>
          <ac:spMkLst>
            <pc:docMk/>
            <pc:sldMk cId="86034179" sldId="256"/>
            <ac:spMk id="2" creationId="{BD107731-8C78-6367-4A31-2641C6D85115}"/>
          </ac:spMkLst>
        </pc:spChg>
      </pc:sldChg>
      <pc:sldChg chg="modSp mod">
        <pc:chgData name="James Williams" userId="c957a50b-491f-4d94-b4bc-52aca3e2340d" providerId="ADAL" clId="{24AD1EBB-B856-443B-9200-42FCDD6529A9}" dt="2025-12-11T09:41:26.216" v="3858" actId="1076"/>
        <pc:sldMkLst>
          <pc:docMk/>
          <pc:sldMk cId="3645914190" sldId="257"/>
        </pc:sldMkLst>
        <pc:spChg chg="mod">
          <ac:chgData name="James Williams" userId="c957a50b-491f-4d94-b4bc-52aca3e2340d" providerId="ADAL" clId="{24AD1EBB-B856-443B-9200-42FCDD6529A9}" dt="2025-12-11T09:41:21.044" v="3857" actId="403"/>
          <ac:spMkLst>
            <pc:docMk/>
            <pc:sldMk cId="3645914190" sldId="257"/>
            <ac:spMk id="7" creationId="{CB1BE92B-644A-4201-9786-B93DEEA6B03B}"/>
          </ac:spMkLst>
        </pc:spChg>
        <pc:picChg chg="mod">
          <ac:chgData name="James Williams" userId="c957a50b-491f-4d94-b4bc-52aca3e2340d" providerId="ADAL" clId="{24AD1EBB-B856-443B-9200-42FCDD6529A9}" dt="2025-12-11T09:41:26.216" v="3858" actId="1076"/>
          <ac:picMkLst>
            <pc:docMk/>
            <pc:sldMk cId="3645914190" sldId="257"/>
            <ac:picMk id="10" creationId="{80312741-1718-4481-B9F7-0F605674858C}"/>
          </ac:picMkLst>
        </pc:picChg>
      </pc:sldChg>
      <pc:sldChg chg="del">
        <pc:chgData name="James Williams" userId="c957a50b-491f-4d94-b4bc-52aca3e2340d" providerId="ADAL" clId="{24AD1EBB-B856-443B-9200-42FCDD6529A9}" dt="2025-11-30T17:21:05.541" v="268" actId="2696"/>
        <pc:sldMkLst>
          <pc:docMk/>
          <pc:sldMk cId="0" sldId="276"/>
        </pc:sldMkLst>
      </pc:sldChg>
      <pc:sldChg chg="del">
        <pc:chgData name="James Williams" userId="c957a50b-491f-4d94-b4bc-52aca3e2340d" providerId="ADAL" clId="{24AD1EBB-B856-443B-9200-42FCDD6529A9}" dt="2025-11-30T17:38:40.380" v="1101" actId="2696"/>
        <pc:sldMkLst>
          <pc:docMk/>
          <pc:sldMk cId="2181156302" sldId="277"/>
        </pc:sldMkLst>
      </pc:sldChg>
      <pc:sldChg chg="del">
        <pc:chgData name="James Williams" userId="c957a50b-491f-4d94-b4bc-52aca3e2340d" providerId="ADAL" clId="{24AD1EBB-B856-443B-9200-42FCDD6529A9}" dt="2025-11-30T17:38:40.380" v="1101" actId="2696"/>
        <pc:sldMkLst>
          <pc:docMk/>
          <pc:sldMk cId="1869130852" sldId="283"/>
        </pc:sldMkLst>
      </pc:sldChg>
      <pc:sldChg chg="del">
        <pc:chgData name="James Williams" userId="c957a50b-491f-4d94-b4bc-52aca3e2340d" providerId="ADAL" clId="{24AD1EBB-B856-443B-9200-42FCDD6529A9}" dt="2025-11-30T17:38:40.380" v="1101" actId="2696"/>
        <pc:sldMkLst>
          <pc:docMk/>
          <pc:sldMk cId="2791311214" sldId="292"/>
        </pc:sldMkLst>
      </pc:sldChg>
      <pc:sldChg chg="del">
        <pc:chgData name="James Williams" userId="c957a50b-491f-4d94-b4bc-52aca3e2340d" providerId="ADAL" clId="{24AD1EBB-B856-443B-9200-42FCDD6529A9}" dt="2025-11-30T17:38:40.380" v="1101" actId="2696"/>
        <pc:sldMkLst>
          <pc:docMk/>
          <pc:sldMk cId="1208617688" sldId="293"/>
        </pc:sldMkLst>
      </pc:sldChg>
      <pc:sldChg chg="modSp add mod">
        <pc:chgData name="James Williams" userId="c957a50b-491f-4d94-b4bc-52aca3e2340d" providerId="ADAL" clId="{24AD1EBB-B856-443B-9200-42FCDD6529A9}" dt="2025-11-30T18:13:33.679" v="1759" actId="27636"/>
        <pc:sldMkLst>
          <pc:docMk/>
          <pc:sldMk cId="1043354865" sldId="304"/>
        </pc:sldMkLst>
        <pc:spChg chg="mod">
          <ac:chgData name="James Williams" userId="c957a50b-491f-4d94-b4bc-52aca3e2340d" providerId="ADAL" clId="{24AD1EBB-B856-443B-9200-42FCDD6529A9}" dt="2025-11-30T18:13:33.679" v="1759" actId="27636"/>
          <ac:spMkLst>
            <pc:docMk/>
            <pc:sldMk cId="1043354865" sldId="304"/>
            <ac:spMk id="4" creationId="{41971890-065E-4338-94E0-CE49379B797B}"/>
          </ac:spMkLst>
        </pc:spChg>
      </pc:sldChg>
      <pc:sldChg chg="del">
        <pc:chgData name="James Williams" userId="c957a50b-491f-4d94-b4bc-52aca3e2340d" providerId="ADAL" clId="{24AD1EBB-B856-443B-9200-42FCDD6529A9}" dt="2025-11-30T17:38:40.380" v="1101" actId="2696"/>
        <pc:sldMkLst>
          <pc:docMk/>
          <pc:sldMk cId="4086854854" sldId="307"/>
        </pc:sldMkLst>
      </pc:sldChg>
      <pc:sldChg chg="del">
        <pc:chgData name="James Williams" userId="c957a50b-491f-4d94-b4bc-52aca3e2340d" providerId="ADAL" clId="{24AD1EBB-B856-443B-9200-42FCDD6529A9}" dt="2025-11-30T17:38:40.380" v="1101" actId="2696"/>
        <pc:sldMkLst>
          <pc:docMk/>
          <pc:sldMk cId="1771445846" sldId="311"/>
        </pc:sldMkLst>
      </pc:sldChg>
      <pc:sldChg chg="modSp add mod">
        <pc:chgData name="James Williams" userId="c957a50b-491f-4d94-b4bc-52aca3e2340d" providerId="ADAL" clId="{24AD1EBB-B856-443B-9200-42FCDD6529A9}" dt="2025-11-30T18:17:48.484" v="1914" actId="1076"/>
        <pc:sldMkLst>
          <pc:docMk/>
          <pc:sldMk cId="2202818105" sldId="316"/>
        </pc:sldMkLst>
        <pc:spChg chg="mod">
          <ac:chgData name="James Williams" userId="c957a50b-491f-4d94-b4bc-52aca3e2340d" providerId="ADAL" clId="{24AD1EBB-B856-443B-9200-42FCDD6529A9}" dt="2025-11-30T18:17:21.317" v="1902" actId="1076"/>
          <ac:spMkLst>
            <pc:docMk/>
            <pc:sldMk cId="2202818105" sldId="316"/>
            <ac:spMk id="2" creationId="{7BE8D325-5E99-45EB-99A7-1D35A3979691}"/>
          </ac:spMkLst>
        </pc:spChg>
        <pc:spChg chg="mod">
          <ac:chgData name="James Williams" userId="c957a50b-491f-4d94-b4bc-52aca3e2340d" providerId="ADAL" clId="{24AD1EBB-B856-443B-9200-42FCDD6529A9}" dt="2025-11-30T18:17:48.484" v="1914" actId="1076"/>
          <ac:spMkLst>
            <pc:docMk/>
            <pc:sldMk cId="2202818105" sldId="316"/>
            <ac:spMk id="3" creationId="{DCEB263E-DB1B-4BF3-AB36-E0DA3AAE283E}"/>
          </ac:spMkLst>
        </pc:spChg>
      </pc:sldChg>
      <pc:sldChg chg="modSp add mod">
        <pc:chgData name="James Williams" userId="c957a50b-491f-4d94-b4bc-52aca3e2340d" providerId="ADAL" clId="{24AD1EBB-B856-443B-9200-42FCDD6529A9}" dt="2025-11-30T18:15:56.840" v="1845" actId="1076"/>
        <pc:sldMkLst>
          <pc:docMk/>
          <pc:sldMk cId="387346034" sldId="318"/>
        </pc:sldMkLst>
        <pc:spChg chg="mod">
          <ac:chgData name="James Williams" userId="c957a50b-491f-4d94-b4bc-52aca3e2340d" providerId="ADAL" clId="{24AD1EBB-B856-443B-9200-42FCDD6529A9}" dt="2025-11-30T18:15:52.623" v="1844" actId="1076"/>
          <ac:spMkLst>
            <pc:docMk/>
            <pc:sldMk cId="387346034" sldId="318"/>
            <ac:spMk id="2" creationId="{7BE8D325-5E99-45EB-99A7-1D35A3979691}"/>
          </ac:spMkLst>
        </pc:spChg>
        <pc:spChg chg="mod">
          <ac:chgData name="James Williams" userId="c957a50b-491f-4d94-b4bc-52aca3e2340d" providerId="ADAL" clId="{24AD1EBB-B856-443B-9200-42FCDD6529A9}" dt="2025-11-30T18:15:56.840" v="1845" actId="1076"/>
          <ac:spMkLst>
            <pc:docMk/>
            <pc:sldMk cId="387346034" sldId="318"/>
            <ac:spMk id="3" creationId="{DCEB263E-DB1B-4BF3-AB36-E0DA3AAE283E}"/>
          </ac:spMkLst>
        </pc:spChg>
      </pc:sldChg>
      <pc:sldChg chg="del">
        <pc:chgData name="James Williams" userId="c957a50b-491f-4d94-b4bc-52aca3e2340d" providerId="ADAL" clId="{24AD1EBB-B856-443B-9200-42FCDD6529A9}" dt="2025-11-30T17:38:40.380" v="1101" actId="2696"/>
        <pc:sldMkLst>
          <pc:docMk/>
          <pc:sldMk cId="1588862583" sldId="322"/>
        </pc:sldMkLst>
      </pc:sldChg>
      <pc:sldChg chg="del">
        <pc:chgData name="James Williams" userId="c957a50b-491f-4d94-b4bc-52aca3e2340d" providerId="ADAL" clId="{24AD1EBB-B856-443B-9200-42FCDD6529A9}" dt="2025-11-30T17:21:05.541" v="268" actId="2696"/>
        <pc:sldMkLst>
          <pc:docMk/>
          <pc:sldMk cId="0" sldId="335"/>
        </pc:sldMkLst>
      </pc:sldChg>
      <pc:sldChg chg="modSp add mod">
        <pc:chgData name="James Williams" userId="c957a50b-491f-4d94-b4bc-52aca3e2340d" providerId="ADAL" clId="{24AD1EBB-B856-443B-9200-42FCDD6529A9}" dt="2025-11-30T18:13:51.254" v="1790" actId="20577"/>
        <pc:sldMkLst>
          <pc:docMk/>
          <pc:sldMk cId="2590436290" sldId="340"/>
        </pc:sldMkLst>
        <pc:spChg chg="mod">
          <ac:chgData name="James Williams" userId="c957a50b-491f-4d94-b4bc-52aca3e2340d" providerId="ADAL" clId="{24AD1EBB-B856-443B-9200-42FCDD6529A9}" dt="2025-11-30T18:13:51.254" v="1790" actId="20577"/>
          <ac:spMkLst>
            <pc:docMk/>
            <pc:sldMk cId="2590436290" sldId="340"/>
            <ac:spMk id="2" creationId="{7BE8D325-5E99-45EB-99A7-1D35A3979691}"/>
          </ac:spMkLst>
        </pc:spChg>
        <pc:spChg chg="mod">
          <ac:chgData name="James Williams" userId="c957a50b-491f-4d94-b4bc-52aca3e2340d" providerId="ADAL" clId="{24AD1EBB-B856-443B-9200-42FCDD6529A9}" dt="2025-11-30T18:13:33.710" v="1760" actId="27636"/>
          <ac:spMkLst>
            <pc:docMk/>
            <pc:sldMk cId="2590436290" sldId="340"/>
            <ac:spMk id="3" creationId="{DCEB263E-DB1B-4BF3-AB36-E0DA3AAE283E}"/>
          </ac:spMkLst>
        </pc:spChg>
      </pc:sldChg>
      <pc:sldChg chg="modSp add mod">
        <pc:chgData name="James Williams" userId="c957a50b-491f-4d94-b4bc-52aca3e2340d" providerId="ADAL" clId="{24AD1EBB-B856-443B-9200-42FCDD6529A9}" dt="2025-11-30T18:14:08.203" v="1815" actId="20577"/>
        <pc:sldMkLst>
          <pc:docMk/>
          <pc:sldMk cId="3597474685" sldId="347"/>
        </pc:sldMkLst>
        <pc:spChg chg="mod">
          <ac:chgData name="James Williams" userId="c957a50b-491f-4d94-b4bc-52aca3e2340d" providerId="ADAL" clId="{24AD1EBB-B856-443B-9200-42FCDD6529A9}" dt="2025-11-30T18:14:08.203" v="1815" actId="20577"/>
          <ac:spMkLst>
            <pc:docMk/>
            <pc:sldMk cId="3597474685" sldId="347"/>
            <ac:spMk id="2" creationId="{7BE8D325-5E99-45EB-99A7-1D35A3979691}"/>
          </ac:spMkLst>
        </pc:spChg>
      </pc:sldChg>
      <pc:sldChg chg="modSp add mod">
        <pc:chgData name="James Williams" userId="c957a50b-491f-4d94-b4bc-52aca3e2340d" providerId="ADAL" clId="{24AD1EBB-B856-443B-9200-42FCDD6529A9}" dt="2025-11-30T18:14:29.774" v="1822" actId="1076"/>
        <pc:sldMkLst>
          <pc:docMk/>
          <pc:sldMk cId="2667672846" sldId="360"/>
        </pc:sldMkLst>
        <pc:spChg chg="mod">
          <ac:chgData name="James Williams" userId="c957a50b-491f-4d94-b4bc-52aca3e2340d" providerId="ADAL" clId="{24AD1EBB-B856-443B-9200-42FCDD6529A9}" dt="2025-11-30T18:14:29.774" v="1822" actId="1076"/>
          <ac:spMkLst>
            <pc:docMk/>
            <pc:sldMk cId="2667672846" sldId="360"/>
            <ac:spMk id="2" creationId="{7BE8D325-5E99-45EB-99A7-1D35A3979691}"/>
          </ac:spMkLst>
        </pc:spChg>
        <pc:picChg chg="mod">
          <ac:chgData name="James Williams" userId="c957a50b-491f-4d94-b4bc-52aca3e2340d" providerId="ADAL" clId="{24AD1EBB-B856-443B-9200-42FCDD6529A9}" dt="2025-11-30T18:14:26.740" v="1821" actId="1076"/>
          <ac:picMkLst>
            <pc:docMk/>
            <pc:sldMk cId="2667672846" sldId="360"/>
            <ac:picMk id="4" creationId="{13BE42A9-A1C7-4500-B899-2D8CACC3BD9C}"/>
          </ac:picMkLst>
        </pc:picChg>
      </pc:sldChg>
      <pc:sldChg chg="modSp add mod">
        <pc:chgData name="James Williams" userId="c957a50b-491f-4d94-b4bc-52aca3e2340d" providerId="ADAL" clId="{24AD1EBB-B856-443B-9200-42FCDD6529A9}" dt="2025-11-30T18:16:22.800" v="1868" actId="20577"/>
        <pc:sldMkLst>
          <pc:docMk/>
          <pc:sldMk cId="3007209270" sldId="361"/>
        </pc:sldMkLst>
        <pc:spChg chg="mod">
          <ac:chgData name="James Williams" userId="c957a50b-491f-4d94-b4bc-52aca3e2340d" providerId="ADAL" clId="{24AD1EBB-B856-443B-9200-42FCDD6529A9}" dt="2025-11-30T18:16:22.800" v="1868" actId="20577"/>
          <ac:spMkLst>
            <pc:docMk/>
            <pc:sldMk cId="3007209270" sldId="361"/>
            <ac:spMk id="2" creationId="{7BE8D325-5E99-45EB-99A7-1D35A3979691}"/>
          </ac:spMkLst>
        </pc:spChg>
      </pc:sldChg>
      <pc:sldChg chg="modSp add mod">
        <pc:chgData name="James Williams" userId="c957a50b-491f-4d94-b4bc-52aca3e2340d" providerId="ADAL" clId="{24AD1EBB-B856-443B-9200-42FCDD6529A9}" dt="2025-11-30T18:16:16.497" v="1861" actId="1076"/>
        <pc:sldMkLst>
          <pc:docMk/>
          <pc:sldMk cId="364001950" sldId="362"/>
        </pc:sldMkLst>
        <pc:spChg chg="mod">
          <ac:chgData name="James Williams" userId="c957a50b-491f-4d94-b4bc-52aca3e2340d" providerId="ADAL" clId="{24AD1EBB-B856-443B-9200-42FCDD6529A9}" dt="2025-11-30T18:16:13.324" v="1860" actId="20577"/>
          <ac:spMkLst>
            <pc:docMk/>
            <pc:sldMk cId="364001950" sldId="362"/>
            <ac:spMk id="2" creationId="{7BE8D325-5E99-45EB-99A7-1D35A3979691}"/>
          </ac:spMkLst>
        </pc:spChg>
        <pc:spChg chg="mod">
          <ac:chgData name="James Williams" userId="c957a50b-491f-4d94-b4bc-52aca3e2340d" providerId="ADAL" clId="{24AD1EBB-B856-443B-9200-42FCDD6529A9}" dt="2025-11-30T18:16:16.497" v="1861" actId="1076"/>
          <ac:spMkLst>
            <pc:docMk/>
            <pc:sldMk cId="364001950" sldId="362"/>
            <ac:spMk id="3" creationId="{DCEB263E-DB1B-4BF3-AB36-E0DA3AAE283E}"/>
          </ac:spMkLst>
        </pc:spChg>
      </pc:sldChg>
      <pc:sldChg chg="del">
        <pc:chgData name="James Williams" userId="c957a50b-491f-4d94-b4bc-52aca3e2340d" providerId="ADAL" clId="{24AD1EBB-B856-443B-9200-42FCDD6529A9}" dt="2025-11-30T17:20:58.524" v="267" actId="2696"/>
        <pc:sldMkLst>
          <pc:docMk/>
          <pc:sldMk cId="575288917" sldId="369"/>
        </pc:sldMkLst>
      </pc:sldChg>
      <pc:sldChg chg="modSp add mod">
        <pc:chgData name="James Williams" userId="c957a50b-491f-4d94-b4bc-52aca3e2340d" providerId="ADAL" clId="{24AD1EBB-B856-443B-9200-42FCDD6529A9}" dt="2025-11-30T18:16:46.245" v="1886" actId="20577"/>
        <pc:sldMkLst>
          <pc:docMk/>
          <pc:sldMk cId="3730201454" sldId="385"/>
        </pc:sldMkLst>
        <pc:spChg chg="mod">
          <ac:chgData name="James Williams" userId="c957a50b-491f-4d94-b4bc-52aca3e2340d" providerId="ADAL" clId="{24AD1EBB-B856-443B-9200-42FCDD6529A9}" dt="2025-11-30T18:16:46.245" v="1886" actId="20577"/>
          <ac:spMkLst>
            <pc:docMk/>
            <pc:sldMk cId="3730201454" sldId="385"/>
            <ac:spMk id="2" creationId="{7BE8D325-5E99-45EB-99A7-1D35A3979691}"/>
          </ac:spMkLst>
        </pc:spChg>
        <pc:spChg chg="mod">
          <ac:chgData name="James Williams" userId="c957a50b-491f-4d94-b4bc-52aca3e2340d" providerId="ADAL" clId="{24AD1EBB-B856-443B-9200-42FCDD6529A9}" dt="2025-11-30T18:13:33.857" v="1770" actId="27636"/>
          <ac:spMkLst>
            <pc:docMk/>
            <pc:sldMk cId="3730201454" sldId="385"/>
            <ac:spMk id="3" creationId="{DCEB263E-DB1B-4BF3-AB36-E0DA3AAE283E}"/>
          </ac:spMkLst>
        </pc:spChg>
      </pc:sldChg>
      <pc:sldChg chg="modSp add mod">
        <pc:chgData name="James Williams" userId="c957a50b-491f-4d94-b4bc-52aca3e2340d" providerId="ADAL" clId="{24AD1EBB-B856-443B-9200-42FCDD6529A9}" dt="2025-11-30T18:13:33.871" v="1771" actId="27636"/>
        <pc:sldMkLst>
          <pc:docMk/>
          <pc:sldMk cId="87014436" sldId="388"/>
        </pc:sldMkLst>
        <pc:spChg chg="mod">
          <ac:chgData name="James Williams" userId="c957a50b-491f-4d94-b4bc-52aca3e2340d" providerId="ADAL" clId="{24AD1EBB-B856-443B-9200-42FCDD6529A9}" dt="2025-11-30T18:13:33.871" v="1771" actId="27636"/>
          <ac:spMkLst>
            <pc:docMk/>
            <pc:sldMk cId="87014436" sldId="388"/>
            <ac:spMk id="3" creationId="{DCEB263E-DB1B-4BF3-AB36-E0DA3AAE283E}"/>
          </ac:spMkLst>
        </pc:spChg>
      </pc:sldChg>
      <pc:sldChg chg="modSp add mod">
        <pc:chgData name="James Williams" userId="c957a50b-491f-4d94-b4bc-52aca3e2340d" providerId="ADAL" clId="{24AD1EBB-B856-443B-9200-42FCDD6529A9}" dt="2025-11-30T18:14:17.327" v="1818" actId="20577"/>
        <pc:sldMkLst>
          <pc:docMk/>
          <pc:sldMk cId="744398321" sldId="397"/>
        </pc:sldMkLst>
        <pc:spChg chg="mod">
          <ac:chgData name="James Williams" userId="c957a50b-491f-4d94-b4bc-52aca3e2340d" providerId="ADAL" clId="{24AD1EBB-B856-443B-9200-42FCDD6529A9}" dt="2025-11-30T18:14:17.327" v="1818" actId="20577"/>
          <ac:spMkLst>
            <pc:docMk/>
            <pc:sldMk cId="744398321" sldId="397"/>
            <ac:spMk id="2" creationId="{7BE8D325-5E99-45EB-99A7-1D35A3979691}"/>
          </ac:spMkLst>
        </pc:spChg>
        <pc:spChg chg="mod">
          <ac:chgData name="James Williams" userId="c957a50b-491f-4d94-b4bc-52aca3e2340d" providerId="ADAL" clId="{24AD1EBB-B856-443B-9200-42FCDD6529A9}" dt="2025-11-30T18:14:14.119" v="1816" actId="113"/>
          <ac:spMkLst>
            <pc:docMk/>
            <pc:sldMk cId="744398321" sldId="397"/>
            <ac:spMk id="3" creationId="{DCEB263E-DB1B-4BF3-AB36-E0DA3AAE283E}"/>
          </ac:spMkLst>
        </pc:spChg>
      </pc:sldChg>
      <pc:sldChg chg="del">
        <pc:chgData name="James Williams" userId="c957a50b-491f-4d94-b4bc-52aca3e2340d" providerId="ADAL" clId="{24AD1EBB-B856-443B-9200-42FCDD6529A9}" dt="2025-11-30T17:38:40.380" v="1101" actId="2696"/>
        <pc:sldMkLst>
          <pc:docMk/>
          <pc:sldMk cId="4045659749" sldId="402"/>
        </pc:sldMkLst>
      </pc:sldChg>
      <pc:sldChg chg="add">
        <pc:chgData name="James Williams" userId="c957a50b-491f-4d94-b4bc-52aca3e2340d" providerId="ADAL" clId="{24AD1EBB-B856-443B-9200-42FCDD6529A9}" dt="2025-11-30T18:13:33.509" v="1758"/>
        <pc:sldMkLst>
          <pc:docMk/>
          <pc:sldMk cId="668289028" sldId="407"/>
        </pc:sldMkLst>
      </pc:sldChg>
      <pc:sldChg chg="del">
        <pc:chgData name="James Williams" userId="c957a50b-491f-4d94-b4bc-52aca3e2340d" providerId="ADAL" clId="{24AD1EBB-B856-443B-9200-42FCDD6529A9}" dt="2025-11-30T17:20:58.524" v="267" actId="2696"/>
        <pc:sldMkLst>
          <pc:docMk/>
          <pc:sldMk cId="1741775186" sldId="411"/>
        </pc:sldMkLst>
      </pc:sldChg>
      <pc:sldChg chg="add">
        <pc:chgData name="James Williams" userId="c957a50b-491f-4d94-b4bc-52aca3e2340d" providerId="ADAL" clId="{24AD1EBB-B856-443B-9200-42FCDD6529A9}" dt="2025-11-30T18:13:33.509" v="1758"/>
        <pc:sldMkLst>
          <pc:docMk/>
          <pc:sldMk cId="2505506904" sldId="412"/>
        </pc:sldMkLst>
      </pc:sldChg>
      <pc:sldChg chg="modSp mod ord">
        <pc:chgData name="James Williams" userId="c957a50b-491f-4d94-b4bc-52aca3e2340d" providerId="ADAL" clId="{24AD1EBB-B856-443B-9200-42FCDD6529A9}" dt="2025-11-30T17:28:07.120" v="311" actId="113"/>
        <pc:sldMkLst>
          <pc:docMk/>
          <pc:sldMk cId="377649920" sldId="415"/>
        </pc:sldMkLst>
        <pc:spChg chg="mod">
          <ac:chgData name="James Williams" userId="c957a50b-491f-4d94-b4bc-52aca3e2340d" providerId="ADAL" clId="{24AD1EBB-B856-443B-9200-42FCDD6529A9}" dt="2025-11-30T17:28:07.120" v="311" actId="113"/>
          <ac:spMkLst>
            <pc:docMk/>
            <pc:sldMk cId="377649920" sldId="415"/>
            <ac:spMk id="2" creationId="{00000000-0000-0000-0000-000000000000}"/>
          </ac:spMkLst>
        </pc:spChg>
      </pc:sldChg>
      <pc:sldChg chg="del">
        <pc:chgData name="James Williams" userId="c957a50b-491f-4d94-b4bc-52aca3e2340d" providerId="ADAL" clId="{24AD1EBB-B856-443B-9200-42FCDD6529A9}" dt="2025-11-30T17:20:58.524" v="267" actId="2696"/>
        <pc:sldMkLst>
          <pc:docMk/>
          <pc:sldMk cId="1708249543" sldId="416"/>
        </pc:sldMkLst>
      </pc:sldChg>
      <pc:sldChg chg="add del">
        <pc:chgData name="James Williams" userId="c957a50b-491f-4d94-b4bc-52aca3e2340d" providerId="ADAL" clId="{24AD1EBB-B856-443B-9200-42FCDD6529A9}" dt="2025-11-30T18:13:37.925" v="1774" actId="2696"/>
        <pc:sldMkLst>
          <pc:docMk/>
          <pc:sldMk cId="1480690693" sldId="492"/>
        </pc:sldMkLst>
      </pc:sldChg>
      <pc:sldChg chg="modSp add mod">
        <pc:chgData name="James Williams" userId="c957a50b-491f-4d94-b4bc-52aca3e2340d" providerId="ADAL" clId="{24AD1EBB-B856-443B-9200-42FCDD6529A9}" dt="2025-11-30T18:15:24.680" v="1836" actId="1076"/>
        <pc:sldMkLst>
          <pc:docMk/>
          <pc:sldMk cId="1216292199" sldId="493"/>
        </pc:sldMkLst>
        <pc:spChg chg="mod">
          <ac:chgData name="James Williams" userId="c957a50b-491f-4d94-b4bc-52aca3e2340d" providerId="ADAL" clId="{24AD1EBB-B856-443B-9200-42FCDD6529A9}" dt="2025-11-30T18:15:24.680" v="1836" actId="1076"/>
          <ac:spMkLst>
            <pc:docMk/>
            <pc:sldMk cId="1216292199" sldId="493"/>
            <ac:spMk id="2" creationId="{7BE8D325-5E99-45EB-99A7-1D35A3979691}"/>
          </ac:spMkLst>
        </pc:spChg>
        <pc:spChg chg="mod">
          <ac:chgData name="James Williams" userId="c957a50b-491f-4d94-b4bc-52aca3e2340d" providerId="ADAL" clId="{24AD1EBB-B856-443B-9200-42FCDD6529A9}" dt="2025-11-30T18:13:33.782" v="1764" actId="27636"/>
          <ac:spMkLst>
            <pc:docMk/>
            <pc:sldMk cId="1216292199" sldId="493"/>
            <ac:spMk id="3" creationId="{DCEB263E-DB1B-4BF3-AB36-E0DA3AAE283E}"/>
          </ac:spMkLst>
        </pc:spChg>
      </pc:sldChg>
      <pc:sldChg chg="modSp add mod">
        <pc:chgData name="James Williams" userId="c957a50b-491f-4d94-b4bc-52aca3e2340d" providerId="ADAL" clId="{24AD1EBB-B856-443B-9200-42FCDD6529A9}" dt="2025-11-30T18:15:35.841" v="1838" actId="1076"/>
        <pc:sldMkLst>
          <pc:docMk/>
          <pc:sldMk cId="3339063969" sldId="494"/>
        </pc:sldMkLst>
        <pc:spChg chg="mod">
          <ac:chgData name="James Williams" userId="c957a50b-491f-4d94-b4bc-52aca3e2340d" providerId="ADAL" clId="{24AD1EBB-B856-443B-9200-42FCDD6529A9}" dt="2025-11-30T18:15:35.841" v="1838" actId="1076"/>
          <ac:spMkLst>
            <pc:docMk/>
            <pc:sldMk cId="3339063969" sldId="494"/>
            <ac:spMk id="2" creationId="{BDC258E8-DC4B-48E8-A96D-2A529D17402D}"/>
          </ac:spMkLst>
        </pc:spChg>
        <pc:spChg chg="mod">
          <ac:chgData name="James Williams" userId="c957a50b-491f-4d94-b4bc-52aca3e2340d" providerId="ADAL" clId="{24AD1EBB-B856-443B-9200-42FCDD6529A9}" dt="2025-11-30T18:13:33.798" v="1766" actId="27636"/>
          <ac:spMkLst>
            <pc:docMk/>
            <pc:sldMk cId="3339063969" sldId="494"/>
            <ac:spMk id="3" creationId="{41FBCC02-860A-4B06-8761-CEAF7ED2A0C0}"/>
          </ac:spMkLst>
        </pc:spChg>
      </pc:sldChg>
      <pc:sldChg chg="modSp add mod">
        <pc:chgData name="James Williams" userId="c957a50b-491f-4d94-b4bc-52aca3e2340d" providerId="ADAL" clId="{24AD1EBB-B856-443B-9200-42FCDD6529A9}" dt="2025-11-30T18:15:29.160" v="1837" actId="1076"/>
        <pc:sldMkLst>
          <pc:docMk/>
          <pc:sldMk cId="1249208071" sldId="495"/>
        </pc:sldMkLst>
        <pc:spChg chg="mod">
          <ac:chgData name="James Williams" userId="c957a50b-491f-4d94-b4bc-52aca3e2340d" providerId="ADAL" clId="{24AD1EBB-B856-443B-9200-42FCDD6529A9}" dt="2025-11-30T18:15:29.160" v="1837" actId="1076"/>
          <ac:spMkLst>
            <pc:docMk/>
            <pc:sldMk cId="1249208071" sldId="495"/>
            <ac:spMk id="2" creationId="{BDC258E8-DC4B-48E8-A96D-2A529D17402D}"/>
          </ac:spMkLst>
        </pc:spChg>
        <pc:spChg chg="mod">
          <ac:chgData name="James Williams" userId="c957a50b-491f-4d94-b4bc-52aca3e2340d" providerId="ADAL" clId="{24AD1EBB-B856-443B-9200-42FCDD6529A9}" dt="2025-11-30T18:13:33.792" v="1765" actId="27636"/>
          <ac:spMkLst>
            <pc:docMk/>
            <pc:sldMk cId="1249208071" sldId="495"/>
            <ac:spMk id="3" creationId="{41FBCC02-860A-4B06-8761-CEAF7ED2A0C0}"/>
          </ac:spMkLst>
        </pc:spChg>
      </pc:sldChg>
      <pc:sldChg chg="modSp add mod">
        <pc:chgData name="James Williams" userId="c957a50b-491f-4d94-b4bc-52aca3e2340d" providerId="ADAL" clId="{24AD1EBB-B856-443B-9200-42FCDD6529A9}" dt="2025-11-30T18:15:00.231" v="1827" actId="1076"/>
        <pc:sldMkLst>
          <pc:docMk/>
          <pc:sldMk cId="834374052" sldId="496"/>
        </pc:sldMkLst>
        <pc:spChg chg="mod">
          <ac:chgData name="James Williams" userId="c957a50b-491f-4d94-b4bc-52aca3e2340d" providerId="ADAL" clId="{24AD1EBB-B856-443B-9200-42FCDD6529A9}" dt="2025-11-30T18:14:57.233" v="1826" actId="1076"/>
          <ac:spMkLst>
            <pc:docMk/>
            <pc:sldMk cId="834374052" sldId="496"/>
            <ac:spMk id="2" creationId="{F9E41197-7251-4F18-94BE-5DB9E5C0D202}"/>
          </ac:spMkLst>
        </pc:spChg>
        <pc:spChg chg="mod">
          <ac:chgData name="James Williams" userId="c957a50b-491f-4d94-b4bc-52aca3e2340d" providerId="ADAL" clId="{24AD1EBB-B856-443B-9200-42FCDD6529A9}" dt="2025-11-30T18:15:00.231" v="1827" actId="1076"/>
          <ac:spMkLst>
            <pc:docMk/>
            <pc:sldMk cId="834374052" sldId="496"/>
            <ac:spMk id="3" creationId="{CB76AF45-2367-45C2-AF9A-2240EC13C342}"/>
          </ac:spMkLst>
        </pc:spChg>
      </pc:sldChg>
      <pc:sldChg chg="modSp add mod">
        <pc:chgData name="James Williams" userId="c957a50b-491f-4d94-b4bc-52aca3e2340d" providerId="ADAL" clId="{24AD1EBB-B856-443B-9200-42FCDD6529A9}" dt="2025-11-30T18:16:54.716" v="1887" actId="1076"/>
        <pc:sldMkLst>
          <pc:docMk/>
          <pc:sldMk cId="1554631661" sldId="499"/>
        </pc:sldMkLst>
        <pc:spChg chg="mod">
          <ac:chgData name="James Williams" userId="c957a50b-491f-4d94-b4bc-52aca3e2340d" providerId="ADAL" clId="{24AD1EBB-B856-443B-9200-42FCDD6529A9}" dt="2025-11-30T18:16:54.716" v="1887" actId="1076"/>
          <ac:spMkLst>
            <pc:docMk/>
            <pc:sldMk cId="1554631661" sldId="499"/>
            <ac:spMk id="2" creationId="{7BE8D325-5E99-45EB-99A7-1D35A3979691}"/>
          </ac:spMkLst>
        </pc:spChg>
        <pc:spChg chg="mod">
          <ac:chgData name="James Williams" userId="c957a50b-491f-4d94-b4bc-52aca3e2340d" providerId="ADAL" clId="{24AD1EBB-B856-443B-9200-42FCDD6529A9}" dt="2025-11-30T18:13:33.880" v="1772" actId="27636"/>
          <ac:spMkLst>
            <pc:docMk/>
            <pc:sldMk cId="1554631661" sldId="499"/>
            <ac:spMk id="18" creationId="{B478280E-33DB-4605-9714-7920CC82AE05}"/>
          </ac:spMkLst>
        </pc:spChg>
      </pc:sldChg>
      <pc:sldChg chg="delSp add setBg delDesignElem">
        <pc:chgData name="James Williams" userId="c957a50b-491f-4d94-b4bc-52aca3e2340d" providerId="ADAL" clId="{24AD1EBB-B856-443B-9200-42FCDD6529A9}" dt="2025-11-30T18:13:33.509" v="1758"/>
        <pc:sldMkLst>
          <pc:docMk/>
          <pc:sldMk cId="3423363753" sldId="500"/>
        </pc:sldMkLst>
      </pc:sldChg>
      <pc:sldChg chg="addSp modSp add mod">
        <pc:chgData name="James Williams" userId="c957a50b-491f-4d94-b4bc-52aca3e2340d" providerId="ADAL" clId="{24AD1EBB-B856-443B-9200-42FCDD6529A9}" dt="2025-11-30T18:17:15.820" v="1901" actId="20577"/>
        <pc:sldMkLst>
          <pc:docMk/>
          <pc:sldMk cId="3012059240" sldId="501"/>
        </pc:sldMkLst>
        <pc:spChg chg="add mod">
          <ac:chgData name="James Williams" userId="c957a50b-491f-4d94-b4bc-52aca3e2340d" providerId="ADAL" clId="{24AD1EBB-B856-443B-9200-42FCDD6529A9}" dt="2025-11-30T18:17:15.820" v="1901" actId="20577"/>
          <ac:spMkLst>
            <pc:docMk/>
            <pc:sldMk cId="3012059240" sldId="501"/>
            <ac:spMk id="4" creationId="{2E5AB840-5D8D-FEBD-8581-CB57AF05A319}"/>
          </ac:spMkLst>
        </pc:spChg>
      </pc:sldChg>
      <pc:sldChg chg="modSp add mod">
        <pc:chgData name="James Williams" userId="c957a50b-491f-4d94-b4bc-52aca3e2340d" providerId="ADAL" clId="{24AD1EBB-B856-443B-9200-42FCDD6529A9}" dt="2025-11-30T18:15:19.145" v="1835" actId="1076"/>
        <pc:sldMkLst>
          <pc:docMk/>
          <pc:sldMk cId="715542307" sldId="503"/>
        </pc:sldMkLst>
        <pc:spChg chg="mod">
          <ac:chgData name="James Williams" userId="c957a50b-491f-4d94-b4bc-52aca3e2340d" providerId="ADAL" clId="{24AD1EBB-B856-443B-9200-42FCDD6529A9}" dt="2025-11-30T18:15:08.032" v="1832" actId="1076"/>
          <ac:spMkLst>
            <pc:docMk/>
            <pc:sldMk cId="715542307" sldId="503"/>
            <ac:spMk id="2" creationId="{DEFBE639-29ED-4E7F-AB02-F88860CBAB45}"/>
          </ac:spMkLst>
        </pc:spChg>
        <pc:spChg chg="mod">
          <ac:chgData name="James Williams" userId="c957a50b-491f-4d94-b4bc-52aca3e2340d" providerId="ADAL" clId="{24AD1EBB-B856-443B-9200-42FCDD6529A9}" dt="2025-11-30T18:15:19.145" v="1835" actId="1076"/>
          <ac:spMkLst>
            <pc:docMk/>
            <pc:sldMk cId="715542307" sldId="503"/>
            <ac:spMk id="3" creationId="{DF10E2BB-B728-48E4-B471-83BD63A49210}"/>
          </ac:spMkLst>
        </pc:spChg>
        <pc:picChg chg="mod">
          <ac:chgData name="James Williams" userId="c957a50b-491f-4d94-b4bc-52aca3e2340d" providerId="ADAL" clId="{24AD1EBB-B856-443B-9200-42FCDD6529A9}" dt="2025-11-30T18:15:14.024" v="1834" actId="1076"/>
          <ac:picMkLst>
            <pc:docMk/>
            <pc:sldMk cId="715542307" sldId="503"/>
            <ac:picMk id="5" creationId="{9780DC60-593C-4E69-81DD-28EAAA4D39A5}"/>
          </ac:picMkLst>
        </pc:picChg>
      </pc:sldChg>
      <pc:sldChg chg="modSp add mod">
        <pc:chgData name="James Williams" userId="c957a50b-491f-4d94-b4bc-52aca3e2340d" providerId="ADAL" clId="{24AD1EBB-B856-443B-9200-42FCDD6529A9}" dt="2025-11-30T18:18:01.844" v="1919" actId="1076"/>
        <pc:sldMkLst>
          <pc:docMk/>
          <pc:sldMk cId="1458509972" sldId="508"/>
        </pc:sldMkLst>
        <pc:spChg chg="mod">
          <ac:chgData name="James Williams" userId="c957a50b-491f-4d94-b4bc-52aca3e2340d" providerId="ADAL" clId="{24AD1EBB-B856-443B-9200-42FCDD6529A9}" dt="2025-11-30T18:17:53.590" v="1917" actId="1076"/>
          <ac:spMkLst>
            <pc:docMk/>
            <pc:sldMk cId="1458509972" sldId="508"/>
            <ac:spMk id="2" creationId="{81A44ECC-155C-4FF9-9137-1E3CE151E08B}"/>
          </ac:spMkLst>
        </pc:spChg>
        <pc:spChg chg="mod">
          <ac:chgData name="James Williams" userId="c957a50b-491f-4d94-b4bc-52aca3e2340d" providerId="ADAL" clId="{24AD1EBB-B856-443B-9200-42FCDD6529A9}" dt="2025-11-30T18:18:01.844" v="1919" actId="1076"/>
          <ac:spMkLst>
            <pc:docMk/>
            <pc:sldMk cId="1458509972" sldId="508"/>
            <ac:spMk id="3" creationId="{0B9FB04C-8479-4B6E-A4D1-9C6B3A0418C1}"/>
          </ac:spMkLst>
        </pc:spChg>
      </pc:sldChg>
      <pc:sldChg chg="del">
        <pc:chgData name="James Williams" userId="c957a50b-491f-4d94-b4bc-52aca3e2340d" providerId="ADAL" clId="{24AD1EBB-B856-443B-9200-42FCDD6529A9}" dt="2025-11-30T17:38:40.380" v="1101" actId="2696"/>
        <pc:sldMkLst>
          <pc:docMk/>
          <pc:sldMk cId="3865561618" sldId="515"/>
        </pc:sldMkLst>
      </pc:sldChg>
      <pc:sldChg chg="del">
        <pc:chgData name="James Williams" userId="c957a50b-491f-4d94-b4bc-52aca3e2340d" providerId="ADAL" clId="{24AD1EBB-B856-443B-9200-42FCDD6529A9}" dt="2025-11-30T17:38:40.380" v="1101" actId="2696"/>
        <pc:sldMkLst>
          <pc:docMk/>
          <pc:sldMk cId="706618107" sldId="516"/>
        </pc:sldMkLst>
      </pc:sldChg>
      <pc:sldChg chg="del">
        <pc:chgData name="James Williams" userId="c957a50b-491f-4d94-b4bc-52aca3e2340d" providerId="ADAL" clId="{24AD1EBB-B856-443B-9200-42FCDD6529A9}" dt="2025-11-30T17:38:40.380" v="1101" actId="2696"/>
        <pc:sldMkLst>
          <pc:docMk/>
          <pc:sldMk cId="1869770938" sldId="517"/>
        </pc:sldMkLst>
      </pc:sldChg>
      <pc:sldChg chg="del">
        <pc:chgData name="James Williams" userId="c957a50b-491f-4d94-b4bc-52aca3e2340d" providerId="ADAL" clId="{24AD1EBB-B856-443B-9200-42FCDD6529A9}" dt="2025-11-30T17:38:40.380" v="1101" actId="2696"/>
        <pc:sldMkLst>
          <pc:docMk/>
          <pc:sldMk cId="3824841205" sldId="519"/>
        </pc:sldMkLst>
      </pc:sldChg>
      <pc:sldChg chg="del">
        <pc:chgData name="James Williams" userId="c957a50b-491f-4d94-b4bc-52aca3e2340d" providerId="ADAL" clId="{24AD1EBB-B856-443B-9200-42FCDD6529A9}" dt="2025-11-30T17:38:40.380" v="1101" actId="2696"/>
        <pc:sldMkLst>
          <pc:docMk/>
          <pc:sldMk cId="3063679924" sldId="520"/>
        </pc:sldMkLst>
      </pc:sldChg>
      <pc:sldChg chg="del">
        <pc:chgData name="James Williams" userId="c957a50b-491f-4d94-b4bc-52aca3e2340d" providerId="ADAL" clId="{24AD1EBB-B856-443B-9200-42FCDD6529A9}" dt="2025-11-30T17:38:40.380" v="1101" actId="2696"/>
        <pc:sldMkLst>
          <pc:docMk/>
          <pc:sldMk cId="2487128675" sldId="523"/>
        </pc:sldMkLst>
      </pc:sldChg>
      <pc:sldChg chg="del">
        <pc:chgData name="James Williams" userId="c957a50b-491f-4d94-b4bc-52aca3e2340d" providerId="ADAL" clId="{24AD1EBB-B856-443B-9200-42FCDD6529A9}" dt="2025-11-30T17:38:40.380" v="1101" actId="2696"/>
        <pc:sldMkLst>
          <pc:docMk/>
          <pc:sldMk cId="777276582" sldId="547"/>
        </pc:sldMkLst>
      </pc:sldChg>
      <pc:sldChg chg="del">
        <pc:chgData name="James Williams" userId="c957a50b-491f-4d94-b4bc-52aca3e2340d" providerId="ADAL" clId="{24AD1EBB-B856-443B-9200-42FCDD6529A9}" dt="2025-11-30T17:38:40.380" v="1101" actId="2696"/>
        <pc:sldMkLst>
          <pc:docMk/>
          <pc:sldMk cId="606689372" sldId="548"/>
        </pc:sldMkLst>
      </pc:sldChg>
      <pc:sldChg chg="del">
        <pc:chgData name="James Williams" userId="c957a50b-491f-4d94-b4bc-52aca3e2340d" providerId="ADAL" clId="{24AD1EBB-B856-443B-9200-42FCDD6529A9}" dt="2025-11-30T17:38:40.380" v="1101" actId="2696"/>
        <pc:sldMkLst>
          <pc:docMk/>
          <pc:sldMk cId="3419366989" sldId="550"/>
        </pc:sldMkLst>
      </pc:sldChg>
      <pc:sldChg chg="del">
        <pc:chgData name="James Williams" userId="c957a50b-491f-4d94-b4bc-52aca3e2340d" providerId="ADAL" clId="{24AD1EBB-B856-443B-9200-42FCDD6529A9}" dt="2025-11-30T17:38:40.380" v="1101" actId="2696"/>
        <pc:sldMkLst>
          <pc:docMk/>
          <pc:sldMk cId="247854926" sldId="554"/>
        </pc:sldMkLst>
      </pc:sldChg>
      <pc:sldChg chg="del">
        <pc:chgData name="James Williams" userId="c957a50b-491f-4d94-b4bc-52aca3e2340d" providerId="ADAL" clId="{24AD1EBB-B856-443B-9200-42FCDD6529A9}" dt="2025-11-30T17:38:40.380" v="1101" actId="2696"/>
        <pc:sldMkLst>
          <pc:docMk/>
          <pc:sldMk cId="1989648899" sldId="555"/>
        </pc:sldMkLst>
      </pc:sldChg>
      <pc:sldChg chg="modSp add del mod">
        <pc:chgData name="James Williams" userId="c957a50b-491f-4d94-b4bc-52aca3e2340d" providerId="ADAL" clId="{24AD1EBB-B856-443B-9200-42FCDD6529A9}" dt="2025-11-30T18:15:39.529" v="1839" actId="2696"/>
        <pc:sldMkLst>
          <pc:docMk/>
          <pc:sldMk cId="3829277954" sldId="557"/>
        </pc:sldMkLst>
      </pc:sldChg>
      <pc:sldChg chg="del">
        <pc:chgData name="James Williams" userId="c957a50b-491f-4d94-b4bc-52aca3e2340d" providerId="ADAL" clId="{24AD1EBB-B856-443B-9200-42FCDD6529A9}" dt="2025-11-30T17:21:05.541" v="268" actId="2696"/>
        <pc:sldMkLst>
          <pc:docMk/>
          <pc:sldMk cId="0" sldId="567"/>
        </pc:sldMkLst>
      </pc:sldChg>
      <pc:sldChg chg="del">
        <pc:chgData name="James Williams" userId="c957a50b-491f-4d94-b4bc-52aca3e2340d" providerId="ADAL" clId="{24AD1EBB-B856-443B-9200-42FCDD6529A9}" dt="2025-11-30T17:21:05.541" v="268" actId="2696"/>
        <pc:sldMkLst>
          <pc:docMk/>
          <pc:sldMk cId="0" sldId="568"/>
        </pc:sldMkLst>
      </pc:sldChg>
      <pc:sldChg chg="del">
        <pc:chgData name="James Williams" userId="c957a50b-491f-4d94-b4bc-52aca3e2340d" providerId="ADAL" clId="{24AD1EBB-B856-443B-9200-42FCDD6529A9}" dt="2025-11-30T17:38:40.380" v="1101" actId="2696"/>
        <pc:sldMkLst>
          <pc:docMk/>
          <pc:sldMk cId="2316480918" sldId="569"/>
        </pc:sldMkLst>
      </pc:sldChg>
      <pc:sldChg chg="del">
        <pc:chgData name="James Williams" userId="c957a50b-491f-4d94-b4bc-52aca3e2340d" providerId="ADAL" clId="{24AD1EBB-B856-443B-9200-42FCDD6529A9}" dt="2025-11-30T17:21:05.541" v="268" actId="2696"/>
        <pc:sldMkLst>
          <pc:docMk/>
          <pc:sldMk cId="3104205917" sldId="572"/>
        </pc:sldMkLst>
      </pc:sldChg>
      <pc:sldChg chg="del">
        <pc:chgData name="James Williams" userId="c957a50b-491f-4d94-b4bc-52aca3e2340d" providerId="ADAL" clId="{24AD1EBB-B856-443B-9200-42FCDD6529A9}" dt="2025-11-30T17:20:58.524" v="267" actId="2696"/>
        <pc:sldMkLst>
          <pc:docMk/>
          <pc:sldMk cId="2228986625" sldId="573"/>
        </pc:sldMkLst>
      </pc:sldChg>
      <pc:sldChg chg="del">
        <pc:chgData name="James Williams" userId="c957a50b-491f-4d94-b4bc-52aca3e2340d" providerId="ADAL" clId="{24AD1EBB-B856-443B-9200-42FCDD6529A9}" dt="2025-11-30T17:38:40.380" v="1101" actId="2696"/>
        <pc:sldMkLst>
          <pc:docMk/>
          <pc:sldMk cId="1760125885" sldId="582"/>
        </pc:sldMkLst>
      </pc:sldChg>
      <pc:sldChg chg="del">
        <pc:chgData name="James Williams" userId="c957a50b-491f-4d94-b4bc-52aca3e2340d" providerId="ADAL" clId="{24AD1EBB-B856-443B-9200-42FCDD6529A9}" dt="2025-11-30T17:38:40.380" v="1101" actId="2696"/>
        <pc:sldMkLst>
          <pc:docMk/>
          <pc:sldMk cId="875065699" sldId="592"/>
        </pc:sldMkLst>
      </pc:sldChg>
      <pc:sldChg chg="del">
        <pc:chgData name="James Williams" userId="c957a50b-491f-4d94-b4bc-52aca3e2340d" providerId="ADAL" clId="{24AD1EBB-B856-443B-9200-42FCDD6529A9}" dt="2025-11-30T17:38:40.380" v="1101" actId="2696"/>
        <pc:sldMkLst>
          <pc:docMk/>
          <pc:sldMk cId="2489772431" sldId="646"/>
        </pc:sldMkLst>
      </pc:sldChg>
      <pc:sldChg chg="del">
        <pc:chgData name="James Williams" userId="c957a50b-491f-4d94-b4bc-52aca3e2340d" providerId="ADAL" clId="{24AD1EBB-B856-443B-9200-42FCDD6529A9}" dt="2025-11-30T17:38:40.380" v="1101" actId="2696"/>
        <pc:sldMkLst>
          <pc:docMk/>
          <pc:sldMk cId="1882785785" sldId="694"/>
        </pc:sldMkLst>
      </pc:sldChg>
      <pc:sldChg chg="modSp mod">
        <pc:chgData name="James Williams" userId="c957a50b-491f-4d94-b4bc-52aca3e2340d" providerId="ADAL" clId="{24AD1EBB-B856-443B-9200-42FCDD6529A9}" dt="2025-11-30T17:54:09.256" v="1724" actId="15"/>
        <pc:sldMkLst>
          <pc:docMk/>
          <pc:sldMk cId="3665044537" sldId="726"/>
        </pc:sldMkLst>
        <pc:spChg chg="mod">
          <ac:chgData name="James Williams" userId="c957a50b-491f-4d94-b4bc-52aca3e2340d" providerId="ADAL" clId="{24AD1EBB-B856-443B-9200-42FCDD6529A9}" dt="2025-11-30T17:54:09.256" v="1724" actId="15"/>
          <ac:spMkLst>
            <pc:docMk/>
            <pc:sldMk cId="3665044537" sldId="726"/>
            <ac:spMk id="3" creationId="{7DE1FE5E-F479-6E95-B44B-FD71112E9715}"/>
          </ac:spMkLst>
        </pc:spChg>
      </pc:sldChg>
      <pc:sldChg chg="del">
        <pc:chgData name="James Williams" userId="c957a50b-491f-4d94-b4bc-52aca3e2340d" providerId="ADAL" clId="{24AD1EBB-B856-443B-9200-42FCDD6529A9}" dt="2025-11-30T17:38:40.380" v="1101" actId="2696"/>
        <pc:sldMkLst>
          <pc:docMk/>
          <pc:sldMk cId="3863818148" sldId="728"/>
        </pc:sldMkLst>
      </pc:sldChg>
      <pc:sldChg chg="del">
        <pc:chgData name="James Williams" userId="c957a50b-491f-4d94-b4bc-52aca3e2340d" providerId="ADAL" clId="{24AD1EBB-B856-443B-9200-42FCDD6529A9}" dt="2025-11-30T17:38:40.380" v="1101" actId="2696"/>
        <pc:sldMkLst>
          <pc:docMk/>
          <pc:sldMk cId="3267158725" sldId="729"/>
        </pc:sldMkLst>
      </pc:sldChg>
      <pc:sldChg chg="del">
        <pc:chgData name="James Williams" userId="c957a50b-491f-4d94-b4bc-52aca3e2340d" providerId="ADAL" clId="{24AD1EBB-B856-443B-9200-42FCDD6529A9}" dt="2025-11-30T17:38:40.380" v="1101" actId="2696"/>
        <pc:sldMkLst>
          <pc:docMk/>
          <pc:sldMk cId="2370978732" sldId="730"/>
        </pc:sldMkLst>
      </pc:sldChg>
      <pc:sldChg chg="del">
        <pc:chgData name="James Williams" userId="c957a50b-491f-4d94-b4bc-52aca3e2340d" providerId="ADAL" clId="{24AD1EBB-B856-443B-9200-42FCDD6529A9}" dt="2025-11-30T17:38:40.380" v="1101" actId="2696"/>
        <pc:sldMkLst>
          <pc:docMk/>
          <pc:sldMk cId="3261832970" sldId="731"/>
        </pc:sldMkLst>
      </pc:sldChg>
      <pc:sldChg chg="del">
        <pc:chgData name="James Williams" userId="c957a50b-491f-4d94-b4bc-52aca3e2340d" providerId="ADAL" clId="{24AD1EBB-B856-443B-9200-42FCDD6529A9}" dt="2025-11-30T17:20:58.524" v="267" actId="2696"/>
        <pc:sldMkLst>
          <pc:docMk/>
          <pc:sldMk cId="3655031848" sldId="736"/>
        </pc:sldMkLst>
      </pc:sldChg>
      <pc:sldChg chg="del">
        <pc:chgData name="James Williams" userId="c957a50b-491f-4d94-b4bc-52aca3e2340d" providerId="ADAL" clId="{24AD1EBB-B856-443B-9200-42FCDD6529A9}" dt="2025-11-30T17:38:40.380" v="1101" actId="2696"/>
        <pc:sldMkLst>
          <pc:docMk/>
          <pc:sldMk cId="423970025" sldId="737"/>
        </pc:sldMkLst>
      </pc:sldChg>
      <pc:sldChg chg="modSp mod">
        <pc:chgData name="James Williams" userId="c957a50b-491f-4d94-b4bc-52aca3e2340d" providerId="ADAL" clId="{24AD1EBB-B856-443B-9200-42FCDD6529A9}" dt="2025-11-30T17:45:42.867" v="1331" actId="20577"/>
        <pc:sldMkLst>
          <pc:docMk/>
          <pc:sldMk cId="2019794842" sldId="738"/>
        </pc:sldMkLst>
        <pc:spChg chg="mod">
          <ac:chgData name="James Williams" userId="c957a50b-491f-4d94-b4bc-52aca3e2340d" providerId="ADAL" clId="{24AD1EBB-B856-443B-9200-42FCDD6529A9}" dt="2025-11-30T17:45:42.867" v="1331" actId="20577"/>
          <ac:spMkLst>
            <pc:docMk/>
            <pc:sldMk cId="2019794842" sldId="738"/>
            <ac:spMk id="2" creationId="{52C4903B-4BE2-4039-9FAB-CFA6B8135BBD}"/>
          </ac:spMkLst>
        </pc:spChg>
      </pc:sldChg>
      <pc:sldChg chg="modSp mod">
        <pc:chgData name="James Williams" userId="c957a50b-491f-4d94-b4bc-52aca3e2340d" providerId="ADAL" clId="{24AD1EBB-B856-443B-9200-42FCDD6529A9}" dt="2025-11-30T17:27:52.104" v="310" actId="20577"/>
        <pc:sldMkLst>
          <pc:docMk/>
          <pc:sldMk cId="3126037791" sldId="743"/>
        </pc:sldMkLst>
        <pc:spChg chg="mod">
          <ac:chgData name="James Williams" userId="c957a50b-491f-4d94-b4bc-52aca3e2340d" providerId="ADAL" clId="{24AD1EBB-B856-443B-9200-42FCDD6529A9}" dt="2025-11-30T17:27:52.104" v="310" actId="20577"/>
          <ac:spMkLst>
            <pc:docMk/>
            <pc:sldMk cId="3126037791" sldId="743"/>
            <ac:spMk id="2" creationId="{52C4903B-4BE2-4039-9FAB-CFA6B8135BBD}"/>
          </ac:spMkLst>
        </pc:spChg>
      </pc:sldChg>
      <pc:sldChg chg="modSp mod">
        <pc:chgData name="James Williams" userId="c957a50b-491f-4d94-b4bc-52aca3e2340d" providerId="ADAL" clId="{24AD1EBB-B856-443B-9200-42FCDD6529A9}" dt="2025-11-30T17:37:51.395" v="1100" actId="20577"/>
        <pc:sldMkLst>
          <pc:docMk/>
          <pc:sldMk cId="136409715" sldId="744"/>
        </pc:sldMkLst>
        <pc:spChg chg="mod">
          <ac:chgData name="James Williams" userId="c957a50b-491f-4d94-b4bc-52aca3e2340d" providerId="ADAL" clId="{24AD1EBB-B856-443B-9200-42FCDD6529A9}" dt="2025-11-30T17:37:51.395" v="1100" actId="20577"/>
          <ac:spMkLst>
            <pc:docMk/>
            <pc:sldMk cId="136409715" sldId="744"/>
            <ac:spMk id="2" creationId="{E5267CDF-80B7-F1F6-1121-6175723D2C8E}"/>
          </ac:spMkLst>
        </pc:spChg>
        <pc:spChg chg="mod">
          <ac:chgData name="James Williams" userId="c957a50b-491f-4d94-b4bc-52aca3e2340d" providerId="ADAL" clId="{24AD1EBB-B856-443B-9200-42FCDD6529A9}" dt="2025-11-30T17:28:57.096" v="323" actId="20577"/>
          <ac:spMkLst>
            <pc:docMk/>
            <pc:sldMk cId="136409715" sldId="744"/>
            <ac:spMk id="3" creationId="{999D7A6B-4B46-A523-141E-3B41502D247E}"/>
          </ac:spMkLst>
        </pc:spChg>
      </pc:sldChg>
      <pc:sldChg chg="modSp mod">
        <pc:chgData name="James Williams" userId="c957a50b-491f-4d94-b4bc-52aca3e2340d" providerId="ADAL" clId="{24AD1EBB-B856-443B-9200-42FCDD6529A9}" dt="2025-12-09T17:02:03.433" v="2768" actId="13926"/>
        <pc:sldMkLst>
          <pc:docMk/>
          <pc:sldMk cId="4249008296" sldId="745"/>
        </pc:sldMkLst>
        <pc:spChg chg="mod">
          <ac:chgData name="James Williams" userId="c957a50b-491f-4d94-b4bc-52aca3e2340d" providerId="ADAL" clId="{24AD1EBB-B856-443B-9200-42FCDD6529A9}" dt="2025-11-30T17:29:06.055" v="329" actId="20577"/>
          <ac:spMkLst>
            <pc:docMk/>
            <pc:sldMk cId="4249008296" sldId="745"/>
            <ac:spMk id="2" creationId="{E5267CDF-80B7-F1F6-1121-6175723D2C8E}"/>
          </ac:spMkLst>
        </pc:spChg>
        <pc:spChg chg="mod">
          <ac:chgData name="James Williams" userId="c957a50b-491f-4d94-b4bc-52aca3e2340d" providerId="ADAL" clId="{24AD1EBB-B856-443B-9200-42FCDD6529A9}" dt="2025-12-09T17:02:03.433" v="2768" actId="13926"/>
          <ac:spMkLst>
            <pc:docMk/>
            <pc:sldMk cId="4249008296" sldId="745"/>
            <ac:spMk id="3" creationId="{999D7A6B-4B46-A523-141E-3B41502D247E}"/>
          </ac:spMkLst>
        </pc:spChg>
      </pc:sldChg>
      <pc:sldChg chg="addSp delSp modSp add del mod modNotesTx">
        <pc:chgData name="James Williams" userId="c957a50b-491f-4d94-b4bc-52aca3e2340d" providerId="ADAL" clId="{24AD1EBB-B856-443B-9200-42FCDD6529A9}" dt="2025-12-09T17:43:33.705" v="3689" actId="2696"/>
        <pc:sldMkLst>
          <pc:docMk/>
          <pc:sldMk cId="2771315814" sldId="746"/>
        </pc:sldMkLst>
      </pc:sldChg>
      <pc:sldChg chg="del">
        <pc:chgData name="James Williams" userId="c957a50b-491f-4d94-b4bc-52aca3e2340d" providerId="ADAL" clId="{24AD1EBB-B856-443B-9200-42FCDD6529A9}" dt="2025-12-09T17:28:02.091" v="3321" actId="2696"/>
        <pc:sldMkLst>
          <pc:docMk/>
          <pc:sldMk cId="3084182563" sldId="746"/>
        </pc:sldMkLst>
      </pc:sldChg>
      <pc:sldChg chg="addSp modSp add mod">
        <pc:chgData name="James Williams" userId="c957a50b-491f-4d94-b4bc-52aca3e2340d" providerId="ADAL" clId="{24AD1EBB-B856-443B-9200-42FCDD6529A9}" dt="2025-12-09T17:25:50.088" v="3187" actId="14100"/>
        <pc:sldMkLst>
          <pc:docMk/>
          <pc:sldMk cId="74936853" sldId="872"/>
        </pc:sldMkLst>
        <pc:spChg chg="mod">
          <ac:chgData name="James Williams" userId="c957a50b-491f-4d94-b4bc-52aca3e2340d" providerId="ADAL" clId="{24AD1EBB-B856-443B-9200-42FCDD6529A9}" dt="2025-12-09T17:24:37.755" v="3181" actId="13926"/>
          <ac:spMkLst>
            <pc:docMk/>
            <pc:sldMk cId="74936853" sldId="872"/>
            <ac:spMk id="2" creationId="{308D5166-BD47-DB73-7749-23F0E86BC6DF}"/>
          </ac:spMkLst>
        </pc:spChg>
        <pc:spChg chg="mod">
          <ac:chgData name="James Williams" userId="c957a50b-491f-4d94-b4bc-52aca3e2340d" providerId="ADAL" clId="{24AD1EBB-B856-443B-9200-42FCDD6529A9}" dt="2025-12-09T17:25:50.088" v="3187" actId="14100"/>
          <ac:spMkLst>
            <pc:docMk/>
            <pc:sldMk cId="74936853" sldId="872"/>
            <ac:spMk id="3" creationId="{962A6CC3-3C62-E9D2-86A7-83878BC141D8}"/>
          </ac:spMkLst>
        </pc:spChg>
        <pc:picChg chg="add mod">
          <ac:chgData name="James Williams" userId="c957a50b-491f-4d94-b4bc-52aca3e2340d" providerId="ADAL" clId="{24AD1EBB-B856-443B-9200-42FCDD6529A9}" dt="2025-12-09T17:25:31.380" v="3185" actId="1076"/>
          <ac:picMkLst>
            <pc:docMk/>
            <pc:sldMk cId="74936853" sldId="872"/>
            <ac:picMk id="5" creationId="{F78FCA19-543B-B32E-2E4C-A8A7D6AD175D}"/>
          </ac:picMkLst>
        </pc:picChg>
      </pc:sldChg>
      <pc:sldChg chg="del">
        <pc:chgData name="James Williams" userId="c957a50b-491f-4d94-b4bc-52aca3e2340d" providerId="ADAL" clId="{24AD1EBB-B856-443B-9200-42FCDD6529A9}" dt="2025-12-09T16:37:14.445" v="2274" actId="2696"/>
        <pc:sldMkLst>
          <pc:docMk/>
          <pc:sldMk cId="1072249994" sldId="872"/>
        </pc:sldMkLst>
      </pc:sldChg>
      <pc:sldChg chg="modSp new del mod ord">
        <pc:chgData name="James Williams" userId="c957a50b-491f-4d94-b4bc-52aca3e2340d" providerId="ADAL" clId="{24AD1EBB-B856-443B-9200-42FCDD6529A9}" dt="2025-11-30T17:18:53.464" v="184" actId="2696"/>
        <pc:sldMkLst>
          <pc:docMk/>
          <pc:sldMk cId="3430148285" sldId="873"/>
        </pc:sldMkLst>
      </pc:sldChg>
      <pc:sldChg chg="modSp add del mod">
        <pc:chgData name="James Williams" userId="c957a50b-491f-4d94-b4bc-52aca3e2340d" providerId="ADAL" clId="{24AD1EBB-B856-443B-9200-42FCDD6529A9}" dt="2025-11-30T17:38:40.380" v="1101" actId="2696"/>
        <pc:sldMkLst>
          <pc:docMk/>
          <pc:sldMk cId="4080981776" sldId="875"/>
        </pc:sldMkLst>
      </pc:sldChg>
      <pc:sldChg chg="modSp new mod">
        <pc:chgData name="James Williams" userId="c957a50b-491f-4d94-b4bc-52aca3e2340d" providerId="ADAL" clId="{24AD1EBB-B856-443B-9200-42FCDD6529A9}" dt="2025-12-11T11:18:35.343" v="4123" actId="113"/>
        <pc:sldMkLst>
          <pc:docMk/>
          <pc:sldMk cId="1742751469" sldId="876"/>
        </pc:sldMkLst>
        <pc:spChg chg="mod">
          <ac:chgData name="James Williams" userId="c957a50b-491f-4d94-b4bc-52aca3e2340d" providerId="ADAL" clId="{24AD1EBB-B856-443B-9200-42FCDD6529A9}" dt="2025-12-09T17:27:50.253" v="3320" actId="13926"/>
          <ac:spMkLst>
            <pc:docMk/>
            <pc:sldMk cId="1742751469" sldId="876"/>
            <ac:spMk id="2" creationId="{D03EC9FD-96F1-14D5-93DA-8D55FE7E50CD}"/>
          </ac:spMkLst>
        </pc:spChg>
        <pc:spChg chg="mod">
          <ac:chgData name="James Williams" userId="c957a50b-491f-4d94-b4bc-52aca3e2340d" providerId="ADAL" clId="{24AD1EBB-B856-443B-9200-42FCDD6529A9}" dt="2025-12-11T11:18:35.343" v="4123" actId="113"/>
          <ac:spMkLst>
            <pc:docMk/>
            <pc:sldMk cId="1742751469" sldId="876"/>
            <ac:spMk id="3" creationId="{E3C9EE58-D946-9C4B-B26B-9A8C72CBAC6E}"/>
          </ac:spMkLst>
        </pc:spChg>
      </pc:sldChg>
      <pc:sldChg chg="modSp add del mod">
        <pc:chgData name="James Williams" userId="c957a50b-491f-4d94-b4bc-52aca3e2340d" providerId="ADAL" clId="{24AD1EBB-B856-443B-9200-42FCDD6529A9}" dt="2025-11-30T17:36:32.978" v="1064" actId="2696"/>
        <pc:sldMkLst>
          <pc:docMk/>
          <pc:sldMk cId="175785583" sldId="877"/>
        </pc:sldMkLst>
      </pc:sldChg>
      <pc:sldChg chg="modSp add mod ord">
        <pc:chgData name="James Williams" userId="c957a50b-491f-4d94-b4bc-52aca3e2340d" providerId="ADAL" clId="{24AD1EBB-B856-443B-9200-42FCDD6529A9}" dt="2025-12-09T17:44:42.165" v="3763" actId="12"/>
        <pc:sldMkLst>
          <pc:docMk/>
          <pc:sldMk cId="1167894606" sldId="877"/>
        </pc:sldMkLst>
        <pc:spChg chg="mod">
          <ac:chgData name="James Williams" userId="c957a50b-491f-4d94-b4bc-52aca3e2340d" providerId="ADAL" clId="{24AD1EBB-B856-443B-9200-42FCDD6529A9}" dt="2025-12-09T17:28:54.436" v="3327" actId="13926"/>
          <ac:spMkLst>
            <pc:docMk/>
            <pc:sldMk cId="1167894606" sldId="877"/>
            <ac:spMk id="2" creationId="{2C85EB01-31CF-0EC6-853C-139EFB7D8B08}"/>
          </ac:spMkLst>
        </pc:spChg>
        <pc:spChg chg="mod">
          <ac:chgData name="James Williams" userId="c957a50b-491f-4d94-b4bc-52aca3e2340d" providerId="ADAL" clId="{24AD1EBB-B856-443B-9200-42FCDD6529A9}" dt="2025-12-09T17:44:42.165" v="3763" actId="12"/>
          <ac:spMkLst>
            <pc:docMk/>
            <pc:sldMk cId="1167894606" sldId="877"/>
            <ac:spMk id="3" creationId="{AA3D00F3-2C6A-357F-9CCD-521F50F8EE0D}"/>
          </ac:spMkLst>
        </pc:spChg>
      </pc:sldChg>
      <pc:sldChg chg="modSp add del mod">
        <pc:chgData name="James Williams" userId="c957a50b-491f-4d94-b4bc-52aca3e2340d" providerId="ADAL" clId="{24AD1EBB-B856-443B-9200-42FCDD6529A9}" dt="2025-12-03T17:24:32.282" v="1925" actId="2696"/>
        <pc:sldMkLst>
          <pc:docMk/>
          <pc:sldMk cId="2472052049" sldId="878"/>
        </pc:sldMkLst>
      </pc:sldChg>
      <pc:sldChg chg="modSp add mod">
        <pc:chgData name="James Williams" userId="c957a50b-491f-4d94-b4bc-52aca3e2340d" providerId="ADAL" clId="{24AD1EBB-B856-443B-9200-42FCDD6529A9}" dt="2025-12-09T17:44:59.981" v="3767" actId="12"/>
        <pc:sldMkLst>
          <pc:docMk/>
          <pc:sldMk cId="3832345220" sldId="879"/>
        </pc:sldMkLst>
        <pc:spChg chg="mod">
          <ac:chgData name="James Williams" userId="c957a50b-491f-4d94-b4bc-52aca3e2340d" providerId="ADAL" clId="{24AD1EBB-B856-443B-9200-42FCDD6529A9}" dt="2025-11-30T17:46:57.694" v="1344" actId="27636"/>
          <ac:spMkLst>
            <pc:docMk/>
            <pc:sldMk cId="3832345220" sldId="879"/>
            <ac:spMk id="2" creationId="{84EFFDC4-879C-B4B7-1026-3679F0F4C0CD}"/>
          </ac:spMkLst>
        </pc:spChg>
        <pc:spChg chg="mod">
          <ac:chgData name="James Williams" userId="c957a50b-491f-4d94-b4bc-52aca3e2340d" providerId="ADAL" clId="{24AD1EBB-B856-443B-9200-42FCDD6529A9}" dt="2025-12-09T17:44:59.981" v="3767" actId="12"/>
          <ac:spMkLst>
            <pc:docMk/>
            <pc:sldMk cId="3832345220" sldId="879"/>
            <ac:spMk id="3" creationId="{D36B1568-F41B-6617-12FD-7267EAE67D1C}"/>
          </ac:spMkLst>
        </pc:spChg>
      </pc:sldChg>
      <pc:sldChg chg="modSp new del mod">
        <pc:chgData name="James Williams" userId="c957a50b-491f-4d94-b4bc-52aca3e2340d" providerId="ADAL" clId="{24AD1EBB-B856-443B-9200-42FCDD6529A9}" dt="2025-11-30T18:13:40.215" v="1775" actId="2696"/>
        <pc:sldMkLst>
          <pc:docMk/>
          <pc:sldMk cId="1271467769" sldId="880"/>
        </pc:sldMkLst>
      </pc:sldChg>
      <pc:sldChg chg="delSp modSp add mod ord">
        <pc:chgData name="James Williams" userId="c957a50b-491f-4d94-b4bc-52aca3e2340d" providerId="ADAL" clId="{24AD1EBB-B856-443B-9200-42FCDD6529A9}" dt="2025-11-30T18:13:24.562" v="1756" actId="14826"/>
        <pc:sldMkLst>
          <pc:docMk/>
          <pc:sldMk cId="1963411568" sldId="881"/>
        </pc:sldMkLst>
        <pc:spChg chg="mod">
          <ac:chgData name="James Williams" userId="c957a50b-491f-4d94-b4bc-52aca3e2340d" providerId="ADAL" clId="{24AD1EBB-B856-443B-9200-42FCDD6529A9}" dt="2025-11-30T18:12:55.527" v="1753" actId="20577"/>
          <ac:spMkLst>
            <pc:docMk/>
            <pc:sldMk cId="1963411568" sldId="881"/>
            <ac:spMk id="2" creationId="{982DAC83-AAAB-A5E2-9A18-CDFA81A48A17}"/>
          </ac:spMkLst>
        </pc:spChg>
        <pc:picChg chg="mod topLvl">
          <ac:chgData name="James Williams" userId="c957a50b-491f-4d94-b4bc-52aca3e2340d" providerId="ADAL" clId="{24AD1EBB-B856-443B-9200-42FCDD6529A9}" dt="2025-11-30T18:13:03.721" v="1754" actId="165"/>
          <ac:picMkLst>
            <pc:docMk/>
            <pc:sldMk cId="1963411568" sldId="881"/>
            <ac:picMk id="10" creationId="{D26984DF-F5DC-BC15-24D6-E54647548244}"/>
          </ac:picMkLst>
        </pc:picChg>
        <pc:picChg chg="mod topLvl">
          <ac:chgData name="James Williams" userId="c957a50b-491f-4d94-b4bc-52aca3e2340d" providerId="ADAL" clId="{24AD1EBB-B856-443B-9200-42FCDD6529A9}" dt="2025-11-30T18:13:24.562" v="1756" actId="14826"/>
          <ac:picMkLst>
            <pc:docMk/>
            <pc:sldMk cId="1963411568" sldId="881"/>
            <ac:picMk id="11" creationId="{CBC96FA5-CD76-C91F-6AC8-945651AB8E42}"/>
          </ac:picMkLst>
        </pc:picChg>
      </pc:sldChg>
      <pc:sldChg chg="new del">
        <pc:chgData name="James Williams" userId="c957a50b-491f-4d94-b4bc-52aca3e2340d" providerId="ADAL" clId="{24AD1EBB-B856-443B-9200-42FCDD6529A9}" dt="2025-11-30T18:12:34.359" v="1726" actId="680"/>
        <pc:sldMkLst>
          <pc:docMk/>
          <pc:sldMk cId="4059748562" sldId="881"/>
        </pc:sldMkLst>
      </pc:sldChg>
      <pc:sldChg chg="modSp add mod">
        <pc:chgData name="James Williams" userId="c957a50b-491f-4d94-b4bc-52aca3e2340d" providerId="ADAL" clId="{24AD1EBB-B856-443B-9200-42FCDD6529A9}" dt="2025-11-30T18:14:43.871" v="1825" actId="1076"/>
        <pc:sldMkLst>
          <pc:docMk/>
          <pc:sldMk cId="2684529867" sldId="882"/>
        </pc:sldMkLst>
        <pc:spChg chg="mod">
          <ac:chgData name="James Williams" userId="c957a50b-491f-4d94-b4bc-52aca3e2340d" providerId="ADAL" clId="{24AD1EBB-B856-443B-9200-42FCDD6529A9}" dt="2025-11-30T18:14:39.793" v="1824" actId="1076"/>
          <ac:spMkLst>
            <pc:docMk/>
            <pc:sldMk cId="2684529867" sldId="882"/>
            <ac:spMk id="2" creationId="{7BE8D325-5E99-45EB-99A7-1D35A3979691}"/>
          </ac:spMkLst>
        </pc:spChg>
        <pc:spChg chg="mod">
          <ac:chgData name="James Williams" userId="c957a50b-491f-4d94-b4bc-52aca3e2340d" providerId="ADAL" clId="{24AD1EBB-B856-443B-9200-42FCDD6529A9}" dt="2025-11-30T18:14:43.871" v="1825" actId="1076"/>
          <ac:spMkLst>
            <pc:docMk/>
            <pc:sldMk cId="2684529867" sldId="882"/>
            <ac:spMk id="3" creationId="{DCEB263E-DB1B-4BF3-AB36-E0DA3AAE283E}"/>
          </ac:spMkLst>
        </pc:spChg>
      </pc:sldChg>
      <pc:sldChg chg="addSp delSp modSp add mod">
        <pc:chgData name="James Williams" userId="c957a50b-491f-4d94-b4bc-52aca3e2340d" providerId="ADAL" clId="{24AD1EBB-B856-443B-9200-42FCDD6529A9}" dt="2025-12-09T17:44:25.203" v="3758" actId="22"/>
        <pc:sldMkLst>
          <pc:docMk/>
          <pc:sldMk cId="599977575" sldId="883"/>
        </pc:sldMkLst>
        <pc:spChg chg="mod">
          <ac:chgData name="James Williams" userId="c957a50b-491f-4d94-b4bc-52aca3e2340d" providerId="ADAL" clId="{24AD1EBB-B856-443B-9200-42FCDD6529A9}" dt="2025-12-09T17:28:40.474" v="3324" actId="13926"/>
          <ac:spMkLst>
            <pc:docMk/>
            <pc:sldMk cId="599977575" sldId="883"/>
            <ac:spMk id="2" creationId="{B4E5ED64-4024-29B0-72D8-2C8FDFDEF0A6}"/>
          </ac:spMkLst>
        </pc:spChg>
        <pc:spChg chg="mod">
          <ac:chgData name="James Williams" userId="c957a50b-491f-4d94-b4bc-52aca3e2340d" providerId="ADAL" clId="{24AD1EBB-B856-443B-9200-42FCDD6529A9}" dt="2025-12-09T17:44:20.199" v="3756" actId="20577"/>
          <ac:spMkLst>
            <pc:docMk/>
            <pc:sldMk cId="599977575" sldId="883"/>
            <ac:spMk id="3" creationId="{D6496FF5-4104-95DC-D4D1-99417D7589C4}"/>
          </ac:spMkLst>
        </pc:spChg>
      </pc:sldChg>
      <pc:sldChg chg="modSp add mod">
        <pc:chgData name="James Williams" userId="c957a50b-491f-4d94-b4bc-52aca3e2340d" providerId="ADAL" clId="{24AD1EBB-B856-443B-9200-42FCDD6529A9}" dt="2025-12-09T17:43:51.572" v="3703" actId="20577"/>
        <pc:sldMkLst>
          <pc:docMk/>
          <pc:sldMk cId="1822932997" sldId="884"/>
        </pc:sldMkLst>
        <pc:spChg chg="mod">
          <ac:chgData name="James Williams" userId="c957a50b-491f-4d94-b4bc-52aca3e2340d" providerId="ADAL" clId="{24AD1EBB-B856-443B-9200-42FCDD6529A9}" dt="2025-12-09T17:28:30.415" v="3322" actId="13926"/>
          <ac:spMkLst>
            <pc:docMk/>
            <pc:sldMk cId="1822932997" sldId="884"/>
            <ac:spMk id="2" creationId="{F8831450-1907-716D-CA79-B962BB203B28}"/>
          </ac:spMkLst>
        </pc:spChg>
        <pc:spChg chg="mod">
          <ac:chgData name="James Williams" userId="c957a50b-491f-4d94-b4bc-52aca3e2340d" providerId="ADAL" clId="{24AD1EBB-B856-443B-9200-42FCDD6529A9}" dt="2025-12-09T17:43:51.572" v="3703" actId="20577"/>
          <ac:spMkLst>
            <pc:docMk/>
            <pc:sldMk cId="1822932997" sldId="884"/>
            <ac:spMk id="3" creationId="{599539FE-B696-5B8F-8354-0908BDD30DF7}"/>
          </ac:spMkLst>
        </pc:spChg>
        <pc:picChg chg="mod">
          <ac:chgData name="James Williams" userId="c957a50b-491f-4d94-b4bc-52aca3e2340d" providerId="ADAL" clId="{24AD1EBB-B856-443B-9200-42FCDD6529A9}" dt="2025-12-03T17:29:44.355" v="2237" actId="1076"/>
          <ac:picMkLst>
            <pc:docMk/>
            <pc:sldMk cId="1822932997" sldId="884"/>
            <ac:picMk id="5" creationId="{25754C3A-F9F0-4CC0-03F3-7AEBF71C6D31}"/>
          </ac:picMkLst>
        </pc:picChg>
        <pc:picChg chg="mod">
          <ac:chgData name="James Williams" userId="c957a50b-491f-4d94-b4bc-52aca3e2340d" providerId="ADAL" clId="{24AD1EBB-B856-443B-9200-42FCDD6529A9}" dt="2025-12-03T17:29:48.547" v="2238" actId="1076"/>
          <ac:picMkLst>
            <pc:docMk/>
            <pc:sldMk cId="1822932997" sldId="884"/>
            <ac:picMk id="7" creationId="{E2DC9689-87CC-FE54-8CB2-DAAFAABC257D}"/>
          </ac:picMkLst>
        </pc:picChg>
      </pc:sldChg>
      <pc:sldChg chg="modSp add mod">
        <pc:chgData name="James Williams" userId="c957a50b-491f-4d94-b4bc-52aca3e2340d" providerId="ADAL" clId="{24AD1EBB-B856-443B-9200-42FCDD6529A9}" dt="2025-12-08T11:31:44.849" v="2273" actId="1076"/>
        <pc:sldMkLst>
          <pc:docMk/>
          <pc:sldMk cId="3212000111" sldId="896"/>
        </pc:sldMkLst>
        <pc:spChg chg="mod">
          <ac:chgData name="James Williams" userId="c957a50b-491f-4d94-b4bc-52aca3e2340d" providerId="ADAL" clId="{24AD1EBB-B856-443B-9200-42FCDD6529A9}" dt="2025-12-08T11:31:40.758" v="2272" actId="14100"/>
          <ac:spMkLst>
            <pc:docMk/>
            <pc:sldMk cId="3212000111" sldId="896"/>
            <ac:spMk id="2" creationId="{7B85DE38-86A1-1252-8FFD-5C787E532C61}"/>
          </ac:spMkLst>
        </pc:spChg>
        <pc:spChg chg="mod">
          <ac:chgData name="James Williams" userId="c957a50b-491f-4d94-b4bc-52aca3e2340d" providerId="ADAL" clId="{24AD1EBB-B856-443B-9200-42FCDD6529A9}" dt="2025-12-08T11:31:10.703" v="2265" actId="27636"/>
          <ac:spMkLst>
            <pc:docMk/>
            <pc:sldMk cId="3212000111" sldId="896"/>
            <ac:spMk id="3" creationId="{95BC9C48-4E93-BAB3-9CD2-561D183FB174}"/>
          </ac:spMkLst>
        </pc:spChg>
        <pc:picChg chg="mod">
          <ac:chgData name="James Williams" userId="c957a50b-491f-4d94-b4bc-52aca3e2340d" providerId="ADAL" clId="{24AD1EBB-B856-443B-9200-42FCDD6529A9}" dt="2025-12-08T11:31:01.981" v="2259" actId="1076"/>
          <ac:picMkLst>
            <pc:docMk/>
            <pc:sldMk cId="3212000111" sldId="896"/>
            <ac:picMk id="5" creationId="{FE38684A-56AD-F4BC-2D71-4DB0E9EABF20}"/>
          </ac:picMkLst>
        </pc:picChg>
        <pc:picChg chg="mod">
          <ac:chgData name="James Williams" userId="c957a50b-491f-4d94-b4bc-52aca3e2340d" providerId="ADAL" clId="{24AD1EBB-B856-443B-9200-42FCDD6529A9}" dt="2025-12-08T11:31:44.849" v="2273" actId="1076"/>
          <ac:picMkLst>
            <pc:docMk/>
            <pc:sldMk cId="3212000111" sldId="896"/>
            <ac:picMk id="9" creationId="{64DA7658-6A5E-4CD2-DAFA-CCF4BC208510}"/>
          </ac:picMkLst>
        </pc:picChg>
      </pc:sldChg>
      <pc:sldChg chg="addSp modSp new mod">
        <pc:chgData name="James Williams" userId="c957a50b-491f-4d94-b4bc-52aca3e2340d" providerId="ADAL" clId="{24AD1EBB-B856-443B-9200-42FCDD6529A9}" dt="2025-12-09T17:01:48.525" v="2767" actId="13926"/>
        <pc:sldMkLst>
          <pc:docMk/>
          <pc:sldMk cId="4046612294" sldId="897"/>
        </pc:sldMkLst>
        <pc:spChg chg="mod">
          <ac:chgData name="James Williams" userId="c957a50b-491f-4d94-b4bc-52aca3e2340d" providerId="ADAL" clId="{24AD1EBB-B856-443B-9200-42FCDD6529A9}" dt="2025-12-09T17:01:48.525" v="2767" actId="13926"/>
          <ac:spMkLst>
            <pc:docMk/>
            <pc:sldMk cId="4046612294" sldId="897"/>
            <ac:spMk id="2" creationId="{05E2DB94-24F7-E8C6-6558-5E4375EF22F0}"/>
          </ac:spMkLst>
        </pc:spChg>
        <pc:spChg chg="mod">
          <ac:chgData name="James Williams" userId="c957a50b-491f-4d94-b4bc-52aca3e2340d" providerId="ADAL" clId="{24AD1EBB-B856-443B-9200-42FCDD6529A9}" dt="2025-12-09T17:01:04.477" v="2760" actId="1076"/>
          <ac:spMkLst>
            <pc:docMk/>
            <pc:sldMk cId="4046612294" sldId="897"/>
            <ac:spMk id="3" creationId="{3059D73B-E755-D22E-43FC-AD466A4A500F}"/>
          </ac:spMkLst>
        </pc:spChg>
        <pc:spChg chg="add mod">
          <ac:chgData name="James Williams" userId="c957a50b-491f-4d94-b4bc-52aca3e2340d" providerId="ADAL" clId="{24AD1EBB-B856-443B-9200-42FCDD6529A9}" dt="2025-12-09T17:01:20.126" v="2765" actId="14100"/>
          <ac:spMkLst>
            <pc:docMk/>
            <pc:sldMk cId="4046612294" sldId="897"/>
            <ac:spMk id="5" creationId="{D5CB180F-1FB2-5328-0D2D-C176DF731DF1}"/>
          </ac:spMkLst>
        </pc:spChg>
      </pc:sldChg>
      <pc:sldChg chg="addSp delSp modSp new mod">
        <pc:chgData name="James Williams" userId="c957a50b-491f-4d94-b4bc-52aca3e2340d" providerId="ADAL" clId="{24AD1EBB-B856-443B-9200-42FCDD6529A9}" dt="2025-12-09T17:27:32.042" v="3314" actId="20577"/>
        <pc:sldMkLst>
          <pc:docMk/>
          <pc:sldMk cId="1255411329" sldId="898"/>
        </pc:sldMkLst>
        <pc:spChg chg="mod">
          <ac:chgData name="James Williams" userId="c957a50b-491f-4d94-b4bc-52aca3e2340d" providerId="ADAL" clId="{24AD1EBB-B856-443B-9200-42FCDD6529A9}" dt="2025-12-09T17:26:19.975" v="3216" actId="1076"/>
          <ac:spMkLst>
            <pc:docMk/>
            <pc:sldMk cId="1255411329" sldId="898"/>
            <ac:spMk id="2" creationId="{7D29704E-6CCA-6F3B-D4E1-999EE76CB9F7}"/>
          </ac:spMkLst>
        </pc:spChg>
        <pc:graphicFrameChg chg="add mod modGraphic">
          <ac:chgData name="James Williams" userId="c957a50b-491f-4d94-b4bc-52aca3e2340d" providerId="ADAL" clId="{24AD1EBB-B856-443B-9200-42FCDD6529A9}" dt="2025-12-09T17:27:32.042" v="3314" actId="20577"/>
          <ac:graphicFrameMkLst>
            <pc:docMk/>
            <pc:sldMk cId="1255411329" sldId="898"/>
            <ac:graphicFrameMk id="4" creationId="{E734DE78-2342-B1BB-D12B-97F63EB343AB}"/>
          </ac:graphicFrameMkLst>
        </pc:graphicFrameChg>
      </pc:sldChg>
      <pc:sldChg chg="addSp modSp new mod">
        <pc:chgData name="James Williams" userId="c957a50b-491f-4d94-b4bc-52aca3e2340d" providerId="ADAL" clId="{24AD1EBB-B856-443B-9200-42FCDD6529A9}" dt="2025-12-09T17:43:29.473" v="3688" actId="1076"/>
        <pc:sldMkLst>
          <pc:docMk/>
          <pc:sldMk cId="427230699" sldId="899"/>
        </pc:sldMkLst>
        <pc:spChg chg="add mod">
          <ac:chgData name="James Williams" userId="c957a50b-491f-4d94-b4bc-52aca3e2340d" providerId="ADAL" clId="{24AD1EBB-B856-443B-9200-42FCDD6529A9}" dt="2025-12-09T17:42:14.789" v="3682" actId="1076"/>
          <ac:spMkLst>
            <pc:docMk/>
            <pc:sldMk cId="427230699" sldId="899"/>
            <ac:spMk id="2" creationId="{EEAA0F54-9628-FB1B-1772-CECF3FBBB8DB}"/>
          </ac:spMkLst>
        </pc:spChg>
        <pc:spChg chg="add mod">
          <ac:chgData name="James Williams" userId="c957a50b-491f-4d94-b4bc-52aca3e2340d" providerId="ADAL" clId="{24AD1EBB-B856-443B-9200-42FCDD6529A9}" dt="2025-12-09T17:42:56.339" v="3686" actId="14100"/>
          <ac:spMkLst>
            <pc:docMk/>
            <pc:sldMk cId="427230699" sldId="899"/>
            <ac:spMk id="3" creationId="{B29A84BE-06F2-CAF7-C791-32D5CAA3A70D}"/>
          </ac:spMkLst>
        </pc:spChg>
        <pc:spChg chg="add mod">
          <ac:chgData name="James Williams" userId="c957a50b-491f-4d94-b4bc-52aca3e2340d" providerId="ADAL" clId="{24AD1EBB-B856-443B-9200-42FCDD6529A9}" dt="2025-12-09T17:43:29.473" v="3688" actId="1076"/>
          <ac:spMkLst>
            <pc:docMk/>
            <pc:sldMk cId="427230699" sldId="899"/>
            <ac:spMk id="6" creationId="{5E8DCE4E-1D51-13F7-698B-7FD0E1817C68}"/>
          </ac:spMkLst>
        </pc:spChg>
        <pc:picChg chg="add mod">
          <ac:chgData name="James Williams" userId="c957a50b-491f-4d94-b4bc-52aca3e2340d" providerId="ADAL" clId="{24AD1EBB-B856-443B-9200-42FCDD6529A9}" dt="2025-12-09T17:42:52.957" v="3685" actId="1076"/>
          <ac:picMkLst>
            <pc:docMk/>
            <pc:sldMk cId="427230699" sldId="899"/>
            <ac:picMk id="5" creationId="{8F9E78DE-6412-1A45-1D00-B1393423CD3E}"/>
          </ac:picMkLst>
        </pc:picChg>
      </pc:sldChg>
      <pc:sldChg chg="delSp modSp add del mod">
        <pc:chgData name="James Williams" userId="c957a50b-491f-4d94-b4bc-52aca3e2340d" providerId="ADAL" clId="{24AD1EBB-B856-443B-9200-42FCDD6529A9}" dt="2025-12-09T17:55:05.958" v="3828" actId="2696"/>
        <pc:sldMkLst>
          <pc:docMk/>
          <pc:sldMk cId="4054632100" sldId="906"/>
        </pc:sldMkLst>
      </pc:sldChg>
      <pc:sldChg chg="addSp modSp new mod">
        <pc:chgData name="James Williams" userId="c957a50b-491f-4d94-b4bc-52aca3e2340d" providerId="ADAL" clId="{24AD1EBB-B856-443B-9200-42FCDD6529A9}" dt="2025-12-09T17:54:56.601" v="3827" actId="1076"/>
        <pc:sldMkLst>
          <pc:docMk/>
          <pc:sldMk cId="635532615" sldId="907"/>
        </pc:sldMkLst>
        <pc:spChg chg="add mod">
          <ac:chgData name="James Williams" userId="c957a50b-491f-4d94-b4bc-52aca3e2340d" providerId="ADAL" clId="{24AD1EBB-B856-443B-9200-42FCDD6529A9}" dt="2025-12-09T17:54:39.184" v="3822" actId="1076"/>
          <ac:spMkLst>
            <pc:docMk/>
            <pc:sldMk cId="635532615" sldId="907"/>
            <ac:spMk id="2" creationId="{F1EAEAB1-40B9-6EF8-3BFE-BEDBBC7374C2}"/>
          </ac:spMkLst>
        </pc:spChg>
        <pc:spChg chg="add mod">
          <ac:chgData name="James Williams" userId="c957a50b-491f-4d94-b4bc-52aca3e2340d" providerId="ADAL" clId="{24AD1EBB-B856-443B-9200-42FCDD6529A9}" dt="2025-12-09T17:54:56.601" v="3827" actId="1076"/>
          <ac:spMkLst>
            <pc:docMk/>
            <pc:sldMk cId="635532615" sldId="907"/>
            <ac:spMk id="3" creationId="{D382AB5E-C408-BC17-4D2A-0A877C740EE1}"/>
          </ac:spMkLst>
        </pc:spChg>
        <pc:spChg chg="add mod">
          <ac:chgData name="James Williams" userId="c957a50b-491f-4d94-b4bc-52aca3e2340d" providerId="ADAL" clId="{24AD1EBB-B856-443B-9200-42FCDD6529A9}" dt="2025-12-09T17:54:41.913" v="3823" actId="1076"/>
          <ac:spMkLst>
            <pc:docMk/>
            <pc:sldMk cId="635532615" sldId="907"/>
            <ac:spMk id="13" creationId="{B08E7963-6675-F89B-15C9-426FB03C1045}"/>
          </ac:spMkLst>
        </pc:spChg>
      </pc:sldChg>
      <pc:sldChg chg="modSp add mod">
        <pc:chgData name="James Williams" userId="c957a50b-491f-4d94-b4bc-52aca3e2340d" providerId="ADAL" clId="{24AD1EBB-B856-443B-9200-42FCDD6529A9}" dt="2025-12-11T09:46:17.323" v="4093" actId="20577"/>
        <pc:sldMkLst>
          <pc:docMk/>
          <pc:sldMk cId="2518256774" sldId="908"/>
        </pc:sldMkLst>
        <pc:spChg chg="mod">
          <ac:chgData name="James Williams" userId="c957a50b-491f-4d94-b4bc-52aca3e2340d" providerId="ADAL" clId="{24AD1EBB-B856-443B-9200-42FCDD6529A9}" dt="2025-12-11T09:42:15.548" v="3865" actId="13926"/>
          <ac:spMkLst>
            <pc:docMk/>
            <pc:sldMk cId="2518256774" sldId="908"/>
            <ac:spMk id="2" creationId="{6FE75BCA-EFE7-3A54-084B-D893FF71A5F6}"/>
          </ac:spMkLst>
        </pc:spChg>
        <pc:spChg chg="mod">
          <ac:chgData name="James Williams" userId="c957a50b-491f-4d94-b4bc-52aca3e2340d" providerId="ADAL" clId="{24AD1EBB-B856-443B-9200-42FCDD6529A9}" dt="2025-12-11T09:46:17.323" v="4093" actId="20577"/>
          <ac:spMkLst>
            <pc:docMk/>
            <pc:sldMk cId="2518256774" sldId="908"/>
            <ac:spMk id="3" creationId="{3C2DD750-428A-69BF-7D82-E816BB0B323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A512B9-FAFD-4D3F-9865-4A4366FB8BC5}" type="datetimeFigureOut">
              <a:rPr lang="en-GB" smtClean="0"/>
              <a:t>11/12/2025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1C9189-CE85-4B0B-8983-2EEE799E529F}" type="slidenum">
              <a:rPr lang="en-GB" smtClean="0"/>
              <a:t>‹#›</a:t>
            </a:fld>
            <a:endParaRPr lang="en-GB"/>
          </a:p>
        </p:txBody>
      </p:sp>
    </p:spTree>
    <p:extLst>
      <p:ext uri="{BB962C8B-B14F-4D97-AF65-F5344CB8AC3E}">
        <p14:creationId xmlns:p14="http://schemas.microsoft.com/office/powerpoint/2010/main" val="2786163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mockplus.com/" TargetMode="External"/><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786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C35CAD1-3F5E-4915-8F80-D7A7B7F05EF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117387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C35CAD1-3F5E-4915-8F80-D7A7B7F05EF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58074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1C35CAD1-3F5E-4915-8F80-D7A7B7F05EF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6272957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475F757A-20F9-4073-AFB1-54E481B27DF3}"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62</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790144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Bg. Note: Not free but a good commercial Design tool for Web/Mobile Apps:</a:t>
            </a:r>
            <a:br>
              <a:rPr lang="en-GB" sz="1200" dirty="0"/>
            </a:br>
            <a:r>
              <a:rPr lang="en-GB" sz="1200" dirty="0"/>
              <a:t>	</a:t>
            </a:r>
            <a:r>
              <a:rPr lang="en-GB" sz="1200" dirty="0" err="1">
                <a:hlinkClick r:id="rId3"/>
              </a:rPr>
              <a:t>Mockplus</a:t>
            </a:r>
            <a:r>
              <a:rPr lang="en-GB" sz="1200" dirty="0">
                <a:hlinkClick r:id="rId3"/>
              </a:rPr>
              <a:t> - Design, Prototype &amp; Collaborate better and faster</a:t>
            </a:r>
            <a:r>
              <a:rPr lang="en-GB" sz="1200" dirty="0"/>
              <a:t>.</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93445808-0A42-4057-92F6-5314E76B2A59}"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736576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12/11/2025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96021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12/11/2025</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98713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12/11/2025</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29331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12/11/2025</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29951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12/11/2025</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943548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12/11/2025</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6567865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12/11/2025</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63771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12/11/2025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05477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12/11/2025</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57669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12/11/2025</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40425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12/11/2025</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49219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12/11/2025</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211830382"/>
      </p:ext>
    </p:extLst>
  </p:cSld>
  <p:clrMap bg1="lt1" tx1="dk1" bg2="lt2" tx2="dk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07" r:id="rId6"/>
    <p:sldLayoutId id="2147483803" r:id="rId7"/>
    <p:sldLayoutId id="2147483804" r:id="rId8"/>
    <p:sldLayoutId id="2147483805" r:id="rId9"/>
    <p:sldLayoutId id="2147483806" r:id="rId10"/>
    <p:sldLayoutId id="214748380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teams.microsoft.com/l/meetup-join/19%3ameeting_NTJhYmI5NjAtM2NmNS00YzVmLThhZDItZGQ1MjcwNDBiMzJj%40thread.v2/0?context=%7b%22Tid%22%3a%224e0f11f9-046e-4505-9cb8-db2152311e21%22%2c%22Oid%22%3a%22c957a50b-491f-4d94-b4bc-52aca3e2340d%22%7d" TargetMode="External"/><Relationship Id="rId3" Type="http://schemas.openxmlformats.org/officeDocument/2006/relationships/image" Target="../media/image1.png"/><Relationship Id="rId7" Type="http://schemas.openxmlformats.org/officeDocument/2006/relationships/hyperlink" Target="https://teams.microsoft.com/l/meetup-join/19%3ameeting_ZjUwOWNiNGItZWZiYS00MDEzLWJhN2EtYTk2OWMxODI1Njlh%40thread.v2/0?context=%7b%22Tid%22%3a%224e0f11f9-046e-4505-9cb8-db2152311e21%22%2c%22Oid%22%3a%22c957a50b-491f-4d94-b4bc-52aca3e2340d%22%7d"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svg"/><Relationship Id="rId9" Type="http://schemas.openxmlformats.org/officeDocument/2006/relationships/hyperlink" Target="https://tinyurl.com/2ac6vws4"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hyperlink" Target="https://www.wrike.com/" TargetMode="External"/><Relationship Id="rId13" Type="http://schemas.openxmlformats.org/officeDocument/2006/relationships/hyperlink" Target="http://www.zoho.com/projects/gantt-charts.html" TargetMode="External"/><Relationship Id="rId18" Type="http://schemas.openxmlformats.org/officeDocument/2006/relationships/image" Target="../media/image7.svg"/><Relationship Id="rId3" Type="http://schemas.openxmlformats.org/officeDocument/2006/relationships/hyperlink" Target="http://office.microsoft.com/en-gb/project/" TargetMode="External"/><Relationship Id="rId7" Type="http://schemas.openxmlformats.org/officeDocument/2006/relationships/hyperlink" Target="https://asana.com/" TargetMode="External"/><Relationship Id="rId12" Type="http://schemas.openxmlformats.org/officeDocument/2006/relationships/hyperlink" Target="http://bit.ly/18Ve2Ec" TargetMode="External"/><Relationship Id="rId17" Type="http://schemas.openxmlformats.org/officeDocument/2006/relationships/image" Target="../media/image6.png"/><Relationship Id="rId2" Type="http://schemas.openxmlformats.org/officeDocument/2006/relationships/hyperlink" Target="http://www.officetooltips.com/excel/tips/creating_a_gantt_chart.html" TargetMode="External"/><Relationship Id="rId16" Type="http://schemas.openxmlformats.org/officeDocument/2006/relationships/hyperlink" Target="http://creately.com/Gantt-Chart-Software" TargetMode="External"/><Relationship Id="rId20" Type="http://schemas.openxmlformats.org/officeDocument/2006/relationships/image" Target="../media/image9.svg"/><Relationship Id="rId1" Type="http://schemas.openxmlformats.org/officeDocument/2006/relationships/slideLayout" Target="../slideLayouts/slideLayout2.xml"/><Relationship Id="rId6" Type="http://schemas.openxmlformats.org/officeDocument/2006/relationships/hyperlink" Target="http://www.tomsplanner.com/" TargetMode="External"/><Relationship Id="rId11" Type="http://schemas.openxmlformats.org/officeDocument/2006/relationships/hyperlink" Target="http://teamgantt.com/tour/" TargetMode="External"/><Relationship Id="rId5" Type="http://schemas.openxmlformats.org/officeDocument/2006/relationships/hyperlink" Target="https://www.microsoft.com/en-gb/microsoft-365/visio/flowchart-software" TargetMode="External"/><Relationship Id="rId15" Type="http://schemas.openxmlformats.org/officeDocument/2006/relationships/hyperlink" Target="http://www.ganttic.com/tour" TargetMode="External"/><Relationship Id="rId10" Type="http://schemas.openxmlformats.org/officeDocument/2006/relationships/hyperlink" Target="https://miro.com/" TargetMode="External"/><Relationship Id="rId19" Type="http://schemas.openxmlformats.org/officeDocument/2006/relationships/image" Target="../media/image8.png"/><Relationship Id="rId4" Type="http://schemas.openxmlformats.org/officeDocument/2006/relationships/hyperlink" Target="https://tasks.office.com/" TargetMode="External"/><Relationship Id="rId9" Type="http://schemas.openxmlformats.org/officeDocument/2006/relationships/hyperlink" Target="https://monday.com/" TargetMode="External"/><Relationship Id="rId14" Type="http://schemas.openxmlformats.org/officeDocument/2006/relationships/hyperlink" Target="http://gantter.com/"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teamwork.com/try-now/project-management-software-trial/?ref=a_Search-Brand-Tier1-UK/Ire&amp;adgroup=Exact&amp;source_category=PPC&amp;source_detail=Adwords&amp;utm_feeditemid=&amp;utm_device=c&amp;utm_term=teamwork&amp;utm_source=google&amp;utm_medium=ppc&amp;utm_campaign=Search-Brand-Tier1-UK/Ire&amp;hsa_cam=17994877088&amp;hsa_grp=138318549805&amp;hsa_mt=e&amp;hsa_src=g&amp;hsa_ad=701815817450&amp;hsa_acc=8707336165&amp;hsa_net=adwords&amp;hsa_kw=teamwork&amp;hsa_tgt=kwd-11742321&amp;hsa_ver=3&amp;gad_source=1&amp;gclid=Cj0KCQiA0fu5BhDQARIsAMXUBOLNcqJ0hLl3aIBf6r1XHoGCoPBDCIEvT1w5wmwuh35HZaUhrfILubAaAic5EALw_wcB" TargetMode="External"/><Relationship Id="rId3" Type="http://schemas.openxmlformats.org/officeDocument/2006/relationships/hyperlink" Target="https://clickup.com/" TargetMode="External"/><Relationship Id="rId7" Type="http://schemas.openxmlformats.org/officeDocument/2006/relationships/hyperlink" Target="https://ganttpro.com/" TargetMode="External"/><Relationship Id="rId2" Type="http://schemas.openxmlformats.org/officeDocument/2006/relationships/hyperlink" Target="https://monday.com/" TargetMode="External"/><Relationship Id="rId1" Type="http://schemas.openxmlformats.org/officeDocument/2006/relationships/slideLayout" Target="../slideLayouts/slideLayout2.xml"/><Relationship Id="rId6" Type="http://schemas.openxmlformats.org/officeDocument/2006/relationships/hyperlink" Target="https://www.smartsheet.com/" TargetMode="External"/><Relationship Id="rId11" Type="http://schemas.openxmlformats.org/officeDocument/2006/relationships/image" Target="../media/image2.svg"/><Relationship Id="rId5" Type="http://schemas.openxmlformats.org/officeDocument/2006/relationships/hyperlink" Target="https://trello.com/" TargetMode="External"/><Relationship Id="rId10" Type="http://schemas.openxmlformats.org/officeDocument/2006/relationships/image" Target="../media/image1.png"/><Relationship Id="rId4" Type="http://schemas.openxmlformats.org/officeDocument/2006/relationships/hyperlink" Target="https://trial.wrike.com/all-in-one-collaboration-and-project-management/?targetID=kwd-12217897514&amp;gclsrc=aw.ds&amp;ga_campaign=331315727&amp;ga_adgroup=21804029447&amp;ga_keyword=wrike&amp;gad_source=1&amp;gclid=Cj0KCQiA0fu5BhDQARIsAMXUBOJmvoOr9HJ2xgtCCyn0TQSyKx_KsGzEcOrkz9oiYa84MxNmOozUCsEaAtbIEALw_wcB" TargetMode="External"/><Relationship Id="rId9" Type="http://schemas.openxmlformats.org/officeDocument/2006/relationships/hyperlink" Target="https://www.zoho.com/project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VxwmWuPojNo" TargetMode="External"/><Relationship Id="rId2" Type="http://schemas.openxmlformats.org/officeDocument/2006/relationships/hyperlink" Target="https://trello.com/" TargetMode="Externa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www.teamwork.com/try-now/project-management-software-trial/?ref=a_Search-Brand-Tier1-UK/Ire&amp;adgroup=Exact&amp;source_category=PPC&amp;source_detail=Adwords&amp;utm_feeditemid=&amp;utm_device=c&amp;utm_term=teamwork&amp;utm_source=google&amp;utm_medium=ppc&amp;utm_campaign=Search-Brand-Tier1-UK/Ire&amp;hsa_cam=17994877088&amp;hsa_grp=138318549805&amp;hsa_mt=e&amp;hsa_src=g&amp;hsa_ad=701815817450&amp;hsa_acc=8707336165&amp;hsa_net=adwords&amp;hsa_kw=teamwork&amp;hsa_tgt=kwd-11742321&amp;hsa_ver=3&amp;gad_source=1&amp;gclid=Cj0KCQiA0fu5BhDQARIsAMXUBOLNcqJ0hLl3aIBf6r1XHoGCoPBDCIEvT1w5wmwuh35HZaUhrfILubAaAic5EALw_wcB" TargetMode="External"/><Relationship Id="rId3" Type="http://schemas.openxmlformats.org/officeDocument/2006/relationships/hyperlink" Target="https://clickup.com/" TargetMode="External"/><Relationship Id="rId7" Type="http://schemas.openxmlformats.org/officeDocument/2006/relationships/hyperlink" Target="https://ganttpro.com/" TargetMode="External"/><Relationship Id="rId2" Type="http://schemas.openxmlformats.org/officeDocument/2006/relationships/hyperlink" Target="https://monday.com/" TargetMode="External"/><Relationship Id="rId1" Type="http://schemas.openxmlformats.org/officeDocument/2006/relationships/slideLayout" Target="../slideLayouts/slideLayout2.xml"/><Relationship Id="rId6" Type="http://schemas.openxmlformats.org/officeDocument/2006/relationships/hyperlink" Target="https://www.smartsheet.com/" TargetMode="External"/><Relationship Id="rId5" Type="http://schemas.openxmlformats.org/officeDocument/2006/relationships/hyperlink" Target="https://trello.com/" TargetMode="External"/><Relationship Id="rId4" Type="http://schemas.openxmlformats.org/officeDocument/2006/relationships/hyperlink" Target="https://trial.wrike.com/all-in-one-collaboration-and-project-management/?targetID=kwd-12217897514&amp;gclsrc=aw.ds&amp;ga_campaign=331315727&amp;ga_adgroup=21804029447&amp;ga_keyword=wrike&amp;gad_source=1&amp;gclid=Cj0KCQiA0fu5BhDQARIsAMXUBOJmvoOr9HJ2xgtCCyn0TQSyKx_KsGzEcOrkz9oiYa84MxNmOozUCsEaAtbIEALw_wcB" TargetMode="External"/><Relationship Id="rId9" Type="http://schemas.openxmlformats.org/officeDocument/2006/relationships/hyperlink" Target="https://www.zoho.com/project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sv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tmp"/><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techwiser.com/best-apps-for-microsoft-teams/#:~:text=Best%20Apps%20For%20Microsoft%20Teams%201%20Polly.%20Polly,...%208%20Friday.%20...%209%20Stack%20Overflow.%20" TargetMode="External"/><Relationship Id="rId2" Type="http://schemas.openxmlformats.org/officeDocument/2006/relationships/hyperlink" Target="https://support.microsoft.com/en-gb/office/get-started-with-apps-in-microsoft-teams-3479773b-2526-4473-804f-23d458c2aaca" TargetMode="External"/><Relationship Id="rId1" Type="http://schemas.openxmlformats.org/officeDocument/2006/relationships/slideLayout" Target="../slideLayouts/slideLayout2.xml"/><Relationship Id="rId6" Type="http://schemas.openxmlformats.org/officeDocument/2006/relationships/hyperlink" Target="https://creativecommons.org/licenses/by-nc-sa/3.0/" TargetMode="External"/><Relationship Id="rId5" Type="http://schemas.openxmlformats.org/officeDocument/2006/relationships/hyperlink" Target="https://ecampusontario.pressbooks.pub/msteamsforteaching/chapter/add-outside-apps-to-teams-menus/" TargetMode="External"/><Relationship Id="rId4" Type="http://schemas.openxmlformats.org/officeDocument/2006/relationships/image" Target="../media/image24.png"/></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https://www.microsoft.com/en-gb/microsoft-teams/compare-microsoft-teams-options?activetab=pivot:subheadfeatureregion"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https://www.microsoft.com/en-gb/microsoft-teams/compare-microsoft-teams-options?activetab=pivot:primaryr1"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wired.it/internet/web/2020/10/27/google-meet-gruppi-lavoro/" TargetMode="External"/><Relationship Id="rId2" Type="http://schemas.openxmlformats.org/officeDocument/2006/relationships/image" Target="../media/image31.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teknodiot.com/google-meet-el-kaldirma-ozelligini-iyilestiriyor" TargetMode="External"/><Relationship Id="rId2" Type="http://schemas.openxmlformats.org/officeDocument/2006/relationships/image" Target="../media/image32.jpg"/><Relationship Id="rId1" Type="http://schemas.openxmlformats.org/officeDocument/2006/relationships/slideLayout" Target="../slideLayouts/slideLayout2.xml"/><Relationship Id="rId6" Type="http://schemas.openxmlformats.org/officeDocument/2006/relationships/image" Target="../media/image33.jpg"/><Relationship Id="rId5" Type="http://schemas.openxmlformats.org/officeDocument/2006/relationships/hyperlink" Target="https://creativecommons.org/licenses/by-nc/3.0/" TargetMode="External"/><Relationship Id="rId4" Type="http://schemas.openxmlformats.org/officeDocument/2006/relationships/hyperlink" Target="https://www.icdepisisferrara.edu.it/didattica-digitale/videolezioni-con-google-meet-guida-per-gli-insegnanti/"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teknodiot.com/google-meet-el-kaldirma-ozelligini-iyilestiriyor" TargetMode="External"/><Relationship Id="rId2" Type="http://schemas.openxmlformats.org/officeDocument/2006/relationships/image" Target="../media/image32.jpg"/><Relationship Id="rId1" Type="http://schemas.openxmlformats.org/officeDocument/2006/relationships/slideLayout" Target="../slideLayouts/slideLayout2.xml"/><Relationship Id="rId5" Type="http://schemas.openxmlformats.org/officeDocument/2006/relationships/hyperlink" Target="https://apps.google.com/meet/pricing/" TargetMode="External"/><Relationship Id="rId4" Type="http://schemas.openxmlformats.org/officeDocument/2006/relationships/image" Target="../media/image34.png"/></Relationships>
</file>

<file path=ppt/slides/_rels/slide34.xml.rels><?xml version="1.0" encoding="UTF-8" standalone="yes"?>
<Relationships xmlns="http://schemas.openxmlformats.org/package/2006/relationships"><Relationship Id="rId3" Type="http://schemas.openxmlformats.org/officeDocument/2006/relationships/hyperlink" Target="https://slack.com/intl/en-gb/" TargetMode="External"/><Relationship Id="rId2" Type="http://schemas.openxmlformats.org/officeDocument/2006/relationships/hyperlink" Target="https://www.youtube.com/watch?v=q19RtuCHt1Q" TargetMode="External"/><Relationship Id="rId1" Type="http://schemas.openxmlformats.org/officeDocument/2006/relationships/slideLayout" Target="../slideLayouts/slideLayout2.xml"/><Relationship Id="rId4" Type="http://schemas.openxmlformats.org/officeDocument/2006/relationships/image" Target="../media/image35.png"/></Relationships>
</file>

<file path=ppt/slides/_rels/slide35.xml.rels><?xml version="1.0" encoding="UTF-8" standalone="yes"?>
<Relationships xmlns="http://schemas.openxmlformats.org/package/2006/relationships"><Relationship Id="rId3" Type="http://schemas.openxmlformats.org/officeDocument/2006/relationships/hyperlink" Target="https://meta.weirdgloop.org/w/Discord" TargetMode="External"/><Relationship Id="rId7" Type="http://schemas.openxmlformats.org/officeDocument/2006/relationships/hyperlink" Target="https://www.maxpixel.net/Networking-Symbol-Logo-Icon-Social-Media-Discord-6062231" TargetMode="External"/><Relationship Id="rId2" Type="http://schemas.openxmlformats.org/officeDocument/2006/relationships/image" Target="../media/image36.png"/><Relationship Id="rId1" Type="http://schemas.openxmlformats.org/officeDocument/2006/relationships/slideLayout" Target="../slideLayouts/slideLayout2.xml"/><Relationship Id="rId6" Type="http://schemas.openxmlformats.org/officeDocument/2006/relationships/image" Target="../media/image37.png"/><Relationship Id="rId5" Type="http://schemas.openxmlformats.org/officeDocument/2006/relationships/hyperlink" Target="https://www.youtube.com/watch?v=TJ13BA3-NR4&amp;t=12s" TargetMode="External"/><Relationship Id="rId4" Type="http://schemas.openxmlformats.org/officeDocument/2006/relationships/hyperlink" Target="https://creativecommons.org/licenses/by-nc-sa/3.0/"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39.svg"/><Relationship Id="rId4" Type="http://schemas.openxmlformats.org/officeDocument/2006/relationships/image" Target="../media/image38.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reddit.com/r/bodyweightfitness/wiki/kb/recommended_routine"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academy.hsoub.com/design/general/%D8%AF%D9%84%D9%8A%D9%84-%D8%A7%D9%84%D9%85%D8%A8%D8%AA%D8%AF%D8%A6%D9%8A%D9%86-%D8%A5%D9%84%D9%89-%D8%A7%D9%84%D8%A5%D8%B7%D8%A7%D8%B1%D8%A7%D8%AA-%D8%A7%D9%84%D9%85%D9%81%D8%B1%D8%BA%D8%A9-wireframes-%D9%88%D8%A3%D8%AF%D9%88%D8%A7%D8%AA-%D8%A8%D9%86%D8%A7%D8%A6%D9%87%D8%A7-r121/" TargetMode="External"/><Relationship Id="rId7" Type="http://schemas.openxmlformats.org/officeDocument/2006/relationships/hyperlink" Target="http://ux.stackexchange.com/questions/82997/the-difference-between-mock-up-prototype-and-wireframe" TargetMode="External"/><Relationship Id="rId2" Type="http://schemas.openxmlformats.org/officeDocument/2006/relationships/image" Target="../media/image40.jpg"/><Relationship Id="rId1" Type="http://schemas.openxmlformats.org/officeDocument/2006/relationships/slideLayout" Target="../slideLayouts/slideLayout2.xml"/><Relationship Id="rId6" Type="http://schemas.openxmlformats.org/officeDocument/2006/relationships/image" Target="../media/image42.png"/><Relationship Id="rId5" Type="http://schemas.openxmlformats.org/officeDocument/2006/relationships/hyperlink" Target="https://www.pickpik.com/web-design-wireframes-paper-sketch-ux-art-and-design-81471" TargetMode="External"/><Relationship Id="rId4" Type="http://schemas.openxmlformats.org/officeDocument/2006/relationships/image" Target="../media/image41.jpg"/></Relationships>
</file>

<file path=ppt/slides/_rels/slide45.xml.rels><?xml version="1.0" encoding="UTF-8" standalone="yes"?>
<Relationships xmlns="http://schemas.openxmlformats.org/package/2006/relationships"><Relationship Id="rId3" Type="http://schemas.openxmlformats.org/officeDocument/2006/relationships/hyperlink" Target="http://www.flickr.com/photos/d2clon/4402993445/" TargetMode="External"/><Relationship Id="rId7" Type="http://schemas.openxmlformats.org/officeDocument/2006/relationships/hyperlink" Target="https://creativecommons.org/licenses/by-nc/3.0/" TargetMode="External"/><Relationship Id="rId2" Type="http://schemas.openxmlformats.org/officeDocument/2006/relationships/image" Target="../media/image43.jp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www.newgrounds.com/art/view/kspdesign/clock-app-wire-frame-design" TargetMode="External"/><Relationship Id="rId4" Type="http://schemas.openxmlformats.org/officeDocument/2006/relationships/image" Target="../media/image44.jpeg"/></Relationships>
</file>

<file path=ppt/slides/_rels/slide46.xml.rels><?xml version="1.0" encoding="UTF-8" standalone="yes"?>
<Relationships xmlns="http://schemas.openxmlformats.org/package/2006/relationships"><Relationship Id="rId8" Type="http://schemas.openxmlformats.org/officeDocument/2006/relationships/image" Target="../media/image47.png"/><Relationship Id="rId3" Type="http://schemas.openxmlformats.org/officeDocument/2006/relationships/hyperlink" Target="https://balsamiq.com/" TargetMode="External"/><Relationship Id="rId7" Type="http://schemas.openxmlformats.org/officeDocument/2006/relationships/hyperlink" Target="http://informatica4iesbaixpenedes.blogspot.com/"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6.jpeg"/><Relationship Id="rId5" Type="http://schemas.openxmlformats.org/officeDocument/2006/relationships/hyperlink" Target="http://ux.stackexchange.com/questions/37738/good-ux-for-a-form" TargetMode="External"/><Relationship Id="rId10" Type="http://schemas.openxmlformats.org/officeDocument/2006/relationships/image" Target="../media/image48.png"/><Relationship Id="rId4" Type="http://schemas.openxmlformats.org/officeDocument/2006/relationships/image" Target="../media/image45.png"/><Relationship Id="rId9" Type="http://schemas.openxmlformats.org/officeDocument/2006/relationships/hyperlink" Target="http://ux.stackexchange.com/questions/93651/examples-of-login-forms-ux-concepts/93652" TargetMode="External"/></Relationships>
</file>

<file path=ppt/slides/_rels/slide47.xml.rels><?xml version="1.0" encoding="UTF-8" standalone="yes"?>
<Relationships xmlns="http://schemas.openxmlformats.org/package/2006/relationships"><Relationship Id="rId8" Type="http://schemas.openxmlformats.org/officeDocument/2006/relationships/image" Target="../media/image49.png"/><Relationship Id="rId3" Type="http://schemas.openxmlformats.org/officeDocument/2006/relationships/hyperlink" Target="https://uizard.io/" TargetMode="External"/><Relationship Id="rId7" Type="http://schemas.openxmlformats.org/officeDocument/2006/relationships/hyperlink" Target="https://www.youtube.com/watch?v=NZfl3Jg8dEE&amp;list=PLrFouM_oqNo14Er1Hbr79bIVm9qJROifD&amp;index=3"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youtube.com/watch?v=Ybq3VGMix6o" TargetMode="External"/><Relationship Id="rId11" Type="http://schemas.openxmlformats.org/officeDocument/2006/relationships/hyperlink" Target="https://medium.com/hackernoon/why-we-invested-in-uizard-the-future-of-wireframe-prototyping-86ed41383d36" TargetMode="External"/><Relationship Id="rId5" Type="http://schemas.openxmlformats.org/officeDocument/2006/relationships/hyperlink" Target="https://www.youtube.com/watch?v=q8vY-yXrEh8" TargetMode="External"/><Relationship Id="rId10" Type="http://schemas.openxmlformats.org/officeDocument/2006/relationships/image" Target="../media/image50.png"/><Relationship Id="rId4" Type="http://schemas.openxmlformats.org/officeDocument/2006/relationships/hyperlink" Target="https://www.youtube.com/watch?v=Z40-wcpVsgA" TargetMode="External"/><Relationship Id="rId9" Type="http://schemas.openxmlformats.org/officeDocument/2006/relationships/hyperlink" Target="https://crozdesk.com/software/uizard-c1b247cb-7c77-4cc0-a078-78ebc3b57378" TargetMode="External"/></Relationships>
</file>

<file path=ppt/slides/_rels/slide48.xml.rels><?xml version="1.0" encoding="UTF-8" standalone="yes"?>
<Relationships xmlns="http://schemas.openxmlformats.org/package/2006/relationships"><Relationship Id="rId8" Type="http://schemas.openxmlformats.org/officeDocument/2006/relationships/image" Target="../media/image56.svg"/><Relationship Id="rId3" Type="http://schemas.openxmlformats.org/officeDocument/2006/relationships/image" Target="../media/image51.png"/><Relationship Id="rId7" Type="http://schemas.openxmlformats.org/officeDocument/2006/relationships/image" Target="../media/image55.png"/><Relationship Id="rId2" Type="http://schemas.openxmlformats.org/officeDocument/2006/relationships/hyperlink" Target="https://www.youtube.com/watch?v=kHbIoyW497c" TargetMode="External"/><Relationship Id="rId1" Type="http://schemas.openxmlformats.org/officeDocument/2006/relationships/slideLayout" Target="../slideLayouts/slideLayout2.xml"/><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52.png"/></Relationships>
</file>

<file path=ppt/slides/_rels/slide49.xml.rels><?xml version="1.0" encoding="UTF-8" standalone="yes"?>
<Relationships xmlns="http://schemas.openxmlformats.org/package/2006/relationships"><Relationship Id="rId3" Type="http://schemas.openxmlformats.org/officeDocument/2006/relationships/hyperlink" Target="https://www.youtube.com/watch?v=0mTXKYWbsLA" TargetMode="External"/><Relationship Id="rId2" Type="http://schemas.openxmlformats.org/officeDocument/2006/relationships/hyperlink" Target="https://marvelapp.com/" TargetMode="External"/><Relationship Id="rId1" Type="http://schemas.openxmlformats.org/officeDocument/2006/relationships/slideLayout" Target="../slideLayouts/slideLayout2.xml"/><Relationship Id="rId6" Type="http://schemas.openxmlformats.org/officeDocument/2006/relationships/image" Target="../media/image59.jpeg"/><Relationship Id="rId5" Type="http://schemas.openxmlformats.org/officeDocument/2006/relationships/image" Target="../media/image58.svg"/><Relationship Id="rId4" Type="http://schemas.openxmlformats.org/officeDocument/2006/relationships/image" Target="../media/image57.png"/></Relationships>
</file>

<file path=ppt/slides/_rels/slide50.xml.rels><?xml version="1.0" encoding="UTF-8" standalone="yes"?>
<Relationships xmlns="http://schemas.openxmlformats.org/package/2006/relationships"><Relationship Id="rId8" Type="http://schemas.openxmlformats.org/officeDocument/2006/relationships/hyperlink" Target="https://namu.moe/w/Adobe" TargetMode="External"/><Relationship Id="rId13" Type="http://schemas.openxmlformats.org/officeDocument/2006/relationships/hyperlink" Target="https://creativecommons.org/licenses/by-nc-nd/3.0/" TargetMode="External"/><Relationship Id="rId3" Type="http://schemas.openxmlformats.org/officeDocument/2006/relationships/hyperlink" Target="https://uwtsd.ac.uk/it-exclusives/student-it-exclusives/" TargetMode="External"/><Relationship Id="rId7" Type="http://schemas.openxmlformats.org/officeDocument/2006/relationships/image" Target="../media/image60.png"/><Relationship Id="rId12" Type="http://schemas.openxmlformats.org/officeDocument/2006/relationships/hyperlink" Target="https://vimeo.com/203837003" TargetMode="External"/><Relationship Id="rId2" Type="http://schemas.openxmlformats.org/officeDocument/2006/relationships/notesSlide" Target="../notesSlides/notesSlide4.xml"/><Relationship Id="rId16" Type="http://schemas.openxmlformats.org/officeDocument/2006/relationships/image" Target="../media/image64.svg"/><Relationship Id="rId1" Type="http://schemas.openxmlformats.org/officeDocument/2006/relationships/slideLayout" Target="../slideLayouts/slideLayout2.xml"/><Relationship Id="rId6" Type="http://schemas.openxmlformats.org/officeDocument/2006/relationships/hyperlink" Target="https://www.youtube.com/results?search_query=Adobe+XD" TargetMode="External"/><Relationship Id="rId11" Type="http://schemas.openxmlformats.org/officeDocument/2006/relationships/image" Target="../media/image62.jpg"/><Relationship Id="rId5" Type="http://schemas.openxmlformats.org/officeDocument/2006/relationships/hyperlink" Target="https://www.adobe.com/uk/products/xd/features.html" TargetMode="External"/><Relationship Id="rId15" Type="http://schemas.openxmlformats.org/officeDocument/2006/relationships/image" Target="../media/image63.png"/><Relationship Id="rId10" Type="http://schemas.openxmlformats.org/officeDocument/2006/relationships/hyperlink" Target="http://multimedia.uoc.edu/blogs/labeines/es/prototipat/adobe-experience-design-cc-per-a-prototipat-de-pagines-web-i-aplicacions/" TargetMode="External"/><Relationship Id="rId4" Type="http://schemas.openxmlformats.org/officeDocument/2006/relationships/hyperlink" Target="https://www.adobe.com/products/xd.html" TargetMode="External"/><Relationship Id="rId9" Type="http://schemas.openxmlformats.org/officeDocument/2006/relationships/image" Target="../media/image61.jpg"/><Relationship Id="rId14" Type="http://schemas.openxmlformats.org/officeDocument/2006/relationships/hyperlink" Target="https://creativecommons.org/licenses/by-nc-sa/3.0/"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dev.twsiyuan.com/2016/12/script-guids-remapping-in-unity.html" TargetMode="External"/><Relationship Id="rId2" Type="http://schemas.openxmlformats.org/officeDocument/2006/relationships/image" Target="../media/image65.png"/><Relationship Id="rId1" Type="http://schemas.openxmlformats.org/officeDocument/2006/relationships/slideLayout" Target="../slideLayouts/slideLayout2.xml"/><Relationship Id="rId6" Type="http://schemas.openxmlformats.org/officeDocument/2006/relationships/hyperlink" Target="https://www.unseen64.net/articles/cross-platform-game-engines/" TargetMode="External"/><Relationship Id="rId5" Type="http://schemas.openxmlformats.org/officeDocument/2006/relationships/image" Target="../media/image66.jpg"/><Relationship Id="rId4" Type="http://schemas.openxmlformats.org/officeDocument/2006/relationships/hyperlink" Target="https://creativecommons.org/licenses/by-sa/3.0/" TargetMode="External"/></Relationships>
</file>

<file path=ppt/slides/_rels/slide52.xml.rels><?xml version="1.0" encoding="UTF-8" standalone="yes"?>
<Relationships xmlns="http://schemas.openxmlformats.org/package/2006/relationships"><Relationship Id="rId3" Type="http://schemas.openxmlformats.org/officeDocument/2006/relationships/hyperlink" Target="https://bulungsoftware.blogspot.com/2014/10/autodesk-maya-2016-full.html" TargetMode="External"/><Relationship Id="rId2" Type="http://schemas.openxmlformats.org/officeDocument/2006/relationships/image" Target="../media/image67.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53.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70.svg"/><Relationship Id="rId2" Type="http://schemas.openxmlformats.org/officeDocument/2006/relationships/image" Target="../media/image69.png"/><Relationship Id="rId1" Type="http://schemas.openxmlformats.org/officeDocument/2006/relationships/slideLayout" Target="../slideLayouts/slideLayout2.xml"/><Relationship Id="rId5" Type="http://schemas.openxmlformats.org/officeDocument/2006/relationships/image" Target="../media/image72.svg"/><Relationship Id="rId4" Type="http://schemas.openxmlformats.org/officeDocument/2006/relationships/image" Target="../media/image71.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hyperlink" Target="https://www.uwtsd.ac.uk/about/key-dates-20252026" TargetMode="External"/><Relationship Id="rId1" Type="http://schemas.openxmlformats.org/officeDocument/2006/relationships/slideLayout" Target="../slideLayouts/slideLayout2.xml"/><Relationship Id="rId6" Type="http://schemas.openxmlformats.org/officeDocument/2006/relationships/image" Target="../media/image76.svg"/><Relationship Id="rId5" Type="http://schemas.openxmlformats.org/officeDocument/2006/relationships/image" Target="../media/image75.png"/><Relationship Id="rId4" Type="http://schemas.openxmlformats.org/officeDocument/2006/relationships/image" Target="../media/image74.svg"/></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63.xml.rels><?xml version="1.0" encoding="UTF-8" standalone="yes"?>
<Relationships xmlns="http://schemas.openxmlformats.org/package/2006/relationships"><Relationship Id="rId8" Type="http://schemas.openxmlformats.org/officeDocument/2006/relationships/hyperlink" Target="https://www.lucidchart.com/pages" TargetMode="External"/><Relationship Id="rId13" Type="http://schemas.openxmlformats.org/officeDocument/2006/relationships/hyperlink" Target="https://www.lucidchart.com/pages/" TargetMode="External"/><Relationship Id="rId3" Type="http://schemas.openxmlformats.org/officeDocument/2006/relationships/hyperlink" Target="https://www.google.com/url?sa=t&amp;rct=j&amp;q=&amp;esrc=s&amp;source=web&amp;cd=&amp;cad=rja&amp;uact=8&amp;ved=2ahUKEwilzszKhdH9AhXDYMAKHYT5CTwQFnoECAkQAQ&amp;url=https%3A%2F%2Fpencil.evolus.vn%2F&amp;usg=AOvVaw2Ut1tTOhJVP3XgxJALRyLm" TargetMode="External"/><Relationship Id="rId7" Type="http://schemas.openxmlformats.org/officeDocument/2006/relationships/hyperlink" Target="https://penpot.app/" TargetMode="External"/><Relationship Id="rId12" Type="http://schemas.openxmlformats.org/officeDocument/2006/relationships/hyperlink" Target="https://app.moqups.com/login"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hyperlink" Target="https://www.figma.com/" TargetMode="External"/><Relationship Id="rId11" Type="http://schemas.openxmlformats.org/officeDocument/2006/relationships/hyperlink" Target="https://uizard.io/wireframing/?msclkid=32dbfb44266f1490a9249977670809e9&amp;utm_source=bing&amp;utm_medium=cpc&amp;utm_campaign=Search%20traffic%20lo-fi%20-%20world&amp;utm_term=wireframe%20mockup&amp;utm_content=Search%20traffic%20lo-fi" TargetMode="External"/><Relationship Id="rId5" Type="http://schemas.openxmlformats.org/officeDocument/2006/relationships/hyperlink" Target="https://zeplin.io/" TargetMode="External"/><Relationship Id="rId15" Type="http://schemas.openxmlformats.org/officeDocument/2006/relationships/hyperlink" Target="https://alternativeto.net/software/balsamiq-mockups/?license=free" TargetMode="External"/><Relationship Id="rId10" Type="http://schemas.openxmlformats.org/officeDocument/2006/relationships/hyperlink" Target="https://uizard.io/" TargetMode="External"/><Relationship Id="rId4" Type="http://schemas.openxmlformats.org/officeDocument/2006/relationships/hyperlink" Target="https://mockitt.wondershare.com/prototyping.html" TargetMode="External"/><Relationship Id="rId9" Type="http://schemas.openxmlformats.org/officeDocument/2006/relationships/hyperlink" Target="https://www.framer.com/" TargetMode="External"/><Relationship Id="rId14" Type="http://schemas.openxmlformats.org/officeDocument/2006/relationships/hyperlink" Target="https://mockitt.wondershare.com/software-design/balsamiq-alternative.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775221" y="677739"/>
            <a:ext cx="6639369" cy="902512"/>
          </a:xfrm>
        </p:spPr>
        <p:txBody>
          <a:bodyPr>
            <a:normAutofit/>
          </a:bodyPr>
          <a:lstStyle/>
          <a:p>
            <a:r>
              <a:rPr lang="en-GB" sz="5400" b="1" u="sng" dirty="0"/>
              <a:t>Log-in to MS-Teams</a:t>
            </a:r>
          </a:p>
        </p:txBody>
      </p:sp>
      <p:grpSp>
        <p:nvGrpSpPr>
          <p:cNvPr id="9" name="Group 8">
            <a:extLst>
              <a:ext uri="{FF2B5EF4-FFF2-40B4-BE49-F238E27FC236}">
                <a16:creationId xmlns:a16="http://schemas.microsoft.com/office/drawing/2014/main" id="{2A7EC381-B78E-33A9-8D1C-695AD8BB46E6}"/>
              </a:ext>
            </a:extLst>
          </p:cNvPr>
          <p:cNvGrpSpPr/>
          <p:nvPr/>
        </p:nvGrpSpPr>
        <p:grpSpPr>
          <a:xfrm>
            <a:off x="6639951" y="2886246"/>
            <a:ext cx="4293873" cy="3028332"/>
            <a:chOff x="5860677" y="2191869"/>
            <a:chExt cx="3666564" cy="2523566"/>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860677" y="2857500"/>
              <a:ext cx="1703294" cy="1703294"/>
            </a:xfrm>
            <a:prstGeom prst="rect">
              <a:avLst/>
            </a:prstGeom>
          </p:spPr>
        </p:pic>
      </p:grpSp>
      <p:sp>
        <p:nvSpPr>
          <p:cNvPr id="4" name="Text Placeholder 3">
            <a:extLst>
              <a:ext uri="{FF2B5EF4-FFF2-40B4-BE49-F238E27FC236}">
                <a16:creationId xmlns:a16="http://schemas.microsoft.com/office/drawing/2014/main" id="{25147AAE-7C10-A7D2-362A-DBB641DA1005}"/>
              </a:ext>
            </a:extLst>
          </p:cNvPr>
          <p:cNvSpPr txBox="1">
            <a:spLocks/>
          </p:cNvSpPr>
          <p:nvPr/>
        </p:nvSpPr>
        <p:spPr>
          <a:xfrm>
            <a:off x="702335" y="2173835"/>
            <a:ext cx="10636225" cy="4381710"/>
          </a:xfrm>
          <a:prstGeom prst="rect">
            <a:avLst/>
          </a:prstGeom>
          <a:ln w="19050">
            <a:solidFill>
              <a:schemeClr val="tx1"/>
            </a:solidFill>
            <a:prstDash val="dash"/>
          </a:ln>
        </p:spPr>
        <p:txBody>
          <a:bodyPr vert="horz" lIns="91440" tIns="45720" rIns="91440" bIns="45720" rtlCol="0">
            <a:normAutofit fontScale="92500" lnSpcReduction="20000"/>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Log-in to Teams: </a:t>
            </a:r>
            <a:r>
              <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7">
                  <a:extLst>
                    <a:ext uri="{A12FA001-AC4F-418D-AE19-62706E023703}">
                      <ahyp:hlinkClr xmlns:ahyp="http://schemas.microsoft.com/office/drawing/2018/hyperlinkcolor" val="tx"/>
                    </a:ext>
                  </a:extLst>
                </a:hlinkClick>
              </a:rPr>
              <a:t>Click here to join the meeting</a:t>
            </a:r>
            <a:endPar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8" tooltip="Meeting join link">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Or use: </a:t>
            </a:r>
            <a:r>
              <a:rPr kumimoji="0" lang="en-GB" sz="3000" b="0" i="0" u="sng" strike="noStrike" kern="1200" cap="none" spc="0" normalizeH="0" baseline="0" noProof="0" dirty="0">
                <a:ln>
                  <a:noFill/>
                </a:ln>
                <a:solidFill>
                  <a:srgbClr val="3333FF"/>
                </a:solidFill>
                <a:effectLst/>
                <a:uLnTx/>
                <a:uFillTx/>
                <a:latin typeface="Avenir Next LT Pro"/>
                <a:ea typeface="+mn-ea"/>
                <a:cs typeface="+mn-cs"/>
                <a:hlinkClick r:id="rId9">
                  <a:extLst>
                    <a:ext uri="{A12FA001-AC4F-418D-AE19-62706E023703}">
                      <ahyp:hlinkClr xmlns:ahyp="http://schemas.microsoft.com/office/drawing/2018/hyperlinkcolor" val="tx"/>
                    </a:ext>
                  </a:extLst>
                </a:hlinkClick>
              </a:rPr>
              <a:t>https://tinyurl.com/2ac6vws4</a:t>
            </a:r>
            <a:r>
              <a:rPr kumimoji="0" lang="en-GB" sz="3000" b="0" i="0" u="none" strike="noStrike" kern="1200" cap="none" spc="0" normalizeH="0" baseline="0" noProof="0" dirty="0">
                <a:ln>
                  <a:noFill/>
                </a:ln>
                <a:solidFill>
                  <a:srgbClr val="3333FF"/>
                </a:solidFill>
                <a:effectLst/>
                <a:uLnTx/>
                <a:uFillTx/>
                <a:latin typeface="Avenir Next LT Pro"/>
                <a:ea typeface="+mn-ea"/>
                <a:cs typeface="+mn-cs"/>
              </a:rPr>
              <a:t> </a:t>
            </a:r>
            <a:endParaRPr kumimoji="0" lang="en-GB" sz="3000" b="0" i="0" u="none" strike="noStrike" kern="1200" cap="none" spc="0" normalizeH="0" baseline="0" noProof="0" dirty="0">
              <a:ln>
                <a:noFill/>
              </a:ln>
              <a:solidFill>
                <a:srgbClr val="3333FF"/>
              </a:solidFill>
              <a:effectLst/>
              <a:uLnTx/>
              <a:uFillTx/>
              <a:latin typeface="Avenir Next LT Pro"/>
              <a:ea typeface="+mn-ea"/>
              <a:cs typeface="Arial" panose="020B0604020202020204" pitchFamily="34" charset="0"/>
            </a:endParaRPr>
          </a:p>
          <a:p>
            <a:pPr marL="0" marR="0" lvl="0" indent="0" algn="l" defTabSz="914400" rtl="0" eaLnBrk="1" fontAlgn="auto" latinLnBrk="0" hangingPunct="1">
              <a:lnSpc>
                <a:spcPct val="120000"/>
              </a:lnSpc>
              <a:spcBef>
                <a:spcPts val="0"/>
              </a:spcBef>
              <a:spcAft>
                <a:spcPts val="600"/>
              </a:spcAft>
              <a:buClrTx/>
              <a:buSzTx/>
              <a:buFont typeface="Arial" panose="020B0604020202020204" pitchFamily="34" charset="0"/>
              <a:buNone/>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During the Activity &amp; Q&amp;A sessions to:</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Ask Questions</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Contribute</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Collaborate with others</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Share resources</a:t>
            </a:r>
          </a:p>
          <a:p>
            <a:pPr marL="457200" marR="0" lvl="1" indent="0" algn="l" defTabSz="914400" rtl="0" eaLnBrk="1" fontAlgn="auto" latinLnBrk="0" hangingPunct="1">
              <a:lnSpc>
                <a:spcPct val="120000"/>
              </a:lnSpc>
              <a:spcBef>
                <a:spcPts val="0"/>
              </a:spcBef>
              <a:spcAft>
                <a:spcPts val="6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srgbClr val="000000"/>
                </a:solidFill>
                <a:effectLst/>
                <a:uLnTx/>
                <a:uFillTx/>
                <a:latin typeface="Calibri" panose="020F0502020204030204"/>
                <a:ea typeface="+mn-ea"/>
                <a:cs typeface="Arial" panose="020B0604020202020204" pitchFamily="34" charset="0"/>
              </a:rPr>
              <a:t> Receive feedback</a:t>
            </a:r>
          </a:p>
          <a:p>
            <a:pPr marL="0" marR="0" lvl="0" indent="0" algn="l" defTabSz="914400" rtl="0" eaLnBrk="1" fontAlgn="auto" latinLnBrk="0" hangingPunct="1">
              <a:lnSpc>
                <a:spcPct val="90000"/>
              </a:lnSpc>
              <a:spcBef>
                <a:spcPts val="0"/>
              </a:spcBef>
              <a:spcAft>
                <a:spcPts val="60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prstClr val="white"/>
              </a:solidFill>
              <a:effectLst/>
              <a:highlight>
                <a:srgbClr val="FFFF00"/>
              </a:highligh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423991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pic>
        <p:nvPicPr>
          <p:cNvPr id="4" name="Picture 3" descr="A colorful circle with dots&#10;&#10;Description automatically generated with medium confidence">
            <a:extLst>
              <a:ext uri="{FF2B5EF4-FFF2-40B4-BE49-F238E27FC236}">
                <a16:creationId xmlns:a16="http://schemas.microsoft.com/office/drawing/2014/main" id="{C3E3AB51-0A47-DD5E-2132-01D2998F2065}"/>
              </a:ext>
            </a:extLst>
          </p:cNvPr>
          <p:cNvPicPr>
            <a:picLocks noChangeAspect="1"/>
          </p:cNvPicPr>
          <p:nvPr/>
        </p:nvPicPr>
        <p:blipFill rotWithShape="1">
          <a:blip r:embed="rId2"/>
          <a:srcRect t="22947" b="14553"/>
          <a:stretch/>
        </p:blipFill>
        <p:spPr>
          <a:xfrm>
            <a:off x="20" y="10"/>
            <a:ext cx="12191980" cy="6857990"/>
          </a:xfrm>
          <a:prstGeom prst="rect">
            <a:avLst/>
          </a:prstGeom>
        </p:spPr>
      </p:pic>
      <p:sp>
        <p:nvSpPr>
          <p:cNvPr id="30" name="Rectangle 29">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02155"/>
            <a:ext cx="12191999" cy="1155845"/>
          </a:xfrm>
          <a:prstGeom prst="rect">
            <a:avLst/>
          </a:prstGeom>
          <a:solidFill>
            <a:schemeClr val="bg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2" name="Title 1">
            <a:extLst>
              <a:ext uri="{FF2B5EF4-FFF2-40B4-BE49-F238E27FC236}">
                <a16:creationId xmlns:a16="http://schemas.microsoft.com/office/drawing/2014/main" id="{BD107731-8C78-6367-4A31-2641C6D85115}"/>
              </a:ext>
            </a:extLst>
          </p:cNvPr>
          <p:cNvSpPr>
            <a:spLocks noGrp="1"/>
          </p:cNvSpPr>
          <p:nvPr>
            <p:ph type="ctrTitle"/>
          </p:nvPr>
        </p:nvSpPr>
        <p:spPr>
          <a:xfrm>
            <a:off x="439272" y="5865805"/>
            <a:ext cx="7518195" cy="807857"/>
          </a:xfrm>
          <a:ln>
            <a:noFill/>
          </a:ln>
        </p:spPr>
        <p:txBody>
          <a:bodyPr anchor="ctr">
            <a:normAutofit/>
          </a:bodyPr>
          <a:lstStyle/>
          <a:p>
            <a:r>
              <a:rPr lang="en-GB" sz="3200" dirty="0"/>
              <a:t> Collaborative Technologies</a:t>
            </a:r>
          </a:p>
        </p:txBody>
      </p:sp>
      <p:sp>
        <p:nvSpPr>
          <p:cNvPr id="3" name="Subtitle 2">
            <a:extLst>
              <a:ext uri="{FF2B5EF4-FFF2-40B4-BE49-F238E27FC236}">
                <a16:creationId xmlns:a16="http://schemas.microsoft.com/office/drawing/2014/main" id="{1B599AF4-9D8C-6471-4255-DB35D0D2B0AA}"/>
              </a:ext>
            </a:extLst>
          </p:cNvPr>
          <p:cNvSpPr>
            <a:spLocks noGrp="1"/>
          </p:cNvSpPr>
          <p:nvPr>
            <p:ph type="subTitle" idx="1"/>
          </p:nvPr>
        </p:nvSpPr>
        <p:spPr>
          <a:xfrm>
            <a:off x="8299894" y="5865805"/>
            <a:ext cx="3636749" cy="807857"/>
          </a:xfrm>
        </p:spPr>
        <p:txBody>
          <a:bodyPr anchor="ctr">
            <a:normAutofit/>
          </a:bodyPr>
          <a:lstStyle/>
          <a:p>
            <a:r>
              <a:rPr lang="en-GB" sz="1800" dirty="0"/>
              <a:t>Leadership, Management and Ethics (ACCA7044)</a:t>
            </a:r>
          </a:p>
        </p:txBody>
      </p:sp>
      <p:sp>
        <p:nvSpPr>
          <p:cNvPr id="31" name="Rectangle 30">
            <a:extLst>
              <a:ext uri="{FF2B5EF4-FFF2-40B4-BE49-F238E27FC236}">
                <a16:creationId xmlns:a16="http://schemas.microsoft.com/office/drawing/2014/main" id="{47F32F7B-3250-A16C-13CF-57F728E04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24386"/>
            <a:ext cx="128016" cy="65390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2" name="Rectangle 31">
            <a:extLst>
              <a:ext uri="{FF2B5EF4-FFF2-40B4-BE49-F238E27FC236}">
                <a16:creationId xmlns:a16="http://schemas.microsoft.com/office/drawing/2014/main" id="{98DE8DCB-6F40-A3E0-5DE3-7510A3C2A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758348" y="6276696"/>
            <a:ext cx="731520" cy="9144"/>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03417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7E731-83A0-987E-21CA-0AFF7E597A53}"/>
              </a:ext>
            </a:extLst>
          </p:cNvPr>
          <p:cNvSpPr>
            <a:spLocks noGrp="1"/>
          </p:cNvSpPr>
          <p:nvPr>
            <p:ph type="title"/>
          </p:nvPr>
        </p:nvSpPr>
        <p:spPr/>
        <p:txBody>
          <a:bodyPr/>
          <a:lstStyle/>
          <a:p>
            <a:r>
              <a:rPr lang="en-GB" dirty="0"/>
              <a:t>Overview:</a:t>
            </a:r>
          </a:p>
        </p:txBody>
      </p:sp>
      <p:sp>
        <p:nvSpPr>
          <p:cNvPr id="3" name="Content Placeholder 2">
            <a:extLst>
              <a:ext uri="{FF2B5EF4-FFF2-40B4-BE49-F238E27FC236}">
                <a16:creationId xmlns:a16="http://schemas.microsoft.com/office/drawing/2014/main" id="{7DE1FE5E-F479-6E95-B44B-FD71112E9715}"/>
              </a:ext>
            </a:extLst>
          </p:cNvPr>
          <p:cNvSpPr>
            <a:spLocks noGrp="1"/>
          </p:cNvSpPr>
          <p:nvPr>
            <p:ph idx="1"/>
          </p:nvPr>
        </p:nvSpPr>
        <p:spPr/>
        <p:txBody>
          <a:bodyPr>
            <a:normAutofit lnSpcReduction="10000"/>
          </a:bodyPr>
          <a:lstStyle/>
          <a:p>
            <a:pPr marL="514350" indent="-514350">
              <a:buFont typeface="+mj-lt"/>
              <a:buAutoNum type="arabicPeriod"/>
            </a:pPr>
            <a:r>
              <a:rPr lang="en-GB" dirty="0"/>
              <a:t>Project Management Technologies</a:t>
            </a:r>
          </a:p>
          <a:p>
            <a:pPr lvl="1"/>
            <a:r>
              <a:rPr lang="en-GB" dirty="0"/>
              <a:t>Activity</a:t>
            </a:r>
          </a:p>
          <a:p>
            <a:pPr marL="514350" indent="-514350">
              <a:buFont typeface="+mj-lt"/>
              <a:buAutoNum type="arabicPeriod"/>
            </a:pPr>
            <a:r>
              <a:rPr lang="en-GB" dirty="0"/>
              <a:t>Collaborative Technologies</a:t>
            </a:r>
          </a:p>
          <a:p>
            <a:pPr lvl="1"/>
            <a:r>
              <a:rPr lang="en-GB" dirty="0"/>
              <a:t>Activity</a:t>
            </a:r>
          </a:p>
          <a:p>
            <a:pPr marL="514350" indent="-514350">
              <a:buFont typeface="+mj-lt"/>
              <a:buAutoNum type="arabicPeriod"/>
            </a:pPr>
            <a:r>
              <a:rPr lang="en-GB" dirty="0"/>
              <a:t>Design Tools</a:t>
            </a:r>
          </a:p>
          <a:p>
            <a:pPr marL="514350" indent="-514350">
              <a:buFont typeface="+mj-lt"/>
              <a:buAutoNum type="arabicPeriod"/>
            </a:pPr>
            <a:r>
              <a:rPr lang="en-GB" dirty="0"/>
              <a:t>Collaborative Design Tools</a:t>
            </a:r>
          </a:p>
          <a:p>
            <a:pPr lvl="1"/>
            <a:r>
              <a:rPr lang="en-GB" dirty="0"/>
              <a:t>Activity</a:t>
            </a:r>
          </a:p>
        </p:txBody>
      </p:sp>
    </p:spTree>
    <p:extLst>
      <p:ext uri="{BB962C8B-B14F-4D97-AF65-F5344CB8AC3E}">
        <p14:creationId xmlns:p14="http://schemas.microsoft.com/office/powerpoint/2010/main" val="3665044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D06CE56-3881-4ADA-8CEF-D18B02C24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79F3C543-62EC-4433-9C93-A2CD8764E9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68AF5748-FED8-45BA-8631-26D1D10F32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400" b="1" dirty="0"/>
              <a:t>Project Management Technology</a:t>
            </a:r>
          </a:p>
        </p:txBody>
      </p:sp>
      <p:sp>
        <p:nvSpPr>
          <p:cNvPr id="15" name="Rectangle 14">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Graphic 3" descr="Meeting outline">
            <a:extLst>
              <a:ext uri="{FF2B5EF4-FFF2-40B4-BE49-F238E27FC236}">
                <a16:creationId xmlns:a16="http://schemas.microsoft.com/office/drawing/2014/main" id="{72525221-8B4D-56B3-DCB4-57CE8415481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60099" y="625683"/>
            <a:ext cx="5455380" cy="5455380"/>
          </a:xfrm>
          <a:prstGeom prst="rect">
            <a:avLst/>
          </a:prstGeom>
        </p:spPr>
      </p:pic>
    </p:spTree>
    <p:extLst>
      <p:ext uri="{BB962C8B-B14F-4D97-AF65-F5344CB8AC3E}">
        <p14:creationId xmlns:p14="http://schemas.microsoft.com/office/powerpoint/2010/main" val="3126037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62609" y="544651"/>
            <a:ext cx="10972800" cy="1143000"/>
          </a:xfrm>
        </p:spPr>
        <p:txBody>
          <a:bodyPr>
            <a:normAutofit/>
          </a:bodyPr>
          <a:lstStyle/>
          <a:p>
            <a:r>
              <a:rPr lang="en-GB" b="1" u="sng" dirty="0"/>
              <a:t>Technology: Gantt Chart Apps</a:t>
            </a:r>
          </a:p>
        </p:txBody>
      </p:sp>
      <p:sp>
        <p:nvSpPr>
          <p:cNvPr id="2" name="Content Placeholder 1"/>
          <p:cNvSpPr>
            <a:spLocks noGrp="1"/>
          </p:cNvSpPr>
          <p:nvPr>
            <p:ph idx="1"/>
          </p:nvPr>
        </p:nvSpPr>
        <p:spPr>
          <a:xfrm>
            <a:off x="455653" y="2284783"/>
            <a:ext cx="11280694" cy="4102766"/>
          </a:xfrm>
        </p:spPr>
        <p:txBody>
          <a:bodyPr>
            <a:noAutofit/>
          </a:bodyPr>
          <a:lstStyle/>
          <a:p>
            <a:pPr>
              <a:lnSpc>
                <a:spcPct val="100000"/>
              </a:lnSpc>
              <a:spcBef>
                <a:spcPts val="0"/>
              </a:spcBef>
            </a:pPr>
            <a:r>
              <a:rPr lang="en-GB" sz="2400" b="1" dirty="0"/>
              <a:t>Microsoft </a:t>
            </a:r>
            <a:r>
              <a:rPr lang="en-GB" sz="2400" dirty="0"/>
              <a:t>provide</a:t>
            </a:r>
            <a:r>
              <a:rPr lang="en-GB" sz="2400" b="1" dirty="0"/>
              <a:t> </a:t>
            </a:r>
            <a:r>
              <a:rPr lang="en-GB" sz="2400" dirty="0"/>
              <a:t>many tools to create a Project Timeline/Gantt chart such </a:t>
            </a:r>
            <a:br>
              <a:rPr lang="en-GB" sz="2400" dirty="0"/>
            </a:br>
            <a:r>
              <a:rPr lang="en-GB" sz="2400" dirty="0"/>
              <a:t>as </a:t>
            </a:r>
            <a:r>
              <a:rPr lang="en-GB" sz="2400" dirty="0">
                <a:hlinkClick r:id="rId2"/>
              </a:rPr>
              <a:t>Microsoft Excel</a:t>
            </a:r>
            <a:r>
              <a:rPr lang="en-GB" sz="2400" dirty="0"/>
              <a:t>, </a:t>
            </a:r>
            <a:r>
              <a:rPr lang="en-GB" sz="2400" dirty="0">
                <a:hlinkClick r:id="rId3"/>
              </a:rPr>
              <a:t>Microsoft Project</a:t>
            </a:r>
            <a:r>
              <a:rPr lang="en-GB" sz="2400" dirty="0"/>
              <a:t> or </a:t>
            </a:r>
            <a:r>
              <a:rPr lang="en-GB" sz="2400" dirty="0">
                <a:hlinkClick r:id="rId4"/>
              </a:rPr>
              <a:t>Microsoft Planner</a:t>
            </a:r>
            <a:r>
              <a:rPr lang="en-GB" sz="2400" dirty="0"/>
              <a:t>.</a:t>
            </a:r>
          </a:p>
          <a:p>
            <a:pPr lvl="1">
              <a:lnSpc>
                <a:spcPct val="100000"/>
              </a:lnSpc>
              <a:spcBef>
                <a:spcPts val="0"/>
              </a:spcBef>
            </a:pPr>
            <a:r>
              <a:rPr lang="en-GB" sz="1800" b="1" dirty="0"/>
              <a:t>Bg. </a:t>
            </a:r>
            <a:r>
              <a:rPr lang="en-GB" sz="1800" dirty="0"/>
              <a:t>A Gantt chart can be created with </a:t>
            </a:r>
            <a:r>
              <a:rPr lang="en-GB" sz="1800" dirty="0">
                <a:hlinkClick r:id="rId5"/>
              </a:rPr>
              <a:t>Microsoft Visio</a:t>
            </a:r>
            <a:r>
              <a:rPr lang="en-GB" sz="1800" dirty="0"/>
              <a:t> (a Design chart App.) but not recommended, it is convoluted. </a:t>
            </a:r>
          </a:p>
          <a:p>
            <a:pPr lvl="1">
              <a:lnSpc>
                <a:spcPct val="100000"/>
              </a:lnSpc>
              <a:spcBef>
                <a:spcPts val="0"/>
              </a:spcBef>
            </a:pPr>
            <a:r>
              <a:rPr lang="en-GB" sz="1800" b="1" dirty="0"/>
              <a:t>Bg. </a:t>
            </a:r>
            <a:r>
              <a:rPr lang="en-GB" sz="1800" dirty="0"/>
              <a:t>MS Apps such as MS Planner and MS Project can be integrated into MS Teams for collaborative project work.</a:t>
            </a:r>
          </a:p>
          <a:p>
            <a:pPr>
              <a:lnSpc>
                <a:spcPct val="100000"/>
              </a:lnSpc>
              <a:spcBef>
                <a:spcPts val="0"/>
              </a:spcBef>
            </a:pPr>
            <a:r>
              <a:rPr lang="en-GB" sz="2400" b="1" dirty="0"/>
              <a:t>Google Drive </a:t>
            </a:r>
            <a:r>
              <a:rPr lang="en-GB" sz="2400" dirty="0"/>
              <a:t>also provide tools such as </a:t>
            </a:r>
            <a:r>
              <a:rPr lang="en-GB" sz="2400" b="1" dirty="0"/>
              <a:t>Google Sheets </a:t>
            </a:r>
            <a:r>
              <a:rPr lang="en-GB" sz="2400" dirty="0"/>
              <a:t>that can be used to create a Project Timeline/Gantt chart.</a:t>
            </a:r>
          </a:p>
          <a:p>
            <a:pPr>
              <a:lnSpc>
                <a:spcPct val="100000"/>
              </a:lnSpc>
              <a:spcBef>
                <a:spcPts val="0"/>
              </a:spcBef>
            </a:pPr>
            <a:r>
              <a:rPr lang="en-GB" sz="2400" dirty="0"/>
              <a:t>Today, however you can easily create an online </a:t>
            </a:r>
            <a:r>
              <a:rPr lang="en-GB" sz="2400" b="1" dirty="0"/>
              <a:t>Gantt chart </a:t>
            </a:r>
            <a:r>
              <a:rPr lang="en-GB" sz="2400" dirty="0"/>
              <a:t>using</a:t>
            </a:r>
            <a:r>
              <a:rPr lang="en-GB" sz="2400" b="1" dirty="0"/>
              <a:t> </a:t>
            </a:r>
            <a:r>
              <a:rPr lang="en-GB" sz="2400" dirty="0"/>
              <a:t>specialised cloud Gantt Apps. Such as </a:t>
            </a:r>
            <a:r>
              <a:rPr lang="en-GB" sz="2400" dirty="0">
                <a:highlight>
                  <a:srgbClr val="FFFF00"/>
                </a:highlight>
                <a:hlinkClick r:id="rId6"/>
              </a:rPr>
              <a:t>Tomsplanner.com</a:t>
            </a:r>
            <a:r>
              <a:rPr lang="en-GB" sz="2400" dirty="0"/>
              <a:t>, </a:t>
            </a:r>
            <a:r>
              <a:rPr lang="en-GB" sz="2400" dirty="0">
                <a:highlight>
                  <a:srgbClr val="FFFF00"/>
                </a:highlight>
                <a:hlinkClick r:id="rId7" tooltip="Original URL: https://asana.com/pricing. Click or tap if you trust this link."/>
              </a:rPr>
              <a:t>Asana.com</a:t>
            </a:r>
            <a:r>
              <a:rPr lang="en-GB" sz="2400" dirty="0"/>
              <a:t>, </a:t>
            </a:r>
            <a:r>
              <a:rPr lang="en-GB" sz="2400" dirty="0">
                <a:highlight>
                  <a:srgbClr val="FFFF00"/>
                </a:highlight>
                <a:hlinkClick r:id="rId8" tooltip="Original URL: https://www.wrike.com/price/. Click or tap if you trust this link."/>
              </a:rPr>
              <a:t>Wrike.com</a:t>
            </a:r>
            <a:r>
              <a:rPr lang="en-GB" sz="2400" dirty="0"/>
              <a:t>, </a:t>
            </a:r>
            <a:r>
              <a:rPr lang="en-GB" sz="2400" dirty="0">
                <a:highlight>
                  <a:srgbClr val="FFFF00"/>
                </a:highlight>
                <a:hlinkClick r:id="rId9" tooltip="Original URL: https://monday.com/project-management/pricing. Click or tap if you trust this link."/>
              </a:rPr>
              <a:t>Monday.com</a:t>
            </a:r>
            <a:r>
              <a:rPr lang="en-GB" sz="2400" dirty="0">
                <a:highlight>
                  <a:srgbClr val="FFFF00"/>
                </a:highlight>
              </a:rPr>
              <a:t>, </a:t>
            </a:r>
            <a:r>
              <a:rPr lang="en-GB" sz="2400" dirty="0">
                <a:highlight>
                  <a:srgbClr val="FFFF00"/>
                </a:highlight>
                <a:hlinkClick r:id="rId10"/>
              </a:rPr>
              <a:t>Miro.com</a:t>
            </a:r>
            <a:r>
              <a:rPr lang="en-GB" sz="2400" dirty="0"/>
              <a:t>.</a:t>
            </a:r>
          </a:p>
          <a:p>
            <a:pPr lvl="1">
              <a:lnSpc>
                <a:spcPct val="100000"/>
              </a:lnSpc>
              <a:spcBef>
                <a:spcPts val="0"/>
              </a:spcBef>
            </a:pPr>
            <a:r>
              <a:rPr lang="en-GB" sz="1800" dirty="0"/>
              <a:t>Others: </a:t>
            </a:r>
            <a:r>
              <a:rPr lang="en-GB" sz="1800" dirty="0" err="1">
                <a:hlinkClick r:id="rId11"/>
              </a:rPr>
              <a:t>TeamGannt</a:t>
            </a:r>
            <a:r>
              <a:rPr lang="en-GB" sz="1800" dirty="0">
                <a:hlinkClick r:id="rId11"/>
              </a:rPr>
              <a:t> </a:t>
            </a:r>
            <a:r>
              <a:rPr lang="en-GB" sz="1800" dirty="0"/>
              <a:t>, </a:t>
            </a:r>
            <a:r>
              <a:rPr lang="en-GB" sz="1800" dirty="0" err="1">
                <a:hlinkClick r:id="rId12"/>
              </a:rPr>
              <a:t>SmartSheet</a:t>
            </a:r>
            <a:r>
              <a:rPr lang="en-GB" sz="1800" dirty="0">
                <a:hlinkClick r:id="rId12"/>
              </a:rPr>
              <a:t> </a:t>
            </a:r>
            <a:r>
              <a:rPr lang="en-GB" sz="1800" dirty="0"/>
              <a:t>, </a:t>
            </a:r>
            <a:r>
              <a:rPr lang="en-GB" sz="1800" dirty="0">
                <a:hlinkClick r:id="rId13"/>
              </a:rPr>
              <a:t>Zoho </a:t>
            </a:r>
            <a:r>
              <a:rPr lang="en-GB" sz="1800" dirty="0"/>
              <a:t>, </a:t>
            </a:r>
            <a:r>
              <a:rPr lang="en-GB" sz="1800" dirty="0" err="1">
                <a:hlinkClick r:id="rId14"/>
              </a:rPr>
              <a:t>Gantter</a:t>
            </a:r>
            <a:r>
              <a:rPr lang="en-GB" sz="1800" dirty="0">
                <a:hlinkClick r:id="rId14"/>
              </a:rPr>
              <a:t> </a:t>
            </a:r>
            <a:r>
              <a:rPr lang="en-GB" sz="1800" dirty="0"/>
              <a:t>, </a:t>
            </a:r>
            <a:r>
              <a:rPr lang="en-GB" sz="1800" dirty="0" err="1">
                <a:hlinkClick r:id="rId15"/>
              </a:rPr>
              <a:t>Ganttic</a:t>
            </a:r>
            <a:r>
              <a:rPr lang="en-GB" sz="1800" dirty="0"/>
              <a:t>, </a:t>
            </a:r>
            <a:r>
              <a:rPr lang="en-GB" sz="1800" dirty="0" err="1">
                <a:hlinkClick r:id="rId16"/>
              </a:rPr>
              <a:t>Creatly</a:t>
            </a:r>
            <a:r>
              <a:rPr lang="en-GB" sz="1800" dirty="0"/>
              <a:t>.</a:t>
            </a:r>
          </a:p>
          <a:p>
            <a:pPr marL="457200" lvl="1" indent="0">
              <a:lnSpc>
                <a:spcPct val="100000"/>
              </a:lnSpc>
              <a:spcBef>
                <a:spcPts val="0"/>
              </a:spcBef>
              <a:buNone/>
            </a:pPr>
            <a:endParaRPr lang="en-GB" sz="1800" dirty="0"/>
          </a:p>
          <a:p>
            <a:pPr>
              <a:lnSpc>
                <a:spcPct val="100000"/>
              </a:lnSpc>
              <a:spcBef>
                <a:spcPts val="0"/>
              </a:spcBef>
            </a:pPr>
            <a:endParaRPr lang="en-GB" sz="2400" dirty="0"/>
          </a:p>
        </p:txBody>
      </p:sp>
      <p:grpSp>
        <p:nvGrpSpPr>
          <p:cNvPr id="8" name="Group 7">
            <a:extLst>
              <a:ext uri="{FF2B5EF4-FFF2-40B4-BE49-F238E27FC236}">
                <a16:creationId xmlns:a16="http://schemas.microsoft.com/office/drawing/2014/main" id="{050B8B86-A976-4058-A575-845685E6BB79}"/>
              </a:ext>
            </a:extLst>
          </p:cNvPr>
          <p:cNvGrpSpPr/>
          <p:nvPr/>
        </p:nvGrpSpPr>
        <p:grpSpPr>
          <a:xfrm>
            <a:off x="9593446" y="255194"/>
            <a:ext cx="2142901" cy="1576700"/>
            <a:chOff x="9282975" y="112320"/>
            <a:chExt cx="2606037" cy="1887740"/>
          </a:xfrm>
        </p:grpSpPr>
        <p:pic>
          <p:nvPicPr>
            <p:cNvPr id="4" name="Graphic 3" descr="Gantt Chart outline">
              <a:extLst>
                <a:ext uri="{FF2B5EF4-FFF2-40B4-BE49-F238E27FC236}">
                  <a16:creationId xmlns:a16="http://schemas.microsoft.com/office/drawing/2014/main" id="{BF127AE5-438A-433C-B6B4-A06CA7DBBEA3}"/>
                </a:ext>
              </a:extLst>
            </p:cNvPr>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tretch>
              <a:fillRect/>
            </a:stretch>
          </p:blipFill>
          <p:spPr>
            <a:xfrm>
              <a:off x="10001272" y="112320"/>
              <a:ext cx="1887740" cy="1887740"/>
            </a:xfrm>
            <a:prstGeom prst="rect">
              <a:avLst/>
            </a:prstGeom>
          </p:spPr>
        </p:pic>
        <p:pic>
          <p:nvPicPr>
            <p:cNvPr id="6" name="Graphic 5" descr="Programmer male outline">
              <a:extLst>
                <a:ext uri="{FF2B5EF4-FFF2-40B4-BE49-F238E27FC236}">
                  <a16:creationId xmlns:a16="http://schemas.microsoft.com/office/drawing/2014/main" id="{C3B8086F-7C56-4263-87D1-782635A69161}"/>
                </a:ext>
              </a:extLst>
            </p:cNvPr>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tretch>
              <a:fillRect/>
            </a:stretch>
          </p:blipFill>
          <p:spPr>
            <a:xfrm>
              <a:off x="9282975" y="112320"/>
              <a:ext cx="1443925" cy="1443925"/>
            </a:xfrm>
            <a:prstGeom prst="rect">
              <a:avLst/>
            </a:prstGeom>
          </p:spPr>
        </p:pic>
      </p:grpSp>
    </p:spTree>
    <p:extLst>
      <p:ext uri="{BB962C8B-B14F-4D97-AF65-F5344CB8AC3E}">
        <p14:creationId xmlns:p14="http://schemas.microsoft.com/office/powerpoint/2010/main" val="377649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EC9FD-96F1-14D5-93DA-8D55FE7E50CD}"/>
              </a:ext>
            </a:extLst>
          </p:cNvPr>
          <p:cNvSpPr>
            <a:spLocks noGrp="1"/>
          </p:cNvSpPr>
          <p:nvPr>
            <p:ph type="title"/>
          </p:nvPr>
        </p:nvSpPr>
        <p:spPr/>
        <p:txBody>
          <a:bodyPr>
            <a:normAutofit/>
          </a:bodyPr>
          <a:lstStyle/>
          <a:p>
            <a:r>
              <a:rPr lang="en-GB" b="1" dirty="0">
                <a:highlight>
                  <a:srgbClr val="FFFF00"/>
                </a:highlight>
              </a:rPr>
              <a:t>Activity</a:t>
            </a:r>
            <a:r>
              <a:rPr lang="en-GB" dirty="0"/>
              <a:t>: Generate a Project schedule</a:t>
            </a:r>
          </a:p>
        </p:txBody>
      </p:sp>
      <p:sp>
        <p:nvSpPr>
          <p:cNvPr id="3" name="Content Placeholder 2">
            <a:extLst>
              <a:ext uri="{FF2B5EF4-FFF2-40B4-BE49-F238E27FC236}">
                <a16:creationId xmlns:a16="http://schemas.microsoft.com/office/drawing/2014/main" id="{E3C9EE58-D946-9C4B-B26B-9A8C72CBAC6E}"/>
              </a:ext>
            </a:extLst>
          </p:cNvPr>
          <p:cNvSpPr>
            <a:spLocks noGrp="1"/>
          </p:cNvSpPr>
          <p:nvPr>
            <p:ph idx="1"/>
          </p:nvPr>
        </p:nvSpPr>
        <p:spPr/>
        <p:txBody>
          <a:bodyPr/>
          <a:lstStyle/>
          <a:p>
            <a:pPr marL="514350" indent="-514350">
              <a:buFont typeface="+mj-lt"/>
              <a:buAutoNum type="arabicPeriod"/>
            </a:pPr>
            <a:r>
              <a:rPr lang="en-GB" b="1" dirty="0">
                <a:highlight>
                  <a:srgbClr val="FFFF00"/>
                </a:highlight>
              </a:rPr>
              <a:t>Generate</a:t>
            </a:r>
            <a:r>
              <a:rPr lang="en-GB" dirty="0"/>
              <a:t> (AI) a project schedule including key project stages and project tasks for an animation project of your choice </a:t>
            </a:r>
            <a:r>
              <a:rPr lang="en-GB" b="1" dirty="0"/>
              <a:t>with multiple team members</a:t>
            </a:r>
            <a:r>
              <a:rPr lang="en-GB" dirty="0"/>
              <a:t>.</a:t>
            </a:r>
          </a:p>
          <a:p>
            <a:pPr lvl="1"/>
            <a:r>
              <a:rPr lang="en-GB" dirty="0"/>
              <a:t>The timeline can be of your choice e.g. 6 months or 12 months.</a:t>
            </a:r>
          </a:p>
          <a:p>
            <a:pPr marL="514350" indent="-514350">
              <a:buFont typeface="+mj-lt"/>
              <a:buAutoNum type="arabicPeriod"/>
            </a:pPr>
            <a:r>
              <a:rPr lang="en-GB" b="1" dirty="0">
                <a:highlight>
                  <a:srgbClr val="FFFF00"/>
                </a:highlight>
              </a:rPr>
              <a:t>Share</a:t>
            </a:r>
            <a:r>
              <a:rPr lang="en-GB" dirty="0"/>
              <a:t>: 1/2 students share when asked.</a:t>
            </a:r>
          </a:p>
        </p:txBody>
      </p:sp>
    </p:spTree>
    <p:extLst>
      <p:ext uri="{BB962C8B-B14F-4D97-AF65-F5344CB8AC3E}">
        <p14:creationId xmlns:p14="http://schemas.microsoft.com/office/powerpoint/2010/main" val="1742751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67CDF-80B7-F1F6-1121-6175723D2C8E}"/>
              </a:ext>
            </a:extLst>
          </p:cNvPr>
          <p:cNvSpPr>
            <a:spLocks noGrp="1"/>
          </p:cNvSpPr>
          <p:nvPr>
            <p:ph type="title"/>
          </p:nvPr>
        </p:nvSpPr>
        <p:spPr/>
        <p:txBody>
          <a:bodyPr/>
          <a:lstStyle/>
          <a:p>
            <a:r>
              <a:rPr lang="en-US" sz="4000" b="1" dirty="0"/>
              <a:t>Project Management Technology</a:t>
            </a:r>
            <a:endParaRPr lang="en-GB" dirty="0"/>
          </a:p>
        </p:txBody>
      </p:sp>
      <p:sp>
        <p:nvSpPr>
          <p:cNvPr id="3" name="Content Placeholder 2">
            <a:extLst>
              <a:ext uri="{FF2B5EF4-FFF2-40B4-BE49-F238E27FC236}">
                <a16:creationId xmlns:a16="http://schemas.microsoft.com/office/drawing/2014/main" id="{999D7A6B-4B46-A523-141E-3B41502D247E}"/>
              </a:ext>
            </a:extLst>
          </p:cNvPr>
          <p:cNvSpPr>
            <a:spLocks noGrp="1"/>
          </p:cNvSpPr>
          <p:nvPr>
            <p:ph idx="1"/>
          </p:nvPr>
        </p:nvSpPr>
        <p:spPr>
          <a:xfrm>
            <a:off x="542095" y="2175465"/>
            <a:ext cx="11150123" cy="4622023"/>
          </a:xfrm>
        </p:spPr>
        <p:txBody>
          <a:bodyPr>
            <a:normAutofit fontScale="92500" lnSpcReduction="10000"/>
          </a:bodyPr>
          <a:lstStyle/>
          <a:p>
            <a:pPr marL="0" indent="0">
              <a:lnSpc>
                <a:spcPct val="100000"/>
              </a:lnSpc>
              <a:spcBef>
                <a:spcPts val="0"/>
              </a:spcBef>
              <a:buNone/>
            </a:pP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There are many </a:t>
            </a:r>
            <a:r>
              <a:rPr lang="en-GB" sz="20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Project Management Software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tools available today. These tools are helpful to project managers for many reasons, such as:</a:t>
            </a:r>
          </a:p>
          <a:p>
            <a:pPr marL="342900" lvl="0" indent="-342900">
              <a:lnSpc>
                <a:spcPct val="100000"/>
              </a:lnSpc>
              <a:spcBef>
                <a:spcPts val="0"/>
              </a:spcBef>
              <a:buSzPts val="1000"/>
              <a:buFont typeface="Symbol" panose="05050102010706020507" pitchFamily="18" charset="2"/>
              <a:buChar char=""/>
              <a:tabLst>
                <a:tab pos="457200" algn="l"/>
              </a:tabLst>
            </a:pPr>
            <a:r>
              <a:rPr lang="en-GB" sz="20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Centralized Communication</a:t>
            </a:r>
            <a:r>
              <a:rPr lang="en-GB" sz="20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They provide a single platform where Team Leaders can contact their team members, where team members can communicate with each other, share documents and collaborate in real-time.</a:t>
            </a:r>
          </a:p>
          <a:p>
            <a:pPr marL="342900" lvl="0" indent="-342900">
              <a:lnSpc>
                <a:spcPct val="100000"/>
              </a:lnSpc>
              <a:spcBef>
                <a:spcPts val="0"/>
              </a:spcBef>
              <a:buSzPts val="1000"/>
              <a:buFont typeface="Symbol" panose="05050102010706020507" pitchFamily="18" charset="2"/>
              <a:buChar char=""/>
              <a:tabLst>
                <a:tab pos="457200" algn="l"/>
              </a:tabLst>
            </a:pPr>
            <a:r>
              <a:rPr lang="en-GB" sz="20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Task Management</a:t>
            </a:r>
            <a:r>
              <a:rPr lang="en-GB" sz="20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Project managers can assign tasks, set deadlines, and track progress, ensuring that everyone knows their responsibilities and timelines.</a:t>
            </a:r>
          </a:p>
          <a:p>
            <a:pPr marL="342900" lvl="0" indent="-342900">
              <a:lnSpc>
                <a:spcPct val="100000"/>
              </a:lnSpc>
              <a:spcBef>
                <a:spcPts val="0"/>
              </a:spcBef>
              <a:buSzPts val="1000"/>
              <a:buFont typeface="Symbol" panose="05050102010706020507" pitchFamily="18" charset="2"/>
              <a:buChar char=""/>
              <a:tabLst>
                <a:tab pos="457200" algn="l"/>
              </a:tabLst>
            </a:pPr>
            <a:r>
              <a:rPr lang="en-GB" sz="20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Resource Allocation &amp; Monitoring</a:t>
            </a:r>
            <a:r>
              <a:rPr lang="en-GB" sz="20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The tools allow project managers and members to share resources, track resource use, set and manage budgets.</a:t>
            </a:r>
          </a:p>
          <a:p>
            <a:pPr marL="342900" lvl="0" indent="-342900">
              <a:lnSpc>
                <a:spcPct val="100000"/>
              </a:lnSpc>
              <a:spcBef>
                <a:spcPts val="0"/>
              </a:spcBef>
              <a:buSzPts val="1000"/>
              <a:buFont typeface="Symbol" panose="05050102010706020507" pitchFamily="18" charset="2"/>
              <a:buChar char=""/>
              <a:tabLst>
                <a:tab pos="457200" algn="l"/>
              </a:tabLst>
            </a:pPr>
            <a:r>
              <a:rPr lang="en-GB" sz="20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Real-Time Updates</a:t>
            </a:r>
            <a:r>
              <a:rPr lang="en-GB" sz="20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With features like live updates and notifications, project managers can stay informed about the project's status and changes, allowing for quick decision-making and adjustments when needed.</a:t>
            </a:r>
          </a:p>
          <a:p>
            <a:pPr marL="342900" lvl="0" indent="-342900">
              <a:lnSpc>
                <a:spcPct val="100000"/>
              </a:lnSpc>
              <a:spcBef>
                <a:spcPts val="0"/>
              </a:spcBef>
              <a:buSzPts val="1000"/>
              <a:buFont typeface="Symbol" panose="05050102010706020507" pitchFamily="18" charset="2"/>
              <a:buChar char=""/>
              <a:tabLst>
                <a:tab pos="457200" algn="l"/>
              </a:tabLst>
            </a:pPr>
            <a:r>
              <a:rPr lang="en-GB" sz="2000" b="1"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Integration with other Tools</a:t>
            </a:r>
            <a:r>
              <a:rPr lang="en-GB" sz="2000" kern="100" dirty="0">
                <a:effectLst/>
                <a:highlight>
                  <a:srgbClr val="FFFF00"/>
                </a:highlight>
                <a:latin typeface="Aptos" panose="020B0004020202020204" pitchFamily="34" charset="0"/>
                <a:ea typeface="DengXian" panose="02010600030101010101" pitchFamily="2" charset="-122"/>
                <a:cs typeface="Times New Roman" panose="02020603050405020304" pitchFamily="18" charset="0"/>
              </a:rPr>
              <a:t>: </a:t>
            </a:r>
            <a:r>
              <a:rPr lang="en-GB" sz="2000" kern="100" dirty="0">
                <a:effectLst/>
                <a:latin typeface="Aptos" panose="020B0004020202020204" pitchFamily="34" charset="0"/>
                <a:ea typeface="DengXian" panose="02010600030101010101" pitchFamily="2" charset="-122"/>
                <a:cs typeface="Times New Roman" panose="02020603050405020304" pitchFamily="18" charset="0"/>
              </a:rPr>
              <a:t>Many project management tools today integrate with other software such as Slack (Team messaging, comms and collaboration tool) with Google Drive, enhancing their functionality and making it easier to manage all aspects of a project from one place.</a:t>
            </a:r>
          </a:p>
          <a:p>
            <a:pPr marL="742950" lvl="1" indent="-285750">
              <a:lnSpc>
                <a:spcPct val="100000"/>
              </a:lnSpc>
              <a:spcBef>
                <a:spcPts val="0"/>
              </a:spcBef>
              <a:buSzPts val="1000"/>
              <a:buFont typeface="Courier New" panose="02070309020205020404" pitchFamily="49" charset="0"/>
              <a:buChar char="o"/>
              <a:tabLst>
                <a:tab pos="914400" algn="l"/>
              </a:tabLst>
            </a:pPr>
            <a:r>
              <a:rPr lang="en-GB" sz="1900" b="1" kern="100" dirty="0">
                <a:effectLst/>
                <a:latin typeface="Aptos" panose="020B0004020202020204" pitchFamily="34" charset="0"/>
                <a:ea typeface="DengXian" panose="02010600030101010101" pitchFamily="2" charset="-122"/>
                <a:cs typeface="Times New Roman" panose="02020603050405020304" pitchFamily="18" charset="0"/>
              </a:rPr>
              <a:t>Note:</a:t>
            </a: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 Slack &amp; Google Drive is a good solution for small businesses. Whereas Larger Organizations would benefit from MS Teams &amp; MSOffice as a good all-round solution for team comms and management.</a:t>
            </a:r>
          </a:p>
          <a:p>
            <a:pPr>
              <a:lnSpc>
                <a:spcPct val="100000"/>
              </a:lnSpc>
              <a:spcBef>
                <a:spcPts val="0"/>
              </a:spcBef>
            </a:pPr>
            <a:endParaRPr lang="en-GB" dirty="0"/>
          </a:p>
        </p:txBody>
      </p:sp>
      <p:pic>
        <p:nvPicPr>
          <p:cNvPr id="4" name="Graphic 3" descr="Meeting outline">
            <a:extLst>
              <a:ext uri="{FF2B5EF4-FFF2-40B4-BE49-F238E27FC236}">
                <a16:creationId xmlns:a16="http://schemas.microsoft.com/office/drawing/2014/main" id="{12C2D223-AF8F-F3DB-F54E-AFEC7AB7C87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70444" y="114964"/>
            <a:ext cx="1613252" cy="1613252"/>
          </a:xfrm>
          <a:prstGeom prst="rect">
            <a:avLst/>
          </a:prstGeom>
        </p:spPr>
      </p:pic>
    </p:spTree>
    <p:extLst>
      <p:ext uri="{BB962C8B-B14F-4D97-AF65-F5344CB8AC3E}">
        <p14:creationId xmlns:p14="http://schemas.microsoft.com/office/powerpoint/2010/main" val="1364097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267CDF-80B7-F1F6-1121-6175723D2C8E}"/>
              </a:ext>
            </a:extLst>
          </p:cNvPr>
          <p:cNvSpPr>
            <a:spLocks noGrp="1"/>
          </p:cNvSpPr>
          <p:nvPr>
            <p:ph type="title"/>
          </p:nvPr>
        </p:nvSpPr>
        <p:spPr/>
        <p:txBody>
          <a:bodyPr/>
          <a:lstStyle/>
          <a:p>
            <a:r>
              <a:rPr lang="en-US" sz="4000" b="1" dirty="0"/>
              <a:t>Project Management Technology</a:t>
            </a:r>
            <a:endParaRPr lang="en-GB" dirty="0"/>
          </a:p>
        </p:txBody>
      </p:sp>
      <p:sp>
        <p:nvSpPr>
          <p:cNvPr id="3" name="Content Placeholder 2">
            <a:extLst>
              <a:ext uri="{FF2B5EF4-FFF2-40B4-BE49-F238E27FC236}">
                <a16:creationId xmlns:a16="http://schemas.microsoft.com/office/drawing/2014/main" id="{999D7A6B-4B46-A523-141E-3B41502D247E}"/>
              </a:ext>
            </a:extLst>
          </p:cNvPr>
          <p:cNvSpPr>
            <a:spLocks noGrp="1"/>
          </p:cNvSpPr>
          <p:nvPr>
            <p:ph idx="1"/>
          </p:nvPr>
        </p:nvSpPr>
        <p:spPr>
          <a:xfrm>
            <a:off x="520938" y="2121013"/>
            <a:ext cx="11150123" cy="4622023"/>
          </a:xfrm>
        </p:spPr>
        <p:txBody>
          <a:bodyPr>
            <a:normAutofit lnSpcReduction="10000"/>
          </a:bodyPr>
          <a:lstStyle/>
          <a:p>
            <a:pPr marL="0" indent="0">
              <a:spcBef>
                <a:spcPts val="0"/>
              </a:spcBef>
              <a:buNone/>
            </a:pP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Some example popular </a:t>
            </a:r>
            <a:r>
              <a:rPr lang="en-GB" sz="2400" b="1" kern="100" dirty="0">
                <a:effectLst/>
                <a:latin typeface="Aptos" panose="020B0004020202020204" pitchFamily="34" charset="0"/>
                <a:ea typeface="DengXian" panose="02010600030101010101" pitchFamily="2" charset="-122"/>
                <a:cs typeface="Times New Roman" panose="02020603050405020304" pitchFamily="18" charset="0"/>
              </a:rPr>
              <a:t>collaborative project management software </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tools available today, that provide </a:t>
            </a:r>
            <a:r>
              <a:rPr lang="en-GB" sz="2400" kern="100" dirty="0">
                <a:latin typeface="Aptos" panose="020B0004020202020204" pitchFamily="34" charset="0"/>
                <a:ea typeface="DengXian" panose="02010600030101010101" pitchFamily="2" charset="-122"/>
                <a:cs typeface="Times New Roman" panose="02020603050405020304" pitchFamily="18" charset="0"/>
              </a:rPr>
              <a:t>a comprehensive range of project planning, schedules &amp; Gantt charts, task allocation, </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document sharing,</a:t>
            </a:r>
            <a:r>
              <a:rPr lang="en-GB" sz="2400" kern="100" dirty="0">
                <a:latin typeface="Aptos" panose="020B0004020202020204" pitchFamily="34" charset="0"/>
                <a:ea typeface="DengXian" panose="02010600030101010101" pitchFamily="2" charset="-122"/>
                <a:cs typeface="Times New Roman" panose="02020603050405020304" pitchFamily="18" charset="0"/>
              </a:rPr>
              <a:t> design tools, collaboration and </a:t>
            </a:r>
            <a:r>
              <a:rPr lang="en-GB" sz="2400" kern="100" dirty="0">
                <a:effectLst/>
                <a:latin typeface="Aptos" panose="020B0004020202020204" pitchFamily="34" charset="0"/>
                <a:ea typeface="DengXian" panose="02010600030101010101" pitchFamily="2" charset="-122"/>
                <a:cs typeface="Times New Roman" panose="02020603050405020304" pitchFamily="18" charset="0"/>
              </a:rPr>
              <a:t>integration with other tools, include:</a:t>
            </a:r>
          </a:p>
          <a:p>
            <a:pPr lvl="3">
              <a:spcBef>
                <a:spcPts val="0"/>
              </a:spcBef>
              <a:tabLst>
                <a:tab pos="457200" algn="l"/>
              </a:tabLst>
            </a:pPr>
            <a:r>
              <a:rPr lang="en-GB" sz="24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hlinkClick r:id="rId2">
                  <a:extLst>
                    <a:ext uri="{A12FA001-AC4F-418D-AE19-62706E023703}">
                      <ahyp:hlinkClr xmlns:ahyp="http://schemas.microsoft.com/office/drawing/2018/hyperlinkcolor" val="tx"/>
                    </a:ext>
                  </a:extLst>
                </a:hlinkClick>
              </a:rPr>
              <a:t>M</a:t>
            </a:r>
            <a:r>
              <a:rPr lang="en-GB" sz="2400" u="sng"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hlinkClick r:id="rId2">
                  <a:extLst>
                    <a:ext uri="{A12FA001-AC4F-418D-AE19-62706E023703}">
                      <ahyp:hlinkClr xmlns:ahyp="http://schemas.microsoft.com/office/drawing/2018/hyperlinkcolor" val="tx"/>
                    </a:ext>
                  </a:extLst>
                </a:hlinkClick>
              </a:rPr>
              <a:t>onday.com</a:t>
            </a:r>
            <a:endParaRPr lang="en-GB" sz="2400" u="sng"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endParaRPr>
          </a:p>
          <a:p>
            <a:pPr lvl="3">
              <a:spcBef>
                <a:spcPts val="0"/>
              </a:spcBef>
              <a:tabLst>
                <a:tab pos="457200" algn="l"/>
              </a:tabLst>
            </a:pPr>
            <a:r>
              <a:rPr lang="en-GB" sz="2400" u="sng"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ClickUp.com</a:t>
            </a:r>
            <a:endParaRPr lang="en-GB" sz="24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endParaRPr>
          </a:p>
          <a:p>
            <a:pPr lvl="3">
              <a:spcBef>
                <a:spcPts val="0"/>
              </a:spcBef>
              <a:tabLst>
                <a:tab pos="457200" algn="l"/>
              </a:tabLst>
            </a:pPr>
            <a:r>
              <a:rPr lang="en-GB" sz="2400" u="sng"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Wrike.com</a:t>
            </a:r>
            <a:endParaRPr lang="en-GB" sz="2400" u="sng"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endParaRPr>
          </a:p>
          <a:p>
            <a:pPr lvl="3">
              <a:spcBef>
                <a:spcPts val="0"/>
              </a:spcBef>
              <a:tabLst>
                <a:tab pos="457200" algn="l"/>
              </a:tabLst>
            </a:pPr>
            <a:r>
              <a:rPr lang="en-GB" sz="24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hlinkClick r:id="rId5"/>
              </a:rPr>
              <a:t>Trello.com</a:t>
            </a:r>
            <a:endParaRPr lang="en-GB" sz="24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endParaRPr>
          </a:p>
          <a:p>
            <a:pPr lvl="3">
              <a:spcBef>
                <a:spcPts val="0"/>
              </a:spcBef>
              <a:tabLst>
                <a:tab pos="457200" algn="l"/>
              </a:tabLst>
            </a:pPr>
            <a:r>
              <a:rPr lang="en-GB" sz="2400" u="sng"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hlinkClick r:id="rId6">
                  <a:extLst>
                    <a:ext uri="{A12FA001-AC4F-418D-AE19-62706E023703}">
                      <ahyp:hlinkClr xmlns:ahyp="http://schemas.microsoft.com/office/drawing/2018/hyperlinkcolor" val="tx"/>
                    </a:ext>
                  </a:extLst>
                </a:hlinkClick>
              </a:rPr>
              <a:t>Smartsheet.com</a:t>
            </a:r>
            <a:endParaRPr lang="en-GB" sz="24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endParaRPr>
          </a:p>
          <a:p>
            <a:pPr lvl="3">
              <a:spcBef>
                <a:spcPts val="0"/>
              </a:spcBef>
              <a:tabLst>
                <a:tab pos="457200" algn="l"/>
              </a:tabLst>
            </a:pPr>
            <a:r>
              <a:rPr lang="en-GB" sz="2400" u="sng"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hlinkClick r:id="rId7">
                  <a:extLst>
                    <a:ext uri="{A12FA001-AC4F-418D-AE19-62706E023703}">
                      <ahyp:hlinkClr xmlns:ahyp="http://schemas.microsoft.com/office/drawing/2018/hyperlinkcolor" val="tx"/>
                    </a:ext>
                  </a:extLst>
                </a:hlinkClick>
              </a:rPr>
              <a:t>GanttPro.com</a:t>
            </a:r>
            <a:endParaRPr lang="en-GB" sz="24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endParaRPr>
          </a:p>
          <a:p>
            <a:pPr lvl="3">
              <a:spcBef>
                <a:spcPts val="0"/>
              </a:spcBef>
              <a:tabLst>
                <a:tab pos="457200" algn="l"/>
              </a:tabLst>
            </a:pPr>
            <a:r>
              <a:rPr lang="en-GB" sz="2400" u="sng"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hlinkClick r:id="rId8">
                  <a:extLst>
                    <a:ext uri="{A12FA001-AC4F-418D-AE19-62706E023703}">
                      <ahyp:hlinkClr xmlns:ahyp="http://schemas.microsoft.com/office/drawing/2018/hyperlinkcolor" val="tx"/>
                    </a:ext>
                  </a:extLst>
                </a:hlinkClick>
              </a:rPr>
              <a:t>Teamwork.com</a:t>
            </a:r>
            <a:endParaRPr lang="en-GB" sz="2400" u="sng"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endParaRPr>
          </a:p>
          <a:p>
            <a:pPr lvl="3">
              <a:spcBef>
                <a:spcPts val="0"/>
              </a:spcBef>
              <a:tabLst>
                <a:tab pos="457200" algn="l"/>
              </a:tabLst>
            </a:pPr>
            <a:r>
              <a:rPr lang="en-GB" sz="2400" u="sng" kern="100" dirty="0">
                <a:solidFill>
                  <a:srgbClr val="0070C0"/>
                </a:solidFill>
                <a:effectLst/>
                <a:latin typeface="Aptos" panose="020B0004020202020204" pitchFamily="34" charset="0"/>
                <a:ea typeface="DengXian" panose="02010600030101010101" pitchFamily="2" charset="-122"/>
                <a:cs typeface="Times New Roman" panose="02020603050405020304" pitchFamily="18" charset="0"/>
                <a:hlinkClick r:id="rId9">
                  <a:extLst>
                    <a:ext uri="{A12FA001-AC4F-418D-AE19-62706E023703}">
                      <ahyp:hlinkClr xmlns:ahyp="http://schemas.microsoft.com/office/drawing/2018/hyperlinkcolor" val="tx"/>
                    </a:ext>
                  </a:extLst>
                </a:hlinkClick>
              </a:rPr>
              <a:t>Zoho Project</a:t>
            </a:r>
            <a:endParaRPr lang="en-GB" sz="4000" u="sng" dirty="0">
              <a:solidFill>
                <a:srgbClr val="0070C0"/>
              </a:solidFill>
            </a:endParaRPr>
          </a:p>
        </p:txBody>
      </p:sp>
      <p:pic>
        <p:nvPicPr>
          <p:cNvPr id="4" name="Graphic 3" descr="Meeting outline">
            <a:extLst>
              <a:ext uri="{FF2B5EF4-FFF2-40B4-BE49-F238E27FC236}">
                <a16:creationId xmlns:a16="http://schemas.microsoft.com/office/drawing/2014/main" id="{12C2D223-AF8F-F3DB-F54E-AFEC7AB7C87A}"/>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9670444" y="114964"/>
            <a:ext cx="1613252" cy="1613252"/>
          </a:xfrm>
          <a:prstGeom prst="rect">
            <a:avLst/>
          </a:prstGeom>
        </p:spPr>
      </p:pic>
    </p:spTree>
    <p:extLst>
      <p:ext uri="{BB962C8B-B14F-4D97-AF65-F5344CB8AC3E}">
        <p14:creationId xmlns:p14="http://schemas.microsoft.com/office/powerpoint/2010/main" val="4249008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D5166-BD47-DB73-7749-23F0E86BC6DF}"/>
              </a:ext>
            </a:extLst>
          </p:cNvPr>
          <p:cNvSpPr>
            <a:spLocks noGrp="1"/>
          </p:cNvSpPr>
          <p:nvPr>
            <p:ph type="title"/>
          </p:nvPr>
        </p:nvSpPr>
        <p:spPr/>
        <p:txBody>
          <a:bodyPr/>
          <a:lstStyle/>
          <a:p>
            <a:r>
              <a:rPr lang="en-GB" dirty="0">
                <a:highlight>
                  <a:srgbClr val="FFFF00"/>
                </a:highlight>
              </a:rPr>
              <a:t>Trello</a:t>
            </a:r>
          </a:p>
        </p:txBody>
      </p:sp>
      <p:sp>
        <p:nvSpPr>
          <p:cNvPr id="3" name="Content Placeholder 2">
            <a:extLst>
              <a:ext uri="{FF2B5EF4-FFF2-40B4-BE49-F238E27FC236}">
                <a16:creationId xmlns:a16="http://schemas.microsoft.com/office/drawing/2014/main" id="{962A6CC3-3C62-E9D2-86A7-83878BC141D8}"/>
              </a:ext>
            </a:extLst>
          </p:cNvPr>
          <p:cNvSpPr>
            <a:spLocks noGrp="1"/>
          </p:cNvSpPr>
          <p:nvPr>
            <p:ph idx="1"/>
          </p:nvPr>
        </p:nvSpPr>
        <p:spPr>
          <a:xfrm>
            <a:off x="578684" y="2068721"/>
            <a:ext cx="11116927" cy="4401747"/>
          </a:xfrm>
        </p:spPr>
        <p:txBody>
          <a:bodyPr>
            <a:noAutofit/>
          </a:bodyPr>
          <a:lstStyle/>
          <a:p>
            <a:pPr>
              <a:lnSpc>
                <a:spcPct val="100000"/>
              </a:lnSpc>
              <a:spcBef>
                <a:spcPts val="0"/>
              </a:spcBef>
              <a:spcAft>
                <a:spcPts val="300"/>
              </a:spcAft>
            </a:pPr>
            <a:r>
              <a:rPr lang="en-US" sz="2200" dirty="0"/>
              <a:t>Trello is a web-based </a:t>
            </a:r>
            <a:r>
              <a:rPr lang="en-US" sz="2200" b="1" dirty="0"/>
              <a:t>project management tool</a:t>
            </a:r>
            <a:r>
              <a:rPr lang="en-US" sz="2200" dirty="0"/>
              <a:t> that works for any type of project.</a:t>
            </a:r>
          </a:p>
          <a:p>
            <a:pPr>
              <a:lnSpc>
                <a:spcPct val="100000"/>
              </a:lnSpc>
              <a:spcBef>
                <a:spcPts val="0"/>
              </a:spcBef>
              <a:spcAft>
                <a:spcPts val="300"/>
              </a:spcAft>
            </a:pPr>
            <a:r>
              <a:rPr lang="en-US" sz="2200" dirty="0"/>
              <a:t>It’s an online app that allows you to organize ideas, tasks, to-dos, projects, and anything you want to. </a:t>
            </a:r>
          </a:p>
          <a:p>
            <a:pPr>
              <a:lnSpc>
                <a:spcPct val="100000"/>
              </a:lnSpc>
              <a:spcBef>
                <a:spcPts val="0"/>
              </a:spcBef>
              <a:spcAft>
                <a:spcPts val="300"/>
              </a:spcAft>
            </a:pPr>
            <a:r>
              <a:rPr lang="en-US" sz="2200" dirty="0"/>
              <a:t>The board feature is like a white board, with </a:t>
            </a:r>
            <a:r>
              <a:rPr lang="en-US" sz="2200" dirty="0" err="1"/>
              <a:t>organised</a:t>
            </a:r>
            <a:r>
              <a:rPr lang="en-US" sz="2200" dirty="0"/>
              <a:t> lists of sticky notes, with each note as a to-do / doing / done task for you and your team. (Kanban style ;)</a:t>
            </a:r>
          </a:p>
          <a:p>
            <a:pPr>
              <a:lnSpc>
                <a:spcPct val="100000"/>
              </a:lnSpc>
              <a:spcBef>
                <a:spcPts val="0"/>
              </a:spcBef>
              <a:spcAft>
                <a:spcPts val="300"/>
              </a:spcAft>
            </a:pPr>
            <a:r>
              <a:rPr lang="en-US" sz="2200" b="1" dirty="0"/>
              <a:t>Trello</a:t>
            </a:r>
            <a:r>
              <a:rPr lang="en-US" sz="2200" dirty="0"/>
              <a:t> helps individuals and teams </a:t>
            </a:r>
            <a:r>
              <a:rPr lang="en-US" sz="2200" dirty="0" err="1"/>
              <a:t>organise</a:t>
            </a:r>
            <a:r>
              <a:rPr lang="en-US" sz="2200" dirty="0"/>
              <a:t> work, capture to-dos from anywhere, and use features such as  Inbox, Boards, and Planner(calendar) to stay organized.</a:t>
            </a:r>
          </a:p>
          <a:p>
            <a:pPr>
              <a:lnSpc>
                <a:spcPct val="100000"/>
              </a:lnSpc>
              <a:spcBef>
                <a:spcPts val="0"/>
              </a:spcBef>
              <a:spcAft>
                <a:spcPts val="300"/>
              </a:spcAft>
            </a:pPr>
            <a:r>
              <a:rPr lang="en-GB" sz="2200" b="1" dirty="0">
                <a:highlight>
                  <a:srgbClr val="FFFF00"/>
                </a:highlight>
              </a:rPr>
              <a:t>Url: </a:t>
            </a:r>
            <a:r>
              <a:rPr lang="en-US" sz="2200" dirty="0">
                <a:hlinkClick r:id="rId2"/>
              </a:rPr>
              <a:t>https://trello.com</a:t>
            </a:r>
            <a:endParaRPr lang="en-GB" sz="2200" dirty="0"/>
          </a:p>
          <a:p>
            <a:pPr>
              <a:lnSpc>
                <a:spcPct val="100000"/>
              </a:lnSpc>
              <a:spcBef>
                <a:spcPts val="0"/>
              </a:spcBef>
              <a:spcAft>
                <a:spcPts val="300"/>
              </a:spcAft>
            </a:pPr>
            <a:r>
              <a:rPr lang="en-US" sz="2200" dirty="0"/>
              <a:t>Trello provides a </a:t>
            </a:r>
            <a:r>
              <a:rPr lang="en-US" sz="2200" b="1" dirty="0">
                <a:highlight>
                  <a:srgbClr val="FFFF00"/>
                </a:highlight>
              </a:rPr>
              <a:t>free plan </a:t>
            </a:r>
            <a:r>
              <a:rPr lang="en-US" sz="2200" dirty="0"/>
              <a:t> and 3 paid options: Standard, Premium, and Enterprise. </a:t>
            </a:r>
          </a:p>
          <a:p>
            <a:pPr lvl="1">
              <a:lnSpc>
                <a:spcPct val="100000"/>
              </a:lnSpc>
              <a:spcBef>
                <a:spcPts val="0"/>
              </a:spcBef>
              <a:spcAft>
                <a:spcPts val="300"/>
              </a:spcAft>
            </a:pPr>
            <a:r>
              <a:rPr lang="en-GB" sz="2200" dirty="0"/>
              <a:t>Bg. Video: </a:t>
            </a:r>
            <a:r>
              <a:rPr lang="en-GB" sz="2200" u="sng" dirty="0">
                <a:hlinkClick r:id="rId3"/>
              </a:rPr>
              <a:t>How To Use Trello For Project Management 2025 (Step-by-step)</a:t>
            </a:r>
            <a:r>
              <a:rPr lang="en-GB" sz="2200" u="sng" dirty="0"/>
              <a:t> </a:t>
            </a:r>
          </a:p>
          <a:p>
            <a:pPr lvl="1">
              <a:lnSpc>
                <a:spcPct val="100000"/>
              </a:lnSpc>
              <a:spcBef>
                <a:spcPts val="0"/>
              </a:spcBef>
              <a:spcAft>
                <a:spcPts val="300"/>
              </a:spcAft>
            </a:pPr>
            <a:r>
              <a:rPr lang="en-GB" sz="2200" dirty="0"/>
              <a:t>The video shows how to use Trello for task/project management in it’s default set-up which is a kanban board</a:t>
            </a:r>
          </a:p>
        </p:txBody>
      </p:sp>
      <p:pic>
        <p:nvPicPr>
          <p:cNvPr id="5" name="Picture 4">
            <a:hlinkClick r:id="rId2"/>
            <a:extLst>
              <a:ext uri="{FF2B5EF4-FFF2-40B4-BE49-F238E27FC236}">
                <a16:creationId xmlns:a16="http://schemas.microsoft.com/office/drawing/2014/main" id="{F78FCA19-543B-B32E-2E4C-A8A7D6AD175D}"/>
              </a:ext>
            </a:extLst>
          </p:cNvPr>
          <p:cNvPicPr>
            <a:picLocks noChangeAspect="1"/>
          </p:cNvPicPr>
          <p:nvPr/>
        </p:nvPicPr>
        <p:blipFill>
          <a:blip r:embed="rId4"/>
          <a:stretch>
            <a:fillRect/>
          </a:stretch>
        </p:blipFill>
        <p:spPr>
          <a:xfrm>
            <a:off x="8385673" y="387532"/>
            <a:ext cx="2962275" cy="1123950"/>
          </a:xfrm>
          <a:prstGeom prst="rect">
            <a:avLst/>
          </a:prstGeom>
        </p:spPr>
      </p:pic>
    </p:spTree>
    <p:extLst>
      <p:ext uri="{BB962C8B-B14F-4D97-AF65-F5344CB8AC3E}">
        <p14:creationId xmlns:p14="http://schemas.microsoft.com/office/powerpoint/2010/main" val="74936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704E-6CCA-6F3B-D4E1-999EE76CB9F7}"/>
              </a:ext>
            </a:extLst>
          </p:cNvPr>
          <p:cNvSpPr>
            <a:spLocks noGrp="1"/>
          </p:cNvSpPr>
          <p:nvPr>
            <p:ph type="title"/>
          </p:nvPr>
        </p:nvSpPr>
        <p:spPr>
          <a:xfrm>
            <a:off x="846047" y="548640"/>
            <a:ext cx="10168128" cy="1179576"/>
          </a:xfrm>
        </p:spPr>
        <p:txBody>
          <a:bodyPr/>
          <a:lstStyle/>
          <a:p>
            <a:r>
              <a:rPr lang="en-GB" dirty="0"/>
              <a:t>Bg. Trello plans and pricing</a:t>
            </a:r>
          </a:p>
        </p:txBody>
      </p:sp>
      <p:graphicFrame>
        <p:nvGraphicFramePr>
          <p:cNvPr id="4" name="Content Placeholder 3">
            <a:extLst>
              <a:ext uri="{FF2B5EF4-FFF2-40B4-BE49-F238E27FC236}">
                <a16:creationId xmlns:a16="http://schemas.microsoft.com/office/drawing/2014/main" id="{E734DE78-2342-B1BB-D12B-97F63EB343AB}"/>
              </a:ext>
            </a:extLst>
          </p:cNvPr>
          <p:cNvGraphicFramePr>
            <a:graphicFrameLocks noGrp="1"/>
          </p:cNvGraphicFramePr>
          <p:nvPr>
            <p:ph idx="1"/>
            <p:extLst>
              <p:ext uri="{D42A27DB-BD31-4B8C-83A1-F6EECF244321}">
                <p14:modId xmlns:p14="http://schemas.microsoft.com/office/powerpoint/2010/main" val="674636459"/>
              </p:ext>
            </p:extLst>
          </p:nvPr>
        </p:nvGraphicFramePr>
        <p:xfrm>
          <a:off x="846047" y="2270637"/>
          <a:ext cx="10167937" cy="4038723"/>
        </p:xfrm>
        <a:graphic>
          <a:graphicData uri="http://schemas.openxmlformats.org/drawingml/2006/table">
            <a:tbl>
              <a:tblPr/>
              <a:tblGrid>
                <a:gridCol w="10167937">
                  <a:extLst>
                    <a:ext uri="{9D8B030D-6E8A-4147-A177-3AD203B41FA5}">
                      <a16:colId xmlns:a16="http://schemas.microsoft.com/office/drawing/2014/main" val="1229182015"/>
                    </a:ext>
                  </a:extLst>
                </a:gridCol>
              </a:tblGrid>
              <a:tr h="661284">
                <a:tc>
                  <a:txBody>
                    <a:bodyPr/>
                    <a:lstStyle/>
                    <a:p>
                      <a:pPr marL="0" marR="0" lvl="0" indent="0" algn="l" defTabSz="914400" rtl="0" eaLnBrk="1" fontAlgn="t" latinLnBrk="0" hangingPunct="1">
                        <a:lnSpc>
                          <a:spcPct val="100000"/>
                        </a:lnSpc>
                        <a:spcBef>
                          <a:spcPts val="0"/>
                        </a:spcBef>
                        <a:spcAft>
                          <a:spcPts val="600"/>
                        </a:spcAft>
                        <a:buClrTx/>
                        <a:buSzTx/>
                        <a:buFontTx/>
                        <a:buNone/>
                        <a:tabLst/>
                        <a:defRPr/>
                      </a:pPr>
                      <a:r>
                        <a:rPr lang="en-US" sz="2400" dirty="0"/>
                        <a:t>Trello provides a free plan along and 3 paid options: Standard, Premium, and Enterprise. The Standard plan is priced at $5 per user per month, while the Premium plan costs $10 </a:t>
                      </a:r>
                      <a:r>
                        <a:rPr lang="en-US" sz="2400" dirty="0" err="1"/>
                        <a:t>pu</a:t>
                      </a:r>
                      <a:r>
                        <a:rPr lang="en-US" sz="2400" dirty="0"/>
                        <a:t>-pm and Enterprise is $17.50 </a:t>
                      </a:r>
                      <a:r>
                        <a:rPr lang="en-US" sz="2400" dirty="0" err="1"/>
                        <a:t>pu</a:t>
                      </a:r>
                      <a:r>
                        <a:rPr lang="en-US" sz="2400" dirty="0"/>
                        <a:t>-pm. </a:t>
                      </a:r>
                      <a:r>
                        <a:rPr lang="en-US" sz="1200" dirty="0"/>
                        <a:t>(*Prices correct at time of deck creation [2025] and may change)</a:t>
                      </a:r>
                      <a:endParaRPr lang="en-US" sz="1200" b="1" dirty="0"/>
                    </a:p>
                    <a:p>
                      <a:pPr fontAlgn="t">
                        <a:lnSpc>
                          <a:spcPct val="100000"/>
                        </a:lnSpc>
                        <a:spcAft>
                          <a:spcPts val="600"/>
                        </a:spcAft>
                        <a:buNone/>
                      </a:pPr>
                      <a:r>
                        <a:rPr lang="en-US" sz="2400" b="1" dirty="0"/>
                        <a:t>Free</a:t>
                      </a:r>
                      <a:r>
                        <a:rPr lang="en-US" sz="2400" dirty="0"/>
                        <a:t> = Basic boards for individuals. </a:t>
                      </a:r>
                    </a:p>
                    <a:p>
                      <a:pPr fontAlgn="t">
                        <a:lnSpc>
                          <a:spcPct val="100000"/>
                        </a:lnSpc>
                        <a:spcAft>
                          <a:spcPts val="600"/>
                        </a:spcAft>
                        <a:buNone/>
                      </a:pPr>
                      <a:r>
                        <a:rPr lang="en-US" sz="2400" b="1" dirty="0"/>
                        <a:t>Standard</a:t>
                      </a:r>
                      <a:r>
                        <a:rPr lang="en-US" sz="2400" dirty="0"/>
                        <a:t> = Unlimited boards + more customization for small teams. </a:t>
                      </a:r>
                    </a:p>
                    <a:p>
                      <a:pPr fontAlgn="t">
                        <a:lnSpc>
                          <a:spcPct val="100000"/>
                        </a:lnSpc>
                        <a:spcAft>
                          <a:spcPts val="600"/>
                        </a:spcAft>
                        <a:buNone/>
                      </a:pPr>
                      <a:r>
                        <a:rPr lang="en-US" sz="2400" b="1" dirty="0"/>
                        <a:t>Premium</a:t>
                      </a:r>
                      <a:r>
                        <a:rPr lang="en-US" sz="2400" dirty="0"/>
                        <a:t> = Advanced views + unlimited automation for project management. </a:t>
                      </a:r>
                    </a:p>
                    <a:p>
                      <a:pPr fontAlgn="t">
                        <a:lnSpc>
                          <a:spcPct val="100000"/>
                        </a:lnSpc>
                        <a:spcAft>
                          <a:spcPts val="600"/>
                        </a:spcAft>
                        <a:buNone/>
                      </a:pPr>
                      <a:r>
                        <a:rPr lang="en-US" sz="2400" b="1" dirty="0"/>
                        <a:t>Enterprise</a:t>
                      </a:r>
                      <a:r>
                        <a:rPr lang="en-US" sz="2400" dirty="0"/>
                        <a:t> = Premium + enterprise-level security and admin controls.</a:t>
                      </a:r>
                    </a:p>
                  </a:txBody>
                  <a:tcPr marL="88417" marR="88417" marT="44208" marB="44208">
                    <a:lnL w="4763" cap="flat" cmpd="sng" algn="ctr">
                      <a:solidFill>
                        <a:srgbClr val="E6E6E6"/>
                      </a:solidFill>
                      <a:prstDash val="solid"/>
                      <a:round/>
                      <a:headEnd type="none" w="med" len="med"/>
                      <a:tailEnd type="none" w="med" len="med"/>
                    </a:lnL>
                    <a:lnR w="4763" cap="flat" cmpd="sng" algn="ctr">
                      <a:solidFill>
                        <a:srgbClr val="E6E6E6"/>
                      </a:solidFill>
                      <a:prstDash val="solid"/>
                      <a:round/>
                      <a:headEnd type="none" w="med" len="med"/>
                      <a:tailEnd type="none" w="med" len="med"/>
                    </a:lnR>
                    <a:lnT w="4763" cap="flat" cmpd="sng" algn="ctr">
                      <a:solidFill>
                        <a:srgbClr val="E6E6E6"/>
                      </a:solidFill>
                      <a:prstDash val="solid"/>
                      <a:round/>
                      <a:headEnd type="none" w="med" len="med"/>
                      <a:tailEnd type="none" w="med" len="med"/>
                    </a:lnT>
                    <a:lnB w="4763" cap="flat" cmpd="sng" algn="ctr">
                      <a:solidFill>
                        <a:srgbClr val="E6E6E6"/>
                      </a:solidFill>
                      <a:prstDash val="solid"/>
                      <a:round/>
                      <a:headEnd type="none" w="med" len="med"/>
                      <a:tailEnd type="none" w="med" len="med"/>
                    </a:lnB>
                    <a:noFill/>
                  </a:tcPr>
                </a:tc>
                <a:extLst>
                  <a:ext uri="{0D108BD9-81ED-4DB2-BD59-A6C34878D82A}">
                    <a16:rowId xmlns:a16="http://schemas.microsoft.com/office/drawing/2014/main" val="2047834618"/>
                  </a:ext>
                </a:extLst>
              </a:tr>
              <a:tr h="353667">
                <a:tc>
                  <a:txBody>
                    <a:bodyPr/>
                    <a:lstStyle/>
                    <a:p>
                      <a:endParaRPr lang="en-GB" sz="1700" dirty="0"/>
                    </a:p>
                  </a:txBody>
                  <a:tcPr marL="88417" marR="88417" marT="44208" marB="44208">
                    <a:lnT w="4763" cap="flat" cmpd="sng" algn="ctr">
                      <a:solidFill>
                        <a:srgbClr val="E6E6E6"/>
                      </a:solidFill>
                      <a:prstDash val="solid"/>
                      <a:round/>
                      <a:headEnd type="none" w="med" len="med"/>
                      <a:tailEnd type="none" w="med" len="med"/>
                    </a:lnT>
                  </a:tcPr>
                </a:tc>
                <a:extLst>
                  <a:ext uri="{0D108BD9-81ED-4DB2-BD59-A6C34878D82A}">
                    <a16:rowId xmlns:a16="http://schemas.microsoft.com/office/drawing/2014/main" val="2245604100"/>
                  </a:ext>
                </a:extLst>
              </a:tr>
            </a:tbl>
          </a:graphicData>
        </a:graphic>
      </p:graphicFrame>
    </p:spTree>
    <p:extLst>
      <p:ext uri="{BB962C8B-B14F-4D97-AF65-F5344CB8AC3E}">
        <p14:creationId xmlns:p14="http://schemas.microsoft.com/office/powerpoint/2010/main" val="12554113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2DB94-24F7-E8C6-6558-5E4375EF22F0}"/>
              </a:ext>
            </a:extLst>
          </p:cNvPr>
          <p:cNvSpPr>
            <a:spLocks noGrp="1"/>
          </p:cNvSpPr>
          <p:nvPr>
            <p:ph type="title"/>
          </p:nvPr>
        </p:nvSpPr>
        <p:spPr/>
        <p:txBody>
          <a:bodyPr/>
          <a:lstStyle/>
          <a:p>
            <a:r>
              <a:rPr lang="en-GB" b="1" dirty="0">
                <a:highlight>
                  <a:srgbClr val="FFFF00"/>
                </a:highlight>
              </a:rPr>
              <a:t>Activity</a:t>
            </a:r>
            <a:r>
              <a:rPr lang="en-GB" dirty="0"/>
              <a:t>: Try a Project Management Tool</a:t>
            </a:r>
          </a:p>
        </p:txBody>
      </p:sp>
      <p:sp>
        <p:nvSpPr>
          <p:cNvPr id="3" name="Content Placeholder 2">
            <a:extLst>
              <a:ext uri="{FF2B5EF4-FFF2-40B4-BE49-F238E27FC236}">
                <a16:creationId xmlns:a16="http://schemas.microsoft.com/office/drawing/2014/main" id="{3059D73B-E755-D22E-43FC-AD466A4A500F}"/>
              </a:ext>
            </a:extLst>
          </p:cNvPr>
          <p:cNvSpPr>
            <a:spLocks noGrp="1"/>
          </p:cNvSpPr>
          <p:nvPr>
            <p:ph idx="1"/>
          </p:nvPr>
        </p:nvSpPr>
        <p:spPr>
          <a:xfrm>
            <a:off x="1115568" y="2244316"/>
            <a:ext cx="7122741" cy="3694176"/>
          </a:xfrm>
        </p:spPr>
        <p:txBody>
          <a:bodyPr>
            <a:normAutofit fontScale="92500" lnSpcReduction="20000"/>
          </a:bodyPr>
          <a:lstStyle/>
          <a:p>
            <a:pPr marL="514350" indent="-514350">
              <a:buFont typeface="+mj-lt"/>
              <a:buAutoNum type="arabicPeriod"/>
            </a:pPr>
            <a:r>
              <a:rPr lang="en-GB" b="1" dirty="0">
                <a:highlight>
                  <a:srgbClr val="FFFF00"/>
                </a:highlight>
              </a:rPr>
              <a:t>Select</a:t>
            </a:r>
            <a:r>
              <a:rPr lang="en-GB" dirty="0"/>
              <a:t> one of these </a:t>
            </a:r>
            <a:r>
              <a:rPr lang="en-GB" b="1" kern="100" dirty="0">
                <a:latin typeface="Aptos" panose="020B0004020202020204" pitchFamily="34" charset="0"/>
                <a:ea typeface="DengXian" panose="02010600030101010101" pitchFamily="2" charset="-122"/>
                <a:cs typeface="Times New Roman" panose="02020603050405020304" pitchFamily="18" charset="0"/>
              </a:rPr>
              <a:t>collaborative project management software </a:t>
            </a:r>
            <a:r>
              <a:rPr lang="en-GB" kern="100" dirty="0">
                <a:latin typeface="Aptos" panose="020B0004020202020204" pitchFamily="34" charset="0"/>
                <a:ea typeface="DengXian" panose="02010600030101010101" pitchFamily="2" charset="-122"/>
                <a:cs typeface="Times New Roman" panose="02020603050405020304" pitchFamily="18" charset="0"/>
              </a:rPr>
              <a:t>tools to try (or other). Either choose one yourself or ask AI which is the best for you/your project, to help you choose:</a:t>
            </a:r>
          </a:p>
          <a:p>
            <a:pPr marL="514350" indent="-514350">
              <a:buFont typeface="+mj-lt"/>
              <a:buAutoNum type="arabicPeriod"/>
            </a:pPr>
            <a:r>
              <a:rPr lang="en-GB" b="1" dirty="0">
                <a:highlight>
                  <a:srgbClr val="FFFF00"/>
                </a:highlight>
              </a:rPr>
              <a:t>Goto</a:t>
            </a:r>
            <a:r>
              <a:rPr lang="en-GB" dirty="0"/>
              <a:t> the tool website and sign-in. * Most if not all have a free</a:t>
            </a:r>
          </a:p>
          <a:p>
            <a:pPr marL="514350" indent="-514350">
              <a:buFont typeface="+mj-lt"/>
              <a:buAutoNum type="arabicPeriod"/>
            </a:pPr>
            <a:r>
              <a:rPr lang="en-GB" b="1" dirty="0">
                <a:highlight>
                  <a:srgbClr val="FFFF00"/>
                </a:highlight>
              </a:rPr>
              <a:t>Share</a:t>
            </a:r>
            <a:r>
              <a:rPr lang="en-GB" dirty="0"/>
              <a:t>: 2/3 students to post screenshot of use in chat when asked.</a:t>
            </a:r>
          </a:p>
          <a:p>
            <a:pPr marL="514350" indent="-514350">
              <a:buFont typeface="+mj-lt"/>
              <a:buAutoNum type="arabicPeriod"/>
            </a:pPr>
            <a:endParaRPr lang="en-GB" dirty="0"/>
          </a:p>
        </p:txBody>
      </p:sp>
      <p:sp>
        <p:nvSpPr>
          <p:cNvPr id="5" name="TextBox 4">
            <a:extLst>
              <a:ext uri="{FF2B5EF4-FFF2-40B4-BE49-F238E27FC236}">
                <a16:creationId xmlns:a16="http://schemas.microsoft.com/office/drawing/2014/main" id="{D5CB180F-1FB2-5328-0D2D-C176DF731DF1}"/>
              </a:ext>
            </a:extLst>
          </p:cNvPr>
          <p:cNvSpPr txBox="1"/>
          <p:nvPr/>
        </p:nvSpPr>
        <p:spPr>
          <a:xfrm>
            <a:off x="8516981" y="2244316"/>
            <a:ext cx="3283133" cy="3539430"/>
          </a:xfrm>
          <a:prstGeom prst="rect">
            <a:avLst/>
          </a:prstGeom>
          <a:noFill/>
        </p:spPr>
        <p:txBody>
          <a:bodyPr wrap="square">
            <a:spAutoFit/>
          </a:bodyPr>
          <a:lstStyle/>
          <a:p>
            <a:pPr marL="285750" indent="-285750">
              <a:buFont typeface="Arial" panose="020B0604020202020204" pitchFamily="34" charset="0"/>
              <a:buChar char="•"/>
              <a:tabLst>
                <a:tab pos="457200" algn="l"/>
              </a:tabLst>
            </a:pPr>
            <a:r>
              <a:rPr lang="en-GB" sz="28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hlinkClick r:id="rId2">
                  <a:extLst>
                    <a:ext uri="{A12FA001-AC4F-418D-AE19-62706E023703}">
                      <ahyp:hlinkClr xmlns:ahyp="http://schemas.microsoft.com/office/drawing/2018/hyperlinkcolor" val="tx"/>
                    </a:ext>
                  </a:extLst>
                </a:hlinkClick>
              </a:rPr>
              <a:t>Monday.com</a:t>
            </a:r>
            <a:endParaRPr lang="en-GB" sz="28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hlinkClick r:id="rId3">
                  <a:extLst>
                    <a:ext uri="{A12FA001-AC4F-418D-AE19-62706E023703}">
                      <ahyp:hlinkClr xmlns:ahyp="http://schemas.microsoft.com/office/drawing/2018/hyperlinkcolor" val="tx"/>
                    </a:ext>
                  </a:extLst>
                </a:hlinkClick>
              </a:rPr>
              <a:t>ClickUp.com</a:t>
            </a:r>
            <a:endParaRPr lang="en-GB" sz="28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hlinkClick r:id="rId4">
                  <a:extLst>
                    <a:ext uri="{A12FA001-AC4F-418D-AE19-62706E023703}">
                      <ahyp:hlinkClr xmlns:ahyp="http://schemas.microsoft.com/office/drawing/2018/hyperlinkcolor" val="tx"/>
                    </a:ext>
                  </a:extLst>
                </a:hlinkClick>
              </a:rPr>
              <a:t>Wrike.com</a:t>
            </a:r>
            <a:endParaRPr lang="en-GB" sz="28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hlinkClick r:id="rId5"/>
              </a:rPr>
              <a:t>Trello.com</a:t>
            </a:r>
            <a:endParaRPr lang="en-GB" sz="2800" u="sng" kern="100" dirty="0">
              <a:solidFill>
                <a:srgbClr val="0070C0"/>
              </a:solidFill>
              <a:highlight>
                <a:srgbClr val="FFFF00"/>
              </a:highlight>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hlinkClick r:id="rId6">
                  <a:extLst>
                    <a:ext uri="{A12FA001-AC4F-418D-AE19-62706E023703}">
                      <ahyp:hlinkClr xmlns:ahyp="http://schemas.microsoft.com/office/drawing/2018/hyperlinkcolor" val="tx"/>
                    </a:ext>
                  </a:extLst>
                </a:hlinkClick>
              </a:rPr>
              <a:t>Smartsheet.com</a:t>
            </a:r>
            <a:endParaRPr lang="en-GB" sz="28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hlinkClick r:id="rId7">
                  <a:extLst>
                    <a:ext uri="{A12FA001-AC4F-418D-AE19-62706E023703}">
                      <ahyp:hlinkClr xmlns:ahyp="http://schemas.microsoft.com/office/drawing/2018/hyperlinkcolor" val="tx"/>
                    </a:ext>
                  </a:extLst>
                </a:hlinkClick>
              </a:rPr>
              <a:t>GanttPro.com</a:t>
            </a:r>
            <a:endParaRPr lang="en-GB" sz="28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hlinkClick r:id="rId8">
                  <a:extLst>
                    <a:ext uri="{A12FA001-AC4F-418D-AE19-62706E023703}">
                      <ahyp:hlinkClr xmlns:ahyp="http://schemas.microsoft.com/office/drawing/2018/hyperlinkcolor" val="tx"/>
                    </a:ext>
                  </a:extLst>
                </a:hlinkClick>
              </a:rPr>
              <a:t>Teamwork.com</a:t>
            </a:r>
            <a:endParaRPr lang="en-GB" sz="28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endParaRPr>
          </a:p>
          <a:p>
            <a:pPr marL="285750" indent="-285750">
              <a:buFont typeface="Arial" panose="020B0604020202020204" pitchFamily="34" charset="0"/>
              <a:buChar char="•"/>
              <a:tabLst>
                <a:tab pos="457200" algn="l"/>
              </a:tabLst>
            </a:pPr>
            <a:r>
              <a:rPr lang="en-GB" sz="2800" u="sng" kern="100" dirty="0">
                <a:solidFill>
                  <a:srgbClr val="0070C0"/>
                </a:solidFill>
                <a:latin typeface="Aptos" panose="020B0004020202020204" pitchFamily="34" charset="0"/>
                <a:ea typeface="DengXian" panose="02010600030101010101" pitchFamily="2" charset="-122"/>
                <a:cs typeface="Times New Roman" panose="02020603050405020304" pitchFamily="18" charset="0"/>
                <a:hlinkClick r:id="rId9">
                  <a:extLst>
                    <a:ext uri="{A12FA001-AC4F-418D-AE19-62706E023703}">
                      <ahyp:hlinkClr xmlns:ahyp="http://schemas.microsoft.com/office/drawing/2018/hyperlinkcolor" val="tx"/>
                    </a:ext>
                  </a:extLst>
                </a:hlinkClick>
              </a:rPr>
              <a:t>Zoho Project</a:t>
            </a:r>
            <a:endParaRPr lang="en-GB" sz="4400" u="sng" dirty="0">
              <a:solidFill>
                <a:srgbClr val="0070C0"/>
              </a:solidFill>
            </a:endParaRPr>
          </a:p>
        </p:txBody>
      </p:sp>
    </p:spTree>
    <p:extLst>
      <p:ext uri="{BB962C8B-B14F-4D97-AF65-F5344CB8AC3E}">
        <p14:creationId xmlns:p14="http://schemas.microsoft.com/office/powerpoint/2010/main" val="40466122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35CE91-3094-BDE2-01A6-CFB5264663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82DAC83-AAAB-A5E2-9A18-CDFA81A48A17}"/>
              </a:ext>
            </a:extLst>
          </p:cNvPr>
          <p:cNvSpPr>
            <a:spLocks noGrp="1"/>
          </p:cNvSpPr>
          <p:nvPr>
            <p:ph type="title"/>
          </p:nvPr>
        </p:nvSpPr>
        <p:spPr>
          <a:xfrm>
            <a:off x="838200" y="653517"/>
            <a:ext cx="1080022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Collaborative Technology</a:t>
            </a:r>
          </a:p>
        </p:txBody>
      </p:sp>
      <p:pic>
        <p:nvPicPr>
          <p:cNvPr id="10" name="Graphic 9" descr="List outline">
            <a:extLst>
              <a:ext uri="{FF2B5EF4-FFF2-40B4-BE49-F238E27FC236}">
                <a16:creationId xmlns:a16="http://schemas.microsoft.com/office/drawing/2014/main" id="{D26984DF-F5DC-BC15-24D6-E5464754824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650888" y="2916738"/>
            <a:ext cx="3325719" cy="2811570"/>
          </a:xfrm>
          <a:prstGeom prst="rect">
            <a:avLst/>
          </a:prstGeom>
        </p:spPr>
      </p:pic>
      <p:pic>
        <p:nvPicPr>
          <p:cNvPr id="11" name="Graphic 10" descr="Users with solid fill">
            <a:extLst>
              <a:ext uri="{FF2B5EF4-FFF2-40B4-BE49-F238E27FC236}">
                <a16:creationId xmlns:a16="http://schemas.microsoft.com/office/drawing/2014/main" id="{CBC96FA5-CD76-C91F-6AC8-945651AB8E42}"/>
              </a:ext>
            </a:extLst>
          </p:cNvPr>
          <p:cNvPicPr>
            <a:picLocks noChangeAspect="1"/>
          </p:cNvPicPr>
          <p:nvPr/>
        </p:nvPicPr>
        <p:blipFill>
          <a:blip r:embed="rId4">
            <a:extLst>
              <a:ext uri="{96DAC541-7B7A-43D3-8B79-37D633B846F1}">
                <asvg:svgBlip xmlns:asvg="http://schemas.microsoft.com/office/drawing/2016/SVG/main" r:embed="rId5"/>
              </a:ext>
            </a:extLst>
          </a:blip>
          <a:srcRect/>
          <a:stretch/>
        </p:blipFill>
        <p:spPr>
          <a:xfrm>
            <a:off x="5722794" y="2355508"/>
            <a:ext cx="2811570" cy="2811570"/>
          </a:xfrm>
          <a:prstGeom prst="rect">
            <a:avLst/>
          </a:prstGeom>
        </p:spPr>
      </p:pic>
    </p:spTree>
    <p:extLst>
      <p:ext uri="{BB962C8B-B14F-4D97-AF65-F5344CB8AC3E}">
        <p14:creationId xmlns:p14="http://schemas.microsoft.com/office/powerpoint/2010/main" val="19634115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Microsoft Teams</a:t>
            </a:r>
          </a:p>
        </p:txBody>
      </p:sp>
      <p:sp>
        <p:nvSpPr>
          <p:cNvPr id="4" name="Content Placeholder 3">
            <a:extLst>
              <a:ext uri="{FF2B5EF4-FFF2-40B4-BE49-F238E27FC236}">
                <a16:creationId xmlns:a16="http://schemas.microsoft.com/office/drawing/2014/main" id="{41971890-065E-4338-94E0-CE49379B797B}"/>
              </a:ext>
            </a:extLst>
          </p:cNvPr>
          <p:cNvSpPr>
            <a:spLocks noGrp="1"/>
          </p:cNvSpPr>
          <p:nvPr>
            <p:ph idx="1"/>
          </p:nvPr>
        </p:nvSpPr>
        <p:spPr>
          <a:xfrm>
            <a:off x="568412" y="2011679"/>
            <a:ext cx="6314027" cy="4646295"/>
          </a:xfrm>
        </p:spPr>
        <p:txBody>
          <a:bodyPr>
            <a:normAutofit fontScale="77500" lnSpcReduction="20000"/>
          </a:bodyPr>
          <a:lstStyle/>
          <a:p>
            <a:r>
              <a:rPr lang="en-GB" sz="2800" dirty="0"/>
              <a:t>Microsoft Teams is a </a:t>
            </a:r>
            <a:r>
              <a:rPr lang="en-GB" sz="2800" b="1" dirty="0"/>
              <a:t>collaboration app </a:t>
            </a:r>
            <a:r>
              <a:rPr lang="en-GB" sz="2800" dirty="0"/>
              <a:t>for personal, family and business use.</a:t>
            </a:r>
          </a:p>
          <a:p>
            <a:r>
              <a:rPr lang="en-GB" sz="2800" dirty="0"/>
              <a:t>It enables people and teams to communicate via </a:t>
            </a:r>
            <a:r>
              <a:rPr lang="en-GB" sz="2800" b="1" dirty="0"/>
              <a:t>voice &amp; video</a:t>
            </a:r>
            <a:r>
              <a:rPr lang="en-GB" sz="2800" dirty="0"/>
              <a:t>, instant messaging / DMs, chat, organise groups and provide file sharing all in one place.</a:t>
            </a:r>
          </a:p>
          <a:p>
            <a:r>
              <a:rPr lang="en-GB" sz="2800" dirty="0"/>
              <a:t>Allows one-on-one or group/team audio and video calls. </a:t>
            </a:r>
          </a:p>
          <a:p>
            <a:r>
              <a:rPr lang="en-GB" sz="2800" dirty="0"/>
              <a:t>You can share screens during web conferencing, schedule meetings, and record meetings.</a:t>
            </a:r>
          </a:p>
          <a:p>
            <a:r>
              <a:rPr lang="en-GB" sz="2800" b="1" dirty="0"/>
              <a:t>Can be accessed easily via desktop, a mobile device or web browser</a:t>
            </a:r>
          </a:p>
          <a:p>
            <a:endParaRPr lang="en-GB" sz="2800" dirty="0"/>
          </a:p>
        </p:txBody>
      </p:sp>
      <p:pic>
        <p:nvPicPr>
          <p:cNvPr id="6" name="Picture 5">
            <a:extLst>
              <a:ext uri="{FF2B5EF4-FFF2-40B4-BE49-F238E27FC236}">
                <a16:creationId xmlns:a16="http://schemas.microsoft.com/office/drawing/2014/main" id="{2301D73F-CD32-4D5A-8D4E-B28F5CF5EE08}"/>
              </a:ext>
            </a:extLst>
          </p:cNvPr>
          <p:cNvPicPr>
            <a:picLocks noChangeAspect="1"/>
          </p:cNvPicPr>
          <p:nvPr/>
        </p:nvPicPr>
        <p:blipFill>
          <a:blip r:embed="rId2"/>
          <a:stretch>
            <a:fillRect/>
          </a:stretch>
        </p:blipFill>
        <p:spPr>
          <a:xfrm>
            <a:off x="6882439" y="2262752"/>
            <a:ext cx="5113249" cy="4170090"/>
          </a:xfrm>
          <a:prstGeom prst="rect">
            <a:avLst/>
          </a:prstGeom>
        </p:spPr>
      </p:pic>
      <p:pic>
        <p:nvPicPr>
          <p:cNvPr id="5" name="Picture 4">
            <a:extLst>
              <a:ext uri="{FF2B5EF4-FFF2-40B4-BE49-F238E27FC236}">
                <a16:creationId xmlns:a16="http://schemas.microsoft.com/office/drawing/2014/main" id="{B2993183-022E-4471-8DCC-55424A935279}"/>
              </a:ext>
            </a:extLst>
          </p:cNvPr>
          <p:cNvPicPr>
            <a:picLocks noChangeAspect="1"/>
          </p:cNvPicPr>
          <p:nvPr/>
        </p:nvPicPr>
        <p:blipFill rotWithShape="1">
          <a:blip r:embed="rId3"/>
          <a:srcRect l="70567"/>
          <a:stretch/>
        </p:blipFill>
        <p:spPr>
          <a:xfrm>
            <a:off x="7856093" y="811721"/>
            <a:ext cx="1976237" cy="1962430"/>
          </a:xfrm>
          <a:prstGeom prst="rect">
            <a:avLst/>
          </a:prstGeom>
        </p:spPr>
      </p:pic>
    </p:spTree>
    <p:extLst>
      <p:ext uri="{BB962C8B-B14F-4D97-AF65-F5344CB8AC3E}">
        <p14:creationId xmlns:p14="http://schemas.microsoft.com/office/powerpoint/2010/main" val="10433548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Graphical user interface, application, Teams&#10;&#10;Description automatically generated">
            <a:extLst>
              <a:ext uri="{FF2B5EF4-FFF2-40B4-BE49-F238E27FC236}">
                <a16:creationId xmlns:a16="http://schemas.microsoft.com/office/drawing/2014/main" id="{1055666D-9FBA-48AF-9AAC-363A0AC8F3EE}"/>
              </a:ext>
            </a:extLst>
          </p:cNvPr>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a:off x="8060850" y="1918841"/>
            <a:ext cx="4032421" cy="4883732"/>
          </a:xfrm>
          <a:prstGeom prst="rect">
            <a:avLst/>
          </a:prstGeom>
        </p:spPr>
      </p:pic>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Teams &amp; Channels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234780" y="1918841"/>
            <a:ext cx="7855335" cy="4803264"/>
          </a:xfrm>
        </p:spPr>
        <p:txBody>
          <a:bodyPr>
            <a:normAutofit fontScale="77500" lnSpcReduction="20000"/>
          </a:bodyPr>
          <a:lstStyle/>
          <a:p>
            <a:pPr marL="0" indent="0">
              <a:buNone/>
            </a:pPr>
            <a:r>
              <a:rPr lang="en-GB" sz="2800" b="1" u="sng" dirty="0"/>
              <a:t>Teams and Channels:</a:t>
            </a:r>
          </a:p>
          <a:p>
            <a:r>
              <a:rPr lang="en-GB" sz="2800" dirty="0"/>
              <a:t>Each Team has subsections, which are called </a:t>
            </a:r>
            <a:r>
              <a:rPr lang="en-GB" sz="2800" b="1" dirty="0"/>
              <a:t>Channels</a:t>
            </a:r>
            <a:r>
              <a:rPr lang="en-GB" sz="2800" dirty="0"/>
              <a:t>, and a General Channel will automatically be created. </a:t>
            </a:r>
          </a:p>
          <a:p>
            <a:r>
              <a:rPr lang="en-GB" sz="2800" dirty="0"/>
              <a:t>You can have multiple Channels within a Team for sub-teams / functional departments. </a:t>
            </a:r>
          </a:p>
          <a:p>
            <a:pPr lvl="1"/>
            <a:r>
              <a:rPr lang="en-GB" sz="2600" dirty="0"/>
              <a:t>For example, you could have a </a:t>
            </a:r>
            <a:r>
              <a:rPr lang="en-GB" sz="2600" b="1" dirty="0"/>
              <a:t>Marketing channel</a:t>
            </a:r>
            <a:r>
              <a:rPr lang="en-GB" sz="2600" dirty="0"/>
              <a:t>, a </a:t>
            </a:r>
            <a:r>
              <a:rPr lang="en-GB" sz="2600" b="1" dirty="0"/>
              <a:t>Finance channel</a:t>
            </a:r>
            <a:r>
              <a:rPr lang="en-GB" sz="2600" dirty="0"/>
              <a:t>, a </a:t>
            </a:r>
            <a:r>
              <a:rPr lang="en-GB" sz="2600" b="1" dirty="0"/>
              <a:t>HR channel </a:t>
            </a:r>
            <a:r>
              <a:rPr lang="en-GB" sz="2600" dirty="0"/>
              <a:t>that relate to different departments. And additional channels for sub-teams within different departments. We can choose whatever suits an organisation's way of working.</a:t>
            </a:r>
          </a:p>
          <a:p>
            <a:r>
              <a:rPr lang="en-GB" sz="2800" b="1" dirty="0"/>
              <a:t>Channels are segregated conversations/meeting areas, where each one can be dedicated to a department, project or a task.</a:t>
            </a:r>
            <a:endParaRPr lang="en-GB" sz="2800" dirty="0"/>
          </a:p>
        </p:txBody>
      </p:sp>
    </p:spTree>
    <p:extLst>
      <p:ext uri="{BB962C8B-B14F-4D97-AF65-F5344CB8AC3E}">
        <p14:creationId xmlns:p14="http://schemas.microsoft.com/office/powerpoint/2010/main" val="2590436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MS Teams: Platforms</a:t>
            </a:r>
          </a:p>
        </p:txBody>
      </p:sp>
      <p:pic>
        <p:nvPicPr>
          <p:cNvPr id="6" name="Content Placeholder 5">
            <a:extLst>
              <a:ext uri="{FF2B5EF4-FFF2-40B4-BE49-F238E27FC236}">
                <a16:creationId xmlns:a16="http://schemas.microsoft.com/office/drawing/2014/main" id="{7F9793EF-7D78-4710-8462-E68DABDA12F5}"/>
              </a:ext>
            </a:extLst>
          </p:cNvPr>
          <p:cNvPicPr>
            <a:picLocks noGrp="1" noChangeAspect="1"/>
          </p:cNvPicPr>
          <p:nvPr>
            <p:ph idx="1"/>
          </p:nvPr>
        </p:nvPicPr>
        <p:blipFill>
          <a:blip r:embed="rId2"/>
          <a:stretch>
            <a:fillRect/>
          </a:stretch>
        </p:blipFill>
        <p:spPr>
          <a:xfrm>
            <a:off x="133350" y="1905000"/>
            <a:ext cx="11963399" cy="4872187"/>
          </a:xfrm>
          <a:prstGeom prst="rect">
            <a:avLst/>
          </a:prstGeom>
        </p:spPr>
      </p:pic>
    </p:spTree>
    <p:extLst>
      <p:ext uri="{BB962C8B-B14F-4D97-AF65-F5344CB8AC3E}">
        <p14:creationId xmlns:p14="http://schemas.microsoft.com/office/powerpoint/2010/main" val="35974746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582986" y="245430"/>
            <a:ext cx="8874142" cy="1508760"/>
          </a:xfrm>
        </p:spPr>
        <p:txBody>
          <a:bodyPr/>
          <a:lstStyle/>
          <a:p>
            <a:r>
              <a:rPr lang="en-GB" sz="4800" b="1" dirty="0"/>
              <a:t>Bg. </a:t>
            </a:r>
            <a:r>
              <a:rPr lang="en-GB" dirty="0"/>
              <a:t>Ms Teams: Conversations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19194" y="2011832"/>
            <a:ext cx="10414861" cy="4233986"/>
          </a:xfrm>
        </p:spPr>
        <p:txBody>
          <a:bodyPr>
            <a:normAutofit fontScale="92500" lnSpcReduction="10000"/>
          </a:bodyPr>
          <a:lstStyle/>
          <a:p>
            <a:r>
              <a:rPr lang="en-GB" sz="2800" dirty="0"/>
              <a:t>Conversations are one of the key features of Teams, allowing each Team/channel to have a centralised discussion that is saved and easily searchable.</a:t>
            </a:r>
          </a:p>
          <a:p>
            <a:r>
              <a:rPr lang="en-GB" sz="2800" dirty="0"/>
              <a:t>Conversations are the central component where all teamwork is recorded—from file sharing to video calls.</a:t>
            </a:r>
          </a:p>
          <a:p>
            <a:r>
              <a:rPr lang="en-GB" sz="2800" dirty="0"/>
              <a:t>The use of the ‘at @’ symbol, @paul.jones allows you to tag participants or even whole teams to notify others. </a:t>
            </a:r>
          </a:p>
          <a:p>
            <a:r>
              <a:rPr lang="en-GB" sz="2800" dirty="0"/>
              <a:t>The Teams app will notify you through an alert. As well as tagging, users can 'like' content and share emojis or GIFs.</a:t>
            </a:r>
            <a:endParaRPr lang="en-GB" sz="2000" dirty="0"/>
          </a:p>
        </p:txBody>
      </p:sp>
    </p:spTree>
    <p:extLst>
      <p:ext uri="{BB962C8B-B14F-4D97-AF65-F5344CB8AC3E}">
        <p14:creationId xmlns:p14="http://schemas.microsoft.com/office/powerpoint/2010/main" val="7443983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850503" y="443210"/>
            <a:ext cx="9537798" cy="1173208"/>
          </a:xfrm>
        </p:spPr>
        <p:txBody>
          <a:bodyPr/>
          <a:lstStyle/>
          <a:p>
            <a:r>
              <a:rPr lang="en-GB" sz="4400" b="1" dirty="0"/>
              <a:t>Bg. </a:t>
            </a:r>
            <a:r>
              <a:rPr lang="en-GB" dirty="0"/>
              <a:t>Conversation in a channel</a:t>
            </a:r>
          </a:p>
        </p:txBody>
      </p:sp>
      <p:pic>
        <p:nvPicPr>
          <p:cNvPr id="4" name="Picture 3">
            <a:extLst>
              <a:ext uri="{FF2B5EF4-FFF2-40B4-BE49-F238E27FC236}">
                <a16:creationId xmlns:a16="http://schemas.microsoft.com/office/drawing/2014/main" id="{13BE42A9-A1C7-4500-B899-2D8CACC3BD9C}"/>
              </a:ext>
            </a:extLst>
          </p:cNvPr>
          <p:cNvPicPr>
            <a:picLocks noChangeAspect="1"/>
          </p:cNvPicPr>
          <p:nvPr/>
        </p:nvPicPr>
        <p:blipFill>
          <a:blip r:embed="rId2"/>
          <a:stretch>
            <a:fillRect/>
          </a:stretch>
        </p:blipFill>
        <p:spPr>
          <a:xfrm>
            <a:off x="71812" y="1598902"/>
            <a:ext cx="12048374" cy="4815888"/>
          </a:xfrm>
          <a:prstGeom prst="rect">
            <a:avLst/>
          </a:prstGeom>
        </p:spPr>
      </p:pic>
      <p:sp>
        <p:nvSpPr>
          <p:cNvPr id="7" name="TextBox 6">
            <a:extLst>
              <a:ext uri="{FF2B5EF4-FFF2-40B4-BE49-F238E27FC236}">
                <a16:creationId xmlns:a16="http://schemas.microsoft.com/office/drawing/2014/main" id="{69B031CD-FC13-4161-9C1F-020476E3EF5A}"/>
              </a:ext>
            </a:extLst>
          </p:cNvPr>
          <p:cNvSpPr txBox="1"/>
          <p:nvPr/>
        </p:nvSpPr>
        <p:spPr>
          <a:xfrm>
            <a:off x="0" y="5953125"/>
            <a:ext cx="12191999" cy="923330"/>
          </a:xfrm>
          <a:prstGeom prst="rect">
            <a:avLst/>
          </a:prstGeom>
          <a:noFill/>
        </p:spPr>
        <p:txBody>
          <a:bodyPr wrap="squar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Corbel" panose="020B0503020204020204"/>
                <a:ea typeface="+mn-ea"/>
                <a:cs typeface="+mn-cs"/>
              </a:rPr>
              <a:t>Channel Tabs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FFFF"/>
                </a:solidFill>
                <a:effectLst/>
                <a:uLnTx/>
                <a:uFillTx/>
                <a:latin typeface="Corbel" panose="020B0503020204020204"/>
                <a:ea typeface="+mn-ea"/>
                <a:cs typeface="+mn-cs"/>
              </a:rPr>
              <a:t>Each Channel </a:t>
            </a:r>
            <a:r>
              <a:rPr lang="en-GB" dirty="0">
                <a:solidFill>
                  <a:srgbClr val="FFFFFF"/>
                </a:solidFill>
                <a:latin typeface="Corbel" panose="020B0503020204020204"/>
              </a:rPr>
              <a:t>has </a:t>
            </a:r>
            <a:r>
              <a:rPr kumimoji="0" lang="en-GB" sz="1800" b="0" i="0" u="none" strike="noStrike" kern="1200" cap="none" spc="0" normalizeH="0" baseline="0" noProof="0" dirty="0">
                <a:ln>
                  <a:noFill/>
                </a:ln>
                <a:solidFill>
                  <a:srgbClr val="FFFFFF"/>
                </a:solidFill>
                <a:effectLst/>
                <a:uLnTx/>
                <a:uFillTx/>
                <a:latin typeface="Corbel" panose="020B0503020204020204"/>
                <a:ea typeface="+mn-ea"/>
                <a:cs typeface="+mn-cs"/>
              </a:rPr>
              <a:t>their own tabs along the top. Conversation (group chat), Files (shared documents) and Notes (shared OneNote) are automatically created and you we can add our own additional tabs.</a:t>
            </a:r>
          </a:p>
        </p:txBody>
      </p:sp>
    </p:spTree>
    <p:extLst>
      <p:ext uri="{BB962C8B-B14F-4D97-AF65-F5344CB8AC3E}">
        <p14:creationId xmlns:p14="http://schemas.microsoft.com/office/powerpoint/2010/main" val="26676728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712656" y="410081"/>
            <a:ext cx="10260144" cy="1508760"/>
          </a:xfrm>
        </p:spPr>
        <p:txBody>
          <a:bodyPr>
            <a:normAutofit/>
          </a:bodyPr>
          <a:lstStyle/>
          <a:p>
            <a:r>
              <a:rPr lang="en-GB" sz="4000" dirty="0"/>
              <a:t>Calendar, Meetings &amp; Video Conferencing</a:t>
            </a:r>
            <a:endParaRPr lang="en-GB"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542920" y="2214933"/>
            <a:ext cx="4531104" cy="3083465"/>
          </a:xfrm>
        </p:spPr>
        <p:txBody>
          <a:bodyPr>
            <a:normAutofit/>
          </a:bodyPr>
          <a:lstStyle/>
          <a:p>
            <a:r>
              <a:rPr lang="en-GB" sz="2400" b="1" dirty="0"/>
              <a:t>O365 Calendar </a:t>
            </a:r>
            <a:r>
              <a:rPr lang="en-GB" sz="2400" dirty="0"/>
              <a:t>is fully integrated into Teams.</a:t>
            </a:r>
          </a:p>
          <a:p>
            <a:r>
              <a:rPr lang="en-GB" sz="2400" dirty="0"/>
              <a:t>This is where you can ‘</a:t>
            </a:r>
            <a:r>
              <a:rPr lang="en-GB" sz="2400" b="1" dirty="0"/>
              <a:t>Meet now</a:t>
            </a:r>
            <a:r>
              <a:rPr lang="en-GB" sz="2400" dirty="0"/>
              <a:t>’ or schedule a ‘</a:t>
            </a:r>
            <a:r>
              <a:rPr lang="en-GB" sz="2400" b="1" dirty="0"/>
              <a:t>New meeting</a:t>
            </a:r>
            <a:r>
              <a:rPr lang="en-GB" sz="2400" dirty="0"/>
              <a:t>’ to video conference with colleagues, friends or family.</a:t>
            </a:r>
          </a:p>
        </p:txBody>
      </p:sp>
      <p:pic>
        <p:nvPicPr>
          <p:cNvPr id="5" name="Picture 4">
            <a:extLst>
              <a:ext uri="{FF2B5EF4-FFF2-40B4-BE49-F238E27FC236}">
                <a16:creationId xmlns:a16="http://schemas.microsoft.com/office/drawing/2014/main" id="{47103333-F1E2-4A4F-A301-1EF652E601DD}"/>
              </a:ext>
            </a:extLst>
          </p:cNvPr>
          <p:cNvPicPr>
            <a:picLocks noChangeAspect="1"/>
          </p:cNvPicPr>
          <p:nvPr/>
        </p:nvPicPr>
        <p:blipFill>
          <a:blip r:embed="rId2"/>
          <a:stretch>
            <a:fillRect/>
          </a:stretch>
        </p:blipFill>
        <p:spPr>
          <a:xfrm>
            <a:off x="4923868" y="2058326"/>
            <a:ext cx="7042630" cy="4654983"/>
          </a:xfrm>
          <a:prstGeom prst="rect">
            <a:avLst/>
          </a:prstGeom>
        </p:spPr>
      </p:pic>
    </p:spTree>
    <p:extLst>
      <p:ext uri="{BB962C8B-B14F-4D97-AF65-F5344CB8AC3E}">
        <p14:creationId xmlns:p14="http://schemas.microsoft.com/office/powerpoint/2010/main" val="26845298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800" b="1" dirty="0"/>
              <a:t>Bg. </a:t>
            </a:r>
            <a:r>
              <a:rPr lang="en-GB" dirty="0"/>
              <a:t>Teams meeting</a:t>
            </a:r>
          </a:p>
        </p:txBody>
      </p:sp>
      <p:pic>
        <p:nvPicPr>
          <p:cNvPr id="4" name="Picture 3">
            <a:extLst>
              <a:ext uri="{FF2B5EF4-FFF2-40B4-BE49-F238E27FC236}">
                <a16:creationId xmlns:a16="http://schemas.microsoft.com/office/drawing/2014/main" id="{611F7D64-64B0-4424-B232-66A8BA8880A9}"/>
              </a:ext>
            </a:extLst>
          </p:cNvPr>
          <p:cNvPicPr>
            <a:picLocks noChangeAspect="1"/>
          </p:cNvPicPr>
          <p:nvPr/>
        </p:nvPicPr>
        <p:blipFill>
          <a:blip r:embed="rId2"/>
          <a:stretch>
            <a:fillRect/>
          </a:stretch>
        </p:blipFill>
        <p:spPr>
          <a:xfrm>
            <a:off x="114298" y="1951499"/>
            <a:ext cx="6890657" cy="4804618"/>
          </a:xfrm>
          <a:prstGeom prst="rect">
            <a:avLst/>
          </a:prstGeom>
        </p:spPr>
      </p:pic>
      <p:pic>
        <p:nvPicPr>
          <p:cNvPr id="8" name="Content Placeholder 7">
            <a:extLst>
              <a:ext uri="{FF2B5EF4-FFF2-40B4-BE49-F238E27FC236}">
                <a16:creationId xmlns:a16="http://schemas.microsoft.com/office/drawing/2014/main" id="{0DB4DE75-C79A-4921-91DA-E0EAA82F6DB3}"/>
              </a:ext>
            </a:extLst>
          </p:cNvPr>
          <p:cNvPicPr>
            <a:picLocks noGrp="1" noChangeAspect="1"/>
          </p:cNvPicPr>
          <p:nvPr>
            <p:ph idx="1"/>
          </p:nvPr>
        </p:nvPicPr>
        <p:blipFill>
          <a:blip r:embed="rId3"/>
          <a:stretch>
            <a:fillRect/>
          </a:stretch>
        </p:blipFill>
        <p:spPr>
          <a:xfrm>
            <a:off x="7193909" y="1951498"/>
            <a:ext cx="4883793" cy="4622325"/>
          </a:xfrm>
          <a:prstGeom prst="rect">
            <a:avLst/>
          </a:prstGeom>
        </p:spPr>
      </p:pic>
    </p:spTree>
    <p:extLst>
      <p:ext uri="{BB962C8B-B14F-4D97-AF65-F5344CB8AC3E}">
        <p14:creationId xmlns:p14="http://schemas.microsoft.com/office/powerpoint/2010/main" val="6682890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066F9409-F3F7-4C38-90BE-DCDCB2AA91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23898" y="2136161"/>
            <a:ext cx="7167250" cy="402079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9E41197-7251-4F18-94BE-5DB9E5C0D202}"/>
              </a:ext>
            </a:extLst>
          </p:cNvPr>
          <p:cNvSpPr>
            <a:spLocks noGrp="1"/>
          </p:cNvSpPr>
          <p:nvPr>
            <p:ph type="title"/>
          </p:nvPr>
        </p:nvSpPr>
        <p:spPr>
          <a:xfrm>
            <a:off x="863019" y="478971"/>
            <a:ext cx="10168128" cy="1179576"/>
          </a:xfrm>
        </p:spPr>
        <p:txBody>
          <a:bodyPr/>
          <a:lstStyle/>
          <a:p>
            <a:r>
              <a:rPr lang="en-GB" dirty="0"/>
              <a:t>MS Whiteboard</a:t>
            </a:r>
          </a:p>
        </p:txBody>
      </p:sp>
      <p:sp>
        <p:nvSpPr>
          <p:cNvPr id="3" name="Content Placeholder 2">
            <a:extLst>
              <a:ext uri="{FF2B5EF4-FFF2-40B4-BE49-F238E27FC236}">
                <a16:creationId xmlns:a16="http://schemas.microsoft.com/office/drawing/2014/main" id="{CB76AF45-2367-45C2-AF9A-2240EC13C342}"/>
              </a:ext>
            </a:extLst>
          </p:cNvPr>
          <p:cNvSpPr>
            <a:spLocks noGrp="1"/>
          </p:cNvSpPr>
          <p:nvPr>
            <p:ph idx="1"/>
          </p:nvPr>
        </p:nvSpPr>
        <p:spPr>
          <a:xfrm>
            <a:off x="408989" y="2136161"/>
            <a:ext cx="4639934" cy="4206240"/>
          </a:xfrm>
        </p:spPr>
        <p:txBody>
          <a:bodyPr>
            <a:normAutofit fontScale="77500" lnSpcReduction="20000"/>
          </a:bodyPr>
          <a:lstStyle/>
          <a:p>
            <a:r>
              <a:rPr lang="en-GB" sz="2800" dirty="0"/>
              <a:t>Microsoft have integrated </a:t>
            </a:r>
            <a:r>
              <a:rPr lang="en-GB" sz="2800" b="1" dirty="0"/>
              <a:t>MS Whiteboard</a:t>
            </a:r>
            <a:r>
              <a:rPr lang="en-GB" sz="2800" dirty="0"/>
              <a:t> (which is free) into MS Teams.</a:t>
            </a:r>
          </a:p>
          <a:p>
            <a:r>
              <a:rPr lang="en-GB" sz="2800" dirty="0"/>
              <a:t>It is a </a:t>
            </a:r>
            <a:r>
              <a:rPr lang="en-GB" sz="2800" b="1" dirty="0"/>
              <a:t>collaborate whiteboard</a:t>
            </a:r>
            <a:r>
              <a:rPr lang="en-GB" sz="2800" dirty="0"/>
              <a:t>, allowing meeting participants to work on the whiteboard at the same time.</a:t>
            </a:r>
          </a:p>
          <a:p>
            <a:r>
              <a:rPr lang="en-GB" sz="2800" dirty="0"/>
              <a:t>To access during a call/meeting: </a:t>
            </a:r>
            <a:r>
              <a:rPr lang="en-GB" sz="2800" dirty="0" err="1"/>
              <a:t>Goto</a:t>
            </a:r>
            <a:r>
              <a:rPr lang="en-GB" sz="2800" dirty="0"/>
              <a:t> the ‘Share screen’ icon, and you will be able to click on MS Whiteboard.</a:t>
            </a:r>
          </a:p>
        </p:txBody>
      </p:sp>
    </p:spTree>
    <p:extLst>
      <p:ext uri="{BB962C8B-B14F-4D97-AF65-F5344CB8AC3E}">
        <p14:creationId xmlns:p14="http://schemas.microsoft.com/office/powerpoint/2010/main" val="8343740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BE639-29ED-4E7F-AB02-F88860CBAB45}"/>
              </a:ext>
            </a:extLst>
          </p:cNvPr>
          <p:cNvSpPr>
            <a:spLocks noGrp="1"/>
          </p:cNvSpPr>
          <p:nvPr>
            <p:ph type="title"/>
          </p:nvPr>
        </p:nvSpPr>
        <p:spPr>
          <a:xfrm>
            <a:off x="656537" y="406304"/>
            <a:ext cx="8874142" cy="1508760"/>
          </a:xfrm>
        </p:spPr>
        <p:txBody>
          <a:bodyPr/>
          <a:lstStyle/>
          <a:p>
            <a:r>
              <a:rPr lang="en-GB" dirty="0"/>
              <a:t>Ms Teams: Apps</a:t>
            </a:r>
          </a:p>
        </p:txBody>
      </p:sp>
      <p:sp>
        <p:nvSpPr>
          <p:cNvPr id="3" name="Content Placeholder 2">
            <a:extLst>
              <a:ext uri="{FF2B5EF4-FFF2-40B4-BE49-F238E27FC236}">
                <a16:creationId xmlns:a16="http://schemas.microsoft.com/office/drawing/2014/main" id="{DF10E2BB-B728-48E4-B471-83BD63A49210}"/>
              </a:ext>
            </a:extLst>
          </p:cNvPr>
          <p:cNvSpPr>
            <a:spLocks noGrp="1"/>
          </p:cNvSpPr>
          <p:nvPr>
            <p:ph idx="1"/>
          </p:nvPr>
        </p:nvSpPr>
        <p:spPr>
          <a:xfrm>
            <a:off x="268673" y="2068815"/>
            <a:ext cx="6784835" cy="4780888"/>
          </a:xfrm>
        </p:spPr>
        <p:txBody>
          <a:bodyPr>
            <a:normAutofit fontScale="85000" lnSpcReduction="10000"/>
          </a:bodyPr>
          <a:lstStyle/>
          <a:p>
            <a:pPr algn="l">
              <a:lnSpc>
                <a:spcPct val="110000"/>
              </a:lnSpc>
              <a:spcBef>
                <a:spcPts val="600"/>
              </a:spcBef>
              <a:spcAft>
                <a:spcPts val="0"/>
              </a:spcAft>
            </a:pPr>
            <a:r>
              <a:rPr lang="en-GB" sz="2400" i="0" dirty="0">
                <a:effectLst/>
                <a:latin typeface="+mn-lt"/>
              </a:rPr>
              <a:t>We can easily </a:t>
            </a:r>
            <a:r>
              <a:rPr lang="en-GB" sz="2400" dirty="0">
                <a:latin typeface="+mn-lt"/>
              </a:rPr>
              <a:t>add main different types of </a:t>
            </a:r>
            <a:r>
              <a:rPr lang="en-GB" sz="2400" b="1" i="0" dirty="0">
                <a:effectLst/>
                <a:latin typeface="+mn-lt"/>
              </a:rPr>
              <a:t>Apps</a:t>
            </a:r>
            <a:r>
              <a:rPr lang="en-GB" sz="2400" b="0" i="0" dirty="0">
                <a:effectLst/>
                <a:latin typeface="+mn-lt"/>
              </a:rPr>
              <a:t> in MS Teams </a:t>
            </a:r>
            <a:r>
              <a:rPr lang="en-GB" sz="2400" b="1" i="0" dirty="0">
                <a:effectLst/>
                <a:latin typeface="+mn-lt"/>
              </a:rPr>
              <a:t>to </a:t>
            </a:r>
            <a:r>
              <a:rPr lang="en-GB" sz="2400" b="1" dirty="0">
                <a:latin typeface="+mn-lt"/>
              </a:rPr>
              <a:t>add additional functionality </a:t>
            </a:r>
            <a:r>
              <a:rPr lang="en-GB" sz="2400" dirty="0">
                <a:latin typeface="+mn-lt"/>
              </a:rPr>
              <a:t>to enhance our work and </a:t>
            </a:r>
            <a:r>
              <a:rPr lang="en-GB" sz="2400" b="0" i="0" dirty="0">
                <a:effectLst/>
                <a:latin typeface="+mn-lt"/>
              </a:rPr>
              <a:t>collaboration with others while using Teams.</a:t>
            </a:r>
            <a:endParaRPr lang="en-GB" sz="2400" dirty="0">
              <a:latin typeface="+mn-lt"/>
            </a:endParaRPr>
          </a:p>
          <a:p>
            <a:pPr algn="l">
              <a:lnSpc>
                <a:spcPct val="110000"/>
              </a:lnSpc>
              <a:spcBef>
                <a:spcPts val="600"/>
              </a:spcBef>
              <a:spcAft>
                <a:spcPts val="0"/>
              </a:spcAft>
            </a:pPr>
            <a:r>
              <a:rPr lang="en-GB" sz="2400" b="0" i="0" dirty="0">
                <a:effectLst/>
                <a:latin typeface="+mn-lt"/>
              </a:rPr>
              <a:t>We can add an App. in </a:t>
            </a:r>
            <a:r>
              <a:rPr lang="en-GB" sz="2400" dirty="0">
                <a:latin typeface="+mn-lt"/>
              </a:rPr>
              <a:t>3 </a:t>
            </a:r>
            <a:r>
              <a:rPr lang="en-GB" sz="2400" b="0" i="0" dirty="0">
                <a:effectLst/>
                <a:latin typeface="+mn-lt"/>
              </a:rPr>
              <a:t>main areas in MS Teams:</a:t>
            </a:r>
            <a:r>
              <a:rPr lang="en-GB" sz="2400" i="0" dirty="0">
                <a:effectLst/>
                <a:latin typeface="+mn-lt"/>
              </a:rPr>
              <a:t> </a:t>
            </a:r>
          </a:p>
          <a:p>
            <a:pPr lvl="1">
              <a:lnSpc>
                <a:spcPct val="110000"/>
              </a:lnSpc>
              <a:spcBef>
                <a:spcPts val="600"/>
              </a:spcBef>
              <a:spcAft>
                <a:spcPts val="0"/>
              </a:spcAft>
            </a:pPr>
            <a:r>
              <a:rPr lang="en-GB" sz="2400" b="0" i="0" dirty="0">
                <a:effectLst/>
                <a:latin typeface="+mn-lt"/>
              </a:rPr>
              <a:t>Directly in a real-time </a:t>
            </a:r>
            <a:r>
              <a:rPr lang="en-GB" sz="2400" b="1" i="0" dirty="0">
                <a:effectLst/>
                <a:latin typeface="+mn-lt"/>
              </a:rPr>
              <a:t>Meeting</a:t>
            </a:r>
          </a:p>
          <a:p>
            <a:pPr lvl="1">
              <a:lnSpc>
                <a:spcPct val="110000"/>
              </a:lnSpc>
              <a:spcBef>
                <a:spcPts val="600"/>
              </a:spcBef>
              <a:spcAft>
                <a:spcPts val="0"/>
              </a:spcAft>
            </a:pPr>
            <a:r>
              <a:rPr lang="en-GB" sz="2400" i="0" dirty="0">
                <a:effectLst/>
                <a:latin typeface="+mn-lt"/>
              </a:rPr>
              <a:t>in a </a:t>
            </a:r>
            <a:r>
              <a:rPr lang="en-GB" sz="2400" b="1" i="0" dirty="0">
                <a:effectLst/>
                <a:latin typeface="+mn-lt"/>
              </a:rPr>
              <a:t>Chat</a:t>
            </a:r>
            <a:r>
              <a:rPr lang="en-GB" sz="2400" b="0" i="0" dirty="0">
                <a:effectLst/>
                <a:latin typeface="+mn-lt"/>
              </a:rPr>
              <a:t> directly in a conversation or</a:t>
            </a:r>
          </a:p>
          <a:p>
            <a:pPr lvl="1">
              <a:lnSpc>
                <a:spcPct val="110000"/>
              </a:lnSpc>
              <a:spcBef>
                <a:spcPts val="600"/>
              </a:spcBef>
              <a:spcAft>
                <a:spcPts val="0"/>
              </a:spcAft>
            </a:pPr>
            <a:r>
              <a:rPr lang="en-GB" sz="2400" b="1" i="0" dirty="0">
                <a:effectLst/>
                <a:latin typeface="+mn-lt"/>
              </a:rPr>
              <a:t>in a Channel</a:t>
            </a:r>
            <a:r>
              <a:rPr lang="en-GB" sz="2400" b="0" i="0" dirty="0">
                <a:effectLst/>
                <a:latin typeface="+mn-lt"/>
              </a:rPr>
              <a:t>: to share with the whole team.</a:t>
            </a:r>
            <a:endParaRPr lang="en-GB" sz="2400" b="1" dirty="0">
              <a:latin typeface="+mn-lt"/>
            </a:endParaRPr>
          </a:p>
          <a:p>
            <a:pPr>
              <a:lnSpc>
                <a:spcPct val="110000"/>
              </a:lnSpc>
              <a:spcBef>
                <a:spcPts val="600"/>
              </a:spcBef>
              <a:spcAft>
                <a:spcPts val="0"/>
              </a:spcAft>
            </a:pPr>
            <a:r>
              <a:rPr lang="en-GB" sz="2400" dirty="0">
                <a:latin typeface="+mn-lt"/>
              </a:rPr>
              <a:t>For example, we could add ‘</a:t>
            </a:r>
            <a:r>
              <a:rPr lang="en-GB" sz="2400" b="1" dirty="0">
                <a:latin typeface="+mn-lt"/>
              </a:rPr>
              <a:t>a poll</a:t>
            </a:r>
            <a:r>
              <a:rPr lang="en-GB" sz="2400" dirty="0">
                <a:latin typeface="+mn-lt"/>
              </a:rPr>
              <a:t>’ to allow live democratic decision making.</a:t>
            </a:r>
          </a:p>
          <a:p>
            <a:pPr algn="l">
              <a:lnSpc>
                <a:spcPct val="110000"/>
              </a:lnSpc>
              <a:spcBef>
                <a:spcPts val="600"/>
              </a:spcBef>
              <a:spcAft>
                <a:spcPts val="0"/>
              </a:spcAft>
            </a:pPr>
            <a:r>
              <a:rPr lang="en-GB" sz="2400" dirty="0">
                <a:latin typeface="+mn-lt"/>
              </a:rPr>
              <a:t>For more information &amp; a video overview </a:t>
            </a:r>
            <a:r>
              <a:rPr lang="en-GB" sz="2400" dirty="0">
                <a:latin typeface="+mn-lt"/>
                <a:hlinkClick r:id="rId2">
                  <a:extLst>
                    <a:ext uri="{A12FA001-AC4F-418D-AE19-62706E023703}">
                      <ahyp:hlinkClr xmlns:ahyp="http://schemas.microsoft.com/office/drawing/2018/hyperlinkcolor" val="tx"/>
                    </a:ext>
                  </a:extLst>
                </a:hlinkClick>
              </a:rPr>
              <a:t>click-here</a:t>
            </a:r>
            <a:r>
              <a:rPr lang="en-GB" sz="2400" dirty="0">
                <a:latin typeface="+mn-lt"/>
              </a:rPr>
              <a:t>.</a:t>
            </a:r>
          </a:p>
          <a:p>
            <a:pPr>
              <a:lnSpc>
                <a:spcPct val="110000"/>
              </a:lnSpc>
              <a:spcBef>
                <a:spcPts val="600"/>
              </a:spcBef>
              <a:spcAft>
                <a:spcPts val="0"/>
              </a:spcAft>
            </a:pPr>
            <a:r>
              <a:rPr lang="en-GB" sz="2400" dirty="0">
                <a:latin typeface="+mn-lt"/>
              </a:rPr>
              <a:t>Example apps: </a:t>
            </a:r>
            <a:r>
              <a:rPr lang="en-GB" sz="2400" dirty="0">
                <a:latin typeface="+mn-lt"/>
                <a:hlinkClick r:id="rId3">
                  <a:extLst>
                    <a:ext uri="{A12FA001-AC4F-418D-AE19-62706E023703}">
                      <ahyp:hlinkClr xmlns:ahyp="http://schemas.microsoft.com/office/drawing/2018/hyperlinkcolor" val="tx"/>
                    </a:ext>
                  </a:extLst>
                </a:hlinkClick>
              </a:rPr>
              <a:t>9 Best Apps For Microsoft Teams To Make Your Communication Better</a:t>
            </a:r>
            <a:r>
              <a:rPr lang="en-GB" sz="2400" dirty="0">
                <a:latin typeface="+mn-lt"/>
              </a:rPr>
              <a:t>.</a:t>
            </a:r>
          </a:p>
          <a:p>
            <a:pPr algn="l">
              <a:lnSpc>
                <a:spcPct val="110000"/>
              </a:lnSpc>
              <a:spcBef>
                <a:spcPts val="600"/>
              </a:spcBef>
              <a:spcAft>
                <a:spcPts val="0"/>
              </a:spcAft>
            </a:pPr>
            <a:endParaRPr lang="en-GB" sz="2400" dirty="0">
              <a:latin typeface="+mn-lt"/>
            </a:endParaRPr>
          </a:p>
        </p:txBody>
      </p:sp>
      <p:pic>
        <p:nvPicPr>
          <p:cNvPr id="5" name="Picture 4" descr="Graphical user interface, application&#10;&#10;Description automatically generated">
            <a:extLst>
              <a:ext uri="{FF2B5EF4-FFF2-40B4-BE49-F238E27FC236}">
                <a16:creationId xmlns:a16="http://schemas.microsoft.com/office/drawing/2014/main" id="{9780DC60-593C-4E69-81DD-28EAAA4D39A5}"/>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6507"/>
          <a:stretch/>
        </p:blipFill>
        <p:spPr>
          <a:xfrm>
            <a:off x="6961733" y="356903"/>
            <a:ext cx="5137891" cy="6411776"/>
          </a:xfrm>
          <a:prstGeom prst="rect">
            <a:avLst/>
          </a:prstGeom>
        </p:spPr>
      </p:pic>
      <p:sp>
        <p:nvSpPr>
          <p:cNvPr id="6" name="TextBox 5">
            <a:extLst>
              <a:ext uri="{FF2B5EF4-FFF2-40B4-BE49-F238E27FC236}">
                <a16:creationId xmlns:a16="http://schemas.microsoft.com/office/drawing/2014/main" id="{D1DEC955-DFD0-4F6D-A279-03DC32446221}"/>
              </a:ext>
            </a:extLst>
          </p:cNvPr>
          <p:cNvSpPr txBox="1"/>
          <p:nvPr/>
        </p:nvSpPr>
        <p:spPr>
          <a:xfrm>
            <a:off x="3527054" y="6858000"/>
            <a:ext cx="5137891" cy="230832"/>
          </a:xfrm>
          <a:prstGeom prst="rect">
            <a:avLst/>
          </a:prstGeom>
          <a:noFill/>
        </p:spPr>
        <p:txBody>
          <a:bodyPr wrap="square" rtlCol="0">
            <a:spAutoFit/>
          </a:bodyPr>
          <a:lstStyle/>
          <a:p>
            <a:r>
              <a:rPr lang="en-GB" sz="900">
                <a:hlinkClick r:id="rId5" tooltip="https://ecampusontario.pressbooks.pub/msteamsforteaching/chapter/add-outside-apps-to-teams-menus/"/>
              </a:rPr>
              <a:t>This Photo</a:t>
            </a:r>
            <a:r>
              <a:rPr lang="en-GB" sz="900"/>
              <a:t> by Unknown Author is licensed under </a:t>
            </a:r>
            <a:r>
              <a:rPr lang="en-GB" sz="900">
                <a:hlinkClick r:id="rId6" tooltip="https://creativecommons.org/licenses/by-nc-sa/3.0/"/>
              </a:rPr>
              <a:t>CC BY-SA-NC</a:t>
            </a:r>
            <a:endParaRPr lang="en-GB" sz="900"/>
          </a:p>
        </p:txBody>
      </p:sp>
    </p:spTree>
    <p:extLst>
      <p:ext uri="{BB962C8B-B14F-4D97-AF65-F5344CB8AC3E}">
        <p14:creationId xmlns:p14="http://schemas.microsoft.com/office/powerpoint/2010/main" val="7155423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677822" y="444953"/>
            <a:ext cx="8874142" cy="1508760"/>
          </a:xfrm>
        </p:spPr>
        <p:txBody>
          <a:bodyPr>
            <a:normAutofit/>
          </a:bodyPr>
          <a:lstStyle/>
          <a:p>
            <a:r>
              <a:rPr lang="en-GB" dirty="0"/>
              <a:t>Teams (free)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86570" y="1988584"/>
            <a:ext cx="4554156" cy="4724725"/>
          </a:xfrm>
        </p:spPr>
        <p:txBody>
          <a:bodyPr>
            <a:normAutofit fontScale="92500"/>
          </a:bodyPr>
          <a:lstStyle/>
          <a:p>
            <a:pPr algn="l">
              <a:lnSpc>
                <a:spcPct val="100000"/>
              </a:lnSpc>
              <a:spcBef>
                <a:spcPts val="600"/>
              </a:spcBef>
              <a:spcAft>
                <a:spcPts val="0"/>
              </a:spcAft>
            </a:pPr>
            <a:r>
              <a:rPr lang="en-GB" sz="2400" dirty="0"/>
              <a:t>Microsoft Teams is free for Unlimited group meetings for up to 60 minutes.</a:t>
            </a:r>
          </a:p>
          <a:p>
            <a:pPr algn="l">
              <a:lnSpc>
                <a:spcPct val="100000"/>
              </a:lnSpc>
              <a:spcBef>
                <a:spcPts val="600"/>
              </a:spcBef>
              <a:spcAft>
                <a:spcPts val="0"/>
              </a:spcAft>
              <a:buFont typeface="Arial" panose="020B0604020202020204" pitchFamily="34" charset="0"/>
              <a:buChar char="•"/>
            </a:pPr>
            <a:r>
              <a:rPr lang="en-GB" sz="2400" dirty="0"/>
              <a:t>Up to 100 participants per meeting.</a:t>
            </a:r>
          </a:p>
          <a:p>
            <a:pPr algn="l">
              <a:lnSpc>
                <a:spcPct val="100000"/>
              </a:lnSpc>
              <a:spcBef>
                <a:spcPts val="600"/>
              </a:spcBef>
              <a:spcAft>
                <a:spcPts val="0"/>
              </a:spcAft>
              <a:buFont typeface="Arial" panose="020B0604020202020204" pitchFamily="34" charset="0"/>
              <a:buChar char="•"/>
            </a:pPr>
            <a:r>
              <a:rPr lang="en-GB" sz="2400" dirty="0"/>
              <a:t>5 GB of cloud storage per user.</a:t>
            </a:r>
          </a:p>
          <a:p>
            <a:pPr algn="l">
              <a:lnSpc>
                <a:spcPct val="100000"/>
              </a:lnSpc>
              <a:spcBef>
                <a:spcPts val="600"/>
              </a:spcBef>
              <a:spcAft>
                <a:spcPts val="0"/>
              </a:spcAft>
              <a:buFont typeface="Arial" panose="020B0604020202020204" pitchFamily="34" charset="0"/>
              <a:buChar char="•"/>
            </a:pPr>
            <a:r>
              <a:rPr lang="en-GB" sz="2400" dirty="0"/>
              <a:t>Unlimited chat with </a:t>
            </a:r>
            <a:r>
              <a:rPr lang="en-GB" sz="2400" dirty="0" err="1"/>
              <a:t>coworkers</a:t>
            </a:r>
            <a:r>
              <a:rPr lang="en-GB" sz="2400" dirty="0"/>
              <a:t> and customers.</a:t>
            </a:r>
          </a:p>
          <a:p>
            <a:pPr algn="l">
              <a:lnSpc>
                <a:spcPct val="100000"/>
              </a:lnSpc>
              <a:spcBef>
                <a:spcPts val="600"/>
              </a:spcBef>
              <a:spcAft>
                <a:spcPts val="0"/>
              </a:spcAft>
              <a:buFont typeface="Arial" panose="020B0604020202020204" pitchFamily="34" charset="0"/>
              <a:buChar char="•"/>
            </a:pPr>
            <a:r>
              <a:rPr lang="en-GB" sz="2400" dirty="0"/>
              <a:t>File sharing, tasks, and polling etc..</a:t>
            </a:r>
          </a:p>
          <a:p>
            <a:pPr algn="l">
              <a:lnSpc>
                <a:spcPct val="100000"/>
              </a:lnSpc>
              <a:spcBef>
                <a:spcPts val="600"/>
              </a:spcBef>
              <a:spcAft>
                <a:spcPts val="0"/>
              </a:spcAft>
              <a:buFont typeface="Arial" panose="020B0604020202020204" pitchFamily="34" charset="0"/>
              <a:buChar char="•"/>
            </a:pPr>
            <a:r>
              <a:rPr lang="en-GB" sz="2400" dirty="0">
                <a:solidFill>
                  <a:srgbClr val="0070C0"/>
                </a:solidFill>
                <a:highlight>
                  <a:srgbClr val="FFFF00"/>
                </a:highlight>
              </a:rPr>
              <a:t>If more than this is needed, MS offers a pricing structure</a:t>
            </a:r>
            <a:r>
              <a:rPr lang="en-GB" sz="2400" dirty="0"/>
              <a:t>.</a:t>
            </a:r>
          </a:p>
        </p:txBody>
      </p:sp>
      <p:pic>
        <p:nvPicPr>
          <p:cNvPr id="5" name="Picture 4">
            <a:extLst>
              <a:ext uri="{FF2B5EF4-FFF2-40B4-BE49-F238E27FC236}">
                <a16:creationId xmlns:a16="http://schemas.microsoft.com/office/drawing/2014/main" id="{47103333-F1E2-4A4F-A301-1EF652E601DD}"/>
              </a:ext>
            </a:extLst>
          </p:cNvPr>
          <p:cNvPicPr>
            <a:picLocks noChangeAspect="1"/>
          </p:cNvPicPr>
          <p:nvPr/>
        </p:nvPicPr>
        <p:blipFill>
          <a:blip r:embed="rId2"/>
          <a:stretch>
            <a:fillRect/>
          </a:stretch>
        </p:blipFill>
        <p:spPr>
          <a:xfrm>
            <a:off x="4923868" y="2058326"/>
            <a:ext cx="7042630" cy="4654983"/>
          </a:xfrm>
          <a:prstGeom prst="rect">
            <a:avLst/>
          </a:prstGeom>
        </p:spPr>
      </p:pic>
    </p:spTree>
    <p:extLst>
      <p:ext uri="{BB962C8B-B14F-4D97-AF65-F5344CB8AC3E}">
        <p14:creationId xmlns:p14="http://schemas.microsoft.com/office/powerpoint/2010/main" val="12162921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258E8-DC4B-48E8-A96D-2A529D17402D}"/>
              </a:ext>
            </a:extLst>
          </p:cNvPr>
          <p:cNvSpPr>
            <a:spLocks noGrp="1"/>
          </p:cNvSpPr>
          <p:nvPr>
            <p:ph type="title"/>
          </p:nvPr>
        </p:nvSpPr>
        <p:spPr>
          <a:xfrm>
            <a:off x="619572" y="421822"/>
            <a:ext cx="9289434" cy="1508760"/>
          </a:xfrm>
        </p:spPr>
        <p:txBody>
          <a:bodyPr/>
          <a:lstStyle/>
          <a:p>
            <a:r>
              <a:rPr lang="en-GB" sz="4800" b="1" dirty="0"/>
              <a:t>Bg. </a:t>
            </a:r>
            <a:r>
              <a:rPr lang="en-GB" dirty="0"/>
              <a:t>Teams – home pricing tiers</a:t>
            </a:r>
          </a:p>
        </p:txBody>
      </p:sp>
      <p:sp>
        <p:nvSpPr>
          <p:cNvPr id="3" name="Content Placeholder 2">
            <a:extLst>
              <a:ext uri="{FF2B5EF4-FFF2-40B4-BE49-F238E27FC236}">
                <a16:creationId xmlns:a16="http://schemas.microsoft.com/office/drawing/2014/main" id="{41FBCC02-860A-4B06-8761-CEAF7ED2A0C0}"/>
              </a:ext>
            </a:extLst>
          </p:cNvPr>
          <p:cNvSpPr>
            <a:spLocks noGrp="1"/>
          </p:cNvSpPr>
          <p:nvPr>
            <p:ph idx="1"/>
          </p:nvPr>
        </p:nvSpPr>
        <p:spPr>
          <a:xfrm>
            <a:off x="124926" y="6387158"/>
            <a:ext cx="9784080" cy="522293"/>
          </a:xfrm>
        </p:spPr>
        <p:txBody>
          <a:bodyPr>
            <a:normAutofit lnSpcReduction="10000"/>
          </a:bodyPr>
          <a:lstStyle/>
          <a:p>
            <a:r>
              <a:rPr lang="en-GB" dirty="0"/>
              <a:t>Link: </a:t>
            </a:r>
            <a:r>
              <a:rPr lang="en-GB" dirty="0">
                <a:hlinkClick r:id="rId2">
                  <a:extLst>
                    <a:ext uri="{A12FA001-AC4F-418D-AE19-62706E023703}">
                      <ahyp:hlinkClr xmlns:ahyp="http://schemas.microsoft.com/office/drawing/2018/hyperlinkcolor" val="tx"/>
                    </a:ext>
                  </a:extLst>
                </a:hlinkClick>
              </a:rPr>
              <a:t>Compare Microsoft Teams Pricing and Plan</a:t>
            </a:r>
            <a:r>
              <a:rPr lang="en-GB" dirty="0"/>
              <a:t>.</a:t>
            </a:r>
          </a:p>
        </p:txBody>
      </p:sp>
      <p:pic>
        <p:nvPicPr>
          <p:cNvPr id="6" name="Picture 5">
            <a:extLst>
              <a:ext uri="{FF2B5EF4-FFF2-40B4-BE49-F238E27FC236}">
                <a16:creationId xmlns:a16="http://schemas.microsoft.com/office/drawing/2014/main" id="{756AACFD-C290-48EF-AB47-9226BA760ECC}"/>
              </a:ext>
            </a:extLst>
          </p:cNvPr>
          <p:cNvPicPr>
            <a:picLocks noChangeAspect="1"/>
          </p:cNvPicPr>
          <p:nvPr/>
        </p:nvPicPr>
        <p:blipFill>
          <a:blip r:embed="rId3"/>
          <a:stretch>
            <a:fillRect/>
          </a:stretch>
        </p:blipFill>
        <p:spPr>
          <a:xfrm>
            <a:off x="1451283" y="1930582"/>
            <a:ext cx="9289434" cy="4456576"/>
          </a:xfrm>
          <a:prstGeom prst="rect">
            <a:avLst/>
          </a:prstGeom>
        </p:spPr>
      </p:pic>
    </p:spTree>
    <p:extLst>
      <p:ext uri="{BB962C8B-B14F-4D97-AF65-F5344CB8AC3E}">
        <p14:creationId xmlns:p14="http://schemas.microsoft.com/office/powerpoint/2010/main" val="12492080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258E8-DC4B-48E8-A96D-2A529D17402D}"/>
              </a:ext>
            </a:extLst>
          </p:cNvPr>
          <p:cNvSpPr>
            <a:spLocks noGrp="1"/>
          </p:cNvSpPr>
          <p:nvPr>
            <p:ph type="title"/>
          </p:nvPr>
        </p:nvSpPr>
        <p:spPr>
          <a:xfrm>
            <a:off x="639312" y="451379"/>
            <a:ext cx="9289434" cy="1508760"/>
          </a:xfrm>
        </p:spPr>
        <p:txBody>
          <a:bodyPr/>
          <a:lstStyle/>
          <a:p>
            <a:r>
              <a:rPr lang="en-GB" sz="4800" b="1" dirty="0"/>
              <a:t>Bg. </a:t>
            </a:r>
            <a:r>
              <a:rPr lang="en-GB" dirty="0"/>
              <a:t>Teams – business pricing tiers</a:t>
            </a:r>
          </a:p>
        </p:txBody>
      </p:sp>
      <p:sp>
        <p:nvSpPr>
          <p:cNvPr id="3" name="Content Placeholder 2">
            <a:extLst>
              <a:ext uri="{FF2B5EF4-FFF2-40B4-BE49-F238E27FC236}">
                <a16:creationId xmlns:a16="http://schemas.microsoft.com/office/drawing/2014/main" id="{41FBCC02-860A-4B06-8761-CEAF7ED2A0C0}"/>
              </a:ext>
            </a:extLst>
          </p:cNvPr>
          <p:cNvSpPr>
            <a:spLocks noGrp="1"/>
          </p:cNvSpPr>
          <p:nvPr>
            <p:ph idx="1"/>
          </p:nvPr>
        </p:nvSpPr>
        <p:spPr>
          <a:xfrm>
            <a:off x="226526" y="6183823"/>
            <a:ext cx="9784080" cy="522293"/>
          </a:xfrm>
        </p:spPr>
        <p:txBody>
          <a:bodyPr>
            <a:normAutofit fontScale="85000" lnSpcReduction="10000"/>
          </a:bodyPr>
          <a:lstStyle/>
          <a:p>
            <a:r>
              <a:rPr lang="en-GB" dirty="0"/>
              <a:t>Link: </a:t>
            </a:r>
            <a:r>
              <a:rPr lang="en-GB" dirty="0">
                <a:hlinkClick r:id="rId2">
                  <a:extLst>
                    <a:ext uri="{A12FA001-AC4F-418D-AE19-62706E023703}">
                      <ahyp:hlinkClr xmlns:ahyp="http://schemas.microsoft.com/office/drawing/2018/hyperlinkcolor" val="tx"/>
                    </a:ext>
                  </a:extLst>
                </a:hlinkClick>
              </a:rPr>
              <a:t>Compare Microsoft Teams Pricing and Plans for Your Business</a:t>
            </a:r>
            <a:r>
              <a:rPr lang="en-GB" dirty="0"/>
              <a:t>.</a:t>
            </a:r>
          </a:p>
        </p:txBody>
      </p:sp>
      <p:pic>
        <p:nvPicPr>
          <p:cNvPr id="5" name="Picture 4">
            <a:extLst>
              <a:ext uri="{FF2B5EF4-FFF2-40B4-BE49-F238E27FC236}">
                <a16:creationId xmlns:a16="http://schemas.microsoft.com/office/drawing/2014/main" id="{6D7B25BA-FA78-489D-B04A-5DD4FA313B58}"/>
              </a:ext>
            </a:extLst>
          </p:cNvPr>
          <p:cNvPicPr>
            <a:picLocks noChangeAspect="1"/>
          </p:cNvPicPr>
          <p:nvPr/>
        </p:nvPicPr>
        <p:blipFill>
          <a:blip r:embed="rId3"/>
          <a:stretch>
            <a:fillRect/>
          </a:stretch>
        </p:blipFill>
        <p:spPr>
          <a:xfrm>
            <a:off x="0" y="2362696"/>
            <a:ext cx="12192000" cy="3016012"/>
          </a:xfrm>
          <a:prstGeom prst="rect">
            <a:avLst/>
          </a:prstGeom>
        </p:spPr>
      </p:pic>
    </p:spTree>
    <p:extLst>
      <p:ext uri="{BB962C8B-B14F-4D97-AF65-F5344CB8AC3E}">
        <p14:creationId xmlns:p14="http://schemas.microsoft.com/office/powerpoint/2010/main" val="33390639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56D87-8E03-45C3-9ACD-92353DE97DCC}"/>
              </a:ext>
            </a:extLst>
          </p:cNvPr>
          <p:cNvSpPr>
            <a:spLocks noGrp="1"/>
          </p:cNvSpPr>
          <p:nvPr>
            <p:ph type="title"/>
          </p:nvPr>
        </p:nvSpPr>
        <p:spPr/>
        <p:txBody>
          <a:bodyPr/>
          <a:lstStyle/>
          <a:p>
            <a:r>
              <a:rPr lang="en-GB" dirty="0"/>
              <a:t>Other </a:t>
            </a:r>
            <a:br>
              <a:rPr lang="en-GB" dirty="0"/>
            </a:br>
            <a:r>
              <a:rPr lang="en-GB" dirty="0"/>
              <a:t>Collaboration tools</a:t>
            </a:r>
          </a:p>
        </p:txBody>
      </p:sp>
    </p:spTree>
    <p:extLst>
      <p:ext uri="{BB962C8B-B14F-4D97-AF65-F5344CB8AC3E}">
        <p14:creationId xmlns:p14="http://schemas.microsoft.com/office/powerpoint/2010/main" val="25055069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819477" y="640080"/>
            <a:ext cx="10168128" cy="1179576"/>
          </a:xfrm>
        </p:spPr>
        <p:txBody>
          <a:bodyPr/>
          <a:lstStyle/>
          <a:p>
            <a:r>
              <a:rPr lang="en-GB" sz="4800" dirty="0"/>
              <a:t>Bg. Z</a:t>
            </a:r>
            <a:r>
              <a:rPr lang="en-GB" dirty="0"/>
              <a:t>oom</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657225" y="2247900"/>
            <a:ext cx="6735096" cy="4206240"/>
          </a:xfrm>
        </p:spPr>
        <p:txBody>
          <a:bodyPr>
            <a:normAutofit fontScale="92500" lnSpcReduction="20000"/>
          </a:bodyPr>
          <a:lstStyle/>
          <a:p>
            <a:pPr marL="0" indent="0">
              <a:buNone/>
            </a:pPr>
            <a:r>
              <a:rPr lang="en-GB" sz="2800" dirty="0"/>
              <a:t>There are four plans available. </a:t>
            </a:r>
          </a:p>
          <a:p>
            <a:pPr marL="0" indent="0">
              <a:buNone/>
            </a:pPr>
            <a:r>
              <a:rPr lang="en-GB" sz="2800" dirty="0"/>
              <a:t>The most popular being the free tier, in which virtual meetings can be held with up to 100 participants.</a:t>
            </a:r>
          </a:p>
          <a:p>
            <a:pPr marL="0" indent="0">
              <a:buNone/>
            </a:pPr>
            <a:r>
              <a:rPr lang="en-GB" sz="2800" dirty="0"/>
              <a:t>1-on-1 meetings without a time limit are possible, and meetings with multiple participants can be held for up to 40 minutes. </a:t>
            </a:r>
          </a:p>
          <a:p>
            <a:pPr marL="0" indent="0">
              <a:buNone/>
            </a:pPr>
            <a:r>
              <a:rPr lang="en-GB" sz="2800" dirty="0"/>
              <a:t>When your time is up, you can simply restart a meeting if need be.</a:t>
            </a:r>
          </a:p>
        </p:txBody>
      </p:sp>
      <p:pic>
        <p:nvPicPr>
          <p:cNvPr id="4" name="Picture 3">
            <a:extLst>
              <a:ext uri="{FF2B5EF4-FFF2-40B4-BE49-F238E27FC236}">
                <a16:creationId xmlns:a16="http://schemas.microsoft.com/office/drawing/2014/main" id="{3F9CF93D-245E-4610-A6EF-83D0EA839185}"/>
              </a:ext>
            </a:extLst>
          </p:cNvPr>
          <p:cNvPicPr>
            <a:picLocks noChangeAspect="1"/>
          </p:cNvPicPr>
          <p:nvPr/>
        </p:nvPicPr>
        <p:blipFill>
          <a:blip r:embed="rId2"/>
          <a:stretch>
            <a:fillRect/>
          </a:stretch>
        </p:blipFill>
        <p:spPr>
          <a:xfrm>
            <a:off x="7800975" y="2484120"/>
            <a:ext cx="3733800" cy="3733800"/>
          </a:xfrm>
          <a:prstGeom prst="rect">
            <a:avLst/>
          </a:prstGeom>
        </p:spPr>
      </p:pic>
    </p:spTree>
    <p:extLst>
      <p:ext uri="{BB962C8B-B14F-4D97-AF65-F5344CB8AC3E}">
        <p14:creationId xmlns:p14="http://schemas.microsoft.com/office/powerpoint/2010/main" val="3873460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800" dirty="0"/>
              <a:t>Bg. Z</a:t>
            </a:r>
            <a:r>
              <a:rPr lang="en-GB" dirty="0"/>
              <a:t>oom (free)</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7144283" y="2071501"/>
            <a:ext cx="4728765" cy="4206240"/>
          </a:xfrm>
        </p:spPr>
        <p:txBody>
          <a:bodyPr>
            <a:normAutofit/>
          </a:bodyPr>
          <a:lstStyle/>
          <a:p>
            <a:pPr marL="0" indent="0">
              <a:buNone/>
            </a:pPr>
            <a:r>
              <a:rPr lang="en-GB" sz="2800" dirty="0"/>
              <a:t>The free option also allows users to conduct meetings in HD video and with audio, participants can join via their PC or a telephone line, and both desktops and apps can be shared.</a:t>
            </a:r>
          </a:p>
        </p:txBody>
      </p:sp>
      <p:pic>
        <p:nvPicPr>
          <p:cNvPr id="4" name="Picture 3">
            <a:extLst>
              <a:ext uri="{FF2B5EF4-FFF2-40B4-BE49-F238E27FC236}">
                <a16:creationId xmlns:a16="http://schemas.microsoft.com/office/drawing/2014/main" id="{2BE3E418-16D2-4203-A82F-371A8673B48E}"/>
              </a:ext>
            </a:extLst>
          </p:cNvPr>
          <p:cNvPicPr>
            <a:picLocks noChangeAspect="1"/>
          </p:cNvPicPr>
          <p:nvPr/>
        </p:nvPicPr>
        <p:blipFill>
          <a:blip r:embed="rId2"/>
          <a:stretch>
            <a:fillRect/>
          </a:stretch>
        </p:blipFill>
        <p:spPr>
          <a:xfrm>
            <a:off x="318952" y="2071501"/>
            <a:ext cx="6520091" cy="4338824"/>
          </a:xfrm>
          <a:prstGeom prst="rect">
            <a:avLst/>
          </a:prstGeom>
        </p:spPr>
      </p:pic>
    </p:spTree>
    <p:extLst>
      <p:ext uri="{BB962C8B-B14F-4D97-AF65-F5344CB8AC3E}">
        <p14:creationId xmlns:p14="http://schemas.microsoft.com/office/powerpoint/2010/main" val="30072092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800" dirty="0"/>
              <a:t>Bg. Z</a:t>
            </a:r>
            <a:r>
              <a:rPr lang="en-GB" dirty="0"/>
              <a:t>oom packages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610169" y="2149615"/>
            <a:ext cx="4728765" cy="4206240"/>
          </a:xfrm>
        </p:spPr>
        <p:txBody>
          <a:bodyPr>
            <a:normAutofit fontScale="85000" lnSpcReduction="20000"/>
          </a:bodyPr>
          <a:lstStyle/>
          <a:p>
            <a:pPr marL="0" indent="0">
              <a:buNone/>
            </a:pPr>
            <a:r>
              <a:rPr lang="en-GB" sz="2800" dirty="0"/>
              <a:t>Zoom's Pro, Business and Enterprise packages come with additional features, including an increase in meeting duration limits, cloud recording and storage, and company branding.   </a:t>
            </a:r>
          </a:p>
          <a:p>
            <a:pPr marL="0" indent="0">
              <a:buNone/>
            </a:pPr>
            <a:r>
              <a:rPr lang="en-GB" sz="2800" dirty="0"/>
              <a:t>It is possible to join a meeting just from your browser, but to avoid browser limitations, it’s advisable download the application.</a:t>
            </a:r>
          </a:p>
        </p:txBody>
      </p:sp>
      <p:pic>
        <p:nvPicPr>
          <p:cNvPr id="4" name="Picture 3">
            <a:extLst>
              <a:ext uri="{FF2B5EF4-FFF2-40B4-BE49-F238E27FC236}">
                <a16:creationId xmlns:a16="http://schemas.microsoft.com/office/drawing/2014/main" id="{12654E2A-B6BC-4757-89C6-146D74C881A7}"/>
              </a:ext>
            </a:extLst>
          </p:cNvPr>
          <p:cNvPicPr>
            <a:picLocks noChangeAspect="1"/>
          </p:cNvPicPr>
          <p:nvPr/>
        </p:nvPicPr>
        <p:blipFill>
          <a:blip r:embed="rId2"/>
          <a:stretch>
            <a:fillRect/>
          </a:stretch>
        </p:blipFill>
        <p:spPr>
          <a:xfrm>
            <a:off x="5156054" y="2205037"/>
            <a:ext cx="6683521" cy="4150818"/>
          </a:xfrm>
          <a:prstGeom prst="rect">
            <a:avLst/>
          </a:prstGeom>
        </p:spPr>
      </p:pic>
    </p:spTree>
    <p:extLst>
      <p:ext uri="{BB962C8B-B14F-4D97-AF65-F5344CB8AC3E}">
        <p14:creationId xmlns:p14="http://schemas.microsoft.com/office/powerpoint/2010/main" val="3640019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400" b="1" dirty="0"/>
              <a:t>Bg. </a:t>
            </a:r>
            <a:r>
              <a:rPr lang="en-GB" sz="4400" dirty="0"/>
              <a:t>Z</a:t>
            </a:r>
            <a:r>
              <a:rPr lang="en-GB" dirty="0"/>
              <a:t>oom Webinars</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71949" y="2011680"/>
            <a:ext cx="6735096" cy="4206240"/>
          </a:xfrm>
        </p:spPr>
        <p:txBody>
          <a:bodyPr>
            <a:normAutofit fontScale="85000" lnSpcReduction="10000"/>
          </a:bodyPr>
          <a:lstStyle/>
          <a:p>
            <a:pPr marL="0" indent="0">
              <a:buNone/>
            </a:pPr>
            <a:r>
              <a:rPr lang="en-GB" sz="2800" dirty="0"/>
              <a:t>WEBINARS</a:t>
            </a:r>
          </a:p>
          <a:p>
            <a:pPr marL="0" indent="0">
              <a:buNone/>
            </a:pPr>
            <a:r>
              <a:rPr lang="en-GB" sz="2800" dirty="0"/>
              <a:t>If you have a Pro, Business, or Enterprise plan, you can take advantage of the webinars option. Webinars can be set up that broadcast to up to 10,000 view-only attendees at a time. </a:t>
            </a:r>
          </a:p>
          <a:p>
            <a:pPr marL="0" indent="0">
              <a:buNone/>
            </a:pPr>
            <a:r>
              <a:rPr lang="en-GB" sz="2800" dirty="0"/>
              <a:t>Screens, video, and audio can be shared; chat sessions between attendees and </a:t>
            </a:r>
            <a:r>
              <a:rPr lang="en-GB" sz="2800" dirty="0" err="1"/>
              <a:t>panelists</a:t>
            </a:r>
            <a:r>
              <a:rPr lang="en-GB" sz="2800" dirty="0"/>
              <a:t> can be hosted, and webinars can be run on either a pre-registration or open basis. </a:t>
            </a:r>
          </a:p>
        </p:txBody>
      </p:sp>
      <p:pic>
        <p:nvPicPr>
          <p:cNvPr id="4" name="Picture 3">
            <a:extLst>
              <a:ext uri="{FF2B5EF4-FFF2-40B4-BE49-F238E27FC236}">
                <a16:creationId xmlns:a16="http://schemas.microsoft.com/office/drawing/2014/main" id="{3F9CF93D-245E-4610-A6EF-83D0EA839185}"/>
              </a:ext>
            </a:extLst>
          </p:cNvPr>
          <p:cNvPicPr>
            <a:picLocks noChangeAspect="1"/>
          </p:cNvPicPr>
          <p:nvPr/>
        </p:nvPicPr>
        <p:blipFill>
          <a:blip r:embed="rId2"/>
          <a:stretch>
            <a:fillRect/>
          </a:stretch>
        </p:blipFill>
        <p:spPr>
          <a:xfrm>
            <a:off x="7800975" y="2484120"/>
            <a:ext cx="3733800" cy="3733800"/>
          </a:xfrm>
          <a:prstGeom prst="rect">
            <a:avLst/>
          </a:prstGeom>
        </p:spPr>
      </p:pic>
    </p:spTree>
    <p:extLst>
      <p:ext uri="{BB962C8B-B14F-4D97-AF65-F5344CB8AC3E}">
        <p14:creationId xmlns:p14="http://schemas.microsoft.com/office/powerpoint/2010/main" val="37302014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sz="4800" dirty="0"/>
              <a:t>Bg. </a:t>
            </a:r>
            <a:r>
              <a:rPr lang="en-GB" dirty="0"/>
              <a:t>Zoom </a:t>
            </a:r>
            <a:r>
              <a:rPr lang="en-GB" sz="4000" dirty="0"/>
              <a:t>WHITEBOARDS</a:t>
            </a:r>
            <a:endParaRPr lang="en-GB" dirty="0"/>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27289" y="2028772"/>
            <a:ext cx="6241798" cy="4829228"/>
          </a:xfrm>
        </p:spPr>
        <p:txBody>
          <a:bodyPr>
            <a:normAutofit fontScale="92500" lnSpcReduction="20000"/>
          </a:bodyPr>
          <a:lstStyle/>
          <a:p>
            <a:r>
              <a:rPr lang="en-GB" sz="2400" dirty="0"/>
              <a:t>There is a "whiteboard" option under the "Share Screen" tab. </a:t>
            </a:r>
          </a:p>
          <a:p>
            <a:r>
              <a:rPr lang="en-GB" sz="2400" dirty="0"/>
              <a:t>This is a useful option for drawing/canvassing ideas, brainstorming, or for acquiring feedback as it comes with different annotation options, including text boxes, arrows, and more. </a:t>
            </a:r>
          </a:p>
          <a:p>
            <a:r>
              <a:rPr lang="en-GB" sz="2400" dirty="0"/>
              <a:t>The "spotlight" is a form of highlighter which can be used to bring user attention to a particular area or point.</a:t>
            </a:r>
          </a:p>
          <a:p>
            <a:r>
              <a:rPr lang="en-GB" sz="2400" dirty="0"/>
              <a:t>Meeting participants can collaborate on the whiteboard. </a:t>
            </a:r>
          </a:p>
          <a:p>
            <a:r>
              <a:rPr lang="en-GB" sz="2400" dirty="0"/>
              <a:t>A Whiteboard option is now also available in MS Teams.</a:t>
            </a:r>
          </a:p>
        </p:txBody>
      </p:sp>
      <p:pic>
        <p:nvPicPr>
          <p:cNvPr id="4" name="Picture 3">
            <a:extLst>
              <a:ext uri="{FF2B5EF4-FFF2-40B4-BE49-F238E27FC236}">
                <a16:creationId xmlns:a16="http://schemas.microsoft.com/office/drawing/2014/main" id="{D09AD51F-EA75-4168-A883-E4381E8C3AB9}"/>
              </a:ext>
            </a:extLst>
          </p:cNvPr>
          <p:cNvPicPr>
            <a:picLocks noChangeAspect="1"/>
          </p:cNvPicPr>
          <p:nvPr/>
        </p:nvPicPr>
        <p:blipFill rotWithShape="1">
          <a:blip r:embed="rId2"/>
          <a:srcRect r="30239"/>
          <a:stretch/>
        </p:blipFill>
        <p:spPr>
          <a:xfrm>
            <a:off x="6669087" y="2028772"/>
            <a:ext cx="4870979" cy="4545053"/>
          </a:xfrm>
          <a:prstGeom prst="rect">
            <a:avLst/>
          </a:prstGeom>
        </p:spPr>
      </p:pic>
    </p:spTree>
    <p:extLst>
      <p:ext uri="{BB962C8B-B14F-4D97-AF65-F5344CB8AC3E}">
        <p14:creationId xmlns:p14="http://schemas.microsoft.com/office/powerpoint/2010/main" val="870144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Graphical user interface, application&#10;&#10;Description automatically generated">
            <a:extLst>
              <a:ext uri="{FF2B5EF4-FFF2-40B4-BE49-F238E27FC236}">
                <a16:creationId xmlns:a16="http://schemas.microsoft.com/office/drawing/2014/main" id="{749E3319-1CC6-4605-8CD9-F4EF3F4E338E}"/>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663DCC72-D685-4405-A078-DDB50B05CD14}"/>
              </a:ext>
            </a:extLst>
          </p:cNvPr>
          <p:cNvSpPr>
            <a:spLocks noGrp="1"/>
          </p:cNvSpPr>
          <p:nvPr>
            <p:ph type="title"/>
          </p:nvPr>
        </p:nvSpPr>
        <p:spPr>
          <a:xfrm>
            <a:off x="365759" y="2166364"/>
            <a:ext cx="11471565" cy="1739347"/>
          </a:xfrm>
        </p:spPr>
        <p:txBody>
          <a:bodyPr vert="horz" lIns="91440" tIns="45720" rIns="91440" bIns="45720" rtlCol="0" anchor="ctr">
            <a:normAutofit/>
          </a:bodyPr>
          <a:lstStyle/>
          <a:p>
            <a:pPr algn="ctr">
              <a:lnSpc>
                <a:spcPct val="80000"/>
              </a:lnSpc>
            </a:pPr>
            <a:r>
              <a:rPr lang="en-US" sz="6000" spc="150" dirty="0">
                <a:solidFill>
                  <a:schemeClr val="tx1"/>
                </a:solidFill>
                <a:latin typeface="+mj-lt"/>
              </a:rPr>
              <a:t>Google meet</a:t>
            </a:r>
          </a:p>
        </p:txBody>
      </p:sp>
      <p:sp>
        <p:nvSpPr>
          <p:cNvPr id="5" name="TextBox 4">
            <a:extLst>
              <a:ext uri="{FF2B5EF4-FFF2-40B4-BE49-F238E27FC236}">
                <a16:creationId xmlns:a16="http://schemas.microsoft.com/office/drawing/2014/main" id="{01AAEE99-D25E-43B2-B325-C684BE84A9AB}"/>
              </a:ext>
            </a:extLst>
          </p:cNvPr>
          <p:cNvSpPr txBox="1"/>
          <p:nvPr/>
        </p:nvSpPr>
        <p:spPr>
          <a:xfrm>
            <a:off x="9662141" y="6657945"/>
            <a:ext cx="252985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wired.it/internet/web/2020/10/27/google-meet-gruppi-lavoro/">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4233637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640447" y="369332"/>
            <a:ext cx="8874142" cy="1508760"/>
          </a:xfrm>
        </p:spPr>
        <p:txBody>
          <a:bodyPr/>
          <a:lstStyle/>
          <a:p>
            <a:r>
              <a:rPr lang="en-GB" dirty="0"/>
              <a:t>Google MEET</a:t>
            </a:r>
          </a:p>
        </p:txBody>
      </p:sp>
      <p:pic>
        <p:nvPicPr>
          <p:cNvPr id="9" name="Picture 8" descr="A picture containing text, clipart, screenshot, businesscard&#10;&#10;Description automatically generated">
            <a:extLst>
              <a:ext uri="{FF2B5EF4-FFF2-40B4-BE49-F238E27FC236}">
                <a16:creationId xmlns:a16="http://schemas.microsoft.com/office/drawing/2014/main" id="{EFB960FA-7CAC-4EE2-9C26-014F63F703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31090" y="297182"/>
            <a:ext cx="2291239" cy="1288822"/>
          </a:xfrm>
          <a:prstGeom prst="rect">
            <a:avLst/>
          </a:prstGeom>
        </p:spPr>
      </p:pic>
      <p:sp>
        <p:nvSpPr>
          <p:cNvPr id="13" name="TextBox 12">
            <a:extLst>
              <a:ext uri="{FF2B5EF4-FFF2-40B4-BE49-F238E27FC236}">
                <a16:creationId xmlns:a16="http://schemas.microsoft.com/office/drawing/2014/main" id="{F06B5FB1-6385-4EB6-86C9-895224E47CE8}"/>
              </a:ext>
            </a:extLst>
          </p:cNvPr>
          <p:cNvSpPr txBox="1"/>
          <p:nvPr/>
        </p:nvSpPr>
        <p:spPr>
          <a:xfrm>
            <a:off x="4079108" y="7158000"/>
            <a:ext cx="4633784" cy="230832"/>
          </a:xfrm>
          <a:prstGeom prst="rect">
            <a:avLst/>
          </a:prstGeom>
          <a:noFill/>
        </p:spPr>
        <p:txBody>
          <a:bodyPr wrap="square" rtlCol="0">
            <a:spAutoFit/>
          </a:bodyPr>
          <a:lstStyle/>
          <a:p>
            <a:r>
              <a:rPr lang="en-GB" sz="900">
                <a:hlinkClick r:id="rId4" tooltip="https://www.icdepisisferrara.edu.it/didattica-digitale/videolezioni-con-google-meet-guida-per-gli-insegnanti/"/>
              </a:rPr>
              <a:t>This Photo</a:t>
            </a:r>
            <a:r>
              <a:rPr lang="en-GB" sz="900"/>
              <a:t> by Unknown Author is licensed under </a:t>
            </a:r>
            <a:r>
              <a:rPr lang="en-GB" sz="900">
                <a:hlinkClick r:id="rId5" tooltip="https://creativecommons.org/licenses/by-nc/3.0/"/>
              </a:rPr>
              <a:t>CC BY-NC</a:t>
            </a:r>
            <a:endParaRPr lang="en-GB" sz="900"/>
          </a:p>
        </p:txBody>
      </p:sp>
      <p:sp>
        <p:nvSpPr>
          <p:cNvPr id="18" name="Content Placeholder 17">
            <a:extLst>
              <a:ext uri="{FF2B5EF4-FFF2-40B4-BE49-F238E27FC236}">
                <a16:creationId xmlns:a16="http://schemas.microsoft.com/office/drawing/2014/main" id="{B478280E-33DB-4605-9714-7920CC82AE05}"/>
              </a:ext>
            </a:extLst>
          </p:cNvPr>
          <p:cNvSpPr>
            <a:spLocks noGrp="1"/>
          </p:cNvSpPr>
          <p:nvPr>
            <p:ph idx="1"/>
          </p:nvPr>
        </p:nvSpPr>
        <p:spPr>
          <a:xfrm>
            <a:off x="177997" y="1878092"/>
            <a:ext cx="7367724" cy="4695732"/>
          </a:xfrm>
        </p:spPr>
        <p:txBody>
          <a:bodyPr>
            <a:normAutofit fontScale="92500" lnSpcReduction="20000"/>
          </a:bodyPr>
          <a:lstStyle/>
          <a:p>
            <a:r>
              <a:rPr lang="en-GB" sz="2400" dirty="0"/>
              <a:t>Google Meet is a Video Conferencing App like MS Teams &amp; Zoom.</a:t>
            </a:r>
          </a:p>
          <a:p>
            <a:r>
              <a:rPr lang="en-GB" sz="2400" dirty="0"/>
              <a:t>Google Meet &amp; Google Chat have replaced Google Hangouts.</a:t>
            </a:r>
          </a:p>
          <a:p>
            <a:r>
              <a:rPr lang="en-GB" sz="2400" dirty="0"/>
              <a:t>In includes a </a:t>
            </a:r>
            <a:r>
              <a:rPr lang="en-GB" sz="2400" b="1" dirty="0"/>
              <a:t>collaborative Whiteboard too </a:t>
            </a:r>
            <a:r>
              <a:rPr lang="en-GB" sz="2400" dirty="0"/>
              <a:t>(aka Google Jam).</a:t>
            </a:r>
          </a:p>
          <a:p>
            <a:r>
              <a:rPr lang="en-GB" sz="2400" dirty="0"/>
              <a:t>Google has two Video calling Apps: </a:t>
            </a:r>
            <a:r>
              <a:rPr lang="en-GB" sz="2800" b="1" dirty="0"/>
              <a:t>Meet and Duo</a:t>
            </a:r>
            <a:r>
              <a:rPr lang="en-GB" sz="2400" dirty="0"/>
              <a:t>.</a:t>
            </a:r>
          </a:p>
          <a:p>
            <a:r>
              <a:rPr lang="en-GB" sz="2400" b="1" dirty="0"/>
              <a:t>Google Meet </a:t>
            </a:r>
            <a:r>
              <a:rPr lang="en-GB" sz="2400" dirty="0"/>
              <a:t>(</a:t>
            </a:r>
            <a:r>
              <a:rPr lang="en-GB" sz="2400" dirty="0" err="1"/>
              <a:t>upto</a:t>
            </a:r>
            <a:r>
              <a:rPr lang="en-GB" sz="2400" dirty="0"/>
              <a:t> 250 people) allows business features and is more for professional use.</a:t>
            </a:r>
          </a:p>
          <a:p>
            <a:r>
              <a:rPr lang="en-GB" sz="2400" b="1" dirty="0"/>
              <a:t>Google Duo </a:t>
            </a:r>
            <a:r>
              <a:rPr lang="en-GB" sz="2400" dirty="0"/>
              <a:t>(</a:t>
            </a:r>
            <a:r>
              <a:rPr lang="en-GB" sz="2400" dirty="0" err="1"/>
              <a:t>upto</a:t>
            </a:r>
            <a:r>
              <a:rPr lang="en-GB" sz="2400" dirty="0"/>
              <a:t> 32) more for informal hangouts/video calls</a:t>
            </a:r>
          </a:p>
        </p:txBody>
      </p:sp>
      <p:grpSp>
        <p:nvGrpSpPr>
          <p:cNvPr id="21" name="Group 20">
            <a:extLst>
              <a:ext uri="{FF2B5EF4-FFF2-40B4-BE49-F238E27FC236}">
                <a16:creationId xmlns:a16="http://schemas.microsoft.com/office/drawing/2014/main" id="{EA05F849-94D9-4DF2-88AA-145612A9ED65}"/>
              </a:ext>
            </a:extLst>
          </p:cNvPr>
          <p:cNvGrpSpPr/>
          <p:nvPr/>
        </p:nvGrpSpPr>
        <p:grpSpPr>
          <a:xfrm>
            <a:off x="7698938" y="359881"/>
            <a:ext cx="4373874" cy="6473333"/>
            <a:chOff x="7698938" y="359881"/>
            <a:chExt cx="4373874" cy="6473333"/>
          </a:xfrm>
        </p:grpSpPr>
        <p:pic>
          <p:nvPicPr>
            <p:cNvPr id="12" name="Picture 11" descr="Graphical user interface, application, icon&#10;&#10;Description automatically generated">
              <a:extLst>
                <a:ext uri="{FF2B5EF4-FFF2-40B4-BE49-F238E27FC236}">
                  <a16:creationId xmlns:a16="http://schemas.microsoft.com/office/drawing/2014/main" id="{A8E6C945-0C12-4EAD-A2EC-DEB83A39231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698938" y="359881"/>
              <a:ext cx="4373874" cy="6473333"/>
            </a:xfrm>
            <a:prstGeom prst="rect">
              <a:avLst/>
            </a:prstGeom>
          </p:spPr>
        </p:pic>
        <p:pic>
          <p:nvPicPr>
            <p:cNvPr id="19" name="Picture 18" descr="A picture containing text, clipart, screenshot, businesscard&#10;&#10;Description automatically generated">
              <a:extLst>
                <a:ext uri="{FF2B5EF4-FFF2-40B4-BE49-F238E27FC236}">
                  <a16:creationId xmlns:a16="http://schemas.microsoft.com/office/drawing/2014/main" id="{B5D48D4A-C366-495E-B59F-D2ED9AD937B9}"/>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768" t="19136" r="25585" b="24485"/>
            <a:stretch/>
          </p:blipFill>
          <p:spPr>
            <a:xfrm>
              <a:off x="9315059" y="5065065"/>
              <a:ext cx="1303866" cy="743068"/>
            </a:xfrm>
            <a:prstGeom prst="rect">
              <a:avLst/>
            </a:prstGeom>
          </p:spPr>
        </p:pic>
      </p:grpSp>
    </p:spTree>
    <p:extLst>
      <p:ext uri="{BB962C8B-B14F-4D97-AF65-F5344CB8AC3E}">
        <p14:creationId xmlns:p14="http://schemas.microsoft.com/office/powerpoint/2010/main" val="15546316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p:txBody>
          <a:bodyPr/>
          <a:lstStyle/>
          <a:p>
            <a:r>
              <a:rPr lang="en-GB" dirty="0"/>
              <a:t>Google MEET</a:t>
            </a:r>
          </a:p>
        </p:txBody>
      </p:sp>
      <p:pic>
        <p:nvPicPr>
          <p:cNvPr id="9" name="Picture 8" descr="A picture containing text, clipart, screenshot, businesscard&#10;&#10;Description automatically generated">
            <a:extLst>
              <a:ext uri="{FF2B5EF4-FFF2-40B4-BE49-F238E27FC236}">
                <a16:creationId xmlns:a16="http://schemas.microsoft.com/office/drawing/2014/main" id="{EFB960FA-7CAC-4EE2-9C26-014F63F7033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24474" y="369332"/>
            <a:ext cx="2343051" cy="1317966"/>
          </a:xfrm>
          <a:prstGeom prst="rect">
            <a:avLst/>
          </a:prstGeom>
        </p:spPr>
      </p:pic>
      <p:pic>
        <p:nvPicPr>
          <p:cNvPr id="6" name="Picture 5">
            <a:extLst>
              <a:ext uri="{FF2B5EF4-FFF2-40B4-BE49-F238E27FC236}">
                <a16:creationId xmlns:a16="http://schemas.microsoft.com/office/drawing/2014/main" id="{F82E87BC-D79E-491A-801C-833F5F4E1412}"/>
              </a:ext>
            </a:extLst>
          </p:cNvPr>
          <p:cNvPicPr>
            <a:picLocks noChangeAspect="1"/>
          </p:cNvPicPr>
          <p:nvPr/>
        </p:nvPicPr>
        <p:blipFill>
          <a:blip r:embed="rId4"/>
          <a:stretch>
            <a:fillRect/>
          </a:stretch>
        </p:blipFill>
        <p:spPr>
          <a:xfrm>
            <a:off x="0" y="548844"/>
            <a:ext cx="12192000" cy="5760312"/>
          </a:xfrm>
          <a:prstGeom prst="rect">
            <a:avLst/>
          </a:prstGeom>
        </p:spPr>
      </p:pic>
      <p:sp>
        <p:nvSpPr>
          <p:cNvPr id="7" name="TextBox 6">
            <a:extLst>
              <a:ext uri="{FF2B5EF4-FFF2-40B4-BE49-F238E27FC236}">
                <a16:creationId xmlns:a16="http://schemas.microsoft.com/office/drawing/2014/main" id="{285B412C-9CBF-4C27-9689-07CFDCC02512}"/>
              </a:ext>
            </a:extLst>
          </p:cNvPr>
          <p:cNvSpPr txBox="1"/>
          <p:nvPr/>
        </p:nvSpPr>
        <p:spPr>
          <a:xfrm>
            <a:off x="298061" y="6389158"/>
            <a:ext cx="9779000" cy="369332"/>
          </a:xfrm>
          <a:prstGeom prst="rect">
            <a:avLst/>
          </a:prstGeom>
          <a:noFill/>
        </p:spPr>
        <p:txBody>
          <a:bodyPr wrap="square" rtlCol="0">
            <a:spAutoFit/>
          </a:bodyPr>
          <a:lstStyle/>
          <a:p>
            <a:r>
              <a:rPr lang="en-GB" dirty="0"/>
              <a:t>For full pricing and feature list, please </a:t>
            </a:r>
            <a:r>
              <a:rPr lang="en-GB" dirty="0">
                <a:hlinkClick r:id="rId5"/>
              </a:rPr>
              <a:t>click-here</a:t>
            </a:r>
            <a:r>
              <a:rPr lang="en-GB" dirty="0"/>
              <a:t>.</a:t>
            </a:r>
          </a:p>
        </p:txBody>
      </p:sp>
      <p:sp>
        <p:nvSpPr>
          <p:cNvPr id="3" name="Title 1">
            <a:extLst>
              <a:ext uri="{FF2B5EF4-FFF2-40B4-BE49-F238E27FC236}">
                <a16:creationId xmlns:a16="http://schemas.microsoft.com/office/drawing/2014/main" id="{9D41DABF-98BE-E9CA-31D2-1D1DDCBDCBEF}"/>
              </a:ext>
            </a:extLst>
          </p:cNvPr>
          <p:cNvSpPr txBox="1">
            <a:spLocks/>
          </p:cNvSpPr>
          <p:nvPr/>
        </p:nvSpPr>
        <p:spPr>
          <a:xfrm>
            <a:off x="298061" y="443206"/>
            <a:ext cx="4604352" cy="1614398"/>
          </a:xfrm>
          <a:prstGeom prst="rect">
            <a:avLst/>
          </a:prstGeom>
        </p:spPr>
        <p:txBody>
          <a:bodyPr vert="horz" lIns="91440" tIns="45720" rIns="91440" bIns="45720" rtlCol="0" anchor="ctr">
            <a:normAutofit/>
          </a:bodyPr>
          <a:lstStyle>
            <a:lvl1pPr algn="l" defTabSz="914400" rtl="0" eaLnBrk="1" latinLnBrk="0" hangingPunct="1">
              <a:lnSpc>
                <a:spcPct val="85000"/>
              </a:lnSpc>
              <a:spcBef>
                <a:spcPct val="0"/>
              </a:spcBef>
              <a:buNone/>
              <a:defRPr sz="4000" kern="1200" cap="all" baseline="0">
                <a:solidFill>
                  <a:schemeClr val="bg2"/>
                </a:solidFill>
                <a:latin typeface="Arial Rounded MT Bold" panose="020F0704030504030204" pitchFamily="34" charset="0"/>
                <a:ea typeface="+mj-ea"/>
                <a:cs typeface="+mj-cs"/>
              </a:defRPr>
            </a:lvl1pPr>
          </a:lstStyle>
          <a:p>
            <a:r>
              <a:rPr lang="en-GB" sz="4800" dirty="0"/>
              <a:t>Bg. </a:t>
            </a:r>
            <a:r>
              <a:rPr lang="en-GB" dirty="0"/>
              <a:t>Google </a:t>
            </a:r>
          </a:p>
          <a:p>
            <a:r>
              <a:rPr lang="en-GB" dirty="0"/>
              <a:t>MEET</a:t>
            </a:r>
          </a:p>
        </p:txBody>
      </p:sp>
      <p:sp>
        <p:nvSpPr>
          <p:cNvPr id="4" name="Title 1">
            <a:extLst>
              <a:ext uri="{FF2B5EF4-FFF2-40B4-BE49-F238E27FC236}">
                <a16:creationId xmlns:a16="http://schemas.microsoft.com/office/drawing/2014/main" id="{2E5AB840-5D8D-FEBD-8581-CB57AF05A319}"/>
              </a:ext>
            </a:extLst>
          </p:cNvPr>
          <p:cNvSpPr txBox="1">
            <a:spLocks/>
          </p:cNvSpPr>
          <p:nvPr/>
        </p:nvSpPr>
        <p:spPr>
          <a:xfrm>
            <a:off x="285727" y="273935"/>
            <a:ext cx="8874142" cy="15087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000" kern="1200">
                <a:solidFill>
                  <a:schemeClr val="tx1"/>
                </a:solidFill>
                <a:latin typeface="+mj-lt"/>
                <a:ea typeface="+mj-ea"/>
                <a:cs typeface="+mj-cs"/>
              </a:defRPr>
            </a:lvl1pPr>
          </a:lstStyle>
          <a:p>
            <a:r>
              <a:rPr lang="en-GB" dirty="0"/>
              <a:t>Google </a:t>
            </a:r>
            <a:br>
              <a:rPr lang="en-GB" dirty="0"/>
            </a:br>
            <a:r>
              <a:rPr lang="en-GB" dirty="0"/>
              <a:t>packages</a:t>
            </a:r>
          </a:p>
        </p:txBody>
      </p:sp>
    </p:spTree>
    <p:extLst>
      <p:ext uri="{BB962C8B-B14F-4D97-AF65-F5344CB8AC3E}">
        <p14:creationId xmlns:p14="http://schemas.microsoft.com/office/powerpoint/2010/main" val="30120592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E8D325-5E99-45EB-99A7-1D35A3979691}"/>
              </a:ext>
            </a:extLst>
          </p:cNvPr>
          <p:cNvSpPr>
            <a:spLocks noGrp="1"/>
          </p:cNvSpPr>
          <p:nvPr>
            <p:ph type="title"/>
          </p:nvPr>
        </p:nvSpPr>
        <p:spPr>
          <a:xfrm>
            <a:off x="775933" y="583475"/>
            <a:ext cx="10168128" cy="1179576"/>
          </a:xfrm>
        </p:spPr>
        <p:txBody>
          <a:bodyPr/>
          <a:lstStyle/>
          <a:p>
            <a:r>
              <a:rPr lang="en-GB" dirty="0"/>
              <a:t>Slack</a:t>
            </a:r>
          </a:p>
        </p:txBody>
      </p:sp>
      <p:sp>
        <p:nvSpPr>
          <p:cNvPr id="3" name="Content Placeholder 2">
            <a:extLst>
              <a:ext uri="{FF2B5EF4-FFF2-40B4-BE49-F238E27FC236}">
                <a16:creationId xmlns:a16="http://schemas.microsoft.com/office/drawing/2014/main" id="{DCEB263E-DB1B-4BF3-AB36-E0DA3AAE283E}"/>
              </a:ext>
            </a:extLst>
          </p:cNvPr>
          <p:cNvSpPr>
            <a:spLocks noGrp="1"/>
          </p:cNvSpPr>
          <p:nvPr>
            <p:ph idx="1"/>
          </p:nvPr>
        </p:nvSpPr>
        <p:spPr>
          <a:xfrm>
            <a:off x="494048" y="2011680"/>
            <a:ext cx="5963030" cy="4619641"/>
          </a:xfrm>
        </p:spPr>
        <p:txBody>
          <a:bodyPr>
            <a:noAutofit/>
          </a:bodyPr>
          <a:lstStyle/>
          <a:p>
            <a:pPr>
              <a:lnSpc>
                <a:spcPct val="100000"/>
              </a:lnSpc>
              <a:spcBef>
                <a:spcPts val="600"/>
              </a:spcBef>
              <a:spcAft>
                <a:spcPts val="0"/>
              </a:spcAft>
            </a:pPr>
            <a:r>
              <a:rPr lang="en-GB" sz="2400" dirty="0">
                <a:latin typeface="+mn-lt"/>
              </a:rPr>
              <a:t>Slack is a </a:t>
            </a:r>
            <a:r>
              <a:rPr lang="en-GB" sz="2400" b="1" dirty="0">
                <a:latin typeface="+mn-lt"/>
              </a:rPr>
              <a:t>collaboration tool</a:t>
            </a:r>
            <a:r>
              <a:rPr lang="en-GB" sz="2400" dirty="0">
                <a:latin typeface="+mn-lt"/>
              </a:rPr>
              <a:t>.</a:t>
            </a:r>
          </a:p>
          <a:p>
            <a:pPr>
              <a:lnSpc>
                <a:spcPct val="100000"/>
              </a:lnSpc>
              <a:spcBef>
                <a:spcPts val="600"/>
              </a:spcBef>
              <a:spcAft>
                <a:spcPts val="0"/>
              </a:spcAft>
            </a:pPr>
            <a:r>
              <a:rPr lang="en-GB" sz="2400" dirty="0">
                <a:latin typeface="+mn-lt"/>
              </a:rPr>
              <a:t>It allows teams to collaborate via conversations using text, audio </a:t>
            </a:r>
            <a:r>
              <a:rPr lang="en-GB" sz="2400" dirty="0"/>
              <a:t>&amp;</a:t>
            </a:r>
            <a:r>
              <a:rPr lang="en-GB" sz="2400" dirty="0">
                <a:latin typeface="+mn-lt"/>
              </a:rPr>
              <a:t> video.</a:t>
            </a:r>
          </a:p>
          <a:p>
            <a:pPr>
              <a:lnSpc>
                <a:spcPct val="100000"/>
              </a:lnSpc>
              <a:spcBef>
                <a:spcPts val="600"/>
              </a:spcBef>
              <a:spcAft>
                <a:spcPts val="0"/>
              </a:spcAft>
            </a:pPr>
            <a:r>
              <a:rPr lang="en-GB" sz="2400" dirty="0">
                <a:latin typeface="+mn-lt"/>
              </a:rPr>
              <a:t>You can also organise conversations into various channels for specific initiatives or projects. </a:t>
            </a:r>
          </a:p>
          <a:p>
            <a:pPr>
              <a:lnSpc>
                <a:spcPct val="100000"/>
              </a:lnSpc>
              <a:spcBef>
                <a:spcPts val="600"/>
              </a:spcBef>
              <a:spcAft>
                <a:spcPts val="0"/>
              </a:spcAft>
            </a:pPr>
            <a:r>
              <a:rPr lang="en-GB" sz="2400" dirty="0">
                <a:latin typeface="+mn-lt"/>
              </a:rPr>
              <a:t>Slack integrates with many other Apps like Google Drive, Box and Dropbox and many others for a more holistic, unified and integrated collaboration.</a:t>
            </a:r>
          </a:p>
          <a:p>
            <a:pPr lvl="1">
              <a:lnSpc>
                <a:spcPct val="100000"/>
              </a:lnSpc>
              <a:spcBef>
                <a:spcPts val="600"/>
              </a:spcBef>
              <a:spcAft>
                <a:spcPts val="0"/>
              </a:spcAft>
            </a:pPr>
            <a:r>
              <a:rPr lang="en-GB" sz="1600" dirty="0">
                <a:latin typeface="+mn-lt"/>
              </a:rPr>
              <a:t>Bg. For a video overview, please </a:t>
            </a:r>
            <a:r>
              <a:rPr lang="en-GB" sz="1600" dirty="0">
                <a:latin typeface="+mn-lt"/>
                <a:hlinkClick r:id="rId2">
                  <a:extLst>
                    <a:ext uri="{A12FA001-AC4F-418D-AE19-62706E023703}">
                      <ahyp:hlinkClr xmlns:ahyp="http://schemas.microsoft.com/office/drawing/2018/hyperlinkcolor" val="tx"/>
                    </a:ext>
                  </a:extLst>
                </a:hlinkClick>
              </a:rPr>
              <a:t>click-here</a:t>
            </a:r>
            <a:r>
              <a:rPr lang="en-GB" sz="1600" dirty="0">
                <a:latin typeface="+mn-lt"/>
              </a:rPr>
              <a:t>.</a:t>
            </a:r>
          </a:p>
          <a:p>
            <a:pPr lvl="1">
              <a:lnSpc>
                <a:spcPct val="100000"/>
              </a:lnSpc>
              <a:spcBef>
                <a:spcPts val="600"/>
              </a:spcBef>
              <a:spcAft>
                <a:spcPts val="0"/>
              </a:spcAft>
            </a:pPr>
            <a:r>
              <a:rPr lang="en-GB" sz="1600" dirty="0">
                <a:latin typeface="+mn-lt"/>
              </a:rPr>
              <a:t>Home: </a:t>
            </a:r>
            <a:r>
              <a:rPr lang="en-GB" sz="1600" dirty="0">
                <a:latin typeface="+mn-lt"/>
                <a:hlinkClick r:id="rId3">
                  <a:extLst>
                    <a:ext uri="{A12FA001-AC4F-418D-AE19-62706E023703}">
                      <ahyp:hlinkClr xmlns:ahyp="http://schemas.microsoft.com/office/drawing/2018/hyperlinkcolor" val="tx"/>
                    </a:ext>
                  </a:extLst>
                </a:hlinkClick>
              </a:rPr>
              <a:t>https://slack.com/</a:t>
            </a:r>
            <a:endParaRPr lang="en-GB" sz="1600" dirty="0">
              <a:latin typeface="+mn-lt"/>
            </a:endParaRPr>
          </a:p>
        </p:txBody>
      </p:sp>
      <p:pic>
        <p:nvPicPr>
          <p:cNvPr id="4" name="Picture 3">
            <a:extLst>
              <a:ext uri="{FF2B5EF4-FFF2-40B4-BE49-F238E27FC236}">
                <a16:creationId xmlns:a16="http://schemas.microsoft.com/office/drawing/2014/main" id="{647BA761-1AEF-48A5-81FD-0733A0ECABA1}"/>
              </a:ext>
            </a:extLst>
          </p:cNvPr>
          <p:cNvPicPr>
            <a:picLocks noChangeAspect="1"/>
          </p:cNvPicPr>
          <p:nvPr/>
        </p:nvPicPr>
        <p:blipFill>
          <a:blip r:embed="rId4"/>
          <a:stretch>
            <a:fillRect/>
          </a:stretch>
        </p:blipFill>
        <p:spPr>
          <a:xfrm>
            <a:off x="6265490" y="2011680"/>
            <a:ext cx="5774109" cy="4562144"/>
          </a:xfrm>
          <a:prstGeom prst="rect">
            <a:avLst/>
          </a:prstGeom>
        </p:spPr>
      </p:pic>
    </p:spTree>
    <p:extLst>
      <p:ext uri="{BB962C8B-B14F-4D97-AF65-F5344CB8AC3E}">
        <p14:creationId xmlns:p14="http://schemas.microsoft.com/office/powerpoint/2010/main" val="220281810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A44ECC-155C-4FF9-9137-1E3CE151E08B}"/>
              </a:ext>
            </a:extLst>
          </p:cNvPr>
          <p:cNvSpPr>
            <a:spLocks noGrp="1"/>
          </p:cNvSpPr>
          <p:nvPr>
            <p:ph type="title"/>
          </p:nvPr>
        </p:nvSpPr>
        <p:spPr>
          <a:xfrm>
            <a:off x="863019" y="553144"/>
            <a:ext cx="10168128" cy="1179576"/>
          </a:xfrm>
        </p:spPr>
        <p:txBody>
          <a:bodyPr/>
          <a:lstStyle/>
          <a:p>
            <a:r>
              <a:rPr lang="en-GB" dirty="0"/>
              <a:t>Discord</a:t>
            </a:r>
          </a:p>
        </p:txBody>
      </p:sp>
      <p:pic>
        <p:nvPicPr>
          <p:cNvPr id="8" name="Picture 7" descr="A screenshot of a computer&#10;&#10;Description automatically generated with medium confidence">
            <a:extLst>
              <a:ext uri="{FF2B5EF4-FFF2-40B4-BE49-F238E27FC236}">
                <a16:creationId xmlns:a16="http://schemas.microsoft.com/office/drawing/2014/main" id="{DCD14FA1-991C-4995-BF7B-84728A677DC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8145"/>
          <a:stretch/>
        </p:blipFill>
        <p:spPr>
          <a:xfrm>
            <a:off x="7637715" y="2435429"/>
            <a:ext cx="4254285" cy="3207047"/>
          </a:xfrm>
          <a:prstGeom prst="rect">
            <a:avLst/>
          </a:prstGeom>
        </p:spPr>
      </p:pic>
      <p:sp>
        <p:nvSpPr>
          <p:cNvPr id="9" name="TextBox 8">
            <a:extLst>
              <a:ext uri="{FF2B5EF4-FFF2-40B4-BE49-F238E27FC236}">
                <a16:creationId xmlns:a16="http://schemas.microsoft.com/office/drawing/2014/main" id="{0CCD64FF-CE5E-4C00-984C-4C78EBC04271}"/>
              </a:ext>
            </a:extLst>
          </p:cNvPr>
          <p:cNvSpPr txBox="1"/>
          <p:nvPr/>
        </p:nvSpPr>
        <p:spPr>
          <a:xfrm>
            <a:off x="7781870" y="5642476"/>
            <a:ext cx="3748869" cy="200055"/>
          </a:xfrm>
          <a:prstGeom prst="rect">
            <a:avLst/>
          </a:prstGeom>
          <a:noFill/>
        </p:spPr>
        <p:txBody>
          <a:bodyPr wrap="square" rtlCol="0">
            <a:spAutoFit/>
          </a:bodyPr>
          <a:lstStyle/>
          <a:p>
            <a:r>
              <a:rPr lang="en-GB" sz="700">
                <a:hlinkClick r:id="rId3" tooltip="https://meta.weirdgloop.org/w/Discord"/>
              </a:rPr>
              <a:t>This Photo</a:t>
            </a:r>
            <a:r>
              <a:rPr lang="en-GB" sz="700"/>
              <a:t> by Unknown Author is licensed under </a:t>
            </a:r>
            <a:r>
              <a:rPr lang="en-GB" sz="700">
                <a:hlinkClick r:id="rId4" tooltip="https://creativecommons.org/licenses/by-nc-sa/3.0/"/>
              </a:rPr>
              <a:t>CC BY-SA-NC</a:t>
            </a:r>
            <a:endParaRPr lang="en-GB" sz="700"/>
          </a:p>
        </p:txBody>
      </p:sp>
      <p:sp>
        <p:nvSpPr>
          <p:cNvPr id="3" name="Content Placeholder 2">
            <a:extLst>
              <a:ext uri="{FF2B5EF4-FFF2-40B4-BE49-F238E27FC236}">
                <a16:creationId xmlns:a16="http://schemas.microsoft.com/office/drawing/2014/main" id="{0B9FB04C-8479-4B6E-A4D1-9C6B3A0418C1}"/>
              </a:ext>
            </a:extLst>
          </p:cNvPr>
          <p:cNvSpPr>
            <a:spLocks noGrp="1"/>
          </p:cNvSpPr>
          <p:nvPr>
            <p:ph idx="1"/>
          </p:nvPr>
        </p:nvSpPr>
        <p:spPr>
          <a:xfrm>
            <a:off x="300000" y="2113736"/>
            <a:ext cx="7614555" cy="4641049"/>
          </a:xfrm>
          <a:noFill/>
        </p:spPr>
        <p:txBody>
          <a:bodyPr>
            <a:normAutofit fontScale="77500" lnSpcReduction="20000"/>
          </a:bodyPr>
          <a:lstStyle/>
          <a:p>
            <a:r>
              <a:rPr lang="en-GB" sz="2400" dirty="0"/>
              <a:t>It is a free voice, video, and text chat app that's used by millions of people for mainly social interaction, however many businesses use it too.</a:t>
            </a:r>
          </a:p>
          <a:p>
            <a:r>
              <a:rPr lang="en-GB" sz="2400" dirty="0"/>
              <a:t>Discord is an online Voice over IP (VoIP) instant messaging platform where users communicate with voice calls, video calls, text messaging, and where they share media and files in private chats or as part of communities called ‘servers’.</a:t>
            </a:r>
          </a:p>
          <a:p>
            <a:pPr algn="l"/>
            <a:r>
              <a:rPr lang="en-GB" sz="2400" dirty="0"/>
              <a:t>A server consists of persistent chat rooms and voice chat channels which can be accessed via invite links.</a:t>
            </a:r>
          </a:p>
          <a:p>
            <a:pPr algn="l"/>
            <a:r>
              <a:rPr lang="en-GB" sz="2400" b="1" dirty="0"/>
              <a:t>Discord was made for online gamers </a:t>
            </a:r>
            <a:r>
              <a:rPr lang="en-GB" sz="2400" dirty="0"/>
              <a:t>to communicate and play together.</a:t>
            </a:r>
          </a:p>
          <a:p>
            <a:pPr algn="l"/>
            <a:r>
              <a:rPr lang="en-GB" sz="2400" dirty="0"/>
              <a:t>The Discord app is free to download, signing up for a Discord account is free, and anyone can create a Discord server for free.</a:t>
            </a:r>
          </a:p>
          <a:p>
            <a:pPr lvl="1"/>
            <a:r>
              <a:rPr lang="en-GB" sz="2200" dirty="0"/>
              <a:t>Bg. For a video overview, please </a:t>
            </a:r>
            <a:r>
              <a:rPr lang="en-GB" sz="2200" dirty="0">
                <a:solidFill>
                  <a:srgbClr val="0070C0"/>
                </a:solidFill>
                <a:highlight>
                  <a:srgbClr val="FFFF00"/>
                </a:highlight>
                <a:hlinkClick r:id="rId5">
                  <a:extLst>
                    <a:ext uri="{A12FA001-AC4F-418D-AE19-62706E023703}">
                      <ahyp:hlinkClr xmlns:ahyp="http://schemas.microsoft.com/office/drawing/2018/hyperlinkcolor" val="tx"/>
                    </a:ext>
                  </a:extLst>
                </a:hlinkClick>
              </a:rPr>
              <a:t>click here</a:t>
            </a:r>
            <a:r>
              <a:rPr lang="en-GB" sz="2200" dirty="0"/>
              <a:t>.</a:t>
            </a:r>
          </a:p>
        </p:txBody>
      </p:sp>
      <p:pic>
        <p:nvPicPr>
          <p:cNvPr id="11" name="Picture 10" descr="Icon&#10;&#10;Description automatically generated">
            <a:extLst>
              <a:ext uri="{FF2B5EF4-FFF2-40B4-BE49-F238E27FC236}">
                <a16:creationId xmlns:a16="http://schemas.microsoft.com/office/drawing/2014/main" id="{8301D002-B4AF-4F1A-8199-B4B39E317CF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037735" y="-69743"/>
            <a:ext cx="3121617" cy="3121617"/>
          </a:xfrm>
          <a:prstGeom prst="rect">
            <a:avLst/>
          </a:prstGeom>
        </p:spPr>
      </p:pic>
    </p:spTree>
    <p:extLst>
      <p:ext uri="{BB962C8B-B14F-4D97-AF65-F5344CB8AC3E}">
        <p14:creationId xmlns:p14="http://schemas.microsoft.com/office/powerpoint/2010/main" val="14585099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CD476E-F6C4-6145-B7AD-C10B47648D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EFFDC4-879C-B4B7-1026-3679F0F4C0CD}"/>
              </a:ext>
            </a:extLst>
          </p:cNvPr>
          <p:cNvSpPr>
            <a:spLocks noGrp="1"/>
          </p:cNvSpPr>
          <p:nvPr>
            <p:ph type="title"/>
          </p:nvPr>
        </p:nvSpPr>
        <p:spPr/>
        <p:txBody>
          <a:bodyPr>
            <a:normAutofit/>
          </a:bodyPr>
          <a:lstStyle/>
          <a:p>
            <a:r>
              <a:rPr lang="en-GB" dirty="0"/>
              <a:t>Activity: Collaborative Technology</a:t>
            </a:r>
          </a:p>
        </p:txBody>
      </p:sp>
      <p:sp>
        <p:nvSpPr>
          <p:cNvPr id="3" name="Content Placeholder 2">
            <a:extLst>
              <a:ext uri="{FF2B5EF4-FFF2-40B4-BE49-F238E27FC236}">
                <a16:creationId xmlns:a16="http://schemas.microsoft.com/office/drawing/2014/main" id="{D36B1568-F41B-6617-12FD-7267EAE67D1C}"/>
              </a:ext>
            </a:extLst>
          </p:cNvPr>
          <p:cNvSpPr>
            <a:spLocks noGrp="1"/>
          </p:cNvSpPr>
          <p:nvPr>
            <p:ph idx="1"/>
          </p:nvPr>
        </p:nvSpPr>
        <p:spPr/>
        <p:txBody>
          <a:bodyPr>
            <a:normAutofit/>
          </a:bodyPr>
          <a:lstStyle/>
          <a:p>
            <a:pPr marL="514350" indent="-514350">
              <a:buFont typeface="+mj-lt"/>
              <a:buAutoNum type="arabicPeriod"/>
            </a:pPr>
            <a:r>
              <a:rPr lang="en-GB" kern="100" dirty="0">
                <a:ea typeface="DengXian" panose="02010600030101010101" pitchFamily="2" charset="-122"/>
                <a:cs typeface="Times New Roman" panose="02020603050405020304" pitchFamily="18" charset="0"/>
              </a:rPr>
              <a:t>In small teams of 2/3 members, use a </a:t>
            </a:r>
            <a:r>
              <a:rPr lang="en-GB" b="1" kern="100" dirty="0">
                <a:highlight>
                  <a:srgbClr val="FFFF00"/>
                </a:highlight>
                <a:ea typeface="DengXian" panose="02010600030101010101" pitchFamily="2" charset="-122"/>
                <a:cs typeface="Times New Roman" panose="02020603050405020304" pitchFamily="18" charset="0"/>
              </a:rPr>
              <a:t>Collaborative software tool</a:t>
            </a:r>
            <a:r>
              <a:rPr lang="en-GB" kern="100" dirty="0">
                <a:highlight>
                  <a:srgbClr val="FFFF00"/>
                </a:highlight>
                <a:ea typeface="DengXian" panose="02010600030101010101" pitchFamily="2" charset="-122"/>
                <a:cs typeface="Times New Roman" panose="02020603050405020304" pitchFamily="18" charset="0"/>
              </a:rPr>
              <a:t> </a:t>
            </a:r>
            <a:r>
              <a:rPr lang="en-GB" kern="100" dirty="0">
                <a:ea typeface="DengXian" panose="02010600030101010101" pitchFamily="2" charset="-122"/>
                <a:cs typeface="Times New Roman" panose="02020603050405020304" pitchFamily="18" charset="0"/>
              </a:rPr>
              <a:t>of your choice to demonstrate it’s ability to help people to work together.</a:t>
            </a:r>
          </a:p>
          <a:p>
            <a:pPr marL="514350" indent="-514350">
              <a:buFont typeface="+mj-lt"/>
              <a:buAutoNum type="arabicPeriod"/>
            </a:pPr>
            <a:r>
              <a:rPr lang="en-GB" b="1" dirty="0">
                <a:highlight>
                  <a:srgbClr val="FFFF00"/>
                </a:highlight>
              </a:rPr>
              <a:t>Share: </a:t>
            </a:r>
            <a:r>
              <a:rPr lang="en-GB" dirty="0"/>
              <a:t>When complete, post some screenshots in the Teams chat.</a:t>
            </a:r>
          </a:p>
          <a:p>
            <a:r>
              <a:rPr lang="en-GB" dirty="0"/>
              <a:t>Save and include in the appendix of the assignment.</a:t>
            </a:r>
          </a:p>
          <a:p>
            <a:pPr marL="0" indent="0">
              <a:buNone/>
            </a:pPr>
            <a:endParaRPr lang="en-GB" dirty="0"/>
          </a:p>
        </p:txBody>
      </p:sp>
    </p:spTree>
    <p:extLst>
      <p:ext uri="{BB962C8B-B14F-4D97-AF65-F5344CB8AC3E}">
        <p14:creationId xmlns:p14="http://schemas.microsoft.com/office/powerpoint/2010/main" val="38323452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903B-4BE2-4039-9FAB-CFA6B8135BBD}"/>
              </a:ext>
            </a:extLst>
          </p:cNvPr>
          <p:cNvSpPr>
            <a:spLocks noGrp="1"/>
          </p:cNvSpPr>
          <p:nvPr>
            <p:ph type="title"/>
          </p:nvPr>
        </p:nvSpPr>
        <p:spPr>
          <a:xfrm>
            <a:off x="838200" y="653517"/>
            <a:ext cx="10800229" cy="932688"/>
          </a:xfrm>
        </p:spPr>
        <p:txBody>
          <a:bodyPr vert="horz" lIns="91440" tIns="45720" rIns="91440" bIns="45720" rtlCol="0" anchor="b">
            <a:normAutofit/>
          </a:bodyPr>
          <a:lstStyle/>
          <a:p>
            <a:r>
              <a:rPr lang="en-US" sz="5400" b="1" u="sng" kern="1200" dirty="0">
                <a:solidFill>
                  <a:schemeClr val="tx1"/>
                </a:solidFill>
                <a:latin typeface="+mj-lt"/>
                <a:ea typeface="+mj-ea"/>
                <a:cs typeface="+mj-cs"/>
              </a:rPr>
              <a:t>Project Design Tools</a:t>
            </a:r>
          </a:p>
        </p:txBody>
      </p:sp>
      <p:grpSp>
        <p:nvGrpSpPr>
          <p:cNvPr id="8" name="Group 7">
            <a:extLst>
              <a:ext uri="{FF2B5EF4-FFF2-40B4-BE49-F238E27FC236}">
                <a16:creationId xmlns:a16="http://schemas.microsoft.com/office/drawing/2014/main" id="{562C869C-E60C-484A-9F33-6BFDAB603AD5}"/>
              </a:ext>
            </a:extLst>
          </p:cNvPr>
          <p:cNvGrpSpPr/>
          <p:nvPr/>
        </p:nvGrpSpPr>
        <p:grpSpPr>
          <a:xfrm>
            <a:off x="3650888" y="2372925"/>
            <a:ext cx="5097008" cy="3355383"/>
            <a:chOff x="9769098" y="260507"/>
            <a:chExt cx="2031562" cy="1581953"/>
          </a:xfrm>
        </p:grpSpPr>
        <p:pic>
          <p:nvPicPr>
            <p:cNvPr id="10" name="Graphic 9" descr="List outline">
              <a:extLst>
                <a:ext uri="{FF2B5EF4-FFF2-40B4-BE49-F238E27FC236}">
                  <a16:creationId xmlns:a16="http://schemas.microsoft.com/office/drawing/2014/main" id="{B97A8821-5161-43D3-BD60-FEBBBEE5B2C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69098" y="516897"/>
              <a:ext cx="1325563" cy="1325563"/>
            </a:xfrm>
            <a:prstGeom prst="rect">
              <a:avLst/>
            </a:prstGeom>
          </p:spPr>
        </p:pic>
        <p:pic>
          <p:nvPicPr>
            <p:cNvPr id="11" name="Graphic 10" descr="Programmer male outline">
              <a:extLst>
                <a:ext uri="{FF2B5EF4-FFF2-40B4-BE49-F238E27FC236}">
                  <a16:creationId xmlns:a16="http://schemas.microsoft.com/office/drawing/2014/main" id="{5DC7EEF4-3793-4EC5-94A9-70607D685AE1}"/>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75097" y="260507"/>
              <a:ext cx="1325563" cy="1325563"/>
            </a:xfrm>
            <a:prstGeom prst="rect">
              <a:avLst/>
            </a:prstGeom>
          </p:spPr>
        </p:pic>
      </p:grpSp>
    </p:spTree>
    <p:extLst>
      <p:ext uri="{BB962C8B-B14F-4D97-AF65-F5344CB8AC3E}">
        <p14:creationId xmlns:p14="http://schemas.microsoft.com/office/powerpoint/2010/main" val="20197948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03115-D299-4C7C-B8A6-E993CD682144}"/>
              </a:ext>
            </a:extLst>
          </p:cNvPr>
          <p:cNvSpPr txBox="1">
            <a:spLocks/>
          </p:cNvSpPr>
          <p:nvPr/>
        </p:nvSpPr>
        <p:spPr>
          <a:xfrm>
            <a:off x="500495" y="671434"/>
            <a:ext cx="10515600" cy="1048079"/>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Design tips: Overview</a:t>
            </a:r>
          </a:p>
        </p:txBody>
      </p:sp>
      <p:sp>
        <p:nvSpPr>
          <p:cNvPr id="3" name="Content Placeholder 2">
            <a:extLst>
              <a:ext uri="{FF2B5EF4-FFF2-40B4-BE49-F238E27FC236}">
                <a16:creationId xmlns:a16="http://schemas.microsoft.com/office/drawing/2014/main" id="{D0AD2AA0-E200-409E-8C68-7CEA2BCA7118}"/>
              </a:ext>
            </a:extLst>
          </p:cNvPr>
          <p:cNvSpPr txBox="1">
            <a:spLocks/>
          </p:cNvSpPr>
          <p:nvPr/>
        </p:nvSpPr>
        <p:spPr>
          <a:xfrm>
            <a:off x="454112" y="1719513"/>
            <a:ext cx="11136675" cy="1204797"/>
          </a:xfrm>
          <a:prstGeom prst="rect">
            <a:avLst/>
          </a:prstGeom>
        </p:spPr>
        <p:txBody>
          <a:bodyPr>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The following slides, outlined below, introduce some key terms and methods commonly used in the design stage of project management methods.</a:t>
            </a:r>
            <a:endParaRPr lang="en-GB" sz="2200" dirty="0"/>
          </a:p>
          <a:p>
            <a:pPr marL="0" indent="0">
              <a:lnSpc>
                <a:spcPct val="100000"/>
              </a:lnSpc>
              <a:spcBef>
                <a:spcPts val="0"/>
              </a:spcBef>
              <a:buFont typeface="Arial" panose="020B0604020202020204" pitchFamily="34" charset="0"/>
              <a:buNone/>
            </a:pPr>
            <a:endParaRPr lang="en-GB" sz="2200" dirty="0"/>
          </a:p>
          <a:p>
            <a:pPr marL="0" indent="0">
              <a:lnSpc>
                <a:spcPct val="100000"/>
              </a:lnSpc>
              <a:spcBef>
                <a:spcPts val="0"/>
              </a:spcBef>
              <a:buFont typeface="Arial" panose="020B0604020202020204" pitchFamily="34" charset="0"/>
              <a:buNone/>
            </a:pPr>
            <a:endParaRPr lang="en-GB" sz="2200" dirty="0"/>
          </a:p>
          <a:p>
            <a:pPr marL="0" indent="0">
              <a:lnSpc>
                <a:spcPct val="100000"/>
              </a:lnSpc>
              <a:spcBef>
                <a:spcPts val="0"/>
              </a:spcBef>
              <a:buFont typeface="Arial" panose="020B0604020202020204" pitchFamily="34" charset="0"/>
              <a:buNone/>
            </a:pPr>
            <a:endParaRPr lang="en-GB" sz="2200" dirty="0"/>
          </a:p>
          <a:p>
            <a:pPr marL="0" indent="0">
              <a:lnSpc>
                <a:spcPct val="100000"/>
              </a:lnSpc>
              <a:spcBef>
                <a:spcPts val="0"/>
              </a:spcBef>
              <a:buFont typeface="Arial" panose="020B0604020202020204" pitchFamily="34" charset="0"/>
              <a:buNone/>
            </a:pPr>
            <a:endParaRPr lang="en-GB" sz="2200" dirty="0"/>
          </a:p>
        </p:txBody>
      </p:sp>
      <p:graphicFrame>
        <p:nvGraphicFramePr>
          <p:cNvPr id="4" name="Table 4">
            <a:extLst>
              <a:ext uri="{FF2B5EF4-FFF2-40B4-BE49-F238E27FC236}">
                <a16:creationId xmlns:a16="http://schemas.microsoft.com/office/drawing/2014/main" id="{A2173E33-D94E-4514-98EE-E924E5B3E2CC}"/>
              </a:ext>
            </a:extLst>
          </p:cNvPr>
          <p:cNvGraphicFramePr>
            <a:graphicFrameLocks noGrp="1"/>
          </p:cNvGraphicFramePr>
          <p:nvPr>
            <p:extLst>
              <p:ext uri="{D42A27DB-BD31-4B8C-83A1-F6EECF244321}">
                <p14:modId xmlns:p14="http://schemas.microsoft.com/office/powerpoint/2010/main" val="2252312150"/>
              </p:ext>
            </p:extLst>
          </p:nvPr>
        </p:nvGraphicFramePr>
        <p:xfrm>
          <a:off x="1058752" y="2924310"/>
          <a:ext cx="9867414" cy="3017520"/>
        </p:xfrm>
        <a:graphic>
          <a:graphicData uri="http://schemas.openxmlformats.org/drawingml/2006/table">
            <a:tbl>
              <a:tblPr firstRow="1" bandRow="1">
                <a:tableStyleId>{D27102A9-8310-4765-A935-A1911B00CA55}</a:tableStyleId>
              </a:tblPr>
              <a:tblGrid>
                <a:gridCol w="4933707">
                  <a:extLst>
                    <a:ext uri="{9D8B030D-6E8A-4147-A177-3AD203B41FA5}">
                      <a16:colId xmlns:a16="http://schemas.microsoft.com/office/drawing/2014/main" val="4197429196"/>
                    </a:ext>
                  </a:extLst>
                </a:gridCol>
                <a:gridCol w="4933707">
                  <a:extLst>
                    <a:ext uri="{9D8B030D-6E8A-4147-A177-3AD203B41FA5}">
                      <a16:colId xmlns:a16="http://schemas.microsoft.com/office/drawing/2014/main" val="1928782411"/>
                    </a:ext>
                  </a:extLst>
                </a:gridCol>
              </a:tblGrid>
              <a:tr h="369326">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dirty="0"/>
                        <a:t>3-Tier Design considerations.</a:t>
                      </a:r>
                    </a:p>
                  </a:txBody>
                  <a:tcPr>
                    <a:lnB w="12700" cap="flat" cmpd="sng" algn="ctr">
                      <a:solidFill>
                        <a:schemeClr val="tx1"/>
                      </a:solidFill>
                      <a:prstDash val="solid"/>
                      <a:round/>
                      <a:headEnd type="none" w="med" len="med"/>
                      <a:tailEnd type="none" w="med" len="med"/>
                    </a:lnB>
                  </a:tcPr>
                </a:tc>
                <a:tc>
                  <a:txBody>
                    <a:bodyPr/>
                    <a:lstStyle/>
                    <a:p>
                      <a:pPr marL="342900" indent="-342900">
                        <a:buFont typeface="Arial" panose="020B0604020202020204" pitchFamily="34" charset="0"/>
                        <a:buChar char="•"/>
                      </a:pPr>
                      <a:r>
                        <a:rPr lang="en-GB" sz="2400" b="0" dirty="0"/>
                        <a:t>Interface &amp; prototype design tools.</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876750184"/>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dirty="0"/>
                        <a:t>Requirements Specification.</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dirty="0"/>
                        <a:t>UI Design, Wireframes &amp; Mock-ups.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799697446"/>
                  </a:ext>
                </a:extLst>
              </a:tr>
              <a:tr h="370840">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Full Stack Design Model</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dirty="0"/>
                        <a:t>Network Mapping tools.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55452107"/>
                  </a:ext>
                </a:extLst>
              </a:tr>
              <a:tr h="247922">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Minimum Viable Product (MVP).</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0" dirty="0"/>
                        <a:t>Product design specifications.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239310799"/>
                  </a:ext>
                </a:extLst>
              </a:tr>
              <a:tr h="247922">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Prototyping on Paper (</a:t>
                      </a:r>
                      <a:r>
                        <a:rPr lang="en-GB" sz="2400" dirty="0" err="1"/>
                        <a:t>PoP</a:t>
                      </a:r>
                      <a:r>
                        <a:rPr lang="en-GB" sz="2400" dirty="0"/>
                        <a:t>).</a:t>
                      </a:r>
                    </a:p>
                  </a:txBody>
                  <a:tcPr>
                    <a:lnT w="12700" cap="flat" cmpd="sng" algn="ctr">
                      <a:solidFill>
                        <a:schemeClr val="tx1"/>
                      </a:solidFill>
                      <a:prstDash val="solid"/>
                      <a:round/>
                      <a:headEnd type="none" w="med" len="med"/>
                      <a:tailEnd type="none" w="med" len="med"/>
                    </a:lnT>
                  </a:tcPr>
                </a:tc>
                <a:tc>
                  <a:txBody>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t>Design work.</a:t>
                      </a:r>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342060468"/>
                  </a:ext>
                </a:extLst>
              </a:tr>
            </a:tbl>
          </a:graphicData>
        </a:graphic>
      </p:graphicFrame>
      <p:sp>
        <p:nvSpPr>
          <p:cNvPr id="5" name="Rectangle 4">
            <a:extLst>
              <a:ext uri="{FF2B5EF4-FFF2-40B4-BE49-F238E27FC236}">
                <a16:creationId xmlns:a16="http://schemas.microsoft.com/office/drawing/2014/main" id="{734D55A5-F7A7-48FC-85F5-443E83C0B5DA}"/>
              </a:ext>
            </a:extLst>
          </p:cNvPr>
          <p:cNvSpPr/>
          <p:nvPr/>
        </p:nvSpPr>
        <p:spPr>
          <a:xfrm>
            <a:off x="301712" y="598383"/>
            <a:ext cx="155938" cy="804984"/>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Avenir Next LT Pro"/>
              <a:ea typeface="+mn-ea"/>
              <a:cs typeface="+mn-cs"/>
            </a:endParaRPr>
          </a:p>
        </p:txBody>
      </p:sp>
      <p:sp>
        <p:nvSpPr>
          <p:cNvPr id="6" name="Arc 5">
            <a:extLst>
              <a:ext uri="{FF2B5EF4-FFF2-40B4-BE49-F238E27FC236}">
                <a16:creationId xmlns:a16="http://schemas.microsoft.com/office/drawing/2014/main" id="{44FDECF1-5DD7-42E1-8E33-F0029E1AC939}"/>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31044617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78281" y="2040158"/>
            <a:ext cx="10438564" cy="4419258"/>
          </a:xfrm>
        </p:spPr>
        <p:txBody>
          <a:bodyPr>
            <a:noAutofit/>
          </a:bodyPr>
          <a:lstStyle/>
          <a:p>
            <a:pPr>
              <a:lnSpc>
                <a:spcPct val="100000"/>
              </a:lnSpc>
              <a:spcBef>
                <a:spcPts val="0"/>
              </a:spcBef>
            </a:pPr>
            <a:r>
              <a:rPr lang="en-GB" sz="2400" dirty="0"/>
              <a:t>A </a:t>
            </a:r>
            <a:r>
              <a:rPr lang="en-GB" sz="2400" b="1" dirty="0"/>
              <a:t>Requirements specification </a:t>
            </a:r>
            <a:r>
              <a:rPr lang="en-GB" sz="2400" dirty="0"/>
              <a:t>is a description of the </a:t>
            </a:r>
            <a:r>
              <a:rPr lang="en-GB" sz="2400" b="1" dirty="0"/>
              <a:t>features</a:t>
            </a:r>
            <a:r>
              <a:rPr lang="en-GB" sz="2400" dirty="0"/>
              <a:t> for a proposed prototype to be developed. </a:t>
            </a:r>
          </a:p>
          <a:p>
            <a:pPr>
              <a:lnSpc>
                <a:spcPct val="100000"/>
              </a:lnSpc>
              <a:spcBef>
                <a:spcPts val="0"/>
              </a:spcBef>
            </a:pPr>
            <a:r>
              <a:rPr lang="en-GB" sz="2400" dirty="0"/>
              <a:t>It outlines the </a:t>
            </a:r>
            <a:r>
              <a:rPr lang="en-GB" sz="2400" b="1" dirty="0"/>
              <a:t>SCOPE</a:t>
            </a:r>
            <a:r>
              <a:rPr lang="en-GB" sz="2400" dirty="0"/>
              <a:t> of the prototype.</a:t>
            </a:r>
          </a:p>
          <a:p>
            <a:pPr>
              <a:lnSpc>
                <a:spcPct val="100000"/>
              </a:lnSpc>
              <a:spcBef>
                <a:spcPts val="0"/>
              </a:spcBef>
            </a:pPr>
            <a:r>
              <a:rPr lang="en-GB" sz="2400" dirty="0"/>
              <a:t>A Requirement often </a:t>
            </a:r>
            <a:r>
              <a:rPr lang="en-GB" sz="2400" b="1" dirty="0"/>
              <a:t>starts with a unique Number, a Name, followed by a priority status </a:t>
            </a:r>
            <a:r>
              <a:rPr lang="en-GB" sz="2400" dirty="0"/>
              <a:t>and</a:t>
            </a:r>
            <a:r>
              <a:rPr lang="en-GB" sz="2400" b="1" dirty="0"/>
              <a:t> brief description </a:t>
            </a:r>
            <a:r>
              <a:rPr lang="en-GB" sz="2400" dirty="0"/>
              <a:t>that outlines the </a:t>
            </a:r>
            <a:r>
              <a:rPr lang="en-GB" sz="2400" b="1" dirty="0"/>
              <a:t>purpose</a:t>
            </a:r>
            <a:r>
              <a:rPr lang="en-GB" sz="2400" dirty="0"/>
              <a:t> of the requirement.</a:t>
            </a:r>
          </a:p>
          <a:p>
            <a:pPr>
              <a:lnSpc>
                <a:spcPct val="100000"/>
              </a:lnSpc>
              <a:spcBef>
                <a:spcPts val="0"/>
              </a:spcBef>
            </a:pPr>
            <a:r>
              <a:rPr lang="en-GB" sz="2400" dirty="0"/>
              <a:t>A Requirements specification outlines </a:t>
            </a:r>
            <a:r>
              <a:rPr lang="en-GB" sz="2400" b="1" dirty="0"/>
              <a:t>Functional</a:t>
            </a:r>
            <a:r>
              <a:rPr lang="en-GB" sz="2400" dirty="0"/>
              <a:t> (Fr) and N</a:t>
            </a:r>
            <a:r>
              <a:rPr lang="en-GB" sz="2400" b="1" dirty="0"/>
              <a:t>on-functional</a:t>
            </a:r>
            <a:r>
              <a:rPr lang="en-GB" sz="2400" dirty="0"/>
              <a:t> requirements (</a:t>
            </a:r>
            <a:r>
              <a:rPr lang="en-GB" sz="2400" dirty="0" err="1"/>
              <a:t>NFr</a:t>
            </a:r>
            <a:r>
              <a:rPr lang="en-GB" sz="2400" dirty="0"/>
              <a:t>).</a:t>
            </a:r>
          </a:p>
        </p:txBody>
      </p:sp>
      <p:sp>
        <p:nvSpPr>
          <p:cNvPr id="7" name="Title 1">
            <a:extLst>
              <a:ext uri="{FF2B5EF4-FFF2-40B4-BE49-F238E27FC236}">
                <a16:creationId xmlns:a16="http://schemas.microsoft.com/office/drawing/2014/main" id="{CB1BE92B-644A-4201-9786-B93DEEA6B03B}"/>
              </a:ext>
            </a:extLst>
          </p:cNvPr>
          <p:cNvSpPr txBox="1">
            <a:spLocks/>
          </p:cNvSpPr>
          <p:nvPr/>
        </p:nvSpPr>
        <p:spPr>
          <a:xfrm>
            <a:off x="678281" y="270885"/>
            <a:ext cx="9380205" cy="1286588"/>
          </a:xfrm>
          <a:prstGeom prst="rect">
            <a:avLst/>
          </a:prstGeom>
        </p:spPr>
        <p:txBody>
          <a:bodyPr anchor="t">
            <a:normAutofit fontScale="9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20000"/>
              </a:lnSpc>
              <a:spcBef>
                <a:spcPct val="0"/>
              </a:spcBef>
              <a:spcAft>
                <a:spcPts val="600"/>
              </a:spcAft>
              <a:buClrTx/>
              <a:buSzTx/>
              <a:buFontTx/>
              <a:buNone/>
              <a:tabLst/>
              <a:defRPr/>
            </a:pPr>
            <a:r>
              <a:rPr kumimoji="0" lang="en-GB" sz="4000" i="0" u="sng" strike="noStrike" kern="1200" cap="none" spc="0" normalizeH="0" baseline="0" noProof="0" dirty="0">
                <a:ln>
                  <a:noFill/>
                </a:ln>
                <a:solidFill>
                  <a:srgbClr val="000000"/>
                </a:solidFill>
                <a:effectLst/>
                <a:uLnTx/>
                <a:uFillTx/>
                <a:latin typeface="Avenir Next LT Pro"/>
                <a:ea typeface="+mj-ea"/>
                <a:cs typeface="+mj-cs"/>
              </a:rPr>
              <a:t>Example:</a:t>
            </a:r>
            <a:r>
              <a:rPr kumimoji="0" lang="en-GB" sz="4000" i="0" strike="noStrike" kern="1200" cap="none" spc="0" normalizeH="0" baseline="0" noProof="0" dirty="0">
                <a:ln>
                  <a:noFill/>
                </a:ln>
                <a:solidFill>
                  <a:srgbClr val="000000"/>
                </a:solidFill>
                <a:effectLst/>
                <a:uLnTx/>
                <a:uFillTx/>
                <a:latin typeface="Avenir Next LT Pro"/>
                <a:ea typeface="+mj-ea"/>
                <a:cs typeface="+mj-cs"/>
              </a:rPr>
              <a:t> </a:t>
            </a:r>
            <a:br>
              <a:rPr kumimoji="0" lang="en-GB" sz="4000" i="0" strike="noStrike" kern="1200" cap="none" spc="0" normalizeH="0" baseline="0" noProof="0" dirty="0">
                <a:ln>
                  <a:noFill/>
                </a:ln>
                <a:solidFill>
                  <a:srgbClr val="000000"/>
                </a:solidFill>
                <a:effectLst/>
                <a:uLnTx/>
                <a:uFillTx/>
                <a:latin typeface="Avenir Next LT Pro"/>
                <a:ea typeface="+mj-ea"/>
                <a:cs typeface="+mj-cs"/>
              </a:rPr>
            </a:br>
            <a:r>
              <a:rPr kumimoji="0" lang="en-GB" sz="4300" b="1" i="0" strike="noStrike" kern="1200" cap="none" spc="0" normalizeH="0" baseline="0" noProof="0" dirty="0">
                <a:ln>
                  <a:noFill/>
                </a:ln>
                <a:solidFill>
                  <a:srgbClr val="000000"/>
                </a:solidFill>
                <a:effectLst/>
                <a:uLnTx/>
                <a:uFillTx/>
                <a:latin typeface="Avenir Next LT Pro"/>
                <a:ea typeface="+mj-ea"/>
                <a:cs typeface="+mj-cs"/>
              </a:rPr>
              <a:t>Requirement Specification template</a:t>
            </a:r>
            <a:endParaRPr kumimoji="0" lang="en-GB" sz="4000" b="1" i="0" strike="noStrike" kern="1200" cap="none" spc="0" normalizeH="0" baseline="0" noProof="0" dirty="0">
              <a:ln>
                <a:noFill/>
              </a:ln>
              <a:solidFill>
                <a:srgbClr val="000000"/>
              </a:solidFill>
              <a:effectLst/>
              <a:uLnTx/>
              <a:uFillTx/>
              <a:latin typeface="Avenir Next LT Pro"/>
              <a:ea typeface="+mj-ea"/>
              <a:cs typeface="+mj-cs"/>
            </a:endParaRPr>
          </a:p>
        </p:txBody>
      </p:sp>
      <p:pic>
        <p:nvPicPr>
          <p:cNvPr id="10" name="Graphic 9" descr="Programmer male outline">
            <a:extLst>
              <a:ext uri="{FF2B5EF4-FFF2-40B4-BE49-F238E27FC236}">
                <a16:creationId xmlns:a16="http://schemas.microsoft.com/office/drawing/2014/main" id="{80312741-1718-4481-B9F7-0F60567485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a:off x="9932497" y="255994"/>
            <a:ext cx="1542822" cy="1542822"/>
          </a:xfrm>
          <a:prstGeom prst="rect">
            <a:avLst/>
          </a:prstGeom>
        </p:spPr>
      </p:pic>
      <p:graphicFrame>
        <p:nvGraphicFramePr>
          <p:cNvPr id="11" name="Table 10">
            <a:extLst>
              <a:ext uri="{FF2B5EF4-FFF2-40B4-BE49-F238E27FC236}">
                <a16:creationId xmlns:a16="http://schemas.microsoft.com/office/drawing/2014/main" id="{DF15D505-C886-4EFB-B088-984D55FA35F6}"/>
              </a:ext>
            </a:extLst>
          </p:cNvPr>
          <p:cNvGraphicFramePr>
            <a:graphicFrameLocks noGrp="1"/>
          </p:cNvGraphicFramePr>
          <p:nvPr>
            <p:extLst>
              <p:ext uri="{D42A27DB-BD31-4B8C-83A1-F6EECF244321}">
                <p14:modId xmlns:p14="http://schemas.microsoft.com/office/powerpoint/2010/main" val="2316293415"/>
              </p:ext>
            </p:extLst>
          </p:nvPr>
        </p:nvGraphicFramePr>
        <p:xfrm>
          <a:off x="1932020" y="5179256"/>
          <a:ext cx="8735669" cy="1280160"/>
        </p:xfrm>
        <a:graphic>
          <a:graphicData uri="http://schemas.openxmlformats.org/drawingml/2006/table">
            <a:tbl>
              <a:tblPr firstRow="1" bandRow="1">
                <a:tableStyleId>{5940675A-B579-460E-94D1-54222C63F5DA}</a:tableStyleId>
              </a:tblPr>
              <a:tblGrid>
                <a:gridCol w="2404849">
                  <a:extLst>
                    <a:ext uri="{9D8B030D-6E8A-4147-A177-3AD203B41FA5}">
                      <a16:colId xmlns:a16="http://schemas.microsoft.com/office/drawing/2014/main" val="20000"/>
                    </a:ext>
                  </a:extLst>
                </a:gridCol>
                <a:gridCol w="6330820">
                  <a:extLst>
                    <a:ext uri="{9D8B030D-6E8A-4147-A177-3AD203B41FA5}">
                      <a16:colId xmlns:a16="http://schemas.microsoft.com/office/drawing/2014/main" val="20001"/>
                    </a:ext>
                  </a:extLst>
                </a:gridCol>
              </a:tblGrid>
              <a:tr h="152297">
                <a:tc>
                  <a:txBody>
                    <a:bodyPr/>
                    <a:lstStyle/>
                    <a:p>
                      <a:r>
                        <a:rPr lang="en-GB" sz="2400" dirty="0"/>
                        <a:t>Unique</a:t>
                      </a:r>
                      <a:r>
                        <a:rPr lang="en-GB" sz="2400" baseline="0" dirty="0"/>
                        <a:t> number</a:t>
                      </a:r>
                      <a:endParaRPr lang="en-GB" sz="2400" dirty="0"/>
                    </a:p>
                  </a:txBody>
                  <a:tcPr/>
                </a:tc>
                <a:tc>
                  <a:txBody>
                    <a:bodyPr/>
                    <a:lstStyle/>
                    <a:p>
                      <a:r>
                        <a:rPr lang="en-GB" sz="2400" dirty="0"/>
                        <a:t>Requirement Name</a:t>
                      </a:r>
                    </a:p>
                  </a:txBody>
                  <a:tcPr/>
                </a:tc>
                <a:extLst>
                  <a:ext uri="{0D108BD9-81ED-4DB2-BD59-A6C34878D82A}">
                    <a16:rowId xmlns:a16="http://schemas.microsoft.com/office/drawing/2014/main" val="10000"/>
                  </a:ext>
                </a:extLst>
              </a:tr>
              <a:tr h="370840">
                <a:tc>
                  <a:txBody>
                    <a:bodyPr/>
                    <a:lstStyle/>
                    <a:p>
                      <a:r>
                        <a:rPr lang="en-GB" sz="2400" dirty="0"/>
                        <a:t>Priority</a:t>
                      </a:r>
                      <a:r>
                        <a:rPr lang="en-GB" sz="2400" baseline="0" dirty="0"/>
                        <a:t> status</a:t>
                      </a:r>
                      <a:br>
                        <a:rPr lang="en-GB" sz="2400" baseline="0" dirty="0"/>
                      </a:br>
                      <a:r>
                        <a:rPr lang="en-GB" sz="2400" baseline="0" dirty="0"/>
                        <a:t>P:1</a:t>
                      </a:r>
                      <a:endParaRPr lang="en-GB" sz="2400" dirty="0"/>
                    </a:p>
                  </a:txBody>
                  <a:tcPr/>
                </a:tc>
                <a:tc>
                  <a:txBody>
                    <a:bodyPr/>
                    <a:lstStyle/>
                    <a:p>
                      <a:r>
                        <a:rPr lang="en-GB" sz="2400" dirty="0"/>
                        <a:t>Requirement brief description.</a:t>
                      </a:r>
                      <a:br>
                        <a:rPr lang="en-GB" sz="2400" dirty="0"/>
                      </a:br>
                      <a:endParaRPr lang="en-GB" sz="24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64591419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0404" y="448683"/>
            <a:ext cx="10691191" cy="1325563"/>
          </a:xfrm>
        </p:spPr>
        <p:txBody>
          <a:bodyPr/>
          <a:lstStyle/>
          <a:p>
            <a:r>
              <a:rPr lang="en-GB" b="1" u="sng" dirty="0"/>
              <a:t>A Simple Requirement list (Keep it Simple)</a:t>
            </a:r>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31015226"/>
              </p:ext>
            </p:extLst>
          </p:nvPr>
        </p:nvGraphicFramePr>
        <p:xfrm>
          <a:off x="1879414" y="2338738"/>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1</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P:1</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664507791"/>
              </p:ext>
            </p:extLst>
          </p:nvPr>
        </p:nvGraphicFramePr>
        <p:xfrm>
          <a:off x="1864389" y="3199476"/>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2</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P:1</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6" name="Table 5"/>
          <p:cNvGraphicFramePr>
            <a:graphicFrameLocks noGrp="1"/>
          </p:cNvGraphicFramePr>
          <p:nvPr>
            <p:extLst>
              <p:ext uri="{D42A27DB-BD31-4B8C-83A1-F6EECF244321}">
                <p14:modId xmlns:p14="http://schemas.microsoft.com/office/powerpoint/2010/main" val="1132596037"/>
              </p:ext>
            </p:extLst>
          </p:nvPr>
        </p:nvGraphicFramePr>
        <p:xfrm>
          <a:off x="1877267" y="4062360"/>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3</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P:1</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7" name="Table 6"/>
          <p:cNvGraphicFramePr>
            <a:graphicFrameLocks noGrp="1"/>
          </p:cNvGraphicFramePr>
          <p:nvPr>
            <p:extLst>
              <p:ext uri="{D42A27DB-BD31-4B8C-83A1-F6EECF244321}">
                <p14:modId xmlns:p14="http://schemas.microsoft.com/office/powerpoint/2010/main" val="1949884203"/>
              </p:ext>
            </p:extLst>
          </p:nvPr>
        </p:nvGraphicFramePr>
        <p:xfrm>
          <a:off x="1877268" y="4925245"/>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4</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P:2</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graphicFrame>
        <p:nvGraphicFramePr>
          <p:cNvPr id="8" name="Table 7"/>
          <p:cNvGraphicFramePr>
            <a:graphicFrameLocks noGrp="1"/>
          </p:cNvGraphicFramePr>
          <p:nvPr>
            <p:extLst>
              <p:ext uri="{D42A27DB-BD31-4B8C-83A1-F6EECF244321}">
                <p14:modId xmlns:p14="http://schemas.microsoft.com/office/powerpoint/2010/main" val="1703275061"/>
              </p:ext>
            </p:extLst>
          </p:nvPr>
        </p:nvGraphicFramePr>
        <p:xfrm>
          <a:off x="1890147" y="5775251"/>
          <a:ext cx="8128000" cy="741680"/>
        </p:xfrm>
        <a:graphic>
          <a:graphicData uri="http://schemas.openxmlformats.org/drawingml/2006/table">
            <a:tbl>
              <a:tblPr firstRow="1" bandRow="1">
                <a:tableStyleId>{5940675A-B579-460E-94D1-54222C63F5DA}</a:tableStyleId>
              </a:tblPr>
              <a:tblGrid>
                <a:gridCol w="621048">
                  <a:extLst>
                    <a:ext uri="{9D8B030D-6E8A-4147-A177-3AD203B41FA5}">
                      <a16:colId xmlns:a16="http://schemas.microsoft.com/office/drawing/2014/main" val="20000"/>
                    </a:ext>
                  </a:extLst>
                </a:gridCol>
                <a:gridCol w="7506952">
                  <a:extLst>
                    <a:ext uri="{9D8B030D-6E8A-4147-A177-3AD203B41FA5}">
                      <a16:colId xmlns:a16="http://schemas.microsoft.com/office/drawing/2014/main" val="20001"/>
                    </a:ext>
                  </a:extLst>
                </a:gridCol>
              </a:tblGrid>
              <a:tr h="370840">
                <a:tc>
                  <a:txBody>
                    <a:bodyPr/>
                    <a:lstStyle/>
                    <a:p>
                      <a:r>
                        <a:rPr lang="en-GB" dirty="0"/>
                        <a:t>5</a:t>
                      </a:r>
                    </a:p>
                  </a:txBody>
                  <a:tcPr/>
                </a:tc>
                <a:tc>
                  <a:txBody>
                    <a:bodyPr/>
                    <a:lstStyle/>
                    <a:p>
                      <a:r>
                        <a:rPr lang="en-GB" dirty="0"/>
                        <a:t>Requirement Name</a:t>
                      </a:r>
                    </a:p>
                  </a:txBody>
                  <a:tcPr/>
                </a:tc>
                <a:extLst>
                  <a:ext uri="{0D108BD9-81ED-4DB2-BD59-A6C34878D82A}">
                    <a16:rowId xmlns:a16="http://schemas.microsoft.com/office/drawing/2014/main" val="10000"/>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P:3</a:t>
                      </a:r>
                      <a:endParaRPr lang="en-GB" dirty="0"/>
                    </a:p>
                  </a:txBody>
                  <a:tcPr/>
                </a:tc>
                <a:tc>
                  <a:txBody>
                    <a:bodyPr/>
                    <a:lstStyle/>
                    <a:p>
                      <a:r>
                        <a:rPr lang="en-GB" dirty="0"/>
                        <a:t>Requirement brief description.</a:t>
                      </a:r>
                    </a:p>
                  </a:txBody>
                  <a:tcPr/>
                </a:tc>
                <a:extLst>
                  <a:ext uri="{0D108BD9-81ED-4DB2-BD59-A6C34878D82A}">
                    <a16:rowId xmlns:a16="http://schemas.microsoft.com/office/drawing/2014/main" val="10001"/>
                  </a:ext>
                </a:extLst>
              </a:tr>
            </a:tbl>
          </a:graphicData>
        </a:graphic>
      </p:graphicFrame>
      <p:sp>
        <p:nvSpPr>
          <p:cNvPr id="10" name="Arc 9">
            <a:extLst>
              <a:ext uri="{FF2B5EF4-FFF2-40B4-BE49-F238E27FC236}">
                <a16:creationId xmlns:a16="http://schemas.microsoft.com/office/drawing/2014/main" id="{54EC9ACB-70B8-4B1D-8376-D5F288F1D2F9}"/>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1023373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352" y="-36523"/>
            <a:ext cx="10846932" cy="1111843"/>
          </a:xfrm>
        </p:spPr>
        <p:txBody>
          <a:bodyPr vert="horz" lIns="91440" tIns="45720" rIns="91440" bIns="45720" rtlCol="0" anchor="ctr">
            <a:normAutofit fontScale="90000"/>
          </a:bodyPr>
          <a:lstStyle/>
          <a:p>
            <a:r>
              <a:rPr lang="en-US" b="1" dirty="0"/>
              <a:t>Bg. </a:t>
            </a:r>
            <a:r>
              <a:rPr lang="en-US" sz="4000" u="sng" dirty="0"/>
              <a:t>Example:</a:t>
            </a:r>
            <a:r>
              <a:rPr lang="en-US" sz="4000" u="sng" kern="1200" dirty="0">
                <a:solidFill>
                  <a:schemeClr val="tx1"/>
                </a:solidFill>
                <a:latin typeface="+mj-lt"/>
                <a:ea typeface="+mj-ea"/>
                <a:cs typeface="+mj-cs"/>
              </a:rPr>
              <a:t> Requirements </a:t>
            </a:r>
            <a:r>
              <a:rPr lang="en-US" sz="4000" u="sng" dirty="0"/>
              <a:t>for a small project</a:t>
            </a:r>
            <a:endParaRPr lang="en-US" sz="4000" kern="1200" dirty="0">
              <a:solidFill>
                <a:schemeClr val="tx1"/>
              </a:solidFill>
              <a:latin typeface="+mj-lt"/>
              <a:ea typeface="+mj-ea"/>
              <a:cs typeface="+mj-cs"/>
            </a:endParaRPr>
          </a:p>
        </p:txBody>
      </p:sp>
      <p:graphicFrame>
        <p:nvGraphicFramePr>
          <p:cNvPr id="4" name="Table 3">
            <a:extLst>
              <a:ext uri="{FF2B5EF4-FFF2-40B4-BE49-F238E27FC236}">
                <a16:creationId xmlns:a16="http://schemas.microsoft.com/office/drawing/2014/main" id="{BDA643C6-66E9-4311-9017-FC049909CEAC}"/>
              </a:ext>
            </a:extLst>
          </p:cNvPr>
          <p:cNvGraphicFramePr/>
          <p:nvPr/>
        </p:nvGraphicFramePr>
        <p:xfrm>
          <a:off x="643365" y="921890"/>
          <a:ext cx="10423963" cy="5966168"/>
        </p:xfrm>
        <a:graphic>
          <a:graphicData uri="http://schemas.openxmlformats.org/drawingml/2006/table">
            <a:tbl>
              <a:tblPr firstRow="1" firstCol="1" bandRow="1">
                <a:noFill/>
                <a:tableStyleId>{5C22544A-7EE6-4342-B048-85BDC9FD1C3A}</a:tableStyleId>
              </a:tblPr>
              <a:tblGrid>
                <a:gridCol w="1273767">
                  <a:extLst>
                    <a:ext uri="{9D8B030D-6E8A-4147-A177-3AD203B41FA5}">
                      <a16:colId xmlns:a16="http://schemas.microsoft.com/office/drawing/2014/main" val="4284862040"/>
                    </a:ext>
                  </a:extLst>
                </a:gridCol>
                <a:gridCol w="4319629">
                  <a:extLst>
                    <a:ext uri="{9D8B030D-6E8A-4147-A177-3AD203B41FA5}">
                      <a16:colId xmlns:a16="http://schemas.microsoft.com/office/drawing/2014/main" val="2814701636"/>
                    </a:ext>
                  </a:extLst>
                </a:gridCol>
                <a:gridCol w="1103488">
                  <a:extLst>
                    <a:ext uri="{9D8B030D-6E8A-4147-A177-3AD203B41FA5}">
                      <a16:colId xmlns:a16="http://schemas.microsoft.com/office/drawing/2014/main" val="3562716029"/>
                    </a:ext>
                  </a:extLst>
                </a:gridCol>
                <a:gridCol w="3727079">
                  <a:extLst>
                    <a:ext uri="{9D8B030D-6E8A-4147-A177-3AD203B41FA5}">
                      <a16:colId xmlns:a16="http://schemas.microsoft.com/office/drawing/2014/main" val="1607797972"/>
                    </a:ext>
                  </a:extLst>
                </a:gridCol>
              </a:tblGrid>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Requirement ID</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b="1" u="none" strike="noStrike" cap="none" spc="0">
                          <a:solidFill>
                            <a:schemeClr val="tx1">
                              <a:lumMod val="75000"/>
                              <a:lumOff val="25000"/>
                            </a:schemeClr>
                          </a:solidFill>
                          <a:effectLst/>
                        </a:rPr>
                        <a:t>Requirement Statement</a:t>
                      </a:r>
                      <a:endParaRPr lang="en-GB" sz="1200" b="1" i="0" u="none" strike="noStrike" cap="none" spc="0">
                        <a:solidFill>
                          <a:schemeClr val="tx1">
                            <a:lumMod val="75000"/>
                            <a:lumOff val="25000"/>
                          </a:schemeClr>
                        </a:solidFill>
                        <a:effectLst/>
                        <a:latin typeface="Arial" panose="020B0604020202020204" pitchFamily="34" charset="0"/>
                      </a:endParaRPr>
                    </a:p>
                  </a:txBody>
                  <a:tcPr marL="93175" marR="4371"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Must/Want</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b="1" u="none" strike="noStrike" cap="none" spc="0" dirty="0">
                          <a:solidFill>
                            <a:schemeClr val="tx1">
                              <a:lumMod val="75000"/>
                              <a:lumOff val="25000"/>
                            </a:schemeClr>
                          </a:solidFill>
                          <a:effectLst/>
                        </a:rPr>
                        <a:t>Comments </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2708654444"/>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FR001</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The website will have a homepage which greets new users and introduces them to the different features the website offers.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a:solidFill>
                            <a:schemeClr val="tx1">
                              <a:lumMod val="75000"/>
                              <a:lumOff val="25000"/>
                            </a:schemeClr>
                          </a:solidFill>
                          <a:effectLst/>
                        </a:rPr>
                        <a:t>Must</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1275169722"/>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FR002</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The website will have a sign-up and log in function to allow users access to unique pages separate from visitors.</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482819309"/>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FR003</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Profile page will be added for users who have logged in.</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115775578"/>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FR004</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Exercise page that lays out a routine for users to follow.</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This can be found here - </a:t>
                      </a:r>
                      <a:r>
                        <a:rPr lang="en-GB" sz="1200" u="sng" strike="noStrike" cap="none" spc="0">
                          <a:solidFill>
                            <a:schemeClr val="tx1">
                              <a:lumMod val="75000"/>
                              <a:lumOff val="25000"/>
                            </a:schemeClr>
                          </a:solidFill>
                          <a:effectLst/>
                          <a:hlinkClick r:id="rId2">
                            <a:extLst>
                              <a:ext uri="{A12FA001-AC4F-418D-AE19-62706E023703}">
                                <ahyp:hlinkClr xmlns:ahyp="http://schemas.microsoft.com/office/drawing/2018/hyperlinkcolor" val="tx"/>
                              </a:ext>
                            </a:extLst>
                          </a:hlinkClick>
                        </a:rPr>
                        <a:t>https://www.reddit.com/r/bodyweightfitness/wiki/kb/recommended_routine</a:t>
                      </a: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3504027089"/>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FR005</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Help page will be available for users to find answers to questions that are likely to be asked.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These will be found from the reddit page that the exercises are sourced from.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056820450"/>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FR006</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A list of alternative exercises that will help users explore different types of fitness hobbies.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These can include running, hiking, yoga and swimming.</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2392177709"/>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FR007</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Food page that informs users on both weight loss and bulking.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Clearly include a disclaimer to state that the advice is not from a medical authority.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2955585150"/>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FR008</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Dynamic features for each element testing a range of screen sizes to make sure the content is appropriate for mobile, laptop and desktop users.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319017983"/>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FR009</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Gamification feature rewarding users for progression.</a:t>
                      </a:r>
                    </a:p>
                    <a:p>
                      <a:pPr algn="l" fontAlgn="t">
                        <a:spcBef>
                          <a:spcPts val="0"/>
                        </a:spcBef>
                        <a:spcAft>
                          <a:spcPts val="0"/>
                        </a:spcAft>
                      </a:pPr>
                      <a:r>
                        <a:rPr lang="en-GB" sz="1200" u="none" strike="noStrike" cap="none" spc="0" dirty="0">
                          <a:solidFill>
                            <a:schemeClr val="tx1">
                              <a:lumMod val="75000"/>
                              <a:lumOff val="25000"/>
                            </a:schemeClr>
                          </a:solidFill>
                          <a:effectLst/>
                        </a:rPr>
                        <a: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Must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978200676"/>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FR010</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Easier routines for users who want to do less exercise.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Want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2385933066"/>
                  </a:ext>
                </a:extLst>
              </a:tr>
              <a:tr h="22828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FR011</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Calendar for users to schedule workouts</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Want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algn="l" fontAlgn="t">
                        <a:spcBef>
                          <a:spcPts val="0"/>
                        </a:spcBef>
                        <a:spcAft>
                          <a:spcPts val="0"/>
                        </a:spcAft>
                      </a:pPr>
                      <a:r>
                        <a:rPr lang="en-GB" sz="1200" u="none" strike="noStrike" cap="none" spc="0">
                          <a:solidFill>
                            <a:schemeClr val="tx1">
                              <a:lumMod val="75000"/>
                              <a:lumOff val="25000"/>
                            </a:schemeClr>
                          </a:solidFill>
                          <a:effectLst/>
                        </a:rPr>
                        <a:t> </a:t>
                      </a:r>
                      <a:endParaRPr lang="en-GB" sz="1200" b="0" i="0" u="none" strike="noStrike" cap="none" spc="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666313550"/>
                  </a:ext>
                </a:extLst>
              </a:tr>
              <a:tr h="344750">
                <a:tc>
                  <a:txBody>
                    <a:bodyPr/>
                    <a:lstStyle/>
                    <a:p>
                      <a:pPr algn="ctr" fontAlgn="t">
                        <a:spcBef>
                          <a:spcPts val="0"/>
                        </a:spcBef>
                        <a:spcAft>
                          <a:spcPts val="0"/>
                        </a:spcAft>
                      </a:pPr>
                      <a:r>
                        <a:rPr lang="en-GB" sz="1200" b="1" u="none" strike="noStrike" cap="none" spc="0" dirty="0">
                          <a:solidFill>
                            <a:schemeClr val="tx1">
                              <a:lumMod val="75000"/>
                              <a:lumOff val="25000"/>
                            </a:schemeClr>
                          </a:solidFill>
                          <a:effectLst/>
                        </a:rPr>
                        <a:t>FR012</a:t>
                      </a:r>
                      <a:endParaRPr lang="en-GB" sz="1200" b="1" i="0" u="none" strike="noStrike" cap="none" spc="0" dirty="0">
                        <a:solidFill>
                          <a:schemeClr val="tx1">
                            <a:lumMod val="75000"/>
                            <a:lumOff val="25000"/>
                          </a:schemeClr>
                        </a:solidFill>
                        <a:effectLst/>
                        <a:latin typeface="Arial" panose="020B0604020202020204" pitchFamily="34" charset="0"/>
                      </a:endParaRPr>
                    </a:p>
                  </a:txBody>
                  <a:tcPr marL="93175" marR="139763" marT="46588" marB="46588">
                    <a:lnL w="9525" cap="flat" cmpd="sng" algn="ctr">
                      <a:solidFill>
                        <a:srgbClr val="D8DEDC"/>
                      </a:solidFill>
                      <a:prstDash val="solid"/>
                    </a:lnL>
                    <a:lnR w="9525" cap="flat" cmpd="sng" algn="ctr">
                      <a:solidFill>
                        <a:srgbClr val="D8DCDC"/>
                      </a:solidFill>
                      <a:prstDash val="solid"/>
                    </a:lnR>
                    <a:lnT w="12700" cmpd="sng">
                      <a:noFill/>
                      <a:prstDash val="solid"/>
                    </a:lnT>
                    <a:lnB w="9525" cap="flat" cmpd="sng" algn="ctr">
                      <a:solidFill>
                        <a:srgbClr val="D8DEDC"/>
                      </a:solid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Notification feature to remind users to workout or to take a rest depending on time and day.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tc>
                  <a:txBody>
                    <a:bodyPr/>
                    <a:lstStyle/>
                    <a:p>
                      <a:pPr algn="ctr" fontAlgn="t">
                        <a:spcBef>
                          <a:spcPts val="0"/>
                        </a:spcBef>
                        <a:spcAft>
                          <a:spcPts val="0"/>
                        </a:spcAft>
                      </a:pPr>
                      <a:r>
                        <a:rPr lang="en-GB" sz="1200" u="none" strike="noStrike" cap="none" spc="0" dirty="0">
                          <a:solidFill>
                            <a:schemeClr val="tx1">
                              <a:lumMod val="75000"/>
                              <a:lumOff val="25000"/>
                            </a:schemeClr>
                          </a:solidFill>
                          <a:effectLst/>
                        </a:rPr>
                        <a:t>Want</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tc>
                  <a:txBody>
                    <a:bodyPr/>
                    <a:lstStyle/>
                    <a:p>
                      <a:pPr algn="l" fontAlgn="t">
                        <a:spcBef>
                          <a:spcPts val="0"/>
                        </a:spcBef>
                        <a:spcAft>
                          <a:spcPts val="0"/>
                        </a:spcAft>
                      </a:pPr>
                      <a:r>
                        <a:rPr lang="en-GB" sz="1200" u="none" strike="noStrike" cap="none" spc="0" dirty="0">
                          <a:solidFill>
                            <a:schemeClr val="tx1">
                              <a:lumMod val="75000"/>
                              <a:lumOff val="25000"/>
                            </a:schemeClr>
                          </a:solidFill>
                          <a:effectLst/>
                        </a:rPr>
                        <a:t> </a:t>
                      </a:r>
                      <a:endParaRPr lang="en-GB" sz="1200" b="0" i="0" u="none" strike="noStrike" cap="none" spc="0" dirty="0">
                        <a:solidFill>
                          <a:schemeClr val="tx1">
                            <a:lumMod val="75000"/>
                            <a:lumOff val="25000"/>
                          </a:schemeClr>
                        </a:solidFill>
                        <a:effectLst/>
                        <a:latin typeface="Arial" panose="020B0604020202020204" pitchFamily="34" charset="0"/>
                      </a:endParaRPr>
                    </a:p>
                  </a:txBody>
                  <a:tcPr marL="93175" marR="4371" marT="46588" marB="46588">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extLst>
                  <a:ext uri="{0D108BD9-81ED-4DB2-BD59-A6C34878D82A}">
                    <a16:rowId xmlns:a16="http://schemas.microsoft.com/office/drawing/2014/main" val="197420567"/>
                  </a:ext>
                </a:extLst>
              </a:tr>
            </a:tbl>
          </a:graphicData>
        </a:graphic>
      </p:graphicFrame>
      <p:sp>
        <p:nvSpPr>
          <p:cNvPr id="17" name="Arc 16">
            <a:extLst>
              <a:ext uri="{FF2B5EF4-FFF2-40B4-BE49-F238E27FC236}">
                <a16:creationId xmlns:a16="http://schemas.microsoft.com/office/drawing/2014/main" id="{C1D467F6-48C1-4FE3-B962-8E770B4DA052}"/>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41362470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AEAB1-40B9-6EF8-3BFE-BEDBBC7374C2}"/>
              </a:ext>
            </a:extLst>
          </p:cNvPr>
          <p:cNvSpPr txBox="1">
            <a:spLocks/>
          </p:cNvSpPr>
          <p:nvPr/>
        </p:nvSpPr>
        <p:spPr>
          <a:xfrm>
            <a:off x="419385" y="485529"/>
            <a:ext cx="11353230" cy="742379"/>
          </a:xfrm>
          <a:prstGeom prst="rect">
            <a:avLst/>
          </a:prstGeom>
          <a:ln>
            <a:noFill/>
          </a:ln>
        </p:spPr>
        <p:txBody>
          <a:bodyPr>
            <a:normAutofit fontScale="8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900" dirty="0"/>
              <a:t>Bg. </a:t>
            </a:r>
            <a:r>
              <a:rPr lang="en-GB" dirty="0"/>
              <a:t>Example Requirement Spec.: Game dev. project</a:t>
            </a:r>
          </a:p>
        </p:txBody>
      </p:sp>
      <p:sp>
        <p:nvSpPr>
          <p:cNvPr id="13" name="TextBox 12">
            <a:extLst>
              <a:ext uri="{FF2B5EF4-FFF2-40B4-BE49-F238E27FC236}">
                <a16:creationId xmlns:a16="http://schemas.microsoft.com/office/drawing/2014/main" id="{B08E7963-6675-F89B-15C9-426FB03C1045}"/>
              </a:ext>
            </a:extLst>
          </p:cNvPr>
          <p:cNvSpPr txBox="1"/>
          <p:nvPr/>
        </p:nvSpPr>
        <p:spPr>
          <a:xfrm>
            <a:off x="659627" y="1377981"/>
            <a:ext cx="10872745" cy="4693593"/>
          </a:xfrm>
          <a:prstGeom prst="rect">
            <a:avLst/>
          </a:prstGeom>
          <a:noFill/>
        </p:spPr>
        <p:txBody>
          <a:bodyPr wrap="square">
            <a:spAutoFit/>
          </a:bodyPr>
          <a:lstStyle/>
          <a:p>
            <a:pPr>
              <a:spcAft>
                <a:spcPts val="600"/>
              </a:spcAft>
            </a:pPr>
            <a:r>
              <a:rPr lang="en-GB" sz="2200" b="1" kern="100" dirty="0">
                <a:effectLst/>
                <a:ea typeface="DengXian" panose="02010600030101010101" pitchFamily="2" charset="-122"/>
                <a:cs typeface="Times New Roman" panose="02020603050405020304" pitchFamily="18" charset="0"/>
              </a:rPr>
              <a:t>Example Game dev. considerations for a project requirement specification:</a:t>
            </a:r>
          </a:p>
          <a:p>
            <a:pPr marL="342900" indent="-342900">
              <a:spcAft>
                <a:spcPts val="600"/>
              </a:spcAft>
              <a:buFont typeface="Arial" panose="020B0604020202020204" pitchFamily="34" charset="0"/>
              <a:buChar char="•"/>
            </a:pPr>
            <a:r>
              <a:rPr lang="en-GB" sz="2200" b="1" dirty="0">
                <a:highlight>
                  <a:srgbClr val="FFFF00"/>
                </a:highlight>
              </a:rPr>
              <a:t>Functional Requirements:</a:t>
            </a:r>
            <a:r>
              <a:rPr lang="en-GB" sz="2200" dirty="0">
                <a:highlight>
                  <a:srgbClr val="FFFF00"/>
                </a:highlight>
              </a:rPr>
              <a:t> </a:t>
            </a:r>
            <a:r>
              <a:rPr lang="en-GB" sz="2200" dirty="0"/>
              <a:t>e.g. Game engine, platform support, core mechanics, single or multiplayer</a:t>
            </a:r>
          </a:p>
          <a:p>
            <a:pPr marL="342900" indent="-342900">
              <a:spcAft>
                <a:spcPts val="600"/>
              </a:spcAft>
              <a:buFont typeface="Arial" panose="020B0604020202020204" pitchFamily="34" charset="0"/>
              <a:buChar char="•"/>
            </a:pPr>
            <a:r>
              <a:rPr lang="en-GB" sz="2200" b="1" dirty="0">
                <a:highlight>
                  <a:srgbClr val="FFFF00"/>
                </a:highlight>
              </a:rPr>
              <a:t>Non-Functional Requirements:</a:t>
            </a:r>
            <a:r>
              <a:rPr lang="en-GB" sz="2200" dirty="0">
                <a:highlight>
                  <a:srgbClr val="FFFF00"/>
                </a:highlight>
              </a:rPr>
              <a:t> </a:t>
            </a:r>
            <a:r>
              <a:rPr lang="en-GB" sz="2200" dirty="0"/>
              <a:t>e.g. Performance, graphics quality, usability, scalability</a:t>
            </a:r>
          </a:p>
          <a:p>
            <a:pPr marL="342900" indent="-342900">
              <a:spcAft>
                <a:spcPts val="600"/>
              </a:spcAft>
              <a:buFont typeface="Arial" panose="020B0604020202020204" pitchFamily="34" charset="0"/>
              <a:buChar char="•"/>
            </a:pPr>
            <a:r>
              <a:rPr lang="en-GB" sz="2200" b="1" dirty="0">
                <a:highlight>
                  <a:srgbClr val="FFFF00"/>
                </a:highlight>
              </a:rPr>
              <a:t>Design: </a:t>
            </a:r>
            <a:r>
              <a:rPr lang="en-GB" sz="2200" dirty="0"/>
              <a:t>Story, Environment, Characters, assets, effects, music, inventory</a:t>
            </a:r>
          </a:p>
          <a:p>
            <a:pPr marL="342900" indent="-342900">
              <a:spcAft>
                <a:spcPts val="600"/>
              </a:spcAft>
              <a:buFont typeface="Arial" panose="020B0604020202020204" pitchFamily="34" charset="0"/>
              <a:buChar char="•"/>
            </a:pPr>
            <a:r>
              <a:rPr lang="en-GB" sz="2200" b="1" dirty="0">
                <a:highlight>
                  <a:srgbClr val="FFFF00"/>
                </a:highlight>
              </a:rPr>
              <a:t>Security Requirements:</a:t>
            </a:r>
            <a:r>
              <a:rPr lang="en-GB" sz="2200" dirty="0">
                <a:highlight>
                  <a:srgbClr val="FFFF00"/>
                </a:highlight>
              </a:rPr>
              <a:t> </a:t>
            </a:r>
            <a:r>
              <a:rPr lang="en-GB" sz="2200" dirty="0"/>
              <a:t>Data protection, secure authentication for multiplayer</a:t>
            </a:r>
          </a:p>
          <a:p>
            <a:pPr marL="342900" indent="-342900">
              <a:spcAft>
                <a:spcPts val="600"/>
              </a:spcAft>
              <a:buFont typeface="Arial" panose="020B0604020202020204" pitchFamily="34" charset="0"/>
              <a:buChar char="•"/>
            </a:pPr>
            <a:r>
              <a:rPr lang="en-GB" sz="2200" b="1" dirty="0">
                <a:highlight>
                  <a:srgbClr val="FFFF00"/>
                </a:highlight>
              </a:rPr>
              <a:t>Testing &amp; Validation Requirements:</a:t>
            </a:r>
            <a:r>
              <a:rPr lang="en-GB" sz="2200" dirty="0">
                <a:highlight>
                  <a:srgbClr val="FFFF00"/>
                </a:highlight>
              </a:rPr>
              <a:t> </a:t>
            </a:r>
            <a:r>
              <a:rPr lang="en-GB" sz="2200" dirty="0"/>
              <a:t>Unit tests, performance tests, multiplayer stability</a:t>
            </a:r>
          </a:p>
          <a:p>
            <a:pPr marL="342900" indent="-342900">
              <a:spcAft>
                <a:spcPts val="600"/>
              </a:spcAft>
              <a:buFont typeface="Arial" panose="020B0604020202020204" pitchFamily="34" charset="0"/>
              <a:buChar char="•"/>
            </a:pPr>
            <a:r>
              <a:rPr lang="en-GB" sz="2200" b="1" dirty="0">
                <a:highlight>
                  <a:srgbClr val="FFFF00"/>
                </a:highlight>
              </a:rPr>
              <a:t>Deliverables:</a:t>
            </a:r>
            <a:r>
              <a:rPr lang="en-GB" sz="2200" dirty="0">
                <a:highlight>
                  <a:srgbClr val="FFFF00"/>
                </a:highlight>
              </a:rPr>
              <a:t> </a:t>
            </a:r>
            <a:r>
              <a:rPr lang="en-GB" sz="2200" dirty="0"/>
              <a:t>Prototype, source code, asset pack, testing reports, final assignment report.</a:t>
            </a:r>
          </a:p>
          <a:p>
            <a:pPr>
              <a:spcAft>
                <a:spcPts val="600"/>
              </a:spcAft>
            </a:pPr>
            <a:r>
              <a:rPr lang="en-GB" sz="2200" kern="100" dirty="0">
                <a:ea typeface="DengXian" panose="02010600030101010101" pitchFamily="2" charset="-122"/>
                <a:cs typeface="Times New Roman" panose="02020603050405020304" pitchFamily="18" charset="0"/>
              </a:rPr>
              <a:t>For more info. see example requirements specification handout on Moodle.</a:t>
            </a:r>
          </a:p>
        </p:txBody>
      </p:sp>
      <p:sp>
        <p:nvSpPr>
          <p:cNvPr id="3" name="Rectangle 2">
            <a:extLst>
              <a:ext uri="{FF2B5EF4-FFF2-40B4-BE49-F238E27FC236}">
                <a16:creationId xmlns:a16="http://schemas.microsoft.com/office/drawing/2014/main" id="{D382AB5E-C408-BC17-4D2A-0A877C740EE1}"/>
              </a:ext>
            </a:extLst>
          </p:cNvPr>
          <p:cNvSpPr/>
          <p:nvPr/>
        </p:nvSpPr>
        <p:spPr>
          <a:xfrm>
            <a:off x="271339" y="335456"/>
            <a:ext cx="175545" cy="809897"/>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3553261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16AF71-F66B-E89A-C20C-FE7D0DFAA2B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E75BCA-EFE7-3A54-084B-D893FF71A5F6}"/>
              </a:ext>
            </a:extLst>
          </p:cNvPr>
          <p:cNvSpPr>
            <a:spLocks noGrp="1"/>
          </p:cNvSpPr>
          <p:nvPr>
            <p:ph type="title"/>
          </p:nvPr>
        </p:nvSpPr>
        <p:spPr/>
        <p:txBody>
          <a:bodyPr>
            <a:normAutofit/>
          </a:bodyPr>
          <a:lstStyle/>
          <a:p>
            <a:r>
              <a:rPr lang="en-GB" dirty="0">
                <a:highlight>
                  <a:srgbClr val="FFFF00"/>
                </a:highlight>
              </a:rPr>
              <a:t>Activity:</a:t>
            </a:r>
            <a:r>
              <a:rPr lang="en-GB" dirty="0"/>
              <a:t> </a:t>
            </a:r>
            <a:r>
              <a:rPr lang="en-GB" b="1" dirty="0">
                <a:solidFill>
                  <a:srgbClr val="000000"/>
                </a:solidFill>
              </a:rPr>
              <a:t>Requirement Specification</a:t>
            </a:r>
            <a:endParaRPr lang="en-GB" dirty="0"/>
          </a:p>
        </p:txBody>
      </p:sp>
      <p:sp>
        <p:nvSpPr>
          <p:cNvPr id="3" name="Content Placeholder 2">
            <a:extLst>
              <a:ext uri="{FF2B5EF4-FFF2-40B4-BE49-F238E27FC236}">
                <a16:creationId xmlns:a16="http://schemas.microsoft.com/office/drawing/2014/main" id="{3C2DD750-428A-69BF-7D82-E816BB0B3237}"/>
              </a:ext>
            </a:extLst>
          </p:cNvPr>
          <p:cNvSpPr>
            <a:spLocks noGrp="1"/>
          </p:cNvSpPr>
          <p:nvPr>
            <p:ph idx="1"/>
          </p:nvPr>
        </p:nvSpPr>
        <p:spPr/>
        <p:txBody>
          <a:bodyPr>
            <a:normAutofit fontScale="92500"/>
          </a:bodyPr>
          <a:lstStyle/>
          <a:p>
            <a:pPr marL="514350" indent="-514350">
              <a:buFont typeface="+mj-lt"/>
              <a:buAutoNum type="arabicPeriod"/>
            </a:pPr>
            <a:r>
              <a:rPr lang="en-GB" kern="100" dirty="0">
                <a:ea typeface="DengXian" panose="02010600030101010101" pitchFamily="2" charset="-122"/>
                <a:cs typeface="Times New Roman" panose="02020603050405020304" pitchFamily="18" charset="0"/>
              </a:rPr>
              <a:t>Create/Generate(IA) a Requirements Specification for an Animation project of your choice. Use the format of: a unique number, title, priority status and brief description for each.</a:t>
            </a:r>
          </a:p>
          <a:p>
            <a:pPr marL="514350" indent="-514350">
              <a:buFont typeface="+mj-lt"/>
              <a:buAutoNum type="arabicPeriod"/>
            </a:pPr>
            <a:r>
              <a:rPr lang="en-GB" b="1" dirty="0">
                <a:highlight>
                  <a:srgbClr val="FFFF00"/>
                </a:highlight>
              </a:rPr>
              <a:t>Share: </a:t>
            </a:r>
            <a:r>
              <a:rPr lang="en-GB" dirty="0"/>
              <a:t>When complete, </a:t>
            </a:r>
            <a:r>
              <a:rPr lang="en-GB"/>
              <a:t>2/3 students to post </a:t>
            </a:r>
            <a:r>
              <a:rPr lang="en-GB" dirty="0"/>
              <a:t>the </a:t>
            </a:r>
            <a:r>
              <a:rPr lang="en-GB" kern="100" dirty="0">
                <a:ea typeface="DengXian" panose="02010600030101010101" pitchFamily="2" charset="-122"/>
                <a:cs typeface="Times New Roman" panose="02020603050405020304" pitchFamily="18" charset="0"/>
              </a:rPr>
              <a:t>Requirements Specification or</a:t>
            </a:r>
            <a:r>
              <a:rPr lang="en-GB" dirty="0"/>
              <a:t> screenshots of it in the Teams chat.</a:t>
            </a:r>
          </a:p>
          <a:p>
            <a:r>
              <a:rPr lang="en-GB" dirty="0"/>
              <a:t>Save and include in the appendix of the assignment.</a:t>
            </a:r>
          </a:p>
          <a:p>
            <a:pPr marL="0" indent="0">
              <a:buNone/>
            </a:pPr>
            <a:endParaRPr lang="en-GB" dirty="0"/>
          </a:p>
        </p:txBody>
      </p:sp>
    </p:spTree>
    <p:extLst>
      <p:ext uri="{BB962C8B-B14F-4D97-AF65-F5344CB8AC3E}">
        <p14:creationId xmlns:p14="http://schemas.microsoft.com/office/powerpoint/2010/main" val="25182567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with medium confidence">
            <a:extLst>
              <a:ext uri="{FF2B5EF4-FFF2-40B4-BE49-F238E27FC236}">
                <a16:creationId xmlns:a16="http://schemas.microsoft.com/office/drawing/2014/main" id="{207CD73D-694F-44CF-BFB6-1AA46784D07D}"/>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7433" r="2" b="8798"/>
          <a:stretch/>
        </p:blipFill>
        <p:spPr>
          <a:xfrm>
            <a:off x="20" y="2"/>
            <a:ext cx="7534620" cy="4197368"/>
          </a:xfrm>
          <a:custGeom>
            <a:avLst/>
            <a:gdLst/>
            <a:ahLst/>
            <a:cxnLst/>
            <a:rect l="l" t="t" r="r" b="b"/>
            <a:pathLst>
              <a:path w="7534640" h="4197368">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509063" y="4095753"/>
                  <a:pt x="4453918" y="4128339"/>
                  <a:pt x="4430941" y="4172622"/>
                </a:cubicBezTo>
                <a:lnTo>
                  <a:pt x="4423415" y="4197368"/>
                </a:lnTo>
                <a:lnTo>
                  <a:pt x="0" y="4197368"/>
                </a:lnTo>
                <a:close/>
              </a:path>
            </a:pathLst>
          </a:custGeom>
        </p:spPr>
      </p:pic>
      <p:pic>
        <p:nvPicPr>
          <p:cNvPr id="6" name="Picture 5" descr="Diagram, engineering drawing&#10;&#10;Description automatically generated">
            <a:extLst>
              <a:ext uri="{FF2B5EF4-FFF2-40B4-BE49-F238E27FC236}">
                <a16:creationId xmlns:a16="http://schemas.microsoft.com/office/drawing/2014/main" id="{79ACF9EC-4C5A-4A5E-AFA2-D79D7604801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3171" r="22159" b="14779"/>
          <a:stretch/>
        </p:blipFill>
        <p:spPr>
          <a:xfrm>
            <a:off x="7534641" y="0"/>
            <a:ext cx="4657360" cy="4081292"/>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pic>
        <p:nvPicPr>
          <p:cNvPr id="7" name="Content Placeholder 4" descr="Diagram, engineering drawing&#10;&#10;Description automatically generated">
            <a:extLst>
              <a:ext uri="{FF2B5EF4-FFF2-40B4-BE49-F238E27FC236}">
                <a16:creationId xmlns:a16="http://schemas.microsoft.com/office/drawing/2014/main" id="{5E3165BB-3C29-4660-88E0-09F5F018FD31}"/>
              </a:ext>
            </a:extLst>
          </p:cNvPr>
          <p:cNvPicPr>
            <a:picLocks noGrp="1" noChangeAspect="1"/>
          </p:cNvPicPr>
          <p:nvPr>
            <p:ph idx="1"/>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t="39931" r="-1" b="17942"/>
          <a:stretch/>
        </p:blipFill>
        <p:spPr>
          <a:xfrm>
            <a:off x="1" y="4316255"/>
            <a:ext cx="6836850" cy="2541737"/>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p:spPr>
      </p:pic>
      <p:sp>
        <p:nvSpPr>
          <p:cNvPr id="2" name="Title 1">
            <a:extLst>
              <a:ext uri="{FF2B5EF4-FFF2-40B4-BE49-F238E27FC236}">
                <a16:creationId xmlns:a16="http://schemas.microsoft.com/office/drawing/2014/main" id="{D2FA7806-EC45-4AB4-A365-B59161804E24}"/>
              </a:ext>
            </a:extLst>
          </p:cNvPr>
          <p:cNvSpPr>
            <a:spLocks noGrp="1"/>
          </p:cNvSpPr>
          <p:nvPr>
            <p:ph type="title"/>
          </p:nvPr>
        </p:nvSpPr>
        <p:spPr>
          <a:xfrm>
            <a:off x="5910932" y="4475273"/>
            <a:ext cx="5505814" cy="1576910"/>
          </a:xfrm>
        </p:spPr>
        <p:txBody>
          <a:bodyPr vert="horz" lIns="91440" tIns="45720" rIns="91440" bIns="45720" rtlCol="0" anchor="b">
            <a:normAutofit fontScale="90000"/>
          </a:bodyPr>
          <a:lstStyle/>
          <a:p>
            <a:r>
              <a:rPr lang="en-US" u="sng" kern="1200" dirty="0">
                <a:solidFill>
                  <a:schemeClr val="tx1"/>
                </a:solidFill>
                <a:latin typeface="+mj-lt"/>
                <a:ea typeface="+mj-ea"/>
                <a:cs typeface="+mj-cs"/>
              </a:rPr>
              <a:t>Wireframe designs</a:t>
            </a:r>
            <a:br>
              <a:rPr lang="en-US" u="sng" kern="1200" dirty="0">
                <a:solidFill>
                  <a:schemeClr val="tx1"/>
                </a:solidFill>
                <a:latin typeface="+mj-lt"/>
                <a:ea typeface="+mj-ea"/>
                <a:cs typeface="+mj-cs"/>
              </a:rPr>
            </a:br>
            <a:r>
              <a:rPr lang="en-US" sz="2400" u="sng" dirty="0"/>
              <a:t>D</a:t>
            </a:r>
            <a:r>
              <a:rPr lang="en-US" sz="2400" kern="1200" dirty="0">
                <a:solidFill>
                  <a:schemeClr val="tx1"/>
                </a:solidFill>
                <a:latin typeface="+mj-lt"/>
                <a:ea typeface="+mj-ea"/>
                <a:cs typeface="+mj-cs"/>
              </a:rPr>
              <a:t>raw/sketch it, use Word, Paint, a Graphics package or UI Wireframe design tool.</a:t>
            </a:r>
            <a:endParaRPr lang="en-US" u="sng" kern="1200" dirty="0">
              <a:solidFill>
                <a:schemeClr val="tx1"/>
              </a:solidFill>
              <a:latin typeface="+mj-lt"/>
              <a:ea typeface="+mj-ea"/>
              <a:cs typeface="+mj-cs"/>
            </a:endParaRPr>
          </a:p>
        </p:txBody>
      </p:sp>
    </p:spTree>
    <p:extLst>
      <p:ext uri="{BB962C8B-B14F-4D97-AF65-F5344CB8AC3E}">
        <p14:creationId xmlns:p14="http://schemas.microsoft.com/office/powerpoint/2010/main" val="354018605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Diagram, engineering drawing&#10;&#10;Description automatically generated">
            <a:extLst>
              <a:ext uri="{FF2B5EF4-FFF2-40B4-BE49-F238E27FC236}">
                <a16:creationId xmlns:a16="http://schemas.microsoft.com/office/drawing/2014/main" id="{E1F7D2D0-EC1B-440C-98E4-12567B50533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03" r="16297" b="-1"/>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a:extLst>
              <a:ext uri="{FF2B5EF4-FFF2-40B4-BE49-F238E27FC236}">
                <a16:creationId xmlns:a16="http://schemas.microsoft.com/office/drawing/2014/main" id="{D2FA7806-EC45-4AB4-A365-B59161804E24}"/>
              </a:ext>
            </a:extLst>
          </p:cNvPr>
          <p:cNvSpPr>
            <a:spLocks noGrp="1"/>
          </p:cNvSpPr>
          <p:nvPr>
            <p:ph type="title"/>
          </p:nvPr>
        </p:nvSpPr>
        <p:spPr>
          <a:xfrm>
            <a:off x="6323772" y="4220817"/>
            <a:ext cx="5505814" cy="1690409"/>
          </a:xfrm>
        </p:spPr>
        <p:txBody>
          <a:bodyPr vert="horz" lIns="91440" tIns="45720" rIns="91440" bIns="45720" rtlCol="0" anchor="b">
            <a:normAutofit fontScale="90000"/>
          </a:bodyPr>
          <a:lstStyle/>
          <a:p>
            <a:r>
              <a:rPr lang="en-US" sz="4100" u="sng" kern="1200" dirty="0">
                <a:solidFill>
                  <a:schemeClr val="tx1"/>
                </a:solidFill>
                <a:latin typeface="+mj-lt"/>
                <a:ea typeface="+mj-ea"/>
                <a:cs typeface="+mj-cs"/>
              </a:rPr>
              <a:t>Mobile App. Wireframe designs</a:t>
            </a:r>
            <a:br>
              <a:rPr lang="en-US" sz="4100" u="sng" kern="1200" dirty="0">
                <a:solidFill>
                  <a:schemeClr val="tx1"/>
                </a:solidFill>
                <a:latin typeface="+mj-lt"/>
                <a:ea typeface="+mj-ea"/>
                <a:cs typeface="+mj-cs"/>
              </a:rPr>
            </a:br>
            <a:r>
              <a:rPr lang="en-US" sz="2200" dirty="0"/>
              <a:t>Draw/sketch it, use Word, Paint, a Graphics package or UI Wireframe design tool.</a:t>
            </a:r>
            <a:endParaRPr lang="en-US" sz="2200" kern="1200" dirty="0">
              <a:solidFill>
                <a:schemeClr val="tx1"/>
              </a:solidFill>
            </a:endParaRPr>
          </a:p>
        </p:txBody>
      </p:sp>
      <p:pic>
        <p:nvPicPr>
          <p:cNvPr id="19" name="Picture 18" descr="A picture containing text, scoreboard, plaque&#10;&#10;Description automatically generated">
            <a:extLst>
              <a:ext uri="{FF2B5EF4-FFF2-40B4-BE49-F238E27FC236}">
                <a16:creationId xmlns:a16="http://schemas.microsoft.com/office/drawing/2014/main" id="{E6214A10-2ECC-4C80-A6C1-E154FF4B2A39}"/>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3477" r="2877" b="-3"/>
          <a:stretch/>
        </p:blipFill>
        <p:spPr>
          <a:xfrm>
            <a:off x="7653541"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
        <p:nvSpPr>
          <p:cNvPr id="9" name="TextBox 8">
            <a:extLst>
              <a:ext uri="{FF2B5EF4-FFF2-40B4-BE49-F238E27FC236}">
                <a16:creationId xmlns:a16="http://schemas.microsoft.com/office/drawing/2014/main" id="{EEB60B6C-8589-4829-BC78-AF7683122CB6}"/>
              </a:ext>
            </a:extLst>
          </p:cNvPr>
          <p:cNvSpPr txBox="1"/>
          <p:nvPr/>
        </p:nvSpPr>
        <p:spPr>
          <a:xfrm>
            <a:off x="10005184" y="6870700"/>
            <a:ext cx="2186816"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Avenir Next LT Pro"/>
                <a:ea typeface="+mn-ea"/>
                <a:cs typeface="+mn-cs"/>
                <a:hlinkClick r:id="rId3" tooltip="http://www.flickr.com/photos/d2clon/4402993445/">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Avenir Next LT Pro"/>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Avenir Next LT Pro"/>
                <a:ea typeface="+mn-ea"/>
                <a:cs typeface="+mn-cs"/>
                <a:hlinkClick r:id="rId6"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20" name="TextBox 19">
            <a:extLst>
              <a:ext uri="{FF2B5EF4-FFF2-40B4-BE49-F238E27FC236}">
                <a16:creationId xmlns:a16="http://schemas.microsoft.com/office/drawing/2014/main" id="{4698CC5B-AFDF-4AC1-8D35-F7FC30B52457}"/>
              </a:ext>
            </a:extLst>
          </p:cNvPr>
          <p:cNvSpPr txBox="1"/>
          <p:nvPr/>
        </p:nvSpPr>
        <p:spPr>
          <a:xfrm>
            <a:off x="7672618" y="6870700"/>
            <a:ext cx="2319866"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Avenir Next LT Pro"/>
                <a:ea typeface="+mn-ea"/>
                <a:cs typeface="+mn-cs"/>
                <a:hlinkClick r:id="rId5" tooltip="https://www.newgrounds.com/art/view/kspdesign/clock-app-wire-frame-design">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Avenir Next LT Pro"/>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Avenir Next LT Pro"/>
                <a:ea typeface="+mn-ea"/>
                <a:cs typeface="+mn-cs"/>
                <a:hlinkClick r:id="rId7" tooltip="https://creativecommons.org/licenses/by-nc/3.0/">
                  <a:extLst>
                    <a:ext uri="{A12FA001-AC4F-418D-AE19-62706E023703}">
                      <ahyp:hlinkClr xmlns:ahyp="http://schemas.microsoft.com/office/drawing/2018/hyperlinkcolor" val="tx"/>
                    </a:ext>
                  </a:extLst>
                </a:hlinkClick>
              </a:rPr>
              <a:t>CC BY-NC</a:t>
            </a:r>
            <a:endParaRPr kumimoji="0" lang="en-GB" sz="700" b="0" i="0" u="none" strike="noStrike" kern="1200" cap="none" spc="0" normalizeH="0" baseline="0" noProof="0">
              <a:ln>
                <a:noFill/>
              </a:ln>
              <a:solidFill>
                <a:srgbClr val="FFFFFF"/>
              </a:solidFill>
              <a:effectLst/>
              <a:uLnTx/>
              <a:uFillTx/>
              <a:latin typeface="Avenir Next LT Pro"/>
              <a:ea typeface="+mn-ea"/>
              <a:cs typeface="+mn-cs"/>
            </a:endParaRPr>
          </a:p>
        </p:txBody>
      </p:sp>
    </p:spTree>
    <p:extLst>
      <p:ext uri="{BB962C8B-B14F-4D97-AF65-F5344CB8AC3E}">
        <p14:creationId xmlns:p14="http://schemas.microsoft.com/office/powerpoint/2010/main" val="29652934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321836-86E8-4E6E-A494-A1B699775791}"/>
              </a:ext>
            </a:extLst>
          </p:cNvPr>
          <p:cNvSpPr txBox="1">
            <a:spLocks/>
          </p:cNvSpPr>
          <p:nvPr/>
        </p:nvSpPr>
        <p:spPr>
          <a:xfrm>
            <a:off x="574350" y="15413"/>
            <a:ext cx="10353772" cy="109777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000" b="1" i="0" u="sng" strike="noStrike" kern="1200" cap="none" spc="0" normalizeH="0" baseline="0" noProof="0" dirty="0">
                <a:ln>
                  <a:noFill/>
                </a:ln>
                <a:solidFill>
                  <a:srgbClr val="000000"/>
                </a:solidFill>
                <a:effectLst/>
                <a:uLnTx/>
                <a:uFillTx/>
                <a:latin typeface="Avenir Next LT Pro"/>
                <a:ea typeface="+mj-ea"/>
                <a:cs typeface="+mj-cs"/>
              </a:rPr>
              <a:t>Example: Balsamiq Wireframe tool</a:t>
            </a:r>
          </a:p>
        </p:txBody>
      </p:sp>
      <p:sp>
        <p:nvSpPr>
          <p:cNvPr id="3" name="Content Placeholder 2"/>
          <p:cNvSpPr>
            <a:spLocks noGrp="1"/>
          </p:cNvSpPr>
          <p:nvPr>
            <p:ph idx="1"/>
          </p:nvPr>
        </p:nvSpPr>
        <p:spPr>
          <a:xfrm>
            <a:off x="316586" y="2205580"/>
            <a:ext cx="5289084" cy="4637007"/>
          </a:xfrm>
        </p:spPr>
        <p:txBody>
          <a:bodyPr vert="horz" lIns="91440" tIns="45720" rIns="91440" bIns="45720" rtlCol="0">
            <a:noAutofit/>
          </a:bodyPr>
          <a:lstStyle/>
          <a:p>
            <a:r>
              <a:rPr lang="en-US" sz="2200" b="1" dirty="0"/>
              <a:t>Balsamiq Cloud: </a:t>
            </a:r>
            <a:r>
              <a:rPr lang="en-US" sz="2200" dirty="0"/>
              <a:t>User Interface (UI) Design Wireframe tool.</a:t>
            </a:r>
          </a:p>
          <a:p>
            <a:r>
              <a:rPr lang="en-GB" sz="2200" kern="100" dirty="0">
                <a:effectLst/>
                <a:ea typeface="DengXian" panose="02010600030101010101" pitchFamily="2" charset="-122"/>
                <a:cs typeface="Times New Roman" panose="02020603050405020304" pitchFamily="18" charset="0"/>
              </a:rPr>
              <a:t>Balsamiq Cloud is a collaborative tool that supports real-time collaboration on wireframes, allowing multiple users to work on a project, multiple real-time changes, user threaded comments with callouts and permission levels.</a:t>
            </a:r>
            <a:endParaRPr lang="en-US" sz="2200" dirty="0"/>
          </a:p>
          <a:p>
            <a:pPr lvl="1"/>
            <a:r>
              <a:rPr lang="en-US" sz="2200" dirty="0"/>
              <a:t>Website: </a:t>
            </a:r>
            <a:r>
              <a:rPr lang="en-US" sz="2200" dirty="0">
                <a:hlinkClick r:id="rId3"/>
              </a:rPr>
              <a:t>balsamiq.com</a:t>
            </a:r>
            <a:r>
              <a:rPr lang="en-US" sz="2200" dirty="0"/>
              <a:t>.</a:t>
            </a:r>
          </a:p>
          <a:p>
            <a:pPr marL="0" indent="0">
              <a:buNone/>
            </a:pPr>
            <a:r>
              <a:rPr lang="en-US" sz="2200" dirty="0"/>
              <a:t>You can even put it on fish and chips ;-)</a:t>
            </a:r>
          </a:p>
        </p:txBody>
      </p:sp>
      <p:pic>
        <p:nvPicPr>
          <p:cNvPr id="18" name="Picture 17" descr="Diagram&#10;&#10;Description automatically generated">
            <a:extLst>
              <a:ext uri="{FF2B5EF4-FFF2-40B4-BE49-F238E27FC236}">
                <a16:creationId xmlns:a16="http://schemas.microsoft.com/office/drawing/2014/main" id="{9592FD6C-BF09-44C5-A134-EC176C14D35C}"/>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502689" y="1326138"/>
            <a:ext cx="4800122" cy="2268055"/>
          </a:xfrm>
          <a:prstGeom prst="rect">
            <a:avLst/>
          </a:prstGeom>
        </p:spPr>
      </p:pic>
      <p:pic>
        <p:nvPicPr>
          <p:cNvPr id="12" name="Picture 11" descr="Graphical user interface, application&#10;&#10;Description automatically generated">
            <a:extLst>
              <a:ext uri="{FF2B5EF4-FFF2-40B4-BE49-F238E27FC236}">
                <a16:creationId xmlns:a16="http://schemas.microsoft.com/office/drawing/2014/main" id="{3BFC1D22-AC71-45A0-B904-3F5F0C043A87}"/>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5502689" y="3682402"/>
            <a:ext cx="4193649" cy="2683934"/>
          </a:xfrm>
          <a:prstGeom prst="rect">
            <a:avLst/>
          </a:prstGeom>
        </p:spPr>
      </p:pic>
      <p:pic>
        <p:nvPicPr>
          <p:cNvPr id="15" name="Picture 14" descr="Graphical user interface, diagram&#10;&#10;Description automatically generated">
            <a:extLst>
              <a:ext uri="{FF2B5EF4-FFF2-40B4-BE49-F238E27FC236}">
                <a16:creationId xmlns:a16="http://schemas.microsoft.com/office/drawing/2014/main" id="{2282B78B-D5D1-4651-A644-97F1056506B5}"/>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282570" y="2401665"/>
            <a:ext cx="2744114" cy="3880188"/>
          </a:xfrm>
          <a:prstGeom prst="rect">
            <a:avLst/>
          </a:prstGeom>
        </p:spPr>
      </p:pic>
      <p:pic>
        <p:nvPicPr>
          <p:cNvPr id="9" name="Picture 8" descr="Logo&#10;&#10;Description automatically generated">
            <a:extLst>
              <a:ext uri="{FF2B5EF4-FFF2-40B4-BE49-F238E27FC236}">
                <a16:creationId xmlns:a16="http://schemas.microsoft.com/office/drawing/2014/main" id="{60D65402-D3D5-4E22-BA68-A1E65EC6F12A}"/>
              </a:ext>
            </a:extLst>
          </p:cNvPr>
          <p:cNvPicPr>
            <a:picLocks noChangeAspect="1"/>
          </p:cNvPicPr>
          <p:nvPr/>
        </p:nvPicPr>
        <p:blipFill>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1125958" y="935403"/>
            <a:ext cx="3439415" cy="1181968"/>
          </a:xfrm>
          <a:prstGeom prst="rect">
            <a:avLst/>
          </a:prstGeom>
          <a:solidFill>
            <a:schemeClr val="tx1"/>
          </a:solidFill>
        </p:spPr>
      </p:pic>
    </p:spTree>
    <p:extLst>
      <p:ext uri="{BB962C8B-B14F-4D97-AF65-F5344CB8AC3E}">
        <p14:creationId xmlns:p14="http://schemas.microsoft.com/office/powerpoint/2010/main" val="409903654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8321836-86E8-4E6E-A494-A1B699775791}"/>
              </a:ext>
            </a:extLst>
          </p:cNvPr>
          <p:cNvSpPr txBox="1">
            <a:spLocks/>
          </p:cNvSpPr>
          <p:nvPr/>
        </p:nvSpPr>
        <p:spPr>
          <a:xfrm>
            <a:off x="700245" y="484326"/>
            <a:ext cx="10353772" cy="139045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4400" i="0" strike="noStrike" kern="1200" cap="none" spc="0" normalizeH="0" baseline="0" noProof="0" dirty="0">
                <a:ln>
                  <a:noFill/>
                </a:ln>
                <a:solidFill>
                  <a:srgbClr val="000000"/>
                </a:solidFill>
                <a:effectLst/>
                <a:uLnTx/>
                <a:uFillTx/>
                <a:latin typeface="Avenir Next LT Pro"/>
                <a:ea typeface="+mj-ea"/>
                <a:cs typeface="+mj-cs"/>
              </a:rPr>
              <a:t>Example tool: </a:t>
            </a:r>
            <a:r>
              <a:rPr kumimoji="0" lang="en-US" sz="4400" b="1" i="0" u="none" strike="noStrike" kern="1200" cap="none" spc="0" normalizeH="0" baseline="0" noProof="0" dirty="0">
                <a:ln>
                  <a:noFill/>
                </a:ln>
                <a:solidFill>
                  <a:srgbClr val="000000"/>
                </a:solidFill>
                <a:effectLst/>
                <a:uLnTx/>
                <a:uFillTx/>
                <a:latin typeface="Avenir Next LT Pro"/>
                <a:ea typeface="+mj-ea"/>
                <a:cs typeface="+mj-cs"/>
              </a:rPr>
              <a:t>Uizard</a:t>
            </a:r>
          </a:p>
        </p:txBody>
      </p:sp>
      <p:sp>
        <p:nvSpPr>
          <p:cNvPr id="3" name="Content Placeholder 2"/>
          <p:cNvSpPr>
            <a:spLocks noGrp="1"/>
          </p:cNvSpPr>
          <p:nvPr>
            <p:ph idx="1"/>
          </p:nvPr>
        </p:nvSpPr>
        <p:spPr>
          <a:xfrm>
            <a:off x="510867" y="2092383"/>
            <a:ext cx="7314542" cy="4637007"/>
          </a:xfrm>
        </p:spPr>
        <p:txBody>
          <a:bodyPr vert="horz" lIns="91440" tIns="45720" rIns="91440" bIns="45720" rtlCol="0">
            <a:noAutofit/>
          </a:bodyPr>
          <a:lstStyle/>
          <a:p>
            <a:pPr>
              <a:lnSpc>
                <a:spcPct val="100000"/>
              </a:lnSpc>
              <a:spcBef>
                <a:spcPts val="600"/>
              </a:spcBef>
            </a:pPr>
            <a:r>
              <a:rPr lang="en-GB" sz="2200" b="1" dirty="0"/>
              <a:t>Uizard</a:t>
            </a:r>
            <a:r>
              <a:rPr lang="en-GB" sz="2200" dirty="0"/>
              <a:t> (</a:t>
            </a:r>
            <a:r>
              <a:rPr lang="en-US" sz="2200" dirty="0">
                <a:hlinkClick r:id="rId3"/>
              </a:rPr>
              <a:t>https://uizard.io</a:t>
            </a:r>
            <a:r>
              <a:rPr lang="en-US" sz="2200" dirty="0"/>
              <a:t>) </a:t>
            </a:r>
            <a:r>
              <a:rPr lang="en-GB" sz="2200" dirty="0"/>
              <a:t>is a great tool for creating </a:t>
            </a:r>
            <a:r>
              <a:rPr lang="en-GB" sz="2200" b="1" dirty="0"/>
              <a:t>wireframes, </a:t>
            </a:r>
            <a:r>
              <a:rPr lang="en-GB" sz="2200" b="1" dirty="0" err="1"/>
              <a:t>mockups</a:t>
            </a:r>
            <a:r>
              <a:rPr lang="en-GB" sz="2200" b="1" dirty="0"/>
              <a:t> &amp; prototypes</a:t>
            </a:r>
            <a:r>
              <a:rPr lang="en-GB" sz="2200" dirty="0"/>
              <a:t>.</a:t>
            </a:r>
          </a:p>
          <a:p>
            <a:pPr>
              <a:lnSpc>
                <a:spcPct val="100000"/>
              </a:lnSpc>
              <a:spcBef>
                <a:spcPts val="600"/>
              </a:spcBef>
            </a:pPr>
            <a:r>
              <a:rPr lang="en-GB" sz="2200" kern="100" dirty="0" err="1">
                <a:effectLst/>
                <a:ea typeface="DengXian" panose="02010600030101010101" pitchFamily="2" charset="-122"/>
                <a:cs typeface="Times New Roman" panose="02020603050405020304" pitchFamily="18" charset="0"/>
              </a:rPr>
              <a:t>Uizard</a:t>
            </a:r>
            <a:r>
              <a:rPr lang="en-GB" sz="2200" kern="100" dirty="0">
                <a:effectLst/>
                <a:ea typeface="DengXian" panose="02010600030101010101" pitchFamily="2" charset="-122"/>
                <a:cs typeface="Times New Roman" panose="02020603050405020304" pitchFamily="18" charset="0"/>
              </a:rPr>
              <a:t> is a </a:t>
            </a:r>
            <a:r>
              <a:rPr lang="en-GB" sz="2200" b="1" kern="100" dirty="0">
                <a:effectLst/>
                <a:ea typeface="DengXian" panose="02010600030101010101" pitchFamily="2" charset="-122"/>
                <a:cs typeface="Times New Roman" panose="02020603050405020304" pitchFamily="18" charset="0"/>
              </a:rPr>
              <a:t>collaborative platform </a:t>
            </a:r>
            <a:r>
              <a:rPr lang="en-GB" sz="2200" kern="100" dirty="0">
                <a:effectLst/>
                <a:ea typeface="DengXian" panose="02010600030101010101" pitchFamily="2" charset="-122"/>
                <a:cs typeface="Times New Roman" panose="02020603050405020304" pitchFamily="18" charset="0"/>
              </a:rPr>
              <a:t>that allows teams to work together on design projects in real time.</a:t>
            </a:r>
          </a:p>
          <a:p>
            <a:pPr>
              <a:lnSpc>
                <a:spcPct val="100000"/>
              </a:lnSpc>
              <a:spcBef>
                <a:spcPts val="600"/>
              </a:spcBef>
            </a:pPr>
            <a:r>
              <a:rPr lang="en-GB" sz="2200" kern="100" dirty="0">
                <a:effectLst/>
                <a:ea typeface="DengXian" panose="02010600030101010101" pitchFamily="2" charset="-122"/>
                <a:cs typeface="Times New Roman" panose="02020603050405020304" pitchFamily="18" charset="0"/>
              </a:rPr>
              <a:t>You can </a:t>
            </a:r>
            <a:r>
              <a:rPr lang="en-GB" sz="2200" b="1" kern="100" dirty="0">
                <a:effectLst/>
                <a:ea typeface="DengXian" panose="02010600030101010101" pitchFamily="2" charset="-122"/>
                <a:cs typeface="Times New Roman" panose="02020603050405020304" pitchFamily="18" charset="0"/>
              </a:rPr>
              <a:t>share your project externally </a:t>
            </a:r>
            <a:r>
              <a:rPr lang="en-GB" sz="2200" kern="100" dirty="0">
                <a:effectLst/>
                <a:ea typeface="DengXian" panose="02010600030101010101" pitchFamily="2" charset="-122"/>
                <a:cs typeface="Times New Roman" panose="02020603050405020304" pitchFamily="18" charset="0"/>
              </a:rPr>
              <a:t>to quickly test prototypes with users and stakeholders, and open conversations to gain quick feedback for each iteration. </a:t>
            </a:r>
            <a:endParaRPr lang="en-GB" sz="2200" dirty="0"/>
          </a:p>
          <a:p>
            <a:pPr>
              <a:lnSpc>
                <a:spcPct val="100000"/>
              </a:lnSpc>
              <a:spcBef>
                <a:spcPts val="600"/>
              </a:spcBef>
            </a:pPr>
            <a:r>
              <a:rPr lang="en-GB" sz="2200" dirty="0"/>
              <a:t>It has a free level for students.</a:t>
            </a:r>
          </a:p>
          <a:p>
            <a:pPr>
              <a:lnSpc>
                <a:spcPct val="100000"/>
              </a:lnSpc>
              <a:spcBef>
                <a:spcPts val="600"/>
              </a:spcBef>
            </a:pPr>
            <a:r>
              <a:rPr lang="en-GB" sz="1800" dirty="0"/>
              <a:t>Video: </a:t>
            </a:r>
            <a:r>
              <a:rPr lang="en-GB" sz="1800" dirty="0" err="1">
                <a:hlinkClick r:id="rId4"/>
              </a:rPr>
              <a:t>Uizard</a:t>
            </a:r>
            <a:r>
              <a:rPr lang="en-GB" sz="1800" dirty="0">
                <a:hlinkClick r:id="rId4"/>
              </a:rPr>
              <a:t> Wireframe example</a:t>
            </a:r>
            <a:r>
              <a:rPr lang="en-GB" sz="1800" dirty="0"/>
              <a:t> (Mobile App)</a:t>
            </a:r>
          </a:p>
          <a:p>
            <a:pPr lvl="1">
              <a:lnSpc>
                <a:spcPct val="100000"/>
              </a:lnSpc>
              <a:spcBef>
                <a:spcPts val="600"/>
              </a:spcBef>
            </a:pPr>
            <a:r>
              <a:rPr lang="en-GB" sz="1800" dirty="0"/>
              <a:t>Bg. </a:t>
            </a:r>
            <a:r>
              <a:rPr lang="en-GB" sz="1800" dirty="0">
                <a:hlinkClick r:id="rId5"/>
              </a:rPr>
              <a:t>Web App example</a:t>
            </a:r>
            <a:r>
              <a:rPr lang="en-GB" sz="1800" dirty="0"/>
              <a:t>.</a:t>
            </a:r>
          </a:p>
          <a:p>
            <a:pPr>
              <a:lnSpc>
                <a:spcPct val="100000"/>
              </a:lnSpc>
              <a:spcBef>
                <a:spcPts val="600"/>
              </a:spcBef>
            </a:pPr>
            <a:r>
              <a:rPr lang="en-GB" sz="1800" dirty="0"/>
              <a:t>Video:</a:t>
            </a:r>
            <a:r>
              <a:rPr lang="en-US" sz="1800" dirty="0">
                <a:highlight>
                  <a:srgbClr val="FFFF00"/>
                </a:highlight>
                <a:hlinkClick r:id="rId6"/>
              </a:rPr>
              <a:t>Design an App from a Sketch or using a Screenshot</a:t>
            </a:r>
            <a:endParaRPr lang="en-US" sz="1800" dirty="0">
              <a:highlight>
                <a:srgbClr val="FFFF00"/>
              </a:highlight>
            </a:endParaRPr>
          </a:p>
          <a:p>
            <a:pPr>
              <a:lnSpc>
                <a:spcPct val="100000"/>
              </a:lnSpc>
              <a:spcBef>
                <a:spcPts val="600"/>
              </a:spcBef>
            </a:pPr>
            <a:r>
              <a:rPr lang="en-US" sz="1800" dirty="0"/>
              <a:t>Video: </a:t>
            </a:r>
            <a:r>
              <a:rPr lang="en-US" sz="1800" dirty="0" err="1">
                <a:highlight>
                  <a:srgbClr val="FFFF00"/>
                </a:highlight>
                <a:hlinkClick r:id="rId7"/>
              </a:rPr>
              <a:t>Uizard</a:t>
            </a:r>
            <a:r>
              <a:rPr lang="en-US" sz="1800" dirty="0">
                <a:highlight>
                  <a:srgbClr val="FFFF00"/>
                </a:highlight>
                <a:hlinkClick r:id="rId7"/>
              </a:rPr>
              <a:t> AI </a:t>
            </a:r>
            <a:r>
              <a:rPr lang="en-US" sz="1800" dirty="0" err="1">
                <a:highlight>
                  <a:srgbClr val="FFFF00"/>
                </a:highlight>
                <a:hlinkClick r:id="rId7"/>
              </a:rPr>
              <a:t>Autodesigner</a:t>
            </a:r>
            <a:r>
              <a:rPr lang="en-US" sz="1800" dirty="0">
                <a:highlight>
                  <a:srgbClr val="FFFF00"/>
                </a:highlight>
                <a:hlinkClick r:id="rId7"/>
              </a:rPr>
              <a:t>: Generate an App Design from Text </a:t>
            </a:r>
            <a:endParaRPr lang="en-US" sz="1800" dirty="0">
              <a:highlight>
                <a:srgbClr val="FFFF00"/>
              </a:highlight>
            </a:endParaRPr>
          </a:p>
        </p:txBody>
      </p:sp>
      <p:pic>
        <p:nvPicPr>
          <p:cNvPr id="7" name="Picture 6" descr="A yellow circle with a white letter u&#10;&#10;Description automatically generated">
            <a:extLst>
              <a:ext uri="{FF2B5EF4-FFF2-40B4-BE49-F238E27FC236}">
                <a16:creationId xmlns:a16="http://schemas.microsoft.com/office/drawing/2014/main" id="{780A0DEC-1693-6E33-E8FC-744A76D919B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661256" y="128610"/>
            <a:ext cx="1939406" cy="1939406"/>
          </a:xfrm>
          <a:prstGeom prst="rect">
            <a:avLst/>
          </a:prstGeom>
        </p:spPr>
      </p:pic>
      <p:pic>
        <p:nvPicPr>
          <p:cNvPr id="11" name="Picture 10" descr="A phone and a drawing&#10;&#10;Description automatically generated">
            <a:extLst>
              <a:ext uri="{FF2B5EF4-FFF2-40B4-BE49-F238E27FC236}">
                <a16:creationId xmlns:a16="http://schemas.microsoft.com/office/drawing/2014/main" id="{831D6330-9668-A6B8-9C64-C31F2D8505D9}"/>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7630959" y="2368519"/>
            <a:ext cx="4371901" cy="2732439"/>
          </a:xfrm>
          <a:prstGeom prst="rect">
            <a:avLst/>
          </a:prstGeom>
        </p:spPr>
      </p:pic>
    </p:spTree>
    <p:extLst>
      <p:ext uri="{BB962C8B-B14F-4D97-AF65-F5344CB8AC3E}">
        <p14:creationId xmlns:p14="http://schemas.microsoft.com/office/powerpoint/2010/main" val="2520333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EE779-73C9-4049-A8F8-A3738D3BE3C1}"/>
              </a:ext>
            </a:extLst>
          </p:cNvPr>
          <p:cNvSpPr>
            <a:spLocks noGrp="1"/>
          </p:cNvSpPr>
          <p:nvPr>
            <p:ph type="title"/>
          </p:nvPr>
        </p:nvSpPr>
        <p:spPr>
          <a:xfrm>
            <a:off x="765982" y="607947"/>
            <a:ext cx="5279408" cy="1128068"/>
          </a:xfrm>
        </p:spPr>
        <p:txBody>
          <a:bodyPr anchor="ctr">
            <a:normAutofit/>
          </a:bodyPr>
          <a:lstStyle/>
          <a:p>
            <a:r>
              <a:rPr lang="en-GB" b="1" u="sng" dirty="0"/>
              <a:t>Miro.com</a:t>
            </a:r>
          </a:p>
        </p:txBody>
      </p:sp>
      <p:sp>
        <p:nvSpPr>
          <p:cNvPr id="3" name="Content Placeholder 2">
            <a:extLst>
              <a:ext uri="{FF2B5EF4-FFF2-40B4-BE49-F238E27FC236}">
                <a16:creationId xmlns:a16="http://schemas.microsoft.com/office/drawing/2014/main" id="{878ED9E2-6013-4961-A373-EBB25975F883}"/>
              </a:ext>
            </a:extLst>
          </p:cNvPr>
          <p:cNvSpPr>
            <a:spLocks noGrp="1"/>
          </p:cNvSpPr>
          <p:nvPr>
            <p:ph idx="1"/>
          </p:nvPr>
        </p:nvSpPr>
        <p:spPr>
          <a:xfrm>
            <a:off x="590718" y="2330505"/>
            <a:ext cx="6128749" cy="4243160"/>
          </a:xfrm>
        </p:spPr>
        <p:txBody>
          <a:bodyPr anchor="t">
            <a:normAutofit lnSpcReduction="10000"/>
          </a:bodyPr>
          <a:lstStyle/>
          <a:p>
            <a:pPr>
              <a:spcBef>
                <a:spcPts val="600"/>
              </a:spcBef>
              <a:spcAft>
                <a:spcPts val="0"/>
              </a:spcAft>
            </a:pPr>
            <a:r>
              <a:rPr lang="en-US" dirty="0"/>
              <a:t>Miro is an online individual&amp;  </a:t>
            </a:r>
            <a:r>
              <a:rPr lang="en-US" b="1" dirty="0"/>
              <a:t>collaborative whiteboard platform </a:t>
            </a:r>
            <a:r>
              <a:rPr lang="en-US" dirty="0"/>
              <a:t>that allows teams to work together, from brainstorming with digital sticky notes to planning and managing </a:t>
            </a:r>
            <a:r>
              <a:rPr lang="en-US" b="1" dirty="0"/>
              <a:t>agile workflows using </a:t>
            </a:r>
            <a:r>
              <a:rPr lang="en-US" b="1" dirty="0">
                <a:highlight>
                  <a:srgbClr val="FFFF00"/>
                </a:highlight>
              </a:rPr>
              <a:t>flowcharts, Gantt charts and wire-frame diagrams</a:t>
            </a:r>
            <a:r>
              <a:rPr lang="en-US" dirty="0"/>
              <a:t>.</a:t>
            </a:r>
          </a:p>
          <a:p>
            <a:pPr>
              <a:spcBef>
                <a:spcPts val="600"/>
              </a:spcBef>
              <a:spcAft>
                <a:spcPts val="0"/>
              </a:spcAft>
            </a:pPr>
            <a:r>
              <a:rPr lang="en-GB" dirty="0">
                <a:latin typeface="+mn-lt"/>
                <a:hlinkClick r:id="rId2"/>
              </a:rPr>
              <a:t>Video Overview</a:t>
            </a:r>
            <a:r>
              <a:rPr lang="en-GB" dirty="0"/>
              <a:t>.</a:t>
            </a:r>
            <a:endParaRPr lang="en-GB" dirty="0">
              <a:latin typeface="+mn-lt"/>
            </a:endParaRPr>
          </a:p>
        </p:txBody>
      </p:sp>
      <p:pic>
        <p:nvPicPr>
          <p:cNvPr id="5" name="Picture 4" descr="Graphical user interface, application&#10;&#10;Description automatically generated">
            <a:hlinkClick r:id="rId2"/>
            <a:extLst>
              <a:ext uri="{FF2B5EF4-FFF2-40B4-BE49-F238E27FC236}">
                <a16:creationId xmlns:a16="http://schemas.microsoft.com/office/drawing/2014/main" id="{3713B012-9F58-DA1E-AC39-3C4CC8AE6025}"/>
              </a:ext>
            </a:extLst>
          </p:cNvPr>
          <p:cNvPicPr>
            <a:picLocks noChangeAspect="1"/>
          </p:cNvPicPr>
          <p:nvPr/>
        </p:nvPicPr>
        <p:blipFill rotWithShape="1">
          <a:blip r:embed="rId3"/>
          <a:srcRect l="3104" r="2" b="2"/>
          <a:stretch/>
        </p:blipFill>
        <p:spPr>
          <a:xfrm>
            <a:off x="7083423" y="581892"/>
            <a:ext cx="4397433" cy="2518756"/>
          </a:xfrm>
          <a:prstGeom prst="rect">
            <a:avLst/>
          </a:prstGeom>
        </p:spPr>
      </p:pic>
      <p:pic>
        <p:nvPicPr>
          <p:cNvPr id="1026" name="Picture 2" descr="Graphical user interface, diagram&#10;&#10;Description automatically generated">
            <a:extLst>
              <a:ext uri="{FF2B5EF4-FFF2-40B4-BE49-F238E27FC236}">
                <a16:creationId xmlns:a16="http://schemas.microsoft.com/office/drawing/2014/main" id="{BD1FFE9A-A6AD-1510-F5E0-DA81FAF751D8}"/>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5216" r="1" b="5474"/>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pic>
        <p:nvPicPr>
          <p:cNvPr id="11" name="Graphic 10" descr="Play with solid fill">
            <a:extLst>
              <a:ext uri="{FF2B5EF4-FFF2-40B4-BE49-F238E27FC236}">
                <a16:creationId xmlns:a16="http://schemas.microsoft.com/office/drawing/2014/main" id="{C1634BF5-855F-0A03-65EE-8C2C28ED4E2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490128" y="884785"/>
            <a:ext cx="1664338" cy="1664338"/>
          </a:xfrm>
          <a:prstGeom prst="rect">
            <a:avLst/>
          </a:prstGeom>
        </p:spPr>
      </p:pic>
      <p:pic>
        <p:nvPicPr>
          <p:cNvPr id="12" name="Graphic 11" descr="Play with solid fill">
            <a:extLst>
              <a:ext uri="{FF2B5EF4-FFF2-40B4-BE49-F238E27FC236}">
                <a16:creationId xmlns:a16="http://schemas.microsoft.com/office/drawing/2014/main" id="{EFF656BC-7DF1-3C97-6AF8-734789730A4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4836468" y="817612"/>
            <a:ext cx="1664338" cy="1664338"/>
          </a:xfrm>
          <a:prstGeom prst="rect">
            <a:avLst/>
          </a:prstGeom>
        </p:spPr>
      </p:pic>
      <p:pic>
        <p:nvPicPr>
          <p:cNvPr id="7" name="Graphic 6" descr="Play with solid fill">
            <a:extLst>
              <a:ext uri="{FF2B5EF4-FFF2-40B4-BE49-F238E27FC236}">
                <a16:creationId xmlns:a16="http://schemas.microsoft.com/office/drawing/2014/main" id="{6B6281B5-5D41-A8F0-C109-B7B71F8AA49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444829" y="631350"/>
            <a:ext cx="2085703" cy="2085703"/>
          </a:xfrm>
          <a:prstGeom prst="rect">
            <a:avLst/>
          </a:prstGeom>
        </p:spPr>
      </p:pic>
    </p:spTree>
    <p:extLst>
      <p:ext uri="{BB962C8B-B14F-4D97-AF65-F5344CB8AC3E}">
        <p14:creationId xmlns:p14="http://schemas.microsoft.com/office/powerpoint/2010/main" val="3056949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730" y="581989"/>
            <a:ext cx="7394778" cy="1064043"/>
          </a:xfrm>
        </p:spPr>
        <p:txBody>
          <a:bodyPr>
            <a:noAutofit/>
          </a:bodyPr>
          <a:lstStyle/>
          <a:p>
            <a:r>
              <a:rPr lang="en-GB" sz="4000" u="sng" dirty="0">
                <a:latin typeface="Calibri" panose="020F0502020204030204" pitchFamily="34" charset="0"/>
                <a:cs typeface="Calibri" panose="020F0502020204030204" pitchFamily="34" charset="0"/>
              </a:rPr>
              <a:t>Prototype Design: Marvel App</a:t>
            </a:r>
          </a:p>
        </p:txBody>
      </p:sp>
      <p:sp>
        <p:nvSpPr>
          <p:cNvPr id="3" name="Content Placeholder 2"/>
          <p:cNvSpPr>
            <a:spLocks noGrp="1"/>
          </p:cNvSpPr>
          <p:nvPr>
            <p:ph idx="1"/>
          </p:nvPr>
        </p:nvSpPr>
        <p:spPr>
          <a:xfrm>
            <a:off x="554156" y="2043597"/>
            <a:ext cx="5990392" cy="4351338"/>
          </a:xfrm>
        </p:spPr>
        <p:txBody>
          <a:bodyPr>
            <a:noAutofit/>
          </a:bodyPr>
          <a:lstStyle/>
          <a:p>
            <a:r>
              <a:rPr lang="en-GB" sz="2200" dirty="0"/>
              <a:t>For </a:t>
            </a:r>
            <a:r>
              <a:rPr lang="en-GB" sz="2200" b="1" dirty="0"/>
              <a:t>Rapid Prototyping design,</a:t>
            </a:r>
            <a:r>
              <a:rPr lang="en-GB" sz="2200" dirty="0"/>
              <a:t> the Marvel App., allows you individual or collaborative interactive prototype </a:t>
            </a:r>
            <a:r>
              <a:rPr lang="en-GB" sz="2200" dirty="0" err="1"/>
              <a:t>Mockup</a:t>
            </a:r>
            <a:r>
              <a:rPr lang="en-GB" sz="2200" dirty="0"/>
              <a:t> design.</a:t>
            </a:r>
          </a:p>
          <a:p>
            <a:r>
              <a:rPr lang="en-GB" sz="2200" kern="100" dirty="0">
                <a:effectLst/>
                <a:ea typeface="DengXian" panose="02010600030101010101" pitchFamily="2" charset="-122"/>
                <a:cs typeface="Times New Roman" panose="02020603050405020304" pitchFamily="18" charset="0"/>
              </a:rPr>
              <a:t>The Marvel App is a collaborative design platform that allows multiple users to work on projects together. Different roles can be assigned, permission level control, users can leave comments on designs, and client / customer / stakeholders can be given visibility to acquire feedback.</a:t>
            </a:r>
            <a:endParaRPr lang="en-GB" sz="2200" dirty="0"/>
          </a:p>
          <a:p>
            <a:r>
              <a:rPr lang="en-GB" sz="1800" dirty="0">
                <a:hlinkClick r:id="rId2"/>
              </a:rPr>
              <a:t>https://marvelapp.com</a:t>
            </a:r>
            <a:r>
              <a:rPr lang="en-GB" sz="1800" dirty="0"/>
              <a:t> </a:t>
            </a:r>
          </a:p>
          <a:p>
            <a:pPr lvl="1">
              <a:buFont typeface="Wingdings" panose="05000000000000000000" pitchFamily="2" charset="2"/>
              <a:buChar char="Ø"/>
            </a:pPr>
            <a:r>
              <a:rPr lang="en-GB" sz="1800" dirty="0"/>
              <a:t> Bg. </a:t>
            </a:r>
            <a:r>
              <a:rPr lang="en-GB" sz="1800" dirty="0">
                <a:hlinkClick r:id="rId3"/>
              </a:rPr>
              <a:t>Video Overview</a:t>
            </a:r>
            <a:r>
              <a:rPr lang="en-GB" sz="1800" dirty="0"/>
              <a:t>.</a:t>
            </a:r>
          </a:p>
        </p:txBody>
      </p:sp>
      <p:pic>
        <p:nvPicPr>
          <p:cNvPr id="6" name="Graphic 5" descr="Blueprint outline">
            <a:extLst>
              <a:ext uri="{FF2B5EF4-FFF2-40B4-BE49-F238E27FC236}">
                <a16:creationId xmlns:a16="http://schemas.microsoft.com/office/drawing/2014/main" id="{DC0E7B45-DBEB-46BD-9E4D-A95466C3D5B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709075" y="185531"/>
            <a:ext cx="1690663" cy="1690663"/>
          </a:xfrm>
          <a:prstGeom prst="rect">
            <a:avLst/>
          </a:prstGeom>
        </p:spPr>
      </p:pic>
      <p:pic>
        <p:nvPicPr>
          <p:cNvPr id="1026" name="Picture 2" descr="The all-in-one design platform powering creatives">
            <a:extLst>
              <a:ext uri="{FF2B5EF4-FFF2-40B4-BE49-F238E27FC236}">
                <a16:creationId xmlns:a16="http://schemas.microsoft.com/office/drawing/2014/main" id="{B0DE33F1-4765-490B-B067-E5067EAD54ED}"/>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24315" y="2335806"/>
            <a:ext cx="5453863" cy="40440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791690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7533" y="2147159"/>
            <a:ext cx="6530601" cy="5266927"/>
          </a:xfrm>
        </p:spPr>
        <p:txBody>
          <a:bodyPr>
            <a:noAutofit/>
          </a:bodyPr>
          <a:lstStyle/>
          <a:p>
            <a:pPr>
              <a:lnSpc>
                <a:spcPct val="100000"/>
              </a:lnSpc>
              <a:spcBef>
                <a:spcPts val="600"/>
              </a:spcBef>
            </a:pPr>
            <a:r>
              <a:rPr lang="en-GB" sz="2200" b="1" dirty="0"/>
              <a:t>Adobe XD (</a:t>
            </a:r>
            <a:r>
              <a:rPr lang="en-GB" sz="2200" dirty="0"/>
              <a:t>Adobe </a:t>
            </a:r>
            <a:r>
              <a:rPr lang="en-GB" sz="2200" dirty="0" err="1"/>
              <a:t>eXperience</a:t>
            </a:r>
            <a:r>
              <a:rPr lang="en-GB" sz="2200" dirty="0"/>
              <a:t> Design) is a vector-based UX User </a:t>
            </a:r>
            <a:r>
              <a:rPr lang="en-GB" sz="2200" dirty="0" err="1"/>
              <a:t>eXperience</a:t>
            </a:r>
            <a:r>
              <a:rPr lang="en-GB" sz="2200" dirty="0"/>
              <a:t> design tool.</a:t>
            </a:r>
          </a:p>
          <a:p>
            <a:pPr>
              <a:lnSpc>
                <a:spcPct val="100000"/>
              </a:lnSpc>
              <a:spcBef>
                <a:spcPts val="600"/>
              </a:spcBef>
            </a:pPr>
            <a:r>
              <a:rPr lang="en-GB" sz="2200" dirty="0"/>
              <a:t>Adobe XD allows you to create wireframes and click-through prototypes / </a:t>
            </a:r>
            <a:r>
              <a:rPr lang="en-GB" sz="2200" dirty="0" err="1"/>
              <a:t>mockups</a:t>
            </a:r>
            <a:r>
              <a:rPr lang="en-GB" sz="2200" dirty="0"/>
              <a:t>.</a:t>
            </a:r>
          </a:p>
          <a:p>
            <a:pPr>
              <a:lnSpc>
                <a:spcPct val="100000"/>
              </a:lnSpc>
              <a:spcBef>
                <a:spcPts val="600"/>
              </a:spcBef>
            </a:pPr>
            <a:r>
              <a:rPr lang="en-GB" sz="2200" dirty="0"/>
              <a:t>As a UWTSD student, you are able to use the Adobe Creative Cloud suite. including Adobe XD for </a:t>
            </a:r>
            <a:r>
              <a:rPr lang="en-GB" sz="2200" b="1" dirty="0"/>
              <a:t>free </a:t>
            </a:r>
            <a:r>
              <a:rPr lang="en-GB" sz="2200" dirty="0"/>
              <a:t>(</a:t>
            </a:r>
            <a:r>
              <a:rPr lang="en-GB" sz="2000" dirty="0">
                <a:hlinkClick r:id="rId3"/>
              </a:rPr>
              <a:t>click here). </a:t>
            </a:r>
            <a:endParaRPr lang="en-GB" sz="2000" dirty="0"/>
          </a:p>
          <a:p>
            <a:pPr marL="457200" lvl="1" indent="0">
              <a:lnSpc>
                <a:spcPct val="100000"/>
              </a:lnSpc>
              <a:spcBef>
                <a:spcPts val="600"/>
              </a:spcBef>
              <a:buNone/>
            </a:pPr>
            <a:r>
              <a:rPr lang="en-GB" sz="1800" b="1" dirty="0"/>
              <a:t>Bg. </a:t>
            </a:r>
            <a:r>
              <a:rPr lang="en-GB" sz="1800" dirty="0"/>
              <a:t>For more information click below for the:</a:t>
            </a:r>
          </a:p>
          <a:p>
            <a:pPr lvl="1">
              <a:lnSpc>
                <a:spcPct val="100000"/>
              </a:lnSpc>
              <a:spcBef>
                <a:spcPts val="600"/>
              </a:spcBef>
            </a:pPr>
            <a:r>
              <a:rPr lang="en-GB" sz="1800" dirty="0">
                <a:hlinkClick r:id="rId4"/>
              </a:rPr>
              <a:t>Adobe XD Homepage &amp; Overview</a:t>
            </a:r>
            <a:r>
              <a:rPr lang="en-GB" sz="1800" dirty="0"/>
              <a:t>.</a:t>
            </a:r>
          </a:p>
          <a:p>
            <a:pPr lvl="1">
              <a:lnSpc>
                <a:spcPct val="100000"/>
              </a:lnSpc>
              <a:spcBef>
                <a:spcPts val="600"/>
              </a:spcBef>
            </a:pPr>
            <a:r>
              <a:rPr lang="en-GB" sz="1800" dirty="0">
                <a:hlinkClick r:id="rId5"/>
              </a:rPr>
              <a:t>Adobe XD features</a:t>
            </a:r>
            <a:r>
              <a:rPr lang="en-GB" sz="1800" dirty="0"/>
              <a:t>.</a:t>
            </a:r>
          </a:p>
          <a:p>
            <a:pPr lvl="1">
              <a:lnSpc>
                <a:spcPct val="100000"/>
              </a:lnSpc>
              <a:spcBef>
                <a:spcPts val="600"/>
              </a:spcBef>
            </a:pPr>
            <a:r>
              <a:rPr lang="en-GB" sz="1800" dirty="0"/>
              <a:t>And here for </a:t>
            </a:r>
            <a:r>
              <a:rPr lang="en-GB" sz="1800" dirty="0">
                <a:hlinkClick r:id="rId6"/>
              </a:rPr>
              <a:t>Video overview and tutorials</a:t>
            </a:r>
            <a:r>
              <a:rPr lang="en-GB" sz="1800" dirty="0"/>
              <a:t>.</a:t>
            </a:r>
          </a:p>
        </p:txBody>
      </p:sp>
      <p:pic>
        <p:nvPicPr>
          <p:cNvPr id="8" name="Picture 7" descr="Icon&#10;&#10;Description automatically generated">
            <a:extLst>
              <a:ext uri="{FF2B5EF4-FFF2-40B4-BE49-F238E27FC236}">
                <a16:creationId xmlns:a16="http://schemas.microsoft.com/office/drawing/2014/main" id="{27A551AA-A15F-4F52-9252-2C4AC27D8F9F}"/>
              </a:ext>
            </a:extLst>
          </p:cNvPr>
          <p:cNvPicPr>
            <a:picLocks noChangeAspect="1"/>
          </p:cNvPicPr>
          <p:nvPr/>
        </p:nvPicPr>
        <p:blipFill rotWithShape="1">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t="3448" r="4" b="4099"/>
          <a:stretch/>
        </p:blipFill>
        <p:spPr>
          <a:xfrm>
            <a:off x="6994036" y="848407"/>
            <a:ext cx="2397514" cy="2161236"/>
          </a:xfrm>
          <a:custGeom>
            <a:avLst/>
            <a:gdLst/>
            <a:ahLst/>
            <a:cxnLst/>
            <a:rect l="l" t="t" r="r" b="b"/>
            <a:pathLst>
              <a:path w="2397514" h="2161236">
                <a:moveTo>
                  <a:pt x="684017" y="0"/>
                </a:moveTo>
                <a:cubicBezTo>
                  <a:pt x="1715801" y="0"/>
                  <a:pt x="1715801" y="0"/>
                  <a:pt x="1715801" y="0"/>
                </a:cubicBezTo>
                <a:cubicBezTo>
                  <a:pt x="1768004" y="0"/>
                  <a:pt x="1835562" y="37478"/>
                  <a:pt x="1863198" y="84326"/>
                </a:cubicBezTo>
                <a:cubicBezTo>
                  <a:pt x="2379089" y="993169"/>
                  <a:pt x="2379089" y="993169"/>
                  <a:pt x="2379089" y="993169"/>
                </a:cubicBezTo>
                <a:cubicBezTo>
                  <a:pt x="2403656" y="1043140"/>
                  <a:pt x="2403656" y="1118096"/>
                  <a:pt x="2379089" y="1168068"/>
                </a:cubicBezTo>
                <a:cubicBezTo>
                  <a:pt x="1863198" y="2076910"/>
                  <a:pt x="1863198" y="2076910"/>
                  <a:pt x="1863198" y="2076910"/>
                </a:cubicBezTo>
                <a:cubicBezTo>
                  <a:pt x="1835562" y="2123759"/>
                  <a:pt x="1768004" y="2161236"/>
                  <a:pt x="1715801" y="2161236"/>
                </a:cubicBezTo>
                <a:lnTo>
                  <a:pt x="684017" y="2161236"/>
                </a:lnTo>
                <a:cubicBezTo>
                  <a:pt x="628744" y="2161236"/>
                  <a:pt x="561187" y="2123759"/>
                  <a:pt x="536621" y="2076910"/>
                </a:cubicBezTo>
                <a:cubicBezTo>
                  <a:pt x="20729" y="1168068"/>
                  <a:pt x="20729" y="1168068"/>
                  <a:pt x="20729" y="1168068"/>
                </a:cubicBezTo>
                <a:cubicBezTo>
                  <a:pt x="-6909" y="1118096"/>
                  <a:pt x="-6909" y="1043140"/>
                  <a:pt x="20729" y="993169"/>
                </a:cubicBezTo>
                <a:cubicBezTo>
                  <a:pt x="536621" y="84326"/>
                  <a:pt x="536621" y="84326"/>
                  <a:pt x="536621" y="84326"/>
                </a:cubicBezTo>
                <a:cubicBezTo>
                  <a:pt x="561187" y="37478"/>
                  <a:pt x="628744" y="0"/>
                  <a:pt x="684017" y="0"/>
                </a:cubicBezTo>
                <a:close/>
              </a:path>
            </a:pathLst>
          </a:custGeom>
        </p:spPr>
      </p:pic>
      <p:pic>
        <p:nvPicPr>
          <p:cNvPr id="5" name="Picture 4" descr="Graphical user interface, application&#10;&#10;Description automatically generated">
            <a:extLst>
              <a:ext uri="{FF2B5EF4-FFF2-40B4-BE49-F238E27FC236}">
                <a16:creationId xmlns:a16="http://schemas.microsoft.com/office/drawing/2014/main" id="{E68C6E6D-5563-40D9-9CCF-F20C92765F82}"/>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11040" r="12751"/>
          <a:stretch/>
        </p:blipFill>
        <p:spPr>
          <a:xfrm>
            <a:off x="7559127" y="1478839"/>
            <a:ext cx="4473212" cy="3917965"/>
          </a:xfrm>
          <a:custGeom>
            <a:avLst/>
            <a:gdLst/>
            <a:ahLst/>
            <a:cxnLst/>
            <a:rect l="l" t="t" r="r" b="b"/>
            <a:pathLst>
              <a:path w="5249321" h="4597738">
                <a:moveTo>
                  <a:pt x="1937803" y="0"/>
                </a:moveTo>
                <a:lnTo>
                  <a:pt x="2075306" y="0"/>
                </a:lnTo>
                <a:cubicBezTo>
                  <a:pt x="3756720" y="0"/>
                  <a:pt x="3756720" y="0"/>
                  <a:pt x="3756720" y="0"/>
                </a:cubicBezTo>
                <a:cubicBezTo>
                  <a:pt x="3871017" y="0"/>
                  <a:pt x="4018934" y="79730"/>
                  <a:pt x="4079444" y="179392"/>
                </a:cubicBezTo>
                <a:cubicBezTo>
                  <a:pt x="5208980" y="2112834"/>
                  <a:pt x="5208980" y="2112834"/>
                  <a:pt x="5208980" y="2112834"/>
                </a:cubicBezTo>
                <a:cubicBezTo>
                  <a:pt x="5262769" y="2219140"/>
                  <a:pt x="5262769" y="2378598"/>
                  <a:pt x="5208980" y="2484906"/>
                </a:cubicBezTo>
                <a:cubicBezTo>
                  <a:pt x="4079444" y="4418346"/>
                  <a:pt x="4079444" y="4418346"/>
                  <a:pt x="4079444" y="4418346"/>
                </a:cubicBezTo>
                <a:cubicBezTo>
                  <a:pt x="4018934" y="4518010"/>
                  <a:pt x="3871017" y="4597738"/>
                  <a:pt x="3756720" y="4597738"/>
                </a:cubicBezTo>
                <a:lnTo>
                  <a:pt x="1497645" y="4597738"/>
                </a:lnTo>
                <a:cubicBezTo>
                  <a:pt x="1376624" y="4597738"/>
                  <a:pt x="1228709" y="4518010"/>
                  <a:pt x="1174922" y="4418346"/>
                </a:cubicBezTo>
                <a:cubicBezTo>
                  <a:pt x="45385" y="2484906"/>
                  <a:pt x="45385" y="2484906"/>
                  <a:pt x="45385" y="2484906"/>
                </a:cubicBezTo>
                <a:cubicBezTo>
                  <a:pt x="-15128" y="2378598"/>
                  <a:pt x="-15128" y="2219140"/>
                  <a:pt x="45385" y="2112834"/>
                </a:cubicBezTo>
                <a:cubicBezTo>
                  <a:pt x="115981" y="1991994"/>
                  <a:pt x="182165" y="1878706"/>
                  <a:pt x="244212" y="1772499"/>
                </a:cubicBezTo>
                <a:lnTo>
                  <a:pt x="329190" y="1627041"/>
                </a:lnTo>
                <a:lnTo>
                  <a:pt x="1398074" y="1627041"/>
                </a:lnTo>
                <a:cubicBezTo>
                  <a:pt x="1456729" y="1627041"/>
                  <a:pt x="1532637" y="1586126"/>
                  <a:pt x="1563690" y="1534980"/>
                </a:cubicBezTo>
                <a:cubicBezTo>
                  <a:pt x="1563690" y="1534980"/>
                  <a:pt x="1563690" y="1534980"/>
                  <a:pt x="2143347" y="542774"/>
                </a:cubicBezTo>
                <a:cubicBezTo>
                  <a:pt x="2170950" y="488219"/>
                  <a:pt x="2170950" y="406388"/>
                  <a:pt x="2143347" y="351833"/>
                </a:cubicBezTo>
                <a:cubicBezTo>
                  <a:pt x="2143347" y="351833"/>
                  <a:pt x="2143347" y="351833"/>
                  <a:pt x="1954987" y="29414"/>
                </a:cubicBezTo>
                <a:close/>
              </a:path>
            </a:pathLst>
          </a:custGeom>
        </p:spPr>
      </p:pic>
      <p:pic>
        <p:nvPicPr>
          <p:cNvPr id="11" name="Picture 10" descr="Graphical user interface, application&#10;&#10;Description automatically generated">
            <a:extLst>
              <a:ext uri="{FF2B5EF4-FFF2-40B4-BE49-F238E27FC236}">
                <a16:creationId xmlns:a16="http://schemas.microsoft.com/office/drawing/2014/main" id="{2668C55F-9E11-456A-ACB5-711F37C86705}"/>
              </a:ext>
            </a:extLst>
          </p:cNvPr>
          <p:cNvPicPr>
            <a:picLocks noChangeAspect="1"/>
          </p:cNvPicPr>
          <p:nvPr/>
        </p:nvPicPr>
        <p:blipFill rotWithShape="1">
          <a:blip r:embed="rId11" cstate="print">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l="26555" r="11046" b="2"/>
          <a:stretch/>
        </p:blipFill>
        <p:spPr>
          <a:xfrm>
            <a:off x="6340201" y="3434735"/>
            <a:ext cx="3392472" cy="3058140"/>
          </a:xfrm>
          <a:custGeom>
            <a:avLst/>
            <a:gdLst/>
            <a:ahLst/>
            <a:cxnLst/>
            <a:rect l="l" t="t" r="r" b="b"/>
            <a:pathLst>
              <a:path w="1792581" h="1615920">
                <a:moveTo>
                  <a:pt x="511427" y="0"/>
                </a:moveTo>
                <a:cubicBezTo>
                  <a:pt x="1282876" y="0"/>
                  <a:pt x="1282876" y="0"/>
                  <a:pt x="1282876" y="0"/>
                </a:cubicBezTo>
                <a:cubicBezTo>
                  <a:pt x="1321907" y="0"/>
                  <a:pt x="1372419" y="28022"/>
                  <a:pt x="1393082" y="63050"/>
                </a:cubicBezTo>
                <a:cubicBezTo>
                  <a:pt x="1778805" y="742576"/>
                  <a:pt x="1778805" y="742576"/>
                  <a:pt x="1778805" y="742576"/>
                </a:cubicBezTo>
                <a:cubicBezTo>
                  <a:pt x="1797173" y="779939"/>
                  <a:pt x="1797173" y="835982"/>
                  <a:pt x="1778805" y="873345"/>
                </a:cubicBezTo>
                <a:cubicBezTo>
                  <a:pt x="1393082" y="1552872"/>
                  <a:pt x="1393082" y="1552872"/>
                  <a:pt x="1393082" y="1552872"/>
                </a:cubicBezTo>
                <a:cubicBezTo>
                  <a:pt x="1372419" y="1587899"/>
                  <a:pt x="1321907" y="1615920"/>
                  <a:pt x="1282876" y="1615920"/>
                </a:cubicBezTo>
                <a:lnTo>
                  <a:pt x="511427" y="1615920"/>
                </a:lnTo>
                <a:cubicBezTo>
                  <a:pt x="470101" y="1615920"/>
                  <a:pt x="419590" y="1587899"/>
                  <a:pt x="401222" y="1552872"/>
                </a:cubicBezTo>
                <a:cubicBezTo>
                  <a:pt x="15498" y="873345"/>
                  <a:pt x="15498" y="873345"/>
                  <a:pt x="15498" y="873345"/>
                </a:cubicBezTo>
                <a:cubicBezTo>
                  <a:pt x="-5166" y="835982"/>
                  <a:pt x="-5166" y="779939"/>
                  <a:pt x="15498" y="742576"/>
                </a:cubicBezTo>
                <a:cubicBezTo>
                  <a:pt x="401222" y="63050"/>
                  <a:pt x="401222" y="63050"/>
                  <a:pt x="401222" y="63050"/>
                </a:cubicBezTo>
                <a:cubicBezTo>
                  <a:pt x="419590" y="28022"/>
                  <a:pt x="470101" y="0"/>
                  <a:pt x="511427" y="0"/>
                </a:cubicBezTo>
                <a:close/>
              </a:path>
            </a:pathLst>
          </a:custGeom>
        </p:spPr>
      </p:pic>
      <p:sp>
        <p:nvSpPr>
          <p:cNvPr id="6" name="TextBox 5">
            <a:extLst>
              <a:ext uri="{FF2B5EF4-FFF2-40B4-BE49-F238E27FC236}">
                <a16:creationId xmlns:a16="http://schemas.microsoft.com/office/drawing/2014/main" id="{1A911B9C-3C64-4520-8F8E-D7F70CE7FBC2}"/>
              </a:ext>
            </a:extLst>
          </p:cNvPr>
          <p:cNvSpPr txBox="1"/>
          <p:nvPr/>
        </p:nvSpPr>
        <p:spPr>
          <a:xfrm>
            <a:off x="9732673" y="6870700"/>
            <a:ext cx="2459327"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Avenir Next LT Pro"/>
                <a:ea typeface="+mn-ea"/>
                <a:cs typeface="+mn-cs"/>
                <a:hlinkClick r:id="rId10" tooltip="http://multimedia.uoc.edu/blogs/labeines/es/prototipat/adobe-experience-design-cc-per-a-prototipat-de-pagines-web-i-aplicacions/">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Avenir Next LT Pro"/>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Avenir Next LT Pro"/>
                <a:ea typeface="+mn-ea"/>
                <a:cs typeface="+mn-cs"/>
                <a:hlinkClick r:id="rId13" tooltip="https://creativecommons.org/licenses/by-nc-nd/3.0/">
                  <a:extLst>
                    <a:ext uri="{A12FA001-AC4F-418D-AE19-62706E023703}">
                      <ahyp:hlinkClr xmlns:ahyp="http://schemas.microsoft.com/office/drawing/2018/hyperlinkcolor" val="tx"/>
                    </a:ext>
                  </a:extLst>
                </a:hlinkClick>
              </a:rPr>
              <a:t>CC BY-NC-ND</a:t>
            </a:r>
            <a:endParaRPr kumimoji="0" lang="en-GB" sz="7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9" name="TextBox 8">
            <a:extLst>
              <a:ext uri="{FF2B5EF4-FFF2-40B4-BE49-F238E27FC236}">
                <a16:creationId xmlns:a16="http://schemas.microsoft.com/office/drawing/2014/main" id="{791E4216-0FD8-423E-ABE0-869AFD75C00C}"/>
              </a:ext>
            </a:extLst>
          </p:cNvPr>
          <p:cNvSpPr txBox="1"/>
          <p:nvPr/>
        </p:nvSpPr>
        <p:spPr>
          <a:xfrm>
            <a:off x="7279882" y="6870700"/>
            <a:ext cx="2440091"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Avenir Next LT Pro"/>
                <a:ea typeface="+mn-ea"/>
                <a:cs typeface="+mn-cs"/>
                <a:hlinkClick r:id="rId8" tooltip="https://namu.moe/w/Adobe">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Avenir Next LT Pro"/>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Avenir Next LT Pro"/>
                <a:ea typeface="+mn-ea"/>
                <a:cs typeface="+mn-cs"/>
                <a:hlinkClick r:id="rId14" tooltip="https://creativecommons.org/licenses/by-nc-sa/3.0/">
                  <a:extLst>
                    <a:ext uri="{A12FA001-AC4F-418D-AE19-62706E023703}">
                      <ahyp:hlinkClr xmlns:ahyp="http://schemas.microsoft.com/office/drawing/2018/hyperlinkcolor" val="tx"/>
                    </a:ext>
                  </a:extLst>
                </a:hlinkClick>
              </a:rPr>
              <a:t>CC BY-SA-NC</a:t>
            </a:r>
            <a:endParaRPr kumimoji="0" lang="en-GB" sz="7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2" name="TextBox 11">
            <a:extLst>
              <a:ext uri="{FF2B5EF4-FFF2-40B4-BE49-F238E27FC236}">
                <a16:creationId xmlns:a16="http://schemas.microsoft.com/office/drawing/2014/main" id="{B0F2BFFF-1459-489A-885E-E44F076EC5AE}"/>
              </a:ext>
            </a:extLst>
          </p:cNvPr>
          <p:cNvSpPr txBox="1"/>
          <p:nvPr/>
        </p:nvSpPr>
        <p:spPr>
          <a:xfrm>
            <a:off x="4807855" y="6870700"/>
            <a:ext cx="2459327"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Avenir Next LT Pro"/>
                <a:ea typeface="+mn-ea"/>
                <a:cs typeface="+mn-cs"/>
                <a:hlinkClick r:id="rId12" tooltip="https://vimeo.com/203837003">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Avenir Next LT Pro"/>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Avenir Next LT Pro"/>
                <a:ea typeface="+mn-ea"/>
                <a:cs typeface="+mn-cs"/>
                <a:hlinkClick r:id="rId13" tooltip="https://creativecommons.org/licenses/by-nc-nd/3.0/">
                  <a:extLst>
                    <a:ext uri="{A12FA001-AC4F-418D-AE19-62706E023703}">
                      <ahyp:hlinkClr xmlns:ahyp="http://schemas.microsoft.com/office/drawing/2018/hyperlinkcolor" val="tx"/>
                    </a:ext>
                  </a:extLst>
                </a:hlinkClick>
              </a:rPr>
              <a:t>CC BY-NC-ND</a:t>
            </a:r>
            <a:endParaRPr kumimoji="0" lang="en-GB" sz="700" b="0" i="0" u="none" strike="noStrike" kern="1200" cap="none" spc="0" normalizeH="0" baseline="0" noProof="0">
              <a:ln>
                <a:noFill/>
              </a:ln>
              <a:solidFill>
                <a:srgbClr val="FFFFFF"/>
              </a:solidFill>
              <a:effectLst/>
              <a:uLnTx/>
              <a:uFillTx/>
              <a:latin typeface="Avenir Next LT Pro"/>
              <a:ea typeface="+mn-ea"/>
              <a:cs typeface="+mn-cs"/>
            </a:endParaRPr>
          </a:p>
        </p:txBody>
      </p:sp>
      <p:sp>
        <p:nvSpPr>
          <p:cNvPr id="14" name="Title 13">
            <a:extLst>
              <a:ext uri="{FF2B5EF4-FFF2-40B4-BE49-F238E27FC236}">
                <a16:creationId xmlns:a16="http://schemas.microsoft.com/office/drawing/2014/main" id="{A808DDCF-8AA0-47BA-8145-4D2B0376BCB5}"/>
              </a:ext>
            </a:extLst>
          </p:cNvPr>
          <p:cNvSpPr>
            <a:spLocks noGrp="1"/>
          </p:cNvSpPr>
          <p:nvPr>
            <p:ph type="title"/>
          </p:nvPr>
        </p:nvSpPr>
        <p:spPr>
          <a:xfrm>
            <a:off x="779718" y="626063"/>
            <a:ext cx="10515600" cy="967755"/>
          </a:xfrm>
        </p:spPr>
        <p:txBody>
          <a:bodyPr/>
          <a:lstStyle/>
          <a:p>
            <a:r>
              <a:rPr lang="en-GB" b="1" u="sng" dirty="0"/>
              <a:t>Adobe </a:t>
            </a:r>
            <a:r>
              <a:rPr lang="en-GB" b="1" u="sng" dirty="0" err="1"/>
              <a:t>Xd</a:t>
            </a:r>
            <a:endParaRPr lang="en-GB" b="1" u="sng" dirty="0"/>
          </a:p>
        </p:txBody>
      </p:sp>
      <p:pic>
        <p:nvPicPr>
          <p:cNvPr id="19" name="Graphic 18" descr="Ui Ux outline">
            <a:extLst>
              <a:ext uri="{FF2B5EF4-FFF2-40B4-BE49-F238E27FC236}">
                <a16:creationId xmlns:a16="http://schemas.microsoft.com/office/drawing/2014/main" id="{70A0DCC4-0723-4574-8D55-0A9362639F90}"/>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p:blipFill>
        <p:spPr>
          <a:xfrm>
            <a:off x="9595664" y="199916"/>
            <a:ext cx="1609006" cy="1609006"/>
          </a:xfrm>
          <a:prstGeom prst="rect">
            <a:avLst/>
          </a:prstGeom>
        </p:spPr>
      </p:pic>
    </p:spTree>
    <p:extLst>
      <p:ext uri="{BB962C8B-B14F-4D97-AF65-F5344CB8AC3E}">
        <p14:creationId xmlns:p14="http://schemas.microsoft.com/office/powerpoint/2010/main" val="360012402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ack and white logo&#10;&#10;Description automatically generated">
            <a:extLst>
              <a:ext uri="{FF2B5EF4-FFF2-40B4-BE49-F238E27FC236}">
                <a16:creationId xmlns:a16="http://schemas.microsoft.com/office/drawing/2014/main" id="{0B5619A3-76DE-E270-F92C-F8CF4EAF6A1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207" t="24304" r="15491" b="32873"/>
          <a:stretch/>
        </p:blipFill>
        <p:spPr>
          <a:xfrm>
            <a:off x="892313" y="361473"/>
            <a:ext cx="3498151" cy="1420994"/>
          </a:xfrm>
          <a:prstGeom prst="rect">
            <a:avLst/>
          </a:prstGeom>
        </p:spPr>
      </p:pic>
      <p:sp>
        <p:nvSpPr>
          <p:cNvPr id="6" name="TextBox 5">
            <a:extLst>
              <a:ext uri="{FF2B5EF4-FFF2-40B4-BE49-F238E27FC236}">
                <a16:creationId xmlns:a16="http://schemas.microsoft.com/office/drawing/2014/main" id="{5E76FE09-A207-0C89-9EAA-8EBC74A088E1}"/>
              </a:ext>
            </a:extLst>
          </p:cNvPr>
          <p:cNvSpPr txBox="1"/>
          <p:nvPr/>
        </p:nvSpPr>
        <p:spPr>
          <a:xfrm>
            <a:off x="3380947" y="7673651"/>
            <a:ext cx="8004864" cy="230832"/>
          </a:xfrm>
          <a:prstGeom prst="rect">
            <a:avLst/>
          </a:prstGeom>
          <a:noFill/>
        </p:spPr>
        <p:txBody>
          <a:bodyPr wrap="square" rtlCol="0">
            <a:spAutoFit/>
          </a:bodyPr>
          <a:lstStyle/>
          <a:p>
            <a:r>
              <a:rPr lang="en-GB" sz="900">
                <a:hlinkClick r:id="rId3" tooltip="https://dev.twsiyuan.com/2016/12/script-guids-remapping-in-unity.html"/>
              </a:rPr>
              <a:t>This Photo</a:t>
            </a:r>
            <a:r>
              <a:rPr lang="en-GB" sz="900"/>
              <a:t> by Unknown Author is licensed under </a:t>
            </a:r>
            <a:r>
              <a:rPr lang="en-GB" sz="900">
                <a:hlinkClick r:id="rId4" tooltip="https://creativecommons.org/licenses/by-sa/3.0/"/>
              </a:rPr>
              <a:t>CC BY-SA</a:t>
            </a:r>
            <a:endParaRPr lang="en-GB" sz="900"/>
          </a:p>
        </p:txBody>
      </p:sp>
      <p:pic>
        <p:nvPicPr>
          <p:cNvPr id="10" name="Picture 9" descr="A computer screen shot of a room&#10;&#10;Description automatically generated">
            <a:extLst>
              <a:ext uri="{FF2B5EF4-FFF2-40B4-BE49-F238E27FC236}">
                <a16:creationId xmlns:a16="http://schemas.microsoft.com/office/drawing/2014/main" id="{4537DB83-4059-58F5-8E8B-74A596D340A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041341" y="220518"/>
            <a:ext cx="3873119" cy="2380703"/>
          </a:xfrm>
          <a:prstGeom prst="rect">
            <a:avLst/>
          </a:prstGeom>
        </p:spPr>
      </p:pic>
      <p:sp>
        <p:nvSpPr>
          <p:cNvPr id="11" name="TextBox 10">
            <a:extLst>
              <a:ext uri="{FF2B5EF4-FFF2-40B4-BE49-F238E27FC236}">
                <a16:creationId xmlns:a16="http://schemas.microsoft.com/office/drawing/2014/main" id="{45FDC227-C592-B685-52B8-0A5753515FA7}"/>
              </a:ext>
            </a:extLst>
          </p:cNvPr>
          <p:cNvSpPr txBox="1"/>
          <p:nvPr/>
        </p:nvSpPr>
        <p:spPr>
          <a:xfrm>
            <a:off x="3287806" y="7823651"/>
            <a:ext cx="8684685" cy="230832"/>
          </a:xfrm>
          <a:prstGeom prst="rect">
            <a:avLst/>
          </a:prstGeom>
          <a:noFill/>
        </p:spPr>
        <p:txBody>
          <a:bodyPr wrap="square" rtlCol="0">
            <a:spAutoFit/>
          </a:bodyPr>
          <a:lstStyle/>
          <a:p>
            <a:r>
              <a:rPr lang="en-GB" sz="900">
                <a:hlinkClick r:id="rId6" tooltip="https://www.unseen64.net/articles/cross-platform-game-engines/"/>
              </a:rPr>
              <a:t>This Photo</a:t>
            </a:r>
            <a:r>
              <a:rPr lang="en-GB" sz="900"/>
              <a:t> by Unknown Author is licensed under </a:t>
            </a:r>
            <a:r>
              <a:rPr lang="en-GB" sz="900">
                <a:hlinkClick r:id="rId4" tooltip="https://creativecommons.org/licenses/by-sa/3.0/"/>
              </a:rPr>
              <a:t>CC BY-SA</a:t>
            </a:r>
            <a:endParaRPr lang="en-GB" sz="900"/>
          </a:p>
        </p:txBody>
      </p:sp>
      <p:sp>
        <p:nvSpPr>
          <p:cNvPr id="3" name="Content Placeholder 2">
            <a:extLst>
              <a:ext uri="{FF2B5EF4-FFF2-40B4-BE49-F238E27FC236}">
                <a16:creationId xmlns:a16="http://schemas.microsoft.com/office/drawing/2014/main" id="{5DF40F86-DEDE-CC13-2229-C6DD7EFF5EAB}"/>
              </a:ext>
            </a:extLst>
          </p:cNvPr>
          <p:cNvSpPr>
            <a:spLocks noGrp="1"/>
          </p:cNvSpPr>
          <p:nvPr>
            <p:ph idx="1"/>
          </p:nvPr>
        </p:nvSpPr>
        <p:spPr>
          <a:xfrm>
            <a:off x="559927" y="2238673"/>
            <a:ext cx="11354533" cy="4257854"/>
          </a:xfrm>
          <a:solidFill>
            <a:schemeClr val="bg1">
              <a:alpha val="80000"/>
            </a:schemeClr>
          </a:solidFill>
        </p:spPr>
        <p:txBody>
          <a:bodyPr>
            <a:noAutofit/>
          </a:bodyPr>
          <a:lstStyle/>
          <a:p>
            <a:pPr>
              <a:lnSpc>
                <a:spcPct val="100000"/>
              </a:lnSpc>
              <a:spcBef>
                <a:spcPts val="600"/>
              </a:spcBef>
            </a:pPr>
            <a:r>
              <a:rPr lang="en-GB" sz="2000" b="1" kern="100" dirty="0">
                <a:effectLst/>
                <a:ea typeface="DengXian" panose="02010600030101010101" pitchFamily="2" charset="-122"/>
                <a:cs typeface="Times New Roman" panose="02020603050405020304" pitchFamily="18" charset="0"/>
              </a:rPr>
              <a:t>Unity</a:t>
            </a:r>
            <a:r>
              <a:rPr lang="en-GB" sz="2000" kern="100" dirty="0">
                <a:effectLst/>
                <a:ea typeface="DengXian" panose="02010600030101010101" pitchFamily="2" charset="-122"/>
                <a:cs typeface="Times New Roman" panose="02020603050405020304" pitchFamily="18" charset="0"/>
              </a:rPr>
              <a:t> (by </a:t>
            </a:r>
            <a:r>
              <a:rPr lang="en-GB" sz="2000" b="0" i="0" dirty="0">
                <a:effectLst/>
              </a:rPr>
              <a:t>Unity Technologies) </a:t>
            </a:r>
            <a:r>
              <a:rPr lang="en-GB" sz="2000" kern="100" dirty="0">
                <a:effectLst/>
                <a:ea typeface="DengXian" panose="02010600030101010101" pitchFamily="2" charset="-122"/>
                <a:cs typeface="Times New Roman" panose="02020603050405020304" pitchFamily="18" charset="0"/>
              </a:rPr>
              <a:t>is software that allows users to create interactive, real-time 2D and 3D content. It is typically used by game developers, but also by architects, filmmakers, and automotive designers.</a:t>
            </a:r>
          </a:p>
          <a:p>
            <a:pPr>
              <a:lnSpc>
                <a:spcPct val="100000"/>
              </a:lnSpc>
              <a:spcBef>
                <a:spcPts val="600"/>
              </a:spcBef>
            </a:pPr>
            <a:r>
              <a:rPr lang="en-GB" sz="2000" kern="100" dirty="0">
                <a:effectLst/>
                <a:ea typeface="DengXian" panose="02010600030101010101" pitchFamily="2" charset="-122"/>
                <a:cs typeface="Times New Roman" panose="02020603050405020304" pitchFamily="18" charset="0"/>
              </a:rPr>
              <a:t>Unity allows for </a:t>
            </a:r>
            <a:r>
              <a:rPr lang="en-GB" sz="2000" b="1" kern="100" dirty="0">
                <a:effectLst/>
                <a:ea typeface="DengXian" panose="02010600030101010101" pitchFamily="2" charset="-122"/>
                <a:cs typeface="Times New Roman" panose="02020603050405020304" pitchFamily="18" charset="0"/>
              </a:rPr>
              <a:t>Rapid prototyping</a:t>
            </a:r>
            <a:r>
              <a:rPr lang="en-GB" sz="2000" kern="100" dirty="0">
                <a:effectLst/>
                <a:ea typeface="DengXian" panose="02010600030101010101" pitchFamily="2" charset="-122"/>
                <a:cs typeface="Times New Roman" panose="02020603050405020304" pitchFamily="18" charset="0"/>
              </a:rPr>
              <a:t>, allowing users to create, update and iterate their designs.</a:t>
            </a:r>
          </a:p>
          <a:p>
            <a:pPr>
              <a:lnSpc>
                <a:spcPct val="100000"/>
              </a:lnSpc>
              <a:spcBef>
                <a:spcPts val="600"/>
              </a:spcBef>
            </a:pPr>
            <a:r>
              <a:rPr lang="en-GB" sz="2000" kern="100" dirty="0">
                <a:effectLst/>
                <a:ea typeface="DengXian" panose="02010600030101010101" pitchFamily="2" charset="-122"/>
                <a:cs typeface="Times New Roman" panose="02020603050405020304" pitchFamily="18" charset="0"/>
              </a:rPr>
              <a:t>Unity allows team collaboration through features such as </a:t>
            </a:r>
            <a:r>
              <a:rPr lang="en-GB" sz="2000" b="1" kern="100" dirty="0">
                <a:effectLst/>
                <a:ea typeface="DengXian" panose="02010600030101010101" pitchFamily="2" charset="-122"/>
                <a:cs typeface="Times New Roman" panose="02020603050405020304" pitchFamily="18" charset="0"/>
              </a:rPr>
              <a:t>Unity Collaborate </a:t>
            </a:r>
            <a:r>
              <a:rPr lang="en-GB" sz="2000" kern="100" dirty="0">
                <a:effectLst/>
                <a:ea typeface="DengXian" panose="02010600030101010101" pitchFamily="2" charset="-122"/>
                <a:cs typeface="Times New Roman" panose="02020603050405020304" pitchFamily="18" charset="0"/>
              </a:rPr>
              <a:t>and </a:t>
            </a:r>
            <a:r>
              <a:rPr lang="en-GB" sz="2000" b="1" kern="100" dirty="0">
                <a:effectLst/>
                <a:ea typeface="DengXian" panose="02010600030101010101" pitchFamily="2" charset="-122"/>
                <a:cs typeface="Times New Roman" panose="02020603050405020304" pitchFamily="18" charset="0"/>
              </a:rPr>
              <a:t>Unity Hub</a:t>
            </a:r>
            <a:r>
              <a:rPr lang="en-GB" sz="2000" kern="100" dirty="0">
                <a:effectLst/>
                <a:ea typeface="DengXian" panose="02010600030101010101" pitchFamily="2" charset="-122"/>
                <a:cs typeface="Times New Roman" panose="02020603050405020304" pitchFamily="18" charset="0"/>
              </a:rPr>
              <a:t>.</a:t>
            </a:r>
          </a:p>
          <a:p>
            <a:pPr marL="0" indent="0">
              <a:lnSpc>
                <a:spcPct val="100000"/>
              </a:lnSpc>
              <a:spcBef>
                <a:spcPts val="600"/>
              </a:spcBef>
              <a:buNone/>
            </a:pPr>
            <a:r>
              <a:rPr lang="en-GB" sz="2000" b="1" kern="100" dirty="0">
                <a:effectLst/>
                <a:ea typeface="DengXian" panose="02010600030101010101" pitchFamily="2" charset="-122"/>
                <a:cs typeface="Times New Roman" panose="02020603050405020304" pitchFamily="18" charset="0"/>
              </a:rPr>
              <a:t>Bg. Collaboration features:</a:t>
            </a:r>
          </a:p>
          <a:p>
            <a:pPr>
              <a:lnSpc>
                <a:spcPct val="100000"/>
              </a:lnSpc>
              <a:spcBef>
                <a:spcPts val="600"/>
              </a:spcBef>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Unity Collaborate: </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A cloud-based tool that allows teams of up to 10 people to work together on a Unity project. It tracks changes made by each team member. It also allows users to restore files or the entire project to an earlier version. </a:t>
            </a:r>
          </a:p>
          <a:p>
            <a:pPr>
              <a:lnSpc>
                <a:spcPct val="100000"/>
              </a:lnSpc>
              <a:spcBef>
                <a:spcPts val="600"/>
              </a:spcBef>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Unity Hub: </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A tool that allows users to manage Unity projects, share and collaborate with their team. </a:t>
            </a:r>
          </a:p>
          <a:p>
            <a:pPr>
              <a:lnSpc>
                <a:spcPct val="100000"/>
              </a:lnSpc>
              <a:spcBef>
                <a:spcPts val="600"/>
              </a:spcBef>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Unity Version Control: </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A tool that allows users to invite team members to their project, add new users, resend invitations, and set permissions. </a:t>
            </a:r>
          </a:p>
          <a:p>
            <a:pPr>
              <a:lnSpc>
                <a:spcPct val="100000"/>
              </a:lnSpc>
              <a:spcBef>
                <a:spcPts val="600"/>
              </a:spcBef>
            </a:pPr>
            <a:r>
              <a:rPr lang="en-GB" sz="1600" b="1" kern="100" dirty="0">
                <a:effectLst/>
                <a:latin typeface="Aptos" panose="020B0004020202020204" pitchFamily="34" charset="0"/>
                <a:ea typeface="DengXian" panose="02010600030101010101" pitchFamily="2" charset="-122"/>
                <a:cs typeface="Times New Roman" panose="02020603050405020304" pitchFamily="18" charset="0"/>
              </a:rPr>
              <a:t>Digital Asset Management (DAM) tools: </a:t>
            </a:r>
            <a:r>
              <a:rPr lang="en-GB" sz="1600" kern="100" dirty="0">
                <a:effectLst/>
                <a:latin typeface="Aptos" panose="020B0004020202020204" pitchFamily="34" charset="0"/>
                <a:ea typeface="DengXian" panose="02010600030101010101" pitchFamily="2" charset="-122"/>
                <a:cs typeface="Times New Roman" panose="02020603050405020304" pitchFamily="18" charset="0"/>
              </a:rPr>
              <a:t>Tools that store and track different revisions of art assets, allowing users to easily identify differences and decide when to overwrite existing files.</a:t>
            </a:r>
          </a:p>
        </p:txBody>
      </p:sp>
    </p:spTree>
    <p:extLst>
      <p:ext uri="{BB962C8B-B14F-4D97-AF65-F5344CB8AC3E}">
        <p14:creationId xmlns:p14="http://schemas.microsoft.com/office/powerpoint/2010/main" val="209779421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C1B93-D8D5-A7C2-AF03-3C9A67412952}"/>
              </a:ext>
            </a:extLst>
          </p:cNvPr>
          <p:cNvSpPr>
            <a:spLocks noGrp="1"/>
          </p:cNvSpPr>
          <p:nvPr>
            <p:ph type="title"/>
          </p:nvPr>
        </p:nvSpPr>
        <p:spPr>
          <a:xfrm>
            <a:off x="930038" y="565791"/>
            <a:ext cx="10168128" cy="1179576"/>
          </a:xfrm>
        </p:spPr>
        <p:txBody>
          <a:bodyPr>
            <a:normAutofit/>
          </a:bodyPr>
          <a:lstStyle/>
          <a:p>
            <a:r>
              <a:rPr lang="en-GB" sz="4800" dirty="0"/>
              <a:t>Maya</a:t>
            </a:r>
          </a:p>
        </p:txBody>
      </p:sp>
      <p:pic>
        <p:nvPicPr>
          <p:cNvPr id="7" name="Content Placeholder 4">
            <a:extLst>
              <a:ext uri="{FF2B5EF4-FFF2-40B4-BE49-F238E27FC236}">
                <a16:creationId xmlns:a16="http://schemas.microsoft.com/office/drawing/2014/main" id="{70AB939E-DC6F-E0DD-E532-88FA6C3E495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49538" y="213556"/>
            <a:ext cx="6716567" cy="3694112"/>
          </a:xfrm>
          <a:prstGeom prst="rect">
            <a:avLst/>
          </a:prstGeom>
        </p:spPr>
      </p:pic>
      <p:sp>
        <p:nvSpPr>
          <p:cNvPr id="8" name="TextBox 7">
            <a:extLst>
              <a:ext uri="{FF2B5EF4-FFF2-40B4-BE49-F238E27FC236}">
                <a16:creationId xmlns:a16="http://schemas.microsoft.com/office/drawing/2014/main" id="{D5481AF7-05F7-A2F7-7F77-FC9CD2CFEFDB}"/>
              </a:ext>
            </a:extLst>
          </p:cNvPr>
          <p:cNvSpPr txBox="1"/>
          <p:nvPr/>
        </p:nvSpPr>
        <p:spPr>
          <a:xfrm>
            <a:off x="9861374" y="3892355"/>
            <a:ext cx="2204731" cy="184666"/>
          </a:xfrm>
          <a:prstGeom prst="rect">
            <a:avLst/>
          </a:prstGeom>
          <a:noFill/>
        </p:spPr>
        <p:txBody>
          <a:bodyPr wrap="square" rtlCol="0">
            <a:spAutoFit/>
          </a:bodyPr>
          <a:lstStyle/>
          <a:p>
            <a:r>
              <a:rPr lang="en-GB" sz="600" dirty="0">
                <a:hlinkClick r:id="rId3" tooltip="https://bulungsoftware.blogspot.com/2014/10/autodesk-maya-2016-full.html"/>
              </a:rPr>
              <a:t>This Photo</a:t>
            </a:r>
            <a:r>
              <a:rPr lang="en-GB" sz="600" dirty="0"/>
              <a:t> by Unknown Author is licensed under </a:t>
            </a:r>
            <a:r>
              <a:rPr lang="en-GB" sz="600" dirty="0">
                <a:hlinkClick r:id="rId4" tooltip="https://creativecommons.org/licenses/by/3.0/"/>
              </a:rPr>
              <a:t>CC BY</a:t>
            </a:r>
            <a:endParaRPr lang="en-GB" sz="600" dirty="0"/>
          </a:p>
        </p:txBody>
      </p:sp>
      <p:sp>
        <p:nvSpPr>
          <p:cNvPr id="3" name="Content Placeholder 2">
            <a:extLst>
              <a:ext uri="{FF2B5EF4-FFF2-40B4-BE49-F238E27FC236}">
                <a16:creationId xmlns:a16="http://schemas.microsoft.com/office/drawing/2014/main" id="{5DF40F86-DEDE-CC13-2229-C6DD7EFF5EAB}"/>
              </a:ext>
            </a:extLst>
          </p:cNvPr>
          <p:cNvSpPr>
            <a:spLocks noGrp="1"/>
          </p:cNvSpPr>
          <p:nvPr>
            <p:ph idx="1"/>
          </p:nvPr>
        </p:nvSpPr>
        <p:spPr>
          <a:xfrm>
            <a:off x="519220" y="2386590"/>
            <a:ext cx="7306189" cy="4257854"/>
          </a:xfrm>
          <a:solidFill>
            <a:schemeClr val="bg1">
              <a:alpha val="80000"/>
            </a:schemeClr>
          </a:solidFill>
        </p:spPr>
        <p:txBody>
          <a:bodyPr>
            <a:noAutofit/>
          </a:bodyPr>
          <a:lstStyle/>
          <a:p>
            <a:pPr>
              <a:lnSpc>
                <a:spcPct val="100000"/>
              </a:lnSpc>
              <a:spcBef>
                <a:spcPts val="600"/>
              </a:spcBef>
            </a:pPr>
            <a:r>
              <a:rPr lang="en-GB" sz="2400" b="1" kern="100" dirty="0">
                <a:effectLst/>
                <a:ea typeface="DengXian" panose="02010600030101010101" pitchFamily="2" charset="-122"/>
                <a:cs typeface="Times New Roman" panose="02020603050405020304" pitchFamily="18" charset="0"/>
              </a:rPr>
              <a:t>Autodesk Maya</a:t>
            </a:r>
            <a:r>
              <a:rPr lang="en-GB" sz="2400" kern="100" dirty="0">
                <a:effectLst/>
                <a:ea typeface="DengXian" panose="02010600030101010101" pitchFamily="2" charset="-122"/>
                <a:cs typeface="Times New Roman" panose="02020603050405020304" pitchFamily="18" charset="0"/>
              </a:rPr>
              <a:t> is a </a:t>
            </a:r>
            <a:r>
              <a:rPr lang="en-GB" sz="2400" b="1" kern="100" dirty="0">
                <a:effectLst/>
                <a:ea typeface="DengXian" panose="02010600030101010101" pitchFamily="2" charset="-122"/>
                <a:cs typeface="Times New Roman" panose="02020603050405020304" pitchFamily="18" charset="0"/>
              </a:rPr>
              <a:t>3D computer graphics software</a:t>
            </a:r>
            <a:r>
              <a:rPr lang="en-GB" sz="2400" kern="100" dirty="0">
                <a:effectLst/>
                <a:ea typeface="DengXian" panose="02010600030101010101" pitchFamily="2" charset="-122"/>
                <a:cs typeface="Times New Roman" panose="02020603050405020304" pitchFamily="18" charset="0"/>
              </a:rPr>
              <a:t> used for creating 3D animations, models, and simulations and rendering. </a:t>
            </a:r>
          </a:p>
          <a:p>
            <a:pPr>
              <a:lnSpc>
                <a:spcPct val="100000"/>
              </a:lnSpc>
              <a:spcBef>
                <a:spcPts val="600"/>
              </a:spcBef>
            </a:pPr>
            <a:r>
              <a:rPr lang="en-GB" sz="2400" kern="100" dirty="0">
                <a:effectLst/>
                <a:ea typeface="DengXian" panose="02010600030101010101" pitchFamily="2" charset="-122"/>
                <a:cs typeface="Times New Roman" panose="02020603050405020304" pitchFamily="18" charset="0"/>
              </a:rPr>
              <a:t>Widely used in the entertainment, architecture, and product design industries.</a:t>
            </a:r>
          </a:p>
          <a:p>
            <a:pPr>
              <a:lnSpc>
                <a:spcPct val="100000"/>
              </a:lnSpc>
              <a:spcBef>
                <a:spcPts val="600"/>
              </a:spcBef>
            </a:pPr>
            <a:r>
              <a:rPr lang="en-GB" sz="2400" kern="100" dirty="0">
                <a:effectLst/>
                <a:ea typeface="DengXian" panose="02010600030101010101" pitchFamily="2" charset="-122"/>
                <a:cs typeface="Times New Roman" panose="02020603050405020304" pitchFamily="18" charset="0"/>
              </a:rPr>
              <a:t>Maya has some collaboration features such as the </a:t>
            </a:r>
            <a:r>
              <a:rPr lang="en-GB" sz="2400" b="1" kern="100" dirty="0">
                <a:effectLst/>
                <a:ea typeface="DengXian" panose="02010600030101010101" pitchFamily="2" charset="-122"/>
                <a:cs typeface="Times New Roman" panose="02020603050405020304" pitchFamily="18" charset="0"/>
              </a:rPr>
              <a:t>reference editor feature </a:t>
            </a:r>
            <a:r>
              <a:rPr lang="en-GB" sz="2400" kern="100" dirty="0">
                <a:effectLst/>
                <a:ea typeface="DengXian" panose="02010600030101010101" pitchFamily="2" charset="-122"/>
                <a:cs typeface="Times New Roman" panose="02020603050405020304" pitchFamily="18" charset="0"/>
              </a:rPr>
              <a:t>that allows project files and assets to be shared to allow collaboration. Allowing multiple users to work on different sections simultaneously.</a:t>
            </a:r>
          </a:p>
        </p:txBody>
      </p:sp>
    </p:spTree>
    <p:extLst>
      <p:ext uri="{BB962C8B-B14F-4D97-AF65-F5344CB8AC3E}">
        <p14:creationId xmlns:p14="http://schemas.microsoft.com/office/powerpoint/2010/main" val="100499836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EEAA0F54-9628-FB1B-1772-CECF3FBBB8DB}"/>
              </a:ext>
            </a:extLst>
          </p:cNvPr>
          <p:cNvSpPr txBox="1">
            <a:spLocks/>
          </p:cNvSpPr>
          <p:nvPr/>
        </p:nvSpPr>
        <p:spPr>
          <a:xfrm>
            <a:off x="1010195" y="1234440"/>
            <a:ext cx="10369296" cy="5623560"/>
          </a:xfrm>
          <a:prstGeom prst="rect">
            <a:avLst/>
          </a:prstGeom>
        </p:spPr>
        <p:txBody>
          <a:bodyPr>
            <a:normAutofit fontScale="92500" lnSpcReduction="10000"/>
          </a:bodyPr>
          <a:lst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ctr">
              <a:lnSpc>
                <a:spcPct val="120000"/>
              </a:lnSpc>
              <a:spcBef>
                <a:spcPts val="0"/>
              </a:spcBef>
            </a:pPr>
            <a:r>
              <a:rPr lang="en-US" sz="2400" b="1" dirty="0"/>
              <a:t>Blender</a:t>
            </a:r>
            <a:r>
              <a:rPr lang="en-US" sz="2400" dirty="0"/>
              <a:t> is a free </a:t>
            </a:r>
            <a:r>
              <a:rPr lang="en-US" sz="2400" b="1" dirty="0"/>
              <a:t>open-source 3D computer graphics software </a:t>
            </a:r>
            <a:r>
              <a:rPr lang="en-US" sz="2400" dirty="0"/>
              <a:t>tool.</a:t>
            </a:r>
          </a:p>
          <a:p>
            <a:pPr fontAlgn="ctr">
              <a:lnSpc>
                <a:spcPct val="120000"/>
              </a:lnSpc>
              <a:spcBef>
                <a:spcPts val="0"/>
              </a:spcBef>
            </a:pPr>
            <a:r>
              <a:rPr lang="en-US" sz="2400" dirty="0"/>
              <a:t>It runs on Windows, Mac, Linux, BSD and other OSs. </a:t>
            </a:r>
          </a:p>
          <a:p>
            <a:pPr fontAlgn="ctr">
              <a:lnSpc>
                <a:spcPct val="120000"/>
              </a:lnSpc>
              <a:spcBef>
                <a:spcPts val="0"/>
              </a:spcBef>
            </a:pPr>
            <a:r>
              <a:rPr lang="en-US" sz="2400" dirty="0"/>
              <a:t>It’s used for creating animation, animated films, visual effects, art, 3D-printed models,, interactive 3D applications, and virtual reality.</a:t>
            </a:r>
            <a:endParaRPr lang="en-US" sz="2400" dirty="0">
              <a:solidFill>
                <a:srgbClr val="001D35"/>
              </a:solidFill>
            </a:endParaRPr>
          </a:p>
          <a:p>
            <a:pPr fontAlgn="ctr">
              <a:lnSpc>
                <a:spcPct val="120000"/>
              </a:lnSpc>
              <a:spcBef>
                <a:spcPts val="0"/>
              </a:spcBef>
            </a:pPr>
            <a:r>
              <a:rPr lang="en-US" sz="2400" b="1" dirty="0">
                <a:solidFill>
                  <a:srgbClr val="001D35"/>
                </a:solidFill>
                <a:highlight>
                  <a:srgbClr val="FFFF00"/>
                </a:highlight>
              </a:rPr>
              <a:t>Blender has some collaboration features</a:t>
            </a:r>
            <a:r>
              <a:rPr lang="en-US" sz="2400" dirty="0">
                <a:solidFill>
                  <a:srgbClr val="001D35"/>
                </a:solidFill>
              </a:rPr>
              <a:t>, such as: </a:t>
            </a:r>
          </a:p>
          <a:p>
            <a:pPr fontAlgn="ctr">
              <a:lnSpc>
                <a:spcPct val="120000"/>
              </a:lnSpc>
              <a:spcBef>
                <a:spcPts val="0"/>
              </a:spcBef>
            </a:pPr>
            <a:r>
              <a:rPr lang="en-US" sz="2400" b="1" dirty="0">
                <a:solidFill>
                  <a:srgbClr val="001D35"/>
                </a:solidFill>
                <a:highlight>
                  <a:srgbClr val="FFFF00"/>
                </a:highlight>
              </a:rPr>
              <a:t>Mixer</a:t>
            </a:r>
            <a:r>
              <a:rPr lang="en-US" sz="2400" b="1" dirty="0">
                <a:solidFill>
                  <a:srgbClr val="001D35"/>
                </a:solidFill>
              </a:rPr>
              <a:t>: </a:t>
            </a:r>
            <a:r>
              <a:rPr lang="en-US" sz="2400" dirty="0">
                <a:solidFill>
                  <a:srgbClr val="001D35"/>
                </a:solidFill>
              </a:rPr>
              <a:t>An add-on that </a:t>
            </a:r>
            <a:r>
              <a:rPr lang="en-US" sz="2400" b="1" dirty="0">
                <a:solidFill>
                  <a:srgbClr val="001D35"/>
                </a:solidFill>
                <a:highlight>
                  <a:srgbClr val="FFFF00"/>
                </a:highlight>
              </a:rPr>
              <a:t>allows multiple users to work on the same project </a:t>
            </a:r>
            <a:r>
              <a:rPr lang="en-US" sz="2400" dirty="0">
                <a:solidFill>
                  <a:srgbClr val="001D35"/>
                </a:solidFill>
              </a:rPr>
              <a:t>in real time. By Ubisoft Animation Studio. </a:t>
            </a:r>
            <a:r>
              <a:rPr lang="en-US" sz="2200" dirty="0">
                <a:solidFill>
                  <a:srgbClr val="001D35"/>
                </a:solidFill>
                <a:highlight>
                  <a:srgbClr val="00FFFF"/>
                </a:highlight>
              </a:rPr>
              <a:t>* </a:t>
            </a:r>
            <a:r>
              <a:rPr lang="en-US" sz="2200" b="1" dirty="0">
                <a:solidFill>
                  <a:srgbClr val="001D35"/>
                </a:solidFill>
                <a:highlight>
                  <a:srgbClr val="00FFFF"/>
                </a:highlight>
              </a:rPr>
              <a:t>Use on non-vital projects </a:t>
            </a:r>
            <a:r>
              <a:rPr lang="en-US" sz="2200" dirty="0">
                <a:solidFill>
                  <a:srgbClr val="001D35"/>
                </a:solidFill>
                <a:highlight>
                  <a:srgbClr val="00FFFF"/>
                </a:highlight>
              </a:rPr>
              <a:t>as this plug-in is still experimental and could possibly damage/corrupt blender scenes.</a:t>
            </a:r>
          </a:p>
          <a:p>
            <a:pPr>
              <a:lnSpc>
                <a:spcPct val="120000"/>
              </a:lnSpc>
              <a:spcBef>
                <a:spcPts val="0"/>
              </a:spcBef>
            </a:pPr>
            <a:r>
              <a:rPr lang="en-US" sz="2400" b="1" dirty="0">
                <a:solidFill>
                  <a:srgbClr val="001D35"/>
                </a:solidFill>
                <a:highlight>
                  <a:srgbClr val="FFFF00"/>
                </a:highlight>
              </a:rPr>
              <a:t>Blender Studio </a:t>
            </a:r>
            <a:r>
              <a:rPr lang="en-US" sz="2400" b="1" dirty="0">
                <a:solidFill>
                  <a:srgbClr val="001D35"/>
                </a:solidFill>
              </a:rPr>
              <a:t>(formerly Blender Cloud): </a:t>
            </a:r>
            <a:r>
              <a:rPr lang="en-US" sz="2400" dirty="0">
                <a:solidFill>
                  <a:srgbClr val="001D35"/>
                </a:solidFill>
              </a:rPr>
              <a:t>A paid platform that allows you to: </a:t>
            </a:r>
          </a:p>
          <a:p>
            <a:pPr lvl="1" fontAlgn="ctr">
              <a:lnSpc>
                <a:spcPct val="120000"/>
              </a:lnSpc>
              <a:spcBef>
                <a:spcPts val="0"/>
              </a:spcBef>
            </a:pPr>
            <a:r>
              <a:rPr lang="en-US" sz="2000" dirty="0">
                <a:solidFill>
                  <a:srgbClr val="001D35"/>
                </a:solidFill>
              </a:rPr>
              <a:t>Create projects and invite collaborators </a:t>
            </a:r>
          </a:p>
          <a:p>
            <a:pPr lvl="1" fontAlgn="ctr">
              <a:lnSpc>
                <a:spcPct val="120000"/>
              </a:lnSpc>
              <a:spcBef>
                <a:spcPts val="0"/>
              </a:spcBef>
            </a:pPr>
            <a:r>
              <a:rPr lang="en-US" sz="2000" dirty="0">
                <a:solidFill>
                  <a:srgbClr val="001D35"/>
                </a:solidFill>
              </a:rPr>
              <a:t>Store, sync, and share Blender files online </a:t>
            </a:r>
          </a:p>
          <a:p>
            <a:pPr lvl="1" fontAlgn="ctr">
              <a:lnSpc>
                <a:spcPct val="120000"/>
              </a:lnSpc>
              <a:spcBef>
                <a:spcPts val="0"/>
              </a:spcBef>
            </a:pPr>
            <a:r>
              <a:rPr lang="en-US" sz="2000" dirty="0">
                <a:solidFill>
                  <a:srgbClr val="001D35"/>
                </a:solidFill>
              </a:rPr>
              <a:t>Manage versions and permissions </a:t>
            </a:r>
          </a:p>
          <a:p>
            <a:pPr lvl="1" fontAlgn="ctr">
              <a:lnSpc>
                <a:spcPct val="120000"/>
              </a:lnSpc>
              <a:spcBef>
                <a:spcPts val="0"/>
              </a:spcBef>
            </a:pPr>
            <a:r>
              <a:rPr lang="en-US" sz="2000" dirty="0">
                <a:solidFill>
                  <a:srgbClr val="001D35"/>
                </a:solidFill>
              </a:rPr>
              <a:t>Access a library of assets, tutorials, and templates </a:t>
            </a:r>
          </a:p>
          <a:p>
            <a:pPr lvl="1" fontAlgn="ctr">
              <a:lnSpc>
                <a:spcPct val="120000"/>
              </a:lnSpc>
              <a:spcBef>
                <a:spcPts val="0"/>
              </a:spcBef>
            </a:pPr>
            <a:r>
              <a:rPr lang="en-US" sz="2000" dirty="0">
                <a:solidFill>
                  <a:srgbClr val="001D35"/>
                </a:solidFill>
              </a:rPr>
              <a:t>Preview and comment on files in a web browser</a:t>
            </a:r>
          </a:p>
        </p:txBody>
      </p:sp>
      <p:sp>
        <p:nvSpPr>
          <p:cNvPr id="3" name="Title 1">
            <a:extLst>
              <a:ext uri="{FF2B5EF4-FFF2-40B4-BE49-F238E27FC236}">
                <a16:creationId xmlns:a16="http://schemas.microsoft.com/office/drawing/2014/main" id="{B29A84BE-06F2-CAF7-C791-32D5CAA3A70D}"/>
              </a:ext>
            </a:extLst>
          </p:cNvPr>
          <p:cNvSpPr txBox="1">
            <a:spLocks/>
          </p:cNvSpPr>
          <p:nvPr/>
        </p:nvSpPr>
        <p:spPr>
          <a:xfrm>
            <a:off x="818606" y="348343"/>
            <a:ext cx="9864198" cy="757646"/>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Blender</a:t>
            </a:r>
          </a:p>
        </p:txBody>
      </p:sp>
      <p:pic>
        <p:nvPicPr>
          <p:cNvPr id="5" name="Picture 4">
            <a:extLst>
              <a:ext uri="{FF2B5EF4-FFF2-40B4-BE49-F238E27FC236}">
                <a16:creationId xmlns:a16="http://schemas.microsoft.com/office/drawing/2014/main" id="{8F9E78DE-6412-1A45-1D00-B1393423CD3E}"/>
              </a:ext>
            </a:extLst>
          </p:cNvPr>
          <p:cNvPicPr>
            <a:picLocks noChangeAspect="1"/>
          </p:cNvPicPr>
          <p:nvPr/>
        </p:nvPicPr>
        <p:blipFill>
          <a:blip r:embed="rId2"/>
          <a:stretch>
            <a:fillRect/>
          </a:stretch>
        </p:blipFill>
        <p:spPr>
          <a:xfrm>
            <a:off x="8613268" y="169953"/>
            <a:ext cx="3133725" cy="1114425"/>
          </a:xfrm>
          <a:prstGeom prst="rect">
            <a:avLst/>
          </a:prstGeom>
        </p:spPr>
      </p:pic>
      <p:sp>
        <p:nvSpPr>
          <p:cNvPr id="6" name="Rectangle 5">
            <a:extLst>
              <a:ext uri="{FF2B5EF4-FFF2-40B4-BE49-F238E27FC236}">
                <a16:creationId xmlns:a16="http://schemas.microsoft.com/office/drawing/2014/main" id="{5E8DCE4E-1D51-13F7-698B-7FD0E1817C68}"/>
              </a:ext>
            </a:extLst>
          </p:cNvPr>
          <p:cNvSpPr/>
          <p:nvPr/>
        </p:nvSpPr>
        <p:spPr>
          <a:xfrm>
            <a:off x="705394" y="219892"/>
            <a:ext cx="139337" cy="81860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72306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C0FADC-D244-630D-9349-4073453169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831450-1907-716D-CA79-B962BB203B28}"/>
              </a:ext>
            </a:extLst>
          </p:cNvPr>
          <p:cNvSpPr>
            <a:spLocks noGrp="1"/>
          </p:cNvSpPr>
          <p:nvPr>
            <p:ph type="title"/>
          </p:nvPr>
        </p:nvSpPr>
        <p:spPr/>
        <p:txBody>
          <a:bodyPr>
            <a:normAutofit fontScale="90000"/>
          </a:bodyPr>
          <a:lstStyle/>
          <a:p>
            <a:r>
              <a:rPr lang="en-GB" b="1" dirty="0">
                <a:highlight>
                  <a:srgbClr val="FFFF00"/>
                </a:highlight>
              </a:rPr>
              <a:t>Activity</a:t>
            </a:r>
            <a:r>
              <a:rPr lang="en-GB" dirty="0"/>
              <a:t>: Project Management Methods &amp; Collaborative Technology</a:t>
            </a:r>
          </a:p>
        </p:txBody>
      </p:sp>
      <p:sp>
        <p:nvSpPr>
          <p:cNvPr id="3" name="Content Placeholder 2">
            <a:extLst>
              <a:ext uri="{FF2B5EF4-FFF2-40B4-BE49-F238E27FC236}">
                <a16:creationId xmlns:a16="http://schemas.microsoft.com/office/drawing/2014/main" id="{599539FE-B696-5B8F-8354-0908BDD30DF7}"/>
              </a:ext>
            </a:extLst>
          </p:cNvPr>
          <p:cNvSpPr>
            <a:spLocks noGrp="1"/>
          </p:cNvSpPr>
          <p:nvPr>
            <p:ph idx="1"/>
          </p:nvPr>
        </p:nvSpPr>
        <p:spPr>
          <a:xfrm>
            <a:off x="764952" y="2170834"/>
            <a:ext cx="10608441" cy="3694176"/>
          </a:xfrm>
        </p:spPr>
        <p:txBody>
          <a:bodyPr>
            <a:normAutofit fontScale="92500"/>
          </a:bodyPr>
          <a:lstStyle/>
          <a:p>
            <a:pPr marL="0" lvl="0" indent="0" fontAlgn="base" hangingPunct="0">
              <a:buNone/>
            </a:pPr>
            <a:r>
              <a:rPr lang="en-GB" dirty="0"/>
              <a:t>This activity will help you to answer Q2 of Task 3 of the assignment.</a:t>
            </a:r>
          </a:p>
          <a:p>
            <a:pPr marL="514350" lvl="0" indent="-514350" fontAlgn="base" hangingPunct="0">
              <a:buFont typeface="+mj-lt"/>
              <a:buAutoNum type="arabicPeriod"/>
            </a:pPr>
            <a:r>
              <a:rPr lang="en-GB" dirty="0"/>
              <a:t>Research and document how some Management methodologies, collaborative technologies &amp; team-working practices can help and support Leaders &amp; Managers today?</a:t>
            </a:r>
          </a:p>
          <a:p>
            <a:pPr lvl="1" fontAlgn="base" hangingPunct="0"/>
            <a:r>
              <a:rPr lang="en-GB" dirty="0">
                <a:highlight>
                  <a:srgbClr val="FFFF00"/>
                </a:highlight>
              </a:rPr>
              <a:t>You can use AI as 1 reference source to help you answer this question in the assignment. Other supporting reference sources should also be used.</a:t>
            </a:r>
          </a:p>
          <a:p>
            <a:pPr marL="514350" indent="-514350">
              <a:buFont typeface="+mj-lt"/>
              <a:buAutoNum type="arabicPeriod"/>
            </a:pPr>
            <a:r>
              <a:rPr lang="en-GB" b="1" dirty="0"/>
              <a:t>Share</a:t>
            </a:r>
            <a:r>
              <a:rPr lang="en-GB" dirty="0"/>
              <a:t>: 1/2 students share when asked.</a:t>
            </a:r>
          </a:p>
        </p:txBody>
      </p:sp>
      <p:pic>
        <p:nvPicPr>
          <p:cNvPr id="5" name="Graphic 4" descr="List with solid fill">
            <a:extLst>
              <a:ext uri="{FF2B5EF4-FFF2-40B4-BE49-F238E27FC236}">
                <a16:creationId xmlns:a16="http://schemas.microsoft.com/office/drawing/2014/main" id="{25754C3A-F9F0-4CC0-03F3-7AEBF71C6D3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90314" y="5054778"/>
            <a:ext cx="1620463" cy="1620463"/>
          </a:xfrm>
          <a:prstGeom prst="rect">
            <a:avLst/>
          </a:prstGeom>
        </p:spPr>
      </p:pic>
      <p:pic>
        <p:nvPicPr>
          <p:cNvPr id="7" name="Graphic 6" descr="Meeting with solid fill">
            <a:extLst>
              <a:ext uri="{FF2B5EF4-FFF2-40B4-BE49-F238E27FC236}">
                <a16:creationId xmlns:a16="http://schemas.microsoft.com/office/drawing/2014/main" id="{E2DC9689-87CC-FE54-8CB2-DAAFAABC257D}"/>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742738" y="5054778"/>
            <a:ext cx="1620463" cy="1620463"/>
          </a:xfrm>
          <a:prstGeom prst="rect">
            <a:avLst/>
          </a:prstGeom>
        </p:spPr>
      </p:pic>
    </p:spTree>
    <p:extLst>
      <p:ext uri="{BB962C8B-B14F-4D97-AF65-F5344CB8AC3E}">
        <p14:creationId xmlns:p14="http://schemas.microsoft.com/office/powerpoint/2010/main" val="18229329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F96AD5-798D-7709-4FFC-6744875BCE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E5ED64-4024-29B0-72D8-2C8FDFDEF0A6}"/>
              </a:ext>
            </a:extLst>
          </p:cNvPr>
          <p:cNvSpPr>
            <a:spLocks noGrp="1"/>
          </p:cNvSpPr>
          <p:nvPr>
            <p:ph type="title"/>
          </p:nvPr>
        </p:nvSpPr>
        <p:spPr/>
        <p:txBody>
          <a:bodyPr>
            <a:normAutofit fontScale="90000"/>
          </a:bodyPr>
          <a:lstStyle/>
          <a:p>
            <a:r>
              <a:rPr lang="en-GB" b="1" dirty="0">
                <a:highlight>
                  <a:srgbClr val="FFFF00"/>
                </a:highlight>
              </a:rPr>
              <a:t>Activity/Homework</a:t>
            </a:r>
            <a:r>
              <a:rPr lang="en-GB" dirty="0"/>
              <a:t>: Collaborative Design Technology</a:t>
            </a:r>
          </a:p>
        </p:txBody>
      </p:sp>
      <p:sp>
        <p:nvSpPr>
          <p:cNvPr id="3" name="Content Placeholder 2">
            <a:extLst>
              <a:ext uri="{FF2B5EF4-FFF2-40B4-BE49-F238E27FC236}">
                <a16:creationId xmlns:a16="http://schemas.microsoft.com/office/drawing/2014/main" id="{D6496FF5-4104-95DC-D4D1-99417D7589C4}"/>
              </a:ext>
            </a:extLst>
          </p:cNvPr>
          <p:cNvSpPr>
            <a:spLocks noGrp="1"/>
          </p:cNvSpPr>
          <p:nvPr>
            <p:ph idx="1"/>
          </p:nvPr>
        </p:nvSpPr>
        <p:spPr/>
        <p:txBody>
          <a:bodyPr>
            <a:normAutofit/>
          </a:bodyPr>
          <a:lstStyle/>
          <a:p>
            <a:pPr marL="514350" indent="-514350">
              <a:buFont typeface="+mj-lt"/>
              <a:buAutoNum type="arabicPeriod"/>
            </a:pPr>
            <a:r>
              <a:rPr lang="en-GB" b="1" dirty="0">
                <a:highlight>
                  <a:srgbClr val="FFFF00"/>
                </a:highlight>
              </a:rPr>
              <a:t>Use a Collaborative Design tool </a:t>
            </a:r>
            <a:r>
              <a:rPr lang="en-GB" dirty="0"/>
              <a:t>to work with 1/2 others to create a basic wireframe/storyboard/prototype of your choice</a:t>
            </a:r>
          </a:p>
          <a:p>
            <a:pPr marL="514350" indent="-514350">
              <a:buFont typeface="+mj-lt"/>
              <a:buAutoNum type="arabicPeriod"/>
            </a:pPr>
            <a:r>
              <a:rPr lang="en-GB" b="1" dirty="0">
                <a:highlight>
                  <a:srgbClr val="FFFF00"/>
                </a:highlight>
              </a:rPr>
              <a:t>Share</a:t>
            </a:r>
            <a:r>
              <a:rPr lang="en-GB" b="1" dirty="0"/>
              <a:t>: </a:t>
            </a:r>
            <a:r>
              <a:rPr lang="en-GB" dirty="0"/>
              <a:t>When complete post in the Teams chat.</a:t>
            </a:r>
          </a:p>
          <a:p>
            <a:r>
              <a:rPr lang="en-GB" dirty="0"/>
              <a:t>Save and include in the appendix of the assignment.</a:t>
            </a:r>
          </a:p>
        </p:txBody>
      </p:sp>
    </p:spTree>
    <p:extLst>
      <p:ext uri="{BB962C8B-B14F-4D97-AF65-F5344CB8AC3E}">
        <p14:creationId xmlns:p14="http://schemas.microsoft.com/office/powerpoint/2010/main" val="59997757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DB593E-55AC-21D9-5FFC-7FF45FAB8A2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C85EB01-31CF-0EC6-853C-139EFB7D8B08}"/>
              </a:ext>
            </a:extLst>
          </p:cNvPr>
          <p:cNvSpPr>
            <a:spLocks noGrp="1"/>
          </p:cNvSpPr>
          <p:nvPr>
            <p:ph type="title"/>
          </p:nvPr>
        </p:nvSpPr>
        <p:spPr/>
        <p:txBody>
          <a:bodyPr>
            <a:normAutofit/>
          </a:bodyPr>
          <a:lstStyle/>
          <a:p>
            <a:r>
              <a:rPr lang="en-GB" b="1" dirty="0">
                <a:highlight>
                  <a:srgbClr val="FFFF00"/>
                </a:highlight>
              </a:rPr>
              <a:t>Homework</a:t>
            </a:r>
            <a:r>
              <a:rPr lang="en-GB" dirty="0"/>
              <a:t>: Create a Gantt chart</a:t>
            </a:r>
          </a:p>
        </p:txBody>
      </p:sp>
      <p:sp>
        <p:nvSpPr>
          <p:cNvPr id="3" name="Content Placeholder 2">
            <a:extLst>
              <a:ext uri="{FF2B5EF4-FFF2-40B4-BE49-F238E27FC236}">
                <a16:creationId xmlns:a16="http://schemas.microsoft.com/office/drawing/2014/main" id="{AA3D00F3-2C6A-357F-9CCD-521F50F8EE0D}"/>
              </a:ext>
            </a:extLst>
          </p:cNvPr>
          <p:cNvSpPr>
            <a:spLocks noGrp="1"/>
          </p:cNvSpPr>
          <p:nvPr>
            <p:ph idx="1"/>
          </p:nvPr>
        </p:nvSpPr>
        <p:spPr/>
        <p:txBody>
          <a:bodyPr>
            <a:normAutofit fontScale="92500"/>
          </a:bodyPr>
          <a:lstStyle/>
          <a:p>
            <a:pPr marL="514350" indent="-514350">
              <a:buFont typeface="+mj-lt"/>
              <a:buAutoNum type="arabicPeriod"/>
            </a:pPr>
            <a:r>
              <a:rPr lang="en-GB" b="1" dirty="0">
                <a:highlight>
                  <a:srgbClr val="FFFF00"/>
                </a:highlight>
              </a:rPr>
              <a:t>Create a Gantt chart </a:t>
            </a:r>
            <a:r>
              <a:rPr lang="en-GB" dirty="0"/>
              <a:t>using one of the Gantt chart Apps mentioned in the slide deck.</a:t>
            </a:r>
          </a:p>
          <a:p>
            <a:pPr lvl="1"/>
            <a:r>
              <a:rPr lang="en-GB" dirty="0"/>
              <a:t>Include key project stages and project tasks for an animation project of your choice. The stages and tasks generated for the earlier project schedule can be used. It can be changed or new ones created. </a:t>
            </a:r>
          </a:p>
          <a:p>
            <a:pPr lvl="1"/>
            <a:r>
              <a:rPr lang="en-GB" dirty="0"/>
              <a:t>The timeline can be of your choice e.g. 6 months or 12 months.</a:t>
            </a:r>
          </a:p>
          <a:p>
            <a:pPr marL="514350" indent="-514350">
              <a:buFont typeface="+mj-lt"/>
              <a:buAutoNum type="arabicPeriod"/>
            </a:pPr>
            <a:r>
              <a:rPr lang="en-GB" b="1" dirty="0">
                <a:highlight>
                  <a:srgbClr val="FFFF00"/>
                </a:highlight>
              </a:rPr>
              <a:t>Share</a:t>
            </a:r>
            <a:r>
              <a:rPr lang="en-GB" dirty="0"/>
              <a:t>: When complete post in the Teams chat.</a:t>
            </a:r>
          </a:p>
          <a:p>
            <a:r>
              <a:rPr lang="en-GB" dirty="0"/>
              <a:t>Save and include in the appendix of the assignment.</a:t>
            </a:r>
          </a:p>
          <a:p>
            <a:pPr marL="0" indent="0">
              <a:buNone/>
            </a:pPr>
            <a:endParaRPr lang="en-GB" dirty="0"/>
          </a:p>
        </p:txBody>
      </p:sp>
    </p:spTree>
    <p:extLst>
      <p:ext uri="{BB962C8B-B14F-4D97-AF65-F5344CB8AC3E}">
        <p14:creationId xmlns:p14="http://schemas.microsoft.com/office/powerpoint/2010/main" val="116789460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5DE38-86A1-1252-8FFD-5C787E532C61}"/>
              </a:ext>
            </a:extLst>
          </p:cNvPr>
          <p:cNvSpPr>
            <a:spLocks noGrp="1"/>
          </p:cNvSpPr>
          <p:nvPr>
            <p:ph type="title"/>
          </p:nvPr>
        </p:nvSpPr>
        <p:spPr>
          <a:xfrm>
            <a:off x="824702" y="548640"/>
            <a:ext cx="9120487" cy="1179576"/>
          </a:xfrm>
        </p:spPr>
        <p:txBody>
          <a:bodyPr>
            <a:normAutofit/>
          </a:bodyPr>
          <a:lstStyle/>
          <a:p>
            <a:r>
              <a:rPr lang="en-GB" sz="5400" dirty="0"/>
              <a:t>Notice: Christmas break</a:t>
            </a:r>
          </a:p>
        </p:txBody>
      </p:sp>
      <p:sp>
        <p:nvSpPr>
          <p:cNvPr id="3" name="Content Placeholder 2">
            <a:extLst>
              <a:ext uri="{FF2B5EF4-FFF2-40B4-BE49-F238E27FC236}">
                <a16:creationId xmlns:a16="http://schemas.microsoft.com/office/drawing/2014/main" id="{95BC9C48-4E93-BAB3-9CD2-561D183FB174}"/>
              </a:ext>
            </a:extLst>
          </p:cNvPr>
          <p:cNvSpPr>
            <a:spLocks noGrp="1"/>
          </p:cNvSpPr>
          <p:nvPr>
            <p:ph idx="1"/>
          </p:nvPr>
        </p:nvSpPr>
        <p:spPr>
          <a:xfrm>
            <a:off x="714103" y="2276856"/>
            <a:ext cx="10389326" cy="4032504"/>
          </a:xfrm>
        </p:spPr>
        <p:txBody>
          <a:bodyPr>
            <a:normAutofit fontScale="92500"/>
          </a:bodyPr>
          <a:lstStyle/>
          <a:p>
            <a:r>
              <a:rPr lang="en-GB" b="1" dirty="0"/>
              <a:t>No Lecture-tutorials from: </a:t>
            </a:r>
            <a:r>
              <a:rPr lang="en-GB" dirty="0"/>
              <a:t>Monday 15</a:t>
            </a:r>
            <a:r>
              <a:rPr lang="en-GB" baseline="30000" dirty="0"/>
              <a:t>th</a:t>
            </a:r>
            <a:r>
              <a:rPr lang="en-GB" dirty="0"/>
              <a:t> Dec.</a:t>
            </a:r>
          </a:p>
          <a:p>
            <a:r>
              <a:rPr lang="en-GB" b="1" dirty="0"/>
              <a:t>Classes start back: </a:t>
            </a:r>
            <a:r>
              <a:rPr lang="en-GB" dirty="0"/>
              <a:t>Monday 5</a:t>
            </a:r>
            <a:r>
              <a:rPr lang="en-GB" baseline="30000" dirty="0"/>
              <a:t>th</a:t>
            </a:r>
            <a:r>
              <a:rPr lang="en-GB" dirty="0"/>
              <a:t> January 2026</a:t>
            </a:r>
          </a:p>
          <a:p>
            <a:pPr lvl="1">
              <a:buFont typeface="Courier New" panose="02070309020205020404" pitchFamily="49" charset="0"/>
              <a:buChar char="o"/>
            </a:pPr>
            <a:r>
              <a:rPr lang="en-GB" b="1" dirty="0"/>
              <a:t>LDE: </a:t>
            </a:r>
            <a:r>
              <a:rPr lang="en-GB" dirty="0"/>
              <a:t>Assignment 2 support.</a:t>
            </a:r>
          </a:p>
          <a:p>
            <a:r>
              <a:rPr lang="en-US" b="1" dirty="0"/>
              <a:t>Assessment &amp; Exam Period: </a:t>
            </a:r>
            <a:r>
              <a:rPr lang="en-US" dirty="0"/>
              <a:t>12th January to 25th January 2026</a:t>
            </a:r>
          </a:p>
          <a:p>
            <a:pPr lvl="1">
              <a:buFont typeface="Courier New" panose="02070309020205020404" pitchFamily="49" charset="0"/>
              <a:buChar char="o"/>
            </a:pPr>
            <a:r>
              <a:rPr lang="en-GB" dirty="0"/>
              <a:t>No classes during the assessment period.</a:t>
            </a:r>
          </a:p>
          <a:p>
            <a:pPr marL="0" indent="0">
              <a:buNone/>
            </a:pPr>
            <a:r>
              <a:rPr lang="en-GB" b="1" dirty="0"/>
              <a:t>To view the University's key dates </a:t>
            </a:r>
            <a:r>
              <a:rPr lang="en-GB" dirty="0"/>
              <a:t>and calendar please click-here: </a:t>
            </a:r>
            <a:br>
              <a:rPr lang="en-GB" dirty="0"/>
            </a:br>
            <a:r>
              <a:rPr lang="en-US" dirty="0">
                <a:hlinkClick r:id="rId2"/>
              </a:rPr>
              <a:t>Key Dates 2025/2026 | University of Wales Trinity Saint David</a:t>
            </a:r>
            <a:endParaRPr lang="en-GB" dirty="0"/>
          </a:p>
        </p:txBody>
      </p:sp>
      <p:pic>
        <p:nvPicPr>
          <p:cNvPr id="5" name="Graphic 4" descr="Holiday tree outline">
            <a:extLst>
              <a:ext uri="{FF2B5EF4-FFF2-40B4-BE49-F238E27FC236}">
                <a16:creationId xmlns:a16="http://schemas.microsoft.com/office/drawing/2014/main" id="{FE38684A-56AD-F4BC-2D71-4DB0E9EABF20}"/>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044701" y="87086"/>
            <a:ext cx="1790943" cy="1790943"/>
          </a:xfrm>
          <a:prstGeom prst="rect">
            <a:avLst/>
          </a:prstGeom>
        </p:spPr>
      </p:pic>
      <p:pic>
        <p:nvPicPr>
          <p:cNvPr id="9" name="Graphic 8" descr="Holiday wreath with solid fill">
            <a:extLst>
              <a:ext uri="{FF2B5EF4-FFF2-40B4-BE49-F238E27FC236}">
                <a16:creationId xmlns:a16="http://schemas.microsoft.com/office/drawing/2014/main" id="{64DA7658-6A5E-4CD2-DAFA-CCF4BC20851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044701" y="2006890"/>
            <a:ext cx="1790943" cy="1790943"/>
          </a:xfrm>
          <a:prstGeom prst="rect">
            <a:avLst/>
          </a:prstGeom>
        </p:spPr>
      </p:pic>
    </p:spTree>
    <p:extLst>
      <p:ext uri="{BB962C8B-B14F-4D97-AF65-F5344CB8AC3E}">
        <p14:creationId xmlns:p14="http://schemas.microsoft.com/office/powerpoint/2010/main" val="321200011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A7F72-D450-5F37-F144-ADAB5D083319}"/>
              </a:ext>
            </a:extLst>
          </p:cNvPr>
          <p:cNvSpPr>
            <a:spLocks noGrp="1"/>
          </p:cNvSpPr>
          <p:nvPr>
            <p:ph type="title"/>
          </p:nvPr>
        </p:nvSpPr>
        <p:spPr/>
        <p:txBody>
          <a:bodyPr/>
          <a:lstStyle/>
          <a:p>
            <a:r>
              <a:rPr lang="en-GB" dirty="0"/>
              <a:t>Register &amp; Questions?</a:t>
            </a:r>
          </a:p>
        </p:txBody>
      </p:sp>
      <p:sp>
        <p:nvSpPr>
          <p:cNvPr id="3" name="TextBox 2">
            <a:extLst>
              <a:ext uri="{FF2B5EF4-FFF2-40B4-BE49-F238E27FC236}">
                <a16:creationId xmlns:a16="http://schemas.microsoft.com/office/drawing/2014/main" id="{B39B163D-E00E-C7B8-91DA-C43C5C4A5AAF}"/>
              </a:ext>
            </a:extLst>
          </p:cNvPr>
          <p:cNvSpPr txBox="1"/>
          <p:nvPr/>
        </p:nvSpPr>
        <p:spPr>
          <a:xfrm>
            <a:off x="967286" y="2314832"/>
            <a:ext cx="5482940" cy="2308324"/>
          </a:xfrm>
          <a:prstGeom prst="rect">
            <a:avLst/>
          </a:prstGeom>
          <a:noFill/>
        </p:spPr>
        <p:txBody>
          <a:bodyPr wrap="square" rtlCol="0">
            <a:spAutoFit/>
          </a:bodyPr>
          <a:lstStyle/>
          <a:p>
            <a:pPr marL="342900" marR="0" lvl="0" indent="-342900" algn="l" defTabSz="457200" rtl="0" eaLnBrk="1" fontAlgn="auto" latinLnBrk="0" hangingPunct="1">
              <a:lnSpc>
                <a:spcPct val="100000"/>
              </a:lnSpc>
              <a:spcBef>
                <a:spcPts val="0"/>
              </a:spcBef>
              <a:spcAft>
                <a:spcPts val="0"/>
              </a:spcAft>
              <a:buClrTx/>
              <a:buSzTx/>
              <a:buFontTx/>
              <a:buAutoNum type="arabicPeriod"/>
              <a:tabLst/>
              <a:defRPr/>
            </a:pPr>
            <a:r>
              <a:rPr kumimoji="0" lang="en-GB" sz="3600" b="0" i="0" u="none" strike="noStrike" kern="1200" cap="none" spc="0" normalizeH="0" baseline="0" noProof="0" dirty="0">
                <a:ln>
                  <a:noFill/>
                </a:ln>
                <a:solidFill>
                  <a:srgbClr val="000000"/>
                </a:solidFill>
                <a:effectLst/>
                <a:uLnTx/>
                <a:uFillTx/>
                <a:latin typeface="Avenir Next LT Pro"/>
                <a:ea typeface="+mn-ea"/>
                <a:cs typeface="+mn-cs"/>
              </a:rPr>
              <a:t> Any questions?</a:t>
            </a:r>
          </a:p>
          <a:p>
            <a:pPr marL="342900" indent="-342900">
              <a:buFontTx/>
              <a:buAutoNum type="arabicPeriod"/>
              <a:defRPr/>
            </a:pPr>
            <a:r>
              <a:rPr lang="en-GB" sz="3600" dirty="0">
                <a:solidFill>
                  <a:srgbClr val="000000"/>
                </a:solidFill>
              </a:rPr>
              <a:t> Register. </a:t>
            </a:r>
          </a:p>
          <a:p>
            <a:pPr marL="342900" marR="0" lvl="0" indent="-342900" algn="l" defTabSz="457200" rtl="0" eaLnBrk="1" fontAlgn="auto" latinLnBrk="0" hangingPunct="1">
              <a:lnSpc>
                <a:spcPct val="100000"/>
              </a:lnSpc>
              <a:spcBef>
                <a:spcPts val="0"/>
              </a:spcBef>
              <a:spcAft>
                <a:spcPts val="0"/>
              </a:spcAft>
              <a:buClrTx/>
              <a:buSzTx/>
              <a:buFontTx/>
              <a:buAutoNum type="arabicPeriod"/>
              <a:tabLst/>
              <a:defRPr/>
            </a:pPr>
            <a:r>
              <a:rPr kumimoji="0" lang="en-GB" sz="3600" b="0" i="0" u="none" strike="noStrike" kern="1200" cap="none" spc="0" normalizeH="0" baseline="0" noProof="0" dirty="0">
                <a:ln>
                  <a:noFill/>
                </a:ln>
                <a:solidFill>
                  <a:srgbClr val="000000"/>
                </a:solidFill>
                <a:effectLst/>
                <a:uLnTx/>
                <a:uFillTx/>
                <a:latin typeface="Avenir Next LT Pro"/>
                <a:ea typeface="+mn-ea"/>
                <a:cs typeface="+mn-cs"/>
              </a:rPr>
              <a:t> Thanks to D.</a:t>
            </a:r>
          </a:p>
          <a:p>
            <a:pPr marL="342900" marR="0" lvl="0" indent="-342900" algn="l" defTabSz="457200" rtl="0" eaLnBrk="1" fontAlgn="auto" latinLnBrk="0" hangingPunct="1">
              <a:lnSpc>
                <a:spcPct val="100000"/>
              </a:lnSpc>
              <a:spcBef>
                <a:spcPts val="0"/>
              </a:spcBef>
              <a:spcAft>
                <a:spcPts val="0"/>
              </a:spcAft>
              <a:buClrTx/>
              <a:buSzTx/>
              <a:buFontTx/>
              <a:buAutoNum type="arabicPeriod"/>
              <a:tabLst/>
              <a:defRPr/>
            </a:pPr>
            <a:r>
              <a:rPr kumimoji="0" lang="en-GB" sz="3600" b="0" i="0" u="none" strike="noStrike" kern="1200" cap="none" spc="0" normalizeH="0" baseline="0" noProof="0" dirty="0">
                <a:ln>
                  <a:noFill/>
                </a:ln>
                <a:solidFill>
                  <a:srgbClr val="000000"/>
                </a:solidFill>
                <a:effectLst/>
                <a:uLnTx/>
                <a:uFillTx/>
                <a:latin typeface="Avenir Next LT Pro"/>
                <a:ea typeface="+mn-ea"/>
                <a:cs typeface="+mn-cs"/>
              </a:rPr>
              <a:t> End.</a:t>
            </a:r>
          </a:p>
        </p:txBody>
      </p:sp>
    </p:spTree>
    <p:extLst>
      <p:ext uri="{BB962C8B-B14F-4D97-AF65-F5344CB8AC3E}">
        <p14:creationId xmlns:p14="http://schemas.microsoft.com/office/powerpoint/2010/main" val="137705063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0DC21-21FD-2D15-843C-FF67727671AE}"/>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163680790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AA569-E6D4-3460-AD75-8FDD830803E8}"/>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100860530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1475" y="2197493"/>
            <a:ext cx="11118160" cy="4419258"/>
          </a:xfrm>
        </p:spPr>
        <p:txBody>
          <a:bodyPr>
            <a:noAutofit/>
          </a:bodyPr>
          <a:lstStyle/>
          <a:p>
            <a:pPr>
              <a:lnSpc>
                <a:spcPct val="100000"/>
              </a:lnSpc>
              <a:spcBef>
                <a:spcPts val="0"/>
              </a:spcBef>
            </a:pPr>
            <a:r>
              <a:rPr lang="en-GB" sz="2600" dirty="0"/>
              <a:t>You can have a separate requirement list for </a:t>
            </a:r>
            <a:r>
              <a:rPr lang="en-GB" sz="2600" b="1" dirty="0"/>
              <a:t>Functional</a:t>
            </a:r>
            <a:r>
              <a:rPr lang="en-GB" sz="2600" dirty="0"/>
              <a:t> and </a:t>
            </a:r>
            <a:r>
              <a:rPr lang="en-GB" sz="2600" b="1" dirty="0"/>
              <a:t>Non-functional requirements.</a:t>
            </a:r>
          </a:p>
          <a:p>
            <a:pPr>
              <a:lnSpc>
                <a:spcPct val="100000"/>
              </a:lnSpc>
              <a:spcBef>
                <a:spcPts val="0"/>
              </a:spcBef>
            </a:pPr>
            <a:r>
              <a:rPr lang="en-GB" sz="2600" dirty="0"/>
              <a:t>A </a:t>
            </a:r>
            <a:r>
              <a:rPr lang="en-GB" sz="2600" b="1" dirty="0"/>
              <a:t>functional requirement </a:t>
            </a:r>
            <a:r>
              <a:rPr lang="en-GB" sz="2600" dirty="0"/>
              <a:t>outlines something the system should </a:t>
            </a:r>
            <a:r>
              <a:rPr lang="en-GB" sz="2600" b="1" dirty="0"/>
              <a:t>do/perform</a:t>
            </a:r>
            <a:r>
              <a:rPr lang="en-GB" sz="2600" dirty="0"/>
              <a:t>. </a:t>
            </a:r>
          </a:p>
          <a:p>
            <a:pPr>
              <a:lnSpc>
                <a:spcPct val="100000"/>
              </a:lnSpc>
              <a:spcBef>
                <a:spcPts val="0"/>
              </a:spcBef>
            </a:pPr>
            <a:r>
              <a:rPr lang="en-GB" sz="2600" b="1" dirty="0"/>
              <a:t>Non-functional requirements </a:t>
            </a:r>
            <a:r>
              <a:rPr lang="en-GB" sz="2600" dirty="0"/>
              <a:t>outline all other non-functional </a:t>
            </a:r>
            <a:r>
              <a:rPr lang="en-GB" sz="2600" b="1" dirty="0"/>
              <a:t>aesthetic-design/operations/security </a:t>
            </a:r>
            <a:r>
              <a:rPr lang="en-GB" sz="2600" dirty="0"/>
              <a:t>activities that are required by the system. </a:t>
            </a:r>
          </a:p>
          <a:p>
            <a:pPr>
              <a:lnSpc>
                <a:spcPct val="100000"/>
              </a:lnSpc>
              <a:spcBef>
                <a:spcPts val="0"/>
              </a:spcBef>
            </a:pPr>
            <a:r>
              <a:rPr lang="en-GB" sz="2600" dirty="0"/>
              <a:t>You may have </a:t>
            </a:r>
            <a:r>
              <a:rPr lang="en-GB" sz="2600" b="1" dirty="0"/>
              <a:t>different types of Non-functional requirements, </a:t>
            </a:r>
            <a:r>
              <a:rPr lang="en-GB" sz="2600" dirty="0"/>
              <a:t>and they can be grouped together or partitioned into e.g. Design requirements, Performance req., Security req. etc… </a:t>
            </a:r>
          </a:p>
        </p:txBody>
      </p:sp>
      <p:sp>
        <p:nvSpPr>
          <p:cNvPr id="7" name="Title 1">
            <a:extLst>
              <a:ext uri="{FF2B5EF4-FFF2-40B4-BE49-F238E27FC236}">
                <a16:creationId xmlns:a16="http://schemas.microsoft.com/office/drawing/2014/main" id="{CB1BE92B-644A-4201-9786-B93DEEA6B03B}"/>
              </a:ext>
            </a:extLst>
          </p:cNvPr>
          <p:cNvSpPr txBox="1">
            <a:spLocks/>
          </p:cNvSpPr>
          <p:nvPr/>
        </p:nvSpPr>
        <p:spPr>
          <a:xfrm>
            <a:off x="718037" y="798591"/>
            <a:ext cx="10075859" cy="1030354"/>
          </a:xfrm>
          <a:prstGeom prst="rect">
            <a:avLst/>
          </a:prstGeom>
        </p:spPr>
        <p:txBody>
          <a:bodyPr anchor="t">
            <a:normAutofit fontScale="92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0" normalizeH="0" baseline="0" noProof="0" dirty="0">
                <a:ln>
                  <a:noFill/>
                </a:ln>
                <a:solidFill>
                  <a:srgbClr val="000000"/>
                </a:solidFill>
                <a:effectLst/>
                <a:uLnTx/>
                <a:uFillTx/>
                <a:latin typeface="Avenir Next LT Pro"/>
                <a:ea typeface="+mj-ea"/>
                <a:cs typeface="+mj-cs"/>
              </a:rPr>
              <a:t>Functional &amp; Non-functional requirements</a:t>
            </a:r>
          </a:p>
        </p:txBody>
      </p:sp>
    </p:spTree>
    <p:extLst>
      <p:ext uri="{BB962C8B-B14F-4D97-AF65-F5344CB8AC3E}">
        <p14:creationId xmlns:p14="http://schemas.microsoft.com/office/powerpoint/2010/main" val="165887322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947" y="495893"/>
            <a:ext cx="10515600" cy="1325563"/>
          </a:xfrm>
        </p:spPr>
        <p:txBody>
          <a:bodyPr/>
          <a:lstStyle/>
          <a:p>
            <a:r>
              <a:rPr lang="en-GB" sz="5400" b="1" dirty="0">
                <a:latin typeface="+mn-lt"/>
              </a:rPr>
              <a:t>Bg. </a:t>
            </a:r>
            <a:r>
              <a:rPr lang="en-GB" u="sng" dirty="0">
                <a:latin typeface="+mn-lt"/>
              </a:rPr>
              <a:t>MVP - </a:t>
            </a:r>
            <a:r>
              <a:rPr lang="en-GB" u="sng" dirty="0"/>
              <a:t>Minimum Viable Product</a:t>
            </a:r>
            <a:endParaRPr lang="en-GB" u="sng" dirty="0">
              <a:latin typeface="+mn-lt"/>
            </a:endParaRPr>
          </a:p>
        </p:txBody>
      </p:sp>
      <p:sp>
        <p:nvSpPr>
          <p:cNvPr id="3" name="Content Placeholder 2"/>
          <p:cNvSpPr>
            <a:spLocks noGrp="1"/>
          </p:cNvSpPr>
          <p:nvPr>
            <p:ph idx="1"/>
          </p:nvPr>
        </p:nvSpPr>
        <p:spPr>
          <a:xfrm>
            <a:off x="582444" y="2123605"/>
            <a:ext cx="10642103" cy="4582493"/>
          </a:xfrm>
        </p:spPr>
        <p:txBody>
          <a:bodyPr>
            <a:normAutofit fontScale="85000" lnSpcReduction="20000"/>
          </a:bodyPr>
          <a:lstStyle/>
          <a:p>
            <a:r>
              <a:rPr lang="en-GB" b="1" dirty="0"/>
              <a:t>MVP</a:t>
            </a:r>
            <a:r>
              <a:rPr lang="en-GB" dirty="0"/>
              <a:t> </a:t>
            </a:r>
            <a:r>
              <a:rPr lang="en-GB" b="1" dirty="0"/>
              <a:t>Minimum Viable Product </a:t>
            </a:r>
            <a:r>
              <a:rPr lang="en-GB" dirty="0"/>
              <a:t>is a prototype/product with </a:t>
            </a:r>
            <a:r>
              <a:rPr lang="en-GB" b="1" dirty="0"/>
              <a:t>just enough features to satisfy early customers</a:t>
            </a:r>
            <a:r>
              <a:rPr lang="en-GB" dirty="0"/>
              <a:t>, and to provide feedback for future/iterative development.</a:t>
            </a:r>
          </a:p>
          <a:p>
            <a:r>
              <a:rPr lang="en-GB" dirty="0"/>
              <a:t>The MVP of a project is the most important features for the project implementation. </a:t>
            </a:r>
          </a:p>
          <a:p>
            <a:r>
              <a:rPr lang="en-GB" dirty="0"/>
              <a:t>Consider the MVP to identify top-level/high priority requirements.</a:t>
            </a:r>
          </a:p>
          <a:p>
            <a:r>
              <a:rPr lang="en-GB" dirty="0"/>
              <a:t>MVP is a </a:t>
            </a:r>
            <a:r>
              <a:rPr lang="en-GB" b="1" dirty="0"/>
              <a:t>Lean Start-Up method</a:t>
            </a:r>
            <a:r>
              <a:rPr lang="en-GB" dirty="0"/>
              <a:t>. Termed by early Tech Entrepreneurs based in Silicon Valley California and adopted by the most successful Tech companies such as Google e.g. Gmail launch and all other Google Apps.</a:t>
            </a:r>
          </a:p>
          <a:p>
            <a:r>
              <a:rPr lang="en-GB" dirty="0"/>
              <a:t>It is now used by Tech Start-Ups across the world.</a:t>
            </a:r>
          </a:p>
        </p:txBody>
      </p:sp>
      <p:pic>
        <p:nvPicPr>
          <p:cNvPr id="6" name="Graphic 5" descr="Programmer male outline">
            <a:extLst>
              <a:ext uri="{FF2B5EF4-FFF2-40B4-BE49-F238E27FC236}">
                <a16:creationId xmlns:a16="http://schemas.microsoft.com/office/drawing/2014/main" id="{99A0F7C4-7E65-40E9-820D-957C00388E3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p:blipFill>
        <p:spPr>
          <a:xfrm>
            <a:off x="9998233" y="259474"/>
            <a:ext cx="1484820" cy="1484820"/>
          </a:xfrm>
          <a:prstGeom prst="rect">
            <a:avLst/>
          </a:prstGeom>
        </p:spPr>
      </p:pic>
      <p:sp>
        <p:nvSpPr>
          <p:cNvPr id="7" name="Arc 6">
            <a:extLst>
              <a:ext uri="{FF2B5EF4-FFF2-40B4-BE49-F238E27FC236}">
                <a16:creationId xmlns:a16="http://schemas.microsoft.com/office/drawing/2014/main" id="{521CE7A1-CD47-4BD9-BED3-9C83D54B512A}"/>
              </a:ext>
            </a:extLst>
          </p:cNvPr>
          <p:cNvSpPr/>
          <p:nvPr/>
        </p:nvSpPr>
        <p:spPr>
          <a:xfrm rot="6909641">
            <a:off x="9169592" y="4381482"/>
            <a:ext cx="3513149" cy="1840961"/>
          </a:xfrm>
          <a:prstGeom prst="arc">
            <a:avLst>
              <a:gd name="adj1" fmla="val 14055120"/>
              <a:gd name="adj2" fmla="val 20174610"/>
            </a:avLst>
          </a:prstGeom>
          <a:noFill/>
          <a:ln w="76200">
            <a:solidFill>
              <a:srgbClr val="FFFF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venir Next LT Pro"/>
              <a:ea typeface="+mn-ea"/>
              <a:cs typeface="+mn-cs"/>
            </a:endParaRPr>
          </a:p>
        </p:txBody>
      </p:sp>
    </p:spTree>
    <p:extLst>
      <p:ext uri="{BB962C8B-B14F-4D97-AF65-F5344CB8AC3E}">
        <p14:creationId xmlns:p14="http://schemas.microsoft.com/office/powerpoint/2010/main" val="105891366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F9F22-AE7B-441F-B0C8-5674D40CD80B}"/>
              </a:ext>
            </a:extLst>
          </p:cNvPr>
          <p:cNvSpPr>
            <a:spLocks noGrp="1"/>
          </p:cNvSpPr>
          <p:nvPr>
            <p:ph type="title"/>
          </p:nvPr>
        </p:nvSpPr>
        <p:spPr>
          <a:xfrm>
            <a:off x="690153" y="466410"/>
            <a:ext cx="10515600" cy="1325563"/>
          </a:xfrm>
        </p:spPr>
        <p:txBody>
          <a:bodyPr>
            <a:normAutofit/>
          </a:bodyPr>
          <a:lstStyle/>
          <a:p>
            <a:r>
              <a:rPr lang="en-US" sz="5400" b="1" dirty="0"/>
              <a:t>Bg. </a:t>
            </a:r>
            <a:r>
              <a:rPr lang="en-US" sz="4800" dirty="0"/>
              <a:t>Balsamiq alternatives</a:t>
            </a:r>
            <a:endParaRPr lang="en-GB" sz="4800" dirty="0"/>
          </a:p>
        </p:txBody>
      </p:sp>
      <p:sp>
        <p:nvSpPr>
          <p:cNvPr id="3" name="Content Placeholder 2">
            <a:extLst>
              <a:ext uri="{FF2B5EF4-FFF2-40B4-BE49-F238E27FC236}">
                <a16:creationId xmlns:a16="http://schemas.microsoft.com/office/drawing/2014/main" id="{139300AC-B01E-4B93-9B3D-6CFE705FDE81}"/>
              </a:ext>
            </a:extLst>
          </p:cNvPr>
          <p:cNvSpPr>
            <a:spLocks noGrp="1"/>
          </p:cNvSpPr>
          <p:nvPr>
            <p:ph idx="1"/>
          </p:nvPr>
        </p:nvSpPr>
        <p:spPr>
          <a:xfrm>
            <a:off x="562791" y="2121828"/>
            <a:ext cx="11066418" cy="5131843"/>
          </a:xfrm>
        </p:spPr>
        <p:txBody>
          <a:bodyPr>
            <a:normAutofit/>
          </a:bodyPr>
          <a:lstStyle/>
          <a:p>
            <a:pPr marL="0" indent="0">
              <a:lnSpc>
                <a:spcPct val="110000"/>
              </a:lnSpc>
              <a:spcBef>
                <a:spcPts val="600"/>
              </a:spcBef>
              <a:buNone/>
            </a:pPr>
            <a:r>
              <a:rPr lang="en-US" sz="2200" dirty="0"/>
              <a:t>Balsamiq no longer has a free level, it is available as a 30 day trial, on campus (License via UI lecturer), there are many free alternatives, such as </a:t>
            </a:r>
            <a:r>
              <a:rPr lang="en-US" sz="2200" dirty="0">
                <a:solidFill>
                  <a:srgbClr val="7030A0"/>
                </a:solidFill>
                <a:highlight>
                  <a:srgbClr val="FFFF00"/>
                </a:highlight>
                <a:hlinkClick r:id="rId3">
                  <a:extLst>
                    <a:ext uri="{A12FA001-AC4F-418D-AE19-62706E023703}">
                      <ahyp:hlinkClr xmlns:ahyp="http://schemas.microsoft.com/office/drawing/2018/hyperlinkcolor" val="tx"/>
                    </a:ext>
                  </a:extLst>
                </a:hlinkClick>
              </a:rPr>
              <a:t>Pencil Project</a:t>
            </a:r>
            <a:r>
              <a:rPr lang="en-US" sz="2200" dirty="0"/>
              <a:t>, </a:t>
            </a:r>
            <a:r>
              <a:rPr lang="en-US" sz="2200" dirty="0" err="1">
                <a:solidFill>
                  <a:srgbClr val="002060"/>
                </a:solidFill>
                <a:highlight>
                  <a:srgbClr val="FFFF00"/>
                </a:highlight>
                <a:hlinkClick r:id="rId4">
                  <a:extLst>
                    <a:ext uri="{A12FA001-AC4F-418D-AE19-62706E023703}">
                      <ahyp:hlinkClr xmlns:ahyp="http://schemas.microsoft.com/office/drawing/2018/hyperlinkcolor" val="tx"/>
                    </a:ext>
                  </a:extLst>
                </a:hlinkClick>
              </a:rPr>
              <a:t>Mockitt</a:t>
            </a:r>
            <a:r>
              <a:rPr lang="en-US" sz="2200" dirty="0"/>
              <a:t>, </a:t>
            </a:r>
            <a:r>
              <a:rPr lang="en-US" sz="2200" dirty="0">
                <a:solidFill>
                  <a:srgbClr val="7030A0"/>
                </a:solidFill>
                <a:highlight>
                  <a:srgbClr val="FFFF00"/>
                </a:highlight>
                <a:hlinkClick r:id="rId5">
                  <a:extLst>
                    <a:ext uri="{A12FA001-AC4F-418D-AE19-62706E023703}">
                      <ahyp:hlinkClr xmlns:ahyp="http://schemas.microsoft.com/office/drawing/2018/hyperlinkcolor" val="tx"/>
                    </a:ext>
                  </a:extLst>
                </a:hlinkClick>
              </a:rPr>
              <a:t>Zeplin.io</a:t>
            </a:r>
            <a:r>
              <a:rPr lang="en-US" sz="2200" dirty="0"/>
              <a:t>, </a:t>
            </a:r>
            <a:r>
              <a:rPr lang="en-US" sz="2200" dirty="0">
                <a:solidFill>
                  <a:srgbClr val="7030A0"/>
                </a:solidFill>
                <a:highlight>
                  <a:srgbClr val="FFFF00"/>
                </a:highlight>
                <a:hlinkClick r:id="rId6">
                  <a:extLst>
                    <a:ext uri="{A12FA001-AC4F-418D-AE19-62706E023703}">
                      <ahyp:hlinkClr xmlns:ahyp="http://schemas.microsoft.com/office/drawing/2018/hyperlinkcolor" val="tx"/>
                    </a:ext>
                  </a:extLst>
                </a:hlinkClick>
              </a:rPr>
              <a:t>Figma.com</a:t>
            </a:r>
            <a:r>
              <a:rPr lang="en-US" sz="2200" dirty="0"/>
              <a:t>, </a:t>
            </a:r>
            <a:r>
              <a:rPr lang="en-US" sz="2200" dirty="0">
                <a:solidFill>
                  <a:srgbClr val="7030A0"/>
                </a:solidFill>
                <a:highlight>
                  <a:srgbClr val="FFFF00"/>
                </a:highlight>
                <a:hlinkClick r:id="rId7">
                  <a:extLst>
                    <a:ext uri="{A12FA001-AC4F-418D-AE19-62706E023703}">
                      <ahyp:hlinkClr xmlns:ahyp="http://schemas.microsoft.com/office/drawing/2018/hyperlinkcolor" val="tx"/>
                    </a:ext>
                  </a:extLst>
                </a:hlinkClick>
              </a:rPr>
              <a:t>PenPot.app</a:t>
            </a:r>
            <a:r>
              <a:rPr lang="en-US" sz="2200" dirty="0"/>
              <a:t>, </a:t>
            </a:r>
            <a:r>
              <a:rPr lang="en-US" sz="2200" dirty="0">
                <a:solidFill>
                  <a:srgbClr val="7030A0"/>
                </a:solidFill>
                <a:highlight>
                  <a:srgbClr val="FFFF00"/>
                </a:highlight>
                <a:hlinkClick r:id="rId8">
                  <a:extLst>
                    <a:ext uri="{A12FA001-AC4F-418D-AE19-62706E023703}">
                      <ahyp:hlinkClr xmlns:ahyp="http://schemas.microsoft.com/office/drawing/2018/hyperlinkcolor" val="tx"/>
                    </a:ext>
                  </a:extLst>
                </a:hlinkClick>
              </a:rPr>
              <a:t>Lucidchart</a:t>
            </a:r>
            <a:r>
              <a:rPr lang="en-US" sz="2200" dirty="0"/>
              <a:t>, </a:t>
            </a:r>
            <a:r>
              <a:rPr lang="en-US" sz="2200" dirty="0">
                <a:solidFill>
                  <a:srgbClr val="7030A0"/>
                </a:solidFill>
                <a:highlight>
                  <a:srgbClr val="FFFF00"/>
                </a:highlight>
                <a:hlinkClick r:id="rId9">
                  <a:extLst>
                    <a:ext uri="{A12FA001-AC4F-418D-AE19-62706E023703}">
                      <ahyp:hlinkClr xmlns:ahyp="http://schemas.microsoft.com/office/drawing/2018/hyperlinkcolor" val="tx"/>
                    </a:ext>
                  </a:extLst>
                </a:hlinkClick>
              </a:rPr>
              <a:t>Framer</a:t>
            </a:r>
            <a:r>
              <a:rPr lang="en-US" sz="2200" dirty="0">
                <a:solidFill>
                  <a:srgbClr val="7030A0"/>
                </a:solidFill>
                <a:highlight>
                  <a:srgbClr val="FFFF00"/>
                </a:highlight>
              </a:rPr>
              <a:t>.com</a:t>
            </a:r>
            <a:r>
              <a:rPr lang="en-US" sz="2200" dirty="0"/>
              <a:t>, </a:t>
            </a:r>
            <a:r>
              <a:rPr lang="en-US" sz="2200" dirty="0">
                <a:solidFill>
                  <a:srgbClr val="7030A0"/>
                </a:solidFill>
                <a:highlight>
                  <a:srgbClr val="FFFF00"/>
                </a:highlight>
              </a:rPr>
              <a:t>Moqups.com</a:t>
            </a:r>
            <a:r>
              <a:rPr lang="en-US" sz="2200" dirty="0"/>
              <a:t>, </a:t>
            </a:r>
            <a:r>
              <a:rPr lang="en-US" sz="2200" dirty="0">
                <a:solidFill>
                  <a:srgbClr val="7030A0"/>
                </a:solidFill>
                <a:highlight>
                  <a:srgbClr val="FFFF00"/>
                </a:highlight>
                <a:hlinkClick r:id="rId10">
                  <a:extLst>
                    <a:ext uri="{A12FA001-AC4F-418D-AE19-62706E023703}">
                      <ahyp:hlinkClr xmlns:ahyp="http://schemas.microsoft.com/office/drawing/2018/hyperlinkcolor" val="tx"/>
                    </a:ext>
                  </a:extLst>
                </a:hlinkClick>
              </a:rPr>
              <a:t>UIzard.io</a:t>
            </a:r>
            <a:r>
              <a:rPr lang="en-US" sz="2200" dirty="0">
                <a:solidFill>
                  <a:srgbClr val="7030A0"/>
                </a:solidFill>
                <a:highlight>
                  <a:srgbClr val="FFFF00"/>
                </a:highlight>
              </a:rPr>
              <a:t> </a:t>
            </a:r>
            <a:r>
              <a:rPr lang="en-US" sz="2200" dirty="0"/>
              <a:t>and more. </a:t>
            </a:r>
          </a:p>
          <a:p>
            <a:pPr marL="0" indent="0">
              <a:lnSpc>
                <a:spcPct val="110000"/>
              </a:lnSpc>
              <a:spcBef>
                <a:spcPts val="600"/>
              </a:spcBef>
              <a:buNone/>
            </a:pPr>
            <a:r>
              <a:rPr lang="en-US" sz="2200" dirty="0"/>
              <a:t>Review these options and test 1/2 that are suitable for your project.</a:t>
            </a:r>
          </a:p>
          <a:p>
            <a:pPr>
              <a:lnSpc>
                <a:spcPct val="110000"/>
              </a:lnSpc>
              <a:spcBef>
                <a:spcPts val="600"/>
              </a:spcBef>
            </a:pPr>
            <a:r>
              <a:rPr lang="en-GB" sz="2200" b="1" dirty="0">
                <a:highlight>
                  <a:srgbClr val="FFFF00"/>
                </a:highlight>
                <a:hlinkClick r:id="rId11"/>
              </a:rPr>
              <a:t>Uizard: </a:t>
            </a:r>
            <a:r>
              <a:rPr lang="en-GB" sz="2200" dirty="0">
                <a:highlight>
                  <a:srgbClr val="FFFF00"/>
                </a:highlight>
                <a:hlinkClick r:id="rId10"/>
              </a:rPr>
              <a:t>Great tool for wireframing</a:t>
            </a:r>
            <a:r>
              <a:rPr lang="en-GB" sz="2200" dirty="0">
                <a:solidFill>
                  <a:srgbClr val="7030A0"/>
                </a:solidFill>
                <a:highlight>
                  <a:srgbClr val="FFFF00"/>
                </a:highlight>
                <a:hlinkClick r:id="rId10"/>
              </a:rPr>
              <a:t>,</a:t>
            </a:r>
            <a:r>
              <a:rPr lang="en-GB" sz="2200" dirty="0">
                <a:highlight>
                  <a:srgbClr val="FFFF00"/>
                </a:highlight>
                <a:hlinkClick r:id="rId10"/>
              </a:rPr>
              <a:t> </a:t>
            </a:r>
            <a:r>
              <a:rPr lang="en-GB" sz="2200" dirty="0">
                <a:solidFill>
                  <a:srgbClr val="7030A0"/>
                </a:solidFill>
                <a:highlight>
                  <a:srgbClr val="FFFF00"/>
                </a:highlight>
                <a:hlinkClick r:id="rId10"/>
              </a:rPr>
              <a:t>Mockups &amp; prototyping</a:t>
            </a:r>
            <a:r>
              <a:rPr lang="en-GB" sz="2200" dirty="0">
                <a:solidFill>
                  <a:srgbClr val="7030A0"/>
                </a:solidFill>
                <a:highlight>
                  <a:srgbClr val="FFFF00"/>
                </a:highlight>
              </a:rPr>
              <a:t>. *****</a:t>
            </a:r>
          </a:p>
          <a:p>
            <a:pPr lvl="1">
              <a:lnSpc>
                <a:spcPct val="110000"/>
              </a:lnSpc>
              <a:spcBef>
                <a:spcPts val="600"/>
              </a:spcBef>
            </a:pPr>
            <a:r>
              <a:rPr lang="en-GB" sz="2200" dirty="0">
                <a:solidFill>
                  <a:srgbClr val="7030A0"/>
                </a:solidFill>
                <a:highlight>
                  <a:srgbClr val="FFFF00"/>
                </a:highlight>
              </a:rPr>
              <a:t>+ FREE FOR STUDENTS.</a:t>
            </a:r>
          </a:p>
          <a:p>
            <a:pPr>
              <a:lnSpc>
                <a:spcPct val="110000"/>
              </a:lnSpc>
              <a:spcBef>
                <a:spcPts val="600"/>
              </a:spcBef>
            </a:pPr>
            <a:r>
              <a:rPr lang="en-GB" sz="2200" dirty="0" err="1">
                <a:highlight>
                  <a:srgbClr val="FFFF00"/>
                </a:highlight>
                <a:hlinkClick r:id="rId12"/>
              </a:rPr>
              <a:t>Moqups</a:t>
            </a:r>
            <a:r>
              <a:rPr lang="en-GB" sz="2200" dirty="0">
                <a:hlinkClick r:id="rId12"/>
              </a:rPr>
              <a:t> - Online </a:t>
            </a:r>
            <a:r>
              <a:rPr lang="en-GB" sz="2200" dirty="0" err="1">
                <a:hlinkClick r:id="rId12"/>
              </a:rPr>
              <a:t>Mockup</a:t>
            </a:r>
            <a:r>
              <a:rPr lang="en-GB" sz="2200" dirty="0">
                <a:hlinkClick r:id="rId12"/>
              </a:rPr>
              <a:t>, Wireframe &amp; UI Prototyping Tool</a:t>
            </a:r>
            <a:endParaRPr lang="en-GB" sz="2200" dirty="0"/>
          </a:p>
          <a:p>
            <a:pPr>
              <a:lnSpc>
                <a:spcPct val="110000"/>
              </a:lnSpc>
              <a:spcBef>
                <a:spcPts val="600"/>
              </a:spcBef>
            </a:pPr>
            <a:r>
              <a:rPr lang="en-GB" sz="2200" dirty="0" err="1">
                <a:highlight>
                  <a:srgbClr val="FFFF00"/>
                </a:highlight>
                <a:hlinkClick r:id="rId13"/>
              </a:rPr>
              <a:t>Lucidchart</a:t>
            </a:r>
            <a:r>
              <a:rPr lang="en-GB" sz="2200" dirty="0">
                <a:hlinkClick r:id="rId13"/>
              </a:rPr>
              <a:t> - Intelligent Diagramming</a:t>
            </a:r>
            <a:endParaRPr lang="en-GB" sz="2200" dirty="0"/>
          </a:p>
          <a:p>
            <a:pPr lvl="1">
              <a:lnSpc>
                <a:spcPct val="110000"/>
              </a:lnSpc>
              <a:spcBef>
                <a:spcPts val="600"/>
              </a:spcBef>
            </a:pPr>
            <a:r>
              <a:rPr lang="en-GB" sz="2200" dirty="0">
                <a:hlinkClick r:id="rId14"/>
              </a:rPr>
              <a:t>5 Best Balsamiq Alternative for Free</a:t>
            </a:r>
            <a:endParaRPr lang="en-GB" sz="2200" dirty="0"/>
          </a:p>
          <a:p>
            <a:pPr lvl="1">
              <a:lnSpc>
                <a:spcPct val="110000"/>
              </a:lnSpc>
              <a:spcBef>
                <a:spcPts val="600"/>
              </a:spcBef>
            </a:pPr>
            <a:r>
              <a:rPr lang="en-US" sz="2200" dirty="0">
                <a:hlinkClick r:id="rId15"/>
              </a:rPr>
              <a:t>Free Balsamiq Alternatives: Free Wireframing and Prototyping Tools</a:t>
            </a:r>
            <a:endParaRPr lang="en-GB" sz="2200" dirty="0"/>
          </a:p>
          <a:p>
            <a:pPr marL="0" indent="0">
              <a:lnSpc>
                <a:spcPct val="110000"/>
              </a:lnSpc>
              <a:spcBef>
                <a:spcPts val="600"/>
              </a:spcBef>
              <a:buNone/>
            </a:pPr>
            <a:r>
              <a:rPr lang="en-GB" sz="1700" dirty="0"/>
              <a:t>	</a:t>
            </a:r>
            <a:endParaRPr lang="en-US" sz="2800" dirty="0"/>
          </a:p>
          <a:p>
            <a:pPr>
              <a:lnSpc>
                <a:spcPct val="110000"/>
              </a:lnSpc>
              <a:spcBef>
                <a:spcPts val="600"/>
              </a:spcBef>
            </a:pPr>
            <a:endParaRPr lang="en-GB" dirty="0"/>
          </a:p>
        </p:txBody>
      </p:sp>
    </p:spTree>
    <p:extLst>
      <p:ext uri="{BB962C8B-B14F-4D97-AF65-F5344CB8AC3E}">
        <p14:creationId xmlns:p14="http://schemas.microsoft.com/office/powerpoint/2010/main" val="3413756267"/>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3135</TotalTime>
  <Words>4709</Words>
  <Application>Microsoft Office PowerPoint</Application>
  <PresentationFormat>Widescreen</PresentationFormat>
  <Paragraphs>415</Paragraphs>
  <Slides>63</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63</vt:i4>
      </vt:variant>
    </vt:vector>
  </HeadingPairs>
  <TitlesOfParts>
    <vt:vector size="73" baseType="lpstr">
      <vt:lpstr>DengXian</vt:lpstr>
      <vt:lpstr>Aptos</vt:lpstr>
      <vt:lpstr>Arial</vt:lpstr>
      <vt:lpstr>Avenir Next LT Pro</vt:lpstr>
      <vt:lpstr>Calibri</vt:lpstr>
      <vt:lpstr>Corbel</vt:lpstr>
      <vt:lpstr>Courier New</vt:lpstr>
      <vt:lpstr>Symbol</vt:lpstr>
      <vt:lpstr>Wingdings</vt:lpstr>
      <vt:lpstr>AccentBoxVTI</vt:lpstr>
      <vt:lpstr>Log-in to MS-Teams</vt:lpstr>
      <vt:lpstr> Collaborative Technologies</vt:lpstr>
      <vt:lpstr>Overview:</vt:lpstr>
      <vt:lpstr>Project Management Technology</vt:lpstr>
      <vt:lpstr>Technology: Gantt Chart Apps</vt:lpstr>
      <vt:lpstr>Activity: Generate a Project schedule</vt:lpstr>
      <vt:lpstr>Project Management Technology</vt:lpstr>
      <vt:lpstr>Project Management Technology</vt:lpstr>
      <vt:lpstr>Trello</vt:lpstr>
      <vt:lpstr>Bg. Trello plans and pricing</vt:lpstr>
      <vt:lpstr>Activity: Try a Project Management Tool</vt:lpstr>
      <vt:lpstr>Collaborative Technology</vt:lpstr>
      <vt:lpstr>Microsoft Teams</vt:lpstr>
      <vt:lpstr>Teams &amp; Channels</vt:lpstr>
      <vt:lpstr>MS Teams: Platforms</vt:lpstr>
      <vt:lpstr>Bg. Ms Teams: Conversations</vt:lpstr>
      <vt:lpstr>Bg. Conversation in a channel</vt:lpstr>
      <vt:lpstr>Calendar, Meetings &amp; Video Conferencing</vt:lpstr>
      <vt:lpstr>Bg. Teams meeting</vt:lpstr>
      <vt:lpstr>MS Whiteboard</vt:lpstr>
      <vt:lpstr>Ms Teams: Apps</vt:lpstr>
      <vt:lpstr>Teams (free)</vt:lpstr>
      <vt:lpstr>Bg. Teams – home pricing tiers</vt:lpstr>
      <vt:lpstr>Bg. Teams – business pricing tiers</vt:lpstr>
      <vt:lpstr>Other  Collaboration tools</vt:lpstr>
      <vt:lpstr>Bg. Zoom</vt:lpstr>
      <vt:lpstr>Bg. Zoom (free)</vt:lpstr>
      <vt:lpstr>Bg. Zoom packages</vt:lpstr>
      <vt:lpstr>Bg. Zoom Webinars</vt:lpstr>
      <vt:lpstr>Bg. Zoom WHITEBOARDS</vt:lpstr>
      <vt:lpstr>Google meet</vt:lpstr>
      <vt:lpstr>Google MEET</vt:lpstr>
      <vt:lpstr>Google MEET</vt:lpstr>
      <vt:lpstr>Slack</vt:lpstr>
      <vt:lpstr>Discord</vt:lpstr>
      <vt:lpstr>Activity: Collaborative Technology</vt:lpstr>
      <vt:lpstr>Project Design Tools</vt:lpstr>
      <vt:lpstr>PowerPoint Presentation</vt:lpstr>
      <vt:lpstr>PowerPoint Presentation</vt:lpstr>
      <vt:lpstr>A Simple Requirement list (Keep it Simple)</vt:lpstr>
      <vt:lpstr>Bg. Example: Requirements for a small project</vt:lpstr>
      <vt:lpstr>PowerPoint Presentation</vt:lpstr>
      <vt:lpstr>Activity: Requirement Specification</vt:lpstr>
      <vt:lpstr>Wireframe designs Draw/sketch it, use Word, Paint, a Graphics package or UI Wireframe design tool.</vt:lpstr>
      <vt:lpstr>Mobile App. Wireframe designs Draw/sketch it, use Word, Paint, a Graphics package or UI Wireframe design tool.</vt:lpstr>
      <vt:lpstr>PowerPoint Presentation</vt:lpstr>
      <vt:lpstr>PowerPoint Presentation</vt:lpstr>
      <vt:lpstr>Miro.com</vt:lpstr>
      <vt:lpstr>Prototype Design: Marvel App</vt:lpstr>
      <vt:lpstr>Adobe Xd</vt:lpstr>
      <vt:lpstr>PowerPoint Presentation</vt:lpstr>
      <vt:lpstr>Maya</vt:lpstr>
      <vt:lpstr>PowerPoint Presentation</vt:lpstr>
      <vt:lpstr>Activity: Project Management Methods &amp; Collaborative Technology</vt:lpstr>
      <vt:lpstr>Activity/Homework: Collaborative Design Technology</vt:lpstr>
      <vt:lpstr>Homework: Create a Gantt chart</vt:lpstr>
      <vt:lpstr>Notice: Christmas break</vt:lpstr>
      <vt:lpstr>Register &amp; Questions?</vt:lpstr>
      <vt:lpstr>The end!</vt:lpstr>
      <vt:lpstr>Archive slides</vt:lpstr>
      <vt:lpstr>PowerPoint Presentation</vt:lpstr>
      <vt:lpstr>Bg. MVP - Minimum Viable Product</vt:lpstr>
      <vt:lpstr>Bg. Balsamiq alternatives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introduction</dc:title>
  <dc:creator>James Williams</dc:creator>
  <cp:lastModifiedBy>James Williams</cp:lastModifiedBy>
  <cp:revision>13</cp:revision>
  <dcterms:created xsi:type="dcterms:W3CDTF">2024-07-01T09:26:22Z</dcterms:created>
  <dcterms:modified xsi:type="dcterms:W3CDTF">2025-12-11T11:18:37Z</dcterms:modified>
</cp:coreProperties>
</file>