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6" r:id="rId2"/>
  </p:sldIdLst>
  <p:sldSz cx="2167413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B5A02-BEED-412E-889B-E6B8AF81489A}" v="26" dt="2026-02-27T16:26:16.5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105" autoAdjust="0"/>
    <p:restoredTop sz="94660"/>
  </p:normalViewPr>
  <p:slideViewPr>
    <p:cSldViewPr snapToGrid="0">
      <p:cViewPr varScale="1">
        <p:scale>
          <a:sx n="47" d="100"/>
          <a:sy n="47" d="100"/>
        </p:scale>
        <p:origin x="125"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owdhurymegha39@gmail.com" userId="f3cf6ea497886e1a" providerId="LiveId" clId="{876458B6-24AB-44D6-8C98-FD665B773952}"/>
    <pc:docChg chg="custSel modSld modMainMaster">
      <pc:chgData name="chowdhurymegha39@gmail.com" userId="f3cf6ea497886e1a" providerId="LiveId" clId="{876458B6-24AB-44D6-8C98-FD665B773952}" dt="2026-02-27T16:26:25.348" v="75" actId="1076"/>
      <pc:docMkLst>
        <pc:docMk/>
      </pc:docMkLst>
      <pc:sldChg chg="addSp delSp modSp mod modClrScheme chgLayout">
        <pc:chgData name="chowdhurymegha39@gmail.com" userId="f3cf6ea497886e1a" providerId="LiveId" clId="{876458B6-24AB-44D6-8C98-FD665B773952}" dt="2026-02-27T16:26:25.348" v="75" actId="1076"/>
        <pc:sldMkLst>
          <pc:docMk/>
          <pc:sldMk cId="2704559066" sldId="256"/>
        </pc:sldMkLst>
        <pc:spChg chg="del">
          <ac:chgData name="chowdhurymegha39@gmail.com" userId="f3cf6ea497886e1a" providerId="LiveId" clId="{876458B6-24AB-44D6-8C98-FD665B773952}" dt="2026-02-27T15:21:29.278" v="0" actId="700"/>
          <ac:spMkLst>
            <pc:docMk/>
            <pc:sldMk cId="2704559066" sldId="256"/>
            <ac:spMk id="2" creationId="{A0E19A54-7A27-C4A8-6721-9135E4B85E4D}"/>
          </ac:spMkLst>
        </pc:spChg>
        <pc:spChg chg="del">
          <ac:chgData name="chowdhurymegha39@gmail.com" userId="f3cf6ea497886e1a" providerId="LiveId" clId="{876458B6-24AB-44D6-8C98-FD665B773952}" dt="2026-02-27T15:21:29.278" v="0" actId="700"/>
          <ac:spMkLst>
            <pc:docMk/>
            <pc:sldMk cId="2704559066" sldId="256"/>
            <ac:spMk id="3" creationId="{5C5CD75B-FF6B-BF28-DFC3-77B96D8121FE}"/>
          </ac:spMkLst>
        </pc:spChg>
        <pc:spChg chg="add mod">
          <ac:chgData name="chowdhurymegha39@gmail.com" userId="f3cf6ea497886e1a" providerId="LiveId" clId="{876458B6-24AB-44D6-8C98-FD665B773952}" dt="2026-02-27T16:19:09.929" v="10" actId="113"/>
          <ac:spMkLst>
            <pc:docMk/>
            <pc:sldMk cId="2704559066" sldId="256"/>
            <ac:spMk id="5" creationId="{0CB41663-86E7-BD50-B7A4-A47AE7B58D32}"/>
          </ac:spMkLst>
        </pc:spChg>
        <pc:spChg chg="add mod">
          <ac:chgData name="chowdhurymegha39@gmail.com" userId="f3cf6ea497886e1a" providerId="LiveId" clId="{876458B6-24AB-44D6-8C98-FD665B773952}" dt="2026-02-27T16:20:10.835" v="26" actId="403"/>
          <ac:spMkLst>
            <pc:docMk/>
            <pc:sldMk cId="2704559066" sldId="256"/>
            <ac:spMk id="7" creationId="{18A24DC4-CF1F-2814-B1B5-2C80070B061A}"/>
          </ac:spMkLst>
        </pc:spChg>
        <pc:spChg chg="add mod">
          <ac:chgData name="chowdhurymegha39@gmail.com" userId="f3cf6ea497886e1a" providerId="LiveId" clId="{876458B6-24AB-44D6-8C98-FD665B773952}" dt="2026-02-27T16:20:22.506" v="27" actId="1076"/>
          <ac:spMkLst>
            <pc:docMk/>
            <pc:sldMk cId="2704559066" sldId="256"/>
            <ac:spMk id="9" creationId="{2F45FB8D-6021-6A6C-D5B1-2D812C503EFD}"/>
          </ac:spMkLst>
        </pc:spChg>
        <pc:spChg chg="add mod">
          <ac:chgData name="chowdhurymegha39@gmail.com" userId="f3cf6ea497886e1a" providerId="LiveId" clId="{876458B6-24AB-44D6-8C98-FD665B773952}" dt="2026-02-27T16:25:34.050" v="70" actId="14100"/>
          <ac:spMkLst>
            <pc:docMk/>
            <pc:sldMk cId="2704559066" sldId="256"/>
            <ac:spMk id="11" creationId="{9A61C6C4-4DF0-DA5D-B15D-EDDBFF898221}"/>
          </ac:spMkLst>
        </pc:spChg>
        <pc:spChg chg="add mod">
          <ac:chgData name="chowdhurymegha39@gmail.com" userId="f3cf6ea497886e1a" providerId="LiveId" clId="{876458B6-24AB-44D6-8C98-FD665B773952}" dt="2026-02-27T16:21:20.142" v="39" actId="14100"/>
          <ac:spMkLst>
            <pc:docMk/>
            <pc:sldMk cId="2704559066" sldId="256"/>
            <ac:spMk id="13" creationId="{F48251F6-AC86-7320-CA51-51524C3A3E70}"/>
          </ac:spMkLst>
        </pc:spChg>
        <pc:spChg chg="add mod">
          <ac:chgData name="chowdhurymegha39@gmail.com" userId="f3cf6ea497886e1a" providerId="LiveId" clId="{876458B6-24AB-44D6-8C98-FD665B773952}" dt="2026-02-27T16:26:25.348" v="75" actId="1076"/>
          <ac:spMkLst>
            <pc:docMk/>
            <pc:sldMk cId="2704559066" sldId="256"/>
            <ac:spMk id="15" creationId="{3D0D4761-B743-896F-13DF-22D948414075}"/>
          </ac:spMkLst>
        </pc:spChg>
        <pc:spChg chg="add mod">
          <ac:chgData name="chowdhurymegha39@gmail.com" userId="f3cf6ea497886e1a" providerId="LiveId" clId="{876458B6-24AB-44D6-8C98-FD665B773952}" dt="2026-02-27T16:22:47.098" v="56" actId="1076"/>
          <ac:spMkLst>
            <pc:docMk/>
            <pc:sldMk cId="2704559066" sldId="256"/>
            <ac:spMk id="17" creationId="{54CE7C06-855B-A0A3-8CB6-EC27A91C98AC}"/>
          </ac:spMkLst>
        </pc:spChg>
        <pc:spChg chg="add">
          <ac:chgData name="chowdhurymegha39@gmail.com" userId="f3cf6ea497886e1a" providerId="LiveId" clId="{876458B6-24AB-44D6-8C98-FD665B773952}" dt="2026-02-27T16:25:02.140" v="63"/>
          <ac:spMkLst>
            <pc:docMk/>
            <pc:sldMk cId="2704559066" sldId="256"/>
            <ac:spMk id="18" creationId="{20D08A10-9A17-C6B4-7B09-22E41E21E9A8}"/>
          </ac:spMkLst>
        </pc:spChg>
        <pc:picChg chg="add mod">
          <ac:chgData name="chowdhurymegha39@gmail.com" userId="f3cf6ea497886e1a" providerId="LiveId" clId="{876458B6-24AB-44D6-8C98-FD665B773952}" dt="2026-02-27T16:25:22.792" v="69" actId="1076"/>
          <ac:picMkLst>
            <pc:docMk/>
            <pc:sldMk cId="2704559066" sldId="256"/>
            <ac:picMk id="19" creationId="{FCC6F3D1-81F7-66DA-2E74-14B9AEB54CF8}"/>
          </ac:picMkLst>
        </pc:picChg>
        <pc:picChg chg="add mod">
          <ac:chgData name="chowdhurymegha39@gmail.com" userId="f3cf6ea497886e1a" providerId="LiveId" clId="{876458B6-24AB-44D6-8C98-FD665B773952}" dt="2026-02-27T16:24:15.689" v="62" actId="1076"/>
          <ac:picMkLst>
            <pc:docMk/>
            <pc:sldMk cId="2704559066" sldId="256"/>
            <ac:picMk id="1026" creationId="{545FEEF3-EB0F-A392-E639-5669FEAC60A8}"/>
          </ac:picMkLst>
        </pc:picChg>
        <pc:picChg chg="add mod">
          <ac:chgData name="chowdhurymegha39@gmail.com" userId="f3cf6ea497886e1a" providerId="LiveId" clId="{876458B6-24AB-44D6-8C98-FD665B773952}" dt="2026-02-27T16:26:16.547" v="74" actId="14100"/>
          <ac:picMkLst>
            <pc:docMk/>
            <pc:sldMk cId="2704559066" sldId="256"/>
            <ac:picMk id="1030" creationId="{F207C0CA-5F18-015D-A4E5-BCB686571894}"/>
          </ac:picMkLst>
        </pc:picChg>
      </pc:sldChg>
      <pc:sldMasterChg chg="modSp modSldLayout">
        <pc:chgData name="chowdhurymegha39@gmail.com" userId="f3cf6ea497886e1a" providerId="LiveId" clId="{876458B6-24AB-44D6-8C98-FD665B773952}" dt="2026-02-27T15:23:54.109" v="1"/>
        <pc:sldMasterMkLst>
          <pc:docMk/>
          <pc:sldMasterMk cId="3225103504" sldId="2147483744"/>
        </pc:sldMasterMkLst>
        <pc:spChg chg="mod">
          <ac:chgData name="chowdhurymegha39@gmail.com" userId="f3cf6ea497886e1a" providerId="LiveId" clId="{876458B6-24AB-44D6-8C98-FD665B773952}" dt="2026-02-27T15:23:54.109" v="1"/>
          <ac:spMkLst>
            <pc:docMk/>
            <pc:sldMasterMk cId="3225103504" sldId="2147483744"/>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4"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5"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19"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20"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21"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2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2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ac:spMk id="24" creationId="{00000000-0000-0000-0000-000000000000}"/>
          </ac:spMkLst>
        </pc:spChg>
        <pc:sldLayoutChg chg="modSp">
          <pc:chgData name="chowdhurymegha39@gmail.com" userId="f3cf6ea497886e1a" providerId="LiveId" clId="{876458B6-24AB-44D6-8C98-FD665B773952}" dt="2026-02-27T15:23:54.109" v="1"/>
          <pc:sldLayoutMkLst>
            <pc:docMk/>
            <pc:sldMasterMk cId="3225103504" sldId="2147483744"/>
            <pc:sldLayoutMk cId="1180080729" sldId="2147483745"/>
          </pc:sldLayoutMkLst>
          <pc:spChg chg="mod">
            <ac:chgData name="chowdhurymegha39@gmail.com" userId="f3cf6ea497886e1a" providerId="LiveId" clId="{876458B6-24AB-44D6-8C98-FD665B773952}" dt="2026-02-27T15:23:54.109" v="1"/>
            <ac:spMkLst>
              <pc:docMk/>
              <pc:sldMasterMk cId="3225103504" sldId="2147483744"/>
              <pc:sldLayoutMk cId="1180080729" sldId="2147483745"/>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180080729" sldId="2147483745"/>
              <ac:spMk id="3"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889281794" sldId="2147483747"/>
          </pc:sldLayoutMkLst>
          <pc:spChg chg="mod">
            <ac:chgData name="chowdhurymegha39@gmail.com" userId="f3cf6ea497886e1a" providerId="LiveId" clId="{876458B6-24AB-44D6-8C98-FD665B773952}" dt="2026-02-27T15:23:54.109" v="1"/>
            <ac:spMkLst>
              <pc:docMk/>
              <pc:sldMasterMk cId="3225103504" sldId="2147483744"/>
              <pc:sldLayoutMk cId="889281794" sldId="2147483747"/>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889281794" sldId="2147483747"/>
              <ac:spMk id="3"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3700157789" sldId="2147483748"/>
          </pc:sldLayoutMkLst>
          <pc:spChg chg="mod">
            <ac:chgData name="chowdhurymegha39@gmail.com" userId="f3cf6ea497886e1a" providerId="LiveId" clId="{876458B6-24AB-44D6-8C98-FD665B773952}" dt="2026-02-27T15:23:54.109" v="1"/>
            <ac:spMkLst>
              <pc:docMk/>
              <pc:sldMasterMk cId="3225103504" sldId="2147483744"/>
              <pc:sldLayoutMk cId="3700157789" sldId="2147483748"/>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700157789" sldId="2147483748"/>
              <ac:spMk id="4"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1266951332" sldId="2147483749"/>
          </pc:sldLayoutMkLst>
          <pc:spChg chg="mod">
            <ac:chgData name="chowdhurymegha39@gmail.com" userId="f3cf6ea497886e1a" providerId="LiveId" clId="{876458B6-24AB-44D6-8C98-FD665B773952}" dt="2026-02-27T15:23:54.109" v="1"/>
            <ac:spMkLst>
              <pc:docMk/>
              <pc:sldMasterMk cId="3225103504" sldId="2147483744"/>
              <pc:sldLayoutMk cId="1266951332" sldId="2147483749"/>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266951332" sldId="2147483749"/>
              <ac:spMk id="4"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266951332" sldId="2147483749"/>
              <ac:spMk id="5"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266951332" sldId="2147483749"/>
              <ac:spMk id="6"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2547144636" sldId="2147483752"/>
          </pc:sldLayoutMkLst>
          <pc:spChg chg="mod">
            <ac:chgData name="chowdhurymegha39@gmail.com" userId="f3cf6ea497886e1a" providerId="LiveId" clId="{876458B6-24AB-44D6-8C98-FD665B773952}" dt="2026-02-27T15:23:54.109" v="1"/>
            <ac:spMkLst>
              <pc:docMk/>
              <pc:sldMasterMk cId="3225103504" sldId="2147483744"/>
              <pc:sldLayoutMk cId="2547144636" sldId="2147483752"/>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2547144636" sldId="2147483752"/>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2547144636" sldId="2147483752"/>
              <ac:spMk id="4"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266719686" sldId="2147483753"/>
          </pc:sldLayoutMkLst>
          <pc:spChg chg="mod">
            <ac:chgData name="chowdhurymegha39@gmail.com" userId="f3cf6ea497886e1a" providerId="LiveId" clId="{876458B6-24AB-44D6-8C98-FD665B773952}" dt="2026-02-27T15:23:54.109" v="1"/>
            <ac:spMkLst>
              <pc:docMk/>
              <pc:sldMasterMk cId="3225103504" sldId="2147483744"/>
              <pc:sldLayoutMk cId="266719686" sldId="2147483753"/>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266719686" sldId="2147483753"/>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266719686" sldId="2147483753"/>
              <ac:spMk id="4"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708508020" sldId="2147483754"/>
          </pc:sldLayoutMkLst>
          <pc:spChg chg="mod">
            <ac:chgData name="chowdhurymegha39@gmail.com" userId="f3cf6ea497886e1a" providerId="LiveId" clId="{876458B6-24AB-44D6-8C98-FD665B773952}" dt="2026-02-27T15:23:54.109" v="1"/>
            <ac:spMkLst>
              <pc:docMk/>
              <pc:sldMasterMk cId="3225103504" sldId="2147483744"/>
              <pc:sldLayoutMk cId="708508020" sldId="2147483754"/>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708508020" sldId="2147483754"/>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708508020" sldId="2147483754"/>
              <ac:spMk id="4"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2415449215" sldId="2147483755"/>
          </pc:sldLayoutMkLst>
          <pc:spChg chg="mod">
            <ac:chgData name="chowdhurymegha39@gmail.com" userId="f3cf6ea497886e1a" providerId="LiveId" clId="{876458B6-24AB-44D6-8C98-FD665B773952}" dt="2026-02-27T15:23:54.109" v="1"/>
            <ac:spMkLst>
              <pc:docMk/>
              <pc:sldMasterMk cId="3225103504" sldId="2147483744"/>
              <pc:sldLayoutMk cId="2415449215" sldId="2147483755"/>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2415449215" sldId="2147483755"/>
              <ac:spMk id="8"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4105351988" sldId="2147483756"/>
          </pc:sldLayoutMkLst>
          <pc:spChg chg="mod">
            <ac:chgData name="chowdhurymegha39@gmail.com" userId="f3cf6ea497886e1a" providerId="LiveId" clId="{876458B6-24AB-44D6-8C98-FD665B773952}" dt="2026-02-27T15:23:54.109" v="1"/>
            <ac:spMkLst>
              <pc:docMk/>
              <pc:sldMasterMk cId="3225103504" sldId="2147483744"/>
              <pc:sldLayoutMk cId="4105351988" sldId="2147483756"/>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105351988" sldId="2147483756"/>
              <ac:spMk id="9"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105351988" sldId="2147483756"/>
              <ac:spMk id="10"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105351988" sldId="2147483756"/>
              <ac:spMk id="1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105351988" sldId="2147483756"/>
              <ac:spMk id="14"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4207459941" sldId="2147483757"/>
          </pc:sldLayoutMkLst>
          <pc:spChg chg="mod">
            <ac:chgData name="chowdhurymegha39@gmail.com" userId="f3cf6ea497886e1a" providerId="LiveId" clId="{876458B6-24AB-44D6-8C98-FD665B773952}" dt="2026-02-27T15:23:54.109" v="1"/>
            <ac:spMkLst>
              <pc:docMk/>
              <pc:sldMasterMk cId="3225103504" sldId="2147483744"/>
              <pc:sldLayoutMk cId="4207459941" sldId="2147483757"/>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207459941" sldId="2147483757"/>
              <ac:spMk id="3" creationId="{00000000-0000-0000-0000-000000000000}"/>
            </ac:spMkLst>
          </pc:spChg>
        </pc:sldLayoutChg>
        <pc:sldLayoutChg chg="modSp">
          <pc:chgData name="chowdhurymegha39@gmail.com" userId="f3cf6ea497886e1a" providerId="LiveId" clId="{876458B6-24AB-44D6-8C98-FD665B773952}" dt="2026-02-27T15:23:54.109" v="1"/>
          <pc:sldLayoutMkLst>
            <pc:docMk/>
            <pc:sldMasterMk cId="3225103504" sldId="2147483744"/>
            <pc:sldLayoutMk cId="3457144379" sldId="2147483758"/>
          </pc:sldLayoutMkLst>
          <pc:spChg chg="mod">
            <ac:chgData name="chowdhurymegha39@gmail.com" userId="f3cf6ea497886e1a" providerId="LiveId" clId="{876458B6-24AB-44D6-8C98-FD665B773952}" dt="2026-02-27T15:23:54.109" v="1"/>
            <ac:spMkLst>
              <pc:docMk/>
              <pc:sldMasterMk cId="3225103504" sldId="2147483744"/>
              <pc:sldLayoutMk cId="3457144379" sldId="2147483758"/>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457144379" sldId="2147483758"/>
              <ac:spMk id="5"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457144379" sldId="2147483758"/>
              <ac:spMk id="14"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457144379" sldId="2147483758"/>
              <ac:spMk id="16"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457144379" sldId="2147483758"/>
              <ac:spMk id="19"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3457144379" sldId="2147483758"/>
              <ac:spMk id="20" creationId="{00000000-0000-0000-0000-000000000000}"/>
            </ac:spMkLst>
          </pc:spChg>
          <pc:cxnChg chg="mod">
            <ac:chgData name="chowdhurymegha39@gmail.com" userId="f3cf6ea497886e1a" providerId="LiveId" clId="{876458B6-24AB-44D6-8C98-FD665B773952}" dt="2026-02-27T15:23:54.109" v="1"/>
            <ac:cxnSpMkLst>
              <pc:docMk/>
              <pc:sldMasterMk cId="3225103504" sldId="2147483744"/>
              <pc:sldLayoutMk cId="3457144379" sldId="2147483758"/>
              <ac:cxnSpMk id="17" creationId="{00000000-0000-0000-0000-000000000000}"/>
            </ac:cxnSpMkLst>
          </pc:cxnChg>
          <pc:cxnChg chg="mod">
            <ac:chgData name="chowdhurymegha39@gmail.com" userId="f3cf6ea497886e1a" providerId="LiveId" clId="{876458B6-24AB-44D6-8C98-FD665B773952}" dt="2026-02-27T15:23:54.109" v="1"/>
            <ac:cxnSpMkLst>
              <pc:docMk/>
              <pc:sldMasterMk cId="3225103504" sldId="2147483744"/>
              <pc:sldLayoutMk cId="3457144379" sldId="2147483758"/>
              <ac:cxnSpMk id="18" creationId="{00000000-0000-0000-0000-000000000000}"/>
            </ac:cxnSpMkLst>
          </pc:cxnChg>
        </pc:sldLayoutChg>
        <pc:sldLayoutChg chg="modSp">
          <pc:chgData name="chowdhurymegha39@gmail.com" userId="f3cf6ea497886e1a" providerId="LiveId" clId="{876458B6-24AB-44D6-8C98-FD665B773952}" dt="2026-02-27T15:23:54.109" v="1"/>
          <pc:sldLayoutMkLst>
            <pc:docMk/>
            <pc:sldMasterMk cId="3225103504" sldId="2147483744"/>
            <pc:sldLayoutMk cId="1558053867" sldId="2147483759"/>
          </pc:sldLayoutMkLst>
          <pc:spChg chg="mod">
            <ac:chgData name="chowdhurymegha39@gmail.com" userId="f3cf6ea497886e1a" providerId="LiveId" clId="{876458B6-24AB-44D6-8C98-FD665B773952}" dt="2026-02-27T15:23:54.109" v="1"/>
            <ac:spMkLst>
              <pc:docMk/>
              <pc:sldMasterMk cId="3225103504" sldId="2147483744"/>
              <pc:sldLayoutMk cId="1558053867" sldId="2147483759"/>
              <ac:spMk id="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5"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14"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2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23"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24"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29"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30"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1558053867" sldId="2147483759"/>
              <ac:spMk id="31" creationId="{00000000-0000-0000-0000-000000000000}"/>
            </ac:spMkLst>
          </pc:spChg>
          <pc:cxnChg chg="mod">
            <ac:chgData name="chowdhurymegha39@gmail.com" userId="f3cf6ea497886e1a" providerId="LiveId" clId="{876458B6-24AB-44D6-8C98-FD665B773952}" dt="2026-02-27T15:23:54.109" v="1"/>
            <ac:cxnSpMkLst>
              <pc:docMk/>
              <pc:sldMasterMk cId="3225103504" sldId="2147483744"/>
              <pc:sldLayoutMk cId="1558053867" sldId="2147483759"/>
              <ac:cxnSpMk id="18" creationId="{00000000-0000-0000-0000-000000000000}"/>
            </ac:cxnSpMkLst>
          </pc:cxnChg>
        </pc:sldLayoutChg>
        <pc:sldLayoutChg chg="modSp">
          <pc:chgData name="chowdhurymegha39@gmail.com" userId="f3cf6ea497886e1a" providerId="LiveId" clId="{876458B6-24AB-44D6-8C98-FD665B773952}" dt="2026-02-27T15:23:54.109" v="1"/>
          <pc:sldLayoutMkLst>
            <pc:docMk/>
            <pc:sldMasterMk cId="3225103504" sldId="2147483744"/>
            <pc:sldLayoutMk cId="44950356" sldId="2147483761"/>
          </pc:sldLayoutMkLst>
          <pc:spChg chg="mod">
            <ac:chgData name="chowdhurymegha39@gmail.com" userId="f3cf6ea497886e1a" providerId="LiveId" clId="{876458B6-24AB-44D6-8C98-FD665B773952}" dt="2026-02-27T15:23:54.109" v="1"/>
            <ac:spMkLst>
              <pc:docMk/>
              <pc:sldMasterMk cId="3225103504" sldId="2147483744"/>
              <pc:sldLayoutMk cId="44950356" sldId="2147483761"/>
              <ac:spMk id="2" creationId="{00000000-0000-0000-0000-000000000000}"/>
            </ac:spMkLst>
          </pc:spChg>
          <pc:spChg chg="mod">
            <ac:chgData name="chowdhurymegha39@gmail.com" userId="f3cf6ea497886e1a" providerId="LiveId" clId="{876458B6-24AB-44D6-8C98-FD665B773952}" dt="2026-02-27T15:23:54.109" v="1"/>
            <ac:spMkLst>
              <pc:docMk/>
              <pc:sldMasterMk cId="3225103504" sldId="2147483744"/>
              <pc:sldLayoutMk cId="44950356" sldId="214748376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1" y="0"/>
            <a:ext cx="21668494" cy="12217291"/>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4786370" y="3326456"/>
            <a:ext cx="12116449" cy="2694281"/>
          </a:xfrm>
        </p:spPr>
        <p:txBody>
          <a:bodyPr anchor="b">
            <a:noAutofit/>
          </a:bodyPr>
          <a:lstStyle>
            <a:lvl1pPr algn="ctr">
              <a:defRPr sz="9600">
                <a:effectLst/>
              </a:defRPr>
            </a:lvl1pPr>
          </a:lstStyle>
          <a:p>
            <a:r>
              <a:rPr lang="en-US"/>
              <a:t>Click to edit Master title style</a:t>
            </a:r>
            <a:endParaRPr lang="en-US" dirty="0"/>
          </a:p>
        </p:txBody>
      </p:sp>
      <p:sp>
        <p:nvSpPr>
          <p:cNvPr id="3" name="Subtitle 2"/>
          <p:cNvSpPr>
            <a:spLocks noGrp="1"/>
          </p:cNvSpPr>
          <p:nvPr>
            <p:ph type="subTitle" idx="1"/>
          </p:nvPr>
        </p:nvSpPr>
        <p:spPr>
          <a:xfrm>
            <a:off x="4786370" y="6502395"/>
            <a:ext cx="12116449" cy="2348092"/>
          </a:xfrm>
        </p:spPr>
        <p:txBody>
          <a:bodyPr anchor="t">
            <a:normAutofit/>
          </a:bodyPr>
          <a:lstStyle>
            <a:lvl1pPr marL="0" indent="0" algn="ctr">
              <a:buNone/>
              <a:defRPr sz="3733">
                <a:solidFill>
                  <a:schemeClr val="tx1"/>
                </a:solidFill>
              </a:defRPr>
            </a:lvl1pPr>
            <a:lvl2pPr marL="812764" indent="0" algn="ctr">
              <a:buNone/>
              <a:defRPr>
                <a:solidFill>
                  <a:schemeClr val="tx1">
                    <a:tint val="75000"/>
                  </a:schemeClr>
                </a:solidFill>
              </a:defRPr>
            </a:lvl2pPr>
            <a:lvl3pPr marL="1625529" indent="0" algn="ctr">
              <a:buNone/>
              <a:defRPr>
                <a:solidFill>
                  <a:schemeClr val="tx1">
                    <a:tint val="75000"/>
                  </a:schemeClr>
                </a:solidFill>
              </a:defRPr>
            </a:lvl3pPr>
            <a:lvl4pPr marL="2438293" indent="0" algn="ctr">
              <a:buNone/>
              <a:defRPr>
                <a:solidFill>
                  <a:schemeClr val="tx1">
                    <a:tint val="75000"/>
                  </a:schemeClr>
                </a:solidFill>
              </a:defRPr>
            </a:lvl4pPr>
            <a:lvl5pPr marL="3251058" indent="0" algn="ctr">
              <a:buNone/>
              <a:defRPr>
                <a:solidFill>
                  <a:schemeClr val="tx1">
                    <a:tint val="75000"/>
                  </a:schemeClr>
                </a:solidFill>
              </a:defRPr>
            </a:lvl5pPr>
            <a:lvl6pPr marL="4063822" indent="0" algn="ctr">
              <a:buNone/>
              <a:defRPr>
                <a:solidFill>
                  <a:schemeClr val="tx1">
                    <a:tint val="75000"/>
                  </a:schemeClr>
                </a:solidFill>
              </a:defRPr>
            </a:lvl6pPr>
            <a:lvl7pPr marL="4876587" indent="0" algn="ctr">
              <a:buNone/>
              <a:defRPr>
                <a:solidFill>
                  <a:schemeClr val="tx1">
                    <a:tint val="75000"/>
                  </a:schemeClr>
                </a:solidFill>
              </a:defRPr>
            </a:lvl7pPr>
            <a:lvl8pPr marL="5689351" indent="0" algn="ctr">
              <a:buNone/>
              <a:defRPr>
                <a:solidFill>
                  <a:schemeClr val="tx1">
                    <a:tint val="75000"/>
                  </a:schemeClr>
                </a:solidFill>
              </a:defRPr>
            </a:lvl8pPr>
            <a:lvl9pPr marL="6502116"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4192067" y="8955845"/>
            <a:ext cx="1595458" cy="496711"/>
          </a:xfrm>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a:xfrm>
            <a:off x="4786368" y="8955845"/>
            <a:ext cx="9270236" cy="496711"/>
          </a:xfrm>
        </p:spPr>
        <p:txBody>
          <a:bodyPr/>
          <a:lstStyle/>
          <a:p>
            <a:endParaRPr lang="en-IN"/>
          </a:p>
        </p:txBody>
      </p:sp>
      <p:sp>
        <p:nvSpPr>
          <p:cNvPr id="6" name="Slide Number Placeholder 5"/>
          <p:cNvSpPr>
            <a:spLocks noGrp="1"/>
          </p:cNvSpPr>
          <p:nvPr>
            <p:ph type="sldNum" sz="quarter" idx="12"/>
          </p:nvPr>
        </p:nvSpPr>
        <p:spPr>
          <a:xfrm>
            <a:off x="15922990" y="8955845"/>
            <a:ext cx="979829" cy="496711"/>
          </a:xfrm>
        </p:spPr>
        <p:txBody>
          <a:bodyPr/>
          <a:lstStyle/>
          <a:p>
            <a:fld id="{7D75519B-A16F-447D-82EF-5AA7AF77DD9B}" type="slidenum">
              <a:rPr lang="en-IN" smtClean="0"/>
              <a:t>‹#›</a:t>
            </a:fld>
            <a:endParaRPr lang="en-IN"/>
          </a:p>
        </p:txBody>
      </p:sp>
      <p:cxnSp>
        <p:nvCxnSpPr>
          <p:cNvPr id="15" name="Straight Connector 14"/>
          <p:cNvCxnSpPr/>
          <p:nvPr/>
        </p:nvCxnSpPr>
        <p:spPr>
          <a:xfrm>
            <a:off x="4786370" y="6261566"/>
            <a:ext cx="1211644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2865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482018" y="4304828"/>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spTree>
    <p:extLst>
      <p:ext uri="{BB962C8B-B14F-4D97-AF65-F5344CB8AC3E}">
        <p14:creationId xmlns:p14="http://schemas.microsoft.com/office/powerpoint/2010/main" val="4117982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582258" y="3115744"/>
            <a:ext cx="14503980" cy="3240025"/>
          </a:xfrm>
        </p:spPr>
        <p:txBody>
          <a:bodyPr anchor="b">
            <a:normAutofit/>
          </a:bodyPr>
          <a:lstStyle>
            <a:lvl1pPr algn="ctr">
              <a:defRPr sz="7822" b="0" cap="none"/>
            </a:lvl1pPr>
          </a:lstStyle>
          <a:p>
            <a:r>
              <a:rPr lang="en-US"/>
              <a:t>Click to edit Master title style</a:t>
            </a:r>
            <a:endParaRPr lang="en-US" dirty="0"/>
          </a:p>
        </p:txBody>
      </p:sp>
      <p:sp>
        <p:nvSpPr>
          <p:cNvPr id="3" name="Text Placeholder 2"/>
          <p:cNvSpPr>
            <a:spLocks noGrp="1"/>
          </p:cNvSpPr>
          <p:nvPr>
            <p:ph type="body" idx="1"/>
          </p:nvPr>
        </p:nvSpPr>
        <p:spPr>
          <a:xfrm>
            <a:off x="3582254" y="6837425"/>
            <a:ext cx="14503984" cy="1696972"/>
          </a:xfrm>
        </p:spPr>
        <p:txBody>
          <a:bodyPr anchor="t">
            <a:normAutofit/>
          </a:bodyPr>
          <a:lstStyle>
            <a:lvl1pPr marL="0" indent="0" algn="ctr">
              <a:buNone/>
              <a:defRPr sz="4266">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cxnSp>
        <p:nvCxnSpPr>
          <p:cNvPr id="16" name="Straight Connector 15"/>
          <p:cNvCxnSpPr/>
          <p:nvPr/>
        </p:nvCxnSpPr>
        <p:spPr>
          <a:xfrm>
            <a:off x="3578087" y="6596596"/>
            <a:ext cx="14512322"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713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308296" y="4551680"/>
            <a:ext cx="8387891" cy="588467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88788" y="4551680"/>
            <a:ext cx="8387891" cy="588467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53A6CA-256F-4C1F-A259-18D458E7B3DE}" type="datetimeFigureOut">
              <a:rPr lang="en-IN" smtClean="0"/>
              <a:t>27-02-2026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75519B-A16F-447D-82EF-5AA7AF77DD9B}" type="slidenum">
              <a:rPr lang="en-IN" smtClean="0"/>
              <a:t>‹#›</a:t>
            </a:fld>
            <a:endParaRPr lang="en-IN"/>
          </a:p>
        </p:txBody>
      </p:sp>
      <p:cxnSp>
        <p:nvCxnSpPr>
          <p:cNvPr id="8" name="Straight Connector 7"/>
          <p:cNvCxnSpPr/>
          <p:nvPr/>
        </p:nvCxnSpPr>
        <p:spPr>
          <a:xfrm>
            <a:off x="2482018" y="4304828"/>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0678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302877" y="4726281"/>
            <a:ext cx="8387891" cy="1024466"/>
          </a:xfrm>
        </p:spPr>
        <p:txBody>
          <a:bodyPr anchor="b">
            <a:noAutofit/>
          </a:bodyPr>
          <a:lstStyle>
            <a:lvl1pPr marL="0" indent="0">
              <a:buNone/>
              <a:defRPr sz="4978" b="0">
                <a:solidFill>
                  <a:schemeClr val="accent1"/>
                </a:solidFill>
              </a:defRPr>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4" name="Content Placeholder 3"/>
          <p:cNvSpPr>
            <a:spLocks noGrp="1"/>
          </p:cNvSpPr>
          <p:nvPr>
            <p:ph sz="half" idx="2"/>
          </p:nvPr>
        </p:nvSpPr>
        <p:spPr>
          <a:xfrm>
            <a:off x="2302877" y="5765800"/>
            <a:ext cx="8387891" cy="468018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87592" y="4726281"/>
            <a:ext cx="8387891" cy="1024466"/>
          </a:xfrm>
        </p:spPr>
        <p:txBody>
          <a:bodyPr anchor="b">
            <a:noAutofit/>
          </a:bodyPr>
          <a:lstStyle>
            <a:lvl1pPr marL="0" indent="0">
              <a:buNone/>
              <a:defRPr sz="4978" b="0">
                <a:solidFill>
                  <a:schemeClr val="accent1"/>
                </a:solidFill>
              </a:defRPr>
            </a:lvl1pPr>
            <a:lvl2pPr marL="812764" indent="0">
              <a:buNone/>
              <a:defRPr sz="3555" b="1"/>
            </a:lvl2pPr>
            <a:lvl3pPr marL="1625529" indent="0">
              <a:buNone/>
              <a:defRPr sz="3200" b="1"/>
            </a:lvl3pPr>
            <a:lvl4pPr marL="2438293" indent="0">
              <a:buNone/>
              <a:defRPr sz="2844" b="1"/>
            </a:lvl4pPr>
            <a:lvl5pPr marL="3251058" indent="0">
              <a:buNone/>
              <a:defRPr sz="2844" b="1"/>
            </a:lvl5pPr>
            <a:lvl6pPr marL="4063822" indent="0">
              <a:buNone/>
              <a:defRPr sz="2844" b="1"/>
            </a:lvl6pPr>
            <a:lvl7pPr marL="4876587" indent="0">
              <a:buNone/>
              <a:defRPr sz="2844" b="1"/>
            </a:lvl7pPr>
            <a:lvl8pPr marL="5689351" indent="0">
              <a:buNone/>
              <a:defRPr sz="2844" b="1"/>
            </a:lvl8pPr>
            <a:lvl9pPr marL="6502116" indent="0">
              <a:buNone/>
              <a:defRPr sz="2844" b="1"/>
            </a:lvl9pPr>
          </a:lstStyle>
          <a:p>
            <a:pPr lvl="0"/>
            <a:r>
              <a:rPr lang="en-US"/>
              <a:t>Click to edit Master text styles</a:t>
            </a:r>
          </a:p>
        </p:txBody>
      </p:sp>
      <p:sp>
        <p:nvSpPr>
          <p:cNvPr id="6" name="Content Placeholder 5"/>
          <p:cNvSpPr>
            <a:spLocks noGrp="1"/>
          </p:cNvSpPr>
          <p:nvPr>
            <p:ph sz="quarter" idx="4"/>
          </p:nvPr>
        </p:nvSpPr>
        <p:spPr>
          <a:xfrm>
            <a:off x="10987592" y="5765800"/>
            <a:ext cx="8387891" cy="468018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53A6CA-256F-4C1F-A259-18D458E7B3DE}" type="datetimeFigureOut">
              <a:rPr lang="en-IN" smtClean="0"/>
              <a:t>27-02-2026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D75519B-A16F-447D-82EF-5AA7AF77DD9B}" type="slidenum">
              <a:rPr lang="en-IN" smtClean="0"/>
              <a:t>‹#›</a:t>
            </a:fld>
            <a:endParaRPr lang="en-IN"/>
          </a:p>
        </p:txBody>
      </p:sp>
      <p:cxnSp>
        <p:nvCxnSpPr>
          <p:cNvPr id="18" name="Straight Connector 17"/>
          <p:cNvCxnSpPr/>
          <p:nvPr/>
        </p:nvCxnSpPr>
        <p:spPr>
          <a:xfrm>
            <a:off x="2482018" y="4304828"/>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1891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53A6CA-256F-4C1F-A259-18D458E7B3DE}" type="datetimeFigureOut">
              <a:rPr lang="en-IN" smtClean="0"/>
              <a:t>27-02-2026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D75519B-A16F-447D-82EF-5AA7AF77DD9B}" type="slidenum">
              <a:rPr lang="en-IN" smtClean="0"/>
              <a:t>‹#›</a:t>
            </a:fld>
            <a:endParaRPr lang="en-IN"/>
          </a:p>
        </p:txBody>
      </p:sp>
      <p:cxnSp>
        <p:nvCxnSpPr>
          <p:cNvPr id="14" name="Straight Connector 13"/>
          <p:cNvCxnSpPr/>
          <p:nvPr/>
        </p:nvCxnSpPr>
        <p:spPr>
          <a:xfrm>
            <a:off x="2482018" y="4304828"/>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0975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53A6CA-256F-4C1F-A259-18D458E7B3DE}" type="datetimeFigureOut">
              <a:rPr lang="en-IN" smtClean="0"/>
              <a:t>27-02-2026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D75519B-A16F-447D-82EF-5AA7AF77DD9B}" type="slidenum">
              <a:rPr lang="en-IN" smtClean="0"/>
              <a:t>‹#›</a:t>
            </a:fld>
            <a:endParaRPr lang="en-IN"/>
          </a:p>
        </p:txBody>
      </p:sp>
    </p:spTree>
    <p:extLst>
      <p:ext uri="{BB962C8B-B14F-4D97-AF65-F5344CB8AC3E}">
        <p14:creationId xmlns:p14="http://schemas.microsoft.com/office/powerpoint/2010/main" val="954619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00053" y="2468505"/>
            <a:ext cx="6610425" cy="2438400"/>
          </a:xfrm>
        </p:spPr>
        <p:txBody>
          <a:bodyPr anchor="b">
            <a:normAutofit/>
          </a:bodyPr>
          <a:lstStyle>
            <a:lvl1pPr algn="ctr">
              <a:defRPr sz="4266" b="0"/>
            </a:lvl1pPr>
          </a:lstStyle>
          <a:p>
            <a:r>
              <a:rPr lang="en-US"/>
              <a:t>Click to edit Master title style</a:t>
            </a:r>
            <a:endParaRPr lang="en-US" dirty="0"/>
          </a:p>
        </p:txBody>
      </p:sp>
      <p:sp>
        <p:nvSpPr>
          <p:cNvPr id="3" name="Content Placeholder 2"/>
          <p:cNvSpPr>
            <a:spLocks noGrp="1"/>
          </p:cNvSpPr>
          <p:nvPr>
            <p:ph idx="1"/>
          </p:nvPr>
        </p:nvSpPr>
        <p:spPr>
          <a:xfrm>
            <a:off x="9632953" y="1746012"/>
            <a:ext cx="9723258" cy="869997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300053" y="5388560"/>
            <a:ext cx="6610425" cy="4334940"/>
          </a:xfrm>
        </p:spPr>
        <p:txBody>
          <a:bodyPr anchor="t">
            <a:normAutofit/>
          </a:bodyPr>
          <a:lstStyle>
            <a:lvl1pPr marL="0" indent="0" algn="ctr">
              <a:buNone/>
              <a:defRPr sz="2844"/>
            </a:lvl1pPr>
            <a:lvl2pPr marL="812764" indent="0">
              <a:buNone/>
              <a:defRPr sz="2133"/>
            </a:lvl2pPr>
            <a:lvl3pPr marL="1625529" indent="0">
              <a:buNone/>
              <a:defRPr sz="1778"/>
            </a:lvl3pPr>
            <a:lvl4pPr marL="2438293" indent="0">
              <a:buNone/>
              <a:defRPr sz="1600"/>
            </a:lvl4pPr>
            <a:lvl5pPr marL="3251058" indent="0">
              <a:buNone/>
              <a:defRPr sz="1600"/>
            </a:lvl5pPr>
            <a:lvl6pPr marL="4063822" indent="0">
              <a:buNone/>
              <a:defRPr sz="1600"/>
            </a:lvl6pPr>
            <a:lvl7pPr marL="4876587" indent="0">
              <a:buNone/>
              <a:defRPr sz="1600"/>
            </a:lvl7pPr>
            <a:lvl8pPr marL="5689351" indent="0">
              <a:buNone/>
              <a:defRPr sz="1600"/>
            </a:lvl8pPr>
            <a:lvl9pPr marL="6502116"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AB53A6CA-256F-4C1F-A259-18D458E7B3DE}" type="datetimeFigureOut">
              <a:rPr lang="en-IN" smtClean="0"/>
              <a:t>27-02-2026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75519B-A16F-447D-82EF-5AA7AF77DD9B}" type="slidenum">
              <a:rPr lang="en-IN" smtClean="0"/>
              <a:t>‹#›</a:t>
            </a:fld>
            <a:endParaRPr lang="en-IN"/>
          </a:p>
        </p:txBody>
      </p:sp>
      <p:cxnSp>
        <p:nvCxnSpPr>
          <p:cNvPr id="16" name="Straight Connector 15"/>
          <p:cNvCxnSpPr/>
          <p:nvPr/>
        </p:nvCxnSpPr>
        <p:spPr>
          <a:xfrm>
            <a:off x="2482018" y="5177836"/>
            <a:ext cx="624784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3026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02875" y="3349035"/>
            <a:ext cx="11096291" cy="2438400"/>
          </a:xfrm>
        </p:spPr>
        <p:txBody>
          <a:bodyPr anchor="b">
            <a:normAutofit/>
          </a:bodyPr>
          <a:lstStyle>
            <a:lvl1pPr algn="ctr">
              <a:defRPr sz="4978"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4390461" y="1851378"/>
            <a:ext cx="5445817" cy="848924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764" indent="0">
              <a:buNone/>
              <a:defRPr sz="2844"/>
            </a:lvl2pPr>
            <a:lvl3pPr marL="1625529" indent="0">
              <a:buNone/>
              <a:defRPr sz="2844"/>
            </a:lvl3pPr>
            <a:lvl4pPr marL="2438293" indent="0">
              <a:buNone/>
              <a:defRPr sz="2844"/>
            </a:lvl4pPr>
            <a:lvl5pPr marL="3251058" indent="0">
              <a:buNone/>
              <a:defRPr sz="2844"/>
            </a:lvl5pPr>
            <a:lvl6pPr marL="4063822" indent="0">
              <a:buNone/>
              <a:defRPr sz="2844"/>
            </a:lvl6pPr>
            <a:lvl7pPr marL="4876587" indent="0">
              <a:buNone/>
              <a:defRPr sz="2844"/>
            </a:lvl7pPr>
            <a:lvl8pPr marL="5689351" indent="0">
              <a:buNone/>
              <a:defRPr sz="2844"/>
            </a:lvl8pPr>
            <a:lvl9pPr marL="6502116" indent="0">
              <a:buNone/>
              <a:defRPr sz="2844"/>
            </a:lvl9pPr>
          </a:lstStyle>
          <a:p>
            <a:r>
              <a:rPr lang="en-US"/>
              <a:t>Click icon to add picture</a:t>
            </a:r>
            <a:endParaRPr lang="en-US" dirty="0"/>
          </a:p>
        </p:txBody>
      </p:sp>
      <p:sp>
        <p:nvSpPr>
          <p:cNvPr id="4" name="Text Placeholder 3"/>
          <p:cNvSpPr>
            <a:spLocks noGrp="1"/>
          </p:cNvSpPr>
          <p:nvPr>
            <p:ph type="body" sz="half" idx="2"/>
          </p:nvPr>
        </p:nvSpPr>
        <p:spPr>
          <a:xfrm>
            <a:off x="2302875" y="5787435"/>
            <a:ext cx="11096291" cy="3251200"/>
          </a:xfrm>
        </p:spPr>
        <p:txBody>
          <a:bodyPr anchor="t">
            <a:normAutofit/>
          </a:bodyPr>
          <a:lstStyle>
            <a:lvl1pPr marL="0" indent="0" algn="ctr">
              <a:buNone/>
              <a:defRPr sz="3200"/>
            </a:lvl1pPr>
            <a:lvl2pPr marL="812764" indent="0">
              <a:buNone/>
              <a:defRPr sz="2133"/>
            </a:lvl2pPr>
            <a:lvl3pPr marL="1625529" indent="0">
              <a:buNone/>
              <a:defRPr sz="1778"/>
            </a:lvl3pPr>
            <a:lvl4pPr marL="2438293" indent="0">
              <a:buNone/>
              <a:defRPr sz="1600"/>
            </a:lvl4pPr>
            <a:lvl5pPr marL="3251058" indent="0">
              <a:buNone/>
              <a:defRPr sz="1600"/>
            </a:lvl5pPr>
            <a:lvl6pPr marL="4063822" indent="0">
              <a:buNone/>
              <a:defRPr sz="1600"/>
            </a:lvl6pPr>
            <a:lvl7pPr marL="4876587" indent="0">
              <a:buNone/>
              <a:defRPr sz="1600"/>
            </a:lvl7pPr>
            <a:lvl8pPr marL="5689351" indent="0">
              <a:buNone/>
              <a:defRPr sz="1600"/>
            </a:lvl8pPr>
            <a:lvl9pPr marL="6502116"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AB53A6CA-256F-4C1F-A259-18D458E7B3DE}" type="datetimeFigureOut">
              <a:rPr lang="en-IN" smtClean="0"/>
              <a:t>27-02-2026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75519B-A16F-447D-82EF-5AA7AF77DD9B}" type="slidenum">
              <a:rPr lang="en-IN" smtClean="0"/>
              <a:t>‹#›</a:t>
            </a:fld>
            <a:endParaRPr lang="en-IN"/>
          </a:p>
        </p:txBody>
      </p:sp>
    </p:spTree>
    <p:extLst>
      <p:ext uri="{BB962C8B-B14F-4D97-AF65-F5344CB8AC3E}">
        <p14:creationId xmlns:p14="http://schemas.microsoft.com/office/powerpoint/2010/main" val="3199661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02879" y="8560738"/>
            <a:ext cx="17083434" cy="1007534"/>
          </a:xfrm>
        </p:spPr>
        <p:txBody>
          <a:bodyPr anchor="b">
            <a:normAutofit/>
          </a:bodyPr>
          <a:lstStyle>
            <a:lvl1pPr algn="ctr">
              <a:defRPr sz="426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51381" y="1851377"/>
            <a:ext cx="17965734" cy="593043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844"/>
            </a:lvl1pPr>
            <a:lvl2pPr marL="812764" indent="0">
              <a:buNone/>
              <a:defRPr sz="2844"/>
            </a:lvl2pPr>
            <a:lvl3pPr marL="1625529" indent="0">
              <a:buNone/>
              <a:defRPr sz="2844"/>
            </a:lvl3pPr>
            <a:lvl4pPr marL="2438293" indent="0">
              <a:buNone/>
              <a:defRPr sz="2844"/>
            </a:lvl4pPr>
            <a:lvl5pPr marL="3251058" indent="0">
              <a:buNone/>
              <a:defRPr sz="2844"/>
            </a:lvl5pPr>
            <a:lvl6pPr marL="4063822" indent="0">
              <a:buNone/>
              <a:defRPr sz="2844"/>
            </a:lvl6pPr>
            <a:lvl7pPr marL="4876587" indent="0">
              <a:buNone/>
              <a:defRPr sz="2844"/>
            </a:lvl7pPr>
            <a:lvl8pPr marL="5689351" indent="0">
              <a:buNone/>
              <a:defRPr sz="2844"/>
            </a:lvl8pPr>
            <a:lvl9pPr marL="6502116" indent="0">
              <a:buNone/>
              <a:defRPr sz="2844"/>
            </a:lvl9pPr>
          </a:lstStyle>
          <a:p>
            <a:r>
              <a:rPr lang="en-US"/>
              <a:t>Click icon to add picture</a:t>
            </a:r>
            <a:endParaRPr lang="en-US" dirty="0"/>
          </a:p>
        </p:txBody>
      </p:sp>
      <p:sp>
        <p:nvSpPr>
          <p:cNvPr id="4" name="Text Placeholder 3"/>
          <p:cNvSpPr>
            <a:spLocks noGrp="1"/>
          </p:cNvSpPr>
          <p:nvPr>
            <p:ph type="body" sz="half" idx="2"/>
          </p:nvPr>
        </p:nvSpPr>
        <p:spPr>
          <a:xfrm>
            <a:off x="2302879" y="9568272"/>
            <a:ext cx="17083434" cy="877710"/>
          </a:xfrm>
        </p:spPr>
        <p:txBody>
          <a:bodyPr>
            <a:normAutofit/>
          </a:bodyPr>
          <a:lstStyle>
            <a:lvl1pPr marL="0" indent="0" algn="ctr">
              <a:buNone/>
              <a:defRPr sz="2489"/>
            </a:lvl1pPr>
            <a:lvl2pPr marL="812764" indent="0">
              <a:buNone/>
              <a:defRPr sz="2133"/>
            </a:lvl2pPr>
            <a:lvl3pPr marL="1625529" indent="0">
              <a:buNone/>
              <a:defRPr sz="1778"/>
            </a:lvl3pPr>
            <a:lvl4pPr marL="2438293" indent="0">
              <a:buNone/>
              <a:defRPr sz="1600"/>
            </a:lvl4pPr>
            <a:lvl5pPr marL="3251058" indent="0">
              <a:buNone/>
              <a:defRPr sz="1600"/>
            </a:lvl5pPr>
            <a:lvl6pPr marL="4063822" indent="0">
              <a:buNone/>
              <a:defRPr sz="1600"/>
            </a:lvl6pPr>
            <a:lvl7pPr marL="4876587" indent="0">
              <a:buNone/>
              <a:defRPr sz="1600"/>
            </a:lvl7pPr>
            <a:lvl8pPr marL="5689351" indent="0">
              <a:buNone/>
              <a:defRPr sz="1600"/>
            </a:lvl8pPr>
            <a:lvl9pPr marL="6502116" indent="0">
              <a:buNone/>
              <a:defRPr sz="1600"/>
            </a:lvl9pPr>
          </a:lstStyle>
          <a:p>
            <a:pPr lvl="0"/>
            <a:r>
              <a:rPr lang="en-US"/>
              <a:t>Click to edit Master text styles</a:t>
            </a:r>
          </a:p>
        </p:txBody>
      </p:sp>
      <p:sp>
        <p:nvSpPr>
          <p:cNvPr id="5" name="Date Placeholder 4"/>
          <p:cNvSpPr>
            <a:spLocks noGrp="1"/>
          </p:cNvSpPr>
          <p:nvPr>
            <p:ph type="dt" sz="half" idx="10"/>
          </p:nvPr>
        </p:nvSpPr>
        <p:spPr/>
        <p:txBody>
          <a:bodyPr/>
          <a:lstStyle/>
          <a:p>
            <a:fld id="{AB53A6CA-256F-4C1F-A259-18D458E7B3DE}" type="datetimeFigureOut">
              <a:rPr lang="en-IN" smtClean="0"/>
              <a:t>27-02-2026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D75519B-A16F-447D-82EF-5AA7AF77DD9B}" type="slidenum">
              <a:rPr lang="en-IN" smtClean="0"/>
              <a:t>‹#›</a:t>
            </a:fld>
            <a:endParaRPr lang="en-IN"/>
          </a:p>
        </p:txBody>
      </p:sp>
    </p:spTree>
    <p:extLst>
      <p:ext uri="{BB962C8B-B14F-4D97-AF65-F5344CB8AC3E}">
        <p14:creationId xmlns:p14="http://schemas.microsoft.com/office/powerpoint/2010/main" val="4090961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317931" y="1746012"/>
            <a:ext cx="17053330" cy="5253099"/>
          </a:xfrm>
        </p:spPr>
        <p:txBody>
          <a:bodyPr anchor="ctr">
            <a:normAutofit/>
          </a:bodyPr>
          <a:lstStyle>
            <a:lvl1pPr algn="ctr">
              <a:defRPr sz="5689" b="0" cap="none"/>
            </a:lvl1pPr>
          </a:lstStyle>
          <a:p>
            <a:r>
              <a:rPr lang="en-US"/>
              <a:t>Click to edit Master title style</a:t>
            </a:r>
            <a:endParaRPr lang="en-US" dirty="0"/>
          </a:p>
        </p:txBody>
      </p:sp>
      <p:sp>
        <p:nvSpPr>
          <p:cNvPr id="3" name="Text Placeholder 2"/>
          <p:cNvSpPr>
            <a:spLocks noGrp="1"/>
          </p:cNvSpPr>
          <p:nvPr>
            <p:ph type="body" idx="1"/>
          </p:nvPr>
        </p:nvSpPr>
        <p:spPr>
          <a:xfrm>
            <a:off x="2317931" y="7721599"/>
            <a:ext cx="17053330" cy="2724386"/>
          </a:xfrm>
        </p:spPr>
        <p:txBody>
          <a:bodyPr anchor="ctr">
            <a:normAutofit/>
          </a:bodyPr>
          <a:lstStyle>
            <a:lvl1pPr marL="0" indent="0" algn="ctr">
              <a:buNone/>
              <a:defRPr sz="3555">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cxnSp>
        <p:nvCxnSpPr>
          <p:cNvPr id="15" name="Straight Connector 14"/>
          <p:cNvCxnSpPr/>
          <p:nvPr/>
        </p:nvCxnSpPr>
        <p:spPr>
          <a:xfrm>
            <a:off x="2482018" y="7360354"/>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9308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70982" y="1746012"/>
            <a:ext cx="16526527" cy="4214521"/>
          </a:xfrm>
        </p:spPr>
        <p:txBody>
          <a:bodyPr anchor="ctr">
            <a:normAutofit/>
          </a:bodyPr>
          <a:lstStyle>
            <a:lvl1pPr algn="ctr">
              <a:defRPr sz="5689"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977371" y="5960533"/>
            <a:ext cx="15713754" cy="1038578"/>
          </a:xfrm>
        </p:spPr>
        <p:txBody>
          <a:bodyPr anchor="ctr">
            <a:normAutofit/>
          </a:bodyPr>
          <a:lstStyle>
            <a:lvl1pPr marL="0" indent="0" algn="r">
              <a:buFontTx/>
              <a:buNone/>
              <a:defRPr sz="3555"/>
            </a:lvl1pPr>
            <a:lvl2pPr marL="812764" indent="0">
              <a:buFontTx/>
              <a:buNone/>
              <a:defRPr/>
            </a:lvl2pPr>
            <a:lvl3pPr marL="1625529" indent="0">
              <a:buFontTx/>
              <a:buNone/>
              <a:defRPr/>
            </a:lvl3pPr>
            <a:lvl4pPr marL="2438293" indent="0">
              <a:buFontTx/>
              <a:buNone/>
              <a:defRPr/>
            </a:lvl4pPr>
            <a:lvl5pPr marL="3251058" indent="0">
              <a:buFontTx/>
              <a:buNone/>
              <a:defRPr/>
            </a:lvl5pPr>
          </a:lstStyle>
          <a:p>
            <a:pPr lvl="0"/>
            <a:r>
              <a:rPr lang="en-US"/>
              <a:t>Click to edit Master text styles</a:t>
            </a:r>
          </a:p>
        </p:txBody>
      </p:sp>
      <p:sp>
        <p:nvSpPr>
          <p:cNvPr id="3" name="Text Placeholder 2"/>
          <p:cNvSpPr>
            <a:spLocks noGrp="1"/>
          </p:cNvSpPr>
          <p:nvPr>
            <p:ph type="body" idx="1"/>
          </p:nvPr>
        </p:nvSpPr>
        <p:spPr>
          <a:xfrm>
            <a:off x="2302879" y="7721599"/>
            <a:ext cx="17083434" cy="2724386"/>
          </a:xfrm>
        </p:spPr>
        <p:txBody>
          <a:bodyPr anchor="ctr">
            <a:normAutofit/>
          </a:bodyPr>
          <a:lstStyle>
            <a:lvl1pPr marL="0" indent="0" algn="ctr">
              <a:buNone/>
              <a:defRPr sz="3555">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sp>
        <p:nvSpPr>
          <p:cNvPr id="14" name="TextBox 13"/>
          <p:cNvSpPr txBox="1"/>
          <p:nvPr/>
        </p:nvSpPr>
        <p:spPr>
          <a:xfrm>
            <a:off x="1532430" y="1564375"/>
            <a:ext cx="1083707" cy="1039602"/>
          </a:xfrm>
          <a:prstGeom prst="rect">
            <a:avLst/>
          </a:prstGeom>
        </p:spPr>
        <p:txBody>
          <a:bodyPr vert="horz" lIns="162556" tIns="81278" rIns="162556" bIns="81278" rtlCol="0" anchor="ctr">
            <a:noAutofit/>
          </a:bodyPr>
          <a:lstStyle/>
          <a:p>
            <a:pPr lvl="0"/>
            <a:r>
              <a:rPr lang="en-US" sz="14222" dirty="0">
                <a:solidFill>
                  <a:schemeClr val="tx1"/>
                </a:solidFill>
                <a:effectLst/>
              </a:rPr>
              <a:t>“</a:t>
            </a:r>
          </a:p>
        </p:txBody>
      </p:sp>
      <p:sp>
        <p:nvSpPr>
          <p:cNvPr id="15" name="TextBox 14"/>
          <p:cNvSpPr txBox="1"/>
          <p:nvPr/>
        </p:nvSpPr>
        <p:spPr>
          <a:xfrm>
            <a:off x="18844459" y="5027324"/>
            <a:ext cx="1083707" cy="1039602"/>
          </a:xfrm>
          <a:prstGeom prst="rect">
            <a:avLst/>
          </a:prstGeom>
        </p:spPr>
        <p:txBody>
          <a:bodyPr vert="horz" lIns="162556" tIns="81278" rIns="162556" bIns="81278" rtlCol="0" anchor="ctr">
            <a:noAutofit/>
          </a:bodyPr>
          <a:lstStyle/>
          <a:p>
            <a:pPr lvl="0" algn="r"/>
            <a:r>
              <a:rPr lang="en-US" sz="14222" dirty="0">
                <a:solidFill>
                  <a:schemeClr val="tx1"/>
                </a:solidFill>
                <a:effectLst/>
              </a:rPr>
              <a:t>”</a:t>
            </a:r>
          </a:p>
        </p:txBody>
      </p:sp>
      <p:cxnSp>
        <p:nvCxnSpPr>
          <p:cNvPr id="19" name="Straight Connector 18"/>
          <p:cNvCxnSpPr/>
          <p:nvPr/>
        </p:nvCxnSpPr>
        <p:spPr>
          <a:xfrm>
            <a:off x="2482018" y="7360354"/>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7152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302880" y="5881922"/>
            <a:ext cx="17083438" cy="2611200"/>
          </a:xfrm>
        </p:spPr>
        <p:txBody>
          <a:bodyPr anchor="b">
            <a:normAutofit/>
          </a:bodyPr>
          <a:lstStyle>
            <a:lvl1pPr algn="l">
              <a:defRPr sz="5689" b="0" cap="none"/>
            </a:lvl1pPr>
          </a:lstStyle>
          <a:p>
            <a:r>
              <a:rPr lang="en-US"/>
              <a:t>Click to edit Master title style</a:t>
            </a:r>
            <a:endParaRPr lang="en-US" dirty="0"/>
          </a:p>
        </p:txBody>
      </p:sp>
      <p:sp>
        <p:nvSpPr>
          <p:cNvPr id="3" name="Text Placeholder 2"/>
          <p:cNvSpPr>
            <a:spLocks noGrp="1"/>
          </p:cNvSpPr>
          <p:nvPr>
            <p:ph type="body" idx="1"/>
          </p:nvPr>
        </p:nvSpPr>
        <p:spPr>
          <a:xfrm>
            <a:off x="2302879" y="8493122"/>
            <a:ext cx="17083438" cy="1529600"/>
          </a:xfrm>
        </p:spPr>
        <p:txBody>
          <a:bodyPr anchor="t">
            <a:normAutofit/>
          </a:bodyPr>
          <a:lstStyle>
            <a:lvl1pPr marL="0" indent="0" algn="l">
              <a:buNone/>
              <a:defRPr sz="3555">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spTree>
    <p:extLst>
      <p:ext uri="{BB962C8B-B14F-4D97-AF65-F5344CB8AC3E}">
        <p14:creationId xmlns:p14="http://schemas.microsoft.com/office/powerpoint/2010/main" val="14041508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570982" y="1746012"/>
            <a:ext cx="16526527" cy="3988743"/>
          </a:xfrm>
        </p:spPr>
        <p:txBody>
          <a:bodyPr anchor="ctr">
            <a:normAutofit/>
          </a:bodyPr>
          <a:lstStyle>
            <a:lvl1pPr algn="ctr">
              <a:defRPr sz="5689"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2302879" y="6469888"/>
            <a:ext cx="17083438" cy="1576832"/>
          </a:xfrm>
        </p:spPr>
        <p:txBody>
          <a:bodyPr anchor="b">
            <a:normAutofit/>
          </a:bodyPr>
          <a:lstStyle>
            <a:lvl1pPr marL="0" indent="0" algn="l">
              <a:spcBef>
                <a:spcPts val="0"/>
              </a:spcBef>
              <a:buNone/>
              <a:defRPr sz="4266">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2302879" y="8052742"/>
            <a:ext cx="17083438" cy="2393244"/>
          </a:xfrm>
        </p:spPr>
        <p:txBody>
          <a:bodyPr anchor="t">
            <a:normAutofit/>
          </a:bodyPr>
          <a:lstStyle>
            <a:lvl1pPr marL="0" indent="0" algn="l">
              <a:buNone/>
              <a:defRPr sz="3200">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sp>
        <p:nvSpPr>
          <p:cNvPr id="12" name="TextBox 11"/>
          <p:cNvSpPr txBox="1"/>
          <p:nvPr/>
        </p:nvSpPr>
        <p:spPr>
          <a:xfrm>
            <a:off x="1532430" y="1564375"/>
            <a:ext cx="1083707" cy="1039602"/>
          </a:xfrm>
          <a:prstGeom prst="rect">
            <a:avLst/>
          </a:prstGeom>
        </p:spPr>
        <p:txBody>
          <a:bodyPr vert="horz" lIns="162556" tIns="81278" rIns="162556" bIns="81278" rtlCol="0" anchor="ctr">
            <a:noAutofit/>
          </a:bodyPr>
          <a:lstStyle/>
          <a:p>
            <a:pPr lvl="0"/>
            <a:r>
              <a:rPr lang="en-US" sz="14222" dirty="0">
                <a:solidFill>
                  <a:schemeClr val="tx1"/>
                </a:solidFill>
                <a:effectLst/>
              </a:rPr>
              <a:t>“</a:t>
            </a:r>
          </a:p>
        </p:txBody>
      </p:sp>
      <p:sp>
        <p:nvSpPr>
          <p:cNvPr id="13" name="TextBox 12"/>
          <p:cNvSpPr txBox="1"/>
          <p:nvPr/>
        </p:nvSpPr>
        <p:spPr>
          <a:xfrm>
            <a:off x="18844459" y="4620908"/>
            <a:ext cx="1083707" cy="1039602"/>
          </a:xfrm>
          <a:prstGeom prst="rect">
            <a:avLst/>
          </a:prstGeom>
        </p:spPr>
        <p:txBody>
          <a:bodyPr vert="horz" lIns="162556" tIns="81278" rIns="162556" bIns="81278" rtlCol="0" anchor="ctr">
            <a:noAutofit/>
          </a:bodyPr>
          <a:lstStyle/>
          <a:p>
            <a:pPr lvl="0" algn="r"/>
            <a:r>
              <a:rPr lang="en-US" sz="14222" dirty="0">
                <a:solidFill>
                  <a:schemeClr val="tx1"/>
                </a:solidFill>
                <a:effectLst/>
              </a:rPr>
              <a:t>”</a:t>
            </a:r>
          </a:p>
        </p:txBody>
      </p:sp>
      <p:cxnSp>
        <p:nvCxnSpPr>
          <p:cNvPr id="26" name="Straight Connector 25"/>
          <p:cNvCxnSpPr/>
          <p:nvPr/>
        </p:nvCxnSpPr>
        <p:spPr>
          <a:xfrm>
            <a:off x="2482018" y="6096000"/>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18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302879" y="1746012"/>
            <a:ext cx="17083434" cy="3988743"/>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2302879" y="6453632"/>
            <a:ext cx="17083438" cy="1495552"/>
          </a:xfrm>
        </p:spPr>
        <p:txBody>
          <a:bodyPr anchor="b">
            <a:normAutofit/>
          </a:bodyPr>
          <a:lstStyle>
            <a:lvl1pPr marL="0" indent="0" algn="l">
              <a:spcBef>
                <a:spcPts val="0"/>
              </a:spcBef>
              <a:buNone/>
              <a:defRPr sz="4978">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2302877" y="7947377"/>
            <a:ext cx="17083441" cy="2498608"/>
          </a:xfrm>
        </p:spPr>
        <p:txBody>
          <a:bodyPr anchor="t">
            <a:normAutofit/>
          </a:bodyPr>
          <a:lstStyle>
            <a:lvl1pPr marL="0" indent="0" algn="l">
              <a:buNone/>
              <a:defRPr sz="3200">
                <a:solidFill>
                  <a:schemeClr val="tx1"/>
                </a:solidFill>
              </a:defRPr>
            </a:lvl1pPr>
            <a:lvl2pPr marL="812764" indent="0">
              <a:buNone/>
              <a:defRPr sz="3200">
                <a:solidFill>
                  <a:schemeClr val="tx1">
                    <a:tint val="75000"/>
                  </a:schemeClr>
                </a:solidFill>
              </a:defRPr>
            </a:lvl2pPr>
            <a:lvl3pPr marL="1625529" indent="0">
              <a:buNone/>
              <a:defRPr sz="2844">
                <a:solidFill>
                  <a:schemeClr val="tx1">
                    <a:tint val="75000"/>
                  </a:schemeClr>
                </a:solidFill>
              </a:defRPr>
            </a:lvl3pPr>
            <a:lvl4pPr marL="2438293" indent="0">
              <a:buNone/>
              <a:defRPr sz="2489">
                <a:solidFill>
                  <a:schemeClr val="tx1">
                    <a:tint val="75000"/>
                  </a:schemeClr>
                </a:solidFill>
              </a:defRPr>
            </a:lvl4pPr>
            <a:lvl5pPr marL="3251058" indent="0">
              <a:buNone/>
              <a:defRPr sz="2489">
                <a:solidFill>
                  <a:schemeClr val="tx1">
                    <a:tint val="75000"/>
                  </a:schemeClr>
                </a:solidFill>
              </a:defRPr>
            </a:lvl5pPr>
            <a:lvl6pPr marL="4063822" indent="0">
              <a:buNone/>
              <a:defRPr sz="2489">
                <a:solidFill>
                  <a:schemeClr val="tx1">
                    <a:tint val="75000"/>
                  </a:schemeClr>
                </a:solidFill>
              </a:defRPr>
            </a:lvl6pPr>
            <a:lvl7pPr marL="4876587" indent="0">
              <a:buNone/>
              <a:defRPr sz="2489">
                <a:solidFill>
                  <a:schemeClr val="tx1">
                    <a:tint val="75000"/>
                  </a:schemeClr>
                </a:solidFill>
              </a:defRPr>
            </a:lvl7pPr>
            <a:lvl8pPr marL="5689351" indent="0">
              <a:buNone/>
              <a:defRPr sz="2489">
                <a:solidFill>
                  <a:schemeClr val="tx1">
                    <a:tint val="75000"/>
                  </a:schemeClr>
                </a:solidFill>
              </a:defRPr>
            </a:lvl8pPr>
            <a:lvl9pPr marL="6502116" indent="0">
              <a:buNone/>
              <a:defRPr sz="24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cxnSp>
        <p:nvCxnSpPr>
          <p:cNvPr id="15" name="Straight Connector 14"/>
          <p:cNvCxnSpPr/>
          <p:nvPr/>
        </p:nvCxnSpPr>
        <p:spPr>
          <a:xfrm>
            <a:off x="2482018" y="6096000"/>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8837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cxnSp>
        <p:nvCxnSpPr>
          <p:cNvPr id="14" name="Straight Connector 13"/>
          <p:cNvCxnSpPr/>
          <p:nvPr/>
        </p:nvCxnSpPr>
        <p:spPr>
          <a:xfrm>
            <a:off x="2482018" y="4304828"/>
            <a:ext cx="1672367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4443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998466" y="1746012"/>
            <a:ext cx="3361509" cy="86999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302875" y="1746012"/>
            <a:ext cx="13213944" cy="869997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53A6CA-256F-4C1F-A259-18D458E7B3DE}" type="datetimeFigureOut">
              <a:rPr lang="en-IN" smtClean="0"/>
              <a:t>27-02-2026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D75519B-A16F-447D-82EF-5AA7AF77DD9B}" type="slidenum">
              <a:rPr lang="en-IN" smtClean="0"/>
              <a:t>‹#›</a:t>
            </a:fld>
            <a:endParaRPr lang="en-IN"/>
          </a:p>
        </p:txBody>
      </p:sp>
      <p:cxnSp>
        <p:nvCxnSpPr>
          <p:cNvPr id="14" name="Straight Connector 13"/>
          <p:cNvCxnSpPr/>
          <p:nvPr/>
        </p:nvCxnSpPr>
        <p:spPr>
          <a:xfrm>
            <a:off x="15757642" y="1761067"/>
            <a:ext cx="0" cy="8669867"/>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79595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 y="1"/>
            <a:ext cx="21668494" cy="12188827"/>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2302881" y="1746013"/>
            <a:ext cx="17068377" cy="2317986"/>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302879" y="4545657"/>
            <a:ext cx="17068377" cy="5900331"/>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426292" y="10611556"/>
            <a:ext cx="2844731" cy="496711"/>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AB53A6CA-256F-4C1F-A259-18D458E7B3DE}" type="datetimeFigureOut">
              <a:rPr lang="en-IN" smtClean="0"/>
              <a:t>27-02-2026</a:t>
            </a:fld>
            <a:endParaRPr lang="en-IN"/>
          </a:p>
        </p:txBody>
      </p:sp>
      <p:sp>
        <p:nvSpPr>
          <p:cNvPr id="5" name="Footer Placeholder 4"/>
          <p:cNvSpPr>
            <a:spLocks noGrp="1"/>
          </p:cNvSpPr>
          <p:nvPr>
            <p:ph type="ftr" sz="quarter" idx="3"/>
          </p:nvPr>
        </p:nvSpPr>
        <p:spPr>
          <a:xfrm>
            <a:off x="2302879" y="10611556"/>
            <a:ext cx="12987950" cy="496711"/>
          </a:xfrm>
          <a:prstGeom prst="rect">
            <a:avLst/>
          </a:prstGeom>
        </p:spPr>
        <p:txBody>
          <a:bodyPr vert="horz" lIns="91440" tIns="45720" rIns="91440" bIns="45720" rtlCol="0" anchor="ctr"/>
          <a:lstStyle>
            <a:lvl1pPr algn="l">
              <a:defRPr sz="1778"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8406487" y="10611556"/>
            <a:ext cx="964771" cy="496711"/>
          </a:xfrm>
          <a:prstGeom prst="rect">
            <a:avLst/>
          </a:prstGeom>
        </p:spPr>
        <p:txBody>
          <a:bodyPr vert="horz" lIns="91440" tIns="45720" rIns="91440" bIns="45720" rtlCol="0" anchor="ctr"/>
          <a:lstStyle>
            <a:lvl1pPr algn="r">
              <a:defRPr sz="1778" b="0" i="0">
                <a:solidFill>
                  <a:schemeClr val="tx1"/>
                </a:solidFill>
                <a:effectLst/>
                <a:latin typeface="+mn-lt"/>
              </a:defRPr>
            </a:lvl1pPr>
          </a:lstStyle>
          <a:p>
            <a:fld id="{7D75519B-A16F-447D-82EF-5AA7AF77DD9B}" type="slidenum">
              <a:rPr lang="en-IN" smtClean="0"/>
              <a:t>‹#›</a:t>
            </a:fld>
            <a:endParaRPr lang="en-IN"/>
          </a:p>
        </p:txBody>
      </p:sp>
    </p:spTree>
    <p:extLst>
      <p:ext uri="{BB962C8B-B14F-4D97-AF65-F5344CB8AC3E}">
        <p14:creationId xmlns:p14="http://schemas.microsoft.com/office/powerpoint/2010/main" val="575688183"/>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ctr" defTabSz="812764" rtl="0" eaLnBrk="1" latinLnBrk="0" hangingPunct="1">
        <a:spcBef>
          <a:spcPct val="0"/>
        </a:spcBef>
        <a:buNone/>
        <a:defRPr sz="7822"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07978" indent="-507978" algn="l" defTabSz="812764" rtl="0" eaLnBrk="1" latinLnBrk="0" hangingPunct="1">
        <a:spcBef>
          <a:spcPct val="20000"/>
        </a:spcBef>
        <a:spcAft>
          <a:spcPts val="1067"/>
        </a:spcAft>
        <a:buClr>
          <a:schemeClr val="accent1"/>
        </a:buClr>
        <a:buSzPct val="115000"/>
        <a:buFont typeface="Arial"/>
        <a:buChar char="•"/>
        <a:defRPr sz="4266" kern="1200" cap="none">
          <a:solidFill>
            <a:schemeClr val="tx1">
              <a:lumMod val="85000"/>
              <a:lumOff val="15000"/>
            </a:schemeClr>
          </a:solidFill>
          <a:effectLst/>
          <a:latin typeface="+mn-lt"/>
          <a:ea typeface="+mn-ea"/>
          <a:cs typeface="+mn-cs"/>
        </a:defRPr>
      </a:lvl1pPr>
      <a:lvl2pPr marL="1320742" indent="-507978" algn="l" defTabSz="812764" rtl="0" eaLnBrk="1" latinLnBrk="0" hangingPunct="1">
        <a:spcBef>
          <a:spcPct val="20000"/>
        </a:spcBef>
        <a:spcAft>
          <a:spcPts val="1067"/>
        </a:spcAft>
        <a:buClr>
          <a:schemeClr val="accent1"/>
        </a:buClr>
        <a:buSzPct val="115000"/>
        <a:buFont typeface="Arial"/>
        <a:buChar char="•"/>
        <a:defRPr sz="3555" kern="1200" cap="none">
          <a:solidFill>
            <a:schemeClr val="tx1">
              <a:lumMod val="85000"/>
              <a:lumOff val="15000"/>
            </a:schemeClr>
          </a:solidFill>
          <a:effectLst/>
          <a:latin typeface="+mn-lt"/>
          <a:ea typeface="+mn-ea"/>
          <a:cs typeface="+mn-cs"/>
        </a:defRPr>
      </a:lvl2pPr>
      <a:lvl3pPr marL="2133507" indent="-507978" algn="l" defTabSz="812764" rtl="0" eaLnBrk="1" latinLnBrk="0" hangingPunct="1">
        <a:spcBef>
          <a:spcPct val="20000"/>
        </a:spcBef>
        <a:spcAft>
          <a:spcPts val="1067"/>
        </a:spcAft>
        <a:buClr>
          <a:schemeClr val="accent1"/>
        </a:buClr>
        <a:buSzPct val="115000"/>
        <a:buFont typeface="Arial"/>
        <a:buChar char="•"/>
        <a:defRPr sz="3200" kern="1200" cap="none">
          <a:solidFill>
            <a:schemeClr val="tx1">
              <a:lumMod val="85000"/>
              <a:lumOff val="15000"/>
            </a:schemeClr>
          </a:solidFill>
          <a:effectLst/>
          <a:latin typeface="+mn-lt"/>
          <a:ea typeface="+mn-ea"/>
          <a:cs typeface="+mn-cs"/>
        </a:defRPr>
      </a:lvl3pPr>
      <a:lvl4pPr marL="2743080" indent="-304787" algn="l" defTabSz="812764" rtl="0" eaLnBrk="1" latinLnBrk="0" hangingPunct="1">
        <a:spcBef>
          <a:spcPct val="20000"/>
        </a:spcBef>
        <a:spcAft>
          <a:spcPts val="1067"/>
        </a:spcAft>
        <a:buClr>
          <a:schemeClr val="accent1"/>
        </a:buClr>
        <a:buSzPct val="115000"/>
        <a:buFont typeface="Arial"/>
        <a:buChar char="•"/>
        <a:defRPr sz="2844" kern="1200" cap="none">
          <a:solidFill>
            <a:schemeClr val="tx1">
              <a:lumMod val="85000"/>
              <a:lumOff val="15000"/>
            </a:schemeClr>
          </a:solidFill>
          <a:effectLst/>
          <a:latin typeface="+mn-lt"/>
          <a:ea typeface="+mn-ea"/>
          <a:cs typeface="+mn-cs"/>
        </a:defRPr>
      </a:lvl4pPr>
      <a:lvl5pPr marL="3555844" indent="-304787" algn="l" defTabSz="812764" rtl="0" eaLnBrk="1" latinLnBrk="0" hangingPunct="1">
        <a:spcBef>
          <a:spcPct val="20000"/>
        </a:spcBef>
        <a:spcAft>
          <a:spcPts val="1067"/>
        </a:spcAft>
        <a:buClr>
          <a:schemeClr val="accent1"/>
        </a:buClr>
        <a:buSzPct val="115000"/>
        <a:buFont typeface="Arial"/>
        <a:buChar char="•"/>
        <a:defRPr sz="2489" kern="1200" cap="none">
          <a:solidFill>
            <a:schemeClr val="tx1">
              <a:lumMod val="85000"/>
              <a:lumOff val="15000"/>
            </a:schemeClr>
          </a:solidFill>
          <a:effectLst/>
          <a:latin typeface="+mn-lt"/>
          <a:ea typeface="+mn-ea"/>
          <a:cs typeface="+mn-cs"/>
        </a:defRPr>
      </a:lvl5pPr>
      <a:lvl6pPr marL="4470204" indent="-406382" algn="l" defTabSz="812764" rtl="0" eaLnBrk="1" latinLnBrk="0" hangingPunct="1">
        <a:spcBef>
          <a:spcPct val="20000"/>
        </a:spcBef>
        <a:spcAft>
          <a:spcPts val="1067"/>
        </a:spcAft>
        <a:buClr>
          <a:schemeClr val="accent1"/>
        </a:buClr>
        <a:buSzPct val="115000"/>
        <a:buFont typeface="Arial"/>
        <a:buChar char="•"/>
        <a:defRPr sz="2489" kern="1200" cap="none">
          <a:solidFill>
            <a:schemeClr val="tx1">
              <a:lumMod val="85000"/>
              <a:lumOff val="15000"/>
            </a:schemeClr>
          </a:solidFill>
          <a:effectLst/>
          <a:latin typeface="+mn-lt"/>
          <a:ea typeface="+mn-ea"/>
          <a:cs typeface="+mn-cs"/>
        </a:defRPr>
      </a:lvl6pPr>
      <a:lvl7pPr marL="5282969" indent="-406382" algn="l" defTabSz="812764" rtl="0" eaLnBrk="1" latinLnBrk="0" hangingPunct="1">
        <a:spcBef>
          <a:spcPct val="20000"/>
        </a:spcBef>
        <a:spcAft>
          <a:spcPts val="1067"/>
        </a:spcAft>
        <a:buClr>
          <a:schemeClr val="accent1"/>
        </a:buClr>
        <a:buSzPct val="115000"/>
        <a:buFont typeface="Arial"/>
        <a:buChar char="•"/>
        <a:defRPr sz="2489" kern="1200" cap="none">
          <a:solidFill>
            <a:schemeClr val="tx1">
              <a:lumMod val="85000"/>
              <a:lumOff val="15000"/>
            </a:schemeClr>
          </a:solidFill>
          <a:effectLst/>
          <a:latin typeface="+mn-lt"/>
          <a:ea typeface="+mn-ea"/>
          <a:cs typeface="+mn-cs"/>
        </a:defRPr>
      </a:lvl7pPr>
      <a:lvl8pPr marL="6095733" indent="-406382" algn="l" defTabSz="812764" rtl="0" eaLnBrk="1" latinLnBrk="0" hangingPunct="1">
        <a:spcBef>
          <a:spcPct val="20000"/>
        </a:spcBef>
        <a:spcAft>
          <a:spcPts val="1067"/>
        </a:spcAft>
        <a:buClr>
          <a:schemeClr val="accent1"/>
        </a:buClr>
        <a:buSzPct val="115000"/>
        <a:buFont typeface="Arial"/>
        <a:buChar char="•"/>
        <a:defRPr sz="2489" kern="1200" cap="none">
          <a:solidFill>
            <a:schemeClr val="tx1">
              <a:lumMod val="85000"/>
              <a:lumOff val="15000"/>
            </a:schemeClr>
          </a:solidFill>
          <a:effectLst/>
          <a:latin typeface="+mn-lt"/>
          <a:ea typeface="+mn-ea"/>
          <a:cs typeface="+mn-cs"/>
        </a:defRPr>
      </a:lvl8pPr>
      <a:lvl9pPr marL="6908498" indent="-406382" algn="l" defTabSz="812764" rtl="0" eaLnBrk="1" latinLnBrk="0" hangingPunct="1">
        <a:spcBef>
          <a:spcPct val="20000"/>
        </a:spcBef>
        <a:spcAft>
          <a:spcPts val="1067"/>
        </a:spcAft>
        <a:buClr>
          <a:schemeClr val="accent1"/>
        </a:buClr>
        <a:buSzPct val="115000"/>
        <a:buFont typeface="Arial"/>
        <a:buChar char="•"/>
        <a:defRPr sz="2489" kern="1200" cap="none">
          <a:solidFill>
            <a:schemeClr val="tx1">
              <a:lumMod val="85000"/>
              <a:lumOff val="15000"/>
            </a:schemeClr>
          </a:solidFill>
          <a:effectLst/>
          <a:latin typeface="+mn-lt"/>
          <a:ea typeface="+mn-ea"/>
          <a:cs typeface="+mn-cs"/>
        </a:defRPr>
      </a:lvl9pPr>
    </p:bodyStyle>
    <p:otherStyle>
      <a:defPPr>
        <a:defRPr lang="en-US"/>
      </a:defPPr>
      <a:lvl1pPr marL="0" algn="l" defTabSz="812764" rtl="0" eaLnBrk="1" latinLnBrk="0" hangingPunct="1">
        <a:defRPr sz="3200" kern="1200">
          <a:solidFill>
            <a:schemeClr val="tx1"/>
          </a:solidFill>
          <a:latin typeface="+mn-lt"/>
          <a:ea typeface="+mn-ea"/>
          <a:cs typeface="+mn-cs"/>
        </a:defRPr>
      </a:lvl1pPr>
      <a:lvl2pPr marL="812764" algn="l" defTabSz="812764" rtl="0" eaLnBrk="1" latinLnBrk="0" hangingPunct="1">
        <a:defRPr sz="3200" kern="1200">
          <a:solidFill>
            <a:schemeClr val="tx1"/>
          </a:solidFill>
          <a:latin typeface="+mn-lt"/>
          <a:ea typeface="+mn-ea"/>
          <a:cs typeface="+mn-cs"/>
        </a:defRPr>
      </a:lvl2pPr>
      <a:lvl3pPr marL="1625529" algn="l" defTabSz="812764" rtl="0" eaLnBrk="1" latinLnBrk="0" hangingPunct="1">
        <a:defRPr sz="3200" kern="1200">
          <a:solidFill>
            <a:schemeClr val="tx1"/>
          </a:solidFill>
          <a:latin typeface="+mn-lt"/>
          <a:ea typeface="+mn-ea"/>
          <a:cs typeface="+mn-cs"/>
        </a:defRPr>
      </a:lvl3pPr>
      <a:lvl4pPr marL="2438293" algn="l" defTabSz="812764" rtl="0" eaLnBrk="1" latinLnBrk="0" hangingPunct="1">
        <a:defRPr sz="3200" kern="1200">
          <a:solidFill>
            <a:schemeClr val="tx1"/>
          </a:solidFill>
          <a:latin typeface="+mn-lt"/>
          <a:ea typeface="+mn-ea"/>
          <a:cs typeface="+mn-cs"/>
        </a:defRPr>
      </a:lvl4pPr>
      <a:lvl5pPr marL="3251058" algn="l" defTabSz="812764" rtl="0" eaLnBrk="1" latinLnBrk="0" hangingPunct="1">
        <a:defRPr sz="3200" kern="1200">
          <a:solidFill>
            <a:schemeClr val="tx1"/>
          </a:solidFill>
          <a:latin typeface="+mn-lt"/>
          <a:ea typeface="+mn-ea"/>
          <a:cs typeface="+mn-cs"/>
        </a:defRPr>
      </a:lvl5pPr>
      <a:lvl6pPr marL="4063822" algn="l" defTabSz="812764" rtl="0" eaLnBrk="1" latinLnBrk="0" hangingPunct="1">
        <a:defRPr sz="3200" kern="1200">
          <a:solidFill>
            <a:schemeClr val="tx1"/>
          </a:solidFill>
          <a:latin typeface="+mn-lt"/>
          <a:ea typeface="+mn-ea"/>
          <a:cs typeface="+mn-cs"/>
        </a:defRPr>
      </a:lvl6pPr>
      <a:lvl7pPr marL="4876587" algn="l" defTabSz="812764" rtl="0" eaLnBrk="1" latinLnBrk="0" hangingPunct="1">
        <a:defRPr sz="3200" kern="1200">
          <a:solidFill>
            <a:schemeClr val="tx1"/>
          </a:solidFill>
          <a:latin typeface="+mn-lt"/>
          <a:ea typeface="+mn-ea"/>
          <a:cs typeface="+mn-cs"/>
        </a:defRPr>
      </a:lvl7pPr>
      <a:lvl8pPr marL="5689351" algn="l" defTabSz="812764" rtl="0" eaLnBrk="1" latinLnBrk="0" hangingPunct="1">
        <a:defRPr sz="3200" kern="1200">
          <a:solidFill>
            <a:schemeClr val="tx1"/>
          </a:solidFill>
          <a:latin typeface="+mn-lt"/>
          <a:ea typeface="+mn-ea"/>
          <a:cs typeface="+mn-cs"/>
        </a:defRPr>
      </a:lvl8pPr>
      <a:lvl9pPr marL="6502116" algn="l" defTabSz="812764"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B41663-86E7-BD50-B7A4-A47AE7B58D32}"/>
              </a:ext>
            </a:extLst>
          </p:cNvPr>
          <p:cNvSpPr txBox="1"/>
          <p:nvPr/>
        </p:nvSpPr>
        <p:spPr>
          <a:xfrm>
            <a:off x="5420066" y="1440026"/>
            <a:ext cx="10834006" cy="584775"/>
          </a:xfrm>
          <a:prstGeom prst="rect">
            <a:avLst/>
          </a:prstGeom>
          <a:noFill/>
        </p:spPr>
        <p:txBody>
          <a:bodyPr wrap="square">
            <a:spAutoFit/>
          </a:bodyPr>
          <a:lstStyle/>
          <a:p>
            <a:pPr algn="ctr"/>
            <a:r>
              <a:rPr lang="en-IN" sz="3200" b="1" dirty="0">
                <a:effectLst/>
                <a:latin typeface="Times New Roman" panose="02020603050405020304" pitchFamily="18" charset="0"/>
                <a:ea typeface="Aptos" panose="020B0004020202020204" pitchFamily="34" charset="0"/>
              </a:rPr>
              <a:t>Academic Skills for Student Success in the Digital Era</a:t>
            </a:r>
            <a:endParaRPr lang="en-IN" sz="3200" b="1" dirty="0"/>
          </a:p>
        </p:txBody>
      </p:sp>
      <p:sp>
        <p:nvSpPr>
          <p:cNvPr id="7" name="TextBox 6">
            <a:extLst>
              <a:ext uri="{FF2B5EF4-FFF2-40B4-BE49-F238E27FC236}">
                <a16:creationId xmlns:a16="http://schemas.microsoft.com/office/drawing/2014/main" id="{18A24DC4-CF1F-2814-B1B5-2C80070B061A}"/>
              </a:ext>
            </a:extLst>
          </p:cNvPr>
          <p:cNvSpPr txBox="1"/>
          <p:nvPr/>
        </p:nvSpPr>
        <p:spPr>
          <a:xfrm>
            <a:off x="1318532" y="2024801"/>
            <a:ext cx="5572125" cy="2632516"/>
          </a:xfrm>
          <a:prstGeom prst="rect">
            <a:avLst/>
          </a:prstGeom>
          <a:noFill/>
        </p:spPr>
        <p:txBody>
          <a:bodyPr wrap="square">
            <a:spAutoFit/>
          </a:bodyPr>
          <a:lstStyle/>
          <a:p>
            <a:pPr algn="just">
              <a:lnSpc>
                <a:spcPct val="115000"/>
              </a:lnSpc>
              <a:spcAft>
                <a:spcPts val="800"/>
              </a:spcAft>
              <a:buNone/>
            </a:pPr>
            <a:r>
              <a:rPr lang="en-IN" sz="1600" b="1" kern="100" dirty="0">
                <a:effectLst/>
                <a:latin typeface="Times New Roman" panose="02020603050405020304" pitchFamily="18" charset="0"/>
                <a:ea typeface="Aptos" panose="020B0004020202020204" pitchFamily="34" charset="0"/>
                <a:cs typeface="Times New Roman" panose="02020603050405020304" pitchFamily="18" charset="0"/>
              </a:rPr>
              <a:t>Introduction </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n-IN" sz="1400" dirty="0">
                <a:effectLst/>
                <a:latin typeface="Times New Roman" panose="02020603050405020304" pitchFamily="18" charset="0"/>
                <a:ea typeface="Aptos" panose="020B0004020202020204" pitchFamily="34" charset="0"/>
              </a:rPr>
              <a:t>The fast increase in the daily use of digital learning in higher education has changed the way through which students gain access to information, communication and knowledge. The combination of e-learning and data mining and online learning systems has created new opportunities for students to learn from various locations. The digital age demands more than just technology access to achieve successful outcomes. Students need to develop essential academic skills which enable them to operate digital systems and evaluate information and handle problems independently. As shown in this poster, three key academic skills of student success in the digital age are digital literacy, critical thinking, and problem-solving.</a:t>
            </a:r>
            <a:endParaRPr lang="en-IN" sz="1400" dirty="0"/>
          </a:p>
        </p:txBody>
      </p:sp>
      <p:sp>
        <p:nvSpPr>
          <p:cNvPr id="9" name="TextBox 8">
            <a:extLst>
              <a:ext uri="{FF2B5EF4-FFF2-40B4-BE49-F238E27FC236}">
                <a16:creationId xmlns:a16="http://schemas.microsoft.com/office/drawing/2014/main" id="{2F45FB8D-6021-6A6C-D5B1-2D812C503EFD}"/>
              </a:ext>
            </a:extLst>
          </p:cNvPr>
          <p:cNvSpPr txBox="1"/>
          <p:nvPr/>
        </p:nvSpPr>
        <p:spPr>
          <a:xfrm>
            <a:off x="1318532" y="8154853"/>
            <a:ext cx="5572125" cy="2597121"/>
          </a:xfrm>
          <a:prstGeom prst="rect">
            <a:avLst/>
          </a:prstGeom>
          <a:noFill/>
        </p:spPr>
        <p:txBody>
          <a:bodyPr wrap="square">
            <a:spAutoFit/>
          </a:bodyPr>
          <a:lstStyle/>
          <a:p>
            <a:pPr algn="just">
              <a:lnSpc>
                <a:spcPct val="115000"/>
              </a:lnSpc>
              <a:spcAft>
                <a:spcPts val="800"/>
              </a:spcAft>
              <a:buNone/>
            </a:pPr>
            <a:r>
              <a:rPr lang="en-IN" sz="1400" b="1" kern="100" dirty="0">
                <a:effectLst/>
                <a:latin typeface="Times New Roman" panose="02020603050405020304" pitchFamily="18" charset="0"/>
                <a:ea typeface="Aptos" panose="020B0004020202020204" pitchFamily="34" charset="0"/>
                <a:cs typeface="Times New Roman" panose="02020603050405020304" pitchFamily="18" charset="0"/>
              </a:rPr>
              <a:t>Digital literacy skills</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n-IN" sz="1400" dirty="0">
                <a:effectLst/>
                <a:latin typeface="Times New Roman" panose="02020603050405020304" pitchFamily="18" charset="0"/>
                <a:ea typeface="Aptos" panose="020B0004020202020204" pitchFamily="34" charset="0"/>
              </a:rPr>
              <a:t>Digital literacy is the skill of successful application of digital technologies to find, analyse, compose, and convey knowledge in academic contexts. In universities and colleges, learners depend on digital tools of collaboration, online databases, and learning management systems to determine their studies. Niță and </a:t>
            </a:r>
            <a:r>
              <a:rPr lang="en-IN" sz="1400" dirty="0" err="1">
                <a:effectLst/>
                <a:latin typeface="Times New Roman" panose="02020603050405020304" pitchFamily="18" charset="0"/>
                <a:ea typeface="Aptos" panose="020B0004020202020204" pitchFamily="34" charset="0"/>
              </a:rPr>
              <a:t>Guțu</a:t>
            </a:r>
            <a:r>
              <a:rPr lang="en-IN" sz="1400" dirty="0">
                <a:effectLst/>
                <a:latin typeface="Times New Roman" panose="02020603050405020304" pitchFamily="18" charset="0"/>
                <a:ea typeface="Aptos" panose="020B0004020202020204" pitchFamily="34" charset="0"/>
              </a:rPr>
              <a:t> (2023) state that digital transformation has enhanced both student access to learning materials and their ability to participate in educational activities, which requires students to acquire particular skills that enable them to benefit from digital transformation. The system enables students to learn independently while it enhances research quality and enables students to stay current with emerging educational technologies.</a:t>
            </a:r>
            <a:endParaRPr lang="en-IN" sz="1400" dirty="0"/>
          </a:p>
        </p:txBody>
      </p:sp>
      <p:sp>
        <p:nvSpPr>
          <p:cNvPr id="11" name="TextBox 10">
            <a:extLst>
              <a:ext uri="{FF2B5EF4-FFF2-40B4-BE49-F238E27FC236}">
                <a16:creationId xmlns:a16="http://schemas.microsoft.com/office/drawing/2014/main" id="{9A61C6C4-4DF0-DA5D-B15D-EDDBFF898221}"/>
              </a:ext>
            </a:extLst>
          </p:cNvPr>
          <p:cNvSpPr txBox="1"/>
          <p:nvPr/>
        </p:nvSpPr>
        <p:spPr>
          <a:xfrm>
            <a:off x="6890657" y="2063441"/>
            <a:ext cx="4947557" cy="3243452"/>
          </a:xfrm>
          <a:prstGeom prst="rect">
            <a:avLst/>
          </a:prstGeom>
          <a:noFill/>
        </p:spPr>
        <p:txBody>
          <a:bodyPr wrap="square">
            <a:spAutoFit/>
          </a:bodyPr>
          <a:lstStyle/>
          <a:p>
            <a:pPr algn="just">
              <a:lnSpc>
                <a:spcPct val="115000"/>
              </a:lnSpc>
              <a:spcAft>
                <a:spcPts val="800"/>
              </a:spcAft>
              <a:buNone/>
            </a:pPr>
            <a:r>
              <a:rPr lang="en-IN" sz="1400" b="1" kern="100" dirty="0">
                <a:effectLst/>
                <a:latin typeface="Times New Roman" panose="02020603050405020304" pitchFamily="18" charset="0"/>
                <a:ea typeface="Aptos" panose="020B0004020202020204" pitchFamily="34" charset="0"/>
                <a:cs typeface="Times New Roman" panose="02020603050405020304" pitchFamily="18" charset="0"/>
              </a:rPr>
              <a:t>Critical thinking skills</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n-IN" sz="1400" dirty="0">
                <a:effectLst/>
                <a:latin typeface="Times New Roman" panose="02020603050405020304" pitchFamily="18" charset="0"/>
                <a:ea typeface="Aptos" panose="020B0004020202020204" pitchFamily="34" charset="0"/>
              </a:rPr>
              <a:t>Critical thinking is a component of information analysis that is objective, evaluates evidence and arrives at logical conclusions. When in the digital age, students are continuously being bombarded with information of big quantities through online platforms and artificial intelligence tools. The study by </a:t>
            </a:r>
            <a:r>
              <a:rPr lang="en-IN" sz="1400" dirty="0" err="1">
                <a:effectLst/>
                <a:latin typeface="Times New Roman" panose="02020603050405020304" pitchFamily="18" charset="0"/>
                <a:ea typeface="Aptos" panose="020B0004020202020204" pitchFamily="34" charset="0"/>
              </a:rPr>
              <a:t>Noroozi</a:t>
            </a:r>
            <a:r>
              <a:rPr lang="en-IN" sz="1400" dirty="0">
                <a:effectLst/>
                <a:latin typeface="Times New Roman" panose="02020603050405020304" pitchFamily="18" charset="0"/>
                <a:ea typeface="Aptos" panose="020B0004020202020204" pitchFamily="34" charset="0"/>
              </a:rPr>
              <a:t> (2025) focuses on the necessity of reflective and analytical thinking in the technology-enhanced learning setting. The critical thinking is necessary as it enables the student to determine the credibility and reliability of the digital information and whether it can be used in academic works or not. It enhances academic writing, contributes to the creation of properly organized arguments and responsible and ethical utilization of digital and AI-based resources.</a:t>
            </a:r>
            <a:endParaRPr lang="en-IN" sz="1400" dirty="0"/>
          </a:p>
        </p:txBody>
      </p:sp>
      <p:sp>
        <p:nvSpPr>
          <p:cNvPr id="13" name="TextBox 12">
            <a:extLst>
              <a:ext uri="{FF2B5EF4-FFF2-40B4-BE49-F238E27FC236}">
                <a16:creationId xmlns:a16="http://schemas.microsoft.com/office/drawing/2014/main" id="{F48251F6-AC86-7320-CA51-51524C3A3E70}"/>
              </a:ext>
            </a:extLst>
          </p:cNvPr>
          <p:cNvSpPr txBox="1"/>
          <p:nvPr/>
        </p:nvSpPr>
        <p:spPr>
          <a:xfrm>
            <a:off x="6890657" y="5564651"/>
            <a:ext cx="7266214" cy="2410853"/>
          </a:xfrm>
          <a:prstGeom prst="rect">
            <a:avLst/>
          </a:prstGeom>
          <a:noFill/>
        </p:spPr>
        <p:txBody>
          <a:bodyPr wrap="square">
            <a:spAutoFit/>
          </a:bodyPr>
          <a:lstStyle/>
          <a:p>
            <a:pPr algn="just">
              <a:lnSpc>
                <a:spcPct val="115000"/>
              </a:lnSpc>
              <a:spcAft>
                <a:spcPts val="800"/>
              </a:spcAft>
              <a:buNone/>
            </a:pPr>
            <a:r>
              <a:rPr lang="en-IN" sz="1400" b="1" kern="100" dirty="0">
                <a:effectLst/>
                <a:latin typeface="Times New Roman" panose="02020603050405020304" pitchFamily="18" charset="0"/>
                <a:ea typeface="Aptos" panose="020B0004020202020204" pitchFamily="34" charset="0"/>
                <a:cs typeface="Times New Roman" panose="02020603050405020304" pitchFamily="18" charset="0"/>
              </a:rPr>
              <a:t>Problem solving skills </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Problem-solving requires people to identify problems and evaluate different solutions before they select and execute suitable methods. Digital learning would in many cases ensure that students handle technical problems, work remotely and learn to deal with new technologies. Flexibility is an essential skill in the contemporary educational framework as explained by Fuchs </a:t>
            </a:r>
            <a:r>
              <a:rPr lang="en-IN" sz="1400" i="1" kern="100" dirty="0">
                <a:effectLst/>
                <a:latin typeface="Times New Roman" panose="02020603050405020304" pitchFamily="18" charset="0"/>
                <a:ea typeface="Aptos" panose="020B0004020202020204" pitchFamily="34" charset="0"/>
                <a:cs typeface="Times New Roman" panose="02020603050405020304" pitchFamily="18" charset="0"/>
              </a:rPr>
              <a:t>et al. </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(2023). Problem-solving skills are crucial in that they enable the student to conquer both technical and academic problems in the virtual world. They facilitate resilience, facilitate working in virtual teams, and equip students with the skills that will be needed in the working environment where digital competence and flexibility are of great importance.</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3D0D4761-B743-896F-13DF-22D948414075}"/>
              </a:ext>
            </a:extLst>
          </p:cNvPr>
          <p:cNvSpPr txBox="1"/>
          <p:nvPr/>
        </p:nvSpPr>
        <p:spPr>
          <a:xfrm>
            <a:off x="14156871" y="5876487"/>
            <a:ext cx="6335486" cy="2201628"/>
          </a:xfrm>
          <a:prstGeom prst="rect">
            <a:avLst/>
          </a:prstGeom>
          <a:noFill/>
        </p:spPr>
        <p:txBody>
          <a:bodyPr wrap="square">
            <a:spAutoFit/>
          </a:bodyPr>
          <a:lstStyle/>
          <a:p>
            <a:pPr algn="just">
              <a:lnSpc>
                <a:spcPct val="115000"/>
              </a:lnSpc>
              <a:spcAft>
                <a:spcPts val="800"/>
              </a:spcAft>
              <a:buNone/>
            </a:pPr>
            <a:r>
              <a:rPr lang="en-IN" sz="1600" b="1" kern="100" dirty="0">
                <a:effectLst/>
                <a:latin typeface="Times New Roman" panose="02020603050405020304" pitchFamily="18" charset="0"/>
                <a:ea typeface="Aptos" panose="020B0004020202020204" pitchFamily="34" charset="0"/>
                <a:cs typeface="Times New Roman" panose="02020603050405020304" pitchFamily="18" charset="0"/>
              </a:rPr>
              <a:t>Concluding statement</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n-IN" sz="1400" dirty="0">
                <a:effectLst/>
                <a:latin typeface="Times New Roman" panose="02020603050405020304" pitchFamily="18" charset="0"/>
                <a:ea typeface="Aptos" panose="020B0004020202020204" pitchFamily="34" charset="0"/>
              </a:rPr>
              <a:t>To sum up, the digital literacy, critical thinking, and problem-solving are the key academic competence to succeed in the digital age. Although technology offers important educational opportunities, students have to engage in the active development of such competencies in order to be able to take primary advantage of digital learning settings. By enhancing these skills, the level of academic performance will be strengthened, independent learning will be enhanced, and the students will be equipped to handle the challenges presented in the fast-paced digital world in their future professions.</a:t>
            </a:r>
            <a:endParaRPr lang="en-IN" sz="1400" dirty="0"/>
          </a:p>
        </p:txBody>
      </p:sp>
      <p:sp>
        <p:nvSpPr>
          <p:cNvPr id="17" name="TextBox 16">
            <a:extLst>
              <a:ext uri="{FF2B5EF4-FFF2-40B4-BE49-F238E27FC236}">
                <a16:creationId xmlns:a16="http://schemas.microsoft.com/office/drawing/2014/main" id="{54CE7C06-855B-A0A3-8CB6-EC27A91C98AC}"/>
              </a:ext>
            </a:extLst>
          </p:cNvPr>
          <p:cNvSpPr txBox="1"/>
          <p:nvPr/>
        </p:nvSpPr>
        <p:spPr>
          <a:xfrm>
            <a:off x="13089391" y="8017818"/>
            <a:ext cx="7266214" cy="2848472"/>
          </a:xfrm>
          <a:prstGeom prst="rect">
            <a:avLst/>
          </a:prstGeom>
          <a:noFill/>
        </p:spPr>
        <p:txBody>
          <a:bodyPr wrap="square">
            <a:spAutoFit/>
          </a:bodyPr>
          <a:lstStyle/>
          <a:p>
            <a:pPr algn="just">
              <a:lnSpc>
                <a:spcPct val="115000"/>
              </a:lnSpc>
              <a:spcAft>
                <a:spcPts val="800"/>
              </a:spcAft>
              <a:buNone/>
            </a:pPr>
            <a:r>
              <a:rPr lang="en-IN" sz="1600" b="1" kern="100" dirty="0">
                <a:effectLst/>
                <a:latin typeface="Times New Roman" panose="02020603050405020304" pitchFamily="18" charset="0"/>
                <a:ea typeface="Aptos" panose="020B0004020202020204" pitchFamily="34" charset="0"/>
                <a:cs typeface="Times New Roman" panose="02020603050405020304" pitchFamily="18" charset="0"/>
              </a:rPr>
              <a:t>References </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Fuchs, H., </a:t>
            </a:r>
            <a:r>
              <a:rPr lang="en-IN" sz="1400" kern="100" dirty="0" err="1">
                <a:effectLst/>
                <a:latin typeface="Times New Roman" panose="02020603050405020304" pitchFamily="18" charset="0"/>
                <a:ea typeface="Aptos" panose="020B0004020202020204" pitchFamily="34" charset="0"/>
                <a:cs typeface="Times New Roman" panose="02020603050405020304" pitchFamily="18" charset="0"/>
              </a:rPr>
              <a:t>Benkova</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 E., Fishbein, A. and Fuchs, A., 2023, November. The importance of psychological and cognitive flexibility in educational processes to prepare and acquire the skills required in the twenty-first century. In </a:t>
            </a:r>
            <a:r>
              <a:rPr lang="en-IN" sz="1400" i="1" kern="100" dirty="0">
                <a:effectLst/>
                <a:latin typeface="Times New Roman" panose="02020603050405020304" pitchFamily="18" charset="0"/>
                <a:ea typeface="Aptos" panose="020B0004020202020204" pitchFamily="34" charset="0"/>
                <a:cs typeface="Times New Roman" panose="02020603050405020304" pitchFamily="18" charset="0"/>
              </a:rPr>
              <a:t>The global conference on entrepreneurship and the economy in an era of uncertainty</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 (pp. 91-114). Singapore: Springer Nature Singapore.</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Niță, V. and </a:t>
            </a:r>
            <a:r>
              <a:rPr lang="en-IN" sz="1400" kern="100" dirty="0" err="1">
                <a:effectLst/>
                <a:latin typeface="Times New Roman" panose="02020603050405020304" pitchFamily="18" charset="0"/>
                <a:ea typeface="Aptos" panose="020B0004020202020204" pitchFamily="34" charset="0"/>
                <a:cs typeface="Times New Roman" panose="02020603050405020304" pitchFamily="18" charset="0"/>
              </a:rPr>
              <a:t>Guțu</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 I., 2023. The role of leadership and digital transformation in higher education students’ work engagement. </a:t>
            </a:r>
            <a:r>
              <a:rPr lang="en-IN" sz="1400" i="1" kern="100" dirty="0">
                <a:effectLst/>
                <a:latin typeface="Times New Roman" panose="02020603050405020304" pitchFamily="18" charset="0"/>
                <a:ea typeface="Aptos" panose="020B0004020202020204" pitchFamily="34" charset="0"/>
                <a:cs typeface="Times New Roman" panose="02020603050405020304" pitchFamily="18" charset="0"/>
              </a:rPr>
              <a:t>International journal of environmental research and public health</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IN" sz="1400" i="1" kern="100" dirty="0">
                <a:effectLst/>
                <a:latin typeface="Times New Roman" panose="02020603050405020304" pitchFamily="18" charset="0"/>
                <a:ea typeface="Aptos" panose="020B0004020202020204" pitchFamily="34" charset="0"/>
                <a:cs typeface="Times New Roman" panose="02020603050405020304" pitchFamily="18" charset="0"/>
              </a:rPr>
              <a:t>20</a:t>
            </a:r>
            <a:r>
              <a:rPr lang="en-IN" sz="1400" kern="100" dirty="0">
                <a:effectLst/>
                <a:latin typeface="Times New Roman" panose="02020603050405020304" pitchFamily="18" charset="0"/>
                <a:ea typeface="Aptos" panose="020B0004020202020204" pitchFamily="34" charset="0"/>
                <a:cs typeface="Times New Roman" panose="02020603050405020304" pitchFamily="18" charset="0"/>
              </a:rPr>
              <a:t>(6), p.5124.</a:t>
            </a:r>
            <a:endParaRPr lang="en-IN"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None/>
            </a:pPr>
            <a:r>
              <a:rPr lang="en-IN" sz="1400" dirty="0" err="1">
                <a:effectLst/>
                <a:latin typeface="Times New Roman" panose="02020603050405020304" pitchFamily="18" charset="0"/>
                <a:ea typeface="Aptos" panose="020B0004020202020204" pitchFamily="34" charset="0"/>
              </a:rPr>
              <a:t>Noroozi</a:t>
            </a:r>
            <a:r>
              <a:rPr lang="en-IN" sz="1400" dirty="0">
                <a:effectLst/>
                <a:latin typeface="Times New Roman" panose="02020603050405020304" pitchFamily="18" charset="0"/>
                <a:ea typeface="Aptos" panose="020B0004020202020204" pitchFamily="34" charset="0"/>
              </a:rPr>
              <a:t>, O., 2025. Towards Technology-Enhanced Transformative Learning Environments. </a:t>
            </a:r>
            <a:r>
              <a:rPr lang="en-IN" sz="1400" i="1" dirty="0">
                <a:effectLst/>
                <a:latin typeface="Times New Roman" panose="02020603050405020304" pitchFamily="18" charset="0"/>
                <a:ea typeface="Aptos" panose="020B0004020202020204" pitchFamily="34" charset="0"/>
              </a:rPr>
              <a:t>International Journal of Technology in Education</a:t>
            </a:r>
            <a:r>
              <a:rPr lang="en-IN" sz="1400" dirty="0">
                <a:effectLst/>
                <a:latin typeface="Times New Roman" panose="02020603050405020304" pitchFamily="18" charset="0"/>
                <a:ea typeface="Aptos" panose="020B0004020202020204" pitchFamily="34" charset="0"/>
              </a:rPr>
              <a:t>, </a:t>
            </a:r>
            <a:r>
              <a:rPr lang="en-IN" sz="1400" i="1" dirty="0">
                <a:effectLst/>
                <a:latin typeface="Times New Roman" panose="02020603050405020304" pitchFamily="18" charset="0"/>
                <a:ea typeface="Aptos" panose="020B0004020202020204" pitchFamily="34" charset="0"/>
              </a:rPr>
              <a:t>8</a:t>
            </a:r>
            <a:r>
              <a:rPr lang="en-IN" sz="1400" dirty="0">
                <a:effectLst/>
                <a:latin typeface="Times New Roman" panose="02020603050405020304" pitchFamily="18" charset="0"/>
                <a:ea typeface="Aptos" panose="020B0004020202020204" pitchFamily="34" charset="0"/>
              </a:rPr>
              <a:t>(2), pp.541-556.</a:t>
            </a:r>
            <a:endParaRPr lang="en-IN" sz="1400" dirty="0"/>
          </a:p>
        </p:txBody>
      </p:sp>
      <p:pic>
        <p:nvPicPr>
          <p:cNvPr id="1026" name="Picture 2" descr="20 Digital Literacy Examples for Work, School, Daily Life">
            <a:extLst>
              <a:ext uri="{FF2B5EF4-FFF2-40B4-BE49-F238E27FC236}">
                <a16:creationId xmlns:a16="http://schemas.microsoft.com/office/drawing/2014/main" id="{545FEEF3-EB0F-A392-E639-5669FEAC60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5239" y="4746991"/>
            <a:ext cx="5338709" cy="3318187"/>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FCC6F3D1-81F7-66DA-2E74-14B9AEB54CF8}"/>
              </a:ext>
            </a:extLst>
          </p:cNvPr>
          <p:cNvPicPr>
            <a:picLocks noChangeAspect="1"/>
          </p:cNvPicPr>
          <p:nvPr/>
        </p:nvPicPr>
        <p:blipFill>
          <a:blip r:embed="rId3"/>
          <a:stretch>
            <a:fillRect/>
          </a:stretch>
        </p:blipFill>
        <p:spPr>
          <a:xfrm>
            <a:off x="12216181" y="1732413"/>
            <a:ext cx="7508734" cy="3754367"/>
          </a:xfrm>
          <a:prstGeom prst="rect">
            <a:avLst/>
          </a:prstGeom>
        </p:spPr>
      </p:pic>
      <p:pic>
        <p:nvPicPr>
          <p:cNvPr id="1030" name="Picture 6" descr="Problem Solving Skill">
            <a:extLst>
              <a:ext uri="{FF2B5EF4-FFF2-40B4-BE49-F238E27FC236}">
                <a16:creationId xmlns:a16="http://schemas.microsoft.com/office/drawing/2014/main" id="{F207C0CA-5F18-015D-A4E5-BCB6865718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97942" y="8065178"/>
            <a:ext cx="6074739" cy="2597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45590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65</TotalTime>
  <Words>724</Words>
  <Application>Microsoft Office PowerPoint</Application>
  <PresentationFormat>Custom</PresentationFormat>
  <Paragraphs>15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Garamond</vt:lpstr>
      <vt:lpstr>Times New Roman</vt:lpstr>
      <vt:lpstr>Organic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chowdhurymegha39@gmail.com</dc:creator>
  <cp:lastModifiedBy>chowdhurymegha39@gmail.com</cp:lastModifiedBy>
  <cp:revision>1</cp:revision>
  <dcterms:created xsi:type="dcterms:W3CDTF">2026-02-27T15:20:49Z</dcterms:created>
  <dcterms:modified xsi:type="dcterms:W3CDTF">2026-02-27T16:26:36Z</dcterms:modified>
</cp:coreProperties>
</file>