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3B0C7-4832-4ED4-89D6-18E483B37A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72CE01-C823-43D8-80A3-30C21D4837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E310CA-6422-4888-9D63-8D88042C03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CC9E0-A9AD-4715-A56E-574D32A84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A1F05-8D89-4F0D-ADB4-37EE364197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705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7A345-1648-4CD0-89B4-876D036AF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A3171-15C8-4966-8E30-64F1A2E55C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B74105-9676-4785-A3FC-254AC2846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BA065-6F63-44DC-9829-A2D8D7E59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9A6AD2-A303-4346-BAB9-6EFAA1D9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968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A287F-47BE-4B81-B588-27FC05528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0F6A64-4A41-4FBD-9FA0-4A4FFBCB26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519F15-374A-47D2-AE5A-4FAECA979E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F071A0-0CAE-4970-825F-29476C9938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5AFC50-96AD-4771-87CB-75499C524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37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5B145-2ACE-455E-A17C-769152E3C6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5508A4-68C8-46D0-AF04-4A32A4F282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1D6373-B1AD-4A5F-ABC8-9D4021213D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B0A0D2-D3C2-41D0-90D2-73C595DD7C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DFC82A-0531-4FD2-8802-CC58526390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88B91A-D902-469F-962A-F0BB191C6D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732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59CDB-A505-42D3-8583-A15076945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E44C60-B247-449E-9DF1-7C40ABCFD7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E91C9A-B0DA-43C3-A8EA-6C3C487D92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F3127A-BDF5-4414-8555-4748996D644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FD373D-4EF7-4E29-849D-37648A7A09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443763-B771-4841-BA22-424CEEFC2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08A890-4CE4-495D-B363-9C26E4A674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A776AF-09DB-42E3-8241-B281406400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069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537CA-FEBD-41D9-B06A-2181FCE15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3ADE3D1-AFDF-4A57-BE12-D2A58BE510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1E649D-201B-4452-8CE9-E2D80DAC04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802693-C57B-40E0-A5EE-FE029CB5B4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21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200F9A-60E5-4C14-A426-C940C9353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08206F7-4899-4AE6-8EFF-A331B27FF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7F45F2-147E-42DE-BC79-B5F04FF0B1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927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A491C5-A0EC-483B-8E1E-EC30CEFD4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DBE5E-C151-45C2-86E8-ACF361ADB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302D4D-604D-417D-9956-6959553E27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ED33E2-0A01-4499-B48A-45C652CC77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BFE24E-76FD-4531-B988-22206566B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0B97CF-4F65-4485-A8BE-36C99061E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439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B855C-C249-49DF-8C8D-556D93CC8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56CBB1-7D86-4C74-96D2-4EC9927AA9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9A3107-2F44-45E5-9969-F578C591E0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AD7432-6C76-4EA5-96D4-32F5A23F0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4B80A31-3652-4158-9C30-B9BA88230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1A32A9-8AC1-4D01-9C78-500C5CC54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5091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5942A3-A203-4BFB-B361-316B151BA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8D6865-D39A-4087-BB2C-2C8566F1AB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77659-F1A2-4113-A4C1-7EBD38F43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F94BDE-BAF1-4096-9C8A-7B5B6ABC1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26BD66-A529-4FFB-BCF9-A9AC5A0B16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311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62B6995-F5CF-4F93-8D0C-4C6377C7FE6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88ECB2-032E-4752-9D9B-8FE6C12B3AE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E5CA66-8B5B-48F5-9F29-2487FE497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9417B8-78F2-4447-A5C4-F67B33383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66A3DC-EF3B-4915-A719-8FFC85C48E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6061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3EEFCA-EE35-46E9-A531-B082A2E97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B48EE-81F1-427E-B5DD-2EAF12CA8F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35D09-7480-4948-B572-AE03BB6E24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A245A5-4C05-4A59-B88E-8083A86D0A7E}" type="datetimeFigureOut">
              <a:rPr lang="en-GB" smtClean="0"/>
              <a:t>12/02/2020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6A97F2-40C5-40B7-8206-4A482E6E7B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1B780-EF91-4E01-AC9B-6DF5AC769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B56EC-5539-41F1-B5E9-C8E98C3AB18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006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5FAEE43-B9C1-4972-834F-EB9D69AD505B}"/>
              </a:ext>
            </a:extLst>
          </p:cNvPr>
          <p:cNvSpPr txBox="1"/>
          <p:nvPr/>
        </p:nvSpPr>
        <p:spPr>
          <a:xfrm>
            <a:off x="9200270" y="89019"/>
            <a:ext cx="28698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accent2">
                    <a:lumMod val="50000"/>
                  </a:schemeClr>
                </a:solidFill>
              </a:rPr>
              <a:t>Carbohydrad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Bara-bread</a:t>
            </a:r>
          </a:p>
          <a:p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Pasta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D78803A-4115-42AC-A810-C6907F24C0CB}"/>
              </a:ext>
            </a:extLst>
          </p:cNvPr>
          <p:cNvSpPr txBox="1"/>
          <p:nvPr/>
        </p:nvSpPr>
        <p:spPr>
          <a:xfrm>
            <a:off x="309489" y="89019"/>
            <a:ext cx="24337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C000"/>
                </a:solidFill>
              </a:rPr>
              <a:t>Protin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Cig – meat</a:t>
            </a:r>
          </a:p>
          <a:p>
            <a:r>
              <a:rPr lang="en-GB" dirty="0" err="1">
                <a:solidFill>
                  <a:srgbClr val="FFC000"/>
                </a:solidFill>
              </a:rPr>
              <a:t>Pysgod</a:t>
            </a:r>
            <a:r>
              <a:rPr lang="en-GB" dirty="0">
                <a:solidFill>
                  <a:srgbClr val="FFC000"/>
                </a:solidFill>
              </a:rPr>
              <a:t> – fish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9D2E37-7E29-46C1-ADE4-337100EEB0C1}"/>
              </a:ext>
            </a:extLst>
          </p:cNvPr>
          <p:cNvSpPr txBox="1"/>
          <p:nvPr/>
        </p:nvSpPr>
        <p:spPr>
          <a:xfrm>
            <a:off x="4614203" y="1012349"/>
            <a:ext cx="3319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Braster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Sglodion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– chips</a:t>
            </a:r>
          </a:p>
          <a:p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Byrgyr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 burger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EE9366-56FD-4DFC-8EC1-83AAAF625D68}"/>
              </a:ext>
            </a:extLst>
          </p:cNvPr>
          <p:cNvSpPr txBox="1"/>
          <p:nvPr/>
        </p:nvSpPr>
        <p:spPr>
          <a:xfrm>
            <a:off x="10109982" y="2186020"/>
            <a:ext cx="17725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0000"/>
                </a:solidFill>
              </a:rPr>
              <a:t>Fitamin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>
                <a:solidFill>
                  <a:srgbClr val="FF0000"/>
                </a:solidFill>
              </a:rPr>
              <a:t>Oren</a:t>
            </a:r>
          </a:p>
          <a:p>
            <a:r>
              <a:rPr lang="en-GB" dirty="0">
                <a:solidFill>
                  <a:srgbClr val="FF0000"/>
                </a:solidFill>
              </a:rPr>
              <a:t>banana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AD47658-4003-467D-A80C-9A17D46A6A3E}"/>
              </a:ext>
            </a:extLst>
          </p:cNvPr>
          <p:cNvSpPr txBox="1"/>
          <p:nvPr/>
        </p:nvSpPr>
        <p:spPr>
          <a:xfrm>
            <a:off x="309489" y="2186020"/>
            <a:ext cx="27572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00B050"/>
                </a:solidFill>
              </a:rPr>
              <a:t>Ffeibyr</a:t>
            </a:r>
            <a:endParaRPr lang="en-GB" dirty="0">
              <a:solidFill>
                <a:srgbClr val="00B050"/>
              </a:solidFill>
            </a:endParaRPr>
          </a:p>
          <a:p>
            <a:r>
              <a:rPr lang="en-GB" dirty="0">
                <a:solidFill>
                  <a:srgbClr val="00B050"/>
                </a:solidFill>
              </a:rPr>
              <a:t>Bran</a:t>
            </a:r>
          </a:p>
          <a:p>
            <a:r>
              <a:rPr lang="en-GB" dirty="0" err="1">
                <a:solidFill>
                  <a:srgbClr val="00B050"/>
                </a:solidFill>
              </a:rPr>
              <a:t>Ceirch</a:t>
            </a:r>
            <a:r>
              <a:rPr lang="en-GB" dirty="0">
                <a:solidFill>
                  <a:srgbClr val="00B050"/>
                </a:solidFill>
              </a:rPr>
              <a:t> - oats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30E7620-CE3D-4BF9-9CB7-7BBCAC325F3C}"/>
              </a:ext>
            </a:extLst>
          </p:cNvPr>
          <p:cNvSpPr txBox="1"/>
          <p:nvPr/>
        </p:nvSpPr>
        <p:spPr>
          <a:xfrm>
            <a:off x="1549790" y="3491161"/>
            <a:ext cx="944880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Dwch</a:t>
            </a:r>
            <a:r>
              <a:rPr lang="en-GB" dirty="0"/>
              <a:t> I </a:t>
            </a:r>
            <a:r>
              <a:rPr lang="en-GB" dirty="0" err="1"/>
              <a:t>mewn</a:t>
            </a:r>
            <a:r>
              <a:rPr lang="en-GB" dirty="0"/>
              <a:t> – come in</a:t>
            </a:r>
          </a:p>
          <a:p>
            <a:r>
              <a:rPr lang="en-GB" dirty="0" err="1"/>
              <a:t>heddiw</a:t>
            </a:r>
            <a:r>
              <a:rPr lang="en-GB" dirty="0"/>
              <a:t> </a:t>
            </a:r>
            <a:r>
              <a:rPr lang="en-GB" dirty="0" err="1"/>
              <a:t>byddwn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am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- today we are learning about food groups </a:t>
            </a:r>
          </a:p>
          <a:p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partner?</a:t>
            </a:r>
          </a:p>
          <a:p>
            <a:r>
              <a:rPr lang="en-GB" dirty="0" err="1"/>
              <a:t>rhowch</a:t>
            </a:r>
            <a:r>
              <a:rPr lang="en-GB" dirty="0"/>
              <a:t> y </a:t>
            </a:r>
            <a:r>
              <a:rPr lang="en-GB" dirty="0" err="1"/>
              <a:t>cardiau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– put your cards in to food groups.  </a:t>
            </a:r>
          </a:p>
          <a:p>
            <a:r>
              <a:rPr lang="en-GB" dirty="0"/>
              <a:t>Mae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funud</a:t>
            </a:r>
            <a:r>
              <a:rPr lang="en-GB" dirty="0"/>
              <a:t> – you have 2 minutes</a:t>
            </a:r>
          </a:p>
          <a:p>
            <a:r>
              <a:rPr lang="en-GB" dirty="0"/>
              <a:t>Pimp, </a:t>
            </a:r>
            <a:r>
              <a:rPr lang="en-GB" dirty="0" err="1"/>
              <a:t>pedwar</a:t>
            </a:r>
            <a:r>
              <a:rPr lang="en-GB" dirty="0"/>
              <a:t>, tree, di, </a:t>
            </a:r>
            <a:r>
              <a:rPr lang="en-GB" dirty="0" err="1"/>
              <a:t>ien</a:t>
            </a:r>
            <a:r>
              <a:rPr lang="en-GB" dirty="0"/>
              <a:t>: </a:t>
            </a:r>
            <a:r>
              <a:rPr lang="en-GB" dirty="0" err="1"/>
              <a:t>stopiwch</a:t>
            </a:r>
            <a:endParaRPr lang="en-GB" dirty="0"/>
          </a:p>
          <a:p>
            <a:r>
              <a:rPr lang="en-GB" dirty="0"/>
              <a:t>Da </a:t>
            </a:r>
            <a:r>
              <a:rPr lang="en-GB" dirty="0" err="1"/>
              <a:t>iawn</a:t>
            </a:r>
            <a:r>
              <a:rPr lang="en-GB" dirty="0"/>
              <a:t> </a:t>
            </a:r>
            <a:r>
              <a:rPr lang="en-GB" dirty="0" err="1"/>
              <a:t>bawb</a:t>
            </a:r>
            <a:r>
              <a:rPr lang="en-GB" dirty="0"/>
              <a:t>. </a:t>
            </a:r>
          </a:p>
          <a:p>
            <a:r>
              <a:rPr lang="en-GB" dirty="0" err="1"/>
              <a:t>Tria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– try again </a:t>
            </a:r>
          </a:p>
          <a:p>
            <a:r>
              <a:rPr lang="en-GB" dirty="0" err="1"/>
              <a:t>Gwych</a:t>
            </a:r>
            <a:r>
              <a:rPr lang="en-GB" dirty="0"/>
              <a:t>- brilliant </a:t>
            </a:r>
          </a:p>
          <a:p>
            <a:r>
              <a:rPr lang="en-GB" dirty="0" err="1"/>
              <a:t>Tacluswch</a:t>
            </a:r>
            <a:r>
              <a:rPr lang="en-GB" dirty="0"/>
              <a:t>- tidy up </a:t>
            </a:r>
          </a:p>
          <a:p>
            <a:r>
              <a:rPr lang="en-GB" dirty="0" err="1"/>
              <a:t>Dioch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15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103</Words>
  <Application>Microsoft Office PowerPoint</Application>
  <PresentationFormat>Widescreen</PresentationFormat>
  <Paragraphs>26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Imogen Gifford (1904447)</dc:creator>
  <cp:lastModifiedBy>Imogen Gifford (1904447)</cp:lastModifiedBy>
  <cp:revision>6</cp:revision>
  <dcterms:created xsi:type="dcterms:W3CDTF">2020-02-12T09:35:14Z</dcterms:created>
  <dcterms:modified xsi:type="dcterms:W3CDTF">2020-02-12T10:49:55Z</dcterms:modified>
</cp:coreProperties>
</file>