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4" r:id="rId8"/>
    <p:sldId id="265" r:id="rId9"/>
    <p:sldId id="263"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36EA4C-EF85-430B-A1A6-9F2BE96E48E3}" v="1" dt="2026-07-29T15:35:25.0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 Rafael" userId="319090e4ad81157c" providerId="LiveId" clId="{3B0FEA2A-1EAD-4D54-B26E-920E7C80C64A}"/>
    <pc:docChg chg="custSel modSld">
      <pc:chgData name="Ramon Rafael" userId="319090e4ad81157c" providerId="LiveId" clId="{3B0FEA2A-1EAD-4D54-B26E-920E7C80C64A}" dt="2026-07-29T15:35:50.495" v="4" actId="26606"/>
      <pc:docMkLst>
        <pc:docMk/>
      </pc:docMkLst>
      <pc:sldChg chg="addSp delSp modSp mod">
        <pc:chgData name="Ramon Rafael" userId="319090e4ad81157c" providerId="LiveId" clId="{3B0FEA2A-1EAD-4D54-B26E-920E7C80C64A}" dt="2026-07-29T15:35:50.495" v="4" actId="26606"/>
        <pc:sldMkLst>
          <pc:docMk/>
          <pc:sldMk cId="4164484734" sldId="256"/>
        </pc:sldMkLst>
        <pc:spChg chg="mod">
          <ac:chgData name="Ramon Rafael" userId="319090e4ad81157c" providerId="LiveId" clId="{3B0FEA2A-1EAD-4D54-B26E-920E7C80C64A}" dt="2026-07-29T15:35:50.495" v="4" actId="26606"/>
          <ac:spMkLst>
            <pc:docMk/>
            <pc:sldMk cId="4164484734" sldId="256"/>
            <ac:spMk id="2" creationId="{E7329BE9-0098-94FB-7715-35A704D4A6AA}"/>
          </ac:spMkLst>
        </pc:spChg>
        <pc:spChg chg="mod">
          <ac:chgData name="Ramon Rafael" userId="319090e4ad81157c" providerId="LiveId" clId="{3B0FEA2A-1EAD-4D54-B26E-920E7C80C64A}" dt="2026-07-29T15:35:50.495" v="4" actId="26606"/>
          <ac:spMkLst>
            <pc:docMk/>
            <pc:sldMk cId="4164484734" sldId="256"/>
            <ac:spMk id="3" creationId="{63F0AE03-2320-AE7A-8F9E-44D58504B9DB}"/>
          </ac:spMkLst>
        </pc:spChg>
        <pc:spChg chg="del">
          <ac:chgData name="Ramon Rafael" userId="319090e4ad81157c" providerId="LiveId" clId="{3B0FEA2A-1EAD-4D54-B26E-920E7C80C64A}" dt="2026-07-29T15:35:50.495" v="4" actId="26606"/>
          <ac:spMkLst>
            <pc:docMk/>
            <pc:sldMk cId="4164484734" sldId="256"/>
            <ac:spMk id="8" creationId="{0E30439A-8A5B-46EC-8283-9B6B031D40D0}"/>
          </ac:spMkLst>
        </pc:spChg>
        <pc:spChg chg="del">
          <ac:chgData name="Ramon Rafael" userId="319090e4ad81157c" providerId="LiveId" clId="{3B0FEA2A-1EAD-4D54-B26E-920E7C80C64A}" dt="2026-07-29T15:35:50.495" v="4" actId="26606"/>
          <ac:spMkLst>
            <pc:docMk/>
            <pc:sldMk cId="4164484734" sldId="256"/>
            <ac:spMk id="10" creationId="{5CEAD642-85CF-4750-8432-7C80C901F001}"/>
          </ac:spMkLst>
        </pc:spChg>
        <pc:spChg chg="del">
          <ac:chgData name="Ramon Rafael" userId="319090e4ad81157c" providerId="LiveId" clId="{3B0FEA2A-1EAD-4D54-B26E-920E7C80C64A}" dt="2026-07-29T15:35:50.495" v="4" actId="26606"/>
          <ac:spMkLst>
            <pc:docMk/>
            <pc:sldMk cId="4164484734" sldId="256"/>
            <ac:spMk id="12" creationId="{FA33EEAE-15D5-4119-8C1E-89D943F911EF}"/>
          </ac:spMkLst>
        </pc:spChg>
        <pc:spChg chg="del">
          <ac:chgData name="Ramon Rafael" userId="319090e4ad81157c" providerId="LiveId" clId="{3B0FEA2A-1EAD-4D54-B26E-920E7C80C64A}" dt="2026-07-29T15:35:50.495" v="4" actId="26606"/>
          <ac:spMkLst>
            <pc:docMk/>
            <pc:sldMk cId="4164484734" sldId="256"/>
            <ac:spMk id="16" creationId="{B5A1B09C-1565-46F8-B70F-621C5EB48A09}"/>
          </ac:spMkLst>
        </pc:spChg>
        <pc:spChg chg="del">
          <ac:chgData name="Ramon Rafael" userId="319090e4ad81157c" providerId="LiveId" clId="{3B0FEA2A-1EAD-4D54-B26E-920E7C80C64A}" dt="2026-07-29T15:35:50.495" v="4" actId="26606"/>
          <ac:spMkLst>
            <pc:docMk/>
            <pc:sldMk cId="4164484734" sldId="256"/>
            <ac:spMk id="18" creationId="{8C516CC8-80AC-446C-A56E-9F54B7210402}"/>
          </ac:spMkLst>
        </pc:spChg>
        <pc:spChg chg="del">
          <ac:chgData name="Ramon Rafael" userId="319090e4ad81157c" providerId="LiveId" clId="{3B0FEA2A-1EAD-4D54-B26E-920E7C80C64A}" dt="2026-07-29T15:35:50.495" v="4" actId="26606"/>
          <ac:spMkLst>
            <pc:docMk/>
            <pc:sldMk cId="4164484734" sldId="256"/>
            <ac:spMk id="20" creationId="{53947E58-F088-49F1-A3D1-DEA690192E84}"/>
          </ac:spMkLst>
        </pc:spChg>
        <pc:spChg chg="add">
          <ac:chgData name="Ramon Rafael" userId="319090e4ad81157c" providerId="LiveId" clId="{3B0FEA2A-1EAD-4D54-B26E-920E7C80C64A}" dt="2026-07-29T15:35:50.495" v="4" actId="26606"/>
          <ac:spMkLst>
            <pc:docMk/>
            <pc:sldMk cId="4164484734" sldId="256"/>
            <ac:spMk id="27" creationId="{A3363022-C969-41E9-8EB2-E4C94908C1FA}"/>
          </ac:spMkLst>
        </pc:spChg>
        <pc:spChg chg="add">
          <ac:chgData name="Ramon Rafael" userId="319090e4ad81157c" providerId="LiveId" clId="{3B0FEA2A-1EAD-4D54-B26E-920E7C80C64A}" dt="2026-07-29T15:35:50.495" v="4" actId="26606"/>
          <ac:spMkLst>
            <pc:docMk/>
            <pc:sldMk cId="4164484734" sldId="256"/>
            <ac:spMk id="29" creationId="{8D1AD6B3-BE88-4CEB-BA17-790657CC4729}"/>
          </ac:spMkLst>
        </pc:spChg>
      </pc:sldChg>
    </pc:docChg>
  </pc:docChgLst>
  <pc:docChgLst>
    <pc:chgData name="Ramon Rafael" userId="319090e4ad81157c" providerId="LiveId" clId="{360AA578-5C28-4080-B6C9-27CCB106F422}"/>
    <pc:docChg chg="undo custSel modSld">
      <pc:chgData name="Ramon Rafael" userId="319090e4ad81157c" providerId="LiveId" clId="{360AA578-5C28-4080-B6C9-27CCB106F422}" dt="2026-07-29T15:18:19.137" v="21" actId="26606"/>
      <pc:docMkLst>
        <pc:docMk/>
      </pc:docMkLst>
      <pc:sldChg chg="addSp modSp mod setBg">
        <pc:chgData name="Ramon Rafael" userId="319090e4ad81157c" providerId="LiveId" clId="{360AA578-5C28-4080-B6C9-27CCB106F422}" dt="2026-07-29T15:18:19.137" v="21" actId="26606"/>
        <pc:sldMkLst>
          <pc:docMk/>
          <pc:sldMk cId="4164484734" sldId="256"/>
        </pc:sldMkLst>
        <pc:spChg chg="mod">
          <ac:chgData name="Ramon Rafael" userId="319090e4ad81157c" providerId="LiveId" clId="{360AA578-5C28-4080-B6C9-27CCB106F422}" dt="2026-07-29T15:18:19.137" v="21" actId="26606"/>
          <ac:spMkLst>
            <pc:docMk/>
            <pc:sldMk cId="4164484734" sldId="256"/>
            <ac:spMk id="2" creationId="{E7329BE9-0098-94FB-7715-35A704D4A6AA}"/>
          </ac:spMkLst>
        </pc:spChg>
        <pc:spChg chg="mod">
          <ac:chgData name="Ramon Rafael" userId="319090e4ad81157c" providerId="LiveId" clId="{360AA578-5C28-4080-B6C9-27CCB106F422}" dt="2026-07-29T15:18:19.137" v="21" actId="26606"/>
          <ac:spMkLst>
            <pc:docMk/>
            <pc:sldMk cId="4164484734" sldId="256"/>
            <ac:spMk id="3" creationId="{63F0AE03-2320-AE7A-8F9E-44D58504B9DB}"/>
          </ac:spMkLst>
        </pc:spChg>
        <pc:spChg chg="add">
          <ac:chgData name="Ramon Rafael" userId="319090e4ad81157c" providerId="LiveId" clId="{360AA578-5C28-4080-B6C9-27CCB106F422}" dt="2026-07-29T15:18:19.137" v="21" actId="26606"/>
          <ac:spMkLst>
            <pc:docMk/>
            <pc:sldMk cId="4164484734" sldId="256"/>
            <ac:spMk id="8" creationId="{0E30439A-8A5B-46EC-8283-9B6B031D40D0}"/>
          </ac:spMkLst>
        </pc:spChg>
        <pc:spChg chg="add">
          <ac:chgData name="Ramon Rafael" userId="319090e4ad81157c" providerId="LiveId" clId="{360AA578-5C28-4080-B6C9-27CCB106F422}" dt="2026-07-29T15:18:19.137" v="21" actId="26606"/>
          <ac:spMkLst>
            <pc:docMk/>
            <pc:sldMk cId="4164484734" sldId="256"/>
            <ac:spMk id="10" creationId="{5CEAD642-85CF-4750-8432-7C80C901F001}"/>
          </ac:spMkLst>
        </pc:spChg>
        <pc:spChg chg="add">
          <ac:chgData name="Ramon Rafael" userId="319090e4ad81157c" providerId="LiveId" clId="{360AA578-5C28-4080-B6C9-27CCB106F422}" dt="2026-07-29T15:18:19.137" v="21" actId="26606"/>
          <ac:spMkLst>
            <pc:docMk/>
            <pc:sldMk cId="4164484734" sldId="256"/>
            <ac:spMk id="12" creationId="{FA33EEAE-15D5-4119-8C1E-89D943F911EF}"/>
          </ac:spMkLst>
        </pc:spChg>
        <pc:spChg chg="add">
          <ac:chgData name="Ramon Rafael" userId="319090e4ad81157c" providerId="LiveId" clId="{360AA578-5C28-4080-B6C9-27CCB106F422}" dt="2026-07-29T15:18:19.137" v="21" actId="26606"/>
          <ac:spMkLst>
            <pc:docMk/>
            <pc:sldMk cId="4164484734" sldId="256"/>
            <ac:spMk id="14" creationId="{730D8B3B-9B80-4025-B934-26DC7D7CD231}"/>
          </ac:spMkLst>
        </pc:spChg>
        <pc:spChg chg="add">
          <ac:chgData name="Ramon Rafael" userId="319090e4ad81157c" providerId="LiveId" clId="{360AA578-5C28-4080-B6C9-27CCB106F422}" dt="2026-07-29T15:18:19.137" v="21" actId="26606"/>
          <ac:spMkLst>
            <pc:docMk/>
            <pc:sldMk cId="4164484734" sldId="256"/>
            <ac:spMk id="16" creationId="{B5A1B09C-1565-46F8-B70F-621C5EB48A09}"/>
          </ac:spMkLst>
        </pc:spChg>
        <pc:spChg chg="add">
          <ac:chgData name="Ramon Rafael" userId="319090e4ad81157c" providerId="LiveId" clId="{360AA578-5C28-4080-B6C9-27CCB106F422}" dt="2026-07-29T15:18:19.137" v="21" actId="26606"/>
          <ac:spMkLst>
            <pc:docMk/>
            <pc:sldMk cId="4164484734" sldId="256"/>
            <ac:spMk id="18" creationId="{8C516CC8-80AC-446C-A56E-9F54B7210402}"/>
          </ac:spMkLst>
        </pc:spChg>
        <pc:spChg chg="add">
          <ac:chgData name="Ramon Rafael" userId="319090e4ad81157c" providerId="LiveId" clId="{360AA578-5C28-4080-B6C9-27CCB106F422}" dt="2026-07-29T15:18:19.137" v="21" actId="26606"/>
          <ac:spMkLst>
            <pc:docMk/>
            <pc:sldMk cId="4164484734" sldId="256"/>
            <ac:spMk id="20" creationId="{53947E58-F088-49F1-A3D1-DEA690192E84}"/>
          </ac:spMkLst>
        </pc:spChg>
      </pc:sldChg>
      <pc:sldChg chg="addSp modSp mod setBg">
        <pc:chgData name="Ramon Rafael" userId="319090e4ad81157c" providerId="LiveId" clId="{360AA578-5C28-4080-B6C9-27CCB106F422}" dt="2026-07-29T15:17:12.134" v="5" actId="26606"/>
        <pc:sldMkLst>
          <pc:docMk/>
          <pc:sldMk cId="3065872601" sldId="257"/>
        </pc:sldMkLst>
        <pc:spChg chg="mod">
          <ac:chgData name="Ramon Rafael" userId="319090e4ad81157c" providerId="LiveId" clId="{360AA578-5C28-4080-B6C9-27CCB106F422}" dt="2026-07-29T15:17:12.134" v="5" actId="26606"/>
          <ac:spMkLst>
            <pc:docMk/>
            <pc:sldMk cId="3065872601" sldId="257"/>
            <ac:spMk id="2" creationId="{B92EA1B9-1DA5-DD15-C6C7-F679EB6467A2}"/>
          </ac:spMkLst>
        </pc:spChg>
        <pc:spChg chg="mod">
          <ac:chgData name="Ramon Rafael" userId="319090e4ad81157c" providerId="LiveId" clId="{360AA578-5C28-4080-B6C9-27CCB106F422}" dt="2026-07-29T15:17:12.134" v="5" actId="26606"/>
          <ac:spMkLst>
            <pc:docMk/>
            <pc:sldMk cId="3065872601" sldId="257"/>
            <ac:spMk id="3" creationId="{10DDBF35-553C-74B8-461F-389778BB213B}"/>
          </ac:spMkLst>
        </pc:spChg>
        <pc:spChg chg="add">
          <ac:chgData name="Ramon Rafael" userId="319090e4ad81157c" providerId="LiveId" clId="{360AA578-5C28-4080-B6C9-27CCB106F422}" dt="2026-07-29T15:17:12.134" v="5" actId="26606"/>
          <ac:spMkLst>
            <pc:docMk/>
            <pc:sldMk cId="3065872601" sldId="257"/>
            <ac:spMk id="9" creationId="{C0763A76-9F1C-4FC5-82B7-DD475DA461B2}"/>
          </ac:spMkLst>
        </pc:spChg>
        <pc:spChg chg="add">
          <ac:chgData name="Ramon Rafael" userId="319090e4ad81157c" providerId="LiveId" clId="{360AA578-5C28-4080-B6C9-27CCB106F422}" dt="2026-07-29T15:17:12.134" v="5" actId="26606"/>
          <ac:spMkLst>
            <pc:docMk/>
            <pc:sldMk cId="3065872601" sldId="257"/>
            <ac:spMk id="11" creationId="{E81BF4F6-F2CF-4984-9D14-D6966D92F99F}"/>
          </ac:spMkLst>
        </pc:spChg>
        <pc:picChg chg="add">
          <ac:chgData name="Ramon Rafael" userId="319090e4ad81157c" providerId="LiveId" clId="{360AA578-5C28-4080-B6C9-27CCB106F422}" dt="2026-07-29T15:17:12.134" v="5" actId="26606"/>
          <ac:picMkLst>
            <pc:docMk/>
            <pc:sldMk cId="3065872601" sldId="257"/>
            <ac:picMk id="5" creationId="{0379B535-C430-F2E1-A4E0-FBB629DD6116}"/>
          </ac:picMkLst>
        </pc:picChg>
      </pc:sldChg>
      <pc:sldChg chg="addSp delSp modSp mod setBg">
        <pc:chgData name="Ramon Rafael" userId="319090e4ad81157c" providerId="LiveId" clId="{360AA578-5C28-4080-B6C9-27CCB106F422}" dt="2026-07-29T15:17:24.814" v="13" actId="26606"/>
        <pc:sldMkLst>
          <pc:docMk/>
          <pc:sldMk cId="2905232436" sldId="258"/>
        </pc:sldMkLst>
        <pc:spChg chg="mod">
          <ac:chgData name="Ramon Rafael" userId="319090e4ad81157c" providerId="LiveId" clId="{360AA578-5C28-4080-B6C9-27CCB106F422}" dt="2026-07-29T15:17:24.814" v="13" actId="26606"/>
          <ac:spMkLst>
            <pc:docMk/>
            <pc:sldMk cId="2905232436" sldId="258"/>
            <ac:spMk id="2" creationId="{B8AF2525-00B8-1987-1912-2E8002D23B8D}"/>
          </ac:spMkLst>
        </pc:spChg>
        <pc:spChg chg="mod">
          <ac:chgData name="Ramon Rafael" userId="319090e4ad81157c" providerId="LiveId" clId="{360AA578-5C28-4080-B6C9-27CCB106F422}" dt="2026-07-29T15:17:24.814" v="13" actId="26606"/>
          <ac:spMkLst>
            <pc:docMk/>
            <pc:sldMk cId="2905232436" sldId="258"/>
            <ac:spMk id="3" creationId="{52CEE11B-1B59-6C88-F7AE-8080ED61AC2B}"/>
          </ac:spMkLst>
        </pc:spChg>
        <pc:spChg chg="add del">
          <ac:chgData name="Ramon Rafael" userId="319090e4ad81157c" providerId="LiveId" clId="{360AA578-5C28-4080-B6C9-27CCB106F422}" dt="2026-07-29T15:17:19.680" v="7" actId="26606"/>
          <ac:spMkLst>
            <pc:docMk/>
            <pc:sldMk cId="2905232436" sldId="258"/>
            <ac:spMk id="10" creationId="{C0763A76-9F1C-4FC5-82B7-DD475DA461B2}"/>
          </ac:spMkLst>
        </pc:spChg>
        <pc:spChg chg="add del">
          <ac:chgData name="Ramon Rafael" userId="319090e4ad81157c" providerId="LiveId" clId="{360AA578-5C28-4080-B6C9-27CCB106F422}" dt="2026-07-29T15:17:19.680" v="7" actId="26606"/>
          <ac:spMkLst>
            <pc:docMk/>
            <pc:sldMk cId="2905232436" sldId="258"/>
            <ac:spMk id="12" creationId="{E81BF4F6-F2CF-4984-9D14-D6966D92F99F}"/>
          </ac:spMkLst>
        </pc:spChg>
        <pc:spChg chg="add del">
          <ac:chgData name="Ramon Rafael" userId="319090e4ad81157c" providerId="LiveId" clId="{360AA578-5C28-4080-B6C9-27CCB106F422}" dt="2026-07-29T15:17:22.392" v="9" actId="26606"/>
          <ac:spMkLst>
            <pc:docMk/>
            <pc:sldMk cId="2905232436" sldId="258"/>
            <ac:spMk id="14" creationId="{649C91A9-84E7-4BF0-9026-62F01380D853}"/>
          </ac:spMkLst>
        </pc:spChg>
        <pc:spChg chg="add del">
          <ac:chgData name="Ramon Rafael" userId="319090e4ad81157c" providerId="LiveId" clId="{360AA578-5C28-4080-B6C9-27CCB106F422}" dt="2026-07-29T15:17:22.392" v="9" actId="26606"/>
          <ac:spMkLst>
            <pc:docMk/>
            <pc:sldMk cId="2905232436" sldId="258"/>
            <ac:spMk id="15" creationId="{9B47378D-AD27-45D0-8C1C-5B1098DCC068}"/>
          </ac:spMkLst>
        </pc:spChg>
        <pc:spChg chg="add del">
          <ac:chgData name="Ramon Rafael" userId="319090e4ad81157c" providerId="LiveId" clId="{360AA578-5C28-4080-B6C9-27CCB106F422}" dt="2026-07-29T15:17:24.806" v="12" actId="26606"/>
          <ac:spMkLst>
            <pc:docMk/>
            <pc:sldMk cId="2905232436" sldId="258"/>
            <ac:spMk id="17" creationId="{9E6671AF-110C-4E4D-BEB4-1323A3136D1B}"/>
          </ac:spMkLst>
        </pc:spChg>
        <pc:spChg chg="add">
          <ac:chgData name="Ramon Rafael" userId="319090e4ad81157c" providerId="LiveId" clId="{360AA578-5C28-4080-B6C9-27CCB106F422}" dt="2026-07-29T15:17:24.814" v="13" actId="26606"/>
          <ac:spMkLst>
            <pc:docMk/>
            <pc:sldMk cId="2905232436" sldId="258"/>
            <ac:spMk id="19" creationId="{649C91A9-84E7-4BF0-9026-62F01380D853}"/>
          </ac:spMkLst>
        </pc:spChg>
        <pc:spChg chg="add">
          <ac:chgData name="Ramon Rafael" userId="319090e4ad81157c" providerId="LiveId" clId="{360AA578-5C28-4080-B6C9-27CCB106F422}" dt="2026-07-29T15:17:24.814" v="13" actId="26606"/>
          <ac:spMkLst>
            <pc:docMk/>
            <pc:sldMk cId="2905232436" sldId="258"/>
            <ac:spMk id="20" creationId="{9B47378D-AD27-45D0-8C1C-5B1098DCC068}"/>
          </ac:spMkLst>
        </pc:spChg>
        <pc:picChg chg="mod">
          <ac:chgData name="Ramon Rafael" userId="319090e4ad81157c" providerId="LiveId" clId="{360AA578-5C28-4080-B6C9-27CCB106F422}" dt="2026-07-29T15:17:24.814" v="13" actId="26606"/>
          <ac:picMkLst>
            <pc:docMk/>
            <pc:sldMk cId="2905232436" sldId="258"/>
            <ac:picMk id="5" creationId="{29FF0C91-54E5-889F-949E-26B4361FDD7A}"/>
          </ac:picMkLst>
        </pc:picChg>
      </pc:sldChg>
      <pc:sldChg chg="addSp modSp mod setBg">
        <pc:chgData name="Ramon Rafael" userId="319090e4ad81157c" providerId="LiveId" clId="{360AA578-5C28-4080-B6C9-27CCB106F422}" dt="2026-07-29T15:17:35.915" v="14" actId="26606"/>
        <pc:sldMkLst>
          <pc:docMk/>
          <pc:sldMk cId="722126353" sldId="259"/>
        </pc:sldMkLst>
        <pc:spChg chg="mod">
          <ac:chgData name="Ramon Rafael" userId="319090e4ad81157c" providerId="LiveId" clId="{360AA578-5C28-4080-B6C9-27CCB106F422}" dt="2026-07-29T15:17:35.915" v="14" actId="26606"/>
          <ac:spMkLst>
            <pc:docMk/>
            <pc:sldMk cId="722126353" sldId="259"/>
            <ac:spMk id="2" creationId="{364E3C04-C0C3-FEA4-FEB0-6963DB462A1E}"/>
          </ac:spMkLst>
        </pc:spChg>
        <pc:spChg chg="mod ord">
          <ac:chgData name="Ramon Rafael" userId="319090e4ad81157c" providerId="LiveId" clId="{360AA578-5C28-4080-B6C9-27CCB106F422}" dt="2026-07-29T15:17:35.915" v="14" actId="26606"/>
          <ac:spMkLst>
            <pc:docMk/>
            <pc:sldMk cId="722126353" sldId="259"/>
            <ac:spMk id="3" creationId="{3D594E8A-10A1-1EFA-2AF9-5624BB18F94E}"/>
          </ac:spMkLst>
        </pc:spChg>
        <pc:spChg chg="add">
          <ac:chgData name="Ramon Rafael" userId="319090e4ad81157c" providerId="LiveId" clId="{360AA578-5C28-4080-B6C9-27CCB106F422}" dt="2026-07-29T15:17:35.915" v="14" actId="26606"/>
          <ac:spMkLst>
            <pc:docMk/>
            <pc:sldMk cId="722126353" sldId="259"/>
            <ac:spMk id="10" creationId="{E81BF4F6-F2CF-4984-9D14-D6966D92F99F}"/>
          </ac:spMkLst>
        </pc:spChg>
        <pc:picChg chg="mod">
          <ac:chgData name="Ramon Rafael" userId="319090e4ad81157c" providerId="LiveId" clId="{360AA578-5C28-4080-B6C9-27CCB106F422}" dt="2026-07-29T15:17:35.915" v="14" actId="26606"/>
          <ac:picMkLst>
            <pc:docMk/>
            <pc:sldMk cId="722126353" sldId="259"/>
            <ac:picMk id="5" creationId="{DAFEDD2B-32A0-D002-0DD7-B36339F2A015}"/>
          </ac:picMkLst>
        </pc:picChg>
      </pc:sldChg>
      <pc:sldChg chg="addSp modSp mod setBg">
        <pc:chgData name="Ramon Rafael" userId="319090e4ad81157c" providerId="LiveId" clId="{360AA578-5C28-4080-B6C9-27CCB106F422}" dt="2026-07-29T15:17:42.620" v="15" actId="26606"/>
        <pc:sldMkLst>
          <pc:docMk/>
          <pc:sldMk cId="245218702" sldId="260"/>
        </pc:sldMkLst>
        <pc:spChg chg="mod">
          <ac:chgData name="Ramon Rafael" userId="319090e4ad81157c" providerId="LiveId" clId="{360AA578-5C28-4080-B6C9-27CCB106F422}" dt="2026-07-29T15:17:42.620" v="15" actId="26606"/>
          <ac:spMkLst>
            <pc:docMk/>
            <pc:sldMk cId="245218702" sldId="260"/>
            <ac:spMk id="2" creationId="{C82D17B6-4929-E923-6741-2F007AD2016E}"/>
          </ac:spMkLst>
        </pc:spChg>
        <pc:spChg chg="mod">
          <ac:chgData name="Ramon Rafael" userId="319090e4ad81157c" providerId="LiveId" clId="{360AA578-5C28-4080-B6C9-27CCB106F422}" dt="2026-07-29T15:17:42.620" v="15" actId="26606"/>
          <ac:spMkLst>
            <pc:docMk/>
            <pc:sldMk cId="245218702" sldId="260"/>
            <ac:spMk id="3" creationId="{7ABB0A7A-A353-34E5-4B84-A1AD956FE968}"/>
          </ac:spMkLst>
        </pc:spChg>
        <pc:spChg chg="add">
          <ac:chgData name="Ramon Rafael" userId="319090e4ad81157c" providerId="LiveId" clId="{360AA578-5C28-4080-B6C9-27CCB106F422}" dt="2026-07-29T15:17:42.620" v="15" actId="26606"/>
          <ac:spMkLst>
            <pc:docMk/>
            <pc:sldMk cId="245218702" sldId="260"/>
            <ac:spMk id="14" creationId="{9F7D5CDA-D291-4307-BF55-1381FED29634}"/>
          </ac:spMkLst>
        </pc:spChg>
        <pc:picChg chg="mod">
          <ac:chgData name="Ramon Rafael" userId="319090e4ad81157c" providerId="LiveId" clId="{360AA578-5C28-4080-B6C9-27CCB106F422}" dt="2026-07-29T15:17:42.620" v="15" actId="26606"/>
          <ac:picMkLst>
            <pc:docMk/>
            <pc:sldMk cId="245218702" sldId="260"/>
            <ac:picMk id="9" creationId="{10D54863-24BA-A5F0-1F7D-588DD90E2FD9}"/>
          </ac:picMkLst>
        </pc:picChg>
      </pc:sldChg>
      <pc:sldChg chg="addSp modSp mod setBg">
        <pc:chgData name="Ramon Rafael" userId="319090e4ad81157c" providerId="LiveId" clId="{360AA578-5C28-4080-B6C9-27CCB106F422}" dt="2026-07-29T15:18:10.541" v="20" actId="26606"/>
        <pc:sldMkLst>
          <pc:docMk/>
          <pc:sldMk cId="86850552" sldId="261"/>
        </pc:sldMkLst>
        <pc:spChg chg="mod">
          <ac:chgData name="Ramon Rafael" userId="319090e4ad81157c" providerId="LiveId" clId="{360AA578-5C28-4080-B6C9-27CCB106F422}" dt="2026-07-29T15:18:10.541" v="20" actId="26606"/>
          <ac:spMkLst>
            <pc:docMk/>
            <pc:sldMk cId="86850552" sldId="261"/>
            <ac:spMk id="2" creationId="{BDA8D272-79C8-C4A4-50E1-A3AFDFDE9B9A}"/>
          </ac:spMkLst>
        </pc:spChg>
        <pc:spChg chg="mod">
          <ac:chgData name="Ramon Rafael" userId="319090e4ad81157c" providerId="LiveId" clId="{360AA578-5C28-4080-B6C9-27CCB106F422}" dt="2026-07-29T15:18:10.541" v="20" actId="26606"/>
          <ac:spMkLst>
            <pc:docMk/>
            <pc:sldMk cId="86850552" sldId="261"/>
            <ac:spMk id="3" creationId="{A6B6C09C-35D4-801E-4547-8CF2FADA56C4}"/>
          </ac:spMkLst>
        </pc:spChg>
        <pc:spChg chg="add">
          <ac:chgData name="Ramon Rafael" userId="319090e4ad81157c" providerId="LiveId" clId="{360AA578-5C28-4080-B6C9-27CCB106F422}" dt="2026-07-29T15:18:10.541" v="20" actId="26606"/>
          <ac:spMkLst>
            <pc:docMk/>
            <pc:sldMk cId="86850552" sldId="261"/>
            <ac:spMk id="8" creationId="{09588DA8-065E-4F6F-8EFD-43104AB2E0CF}"/>
          </ac:spMkLst>
        </pc:spChg>
        <pc:spChg chg="add">
          <ac:chgData name="Ramon Rafael" userId="319090e4ad81157c" providerId="LiveId" clId="{360AA578-5C28-4080-B6C9-27CCB106F422}" dt="2026-07-29T15:18:10.541" v="20" actId="26606"/>
          <ac:spMkLst>
            <pc:docMk/>
            <pc:sldMk cId="86850552" sldId="261"/>
            <ac:spMk id="10" creationId="{C4285719-470E-454C-AF62-8323075F1F5B}"/>
          </ac:spMkLst>
        </pc:spChg>
        <pc:spChg chg="add">
          <ac:chgData name="Ramon Rafael" userId="319090e4ad81157c" providerId="LiveId" clId="{360AA578-5C28-4080-B6C9-27CCB106F422}" dt="2026-07-29T15:18:10.541" v="20" actId="26606"/>
          <ac:spMkLst>
            <pc:docMk/>
            <pc:sldMk cId="86850552" sldId="261"/>
            <ac:spMk id="12" creationId="{CD9FE4EF-C4D8-49A0-B2FF-81D8DB7D8A24}"/>
          </ac:spMkLst>
        </pc:spChg>
        <pc:spChg chg="add">
          <ac:chgData name="Ramon Rafael" userId="319090e4ad81157c" providerId="LiveId" clId="{360AA578-5C28-4080-B6C9-27CCB106F422}" dt="2026-07-29T15:18:10.541" v="20" actId="26606"/>
          <ac:spMkLst>
            <pc:docMk/>
            <pc:sldMk cId="86850552" sldId="261"/>
            <ac:spMk id="14" creationId="{4300840D-0A0B-4512-BACA-B439D5B9C57C}"/>
          </ac:spMkLst>
        </pc:spChg>
        <pc:spChg chg="add">
          <ac:chgData name="Ramon Rafael" userId="319090e4ad81157c" providerId="LiveId" clId="{360AA578-5C28-4080-B6C9-27CCB106F422}" dt="2026-07-29T15:18:10.541" v="20" actId="26606"/>
          <ac:spMkLst>
            <pc:docMk/>
            <pc:sldMk cId="86850552" sldId="261"/>
            <ac:spMk id="16" creationId="{D2B78728-A580-49A7-84F9-6EF6F583ADE0}"/>
          </ac:spMkLst>
        </pc:spChg>
        <pc:spChg chg="add">
          <ac:chgData name="Ramon Rafael" userId="319090e4ad81157c" providerId="LiveId" clId="{360AA578-5C28-4080-B6C9-27CCB106F422}" dt="2026-07-29T15:18:10.541" v="20" actId="26606"/>
          <ac:spMkLst>
            <pc:docMk/>
            <pc:sldMk cId="86850552" sldId="261"/>
            <ac:spMk id="18" creationId="{38FAA1A1-D861-433F-88FA-1E9D6FD31D11}"/>
          </ac:spMkLst>
        </pc:spChg>
        <pc:spChg chg="add">
          <ac:chgData name="Ramon Rafael" userId="319090e4ad81157c" providerId="LiveId" clId="{360AA578-5C28-4080-B6C9-27CCB106F422}" dt="2026-07-29T15:18:10.541" v="20" actId="26606"/>
          <ac:spMkLst>
            <pc:docMk/>
            <pc:sldMk cId="86850552" sldId="261"/>
            <ac:spMk id="20" creationId="{8D71EDA1-87BF-4D5D-AB79-F346FD19278A}"/>
          </ac:spMkLst>
        </pc:spChg>
      </pc:sldChg>
      <pc:sldChg chg="addSp modSp mod setBg">
        <pc:chgData name="Ramon Rafael" userId="319090e4ad81157c" providerId="LiveId" clId="{360AA578-5C28-4080-B6C9-27CCB106F422}" dt="2026-07-29T15:17:46.946" v="16" actId="26606"/>
        <pc:sldMkLst>
          <pc:docMk/>
          <pc:sldMk cId="4265458651" sldId="262"/>
        </pc:sldMkLst>
        <pc:spChg chg="mod">
          <ac:chgData name="Ramon Rafael" userId="319090e4ad81157c" providerId="LiveId" clId="{360AA578-5C28-4080-B6C9-27CCB106F422}" dt="2026-07-29T15:17:46.946" v="16" actId="26606"/>
          <ac:spMkLst>
            <pc:docMk/>
            <pc:sldMk cId="4265458651" sldId="262"/>
            <ac:spMk id="2" creationId="{88F65D1A-B258-236E-83D9-CAED6CF1C8E6}"/>
          </ac:spMkLst>
        </pc:spChg>
        <pc:spChg chg="mod">
          <ac:chgData name="Ramon Rafael" userId="319090e4ad81157c" providerId="LiveId" clId="{360AA578-5C28-4080-B6C9-27CCB106F422}" dt="2026-07-29T15:17:46.946" v="16" actId="26606"/>
          <ac:spMkLst>
            <pc:docMk/>
            <pc:sldMk cId="4265458651" sldId="262"/>
            <ac:spMk id="3" creationId="{99693B04-75AC-839B-E803-035F34B1F56E}"/>
          </ac:spMkLst>
        </pc:spChg>
        <pc:spChg chg="add">
          <ac:chgData name="Ramon Rafael" userId="319090e4ad81157c" providerId="LiveId" clId="{360AA578-5C28-4080-B6C9-27CCB106F422}" dt="2026-07-29T15:17:46.946" v="16" actId="26606"/>
          <ac:spMkLst>
            <pc:docMk/>
            <pc:sldMk cId="4265458651" sldId="262"/>
            <ac:spMk id="14" creationId="{0D05C9B4-B5C9-2D4D-23C9-CEE72646F923}"/>
          </ac:spMkLst>
        </pc:spChg>
        <pc:picChg chg="mod">
          <ac:chgData name="Ramon Rafael" userId="319090e4ad81157c" providerId="LiveId" clId="{360AA578-5C28-4080-B6C9-27CCB106F422}" dt="2026-07-29T15:17:46.946" v="16" actId="26606"/>
          <ac:picMkLst>
            <pc:docMk/>
            <pc:sldMk cId="4265458651" sldId="262"/>
            <ac:picMk id="9" creationId="{EC265A13-F591-6422-FFC0-41DF64DC9A71}"/>
          </ac:picMkLst>
        </pc:picChg>
      </pc:sldChg>
      <pc:sldChg chg="addSp modSp mod setBg">
        <pc:chgData name="Ramon Rafael" userId="319090e4ad81157c" providerId="LiveId" clId="{360AA578-5C28-4080-B6C9-27CCB106F422}" dt="2026-07-29T15:18:04.315" v="19" actId="26606"/>
        <pc:sldMkLst>
          <pc:docMk/>
          <pc:sldMk cId="2095588849" sldId="263"/>
        </pc:sldMkLst>
        <pc:spChg chg="mod">
          <ac:chgData name="Ramon Rafael" userId="319090e4ad81157c" providerId="LiveId" clId="{360AA578-5C28-4080-B6C9-27CCB106F422}" dt="2026-07-29T15:18:04.315" v="19" actId="26606"/>
          <ac:spMkLst>
            <pc:docMk/>
            <pc:sldMk cId="2095588849" sldId="263"/>
            <ac:spMk id="2" creationId="{0C1A9971-7E07-22D4-7B27-0663D53871DF}"/>
          </ac:spMkLst>
        </pc:spChg>
        <pc:spChg chg="mod">
          <ac:chgData name="Ramon Rafael" userId="319090e4ad81157c" providerId="LiveId" clId="{360AA578-5C28-4080-B6C9-27CCB106F422}" dt="2026-07-29T15:18:04.315" v="19" actId="26606"/>
          <ac:spMkLst>
            <pc:docMk/>
            <pc:sldMk cId="2095588849" sldId="263"/>
            <ac:spMk id="3" creationId="{07047485-B737-5693-65C4-6B9517634DF5}"/>
          </ac:spMkLst>
        </pc:spChg>
        <pc:spChg chg="add">
          <ac:chgData name="Ramon Rafael" userId="319090e4ad81157c" providerId="LiveId" clId="{360AA578-5C28-4080-B6C9-27CCB106F422}" dt="2026-07-29T15:18:04.315" v="19" actId="26606"/>
          <ac:spMkLst>
            <pc:docMk/>
            <pc:sldMk cId="2095588849" sldId="263"/>
            <ac:spMk id="8" creationId="{907EF6B7-1338-4443-8C46-6A318D952DFD}"/>
          </ac:spMkLst>
        </pc:spChg>
        <pc:spChg chg="add">
          <ac:chgData name="Ramon Rafael" userId="319090e4ad81157c" providerId="LiveId" clId="{360AA578-5C28-4080-B6C9-27CCB106F422}" dt="2026-07-29T15:18:04.315" v="19" actId="26606"/>
          <ac:spMkLst>
            <pc:docMk/>
            <pc:sldMk cId="2095588849" sldId="263"/>
            <ac:spMk id="10" creationId="{DAAE4CDD-124C-4DCF-9584-B6033B545DD5}"/>
          </ac:spMkLst>
        </pc:spChg>
        <pc:spChg chg="add">
          <ac:chgData name="Ramon Rafael" userId="319090e4ad81157c" providerId="LiveId" clId="{360AA578-5C28-4080-B6C9-27CCB106F422}" dt="2026-07-29T15:18:04.315" v="19" actId="26606"/>
          <ac:spMkLst>
            <pc:docMk/>
            <pc:sldMk cId="2095588849" sldId="263"/>
            <ac:spMk id="12" creationId="{081E4A58-353D-44AE-B2FC-2A74E2E400F7}"/>
          </ac:spMkLst>
        </pc:spChg>
      </pc:sldChg>
      <pc:sldChg chg="addSp modSp mod setBg">
        <pc:chgData name="Ramon Rafael" userId="319090e4ad81157c" providerId="LiveId" clId="{360AA578-5C28-4080-B6C9-27CCB106F422}" dt="2026-07-29T15:17:50.299" v="17" actId="26606"/>
        <pc:sldMkLst>
          <pc:docMk/>
          <pc:sldMk cId="2790951821" sldId="264"/>
        </pc:sldMkLst>
        <pc:spChg chg="mod">
          <ac:chgData name="Ramon Rafael" userId="319090e4ad81157c" providerId="LiveId" clId="{360AA578-5C28-4080-B6C9-27CCB106F422}" dt="2026-07-29T15:17:50.299" v="17" actId="26606"/>
          <ac:spMkLst>
            <pc:docMk/>
            <pc:sldMk cId="2790951821" sldId="264"/>
            <ac:spMk id="2" creationId="{A923CBF8-BBCE-8EDD-B862-1E8C55B4A2CB}"/>
          </ac:spMkLst>
        </pc:spChg>
        <pc:spChg chg="mod">
          <ac:chgData name="Ramon Rafael" userId="319090e4ad81157c" providerId="LiveId" clId="{360AA578-5C28-4080-B6C9-27CCB106F422}" dt="2026-07-29T15:17:50.299" v="17" actId="26606"/>
          <ac:spMkLst>
            <pc:docMk/>
            <pc:sldMk cId="2790951821" sldId="264"/>
            <ac:spMk id="3" creationId="{136015DF-3E3E-1C32-E20C-426589AC5E16}"/>
          </ac:spMkLst>
        </pc:spChg>
        <pc:spChg chg="add">
          <ac:chgData name="Ramon Rafael" userId="319090e4ad81157c" providerId="LiveId" clId="{360AA578-5C28-4080-B6C9-27CCB106F422}" dt="2026-07-29T15:17:50.299" v="17" actId="26606"/>
          <ac:spMkLst>
            <pc:docMk/>
            <pc:sldMk cId="2790951821" sldId="264"/>
            <ac:spMk id="10" creationId="{9F7D5CDA-D291-4307-BF55-1381FED29634}"/>
          </ac:spMkLst>
        </pc:spChg>
        <pc:picChg chg="mod">
          <ac:chgData name="Ramon Rafael" userId="319090e4ad81157c" providerId="LiveId" clId="{360AA578-5C28-4080-B6C9-27CCB106F422}" dt="2026-07-29T15:17:50.299" v="17" actId="26606"/>
          <ac:picMkLst>
            <pc:docMk/>
            <pc:sldMk cId="2790951821" sldId="264"/>
            <ac:picMk id="5" creationId="{C973D939-2A4D-983F-A825-3F77F353A619}"/>
          </ac:picMkLst>
        </pc:picChg>
      </pc:sldChg>
      <pc:sldChg chg="addSp modSp mod setBg">
        <pc:chgData name="Ramon Rafael" userId="319090e4ad81157c" providerId="LiveId" clId="{360AA578-5C28-4080-B6C9-27CCB106F422}" dt="2026-07-29T15:17:54.484" v="18" actId="26606"/>
        <pc:sldMkLst>
          <pc:docMk/>
          <pc:sldMk cId="2151543455" sldId="265"/>
        </pc:sldMkLst>
        <pc:spChg chg="mod">
          <ac:chgData name="Ramon Rafael" userId="319090e4ad81157c" providerId="LiveId" clId="{360AA578-5C28-4080-B6C9-27CCB106F422}" dt="2026-07-29T15:17:54.484" v="18" actId="26606"/>
          <ac:spMkLst>
            <pc:docMk/>
            <pc:sldMk cId="2151543455" sldId="265"/>
            <ac:spMk id="2" creationId="{8F87879E-F7C6-F217-5790-F62365610F82}"/>
          </ac:spMkLst>
        </pc:spChg>
        <pc:spChg chg="mod">
          <ac:chgData name="Ramon Rafael" userId="319090e4ad81157c" providerId="LiveId" clId="{360AA578-5C28-4080-B6C9-27CCB106F422}" dt="2026-07-29T15:17:54.484" v="18" actId="26606"/>
          <ac:spMkLst>
            <pc:docMk/>
            <pc:sldMk cId="2151543455" sldId="265"/>
            <ac:spMk id="3" creationId="{79CECDEE-DA63-CBF8-78CF-C420AD879F80}"/>
          </ac:spMkLst>
        </pc:spChg>
        <pc:spChg chg="add">
          <ac:chgData name="Ramon Rafael" userId="319090e4ad81157c" providerId="LiveId" clId="{360AA578-5C28-4080-B6C9-27CCB106F422}" dt="2026-07-29T15:17:54.484" v="18" actId="26606"/>
          <ac:spMkLst>
            <pc:docMk/>
            <pc:sldMk cId="2151543455" sldId="265"/>
            <ac:spMk id="10" creationId="{9F7D5CDA-D291-4307-BF55-1381FED29634}"/>
          </ac:spMkLst>
        </pc:spChg>
        <pc:picChg chg="mod">
          <ac:chgData name="Ramon Rafael" userId="319090e4ad81157c" providerId="LiveId" clId="{360AA578-5C28-4080-B6C9-27CCB106F422}" dt="2026-07-29T15:17:54.484" v="18" actId="26606"/>
          <ac:picMkLst>
            <pc:docMk/>
            <pc:sldMk cId="2151543455" sldId="265"/>
            <ac:picMk id="5" creationId="{FE51879C-641B-A2B2-60E1-82951F60CE1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87AF0-9D05-6D3C-BCBF-C814990564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96FB64-5907-B6FF-CF83-806B86F7CF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E4661A-D83A-6142-38CA-BD0B85258BFD}"/>
              </a:ext>
            </a:extLst>
          </p:cNvPr>
          <p:cNvSpPr>
            <a:spLocks noGrp="1"/>
          </p:cNvSpPr>
          <p:nvPr>
            <p:ph type="dt" sz="half" idx="10"/>
          </p:nvPr>
        </p:nvSpPr>
        <p:spPr/>
        <p:txBody>
          <a:bodyPr/>
          <a:lstStyle/>
          <a:p>
            <a:fld id="{DD0FCC7D-5DD8-40B6-A5AC-455E978225D3}" type="datetimeFigureOut">
              <a:rPr lang="en-GB" smtClean="0"/>
              <a:t>29/07/2026</a:t>
            </a:fld>
            <a:endParaRPr lang="en-GB"/>
          </a:p>
        </p:txBody>
      </p:sp>
      <p:sp>
        <p:nvSpPr>
          <p:cNvPr id="5" name="Footer Placeholder 4">
            <a:extLst>
              <a:ext uri="{FF2B5EF4-FFF2-40B4-BE49-F238E27FC236}">
                <a16:creationId xmlns:a16="http://schemas.microsoft.com/office/drawing/2014/main" id="{88EDCB61-7469-CF9C-686A-39002659E2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75F38A-E599-00D6-2FC5-99C8AAC06D13}"/>
              </a:ext>
            </a:extLst>
          </p:cNvPr>
          <p:cNvSpPr>
            <a:spLocks noGrp="1"/>
          </p:cNvSpPr>
          <p:nvPr>
            <p:ph type="sldNum" sz="quarter" idx="12"/>
          </p:nvPr>
        </p:nvSpPr>
        <p:spPr/>
        <p:txBody>
          <a:bodyPr/>
          <a:lstStyle/>
          <a:p>
            <a:fld id="{AD3482D4-41D2-4497-B3FC-382A0BC509EC}" type="slidenum">
              <a:rPr lang="en-GB" smtClean="0"/>
              <a:t>‹#›</a:t>
            </a:fld>
            <a:endParaRPr lang="en-GB"/>
          </a:p>
        </p:txBody>
      </p:sp>
    </p:spTree>
    <p:extLst>
      <p:ext uri="{BB962C8B-B14F-4D97-AF65-F5344CB8AC3E}">
        <p14:creationId xmlns:p14="http://schemas.microsoft.com/office/powerpoint/2010/main" val="2842792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B46B2-70C1-1EFF-6F98-45FBCADFC8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95E0FA-A92A-92E0-2F06-3D18C3536C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0BE633-A290-D7B0-AD81-0D2D47506009}"/>
              </a:ext>
            </a:extLst>
          </p:cNvPr>
          <p:cNvSpPr>
            <a:spLocks noGrp="1"/>
          </p:cNvSpPr>
          <p:nvPr>
            <p:ph type="dt" sz="half" idx="10"/>
          </p:nvPr>
        </p:nvSpPr>
        <p:spPr/>
        <p:txBody>
          <a:bodyPr/>
          <a:lstStyle/>
          <a:p>
            <a:fld id="{DD0FCC7D-5DD8-40B6-A5AC-455E978225D3}" type="datetimeFigureOut">
              <a:rPr lang="en-GB" smtClean="0"/>
              <a:t>29/07/2026</a:t>
            </a:fld>
            <a:endParaRPr lang="en-GB"/>
          </a:p>
        </p:txBody>
      </p:sp>
      <p:sp>
        <p:nvSpPr>
          <p:cNvPr id="5" name="Footer Placeholder 4">
            <a:extLst>
              <a:ext uri="{FF2B5EF4-FFF2-40B4-BE49-F238E27FC236}">
                <a16:creationId xmlns:a16="http://schemas.microsoft.com/office/drawing/2014/main" id="{3C478BB7-BC97-BCCD-0D29-229E7F50AD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6FAADC-709B-3A75-EA66-7E879E15418A}"/>
              </a:ext>
            </a:extLst>
          </p:cNvPr>
          <p:cNvSpPr>
            <a:spLocks noGrp="1"/>
          </p:cNvSpPr>
          <p:nvPr>
            <p:ph type="sldNum" sz="quarter" idx="12"/>
          </p:nvPr>
        </p:nvSpPr>
        <p:spPr/>
        <p:txBody>
          <a:bodyPr/>
          <a:lstStyle/>
          <a:p>
            <a:fld id="{AD3482D4-41D2-4497-B3FC-382A0BC509EC}" type="slidenum">
              <a:rPr lang="en-GB" smtClean="0"/>
              <a:t>‹#›</a:t>
            </a:fld>
            <a:endParaRPr lang="en-GB"/>
          </a:p>
        </p:txBody>
      </p:sp>
    </p:spTree>
    <p:extLst>
      <p:ext uri="{BB962C8B-B14F-4D97-AF65-F5344CB8AC3E}">
        <p14:creationId xmlns:p14="http://schemas.microsoft.com/office/powerpoint/2010/main" val="1238337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60CDA-CF0F-1C69-CF02-53F90116B1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6606C9-BCE7-73CB-4980-E8530736161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D92808-E071-812E-8B1A-149C9D5AE16F}"/>
              </a:ext>
            </a:extLst>
          </p:cNvPr>
          <p:cNvSpPr>
            <a:spLocks noGrp="1"/>
          </p:cNvSpPr>
          <p:nvPr>
            <p:ph type="dt" sz="half" idx="10"/>
          </p:nvPr>
        </p:nvSpPr>
        <p:spPr/>
        <p:txBody>
          <a:bodyPr/>
          <a:lstStyle/>
          <a:p>
            <a:fld id="{DD0FCC7D-5DD8-40B6-A5AC-455E978225D3}" type="datetimeFigureOut">
              <a:rPr lang="en-GB" smtClean="0"/>
              <a:t>29/07/2026</a:t>
            </a:fld>
            <a:endParaRPr lang="en-GB"/>
          </a:p>
        </p:txBody>
      </p:sp>
      <p:sp>
        <p:nvSpPr>
          <p:cNvPr id="5" name="Footer Placeholder 4">
            <a:extLst>
              <a:ext uri="{FF2B5EF4-FFF2-40B4-BE49-F238E27FC236}">
                <a16:creationId xmlns:a16="http://schemas.microsoft.com/office/drawing/2014/main" id="{4DD6D7A0-25FF-733C-19F5-797AF2B67B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1C4613-ADE1-1B42-B378-84ACCE591659}"/>
              </a:ext>
            </a:extLst>
          </p:cNvPr>
          <p:cNvSpPr>
            <a:spLocks noGrp="1"/>
          </p:cNvSpPr>
          <p:nvPr>
            <p:ph type="sldNum" sz="quarter" idx="12"/>
          </p:nvPr>
        </p:nvSpPr>
        <p:spPr/>
        <p:txBody>
          <a:bodyPr/>
          <a:lstStyle/>
          <a:p>
            <a:fld id="{AD3482D4-41D2-4497-B3FC-382A0BC509EC}" type="slidenum">
              <a:rPr lang="en-GB" smtClean="0"/>
              <a:t>‹#›</a:t>
            </a:fld>
            <a:endParaRPr lang="en-GB"/>
          </a:p>
        </p:txBody>
      </p:sp>
    </p:spTree>
    <p:extLst>
      <p:ext uri="{BB962C8B-B14F-4D97-AF65-F5344CB8AC3E}">
        <p14:creationId xmlns:p14="http://schemas.microsoft.com/office/powerpoint/2010/main" val="2584530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C4EBB-D27E-802D-9D42-2E342582EC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CEB811-2085-D1DB-4230-1FC255B1A2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FB49EF-71A1-95D9-6959-C06C200141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4DF490-368B-52CE-C49C-0F19BD4A5D57}"/>
              </a:ext>
            </a:extLst>
          </p:cNvPr>
          <p:cNvSpPr>
            <a:spLocks noGrp="1"/>
          </p:cNvSpPr>
          <p:nvPr>
            <p:ph type="dt" sz="half" idx="10"/>
          </p:nvPr>
        </p:nvSpPr>
        <p:spPr/>
        <p:txBody>
          <a:bodyPr/>
          <a:lstStyle/>
          <a:p>
            <a:fld id="{DD0FCC7D-5DD8-40B6-A5AC-455E978225D3}" type="datetimeFigureOut">
              <a:rPr lang="en-GB" smtClean="0"/>
              <a:t>29/07/2026</a:t>
            </a:fld>
            <a:endParaRPr lang="en-GB"/>
          </a:p>
        </p:txBody>
      </p:sp>
      <p:sp>
        <p:nvSpPr>
          <p:cNvPr id="6" name="Footer Placeholder 5">
            <a:extLst>
              <a:ext uri="{FF2B5EF4-FFF2-40B4-BE49-F238E27FC236}">
                <a16:creationId xmlns:a16="http://schemas.microsoft.com/office/drawing/2014/main" id="{678A188C-2DAE-A795-945B-04C2BFDB45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DB4909-14DE-58F5-D6B0-401BE87ABFF6}"/>
              </a:ext>
            </a:extLst>
          </p:cNvPr>
          <p:cNvSpPr>
            <a:spLocks noGrp="1"/>
          </p:cNvSpPr>
          <p:nvPr>
            <p:ph type="sldNum" sz="quarter" idx="12"/>
          </p:nvPr>
        </p:nvSpPr>
        <p:spPr/>
        <p:txBody>
          <a:bodyPr/>
          <a:lstStyle/>
          <a:p>
            <a:fld id="{AD3482D4-41D2-4497-B3FC-382A0BC509EC}" type="slidenum">
              <a:rPr lang="en-GB" smtClean="0"/>
              <a:t>‹#›</a:t>
            </a:fld>
            <a:endParaRPr lang="en-GB"/>
          </a:p>
        </p:txBody>
      </p:sp>
    </p:spTree>
    <p:extLst>
      <p:ext uri="{BB962C8B-B14F-4D97-AF65-F5344CB8AC3E}">
        <p14:creationId xmlns:p14="http://schemas.microsoft.com/office/powerpoint/2010/main" val="173448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934BE-6F44-DC45-A8CF-47118089B4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0ECBFA-485C-68DB-507E-60D64D1071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07650A-3AFD-D2E9-5FEA-12ACD2D5A4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BDE659D-32C9-860E-9913-496BD19708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52EDF1D-2157-68AB-9B2B-CFD0D391DA8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5162128-18F6-F4EA-AF84-AE14451B3187}"/>
              </a:ext>
            </a:extLst>
          </p:cNvPr>
          <p:cNvSpPr>
            <a:spLocks noGrp="1"/>
          </p:cNvSpPr>
          <p:nvPr>
            <p:ph type="dt" sz="half" idx="10"/>
          </p:nvPr>
        </p:nvSpPr>
        <p:spPr/>
        <p:txBody>
          <a:bodyPr/>
          <a:lstStyle/>
          <a:p>
            <a:fld id="{DD0FCC7D-5DD8-40B6-A5AC-455E978225D3}" type="datetimeFigureOut">
              <a:rPr lang="en-GB" smtClean="0"/>
              <a:t>29/07/2026</a:t>
            </a:fld>
            <a:endParaRPr lang="en-GB"/>
          </a:p>
        </p:txBody>
      </p:sp>
      <p:sp>
        <p:nvSpPr>
          <p:cNvPr id="8" name="Footer Placeholder 7">
            <a:extLst>
              <a:ext uri="{FF2B5EF4-FFF2-40B4-BE49-F238E27FC236}">
                <a16:creationId xmlns:a16="http://schemas.microsoft.com/office/drawing/2014/main" id="{5809E087-9C14-163D-24C9-AF5F4C17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46A33D-5066-9F28-E674-ABFA8679C357}"/>
              </a:ext>
            </a:extLst>
          </p:cNvPr>
          <p:cNvSpPr>
            <a:spLocks noGrp="1"/>
          </p:cNvSpPr>
          <p:nvPr>
            <p:ph type="sldNum" sz="quarter" idx="12"/>
          </p:nvPr>
        </p:nvSpPr>
        <p:spPr/>
        <p:txBody>
          <a:bodyPr/>
          <a:lstStyle/>
          <a:p>
            <a:fld id="{AD3482D4-41D2-4497-B3FC-382A0BC509EC}" type="slidenum">
              <a:rPr lang="en-GB" smtClean="0"/>
              <a:t>‹#›</a:t>
            </a:fld>
            <a:endParaRPr lang="en-GB"/>
          </a:p>
        </p:txBody>
      </p:sp>
    </p:spTree>
    <p:extLst>
      <p:ext uri="{BB962C8B-B14F-4D97-AF65-F5344CB8AC3E}">
        <p14:creationId xmlns:p14="http://schemas.microsoft.com/office/powerpoint/2010/main" val="54262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B4771-F097-1F66-567D-8C4E2BDF08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D5B4BF-CCC0-7BE9-D056-8628DA7BF448}"/>
              </a:ext>
            </a:extLst>
          </p:cNvPr>
          <p:cNvSpPr>
            <a:spLocks noGrp="1"/>
          </p:cNvSpPr>
          <p:nvPr>
            <p:ph type="dt" sz="half" idx="10"/>
          </p:nvPr>
        </p:nvSpPr>
        <p:spPr/>
        <p:txBody>
          <a:bodyPr/>
          <a:lstStyle/>
          <a:p>
            <a:fld id="{DD0FCC7D-5DD8-40B6-A5AC-455E978225D3}" type="datetimeFigureOut">
              <a:rPr lang="en-GB" smtClean="0"/>
              <a:t>29/07/2026</a:t>
            </a:fld>
            <a:endParaRPr lang="en-GB"/>
          </a:p>
        </p:txBody>
      </p:sp>
      <p:sp>
        <p:nvSpPr>
          <p:cNvPr id="4" name="Footer Placeholder 3">
            <a:extLst>
              <a:ext uri="{FF2B5EF4-FFF2-40B4-BE49-F238E27FC236}">
                <a16:creationId xmlns:a16="http://schemas.microsoft.com/office/drawing/2014/main" id="{C84F8E1C-516A-2A3C-A133-0677297C2D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87FE1E-6587-1E70-07AA-2CAC846D3884}"/>
              </a:ext>
            </a:extLst>
          </p:cNvPr>
          <p:cNvSpPr>
            <a:spLocks noGrp="1"/>
          </p:cNvSpPr>
          <p:nvPr>
            <p:ph type="sldNum" sz="quarter" idx="12"/>
          </p:nvPr>
        </p:nvSpPr>
        <p:spPr/>
        <p:txBody>
          <a:bodyPr/>
          <a:lstStyle/>
          <a:p>
            <a:fld id="{AD3482D4-41D2-4497-B3FC-382A0BC509EC}" type="slidenum">
              <a:rPr lang="en-GB" smtClean="0"/>
              <a:t>‹#›</a:t>
            </a:fld>
            <a:endParaRPr lang="en-GB"/>
          </a:p>
        </p:txBody>
      </p:sp>
    </p:spTree>
    <p:extLst>
      <p:ext uri="{BB962C8B-B14F-4D97-AF65-F5344CB8AC3E}">
        <p14:creationId xmlns:p14="http://schemas.microsoft.com/office/powerpoint/2010/main" val="1060677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52D5E9-43CD-F756-2CB0-4BCA13D21F39}"/>
              </a:ext>
            </a:extLst>
          </p:cNvPr>
          <p:cNvSpPr>
            <a:spLocks noGrp="1"/>
          </p:cNvSpPr>
          <p:nvPr>
            <p:ph type="dt" sz="half" idx="10"/>
          </p:nvPr>
        </p:nvSpPr>
        <p:spPr/>
        <p:txBody>
          <a:bodyPr/>
          <a:lstStyle/>
          <a:p>
            <a:fld id="{DD0FCC7D-5DD8-40B6-A5AC-455E978225D3}" type="datetimeFigureOut">
              <a:rPr lang="en-GB" smtClean="0"/>
              <a:t>29/07/2026</a:t>
            </a:fld>
            <a:endParaRPr lang="en-GB"/>
          </a:p>
        </p:txBody>
      </p:sp>
      <p:sp>
        <p:nvSpPr>
          <p:cNvPr id="3" name="Footer Placeholder 2">
            <a:extLst>
              <a:ext uri="{FF2B5EF4-FFF2-40B4-BE49-F238E27FC236}">
                <a16:creationId xmlns:a16="http://schemas.microsoft.com/office/drawing/2014/main" id="{D775E3D0-AE56-2D06-9E72-25BFD70C2A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18E824-0088-E6FC-7C2B-5969D8179ACB}"/>
              </a:ext>
            </a:extLst>
          </p:cNvPr>
          <p:cNvSpPr>
            <a:spLocks noGrp="1"/>
          </p:cNvSpPr>
          <p:nvPr>
            <p:ph type="sldNum" sz="quarter" idx="12"/>
          </p:nvPr>
        </p:nvSpPr>
        <p:spPr/>
        <p:txBody>
          <a:bodyPr/>
          <a:lstStyle/>
          <a:p>
            <a:fld id="{AD3482D4-41D2-4497-B3FC-382A0BC509EC}" type="slidenum">
              <a:rPr lang="en-GB" smtClean="0"/>
              <a:t>‹#›</a:t>
            </a:fld>
            <a:endParaRPr lang="en-GB"/>
          </a:p>
        </p:txBody>
      </p:sp>
    </p:spTree>
    <p:extLst>
      <p:ext uri="{BB962C8B-B14F-4D97-AF65-F5344CB8AC3E}">
        <p14:creationId xmlns:p14="http://schemas.microsoft.com/office/powerpoint/2010/main" val="2794740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6DDC3-D8FE-AAAC-CE8D-4667F2B2D8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701FD4-066A-7FE5-6E64-1729440F59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7242A9-C1BC-34EB-76C8-B101B5F56B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2CE944-DE99-46E5-561A-260A0AC7B999}"/>
              </a:ext>
            </a:extLst>
          </p:cNvPr>
          <p:cNvSpPr>
            <a:spLocks noGrp="1"/>
          </p:cNvSpPr>
          <p:nvPr>
            <p:ph type="dt" sz="half" idx="10"/>
          </p:nvPr>
        </p:nvSpPr>
        <p:spPr/>
        <p:txBody>
          <a:bodyPr/>
          <a:lstStyle/>
          <a:p>
            <a:fld id="{DD0FCC7D-5DD8-40B6-A5AC-455E978225D3}" type="datetimeFigureOut">
              <a:rPr lang="en-GB" smtClean="0"/>
              <a:t>29/07/2026</a:t>
            </a:fld>
            <a:endParaRPr lang="en-GB"/>
          </a:p>
        </p:txBody>
      </p:sp>
      <p:sp>
        <p:nvSpPr>
          <p:cNvPr id="6" name="Footer Placeholder 5">
            <a:extLst>
              <a:ext uri="{FF2B5EF4-FFF2-40B4-BE49-F238E27FC236}">
                <a16:creationId xmlns:a16="http://schemas.microsoft.com/office/drawing/2014/main" id="{D12D21CA-B079-49AE-CFC0-375FD24A96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3B01BD-23ED-E504-7707-3DE83AB6F2AC}"/>
              </a:ext>
            </a:extLst>
          </p:cNvPr>
          <p:cNvSpPr>
            <a:spLocks noGrp="1"/>
          </p:cNvSpPr>
          <p:nvPr>
            <p:ph type="sldNum" sz="quarter" idx="12"/>
          </p:nvPr>
        </p:nvSpPr>
        <p:spPr/>
        <p:txBody>
          <a:bodyPr/>
          <a:lstStyle/>
          <a:p>
            <a:fld id="{AD3482D4-41D2-4497-B3FC-382A0BC509EC}" type="slidenum">
              <a:rPr lang="en-GB" smtClean="0"/>
              <a:t>‹#›</a:t>
            </a:fld>
            <a:endParaRPr lang="en-GB"/>
          </a:p>
        </p:txBody>
      </p:sp>
    </p:spTree>
    <p:extLst>
      <p:ext uri="{BB962C8B-B14F-4D97-AF65-F5344CB8AC3E}">
        <p14:creationId xmlns:p14="http://schemas.microsoft.com/office/powerpoint/2010/main" val="4033302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08DCD-CA82-E713-2995-63D354AAA1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F2775A-4DC2-557D-D537-0A0159126C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F38957-1452-67A8-506A-6E7CF293C5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5CE24F-3DD6-828C-B45E-EFB6B3436335}"/>
              </a:ext>
            </a:extLst>
          </p:cNvPr>
          <p:cNvSpPr>
            <a:spLocks noGrp="1"/>
          </p:cNvSpPr>
          <p:nvPr>
            <p:ph type="dt" sz="half" idx="10"/>
          </p:nvPr>
        </p:nvSpPr>
        <p:spPr/>
        <p:txBody>
          <a:bodyPr/>
          <a:lstStyle/>
          <a:p>
            <a:fld id="{DD0FCC7D-5DD8-40B6-A5AC-455E978225D3}" type="datetimeFigureOut">
              <a:rPr lang="en-GB" smtClean="0"/>
              <a:t>29/07/2026</a:t>
            </a:fld>
            <a:endParaRPr lang="en-GB"/>
          </a:p>
        </p:txBody>
      </p:sp>
      <p:sp>
        <p:nvSpPr>
          <p:cNvPr id="6" name="Footer Placeholder 5">
            <a:extLst>
              <a:ext uri="{FF2B5EF4-FFF2-40B4-BE49-F238E27FC236}">
                <a16:creationId xmlns:a16="http://schemas.microsoft.com/office/drawing/2014/main" id="{FD32E10C-7D1D-D9F5-5593-16EA03C536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1FB62F-A4ED-3EE2-68EB-4054A5C33A14}"/>
              </a:ext>
            </a:extLst>
          </p:cNvPr>
          <p:cNvSpPr>
            <a:spLocks noGrp="1"/>
          </p:cNvSpPr>
          <p:nvPr>
            <p:ph type="sldNum" sz="quarter" idx="12"/>
          </p:nvPr>
        </p:nvSpPr>
        <p:spPr/>
        <p:txBody>
          <a:bodyPr/>
          <a:lstStyle/>
          <a:p>
            <a:fld id="{AD3482D4-41D2-4497-B3FC-382A0BC509EC}" type="slidenum">
              <a:rPr lang="en-GB" smtClean="0"/>
              <a:t>‹#›</a:t>
            </a:fld>
            <a:endParaRPr lang="en-GB"/>
          </a:p>
        </p:txBody>
      </p:sp>
    </p:spTree>
    <p:extLst>
      <p:ext uri="{BB962C8B-B14F-4D97-AF65-F5344CB8AC3E}">
        <p14:creationId xmlns:p14="http://schemas.microsoft.com/office/powerpoint/2010/main" val="2990141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9508D-4FFC-1CEA-DF9F-8EADAF5E46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6682B9-8B6F-DC57-D681-71487E71D9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5E3422-CF7E-36AC-3372-1B3D1418B17F}"/>
              </a:ext>
            </a:extLst>
          </p:cNvPr>
          <p:cNvSpPr>
            <a:spLocks noGrp="1"/>
          </p:cNvSpPr>
          <p:nvPr>
            <p:ph type="dt" sz="half" idx="10"/>
          </p:nvPr>
        </p:nvSpPr>
        <p:spPr/>
        <p:txBody>
          <a:bodyPr/>
          <a:lstStyle/>
          <a:p>
            <a:fld id="{DD0FCC7D-5DD8-40B6-A5AC-455E978225D3}" type="datetimeFigureOut">
              <a:rPr lang="en-GB" smtClean="0"/>
              <a:t>29/07/2026</a:t>
            </a:fld>
            <a:endParaRPr lang="en-GB"/>
          </a:p>
        </p:txBody>
      </p:sp>
      <p:sp>
        <p:nvSpPr>
          <p:cNvPr id="5" name="Footer Placeholder 4">
            <a:extLst>
              <a:ext uri="{FF2B5EF4-FFF2-40B4-BE49-F238E27FC236}">
                <a16:creationId xmlns:a16="http://schemas.microsoft.com/office/drawing/2014/main" id="{92EA9F58-549D-A948-342B-0768A0BFF8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E30EF7-FA7E-3D6D-4BCA-1CE9AFEC2F29}"/>
              </a:ext>
            </a:extLst>
          </p:cNvPr>
          <p:cNvSpPr>
            <a:spLocks noGrp="1"/>
          </p:cNvSpPr>
          <p:nvPr>
            <p:ph type="sldNum" sz="quarter" idx="12"/>
          </p:nvPr>
        </p:nvSpPr>
        <p:spPr/>
        <p:txBody>
          <a:bodyPr/>
          <a:lstStyle/>
          <a:p>
            <a:fld id="{AD3482D4-41D2-4497-B3FC-382A0BC509EC}" type="slidenum">
              <a:rPr lang="en-GB" smtClean="0"/>
              <a:t>‹#›</a:t>
            </a:fld>
            <a:endParaRPr lang="en-GB"/>
          </a:p>
        </p:txBody>
      </p:sp>
    </p:spTree>
    <p:extLst>
      <p:ext uri="{BB962C8B-B14F-4D97-AF65-F5344CB8AC3E}">
        <p14:creationId xmlns:p14="http://schemas.microsoft.com/office/powerpoint/2010/main" val="3159873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8B5656-39A9-C14A-194F-FF11CEB5C8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998BB4-A080-2D92-61B7-A9909A9066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7F3D60-C730-859E-B3F5-631DE69F7A56}"/>
              </a:ext>
            </a:extLst>
          </p:cNvPr>
          <p:cNvSpPr>
            <a:spLocks noGrp="1"/>
          </p:cNvSpPr>
          <p:nvPr>
            <p:ph type="dt" sz="half" idx="10"/>
          </p:nvPr>
        </p:nvSpPr>
        <p:spPr/>
        <p:txBody>
          <a:bodyPr/>
          <a:lstStyle/>
          <a:p>
            <a:fld id="{DD0FCC7D-5DD8-40B6-A5AC-455E978225D3}" type="datetimeFigureOut">
              <a:rPr lang="en-GB" smtClean="0"/>
              <a:t>29/07/2026</a:t>
            </a:fld>
            <a:endParaRPr lang="en-GB"/>
          </a:p>
        </p:txBody>
      </p:sp>
      <p:sp>
        <p:nvSpPr>
          <p:cNvPr id="5" name="Footer Placeholder 4">
            <a:extLst>
              <a:ext uri="{FF2B5EF4-FFF2-40B4-BE49-F238E27FC236}">
                <a16:creationId xmlns:a16="http://schemas.microsoft.com/office/drawing/2014/main" id="{AFAC3015-4848-FAB3-BF47-C45A56E600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16FFB0-98E2-CB7D-711B-040BEC4505CC}"/>
              </a:ext>
            </a:extLst>
          </p:cNvPr>
          <p:cNvSpPr>
            <a:spLocks noGrp="1"/>
          </p:cNvSpPr>
          <p:nvPr>
            <p:ph type="sldNum" sz="quarter" idx="12"/>
          </p:nvPr>
        </p:nvSpPr>
        <p:spPr/>
        <p:txBody>
          <a:bodyPr/>
          <a:lstStyle/>
          <a:p>
            <a:fld id="{AD3482D4-41D2-4497-B3FC-382A0BC509EC}" type="slidenum">
              <a:rPr lang="en-GB" smtClean="0"/>
              <a:t>‹#›</a:t>
            </a:fld>
            <a:endParaRPr lang="en-GB"/>
          </a:p>
        </p:txBody>
      </p:sp>
    </p:spTree>
    <p:extLst>
      <p:ext uri="{BB962C8B-B14F-4D97-AF65-F5344CB8AC3E}">
        <p14:creationId xmlns:p14="http://schemas.microsoft.com/office/powerpoint/2010/main" val="2946208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72C3B81-58D0-C177-C1AD-AE49CD6887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2271D3-0FA5-37C3-9E9A-40D02021B0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5CDA8E-7F3A-1AAF-1EDE-6BCA3A4AE4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0FCC7D-5DD8-40B6-A5AC-455E978225D3}" type="datetimeFigureOut">
              <a:rPr lang="en-GB" smtClean="0"/>
              <a:t>29/07/2026</a:t>
            </a:fld>
            <a:endParaRPr lang="en-GB"/>
          </a:p>
        </p:txBody>
      </p:sp>
      <p:sp>
        <p:nvSpPr>
          <p:cNvPr id="5" name="Footer Placeholder 4">
            <a:extLst>
              <a:ext uri="{FF2B5EF4-FFF2-40B4-BE49-F238E27FC236}">
                <a16:creationId xmlns:a16="http://schemas.microsoft.com/office/drawing/2014/main" id="{0AE20D33-2D5D-5C76-6E23-5F3EC35323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5BD5E47-99C3-9ED5-B9B4-514A01EC89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D3482D4-41D2-4497-B3FC-382A0BC509EC}" type="slidenum">
              <a:rPr lang="en-GB" smtClean="0"/>
              <a:t>‹#›</a:t>
            </a:fld>
            <a:endParaRPr lang="en-GB"/>
          </a:p>
        </p:txBody>
      </p:sp>
    </p:spTree>
    <p:extLst>
      <p:ext uri="{BB962C8B-B14F-4D97-AF65-F5344CB8AC3E}">
        <p14:creationId xmlns:p14="http://schemas.microsoft.com/office/powerpoint/2010/main" val="8171657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linkedin.com/help/linkedin/answer/a554351?utm_source=chatgpt.com" TargetMode="External"/><Relationship Id="rId3" Type="http://schemas.openxmlformats.org/officeDocument/2006/relationships/hyperlink" Target="https://www.gov.uk/government/publications/essential-digital-skills-framework/essential-digital-skills-framework?utm_source=chatgpt.com" TargetMode="External"/><Relationship Id="rId7" Type="http://schemas.openxmlformats.org/officeDocument/2006/relationships/hyperlink" Target="https://www.linkedin.com/help/linkedin/answer/a542780?utm_source=chatgpt.com" TargetMode="External"/><Relationship Id="rId2" Type="http://schemas.openxmlformats.org/officeDocument/2006/relationships/hyperlink" Target="https://www.apple.com/uk/app-store/?utm_source=chatgpt.com" TargetMode="External"/><Relationship Id="rId1" Type="http://schemas.openxmlformats.org/officeDocument/2006/relationships/slideLayout" Target="../slideLayouts/slideLayout2.xml"/><Relationship Id="rId6" Type="http://schemas.openxmlformats.org/officeDocument/2006/relationships/hyperlink" Target="https://digitalcapability.jisc.ac.uk/what-is-digital-capability/individual-digital-capabilities/our-digital-capabilities-framework/?utm_source=chatgpt.com" TargetMode="External"/><Relationship Id="rId11" Type="http://schemas.openxmlformats.org/officeDocument/2006/relationships/hyperlink" Target="https://www.unesco.org/en/articles/guidance-generative-ai-education-and-research" TargetMode="External"/><Relationship Id="rId5" Type="http://schemas.openxmlformats.org/officeDocument/2006/relationships/hyperlink" Target="https://www.gumtree.com/info/safety/safety-advice/?utm_source=chatgpt.com" TargetMode="External"/><Relationship Id="rId10" Type="http://schemas.openxmlformats.org/officeDocument/2006/relationships/hyperlink" Target="https://arxiv.org/abs/2210.10093" TargetMode="External"/><Relationship Id="rId4" Type="http://schemas.openxmlformats.org/officeDocument/2006/relationships/hyperlink" Target="https://www.gumtree.com/info/safety/p/trust-safety/how-to-recognise-and-avoid-purchase-scams/?utm_source=chatgpt.com" TargetMode="External"/><Relationship Id="rId9" Type="http://schemas.openxmlformats.org/officeDocument/2006/relationships/hyperlink" Target="https://www.qaa.ac.uk/news-events/news/qaa-briefs-members-on-artificial-intelligence-threat-to-academic-integrity?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29BE9-0098-94FB-7715-35A704D4A6AA}"/>
              </a:ext>
            </a:extLst>
          </p:cNvPr>
          <p:cNvSpPr>
            <a:spLocks noGrp="1"/>
          </p:cNvSpPr>
          <p:nvPr>
            <p:ph type="ctrTitle"/>
          </p:nvPr>
        </p:nvSpPr>
        <p:spPr>
          <a:xfrm>
            <a:off x="6590662" y="4267832"/>
            <a:ext cx="4805996" cy="1297115"/>
          </a:xfrm>
        </p:spPr>
        <p:txBody>
          <a:bodyPr anchor="t">
            <a:normAutofit/>
          </a:bodyPr>
          <a:lstStyle/>
          <a:p>
            <a:pPr algn="l"/>
            <a:r>
              <a:rPr lang="en-GB" sz="4000">
                <a:solidFill>
                  <a:schemeClr val="tx2"/>
                </a:solidFill>
              </a:rPr>
              <a:t>Digital Skills </a:t>
            </a:r>
            <a:br>
              <a:rPr lang="en-GB" sz="4000">
                <a:solidFill>
                  <a:schemeClr val="tx2"/>
                </a:solidFill>
              </a:rPr>
            </a:br>
            <a:r>
              <a:rPr lang="en-GB" sz="4000">
                <a:solidFill>
                  <a:schemeClr val="tx2"/>
                </a:solidFill>
              </a:rPr>
              <a:t>DS3</a:t>
            </a:r>
          </a:p>
        </p:txBody>
      </p:sp>
      <p:sp>
        <p:nvSpPr>
          <p:cNvPr id="3" name="Subtitle 2">
            <a:extLst>
              <a:ext uri="{FF2B5EF4-FFF2-40B4-BE49-F238E27FC236}">
                <a16:creationId xmlns:a16="http://schemas.microsoft.com/office/drawing/2014/main" id="{63F0AE03-2320-AE7A-8F9E-44D58504B9DB}"/>
              </a:ext>
            </a:extLst>
          </p:cNvPr>
          <p:cNvSpPr>
            <a:spLocks noGrp="1"/>
          </p:cNvSpPr>
          <p:nvPr>
            <p:ph type="subTitle" idx="1"/>
          </p:nvPr>
        </p:nvSpPr>
        <p:spPr>
          <a:xfrm>
            <a:off x="6590966" y="3428999"/>
            <a:ext cx="4805691" cy="838831"/>
          </a:xfrm>
        </p:spPr>
        <p:txBody>
          <a:bodyPr anchor="b">
            <a:normAutofit/>
          </a:bodyPr>
          <a:lstStyle/>
          <a:p>
            <a:pPr algn="l"/>
            <a:r>
              <a:rPr lang="en-GB" sz="2000" b="1">
                <a:solidFill>
                  <a:schemeClr val="tx2"/>
                </a:solidFill>
              </a:rPr>
              <a:t>Student Name: Dulceata Iosif </a:t>
            </a:r>
          </a:p>
          <a:p>
            <a:pPr algn="l"/>
            <a:r>
              <a:rPr lang="en-GB" sz="2000" b="1">
                <a:solidFill>
                  <a:schemeClr val="tx2"/>
                </a:solidFill>
              </a:rPr>
              <a:t>Student ID:2545353</a:t>
            </a:r>
          </a:p>
          <a:p>
            <a:pPr algn="l"/>
            <a:endParaRPr lang="en-GB" sz="2000">
              <a:solidFill>
                <a:schemeClr val="tx2"/>
              </a:solidFill>
            </a:endParaRPr>
          </a:p>
        </p:txBody>
      </p:sp>
      <p:pic>
        <p:nvPicPr>
          <p:cNvPr id="24" name="Graphic 23" descr="Head with Gears">
            <a:extLst>
              <a:ext uri="{FF2B5EF4-FFF2-40B4-BE49-F238E27FC236}">
                <a16:creationId xmlns:a16="http://schemas.microsoft.com/office/drawing/2014/main" id="{62338D7A-12B0-F26C-9DD0-3CB3DAA7E89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31" name="Group 30">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32" name="Freeform: Shape 31">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Freeform: Shape 33">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164484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2EA1B9-1DA5-DD15-C6C7-F679EB6467A2}"/>
              </a:ext>
            </a:extLst>
          </p:cNvPr>
          <p:cNvSpPr>
            <a:spLocks noGrp="1"/>
          </p:cNvSpPr>
          <p:nvPr>
            <p:ph type="title"/>
          </p:nvPr>
        </p:nvSpPr>
        <p:spPr>
          <a:xfrm>
            <a:off x="761803" y="350196"/>
            <a:ext cx="4646904" cy="1624520"/>
          </a:xfrm>
        </p:spPr>
        <p:txBody>
          <a:bodyPr anchor="ctr">
            <a:normAutofit/>
          </a:bodyPr>
          <a:lstStyle/>
          <a:p>
            <a:r>
              <a:rPr lang="en-GB" sz="4000"/>
              <a:t>Introduction – About My Portfolio</a:t>
            </a:r>
          </a:p>
        </p:txBody>
      </p:sp>
      <p:sp>
        <p:nvSpPr>
          <p:cNvPr id="3" name="Content Placeholder 2">
            <a:extLst>
              <a:ext uri="{FF2B5EF4-FFF2-40B4-BE49-F238E27FC236}">
                <a16:creationId xmlns:a16="http://schemas.microsoft.com/office/drawing/2014/main" id="{10DDBF35-553C-74B8-461F-389778BB213B}"/>
              </a:ext>
            </a:extLst>
          </p:cNvPr>
          <p:cNvSpPr>
            <a:spLocks noGrp="1"/>
          </p:cNvSpPr>
          <p:nvPr>
            <p:ph idx="1"/>
          </p:nvPr>
        </p:nvSpPr>
        <p:spPr>
          <a:xfrm>
            <a:off x="761802" y="2743200"/>
            <a:ext cx="4646905" cy="3613149"/>
          </a:xfrm>
        </p:spPr>
        <p:txBody>
          <a:bodyPr anchor="ctr">
            <a:normAutofit/>
          </a:bodyPr>
          <a:lstStyle/>
          <a:p>
            <a:r>
              <a:rPr lang="en-US" sz="1100"/>
              <a:t>This portfolio shows how my digital skills progressed through the Digital Skills. Using a variety of digital tools within the framework of Microsoft PowerPoint and Microsoft Word, and types of email, LinkedIn and various online learning tools, I show different pieces of my digital learning journey. This portfolio helps demonstrate how I have developed my confidence, my organisational skills and my digital skills.</a:t>
            </a:r>
          </a:p>
          <a:p>
            <a:r>
              <a:rPr lang="en-US" sz="1100"/>
              <a:t>In the early part of the module, I struggled to accomplish a number of digital tasks. For example, I found it difficult to organise digital files and create presentations of a digital format. I also struggled with the online systems. As a result of the many opportunities I was given to practice digital skills, I found it easier to implement the skills I learned in the classroom, as well as during my own self-directed study, in order to help myself achieve my academic and professional goals. The skills I have gained will help me continue my studies at university, help me develop my digital professionalism and help me gain employment in a profession that has digital skills as an integral part of its operations (Jisc, 2025).</a:t>
            </a:r>
            <a:endParaRPr lang="en-GB" sz="1100"/>
          </a:p>
        </p:txBody>
      </p:sp>
      <p:pic>
        <p:nvPicPr>
          <p:cNvPr id="5" name="Picture 4" descr="School and office supplies">
            <a:extLst>
              <a:ext uri="{FF2B5EF4-FFF2-40B4-BE49-F238E27FC236}">
                <a16:creationId xmlns:a16="http://schemas.microsoft.com/office/drawing/2014/main" id="{0379B535-C430-F2E1-A4E0-FBB629DD6116}"/>
              </a:ext>
            </a:extLst>
          </p:cNvPr>
          <p:cNvPicPr>
            <a:picLocks noChangeAspect="1"/>
          </p:cNvPicPr>
          <p:nvPr/>
        </p:nvPicPr>
        <p:blipFill>
          <a:blip r:embed="rId2"/>
          <a:srcRect l="35156" r="544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065872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8AF2525-00B8-1987-1912-2E8002D23B8D}"/>
              </a:ext>
            </a:extLst>
          </p:cNvPr>
          <p:cNvSpPr>
            <a:spLocks noGrp="1"/>
          </p:cNvSpPr>
          <p:nvPr>
            <p:ph type="title"/>
          </p:nvPr>
        </p:nvSpPr>
        <p:spPr>
          <a:xfrm>
            <a:off x="761802" y="762001"/>
            <a:ext cx="4080362" cy="1708242"/>
          </a:xfrm>
        </p:spPr>
        <p:txBody>
          <a:bodyPr anchor="ctr">
            <a:normAutofit/>
          </a:bodyPr>
          <a:lstStyle/>
          <a:p>
            <a:r>
              <a:rPr lang="en-US" sz="2800"/>
              <a:t>Portfolio Item 1 – Academic Presentation Design Microsoft PowerPoint</a:t>
            </a:r>
            <a:endParaRPr lang="en-GB" sz="2800"/>
          </a:p>
        </p:txBody>
      </p:sp>
      <p:sp>
        <p:nvSpPr>
          <p:cNvPr id="3" name="Content Placeholder 2">
            <a:extLst>
              <a:ext uri="{FF2B5EF4-FFF2-40B4-BE49-F238E27FC236}">
                <a16:creationId xmlns:a16="http://schemas.microsoft.com/office/drawing/2014/main" id="{52CEE11B-1B59-6C88-F7AE-8080ED61AC2B}"/>
              </a:ext>
            </a:extLst>
          </p:cNvPr>
          <p:cNvSpPr>
            <a:spLocks noGrp="1"/>
          </p:cNvSpPr>
          <p:nvPr>
            <p:ph idx="1"/>
          </p:nvPr>
        </p:nvSpPr>
        <p:spPr>
          <a:xfrm>
            <a:off x="761803" y="2470244"/>
            <a:ext cx="4080361" cy="3769834"/>
          </a:xfrm>
        </p:spPr>
        <p:txBody>
          <a:bodyPr anchor="ctr">
            <a:normAutofit/>
          </a:bodyPr>
          <a:lstStyle/>
          <a:p>
            <a:r>
              <a:rPr lang="en-US" sz="800"/>
              <a:t>What This Work Is</a:t>
            </a:r>
          </a:p>
          <a:p>
            <a:r>
              <a:rPr lang="en-US" sz="800"/>
              <a:t>This shows my skill level in organising and designing academic PowerPoint presentations. I have sequenced my slides, inserted my images, and constructed my slides with relevant information in a clear manner. I have also implemented a design style throughout to ensure the slides correlate with my ideas. I spend a good deal of time arranging my slides in a logical way in terms of organisation. This helps me ensure that I achieve the layout and the readability I strive for.</a:t>
            </a:r>
          </a:p>
          <a:p>
            <a:r>
              <a:rPr lang="en-US" sz="800"/>
              <a:t>Skills I Used</a:t>
            </a:r>
          </a:p>
          <a:p>
            <a:r>
              <a:rPr lang="en-US" sz="800"/>
              <a:t> Organising Information</a:t>
            </a:r>
          </a:p>
          <a:p>
            <a:r>
              <a:rPr lang="en-US" sz="800"/>
              <a:t>Digital Organisation</a:t>
            </a:r>
          </a:p>
          <a:p>
            <a:r>
              <a:rPr lang="en-US" sz="800"/>
              <a:t>Visual Communication</a:t>
            </a:r>
          </a:p>
          <a:p>
            <a:r>
              <a:rPr lang="en-US" sz="800"/>
              <a:t>Presentation Design</a:t>
            </a:r>
          </a:p>
          <a:p>
            <a:r>
              <a:rPr lang="en-US" sz="800"/>
              <a:t>Microsoft PowerPoint</a:t>
            </a:r>
          </a:p>
          <a:p>
            <a:r>
              <a:rPr lang="en-US" sz="800"/>
              <a:t>What I Learned</a:t>
            </a:r>
          </a:p>
          <a:p>
            <a:r>
              <a:rPr lang="en-US" sz="800"/>
              <a:t>This task has provided me with the experience and the confidence to create sophisticated and professional PowerPoint presentations that integrate text and images. I have also learned how to incorporate readability and the logical flow of information into slide designs. These skills will facilitate my ability to create sophisticated PowerPoint presentations for academic and professional purposes. These skills will ensure I am able to create sophisticated PowerPoint presentations to use in my University assessments and for my future professional career (Beetham and Sharpe, 2013).</a:t>
            </a:r>
            <a:endParaRPr lang="en-GB" sz="800"/>
          </a:p>
        </p:txBody>
      </p:sp>
      <p:sp>
        <p:nvSpPr>
          <p:cNvPr id="20" name="Rectangle 1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9FF0C91-54E5-889F-949E-26B4361FDD7A}"/>
              </a:ext>
            </a:extLst>
          </p:cNvPr>
          <p:cNvPicPr>
            <a:picLocks noChangeAspect="1"/>
          </p:cNvPicPr>
          <p:nvPr/>
        </p:nvPicPr>
        <p:blipFill>
          <a:blip r:embed="rId2"/>
          <a:stretch>
            <a:fillRect/>
          </a:stretch>
        </p:blipFill>
        <p:spPr>
          <a:xfrm>
            <a:off x="6096000" y="2328822"/>
            <a:ext cx="5334197" cy="2200356"/>
          </a:xfrm>
          <a:prstGeom prst="rect">
            <a:avLst/>
          </a:prstGeom>
        </p:spPr>
      </p:pic>
    </p:spTree>
    <p:extLst>
      <p:ext uri="{BB962C8B-B14F-4D97-AF65-F5344CB8AC3E}">
        <p14:creationId xmlns:p14="http://schemas.microsoft.com/office/powerpoint/2010/main" val="2905232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4E3C04-C0C3-FEA4-FEB0-6963DB462A1E}"/>
              </a:ext>
            </a:extLst>
          </p:cNvPr>
          <p:cNvSpPr>
            <a:spLocks noGrp="1"/>
          </p:cNvSpPr>
          <p:nvPr>
            <p:ph type="title"/>
          </p:nvPr>
        </p:nvSpPr>
        <p:spPr>
          <a:xfrm>
            <a:off x="523845" y="5546162"/>
            <a:ext cx="6661702" cy="953611"/>
          </a:xfrm>
        </p:spPr>
        <p:txBody>
          <a:bodyPr anchor="ctr">
            <a:normAutofit/>
          </a:bodyPr>
          <a:lstStyle/>
          <a:p>
            <a:r>
              <a:rPr lang="en-US" sz="3100"/>
              <a:t>Portfolio Item 2 – Academic Writing and Editing Microsoft Word</a:t>
            </a:r>
            <a:endParaRPr lang="en-GB" sz="3100"/>
          </a:p>
        </p:txBody>
      </p:sp>
      <p:pic>
        <p:nvPicPr>
          <p:cNvPr id="5" name="Picture 4">
            <a:extLst>
              <a:ext uri="{FF2B5EF4-FFF2-40B4-BE49-F238E27FC236}">
                <a16:creationId xmlns:a16="http://schemas.microsoft.com/office/drawing/2014/main" id="{DAFEDD2B-32A0-D002-0DD7-B36339F2A015}"/>
              </a:ext>
            </a:extLst>
          </p:cNvPr>
          <p:cNvPicPr>
            <a:picLocks noChangeAspect="1"/>
          </p:cNvPicPr>
          <p:nvPr/>
        </p:nvPicPr>
        <p:blipFill>
          <a:blip r:embed="rId2"/>
          <a:srcRect t="2099" r="-1" b="1583"/>
          <a:stretch>
            <a:fillRect/>
          </a:stretch>
        </p:blipFill>
        <p:spPr>
          <a:xfrm>
            <a:off x="20" y="-1"/>
            <a:ext cx="7574488" cy="5161587"/>
          </a:xfrm>
          <a:prstGeom prst="rect">
            <a:avLst/>
          </a:prstGeom>
        </p:spPr>
      </p:pic>
      <p:sp>
        <p:nvSpPr>
          <p:cNvPr id="3" name="Content Placeholder 2">
            <a:extLst>
              <a:ext uri="{FF2B5EF4-FFF2-40B4-BE49-F238E27FC236}">
                <a16:creationId xmlns:a16="http://schemas.microsoft.com/office/drawing/2014/main" id="{3D594E8A-10A1-1EFA-2AF9-5624BB18F94E}"/>
              </a:ext>
            </a:extLst>
          </p:cNvPr>
          <p:cNvSpPr>
            <a:spLocks noGrp="1"/>
          </p:cNvSpPr>
          <p:nvPr>
            <p:ph idx="1"/>
          </p:nvPr>
        </p:nvSpPr>
        <p:spPr>
          <a:xfrm>
            <a:off x="8340064" y="743803"/>
            <a:ext cx="3144523" cy="5474173"/>
          </a:xfrm>
        </p:spPr>
        <p:txBody>
          <a:bodyPr anchor="ctr">
            <a:normAutofit/>
          </a:bodyPr>
          <a:lstStyle/>
          <a:p>
            <a:r>
              <a:rPr lang="en-US" sz="1000"/>
              <a:t>What this Work Is</a:t>
            </a:r>
          </a:p>
          <a:p>
            <a:r>
              <a:rPr lang="en-US" sz="1000"/>
              <a:t>This work was about having more practical experience with the features in Microsoft Word and learning how to make my work easier to read by having a decent level of presentation. I went through my work to check what I had written and changed the format of my paragraphs to make sure I had followed the academic style. I learned the significance of writing and presenting work in an understandable and tidy way.</a:t>
            </a:r>
          </a:p>
          <a:p>
            <a:r>
              <a:rPr lang="en-US" sz="1000"/>
              <a:t>Skills I Used</a:t>
            </a:r>
          </a:p>
          <a:p>
            <a:r>
              <a:rPr lang="en-US" sz="1000"/>
              <a:t>- Use of MS Word</a:t>
            </a:r>
          </a:p>
          <a:p>
            <a:r>
              <a:rPr lang="en-US" sz="1000"/>
              <a:t>- Academic writing</a:t>
            </a:r>
          </a:p>
          <a:p>
            <a:r>
              <a:rPr lang="en-US" sz="1000"/>
              <a:t>- Formatting</a:t>
            </a:r>
          </a:p>
          <a:p>
            <a:r>
              <a:rPr lang="en-US" sz="1000"/>
              <a:t>- Editing</a:t>
            </a:r>
          </a:p>
          <a:p>
            <a:r>
              <a:rPr lang="en-US" sz="1000"/>
              <a:t>- Proofreading</a:t>
            </a:r>
          </a:p>
          <a:p>
            <a:r>
              <a:rPr lang="en-US" sz="1000"/>
              <a:t>- Detail-oriented</a:t>
            </a:r>
          </a:p>
          <a:p>
            <a:r>
              <a:rPr lang="en-US" sz="1000"/>
              <a:t>What I Learned</a:t>
            </a:r>
          </a:p>
          <a:p>
            <a:r>
              <a:rPr lang="en-US" sz="1000"/>
              <a:t>This activity gave me the ability to write different academic documents with a good level of presentation with different formats. I learned how to look at my work with a critical eye and make amendments to areas that needed improvements prior to submitting. My assignments improved due to these skills and will have a positive impact on my career opportunities due to the transferable nature of these skills (Department for Education, 2019).</a:t>
            </a:r>
            <a:endParaRPr lang="en-GB" sz="1000"/>
          </a:p>
        </p:txBody>
      </p:sp>
    </p:spTree>
    <p:extLst>
      <p:ext uri="{BB962C8B-B14F-4D97-AF65-F5344CB8AC3E}">
        <p14:creationId xmlns:p14="http://schemas.microsoft.com/office/powerpoint/2010/main" val="722126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D17B6-4929-E923-6741-2F007AD2016E}"/>
              </a:ext>
            </a:extLst>
          </p:cNvPr>
          <p:cNvSpPr>
            <a:spLocks noGrp="1"/>
          </p:cNvSpPr>
          <p:nvPr>
            <p:ph type="title"/>
          </p:nvPr>
        </p:nvSpPr>
        <p:spPr>
          <a:xfrm>
            <a:off x="761800" y="762001"/>
            <a:ext cx="5334197" cy="1708242"/>
          </a:xfrm>
        </p:spPr>
        <p:txBody>
          <a:bodyPr anchor="ctr">
            <a:normAutofit/>
          </a:bodyPr>
          <a:lstStyle/>
          <a:p>
            <a:r>
              <a:rPr lang="en-US" sz="3700"/>
              <a:t>Portfolio Item 3 – Digital Communication and Professional Networking</a:t>
            </a:r>
            <a:endParaRPr lang="en-GB" sz="3700"/>
          </a:p>
        </p:txBody>
      </p:sp>
      <p:sp>
        <p:nvSpPr>
          <p:cNvPr id="3" name="Content Placeholder 2">
            <a:extLst>
              <a:ext uri="{FF2B5EF4-FFF2-40B4-BE49-F238E27FC236}">
                <a16:creationId xmlns:a16="http://schemas.microsoft.com/office/drawing/2014/main" id="{7ABB0A7A-A353-34E5-4B84-A1AD956FE968}"/>
              </a:ext>
            </a:extLst>
          </p:cNvPr>
          <p:cNvSpPr>
            <a:spLocks noGrp="1"/>
          </p:cNvSpPr>
          <p:nvPr>
            <p:ph idx="1"/>
          </p:nvPr>
        </p:nvSpPr>
        <p:spPr>
          <a:xfrm>
            <a:off x="761800" y="2470244"/>
            <a:ext cx="5334197" cy="3769835"/>
          </a:xfrm>
        </p:spPr>
        <p:txBody>
          <a:bodyPr anchor="ctr">
            <a:normAutofit/>
          </a:bodyPr>
          <a:lstStyle/>
          <a:p>
            <a:r>
              <a:rPr lang="en-US" sz="800"/>
              <a:t>What This Work Is</a:t>
            </a:r>
          </a:p>
          <a:p>
            <a:r>
              <a:rPr lang="en-US" sz="800"/>
              <a:t>This portfolio item shows how I was able to incorporate digital communication into my academic and professional activities. Gmail helped me communicate with my university to send and receive documents. It also helped me to sort my emails. I also made my LinkedIn account and developed it to establish an online presence and find professional opportunities.</a:t>
            </a:r>
          </a:p>
          <a:p>
            <a:r>
              <a:rPr lang="en-US" sz="800"/>
              <a:t>Skills I Used</a:t>
            </a:r>
          </a:p>
          <a:p>
            <a:r>
              <a:rPr lang="en-US" sz="800"/>
              <a:t>Gmail</a:t>
            </a:r>
          </a:p>
          <a:p>
            <a:r>
              <a:rPr lang="en-US" sz="800"/>
              <a:t>LinkedIn</a:t>
            </a:r>
          </a:p>
          <a:p>
            <a:r>
              <a:rPr lang="en-US" sz="800"/>
              <a:t>Digital Communication</a:t>
            </a:r>
          </a:p>
          <a:p>
            <a:r>
              <a:rPr lang="en-US" sz="800"/>
              <a:t>Professional Networking</a:t>
            </a:r>
          </a:p>
          <a:p>
            <a:r>
              <a:rPr lang="en-US" sz="800"/>
              <a:t>Email and Document Management</a:t>
            </a:r>
          </a:p>
          <a:p>
            <a:r>
              <a:rPr lang="en-US" sz="800"/>
              <a:t>What I Learned</a:t>
            </a:r>
          </a:p>
          <a:p>
            <a:r>
              <a:rPr lang="en-US" sz="800"/>
              <a:t>This task helped me understand how professional communication is needed in both academics and in the workforce. I was also able to develop my email management and digital information organization skills along with the skills to sustain a professional online presence. I was also able to realize the improving effects of a digital presence on employment. It allows employers or professional connections to see the qualifications, experiences, and accomplishments thanks to the layout of LinkedIn.</a:t>
            </a:r>
            <a:endParaRPr lang="en-GB" sz="800"/>
          </a:p>
        </p:txBody>
      </p:sp>
      <p:pic>
        <p:nvPicPr>
          <p:cNvPr id="9" name="Picture 8">
            <a:extLst>
              <a:ext uri="{FF2B5EF4-FFF2-40B4-BE49-F238E27FC236}">
                <a16:creationId xmlns:a16="http://schemas.microsoft.com/office/drawing/2014/main" id="{10D54863-24BA-A5F0-1F7D-588DD90E2FD9}"/>
              </a:ext>
            </a:extLst>
          </p:cNvPr>
          <p:cNvPicPr>
            <a:picLocks noChangeAspect="1"/>
          </p:cNvPicPr>
          <p:nvPr/>
        </p:nvPicPr>
        <p:blipFill>
          <a:blip r:embed="rId2"/>
          <a:srcRect l="14112" r="850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45218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65D1A-B258-236E-83D9-CAED6CF1C8E6}"/>
              </a:ext>
            </a:extLst>
          </p:cNvPr>
          <p:cNvSpPr>
            <a:spLocks noGrp="1"/>
          </p:cNvSpPr>
          <p:nvPr>
            <p:ph type="title"/>
          </p:nvPr>
        </p:nvSpPr>
        <p:spPr>
          <a:xfrm>
            <a:off x="762000" y="761998"/>
            <a:ext cx="5334000" cy="1708246"/>
          </a:xfrm>
        </p:spPr>
        <p:txBody>
          <a:bodyPr anchor="ctr">
            <a:normAutofit/>
          </a:bodyPr>
          <a:lstStyle/>
          <a:p>
            <a:r>
              <a:rPr lang="en-US" sz="3700"/>
              <a:t>Portfolio Item 4 – Online Research and Digital Information Management</a:t>
            </a:r>
            <a:endParaRPr lang="en-GB" sz="3700"/>
          </a:p>
        </p:txBody>
      </p:sp>
      <p:sp>
        <p:nvSpPr>
          <p:cNvPr id="3" name="Content Placeholder 2">
            <a:extLst>
              <a:ext uri="{FF2B5EF4-FFF2-40B4-BE49-F238E27FC236}">
                <a16:creationId xmlns:a16="http://schemas.microsoft.com/office/drawing/2014/main" id="{99693B04-75AC-839B-E803-035F34B1F56E}"/>
              </a:ext>
            </a:extLst>
          </p:cNvPr>
          <p:cNvSpPr>
            <a:spLocks noGrp="1"/>
          </p:cNvSpPr>
          <p:nvPr>
            <p:ph idx="1"/>
          </p:nvPr>
        </p:nvSpPr>
        <p:spPr>
          <a:xfrm>
            <a:off x="761994" y="2470245"/>
            <a:ext cx="5334006" cy="3769835"/>
          </a:xfrm>
        </p:spPr>
        <p:txBody>
          <a:bodyPr anchor="ctr">
            <a:normAutofit/>
          </a:bodyPr>
          <a:lstStyle/>
          <a:p>
            <a:r>
              <a:rPr lang="en-US" sz="1000"/>
              <a:t>What This Work Is</a:t>
            </a:r>
          </a:p>
          <a:p>
            <a:r>
              <a:rPr lang="en-US" sz="1000"/>
              <a:t>This portfolio item shows how I can use online digital platforms and evaluate the results. App Store and Gumtree exercises show how I compare possibilities, recognize reliable digital resources and information, and find the resources I need. This gave me the skills I need to confidently navigate and use online resources for school and day to day life.</a:t>
            </a:r>
          </a:p>
          <a:p>
            <a:r>
              <a:rPr lang="en-US" sz="1000"/>
              <a:t>Skills I Used</a:t>
            </a:r>
          </a:p>
          <a:p>
            <a:r>
              <a:rPr lang="en-US" sz="1000"/>
              <a:t>Digital research.</a:t>
            </a:r>
          </a:p>
          <a:p>
            <a:r>
              <a:rPr lang="en-US" sz="1000"/>
              <a:t>Evaluating information.</a:t>
            </a:r>
          </a:p>
          <a:p>
            <a:r>
              <a:rPr lang="en-US" sz="1000"/>
              <a:t>Navigating online platforms safely.</a:t>
            </a:r>
          </a:p>
          <a:p>
            <a:r>
              <a:rPr lang="en-US" sz="1000"/>
              <a:t>Critical thinking using digital platforms.</a:t>
            </a:r>
          </a:p>
          <a:p>
            <a:r>
              <a:rPr lang="en-US" sz="1000"/>
              <a:t>What I Learned</a:t>
            </a:r>
          </a:p>
          <a:p>
            <a:r>
              <a:rPr lang="en-US" sz="1000"/>
              <a:t>This activity taught me how to responsibly use and evaluate online information. I learned that it is very important to evaluate information online and the sources before you use it or decide something based on it. I developed more confidence when using online digital resources. I learned how to choose the best resource online to fulfill my needs in learning and how to be productive and improve my everyday life.</a:t>
            </a:r>
            <a:endParaRPr lang="en-GB" sz="1000"/>
          </a:p>
        </p:txBody>
      </p:sp>
      <p:sp>
        <p:nvSpPr>
          <p:cNvPr id="14" name="Rectangle 13">
            <a:extLst>
              <a:ext uri="{FF2B5EF4-FFF2-40B4-BE49-F238E27FC236}">
                <a16:creationId xmlns:a16="http://schemas.microsoft.com/office/drawing/2014/main" id="{0D05C9B4-B5C9-2D4D-23C9-CEE72646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1"/>
            <a:ext cx="5410200" cy="6858001"/>
          </a:xfrm>
          <a:prstGeom prst="rect">
            <a:avLst/>
          </a:prstGeom>
          <a:solidFill>
            <a:srgbClr val="FFFFFF"/>
          </a:solidFill>
          <a:ln>
            <a:noFill/>
          </a:ln>
          <a:effectLst>
            <a:outerShdw blurRad="266700" dist="2159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EC265A13-F591-6422-FFC0-41DF64DC9A71}"/>
              </a:ext>
            </a:extLst>
          </p:cNvPr>
          <p:cNvPicPr>
            <a:picLocks noChangeAspect="1"/>
          </p:cNvPicPr>
          <p:nvPr/>
        </p:nvPicPr>
        <p:blipFill>
          <a:blip r:embed="rId2"/>
          <a:stretch>
            <a:fillRect/>
          </a:stretch>
        </p:blipFill>
        <p:spPr>
          <a:xfrm>
            <a:off x="8263529" y="753692"/>
            <a:ext cx="2446743" cy="5348072"/>
          </a:xfrm>
          <a:prstGeom prst="rect">
            <a:avLst/>
          </a:prstGeom>
        </p:spPr>
      </p:pic>
    </p:spTree>
    <p:extLst>
      <p:ext uri="{BB962C8B-B14F-4D97-AF65-F5344CB8AC3E}">
        <p14:creationId xmlns:p14="http://schemas.microsoft.com/office/powerpoint/2010/main" val="4265458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23CBF8-BBCE-8EDD-B862-1E8C55B4A2CB}"/>
              </a:ext>
            </a:extLst>
          </p:cNvPr>
          <p:cNvSpPr>
            <a:spLocks noGrp="1"/>
          </p:cNvSpPr>
          <p:nvPr>
            <p:ph type="title"/>
          </p:nvPr>
        </p:nvSpPr>
        <p:spPr>
          <a:xfrm>
            <a:off x="761800" y="762001"/>
            <a:ext cx="5334197" cy="1708242"/>
          </a:xfrm>
        </p:spPr>
        <p:txBody>
          <a:bodyPr anchor="ctr">
            <a:normAutofit/>
          </a:bodyPr>
          <a:lstStyle/>
          <a:p>
            <a:r>
              <a:rPr lang="en-GB" sz="3700"/>
              <a:t>Portfolio Item 4 – Professional Networking LinkedIn</a:t>
            </a:r>
          </a:p>
        </p:txBody>
      </p:sp>
      <p:sp>
        <p:nvSpPr>
          <p:cNvPr id="3" name="Content Placeholder 2">
            <a:extLst>
              <a:ext uri="{FF2B5EF4-FFF2-40B4-BE49-F238E27FC236}">
                <a16:creationId xmlns:a16="http://schemas.microsoft.com/office/drawing/2014/main" id="{136015DF-3E3E-1C32-E20C-426589AC5E16}"/>
              </a:ext>
            </a:extLst>
          </p:cNvPr>
          <p:cNvSpPr>
            <a:spLocks noGrp="1"/>
          </p:cNvSpPr>
          <p:nvPr>
            <p:ph idx="1"/>
          </p:nvPr>
        </p:nvSpPr>
        <p:spPr>
          <a:xfrm>
            <a:off x="761800" y="2470244"/>
            <a:ext cx="5334197" cy="3769835"/>
          </a:xfrm>
        </p:spPr>
        <p:txBody>
          <a:bodyPr anchor="ctr">
            <a:normAutofit/>
          </a:bodyPr>
          <a:lstStyle/>
          <a:p>
            <a:r>
              <a:rPr lang="en-US" sz="800"/>
              <a:t>Description</a:t>
            </a:r>
          </a:p>
          <a:p>
            <a:r>
              <a:rPr lang="en-US" sz="800"/>
              <a:t>This portfolio item showcases my experience on LinkedIn and how I developed my presence on the platform. After creating and building my profile, I was able to include my education, skills, and professional experience, which provided me the opportunity to connect with professionals for potential job opportunities. I learned the value of the importance of a digital identity in the contemporary job market with skills to use the platform to build my presence and profile.</a:t>
            </a:r>
          </a:p>
          <a:p>
            <a:r>
              <a:rPr lang="en-US" sz="800"/>
              <a:t>Skills Demonstrated</a:t>
            </a:r>
          </a:p>
          <a:p>
            <a:r>
              <a:rPr lang="en-US" sz="800"/>
              <a:t>LinkedIn</a:t>
            </a:r>
          </a:p>
          <a:p>
            <a:r>
              <a:rPr lang="en-US" sz="800"/>
              <a:t>Digital networking</a:t>
            </a:r>
          </a:p>
          <a:p>
            <a:r>
              <a:rPr lang="en-US" sz="800"/>
              <a:t>Managing your digital identity</a:t>
            </a:r>
          </a:p>
          <a:p>
            <a:r>
              <a:rPr lang="en-US" sz="800"/>
              <a:t>Online professional presence</a:t>
            </a:r>
          </a:p>
          <a:p>
            <a:r>
              <a:rPr lang="en-US" sz="800"/>
              <a:t>Career networking</a:t>
            </a:r>
          </a:p>
          <a:p>
            <a:r>
              <a:rPr lang="en-US" sz="800"/>
              <a:t>Analysis of the Experience</a:t>
            </a:r>
          </a:p>
          <a:p>
            <a:r>
              <a:rPr lang="en-US" sz="800"/>
              <a:t>This experience taught me many valuable skills with the primary and major lesson being that LinkedIn is not a traditional social network. Rather, it is a contemporary professional network. I learned to establish a professional online presence, build a presence that is an accurate reflection of my credentials and career aspirations, and most importantly, an online presence that offers opportunities to connect with professionals in my career of interest. I can use these skills for opportunities and to build professional connections at any point in my career.</a:t>
            </a:r>
            <a:endParaRPr lang="en-GB" sz="800"/>
          </a:p>
        </p:txBody>
      </p:sp>
      <p:pic>
        <p:nvPicPr>
          <p:cNvPr id="5" name="Picture 4">
            <a:extLst>
              <a:ext uri="{FF2B5EF4-FFF2-40B4-BE49-F238E27FC236}">
                <a16:creationId xmlns:a16="http://schemas.microsoft.com/office/drawing/2014/main" id="{C973D939-2A4D-983F-A825-3F77F353A619}"/>
              </a:ext>
            </a:extLst>
          </p:cNvPr>
          <p:cNvPicPr>
            <a:picLocks noChangeAspect="1"/>
          </p:cNvPicPr>
          <p:nvPr/>
        </p:nvPicPr>
        <p:blipFill>
          <a:blip r:embed="rId2"/>
          <a:srcRect r="11973"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790951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87879E-F7C6-F217-5790-F62365610F82}"/>
              </a:ext>
            </a:extLst>
          </p:cNvPr>
          <p:cNvSpPr>
            <a:spLocks noGrp="1"/>
          </p:cNvSpPr>
          <p:nvPr>
            <p:ph type="title"/>
          </p:nvPr>
        </p:nvSpPr>
        <p:spPr>
          <a:xfrm>
            <a:off x="761800" y="762001"/>
            <a:ext cx="5334197" cy="1708242"/>
          </a:xfrm>
        </p:spPr>
        <p:txBody>
          <a:bodyPr anchor="ctr">
            <a:normAutofit/>
          </a:bodyPr>
          <a:lstStyle/>
          <a:p>
            <a:r>
              <a:rPr lang="en-US" sz="3700"/>
              <a:t>Portfolio Item 5 – Exploring Digital Applications Apple App Store</a:t>
            </a:r>
            <a:endParaRPr lang="en-GB" sz="3700"/>
          </a:p>
        </p:txBody>
      </p:sp>
      <p:sp>
        <p:nvSpPr>
          <p:cNvPr id="3" name="Content Placeholder 2">
            <a:extLst>
              <a:ext uri="{FF2B5EF4-FFF2-40B4-BE49-F238E27FC236}">
                <a16:creationId xmlns:a16="http://schemas.microsoft.com/office/drawing/2014/main" id="{79CECDEE-DA63-CBF8-78CF-C420AD879F80}"/>
              </a:ext>
            </a:extLst>
          </p:cNvPr>
          <p:cNvSpPr>
            <a:spLocks noGrp="1"/>
          </p:cNvSpPr>
          <p:nvPr>
            <p:ph idx="1"/>
          </p:nvPr>
        </p:nvSpPr>
        <p:spPr>
          <a:xfrm>
            <a:off x="761800" y="2470244"/>
            <a:ext cx="5334197" cy="3769835"/>
          </a:xfrm>
        </p:spPr>
        <p:txBody>
          <a:bodyPr anchor="ctr">
            <a:normAutofit/>
          </a:bodyPr>
          <a:lstStyle/>
          <a:p>
            <a:r>
              <a:rPr lang="en-US" sz="1000"/>
              <a:t>What This Work Is</a:t>
            </a:r>
          </a:p>
          <a:p>
            <a:r>
              <a:rPr lang="en-US" sz="1000"/>
              <a:t>I used the Apple App Store to search for productivity apps. To do this, I used the descriptions of the apps, compared features, and evaluated the user feedback to find tools that would be the best to use for my academic use and my daily tasks.</a:t>
            </a:r>
          </a:p>
          <a:p>
            <a:r>
              <a:rPr lang="en-US" sz="1000"/>
              <a:t>Skills I Used</a:t>
            </a:r>
          </a:p>
          <a:p>
            <a:r>
              <a:rPr lang="en-US" sz="1000"/>
              <a:t>Apple App Store</a:t>
            </a:r>
          </a:p>
          <a:p>
            <a:r>
              <a:rPr lang="en-US" sz="1000"/>
              <a:t>Digital literacy</a:t>
            </a:r>
          </a:p>
          <a:p>
            <a:r>
              <a:rPr lang="en-US" sz="1000"/>
              <a:t>Evaluating digital applications</a:t>
            </a:r>
          </a:p>
          <a:p>
            <a:r>
              <a:rPr lang="en-US" sz="1000"/>
              <a:t>Information searching</a:t>
            </a:r>
          </a:p>
          <a:p>
            <a:r>
              <a:rPr lang="en-US" sz="1000"/>
              <a:t>Choosing technology</a:t>
            </a:r>
          </a:p>
          <a:p>
            <a:r>
              <a:rPr lang="en-US" sz="1000"/>
              <a:t>What I Learned</a:t>
            </a:r>
          </a:p>
          <a:p>
            <a:r>
              <a:rPr lang="en-US" sz="1000"/>
              <a:t>This task taught me how to identify the appropriate digital applications to use for learning and to be productive. I now have the confidence to compare applications, look at the user reviews, and select applications relative to the needs I have. This task is important to me because the digital world will continue to grow and the maturity of the technologies will require the appropriate tools to be used in academic and professional scenarios to be as efficient as possible (Apple, 2026).</a:t>
            </a:r>
            <a:endParaRPr lang="en-GB" sz="1000"/>
          </a:p>
        </p:txBody>
      </p:sp>
      <p:pic>
        <p:nvPicPr>
          <p:cNvPr id="5" name="Picture 4">
            <a:extLst>
              <a:ext uri="{FF2B5EF4-FFF2-40B4-BE49-F238E27FC236}">
                <a16:creationId xmlns:a16="http://schemas.microsoft.com/office/drawing/2014/main" id="{FE51879C-641B-A2B2-60E1-82951F60CE12}"/>
              </a:ext>
            </a:extLst>
          </p:cNvPr>
          <p:cNvPicPr>
            <a:picLocks noChangeAspect="1"/>
          </p:cNvPicPr>
          <p:nvPr/>
        </p:nvPicPr>
        <p:blipFill>
          <a:blip r:embed="rId2"/>
          <a:srcRect r="1464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151543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A9971-7E07-22D4-7B27-0663D53871DF}"/>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Reflection on My Digital Skills Development</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7047485-B737-5693-65C4-6B9517634DF5}"/>
              </a:ext>
            </a:extLst>
          </p:cNvPr>
          <p:cNvSpPr>
            <a:spLocks noGrp="1"/>
          </p:cNvSpPr>
          <p:nvPr>
            <p:ph idx="1"/>
          </p:nvPr>
        </p:nvSpPr>
        <p:spPr>
          <a:xfrm>
            <a:off x="4447308" y="591344"/>
            <a:ext cx="6906491" cy="5585619"/>
          </a:xfrm>
        </p:spPr>
        <p:txBody>
          <a:bodyPr anchor="ctr">
            <a:normAutofit/>
          </a:bodyPr>
          <a:lstStyle/>
          <a:p>
            <a:r>
              <a:rPr lang="en-US" sz="1800"/>
              <a:t>At the beginning of this module, I only had experience with the most basic digital skills. Having to use anything more advanced to complete a task left me feeling anxious. I needed instructions for most skills, such as organizing files, designing a digital slideshow, or knowing how to communicate in a digital space. However, I began developing a personal order to my files and learned the ways different digital skills can aid communication and help me learn.</a:t>
            </a:r>
          </a:p>
          <a:p>
            <a:r>
              <a:rPr lang="en-US" sz="1800"/>
              <a:t>By the end of the module, I could design a polished digital slideshow, draft digital documents using a structured format, communicate professionally through a digital medium, and critically evaluate information from the Internet. I also gained confidence in using different digital skills to complete different academic tasks. Most notably, I learned how to use different artificial intelligence tools within the realm of academic integrity. I learned how to use tools to deepen my understanding of advanced skills and proof my work, while ensuring I never submitted anything but my own work. From this, I now feel confident enough to tackle any future academic task, and have the skills to adapt digital tools to any future career I may undertake.</a:t>
            </a:r>
            <a:endParaRPr lang="en-GB" sz="1800"/>
          </a:p>
        </p:txBody>
      </p:sp>
    </p:spTree>
    <p:extLst>
      <p:ext uri="{BB962C8B-B14F-4D97-AF65-F5344CB8AC3E}">
        <p14:creationId xmlns:p14="http://schemas.microsoft.com/office/powerpoint/2010/main" val="2095588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8D272-79C8-C4A4-50E1-A3AFDFDE9B9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 List</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A6B6C09C-35D4-801E-4547-8CF2FADA56C4}"/>
              </a:ext>
            </a:extLst>
          </p:cNvPr>
          <p:cNvSpPr>
            <a:spLocks noGrp="1"/>
          </p:cNvSpPr>
          <p:nvPr>
            <p:ph idx="1"/>
          </p:nvPr>
        </p:nvSpPr>
        <p:spPr>
          <a:xfrm>
            <a:off x="4810259" y="649480"/>
            <a:ext cx="6555347" cy="5546047"/>
          </a:xfrm>
        </p:spPr>
        <p:txBody>
          <a:bodyPr anchor="ctr">
            <a:normAutofit/>
          </a:bodyPr>
          <a:lstStyle/>
          <a:p>
            <a:pPr>
              <a:buNone/>
            </a:pPr>
            <a:r>
              <a:rPr lang="en-GB" sz="1000"/>
              <a:t>Apple (2026) </a:t>
            </a:r>
            <a:r>
              <a:rPr lang="en-GB" sz="1000" i="1"/>
              <a:t>App Store</a:t>
            </a:r>
            <a:r>
              <a:rPr lang="en-GB" sz="1000"/>
              <a:t>. Available at: </a:t>
            </a:r>
            <a:r>
              <a:rPr lang="en-GB" sz="1000">
                <a:hlinkClick r:id="rId2"/>
              </a:rPr>
              <a:t>https://www.apple.com/uk/app-store/</a:t>
            </a:r>
            <a:r>
              <a:rPr lang="en-GB" sz="1000"/>
              <a:t> (Accessed: 18 July 2026).</a:t>
            </a:r>
          </a:p>
          <a:p>
            <a:pPr>
              <a:buNone/>
            </a:pPr>
            <a:r>
              <a:rPr lang="en-GB" sz="1000"/>
              <a:t>Beetham, H. and Sharpe, R. (eds.) (2013) </a:t>
            </a:r>
            <a:r>
              <a:rPr lang="en-GB" sz="1000" i="1"/>
              <a:t>Rethinking Pedagogy for a Digital Age: Designing for 21st Century Learning</a:t>
            </a:r>
            <a:r>
              <a:rPr lang="en-GB" sz="1000"/>
              <a:t>. 2nd edn. Abingdon: Routledge. Available at: https://www.routledge.com/Rethinking-Pedagogy-for-a-Digital-Age-Designing-for-21st-Century-Learning/Beetham-Sharpe/p/book/9780415539975 (Accessed: 13 July 2026).</a:t>
            </a:r>
          </a:p>
          <a:p>
            <a:pPr>
              <a:buNone/>
            </a:pPr>
            <a:r>
              <a:rPr lang="en-GB" sz="1000"/>
              <a:t>Department for Education (2019) </a:t>
            </a:r>
            <a:r>
              <a:rPr lang="en-GB" sz="1000" i="1"/>
              <a:t>Essential Digital Skills Framework</a:t>
            </a:r>
            <a:r>
              <a:rPr lang="en-GB" sz="1000"/>
              <a:t>. Available at: </a:t>
            </a:r>
            <a:r>
              <a:rPr lang="en-GB" sz="1000">
                <a:hlinkClick r:id="rId3"/>
              </a:rPr>
              <a:t>https://www.gov.uk/government/publications/essential-digital-skills-framework/essential-digital-skills-framework</a:t>
            </a:r>
            <a:r>
              <a:rPr lang="en-GB" sz="1000"/>
              <a:t> (Accessed: 16 July 2026).</a:t>
            </a:r>
          </a:p>
          <a:p>
            <a:pPr>
              <a:buNone/>
            </a:pPr>
            <a:r>
              <a:rPr lang="en-GB" sz="1000"/>
              <a:t>Gumtree (2024) </a:t>
            </a:r>
            <a:r>
              <a:rPr lang="en-GB" sz="1000" i="1"/>
              <a:t>How to Recognise and Avoid Purchase Scams</a:t>
            </a:r>
            <a:r>
              <a:rPr lang="en-GB" sz="1000"/>
              <a:t>. Available at: </a:t>
            </a:r>
            <a:r>
              <a:rPr lang="en-GB" sz="1000">
                <a:hlinkClick r:id="rId4"/>
              </a:rPr>
              <a:t>https://www.gumtree.com/info/safety/p/trust-safety/how-to-recognise-and-avoid-purchase-scams/</a:t>
            </a:r>
            <a:r>
              <a:rPr lang="en-GB" sz="1000"/>
              <a:t> (Accessed: 19 July 2026).</a:t>
            </a:r>
          </a:p>
          <a:p>
            <a:pPr>
              <a:buNone/>
            </a:pPr>
            <a:r>
              <a:rPr lang="en-GB" sz="1000"/>
              <a:t>Gumtree (2026) </a:t>
            </a:r>
            <a:r>
              <a:rPr lang="en-GB" sz="1000" i="1"/>
              <a:t>Safety Advice</a:t>
            </a:r>
            <a:r>
              <a:rPr lang="en-GB" sz="1000"/>
              <a:t>. Available at: </a:t>
            </a:r>
            <a:r>
              <a:rPr lang="en-GB" sz="1000">
                <a:hlinkClick r:id="rId5"/>
              </a:rPr>
              <a:t>https://www.gumtree.com/info/safety/safety-advice/</a:t>
            </a:r>
            <a:r>
              <a:rPr lang="en-GB" sz="1000"/>
              <a:t> (Accessed: 14 July 2026).</a:t>
            </a:r>
          </a:p>
          <a:p>
            <a:pPr>
              <a:buNone/>
            </a:pPr>
            <a:r>
              <a:rPr lang="en-GB" sz="1000"/>
              <a:t>Jisc (2025) </a:t>
            </a:r>
            <a:r>
              <a:rPr lang="en-GB" sz="1000" i="1"/>
              <a:t>Our Digital Capabilities Framework</a:t>
            </a:r>
            <a:r>
              <a:rPr lang="en-GB" sz="1000"/>
              <a:t>. Available at: </a:t>
            </a:r>
            <a:r>
              <a:rPr lang="en-GB" sz="1000">
                <a:hlinkClick r:id="rId6"/>
              </a:rPr>
              <a:t>https://digitalcapability.jisc.ac.uk/what-is-digital-capability/individual-digital-capabilities/our-digital-capabilities-framework/</a:t>
            </a:r>
            <a:r>
              <a:rPr lang="en-GB" sz="1000"/>
              <a:t> (Accessed: 17 July 2026).</a:t>
            </a:r>
          </a:p>
          <a:p>
            <a:pPr>
              <a:buNone/>
            </a:pPr>
            <a:r>
              <a:rPr lang="en-GB" sz="1000"/>
              <a:t>LinkedIn (2026a) </a:t>
            </a:r>
            <a:r>
              <a:rPr lang="en-GB" sz="1000" i="1"/>
              <a:t>Build Your Professional Network</a:t>
            </a:r>
            <a:r>
              <a:rPr lang="en-GB" sz="1000"/>
              <a:t>. Available at: </a:t>
            </a:r>
            <a:r>
              <a:rPr lang="en-GB" sz="1000">
                <a:hlinkClick r:id="rId7"/>
              </a:rPr>
              <a:t>https://www.linkedin.com/help/linkedin/answer/a542780</a:t>
            </a:r>
            <a:r>
              <a:rPr lang="en-GB" sz="1000"/>
              <a:t> (Accessed: 12 July 2026).</a:t>
            </a:r>
          </a:p>
          <a:p>
            <a:pPr>
              <a:buNone/>
            </a:pPr>
            <a:r>
              <a:rPr lang="en-GB" sz="1000"/>
              <a:t>LinkedIn (2026b) </a:t>
            </a:r>
            <a:r>
              <a:rPr lang="en-GB" sz="1000" i="1"/>
              <a:t>Create a Good LinkedIn Profile</a:t>
            </a:r>
            <a:r>
              <a:rPr lang="en-GB" sz="1000"/>
              <a:t>. Available at: </a:t>
            </a:r>
            <a:r>
              <a:rPr lang="en-GB" sz="1000">
                <a:hlinkClick r:id="rId8"/>
              </a:rPr>
              <a:t>https://www.linkedin.com/help/linkedin/answer/a554351</a:t>
            </a:r>
            <a:r>
              <a:rPr lang="en-GB" sz="1000"/>
              <a:t> (Accessed: 15 July 2026).</a:t>
            </a:r>
          </a:p>
          <a:p>
            <a:pPr>
              <a:buNone/>
            </a:pPr>
            <a:r>
              <a:rPr lang="en-GB" sz="1000"/>
              <a:t>Quality Assurance Agency for Higher Education (QAA) (2023) </a:t>
            </a:r>
            <a:r>
              <a:rPr lang="en-GB" sz="1000" i="1"/>
              <a:t>QAA Briefs Members on Artificial Intelligence Threat to Academic Integrity</a:t>
            </a:r>
            <a:r>
              <a:rPr lang="en-GB" sz="1000"/>
              <a:t>. Available at: </a:t>
            </a:r>
            <a:r>
              <a:rPr lang="en-GB" sz="1000">
                <a:hlinkClick r:id="rId9"/>
              </a:rPr>
              <a:t>https://www.qaa.ac.uk/news-events/news/qaa-briefs-members-on-artificial-intelligence-threat-to-academic-integrity</a:t>
            </a:r>
            <a:r>
              <a:rPr lang="en-GB" sz="1000"/>
              <a:t> (Accessed: 18 July 2026).</a:t>
            </a:r>
          </a:p>
          <a:p>
            <a:pPr>
              <a:buNone/>
            </a:pPr>
            <a:r>
              <a:rPr lang="en-GB" sz="1000"/>
              <a:t>Subaveerapandiyan, A. and Sinha, P. (2022) ‘Digital literacy and reading habits of the Central University of Tamil Nadu students: A survey study’, </a:t>
            </a:r>
            <a:r>
              <a:rPr lang="en-GB" sz="1000" i="1"/>
              <a:t>Library Philosophy and Practice</a:t>
            </a:r>
            <a:r>
              <a:rPr lang="en-GB" sz="1000"/>
              <a:t>. Available at: </a:t>
            </a:r>
            <a:r>
              <a:rPr lang="en-GB" sz="1000">
                <a:hlinkClick r:id="rId10"/>
              </a:rPr>
              <a:t>https://arxiv.org/abs/2210.10093</a:t>
            </a:r>
            <a:r>
              <a:rPr lang="en-GB" sz="1000"/>
              <a:t> (Accessed: 13 July 2026).</a:t>
            </a:r>
          </a:p>
          <a:p>
            <a:pPr>
              <a:buNone/>
            </a:pPr>
            <a:r>
              <a:rPr lang="en-GB" sz="1000"/>
              <a:t>UNESCO (2023) </a:t>
            </a:r>
            <a:r>
              <a:rPr lang="en-GB" sz="1000" i="1"/>
              <a:t>Guidance for Generative AI in Education and Research</a:t>
            </a:r>
            <a:r>
              <a:rPr lang="en-GB" sz="1000"/>
              <a:t>. Paris: UNESCO. Available at: </a:t>
            </a:r>
            <a:r>
              <a:rPr lang="en-GB" sz="1000">
                <a:hlinkClick r:id="rId11"/>
              </a:rPr>
              <a:t>https://www.unesco.org/en/articles/guidance-generative-ai-education-and-research</a:t>
            </a:r>
            <a:r>
              <a:rPr lang="en-GB" sz="1000"/>
              <a:t> (Accessed: 19 July 2026).</a:t>
            </a:r>
          </a:p>
          <a:p>
            <a:pPr>
              <a:buNone/>
            </a:pPr>
            <a:r>
              <a:rPr lang="en-GB" sz="1000"/>
              <a:t>LinkedIn (2023) </a:t>
            </a:r>
            <a:r>
              <a:rPr lang="en-GB" sz="1000" i="1"/>
              <a:t>What Is LinkedIn and How Can I Use It?</a:t>
            </a:r>
            <a:r>
              <a:rPr lang="en-GB" sz="1000"/>
              <a:t> Available at: https://www.linkedin.com/help/linkedin/answer/a548441/what-is-linkedin-and-how-can-i-use-it- (Accessed: 14 July 2026).</a:t>
            </a:r>
          </a:p>
          <a:p>
            <a:endParaRPr lang="en-GB" sz="1000"/>
          </a:p>
        </p:txBody>
      </p:sp>
    </p:spTree>
    <p:extLst>
      <p:ext uri="{BB962C8B-B14F-4D97-AF65-F5344CB8AC3E}">
        <p14:creationId xmlns:p14="http://schemas.microsoft.com/office/powerpoint/2010/main" val="868505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TotalTime>
  <Words>2055</Words>
  <PresentationFormat>Widescreen</PresentationFormat>
  <Paragraphs>88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Digital Skills  DS3</vt:lpstr>
      <vt:lpstr>Introduction – About My Portfolio</vt:lpstr>
      <vt:lpstr>Portfolio Item 1 – Academic Presentation Design Microsoft PowerPoint</vt:lpstr>
      <vt:lpstr>Portfolio Item 2 – Academic Writing and Editing Microsoft Word</vt:lpstr>
      <vt:lpstr>Portfolio Item 3 – Digital Communication and Professional Networking</vt:lpstr>
      <vt:lpstr>Portfolio Item 4 – Online Research and Digital Information Management</vt:lpstr>
      <vt:lpstr>Portfolio Item 4 – Professional Networking LinkedIn</vt:lpstr>
      <vt:lpstr>Portfolio Item 5 – Exploring Digital Applications Apple App Store</vt:lpstr>
      <vt:lpstr>Reflection on My Digital Skills Development</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2026-07-29T14:51:17Z</dcterms:created>
  <dcterms:modified xsi:type="dcterms:W3CDTF">2026-07-29T15:35:56Z</dcterms:modified>
</cp:coreProperties>
</file>