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FF"/>
    <a:srgbClr val="CC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08F576-3CAA-4F2E-927B-A604E3B85189}" v="47" dt="2020-05-15T17:10:53.6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re Arthur" userId="1b39a501-3378-4896-b209-95640a403597" providerId="ADAL" clId="{3708F576-3CAA-4F2E-927B-A604E3B85189}"/>
    <pc:docChg chg="undo custSel modSld">
      <pc:chgData name="Clare Arthur" userId="1b39a501-3378-4896-b209-95640a403597" providerId="ADAL" clId="{3708F576-3CAA-4F2E-927B-A604E3B85189}" dt="2020-05-15T17:11:55.311" v="875" actId="255"/>
      <pc:docMkLst>
        <pc:docMk/>
      </pc:docMkLst>
      <pc:sldChg chg="addSp delSp modSp">
        <pc:chgData name="Clare Arthur" userId="1b39a501-3378-4896-b209-95640a403597" providerId="ADAL" clId="{3708F576-3CAA-4F2E-927B-A604E3B85189}" dt="2020-05-15T17:11:55.311" v="875" actId="255"/>
        <pc:sldMkLst>
          <pc:docMk/>
          <pc:sldMk cId="3098211909" sldId="256"/>
        </pc:sldMkLst>
        <pc:spChg chg="mod">
          <ac:chgData name="Clare Arthur" userId="1b39a501-3378-4896-b209-95640a403597" providerId="ADAL" clId="{3708F576-3CAA-4F2E-927B-A604E3B85189}" dt="2020-05-12T17:02:00.489" v="66" actId="20577"/>
          <ac:spMkLst>
            <pc:docMk/>
            <pc:sldMk cId="3098211909" sldId="256"/>
            <ac:spMk id="2" creationId="{1CF0A28F-39A7-4D07-8D41-9034EFDEC462}"/>
          </ac:spMkLst>
        </pc:spChg>
        <pc:spChg chg="mod">
          <ac:chgData name="Clare Arthur" userId="1b39a501-3378-4896-b209-95640a403597" providerId="ADAL" clId="{3708F576-3CAA-4F2E-927B-A604E3B85189}" dt="2020-05-15T17:08:01.192" v="842" actId="27636"/>
          <ac:spMkLst>
            <pc:docMk/>
            <pc:sldMk cId="3098211909" sldId="256"/>
            <ac:spMk id="3" creationId="{F817F6A7-E02C-4360-9DC5-07420E9C7997}"/>
          </ac:spMkLst>
        </pc:spChg>
        <pc:spChg chg="add mod">
          <ac:chgData name="Clare Arthur" userId="1b39a501-3378-4896-b209-95640a403597" providerId="ADAL" clId="{3708F576-3CAA-4F2E-927B-A604E3B85189}" dt="2020-05-14T21:01:03.437" v="824" actId="1076"/>
          <ac:spMkLst>
            <pc:docMk/>
            <pc:sldMk cId="3098211909" sldId="256"/>
            <ac:spMk id="5" creationId="{6401EFC9-476B-4470-BA1C-A89F1049DE7F}"/>
          </ac:spMkLst>
        </pc:spChg>
        <pc:spChg chg="mod">
          <ac:chgData name="Clare Arthur" userId="1b39a501-3378-4896-b209-95640a403597" providerId="ADAL" clId="{3708F576-3CAA-4F2E-927B-A604E3B85189}" dt="2020-05-12T17:35:19.935" v="121" actId="14100"/>
          <ac:spMkLst>
            <pc:docMk/>
            <pc:sldMk cId="3098211909" sldId="256"/>
            <ac:spMk id="6" creationId="{7AF8606B-7403-45FB-A79C-030BB162C862}"/>
          </ac:spMkLst>
        </pc:spChg>
        <pc:spChg chg="mod">
          <ac:chgData name="Clare Arthur" userId="1b39a501-3378-4896-b209-95640a403597" providerId="ADAL" clId="{3708F576-3CAA-4F2E-927B-A604E3B85189}" dt="2020-05-12T17:37:19.439" v="141" actId="1076"/>
          <ac:spMkLst>
            <pc:docMk/>
            <pc:sldMk cId="3098211909" sldId="256"/>
            <ac:spMk id="7" creationId="{D64E16E0-57CB-4347-A6F0-182F4837693C}"/>
          </ac:spMkLst>
        </pc:spChg>
        <pc:spChg chg="mod">
          <ac:chgData name="Clare Arthur" userId="1b39a501-3378-4896-b209-95640a403597" providerId="ADAL" clId="{3708F576-3CAA-4F2E-927B-A604E3B85189}" dt="2020-05-12T17:52:54.432" v="192" actId="14100"/>
          <ac:spMkLst>
            <pc:docMk/>
            <pc:sldMk cId="3098211909" sldId="256"/>
            <ac:spMk id="8" creationId="{9FE050DD-58B7-49CD-98BD-5197A918007E}"/>
          </ac:spMkLst>
        </pc:spChg>
        <pc:spChg chg="mod">
          <ac:chgData name="Clare Arthur" userId="1b39a501-3378-4896-b209-95640a403597" providerId="ADAL" clId="{3708F576-3CAA-4F2E-927B-A604E3B85189}" dt="2020-05-13T14:31:34.915" v="428" actId="20577"/>
          <ac:spMkLst>
            <pc:docMk/>
            <pc:sldMk cId="3098211909" sldId="256"/>
            <ac:spMk id="9" creationId="{E327F01C-FDDE-4E60-A350-83962829E491}"/>
          </ac:spMkLst>
        </pc:spChg>
        <pc:spChg chg="mod">
          <ac:chgData name="Clare Arthur" userId="1b39a501-3378-4896-b209-95640a403597" providerId="ADAL" clId="{3708F576-3CAA-4F2E-927B-A604E3B85189}" dt="2020-05-13T06:54:10.851" v="254" actId="20577"/>
          <ac:spMkLst>
            <pc:docMk/>
            <pc:sldMk cId="3098211909" sldId="256"/>
            <ac:spMk id="10" creationId="{B5795DE3-390D-43B8-BEF2-A1856622ABA2}"/>
          </ac:spMkLst>
        </pc:spChg>
        <pc:spChg chg="add del mod">
          <ac:chgData name="Clare Arthur" userId="1b39a501-3378-4896-b209-95640a403597" providerId="ADAL" clId="{3708F576-3CAA-4F2E-927B-A604E3B85189}" dt="2020-05-14T17:31:06.149" v="717" actId="478"/>
          <ac:spMkLst>
            <pc:docMk/>
            <pc:sldMk cId="3098211909" sldId="256"/>
            <ac:spMk id="11" creationId="{746D2593-7DC0-4C2E-89CA-4001457BB293}"/>
          </ac:spMkLst>
        </pc:spChg>
        <pc:spChg chg="mod">
          <ac:chgData name="Clare Arthur" userId="1b39a501-3378-4896-b209-95640a403597" providerId="ADAL" clId="{3708F576-3CAA-4F2E-927B-A604E3B85189}" dt="2020-05-12T17:37:06.221" v="140" actId="14100"/>
          <ac:spMkLst>
            <pc:docMk/>
            <pc:sldMk cId="3098211909" sldId="256"/>
            <ac:spMk id="12" creationId="{1FCACCC3-D637-4702-B5FE-C047A2720BF3}"/>
          </ac:spMkLst>
        </pc:spChg>
        <pc:spChg chg="mod">
          <ac:chgData name="Clare Arthur" userId="1b39a501-3378-4896-b209-95640a403597" providerId="ADAL" clId="{3708F576-3CAA-4F2E-927B-A604E3B85189}" dt="2020-05-13T06:54:58.284" v="263" actId="14100"/>
          <ac:spMkLst>
            <pc:docMk/>
            <pc:sldMk cId="3098211909" sldId="256"/>
            <ac:spMk id="13" creationId="{03E3A27C-030E-479A-9F39-2EB938B3645C}"/>
          </ac:spMkLst>
        </pc:spChg>
        <pc:spChg chg="mod">
          <ac:chgData name="Clare Arthur" userId="1b39a501-3378-4896-b209-95640a403597" providerId="ADAL" clId="{3708F576-3CAA-4F2E-927B-A604E3B85189}" dt="2020-05-14T12:26:49.305" v="624" actId="1076"/>
          <ac:spMkLst>
            <pc:docMk/>
            <pc:sldMk cId="3098211909" sldId="256"/>
            <ac:spMk id="14" creationId="{8584997F-1A2C-4913-A057-0D37E45566EC}"/>
          </ac:spMkLst>
        </pc:spChg>
        <pc:spChg chg="mod">
          <ac:chgData name="Clare Arthur" userId="1b39a501-3378-4896-b209-95640a403597" providerId="ADAL" clId="{3708F576-3CAA-4F2E-927B-A604E3B85189}" dt="2020-05-15T17:11:55.311" v="875" actId="255"/>
          <ac:spMkLst>
            <pc:docMk/>
            <pc:sldMk cId="3098211909" sldId="256"/>
            <ac:spMk id="15" creationId="{B5334F15-047C-4E7F-B3B4-710AFBAB6CC0}"/>
          </ac:spMkLst>
        </pc:spChg>
        <pc:spChg chg="mod">
          <ac:chgData name="Clare Arthur" userId="1b39a501-3378-4896-b209-95640a403597" providerId="ADAL" clId="{3708F576-3CAA-4F2E-927B-A604E3B85189}" dt="2020-05-14T21:00:00.376" v="815" actId="14100"/>
          <ac:spMkLst>
            <pc:docMk/>
            <pc:sldMk cId="3098211909" sldId="256"/>
            <ac:spMk id="16" creationId="{5A1DCE6F-7D64-4E31-8895-80C6C0E88C78}"/>
          </ac:spMkLst>
        </pc:spChg>
        <pc:spChg chg="mod">
          <ac:chgData name="Clare Arthur" userId="1b39a501-3378-4896-b209-95640a403597" providerId="ADAL" clId="{3708F576-3CAA-4F2E-927B-A604E3B85189}" dt="2020-05-14T21:00:17.679" v="818" actId="14100"/>
          <ac:spMkLst>
            <pc:docMk/>
            <pc:sldMk cId="3098211909" sldId="256"/>
            <ac:spMk id="17" creationId="{6D0D16D4-68F2-4786-BE0C-84E08C4A3A55}"/>
          </ac:spMkLst>
        </pc:spChg>
        <pc:spChg chg="mod">
          <ac:chgData name="Clare Arthur" userId="1b39a501-3378-4896-b209-95640a403597" providerId="ADAL" clId="{3708F576-3CAA-4F2E-927B-A604E3B85189}" dt="2020-05-14T21:00:07.515" v="817" actId="14100"/>
          <ac:spMkLst>
            <pc:docMk/>
            <pc:sldMk cId="3098211909" sldId="256"/>
            <ac:spMk id="18" creationId="{F6E242EE-B071-44B2-8CF7-4B0B788AD663}"/>
          </ac:spMkLst>
        </pc:spChg>
        <pc:spChg chg="add mod">
          <ac:chgData name="Clare Arthur" userId="1b39a501-3378-4896-b209-95640a403597" providerId="ADAL" clId="{3708F576-3CAA-4F2E-927B-A604E3B85189}" dt="2020-05-14T14:00:02.629" v="667" actId="14100"/>
          <ac:spMkLst>
            <pc:docMk/>
            <pc:sldMk cId="3098211909" sldId="256"/>
            <ac:spMk id="19" creationId="{F29F9905-B30B-4FAA-B3A7-A3BACF52C135}"/>
          </ac:spMkLst>
        </pc:spChg>
        <pc:spChg chg="add mod">
          <ac:chgData name="Clare Arthur" userId="1b39a501-3378-4896-b209-95640a403597" providerId="ADAL" clId="{3708F576-3CAA-4F2E-927B-A604E3B85189}" dt="2020-05-12T17:38:42.769" v="154" actId="1076"/>
          <ac:spMkLst>
            <pc:docMk/>
            <pc:sldMk cId="3098211909" sldId="256"/>
            <ac:spMk id="20" creationId="{C6A103B6-1803-4214-B130-9BA029F85398}"/>
          </ac:spMkLst>
        </pc:spChg>
        <pc:spChg chg="add mod">
          <ac:chgData name="Clare Arthur" userId="1b39a501-3378-4896-b209-95640a403597" providerId="ADAL" clId="{3708F576-3CAA-4F2E-927B-A604E3B85189}" dt="2020-05-12T17:47:22.421" v="179" actId="1076"/>
          <ac:spMkLst>
            <pc:docMk/>
            <pc:sldMk cId="3098211909" sldId="256"/>
            <ac:spMk id="22" creationId="{B6E34D5A-6750-425F-A92B-D2C5916E9FFD}"/>
          </ac:spMkLst>
        </pc:spChg>
        <pc:picChg chg="add mod">
          <ac:chgData name="Clare Arthur" userId="1b39a501-3378-4896-b209-95640a403597" providerId="ADAL" clId="{3708F576-3CAA-4F2E-927B-A604E3B85189}" dt="2020-05-14T21:00:56.177" v="822" actId="14100"/>
          <ac:picMkLst>
            <pc:docMk/>
            <pc:sldMk cId="3098211909" sldId="256"/>
            <ac:picMk id="4" creationId="{83B18668-236A-4B77-AF31-00F711A7A240}"/>
          </ac:picMkLst>
        </pc:picChg>
        <pc:picChg chg="add del mod">
          <ac:chgData name="Clare Arthur" userId="1b39a501-3378-4896-b209-95640a403597" providerId="ADAL" clId="{3708F576-3CAA-4F2E-927B-A604E3B85189}" dt="2020-05-12T17:38:32.222" v="153"/>
          <ac:picMkLst>
            <pc:docMk/>
            <pc:sldMk cId="3098211909" sldId="256"/>
            <ac:picMk id="19" creationId="{DF6F85CE-0E5B-403F-98C3-AD6BEF145990}"/>
          </ac:picMkLst>
        </pc:picChg>
        <pc:picChg chg="add mod">
          <ac:chgData name="Clare Arthur" userId="1b39a501-3378-4896-b209-95640a403597" providerId="ADAL" clId="{3708F576-3CAA-4F2E-927B-A604E3B85189}" dt="2020-05-12T17:39:25.997" v="161" actId="14100"/>
          <ac:picMkLst>
            <pc:docMk/>
            <pc:sldMk cId="3098211909" sldId="256"/>
            <ac:picMk id="21" creationId="{B60B5FFC-AF1B-4933-B9BC-67CC16FD004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AA2EF-D461-46C5-BDB5-30670C2189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2F5C6D7-C8C8-4E22-B06F-A30CFA1A37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ACC6F5-EAEE-4B43-8A38-9D2322ABF542}"/>
              </a:ext>
            </a:extLst>
          </p:cNvPr>
          <p:cNvSpPr>
            <a:spLocks noGrp="1"/>
          </p:cNvSpPr>
          <p:nvPr>
            <p:ph type="dt" sz="half" idx="10"/>
          </p:nvPr>
        </p:nvSpPr>
        <p:spPr/>
        <p:txBody>
          <a:bodyPr/>
          <a:lstStyle/>
          <a:p>
            <a:fld id="{3963BC6C-8C5F-4128-8DE1-D2E5A2BC92C4}" type="datetimeFigureOut">
              <a:rPr lang="en-GB" smtClean="0"/>
              <a:t>15/05/2020</a:t>
            </a:fld>
            <a:endParaRPr lang="en-GB"/>
          </a:p>
        </p:txBody>
      </p:sp>
      <p:sp>
        <p:nvSpPr>
          <p:cNvPr id="5" name="Footer Placeholder 4">
            <a:extLst>
              <a:ext uri="{FF2B5EF4-FFF2-40B4-BE49-F238E27FC236}">
                <a16:creationId xmlns:a16="http://schemas.microsoft.com/office/drawing/2014/main" id="{D3E00C6F-9782-4611-91E9-5C995AFAE2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DD1076-591D-47D8-86DC-1E7D797E2B8B}"/>
              </a:ext>
            </a:extLst>
          </p:cNvPr>
          <p:cNvSpPr>
            <a:spLocks noGrp="1"/>
          </p:cNvSpPr>
          <p:nvPr>
            <p:ph type="sldNum" sz="quarter" idx="12"/>
          </p:nvPr>
        </p:nvSpPr>
        <p:spPr/>
        <p:txBody>
          <a:bodyPr/>
          <a:lstStyle/>
          <a:p>
            <a:fld id="{2F7E968C-57A7-4AD6-8A01-FA5E938F220E}" type="slidenum">
              <a:rPr lang="en-GB" smtClean="0"/>
              <a:t>‹#›</a:t>
            </a:fld>
            <a:endParaRPr lang="en-GB"/>
          </a:p>
        </p:txBody>
      </p:sp>
    </p:spTree>
    <p:extLst>
      <p:ext uri="{BB962C8B-B14F-4D97-AF65-F5344CB8AC3E}">
        <p14:creationId xmlns:p14="http://schemas.microsoft.com/office/powerpoint/2010/main" val="3129443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DCB1F-9533-49AC-BAA1-16A72359D1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FB118F-9484-43B1-BE8E-9638C1AD2A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7BBBE4-49AB-4BF2-BBC8-A119C96994DB}"/>
              </a:ext>
            </a:extLst>
          </p:cNvPr>
          <p:cNvSpPr>
            <a:spLocks noGrp="1"/>
          </p:cNvSpPr>
          <p:nvPr>
            <p:ph type="dt" sz="half" idx="10"/>
          </p:nvPr>
        </p:nvSpPr>
        <p:spPr/>
        <p:txBody>
          <a:bodyPr/>
          <a:lstStyle/>
          <a:p>
            <a:fld id="{3963BC6C-8C5F-4128-8DE1-D2E5A2BC92C4}" type="datetimeFigureOut">
              <a:rPr lang="en-GB" smtClean="0"/>
              <a:t>15/05/2020</a:t>
            </a:fld>
            <a:endParaRPr lang="en-GB"/>
          </a:p>
        </p:txBody>
      </p:sp>
      <p:sp>
        <p:nvSpPr>
          <p:cNvPr id="5" name="Footer Placeholder 4">
            <a:extLst>
              <a:ext uri="{FF2B5EF4-FFF2-40B4-BE49-F238E27FC236}">
                <a16:creationId xmlns:a16="http://schemas.microsoft.com/office/drawing/2014/main" id="{E7C6D590-E64E-464D-8566-99602F8B2B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004832-0667-4BAC-9FC5-F17118F03ED9}"/>
              </a:ext>
            </a:extLst>
          </p:cNvPr>
          <p:cNvSpPr>
            <a:spLocks noGrp="1"/>
          </p:cNvSpPr>
          <p:nvPr>
            <p:ph type="sldNum" sz="quarter" idx="12"/>
          </p:nvPr>
        </p:nvSpPr>
        <p:spPr/>
        <p:txBody>
          <a:bodyPr/>
          <a:lstStyle/>
          <a:p>
            <a:fld id="{2F7E968C-57A7-4AD6-8A01-FA5E938F220E}" type="slidenum">
              <a:rPr lang="en-GB" smtClean="0"/>
              <a:t>‹#›</a:t>
            </a:fld>
            <a:endParaRPr lang="en-GB"/>
          </a:p>
        </p:txBody>
      </p:sp>
    </p:spTree>
    <p:extLst>
      <p:ext uri="{BB962C8B-B14F-4D97-AF65-F5344CB8AC3E}">
        <p14:creationId xmlns:p14="http://schemas.microsoft.com/office/powerpoint/2010/main" val="3492059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EC04A-550F-4537-BD20-B38DDF38A18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CEDAAE-530B-49C9-A44B-F3C41859D0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2B58FA-C3D5-491F-B53B-559B838B1ACC}"/>
              </a:ext>
            </a:extLst>
          </p:cNvPr>
          <p:cNvSpPr>
            <a:spLocks noGrp="1"/>
          </p:cNvSpPr>
          <p:nvPr>
            <p:ph type="dt" sz="half" idx="10"/>
          </p:nvPr>
        </p:nvSpPr>
        <p:spPr/>
        <p:txBody>
          <a:bodyPr/>
          <a:lstStyle/>
          <a:p>
            <a:fld id="{3963BC6C-8C5F-4128-8DE1-D2E5A2BC92C4}" type="datetimeFigureOut">
              <a:rPr lang="en-GB" smtClean="0"/>
              <a:t>15/05/2020</a:t>
            </a:fld>
            <a:endParaRPr lang="en-GB"/>
          </a:p>
        </p:txBody>
      </p:sp>
      <p:sp>
        <p:nvSpPr>
          <p:cNvPr id="5" name="Footer Placeholder 4">
            <a:extLst>
              <a:ext uri="{FF2B5EF4-FFF2-40B4-BE49-F238E27FC236}">
                <a16:creationId xmlns:a16="http://schemas.microsoft.com/office/drawing/2014/main" id="{F098F15F-5CCB-4395-A944-FFD7159A3C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E41EAA-9907-403F-8FD2-5C4251337165}"/>
              </a:ext>
            </a:extLst>
          </p:cNvPr>
          <p:cNvSpPr>
            <a:spLocks noGrp="1"/>
          </p:cNvSpPr>
          <p:nvPr>
            <p:ph type="sldNum" sz="quarter" idx="12"/>
          </p:nvPr>
        </p:nvSpPr>
        <p:spPr/>
        <p:txBody>
          <a:bodyPr/>
          <a:lstStyle/>
          <a:p>
            <a:fld id="{2F7E968C-57A7-4AD6-8A01-FA5E938F220E}" type="slidenum">
              <a:rPr lang="en-GB" smtClean="0"/>
              <a:t>‹#›</a:t>
            </a:fld>
            <a:endParaRPr lang="en-GB"/>
          </a:p>
        </p:txBody>
      </p:sp>
    </p:spTree>
    <p:extLst>
      <p:ext uri="{BB962C8B-B14F-4D97-AF65-F5344CB8AC3E}">
        <p14:creationId xmlns:p14="http://schemas.microsoft.com/office/powerpoint/2010/main" val="143348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74CCA-F030-4E6A-B17D-DB099C30C1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C115C1-AD3D-4476-B4E2-04AC254EBC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5E42B0-E476-4A18-8CB9-CBC4BB940E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A461FE-07D0-4842-AEB9-C1522158122C}"/>
              </a:ext>
            </a:extLst>
          </p:cNvPr>
          <p:cNvSpPr>
            <a:spLocks noGrp="1"/>
          </p:cNvSpPr>
          <p:nvPr>
            <p:ph type="dt" sz="half" idx="10"/>
          </p:nvPr>
        </p:nvSpPr>
        <p:spPr/>
        <p:txBody>
          <a:bodyPr/>
          <a:lstStyle/>
          <a:p>
            <a:fld id="{3963BC6C-8C5F-4128-8DE1-D2E5A2BC92C4}" type="datetimeFigureOut">
              <a:rPr lang="en-GB" smtClean="0"/>
              <a:t>15/05/2020</a:t>
            </a:fld>
            <a:endParaRPr lang="en-GB"/>
          </a:p>
        </p:txBody>
      </p:sp>
      <p:sp>
        <p:nvSpPr>
          <p:cNvPr id="6" name="Footer Placeholder 5">
            <a:extLst>
              <a:ext uri="{FF2B5EF4-FFF2-40B4-BE49-F238E27FC236}">
                <a16:creationId xmlns:a16="http://schemas.microsoft.com/office/drawing/2014/main" id="{4D2B4E33-46CE-440D-BD5F-4170070502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65E51E-21B0-4B66-BBE4-F839C60BC030}"/>
              </a:ext>
            </a:extLst>
          </p:cNvPr>
          <p:cNvSpPr>
            <a:spLocks noGrp="1"/>
          </p:cNvSpPr>
          <p:nvPr>
            <p:ph type="sldNum" sz="quarter" idx="12"/>
          </p:nvPr>
        </p:nvSpPr>
        <p:spPr/>
        <p:txBody>
          <a:bodyPr/>
          <a:lstStyle/>
          <a:p>
            <a:fld id="{2F7E968C-57A7-4AD6-8A01-FA5E938F220E}" type="slidenum">
              <a:rPr lang="en-GB" smtClean="0"/>
              <a:t>‹#›</a:t>
            </a:fld>
            <a:endParaRPr lang="en-GB"/>
          </a:p>
        </p:txBody>
      </p:sp>
    </p:spTree>
    <p:extLst>
      <p:ext uri="{BB962C8B-B14F-4D97-AF65-F5344CB8AC3E}">
        <p14:creationId xmlns:p14="http://schemas.microsoft.com/office/powerpoint/2010/main" val="1062958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A5E8D-06CD-48BB-A06E-0E769AA858B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09DB8D-EF55-40BA-85DB-1666A211C2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14D601-E2C9-4A7D-AE3E-095A5D3905E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2B4645-8EAD-464F-8365-05C9016DE4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9FD1B0-BB64-4874-BE44-87EC5617816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83B41F-17B8-4D8B-BCC3-679F041C850E}"/>
              </a:ext>
            </a:extLst>
          </p:cNvPr>
          <p:cNvSpPr>
            <a:spLocks noGrp="1"/>
          </p:cNvSpPr>
          <p:nvPr>
            <p:ph type="dt" sz="half" idx="10"/>
          </p:nvPr>
        </p:nvSpPr>
        <p:spPr/>
        <p:txBody>
          <a:bodyPr/>
          <a:lstStyle/>
          <a:p>
            <a:fld id="{3963BC6C-8C5F-4128-8DE1-D2E5A2BC92C4}" type="datetimeFigureOut">
              <a:rPr lang="en-GB" smtClean="0"/>
              <a:t>15/05/2020</a:t>
            </a:fld>
            <a:endParaRPr lang="en-GB"/>
          </a:p>
        </p:txBody>
      </p:sp>
      <p:sp>
        <p:nvSpPr>
          <p:cNvPr id="8" name="Footer Placeholder 7">
            <a:extLst>
              <a:ext uri="{FF2B5EF4-FFF2-40B4-BE49-F238E27FC236}">
                <a16:creationId xmlns:a16="http://schemas.microsoft.com/office/drawing/2014/main" id="{539BF38F-E3BF-42B0-9C2D-F881261D226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19FAF4-5EFB-41F2-96FF-DCF810ADE54E}"/>
              </a:ext>
            </a:extLst>
          </p:cNvPr>
          <p:cNvSpPr>
            <a:spLocks noGrp="1"/>
          </p:cNvSpPr>
          <p:nvPr>
            <p:ph type="sldNum" sz="quarter" idx="12"/>
          </p:nvPr>
        </p:nvSpPr>
        <p:spPr/>
        <p:txBody>
          <a:bodyPr/>
          <a:lstStyle/>
          <a:p>
            <a:fld id="{2F7E968C-57A7-4AD6-8A01-FA5E938F220E}" type="slidenum">
              <a:rPr lang="en-GB" smtClean="0"/>
              <a:t>‹#›</a:t>
            </a:fld>
            <a:endParaRPr lang="en-GB"/>
          </a:p>
        </p:txBody>
      </p:sp>
    </p:spTree>
    <p:extLst>
      <p:ext uri="{BB962C8B-B14F-4D97-AF65-F5344CB8AC3E}">
        <p14:creationId xmlns:p14="http://schemas.microsoft.com/office/powerpoint/2010/main" val="21044148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B245D-1C9E-4180-AF14-9B9A51EF852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6BE4CC8-14A7-4159-AB49-F7C714877980}"/>
              </a:ext>
            </a:extLst>
          </p:cNvPr>
          <p:cNvSpPr>
            <a:spLocks noGrp="1"/>
          </p:cNvSpPr>
          <p:nvPr>
            <p:ph type="dt" sz="half" idx="10"/>
          </p:nvPr>
        </p:nvSpPr>
        <p:spPr/>
        <p:txBody>
          <a:bodyPr/>
          <a:lstStyle/>
          <a:p>
            <a:fld id="{3963BC6C-8C5F-4128-8DE1-D2E5A2BC92C4}" type="datetimeFigureOut">
              <a:rPr lang="en-GB" smtClean="0"/>
              <a:t>15/05/2020</a:t>
            </a:fld>
            <a:endParaRPr lang="en-GB"/>
          </a:p>
        </p:txBody>
      </p:sp>
      <p:sp>
        <p:nvSpPr>
          <p:cNvPr id="4" name="Footer Placeholder 3">
            <a:extLst>
              <a:ext uri="{FF2B5EF4-FFF2-40B4-BE49-F238E27FC236}">
                <a16:creationId xmlns:a16="http://schemas.microsoft.com/office/drawing/2014/main" id="{2EADD268-CB54-4C4B-98F2-0079AE23430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64A0DE-436E-40F7-AC11-04EDDDABA326}"/>
              </a:ext>
            </a:extLst>
          </p:cNvPr>
          <p:cNvSpPr>
            <a:spLocks noGrp="1"/>
          </p:cNvSpPr>
          <p:nvPr>
            <p:ph type="sldNum" sz="quarter" idx="12"/>
          </p:nvPr>
        </p:nvSpPr>
        <p:spPr/>
        <p:txBody>
          <a:bodyPr/>
          <a:lstStyle/>
          <a:p>
            <a:fld id="{2F7E968C-57A7-4AD6-8A01-FA5E938F220E}" type="slidenum">
              <a:rPr lang="en-GB" smtClean="0"/>
              <a:t>‹#›</a:t>
            </a:fld>
            <a:endParaRPr lang="en-GB"/>
          </a:p>
        </p:txBody>
      </p:sp>
    </p:spTree>
    <p:extLst>
      <p:ext uri="{BB962C8B-B14F-4D97-AF65-F5344CB8AC3E}">
        <p14:creationId xmlns:p14="http://schemas.microsoft.com/office/powerpoint/2010/main" val="611059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DBB2B9-A7BB-4839-BDFC-D1216B295A1D}"/>
              </a:ext>
            </a:extLst>
          </p:cNvPr>
          <p:cNvSpPr>
            <a:spLocks noGrp="1"/>
          </p:cNvSpPr>
          <p:nvPr>
            <p:ph type="dt" sz="half" idx="10"/>
          </p:nvPr>
        </p:nvSpPr>
        <p:spPr/>
        <p:txBody>
          <a:bodyPr/>
          <a:lstStyle/>
          <a:p>
            <a:fld id="{3963BC6C-8C5F-4128-8DE1-D2E5A2BC92C4}" type="datetimeFigureOut">
              <a:rPr lang="en-GB" smtClean="0"/>
              <a:t>15/05/2020</a:t>
            </a:fld>
            <a:endParaRPr lang="en-GB"/>
          </a:p>
        </p:txBody>
      </p:sp>
      <p:sp>
        <p:nvSpPr>
          <p:cNvPr id="3" name="Footer Placeholder 2">
            <a:extLst>
              <a:ext uri="{FF2B5EF4-FFF2-40B4-BE49-F238E27FC236}">
                <a16:creationId xmlns:a16="http://schemas.microsoft.com/office/drawing/2014/main" id="{88E491CD-292D-4C14-90A4-5E08A5883C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BA7719-ED63-4063-9EE4-FA47F30651BB}"/>
              </a:ext>
            </a:extLst>
          </p:cNvPr>
          <p:cNvSpPr>
            <a:spLocks noGrp="1"/>
          </p:cNvSpPr>
          <p:nvPr>
            <p:ph type="sldNum" sz="quarter" idx="12"/>
          </p:nvPr>
        </p:nvSpPr>
        <p:spPr/>
        <p:txBody>
          <a:bodyPr/>
          <a:lstStyle/>
          <a:p>
            <a:fld id="{2F7E968C-57A7-4AD6-8A01-FA5E938F220E}" type="slidenum">
              <a:rPr lang="en-GB" smtClean="0"/>
              <a:t>‹#›</a:t>
            </a:fld>
            <a:endParaRPr lang="en-GB"/>
          </a:p>
        </p:txBody>
      </p:sp>
    </p:spTree>
    <p:extLst>
      <p:ext uri="{BB962C8B-B14F-4D97-AF65-F5344CB8AC3E}">
        <p14:creationId xmlns:p14="http://schemas.microsoft.com/office/powerpoint/2010/main" val="1170564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CB0F3-3C3C-49A9-B243-5AA01DE7C6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AC304C-0ED4-43D4-9393-D83A7AEA4B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E094A5-8B02-4AF9-A6C8-B14BA006A9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B62ABF-BFC6-46CE-9E3B-FAD13B31EA4E}"/>
              </a:ext>
            </a:extLst>
          </p:cNvPr>
          <p:cNvSpPr>
            <a:spLocks noGrp="1"/>
          </p:cNvSpPr>
          <p:nvPr>
            <p:ph type="dt" sz="half" idx="10"/>
          </p:nvPr>
        </p:nvSpPr>
        <p:spPr/>
        <p:txBody>
          <a:bodyPr/>
          <a:lstStyle/>
          <a:p>
            <a:fld id="{3963BC6C-8C5F-4128-8DE1-D2E5A2BC92C4}" type="datetimeFigureOut">
              <a:rPr lang="en-GB" smtClean="0"/>
              <a:t>15/05/2020</a:t>
            </a:fld>
            <a:endParaRPr lang="en-GB"/>
          </a:p>
        </p:txBody>
      </p:sp>
      <p:sp>
        <p:nvSpPr>
          <p:cNvPr id="6" name="Footer Placeholder 5">
            <a:extLst>
              <a:ext uri="{FF2B5EF4-FFF2-40B4-BE49-F238E27FC236}">
                <a16:creationId xmlns:a16="http://schemas.microsoft.com/office/drawing/2014/main" id="{DDCE4E69-A3A7-494D-AC14-AA00142EFE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4E0233-C21B-433E-9E0E-396D7E43D1B4}"/>
              </a:ext>
            </a:extLst>
          </p:cNvPr>
          <p:cNvSpPr>
            <a:spLocks noGrp="1"/>
          </p:cNvSpPr>
          <p:nvPr>
            <p:ph type="sldNum" sz="quarter" idx="12"/>
          </p:nvPr>
        </p:nvSpPr>
        <p:spPr/>
        <p:txBody>
          <a:bodyPr/>
          <a:lstStyle/>
          <a:p>
            <a:fld id="{2F7E968C-57A7-4AD6-8A01-FA5E938F220E}" type="slidenum">
              <a:rPr lang="en-GB" smtClean="0"/>
              <a:t>‹#›</a:t>
            </a:fld>
            <a:endParaRPr lang="en-GB"/>
          </a:p>
        </p:txBody>
      </p:sp>
    </p:spTree>
    <p:extLst>
      <p:ext uri="{BB962C8B-B14F-4D97-AF65-F5344CB8AC3E}">
        <p14:creationId xmlns:p14="http://schemas.microsoft.com/office/powerpoint/2010/main" val="2201933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97F00-207B-4119-8B2D-5075CC8056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15806B4-3E75-407F-8D99-542175350C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959506-E23D-40C5-91C9-060FB9CDF8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ED1423-9420-4CF2-A566-90D3390ABE37}"/>
              </a:ext>
            </a:extLst>
          </p:cNvPr>
          <p:cNvSpPr>
            <a:spLocks noGrp="1"/>
          </p:cNvSpPr>
          <p:nvPr>
            <p:ph type="dt" sz="half" idx="10"/>
          </p:nvPr>
        </p:nvSpPr>
        <p:spPr/>
        <p:txBody>
          <a:bodyPr/>
          <a:lstStyle/>
          <a:p>
            <a:fld id="{3963BC6C-8C5F-4128-8DE1-D2E5A2BC92C4}" type="datetimeFigureOut">
              <a:rPr lang="en-GB" smtClean="0"/>
              <a:t>15/05/2020</a:t>
            </a:fld>
            <a:endParaRPr lang="en-GB"/>
          </a:p>
        </p:txBody>
      </p:sp>
      <p:sp>
        <p:nvSpPr>
          <p:cNvPr id="6" name="Footer Placeholder 5">
            <a:extLst>
              <a:ext uri="{FF2B5EF4-FFF2-40B4-BE49-F238E27FC236}">
                <a16:creationId xmlns:a16="http://schemas.microsoft.com/office/drawing/2014/main" id="{7742681C-528C-4DA6-BD93-365BDD2B05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5C1C4E-8E6F-484F-862D-5BADBA5FF75C}"/>
              </a:ext>
            </a:extLst>
          </p:cNvPr>
          <p:cNvSpPr>
            <a:spLocks noGrp="1"/>
          </p:cNvSpPr>
          <p:nvPr>
            <p:ph type="sldNum" sz="quarter" idx="12"/>
          </p:nvPr>
        </p:nvSpPr>
        <p:spPr/>
        <p:txBody>
          <a:bodyPr/>
          <a:lstStyle/>
          <a:p>
            <a:fld id="{2F7E968C-57A7-4AD6-8A01-FA5E938F220E}" type="slidenum">
              <a:rPr lang="en-GB" smtClean="0"/>
              <a:t>‹#›</a:t>
            </a:fld>
            <a:endParaRPr lang="en-GB"/>
          </a:p>
        </p:txBody>
      </p:sp>
    </p:spTree>
    <p:extLst>
      <p:ext uri="{BB962C8B-B14F-4D97-AF65-F5344CB8AC3E}">
        <p14:creationId xmlns:p14="http://schemas.microsoft.com/office/powerpoint/2010/main" val="1535332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80E64-4333-44A4-ABCE-420D976B1A4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848CAA-35F0-4A71-B01A-707E774810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9FD315-6C90-4343-84D0-3FE7D5D474AA}"/>
              </a:ext>
            </a:extLst>
          </p:cNvPr>
          <p:cNvSpPr>
            <a:spLocks noGrp="1"/>
          </p:cNvSpPr>
          <p:nvPr>
            <p:ph type="dt" sz="half" idx="10"/>
          </p:nvPr>
        </p:nvSpPr>
        <p:spPr/>
        <p:txBody>
          <a:bodyPr/>
          <a:lstStyle/>
          <a:p>
            <a:fld id="{3963BC6C-8C5F-4128-8DE1-D2E5A2BC92C4}" type="datetimeFigureOut">
              <a:rPr lang="en-GB" smtClean="0"/>
              <a:t>15/05/2020</a:t>
            </a:fld>
            <a:endParaRPr lang="en-GB"/>
          </a:p>
        </p:txBody>
      </p:sp>
      <p:sp>
        <p:nvSpPr>
          <p:cNvPr id="5" name="Footer Placeholder 4">
            <a:extLst>
              <a:ext uri="{FF2B5EF4-FFF2-40B4-BE49-F238E27FC236}">
                <a16:creationId xmlns:a16="http://schemas.microsoft.com/office/drawing/2014/main" id="{84F97020-2BA9-47CD-AE69-F25D0BC162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551A6B-6567-4E18-A6A7-B54E6C094904}"/>
              </a:ext>
            </a:extLst>
          </p:cNvPr>
          <p:cNvSpPr>
            <a:spLocks noGrp="1"/>
          </p:cNvSpPr>
          <p:nvPr>
            <p:ph type="sldNum" sz="quarter" idx="12"/>
          </p:nvPr>
        </p:nvSpPr>
        <p:spPr/>
        <p:txBody>
          <a:bodyPr/>
          <a:lstStyle/>
          <a:p>
            <a:fld id="{2F7E968C-57A7-4AD6-8A01-FA5E938F220E}" type="slidenum">
              <a:rPr lang="en-GB" smtClean="0"/>
              <a:t>‹#›</a:t>
            </a:fld>
            <a:endParaRPr lang="en-GB"/>
          </a:p>
        </p:txBody>
      </p:sp>
    </p:spTree>
    <p:extLst>
      <p:ext uri="{BB962C8B-B14F-4D97-AF65-F5344CB8AC3E}">
        <p14:creationId xmlns:p14="http://schemas.microsoft.com/office/powerpoint/2010/main" val="143638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D83659-3525-450D-B1B9-9B0D9BFBED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E5B069-AF0A-434A-904B-7C01C2538CB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6F0B32-651B-4161-B032-0F47066B37B3}"/>
              </a:ext>
            </a:extLst>
          </p:cNvPr>
          <p:cNvSpPr>
            <a:spLocks noGrp="1"/>
          </p:cNvSpPr>
          <p:nvPr>
            <p:ph type="dt" sz="half" idx="10"/>
          </p:nvPr>
        </p:nvSpPr>
        <p:spPr/>
        <p:txBody>
          <a:bodyPr/>
          <a:lstStyle/>
          <a:p>
            <a:fld id="{3963BC6C-8C5F-4128-8DE1-D2E5A2BC92C4}" type="datetimeFigureOut">
              <a:rPr lang="en-GB" smtClean="0"/>
              <a:t>15/05/2020</a:t>
            </a:fld>
            <a:endParaRPr lang="en-GB"/>
          </a:p>
        </p:txBody>
      </p:sp>
      <p:sp>
        <p:nvSpPr>
          <p:cNvPr id="5" name="Footer Placeholder 4">
            <a:extLst>
              <a:ext uri="{FF2B5EF4-FFF2-40B4-BE49-F238E27FC236}">
                <a16:creationId xmlns:a16="http://schemas.microsoft.com/office/drawing/2014/main" id="{E04D7298-65D4-41F6-8C30-0CE68F8633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9894C9-D6F4-44A0-BC69-708652931000}"/>
              </a:ext>
            </a:extLst>
          </p:cNvPr>
          <p:cNvSpPr>
            <a:spLocks noGrp="1"/>
          </p:cNvSpPr>
          <p:nvPr>
            <p:ph type="sldNum" sz="quarter" idx="12"/>
          </p:nvPr>
        </p:nvSpPr>
        <p:spPr/>
        <p:txBody>
          <a:bodyPr/>
          <a:lstStyle/>
          <a:p>
            <a:fld id="{2F7E968C-57A7-4AD6-8A01-FA5E938F220E}" type="slidenum">
              <a:rPr lang="en-GB" smtClean="0"/>
              <a:t>‹#›</a:t>
            </a:fld>
            <a:endParaRPr lang="en-GB"/>
          </a:p>
        </p:txBody>
      </p:sp>
    </p:spTree>
    <p:extLst>
      <p:ext uri="{BB962C8B-B14F-4D97-AF65-F5344CB8AC3E}">
        <p14:creationId xmlns:p14="http://schemas.microsoft.com/office/powerpoint/2010/main" val="710245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5EE1F5-9D45-4866-9DFB-23B5B33A56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52B303-3FC6-4792-9A70-BAD3D6586B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3A1A7E-0D19-4E72-970B-1205FBC496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63BC6C-8C5F-4128-8DE1-D2E5A2BC92C4}" type="datetimeFigureOut">
              <a:rPr lang="en-GB" smtClean="0"/>
              <a:t>15/05/2020</a:t>
            </a:fld>
            <a:endParaRPr lang="en-GB"/>
          </a:p>
        </p:txBody>
      </p:sp>
      <p:sp>
        <p:nvSpPr>
          <p:cNvPr id="5" name="Footer Placeholder 4">
            <a:extLst>
              <a:ext uri="{FF2B5EF4-FFF2-40B4-BE49-F238E27FC236}">
                <a16:creationId xmlns:a16="http://schemas.microsoft.com/office/drawing/2014/main" id="{D9954D1E-F781-46EF-97F4-5BB14A57CA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2C32C49-CE71-4856-8AC5-DA4EB2E8980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7E968C-57A7-4AD6-8A01-FA5E938F220E}" type="slidenum">
              <a:rPr lang="en-GB" smtClean="0"/>
              <a:t>‹#›</a:t>
            </a:fld>
            <a:endParaRPr lang="en-GB"/>
          </a:p>
        </p:txBody>
      </p:sp>
    </p:spTree>
    <p:extLst>
      <p:ext uri="{BB962C8B-B14F-4D97-AF65-F5344CB8AC3E}">
        <p14:creationId xmlns:p14="http://schemas.microsoft.com/office/powerpoint/2010/main" val="35043101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0A28F-39A7-4D07-8D41-9034EFDEC462}"/>
              </a:ext>
            </a:extLst>
          </p:cNvPr>
          <p:cNvSpPr>
            <a:spLocks noGrp="1"/>
          </p:cNvSpPr>
          <p:nvPr>
            <p:ph type="ctrTitle"/>
          </p:nvPr>
        </p:nvSpPr>
        <p:spPr>
          <a:xfrm>
            <a:off x="2541864" y="230076"/>
            <a:ext cx="6613321" cy="369115"/>
          </a:xfrm>
          <a:solidFill>
            <a:schemeClr val="accent5">
              <a:lumMod val="20000"/>
              <a:lumOff val="80000"/>
            </a:schemeClr>
          </a:solidFill>
          <a:ln>
            <a:solidFill>
              <a:schemeClr val="accent1">
                <a:lumMod val="60000"/>
                <a:lumOff val="40000"/>
              </a:schemeClr>
            </a:solidFill>
          </a:ln>
        </p:spPr>
        <p:txBody>
          <a:bodyPr>
            <a:normAutofit/>
          </a:bodyPr>
          <a:lstStyle/>
          <a:p>
            <a:r>
              <a:rPr lang="en-GB" sz="1600" b="1" u="sng" dirty="0"/>
              <a:t>Additional Learning Needs (ALN) Transformation Programme for Wales.</a:t>
            </a:r>
            <a:r>
              <a:rPr lang="en-GB" sz="1600" dirty="0"/>
              <a:t> </a:t>
            </a:r>
          </a:p>
        </p:txBody>
      </p:sp>
      <p:sp>
        <p:nvSpPr>
          <p:cNvPr id="3" name="Subtitle 2">
            <a:extLst>
              <a:ext uri="{FF2B5EF4-FFF2-40B4-BE49-F238E27FC236}">
                <a16:creationId xmlns:a16="http://schemas.microsoft.com/office/drawing/2014/main" id="{F817F6A7-E02C-4360-9DC5-07420E9C7997}"/>
              </a:ext>
            </a:extLst>
          </p:cNvPr>
          <p:cNvSpPr>
            <a:spLocks noGrp="1"/>
          </p:cNvSpPr>
          <p:nvPr>
            <p:ph type="subTitle" idx="1"/>
          </p:nvPr>
        </p:nvSpPr>
        <p:spPr>
          <a:xfrm>
            <a:off x="69910" y="688110"/>
            <a:ext cx="4587554" cy="1444768"/>
          </a:xfrm>
          <a:ln>
            <a:solidFill>
              <a:schemeClr val="accent1">
                <a:lumMod val="75000"/>
              </a:schemeClr>
            </a:solidFill>
          </a:ln>
        </p:spPr>
        <p:txBody>
          <a:bodyPr>
            <a:normAutofit fontScale="70000" lnSpcReduction="20000"/>
          </a:bodyPr>
          <a:lstStyle/>
          <a:p>
            <a:pPr algn="just">
              <a:lnSpc>
                <a:spcPct val="120000"/>
              </a:lnSpc>
            </a:pPr>
            <a:r>
              <a:rPr lang="en-GB" sz="1100" b="1" u="sng" dirty="0">
                <a:latin typeface="Arial" panose="020B0604020202020204" pitchFamily="34" charset="0"/>
                <a:ea typeface="Calibri" panose="020F0502020204030204" pitchFamily="34" charset="0"/>
              </a:rPr>
              <a:t>Introduction</a:t>
            </a:r>
            <a:r>
              <a:rPr lang="en-GB" sz="800" dirty="0">
                <a:latin typeface="Arial" panose="020B0604020202020204" pitchFamily="34" charset="0"/>
                <a:ea typeface="Calibri" panose="020F0502020204030204" pitchFamily="34" charset="0"/>
              </a:rPr>
              <a:t> </a:t>
            </a:r>
            <a:r>
              <a:rPr lang="en-GB" sz="1000" dirty="0">
                <a:latin typeface="Arial" panose="020B0604020202020204" pitchFamily="34" charset="0"/>
                <a:ea typeface="Calibri" panose="020F0502020204030204" pitchFamily="34" charset="0"/>
              </a:rPr>
              <a:t>– </a:t>
            </a:r>
            <a:r>
              <a:rPr lang="en-GB" sz="1100" dirty="0">
                <a:latin typeface="Arial" panose="020B0604020202020204" pitchFamily="34" charset="0"/>
                <a:ea typeface="Calibri" panose="020F0502020204030204" pitchFamily="34" charset="0"/>
              </a:rPr>
              <a:t>The term Additional Learning Needs (ALN) is replacing Special Educational Needs (SEN). Dewis Cymru (2020) explains that “additional learning needs’ has a legal definition and refers to children and young people with learning, physical or sensory needs that make it harder to learn than most children of the same age”. The term Additional Learning Needs (ALN) includes all the children previously referred to as Special Educational Needs (SEN) and all young people with Learning Difficulties and Disabilities (LDD). ALN will cover a whole spectrum of needs, from ‘high functioning’ autism, through to dyslexia, dyspraxia and ADHD, it will also include the serious global learning delays/difficulties and major physical disabilities. The Welsh Government want to change “expectations, experiences and outcomes for children and young people” to improve equality and advocacy, by transforming the current separate SEN schemes to a unified system for all children and young people up to the age of 25 with ALN (Crown, 2020). </a:t>
            </a:r>
          </a:p>
        </p:txBody>
      </p:sp>
      <p:sp>
        <p:nvSpPr>
          <p:cNvPr id="6" name="Rectangle: Rounded Corners 5">
            <a:extLst>
              <a:ext uri="{FF2B5EF4-FFF2-40B4-BE49-F238E27FC236}">
                <a16:creationId xmlns:a16="http://schemas.microsoft.com/office/drawing/2014/main" id="{7AF8606B-7403-45FB-A79C-030BB162C862}"/>
              </a:ext>
            </a:extLst>
          </p:cNvPr>
          <p:cNvSpPr/>
          <p:nvPr/>
        </p:nvSpPr>
        <p:spPr>
          <a:xfrm>
            <a:off x="8489658" y="1959283"/>
            <a:ext cx="3632433" cy="4827411"/>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a:solidFill>
                <a:schemeClr val="tx1"/>
              </a:solidFill>
            </a:endParaRPr>
          </a:p>
        </p:txBody>
      </p:sp>
      <p:sp>
        <p:nvSpPr>
          <p:cNvPr id="7" name="Rectangle 6">
            <a:extLst>
              <a:ext uri="{FF2B5EF4-FFF2-40B4-BE49-F238E27FC236}">
                <a16:creationId xmlns:a16="http://schemas.microsoft.com/office/drawing/2014/main" id="{D64E16E0-57CB-4347-A6F0-182F4837693C}"/>
              </a:ext>
            </a:extLst>
          </p:cNvPr>
          <p:cNvSpPr/>
          <p:nvPr/>
        </p:nvSpPr>
        <p:spPr>
          <a:xfrm>
            <a:off x="8682605" y="2215434"/>
            <a:ext cx="1623269" cy="1256223"/>
          </a:xfrm>
          <a:prstGeom prst="rect">
            <a:avLst/>
          </a:prstGeom>
          <a:solidFill>
            <a:schemeClr val="accent1">
              <a:lumMod val="40000"/>
              <a:lumOff val="6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9FE050DD-58B7-49CD-98BD-5197A918007E}"/>
              </a:ext>
            </a:extLst>
          </p:cNvPr>
          <p:cNvSpPr txBox="1"/>
          <p:nvPr/>
        </p:nvSpPr>
        <p:spPr>
          <a:xfrm>
            <a:off x="10458488" y="2176244"/>
            <a:ext cx="1386767" cy="276999"/>
          </a:xfrm>
          <a:prstGeom prst="rect">
            <a:avLst/>
          </a:prstGeom>
          <a:solidFill>
            <a:schemeClr val="accent5">
              <a:lumMod val="40000"/>
              <a:lumOff val="60000"/>
            </a:schemeClr>
          </a:solidFill>
          <a:ln>
            <a:solidFill>
              <a:schemeClr val="tx1">
                <a:lumMod val="50000"/>
                <a:lumOff val="50000"/>
              </a:schemeClr>
            </a:solidFill>
          </a:ln>
        </p:spPr>
        <p:txBody>
          <a:bodyPr wrap="square" rtlCol="0">
            <a:spAutoFit/>
          </a:bodyPr>
          <a:lstStyle/>
          <a:p>
            <a:r>
              <a:rPr lang="en-GB" sz="1200" b="1" u="sng" dirty="0"/>
              <a:t>ONE PAGE PROFILE</a:t>
            </a:r>
          </a:p>
        </p:txBody>
      </p:sp>
      <p:sp>
        <p:nvSpPr>
          <p:cNvPr id="9" name="TextBox 8">
            <a:extLst>
              <a:ext uri="{FF2B5EF4-FFF2-40B4-BE49-F238E27FC236}">
                <a16:creationId xmlns:a16="http://schemas.microsoft.com/office/drawing/2014/main" id="{E327F01C-FDDE-4E60-A350-83962829E491}"/>
              </a:ext>
            </a:extLst>
          </p:cNvPr>
          <p:cNvSpPr txBox="1"/>
          <p:nvPr/>
        </p:nvSpPr>
        <p:spPr>
          <a:xfrm>
            <a:off x="8711526" y="2236137"/>
            <a:ext cx="1510155" cy="1215717"/>
          </a:xfrm>
          <a:prstGeom prst="rect">
            <a:avLst/>
          </a:prstGeom>
          <a:solidFill>
            <a:schemeClr val="accent1">
              <a:lumMod val="40000"/>
              <a:lumOff val="60000"/>
            </a:schemeClr>
          </a:solidFill>
        </p:spPr>
        <p:txBody>
          <a:bodyPr wrap="square" rtlCol="0">
            <a:spAutoFit/>
          </a:bodyPr>
          <a:lstStyle/>
          <a:p>
            <a:pPr algn="just"/>
            <a:r>
              <a:rPr lang="en-GB" sz="800" b="1" u="sng" dirty="0">
                <a:latin typeface="Arial" panose="020B0604020202020204" pitchFamily="34" charset="0"/>
                <a:cs typeface="Arial" panose="020B0604020202020204" pitchFamily="34" charset="0"/>
              </a:rPr>
              <a:t>What people likes and admire about me?</a:t>
            </a:r>
          </a:p>
          <a:p>
            <a:pPr algn="just"/>
            <a:endParaRPr lang="en-GB" sz="800" b="1" u="sng" dirty="0">
              <a:latin typeface="Arial" panose="020B0604020202020204" pitchFamily="34" charset="0"/>
              <a:cs typeface="Arial" panose="020B0604020202020204" pitchFamily="34" charset="0"/>
            </a:endParaRPr>
          </a:p>
          <a:p>
            <a:pPr algn="just"/>
            <a:r>
              <a:rPr lang="en-GB" sz="700" dirty="0">
                <a:latin typeface="Arial" panose="020B0604020202020204" pitchFamily="34" charset="0"/>
                <a:cs typeface="Arial" panose="020B0604020202020204" pitchFamily="34" charset="0"/>
              </a:rPr>
              <a:t>She smiles all day long. </a:t>
            </a:r>
          </a:p>
          <a:p>
            <a:pPr algn="just"/>
            <a:r>
              <a:rPr lang="en-GB" sz="700" dirty="0">
                <a:latin typeface="Arial" panose="020B0604020202020204" pitchFamily="34" charset="0"/>
                <a:cs typeface="Arial" panose="020B0604020202020204" pitchFamily="34" charset="0"/>
              </a:rPr>
              <a:t>She is determined.</a:t>
            </a:r>
          </a:p>
          <a:p>
            <a:pPr algn="just"/>
            <a:r>
              <a:rPr lang="en-GB" sz="700" dirty="0">
                <a:latin typeface="Arial" panose="020B0604020202020204" pitchFamily="34" charset="0"/>
                <a:cs typeface="Arial" panose="020B0604020202020204" pitchFamily="34" charset="0"/>
              </a:rPr>
              <a:t>She has beautiful hair.</a:t>
            </a:r>
          </a:p>
          <a:p>
            <a:pPr algn="just"/>
            <a:r>
              <a:rPr lang="en-GB" sz="700" dirty="0">
                <a:latin typeface="Arial" panose="020B0604020202020204" pitchFamily="34" charset="0"/>
                <a:cs typeface="Arial" panose="020B0604020202020204" pitchFamily="34" charset="0"/>
              </a:rPr>
              <a:t>She will express her language through song.</a:t>
            </a:r>
          </a:p>
          <a:p>
            <a:pPr algn="just"/>
            <a:r>
              <a:rPr lang="en-GB" sz="700" dirty="0">
                <a:latin typeface="Arial" panose="020B0604020202020204" pitchFamily="34" charset="0"/>
                <a:cs typeface="Arial" panose="020B0604020202020204" pitchFamily="34" charset="0"/>
              </a:rPr>
              <a:t>She likes to come to you for a cuddle.</a:t>
            </a:r>
          </a:p>
        </p:txBody>
      </p:sp>
      <p:sp>
        <p:nvSpPr>
          <p:cNvPr id="10" name="Rectangle 9">
            <a:extLst>
              <a:ext uri="{FF2B5EF4-FFF2-40B4-BE49-F238E27FC236}">
                <a16:creationId xmlns:a16="http://schemas.microsoft.com/office/drawing/2014/main" id="{B5795DE3-390D-43B8-BEF2-A1856622ABA2}"/>
              </a:ext>
            </a:extLst>
          </p:cNvPr>
          <p:cNvSpPr/>
          <p:nvPr/>
        </p:nvSpPr>
        <p:spPr>
          <a:xfrm>
            <a:off x="10371887" y="2569701"/>
            <a:ext cx="1623269" cy="1256223"/>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800" b="1" u="sng" dirty="0">
                <a:solidFill>
                  <a:schemeClr val="tx1"/>
                </a:solidFill>
                <a:latin typeface="Arial" panose="020B0604020202020204" pitchFamily="34" charset="0"/>
                <a:cs typeface="Arial" panose="020B0604020202020204" pitchFamily="34" charset="0"/>
              </a:rPr>
              <a:t>What makes me happy?</a:t>
            </a:r>
          </a:p>
          <a:p>
            <a:pPr algn="just"/>
            <a:endParaRPr lang="en-GB" sz="800" b="1" u="sng" dirty="0">
              <a:solidFill>
                <a:schemeClr val="tx1"/>
              </a:solidFill>
              <a:latin typeface="Arial" panose="020B0604020202020204" pitchFamily="34" charset="0"/>
              <a:cs typeface="Arial" panose="020B0604020202020204" pitchFamily="34" charset="0"/>
            </a:endParaRPr>
          </a:p>
          <a:p>
            <a:pPr algn="just"/>
            <a:r>
              <a:rPr lang="en-GB" sz="700" dirty="0">
                <a:solidFill>
                  <a:schemeClr val="tx1"/>
                </a:solidFill>
                <a:latin typeface="Arial" panose="020B0604020202020204" pitchFamily="34" charset="0"/>
                <a:cs typeface="Arial" panose="020B0604020202020204" pitchFamily="34" charset="0"/>
              </a:rPr>
              <a:t>I like puzzles.</a:t>
            </a:r>
          </a:p>
          <a:p>
            <a:pPr algn="just"/>
            <a:r>
              <a:rPr lang="en-GB" sz="700" dirty="0">
                <a:solidFill>
                  <a:schemeClr val="tx1"/>
                </a:solidFill>
                <a:latin typeface="Arial" panose="020B0604020202020204" pitchFamily="34" charset="0"/>
                <a:cs typeface="Arial" panose="020B0604020202020204" pitchFamily="34" charset="0"/>
              </a:rPr>
              <a:t>I love to play in the  water. </a:t>
            </a:r>
          </a:p>
          <a:p>
            <a:pPr algn="just"/>
            <a:r>
              <a:rPr lang="en-GB" sz="700" dirty="0">
                <a:solidFill>
                  <a:schemeClr val="tx1"/>
                </a:solidFill>
                <a:latin typeface="Arial" panose="020B0604020202020204" pitchFamily="34" charset="0"/>
                <a:cs typeface="Arial" panose="020B0604020202020204" pitchFamily="34" charset="0"/>
              </a:rPr>
              <a:t>I enjoy playing with the shape sorter, jigsaws and numbers.</a:t>
            </a:r>
          </a:p>
          <a:p>
            <a:pPr algn="just"/>
            <a:r>
              <a:rPr lang="en-GB" sz="700" dirty="0">
                <a:solidFill>
                  <a:schemeClr val="tx1"/>
                </a:solidFill>
                <a:latin typeface="Arial" panose="020B0604020202020204" pitchFamily="34" charset="0"/>
                <a:cs typeface="Arial" panose="020B0604020202020204" pitchFamily="34" charset="0"/>
              </a:rPr>
              <a:t>I enjoy TACPAC.</a:t>
            </a:r>
          </a:p>
          <a:p>
            <a:pPr algn="just"/>
            <a:r>
              <a:rPr lang="en-GB" sz="700" dirty="0">
                <a:solidFill>
                  <a:schemeClr val="tx1"/>
                </a:solidFill>
                <a:latin typeface="Arial" panose="020B0604020202020204" pitchFamily="34" charset="0"/>
                <a:cs typeface="Arial" panose="020B0604020202020204" pitchFamily="34" charset="0"/>
              </a:rPr>
              <a:t>I explore in the sensory room. </a:t>
            </a:r>
          </a:p>
          <a:p>
            <a:pPr algn="just"/>
            <a:r>
              <a:rPr lang="en-GB" sz="700" dirty="0">
                <a:solidFill>
                  <a:schemeClr val="tx1"/>
                </a:solidFill>
                <a:latin typeface="Arial" panose="020B0604020202020204" pitchFamily="34" charset="0"/>
                <a:cs typeface="Arial" panose="020B0604020202020204" pitchFamily="34" charset="0"/>
              </a:rPr>
              <a:t>I like the doll’s house and pretty dresses.</a:t>
            </a:r>
          </a:p>
        </p:txBody>
      </p:sp>
      <p:sp>
        <p:nvSpPr>
          <p:cNvPr id="12" name="Rectangle 11">
            <a:extLst>
              <a:ext uri="{FF2B5EF4-FFF2-40B4-BE49-F238E27FC236}">
                <a16:creationId xmlns:a16="http://schemas.microsoft.com/office/drawing/2014/main" id="{1FCACCC3-D637-4702-B5FE-C047A2720BF3}"/>
              </a:ext>
            </a:extLst>
          </p:cNvPr>
          <p:cNvSpPr/>
          <p:nvPr/>
        </p:nvSpPr>
        <p:spPr>
          <a:xfrm>
            <a:off x="8682607" y="3555163"/>
            <a:ext cx="1623268" cy="3025768"/>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03E3A27C-030E-479A-9F39-2EB938B3645C}"/>
              </a:ext>
            </a:extLst>
          </p:cNvPr>
          <p:cNvSpPr/>
          <p:nvPr/>
        </p:nvSpPr>
        <p:spPr>
          <a:xfrm>
            <a:off x="10366083" y="3935515"/>
            <a:ext cx="1623269" cy="2553827"/>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800" b="1" u="sng" dirty="0">
                <a:solidFill>
                  <a:schemeClr val="tx1"/>
                </a:solidFill>
                <a:latin typeface="Arial" panose="020B0604020202020204" pitchFamily="34" charset="0"/>
                <a:cs typeface="Arial" panose="020B0604020202020204" pitchFamily="34" charset="0"/>
              </a:rPr>
              <a:t>How to best help and support me?</a:t>
            </a:r>
          </a:p>
          <a:p>
            <a:pPr algn="just"/>
            <a:endParaRPr lang="en-GB" sz="800" b="1" u="sng" dirty="0">
              <a:solidFill>
                <a:schemeClr val="tx1"/>
              </a:solidFill>
              <a:latin typeface="Arial" panose="020B0604020202020204" pitchFamily="34" charset="0"/>
              <a:cs typeface="Arial" panose="020B0604020202020204" pitchFamily="34" charset="0"/>
            </a:endParaRPr>
          </a:p>
          <a:p>
            <a:pPr algn="just"/>
            <a:r>
              <a:rPr lang="en-GB" sz="700" dirty="0">
                <a:solidFill>
                  <a:schemeClr val="tx1"/>
                </a:solidFill>
                <a:latin typeface="Arial" panose="020B0604020202020204" pitchFamily="34" charset="0"/>
                <a:cs typeface="Arial" panose="020B0604020202020204" pitchFamily="34" charset="0"/>
              </a:rPr>
              <a:t>I do not always use verbal language,  I will lead you by the hand if I want something.</a:t>
            </a:r>
          </a:p>
          <a:p>
            <a:pPr algn="just"/>
            <a:r>
              <a:rPr lang="en-GB" sz="700" dirty="0">
                <a:solidFill>
                  <a:schemeClr val="tx1"/>
                </a:solidFill>
                <a:latin typeface="Arial" panose="020B0604020202020204" pitchFamily="34" charset="0"/>
                <a:cs typeface="Arial" panose="020B0604020202020204" pitchFamily="34" charset="0"/>
              </a:rPr>
              <a:t>I like to do my own thing – my PECS book can help me choose an appropriate activity or food.</a:t>
            </a:r>
          </a:p>
          <a:p>
            <a:pPr algn="just"/>
            <a:r>
              <a:rPr lang="en-GB" sz="700" dirty="0">
                <a:solidFill>
                  <a:schemeClr val="tx1"/>
                </a:solidFill>
                <a:latin typeface="Arial" panose="020B0604020202020204" pitchFamily="34" charset="0"/>
                <a:cs typeface="Arial" panose="020B0604020202020204" pitchFamily="34" charset="0"/>
              </a:rPr>
              <a:t>Now and next boards using visual cards support my transitions from one activity to another.</a:t>
            </a:r>
          </a:p>
          <a:p>
            <a:pPr algn="just"/>
            <a:r>
              <a:rPr lang="en-GB" sz="700" dirty="0">
                <a:solidFill>
                  <a:schemeClr val="tx1"/>
                </a:solidFill>
                <a:latin typeface="Arial" panose="020B0604020202020204" pitchFamily="34" charset="0"/>
                <a:cs typeface="Arial" panose="020B0604020202020204" pitchFamily="34" charset="0"/>
              </a:rPr>
              <a:t>I need a clear consistent structure.</a:t>
            </a:r>
          </a:p>
          <a:p>
            <a:pPr algn="just"/>
            <a:r>
              <a:rPr lang="en-GB" sz="700" dirty="0">
                <a:solidFill>
                  <a:schemeClr val="tx1"/>
                </a:solidFill>
                <a:latin typeface="Arial" panose="020B0604020202020204" pitchFamily="34" charset="0"/>
                <a:cs typeface="Arial" panose="020B0604020202020204" pitchFamily="34" charset="0"/>
              </a:rPr>
              <a:t>Many loud sounds heard within the environment can upset me.</a:t>
            </a:r>
          </a:p>
          <a:p>
            <a:pPr algn="just"/>
            <a:r>
              <a:rPr lang="en-GB" sz="700" dirty="0">
                <a:solidFill>
                  <a:schemeClr val="tx1"/>
                </a:solidFill>
                <a:latin typeface="Arial" panose="020B0604020202020204" pitchFamily="34" charset="0"/>
                <a:cs typeface="Arial" panose="020B0604020202020204" pitchFamily="34" charset="0"/>
              </a:rPr>
              <a:t>I extend my use of language when relaxed, mainly whilst playing in the sensory room.</a:t>
            </a:r>
          </a:p>
          <a:p>
            <a:pPr algn="just"/>
            <a:r>
              <a:rPr lang="en-GB" sz="700" dirty="0">
                <a:solidFill>
                  <a:schemeClr val="tx1"/>
                </a:solidFill>
                <a:latin typeface="Arial" panose="020B0604020202020204" pitchFamily="34" charset="0"/>
                <a:cs typeface="Arial" panose="020B0604020202020204" pitchFamily="34" charset="0"/>
              </a:rPr>
              <a:t>I need adults to apply giggle time/intensive interaction approaches for me to feel relaxed in your company</a:t>
            </a:r>
            <a:r>
              <a:rPr lang="en-GB" sz="700" dirty="0">
                <a:solidFill>
                  <a:schemeClr val="tx1"/>
                </a:solidFill>
              </a:rPr>
              <a:t>.</a:t>
            </a:r>
            <a:endParaRPr lang="en-GB" sz="800" dirty="0">
              <a:solidFill>
                <a:schemeClr val="tx1"/>
              </a:solidFill>
            </a:endParaRPr>
          </a:p>
        </p:txBody>
      </p:sp>
      <p:sp>
        <p:nvSpPr>
          <p:cNvPr id="14" name="TextBox 13">
            <a:extLst>
              <a:ext uri="{FF2B5EF4-FFF2-40B4-BE49-F238E27FC236}">
                <a16:creationId xmlns:a16="http://schemas.microsoft.com/office/drawing/2014/main" id="{8584997F-1A2C-4913-A057-0D37E45566EC}"/>
              </a:ext>
            </a:extLst>
          </p:cNvPr>
          <p:cNvSpPr txBox="1"/>
          <p:nvPr/>
        </p:nvSpPr>
        <p:spPr>
          <a:xfrm>
            <a:off x="8724702" y="3551820"/>
            <a:ext cx="1539074" cy="3154710"/>
          </a:xfrm>
          <a:prstGeom prst="rect">
            <a:avLst/>
          </a:prstGeom>
          <a:noFill/>
        </p:spPr>
        <p:txBody>
          <a:bodyPr wrap="square" rtlCol="0">
            <a:spAutoFit/>
          </a:bodyPr>
          <a:lstStyle/>
          <a:p>
            <a:pPr algn="just"/>
            <a:r>
              <a:rPr lang="en-GB" sz="800" b="1" u="sng" dirty="0">
                <a:latin typeface="Arial" panose="020B0604020202020204" pitchFamily="34" charset="0"/>
                <a:cs typeface="Arial" panose="020B0604020202020204" pitchFamily="34" charset="0"/>
              </a:rPr>
              <a:t>What is important to me?</a:t>
            </a:r>
          </a:p>
          <a:p>
            <a:pPr algn="just"/>
            <a:r>
              <a:rPr lang="en-GB" sz="700" dirty="0">
                <a:latin typeface="Arial" panose="020B0604020202020204" pitchFamily="34" charset="0"/>
                <a:cs typeface="Arial" panose="020B0604020202020204" pitchFamily="34" charset="0"/>
              </a:rPr>
              <a:t>I need an adult to lead some activities .</a:t>
            </a:r>
          </a:p>
          <a:p>
            <a:pPr algn="just"/>
            <a:r>
              <a:rPr lang="en-GB" sz="700" dirty="0">
                <a:latin typeface="Arial" panose="020B0604020202020204" pitchFamily="34" charset="0"/>
                <a:cs typeface="Arial" panose="020B0604020202020204" pitchFamily="34" charset="0"/>
              </a:rPr>
              <a:t>It is important that adults use a visual timetable to support transitions within my routine.</a:t>
            </a:r>
          </a:p>
          <a:p>
            <a:pPr algn="just"/>
            <a:r>
              <a:rPr lang="en-GB" sz="700" dirty="0">
                <a:latin typeface="Arial" panose="020B0604020202020204" pitchFamily="34" charset="0"/>
                <a:cs typeface="Arial" panose="020B0604020202020204" pitchFamily="34" charset="0"/>
              </a:rPr>
              <a:t>It is important for adults to use my PECS book for me to make choices within my routine and activities.</a:t>
            </a:r>
          </a:p>
          <a:p>
            <a:pPr algn="just"/>
            <a:r>
              <a:rPr lang="en-GB" sz="700" dirty="0">
                <a:latin typeface="Arial" panose="020B0604020202020204" pitchFamily="34" charset="0"/>
                <a:cs typeface="Arial" panose="020B0604020202020204" pitchFamily="34" charset="0"/>
              </a:rPr>
              <a:t>I often seek out cuddles/deep pressure from an adult when feeling anxious</a:t>
            </a:r>
          </a:p>
          <a:p>
            <a:pPr algn="just"/>
            <a:r>
              <a:rPr lang="en-GB" sz="800" b="1" u="sng" dirty="0">
                <a:latin typeface="Arial" panose="020B0604020202020204" pitchFamily="34" charset="0"/>
                <a:cs typeface="Arial" panose="020B0604020202020204" pitchFamily="34" charset="0"/>
              </a:rPr>
              <a:t>What is important for me:</a:t>
            </a:r>
          </a:p>
          <a:p>
            <a:pPr algn="just"/>
            <a:r>
              <a:rPr lang="en-GB" sz="700" dirty="0">
                <a:latin typeface="Arial" panose="020B0604020202020204" pitchFamily="34" charset="0"/>
                <a:cs typeface="Arial" panose="020B0604020202020204" pitchFamily="34" charset="0"/>
              </a:rPr>
              <a:t>To have my nappy changed regularly.</a:t>
            </a:r>
          </a:p>
          <a:p>
            <a:pPr algn="just"/>
            <a:r>
              <a:rPr lang="en-GB" sz="700" dirty="0">
                <a:latin typeface="Arial" panose="020B0604020202020204" pitchFamily="34" charset="0"/>
                <a:cs typeface="Arial" panose="020B0604020202020204" pitchFamily="34" charset="0"/>
              </a:rPr>
              <a:t>To have a set routine that I am familiar with.</a:t>
            </a:r>
          </a:p>
          <a:p>
            <a:pPr algn="just"/>
            <a:r>
              <a:rPr lang="en-GB" sz="700" dirty="0">
                <a:latin typeface="Arial" panose="020B0604020202020204" pitchFamily="34" charset="0"/>
                <a:cs typeface="Arial" panose="020B0604020202020204" pitchFamily="34" charset="0"/>
              </a:rPr>
              <a:t>To engage in activities such as Bucket Time – this helps me develop my focus and concentration but avoid using noisy objects.</a:t>
            </a:r>
          </a:p>
          <a:p>
            <a:pPr algn="just"/>
            <a:r>
              <a:rPr lang="en-GB" sz="700" dirty="0">
                <a:latin typeface="Arial" panose="020B0604020202020204" pitchFamily="34" charset="0"/>
                <a:cs typeface="Arial" panose="020B0604020202020204" pitchFamily="34" charset="0"/>
              </a:rPr>
              <a:t>To engage in parallel play with my peers .</a:t>
            </a:r>
          </a:p>
          <a:p>
            <a:pPr algn="just"/>
            <a:r>
              <a:rPr lang="en-GB" sz="700" dirty="0">
                <a:latin typeface="Arial" panose="020B0604020202020204" pitchFamily="34" charset="0"/>
                <a:cs typeface="Arial" panose="020B0604020202020204" pitchFamily="34" charset="0"/>
              </a:rPr>
              <a:t>For adults to spend time applying the giggle time approach.</a:t>
            </a:r>
          </a:p>
          <a:p>
            <a:pPr algn="just"/>
            <a:endParaRPr lang="en-GB" sz="800" dirty="0"/>
          </a:p>
        </p:txBody>
      </p:sp>
      <p:sp>
        <p:nvSpPr>
          <p:cNvPr id="15" name="Rectangle 14">
            <a:extLst>
              <a:ext uri="{FF2B5EF4-FFF2-40B4-BE49-F238E27FC236}">
                <a16:creationId xmlns:a16="http://schemas.microsoft.com/office/drawing/2014/main" id="{B5334F15-047C-4E7F-B3B4-710AFBAB6CC0}"/>
              </a:ext>
            </a:extLst>
          </p:cNvPr>
          <p:cNvSpPr/>
          <p:nvPr/>
        </p:nvSpPr>
        <p:spPr>
          <a:xfrm>
            <a:off x="69909" y="2139094"/>
            <a:ext cx="2657212" cy="368493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000" b="1" u="sng" dirty="0">
                <a:solidFill>
                  <a:schemeClr val="tx1"/>
                </a:solidFill>
                <a:latin typeface="Arial" panose="020B0604020202020204" pitchFamily="34" charset="0"/>
                <a:cs typeface="Arial" panose="020B0604020202020204" pitchFamily="34" charset="0"/>
              </a:rPr>
              <a:t>Individual Develop Plan.</a:t>
            </a:r>
          </a:p>
          <a:p>
            <a:pPr algn="just"/>
            <a:r>
              <a:rPr lang="en-GB" sz="800" dirty="0">
                <a:solidFill>
                  <a:schemeClr val="tx1"/>
                </a:solidFill>
                <a:latin typeface="Arial" panose="020B0604020202020204" pitchFamily="34" charset="0"/>
                <a:cs typeface="Arial" panose="020B0604020202020204" pitchFamily="34" charset="0"/>
              </a:rPr>
              <a:t>The School/Early Years Action,  Action Plus and statements will disappear and all children with recognised ALN will be issued with a new statutory document called an Individual Development Plan (IDP) (Cerebra, 2018). The idea of the change is for “a more holistic, person centred planning approach” (Snap Cymru, 2014). Through both consistency and continuity, the provision and rights of the children are protected regardless of the severity or complexity of needs (Crown, 2018a). All IDPs will have a compulsory content to allow standardisation across all schools and local authorities (Crown, 2018d). IDP’s will involve an integrated and collaborative approach placing the learner at the core of the process ensuring timely and effective interventions, with an action plan stating clearly which agency is responsible for delivering the individual elements’. (Dauncey, 2017). </a:t>
            </a:r>
          </a:p>
          <a:p>
            <a:pPr algn="just"/>
            <a:r>
              <a:rPr lang="en-GB" sz="800" dirty="0">
                <a:solidFill>
                  <a:schemeClr val="tx1"/>
                </a:solidFill>
                <a:latin typeface="Arial" panose="020B0604020202020204" pitchFamily="34" charset="0"/>
                <a:cs typeface="Arial" panose="020B0604020202020204" pitchFamily="34" charset="0"/>
              </a:rPr>
              <a:t>Once an identification of ALN has been recognised the ALNCO at the setting will arrange a meeting. The meeting will be a collaboration between the people who know the child best including appropriate professionals. The IDP should be an agreement of opinions with an appropriate clear action plan which will be reviewed at least every 12 months or on request from a parent to consider whether the child  is making progress towards their targets (Snap Cymru, 2019).</a:t>
            </a:r>
          </a:p>
          <a:p>
            <a:pPr algn="just"/>
            <a:endParaRPr lang="en-GB" sz="1000" dirty="0">
              <a:solidFill>
                <a:schemeClr val="tx1"/>
              </a:solidFill>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5A1DCE6F-7D64-4E31-8895-80C6C0E88C78}"/>
              </a:ext>
            </a:extLst>
          </p:cNvPr>
          <p:cNvSpPr/>
          <p:nvPr/>
        </p:nvSpPr>
        <p:spPr>
          <a:xfrm>
            <a:off x="2829623" y="2151720"/>
            <a:ext cx="2571724" cy="367024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000" b="1" u="sng" dirty="0">
                <a:solidFill>
                  <a:schemeClr val="tx1"/>
                </a:solidFill>
                <a:latin typeface="Arial" panose="020B0604020202020204" pitchFamily="34" charset="0"/>
                <a:cs typeface="Arial" panose="020B0604020202020204" pitchFamily="34" charset="0"/>
              </a:rPr>
              <a:t>Bilingualism.</a:t>
            </a:r>
          </a:p>
          <a:p>
            <a:pPr algn="just"/>
            <a:r>
              <a:rPr lang="en-GB" sz="800" dirty="0">
                <a:solidFill>
                  <a:schemeClr val="tx1"/>
                </a:solidFill>
                <a:latin typeface="Arial" panose="020B0604020202020204" pitchFamily="34" charset="0"/>
                <a:cs typeface="Arial" panose="020B0604020202020204" pitchFamily="34" charset="0"/>
              </a:rPr>
              <a:t>The ALN Act aims to be a bilingual system to support and protect children who need additional learning provision in Welsh. One of the core aims of the Act is create a truly bilingual system in Wales. Services will be required to consider whether the child or young person needs are supported in Welsh, this must be documented in the IDP and ‘all reasonable steps’ must be taken to secure the provision in Welsh (Crown, 2018a). </a:t>
            </a:r>
          </a:p>
          <a:p>
            <a:pPr algn="just"/>
            <a:r>
              <a:rPr lang="en-GB" sz="800" dirty="0">
                <a:solidFill>
                  <a:schemeClr val="tx1"/>
                </a:solidFill>
                <a:latin typeface="Arial" panose="020B0604020202020204" pitchFamily="34" charset="0"/>
                <a:cs typeface="Arial" panose="020B0604020202020204" pitchFamily="34" charset="0"/>
              </a:rPr>
              <a:t>The draft code demands Local authorities must consider the capability and availability of the Welsh in settings with reviews every five years and published reports to follow (Crown, 2018b).</a:t>
            </a:r>
          </a:p>
          <a:p>
            <a:pPr algn="just"/>
            <a:r>
              <a:rPr lang="en-GB" sz="800" dirty="0">
                <a:solidFill>
                  <a:schemeClr val="tx1"/>
                </a:solidFill>
                <a:latin typeface="Arial" panose="020B0604020202020204" pitchFamily="34" charset="0"/>
                <a:cs typeface="Arial" panose="020B0604020202020204" pitchFamily="34" charset="0"/>
              </a:rPr>
              <a:t>The Welsh Government (2017) have a vision to achieve a million Welsh speakers by 2050. They will provide Welsh language and Welsh-medium training for early years practitioners by way of programmes, as they feel this is essential for achieving their vision (Crown, 2017).</a:t>
            </a:r>
          </a:p>
          <a:p>
            <a:pPr algn="just"/>
            <a:r>
              <a:rPr lang="en-GB" sz="800" dirty="0">
                <a:solidFill>
                  <a:schemeClr val="tx1"/>
                </a:solidFill>
                <a:latin typeface="Arial" panose="020B0604020202020204" pitchFamily="34" charset="0"/>
                <a:cs typeface="Arial" panose="020B0604020202020204" pitchFamily="34" charset="0"/>
              </a:rPr>
              <a:t>Welsh Governments (2018) Cymraeg Learn has free online taster courses to introduce everyday words and phrases, some courses are tailored for different sectors, such as Health and Social Care (Cymraeg, 2018).</a:t>
            </a:r>
          </a:p>
          <a:p>
            <a:endParaRPr lang="en-GB" sz="1000" b="1" u="sng" dirty="0">
              <a:solidFill>
                <a:schemeClr val="tx1"/>
              </a:solidFill>
            </a:endParaRPr>
          </a:p>
        </p:txBody>
      </p:sp>
      <p:sp>
        <p:nvSpPr>
          <p:cNvPr id="17" name="Rectangle 16">
            <a:extLst>
              <a:ext uri="{FF2B5EF4-FFF2-40B4-BE49-F238E27FC236}">
                <a16:creationId xmlns:a16="http://schemas.microsoft.com/office/drawing/2014/main" id="{6D0D16D4-68F2-4786-BE0C-84E08C4A3A55}"/>
              </a:ext>
            </a:extLst>
          </p:cNvPr>
          <p:cNvSpPr/>
          <p:nvPr/>
        </p:nvSpPr>
        <p:spPr>
          <a:xfrm>
            <a:off x="5477654" y="2151720"/>
            <a:ext cx="2903893" cy="4476204"/>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000" b="1" u="sng" dirty="0">
                <a:solidFill>
                  <a:schemeClr val="tx1"/>
                </a:solidFill>
                <a:latin typeface="Arial" panose="020B0604020202020204" pitchFamily="34" charset="0"/>
                <a:cs typeface="Arial" panose="020B0604020202020204" pitchFamily="34" charset="0"/>
              </a:rPr>
              <a:t>Increased participation of children and young people.</a:t>
            </a:r>
          </a:p>
          <a:p>
            <a:pPr algn="just"/>
            <a:r>
              <a:rPr lang="en-GB" sz="800" dirty="0">
                <a:solidFill>
                  <a:schemeClr val="tx1"/>
                </a:solidFill>
                <a:latin typeface="Arial" panose="020B0604020202020204" pitchFamily="34" charset="0"/>
                <a:cs typeface="Arial" panose="020B0604020202020204" pitchFamily="34" charset="0"/>
              </a:rPr>
              <a:t>The draft bill requires everyone to consider the views, wishes and feelings of the child and the child’s parents, to allow them to participate in the decision-making process and provide them with any relevant information and support (Dauncey, 2017). This type of method is called a ‘person-centred’ approach which requires anyone working within it to involve the children at every stage of the process by listening to their views, wishes and feelings (Dauncey, 2017)</a:t>
            </a:r>
          </a:p>
          <a:p>
            <a:pPr algn="just"/>
            <a:r>
              <a:rPr lang="en-GB" sz="800" dirty="0">
                <a:solidFill>
                  <a:schemeClr val="tx1"/>
                </a:solidFill>
                <a:latin typeface="Arial" panose="020B0604020202020204" pitchFamily="34" charset="0"/>
                <a:cs typeface="Arial" panose="020B0604020202020204" pitchFamily="34" charset="0"/>
              </a:rPr>
              <a:t>Welsh Government (2018) state “children, their parents or carers and young people will be supported to understand and participate in the decisions which are taken that affect them, provided with appropriate reassurance, and offered opportunities to raise concerns and have their questions answered (Crown, 2018a).</a:t>
            </a:r>
          </a:p>
          <a:p>
            <a:pPr algn="just"/>
            <a:r>
              <a:rPr lang="en-GB" sz="800" dirty="0">
                <a:solidFill>
                  <a:schemeClr val="tx1"/>
                </a:solidFill>
                <a:latin typeface="Arial" panose="020B0604020202020204" pitchFamily="34" charset="0"/>
                <a:cs typeface="Arial" panose="020B0604020202020204" pitchFamily="34" charset="0"/>
              </a:rPr>
              <a:t>Welsh Government (2015) say one-page profiles are a powerful and effective way of gathering and sharing the most important information about an individual. They are also a dynamic tool that should reflect changes, growth and developments (Crown, 2015). </a:t>
            </a:r>
          </a:p>
          <a:p>
            <a:pPr algn="just"/>
            <a:r>
              <a:rPr lang="en-GB" sz="800" dirty="0">
                <a:solidFill>
                  <a:schemeClr val="tx1"/>
                </a:solidFill>
                <a:latin typeface="Arial" panose="020B0604020202020204" pitchFamily="34" charset="0"/>
                <a:cs typeface="Arial" panose="020B0604020202020204" pitchFamily="34" charset="0"/>
              </a:rPr>
              <a:t>One-page profile’s details what everyone ‘likes and admires’ about the child, ‘what’s important’ to them and ‘how to support ‘ them now and in the future, an action plan will record ‘what’s working’ and ‘what’s not working’ and will outline any support needed for the child to achieve their goals (SNAP Cymru, 2014). </a:t>
            </a:r>
          </a:p>
          <a:p>
            <a:pPr algn="just"/>
            <a:r>
              <a:rPr lang="en-GB" sz="800" dirty="0">
                <a:solidFill>
                  <a:schemeClr val="tx1"/>
                </a:solidFill>
                <a:latin typeface="Arial" panose="020B0604020202020204" pitchFamily="34" charset="0"/>
                <a:cs typeface="Arial" panose="020B0604020202020204" pitchFamily="34" charset="0"/>
              </a:rPr>
              <a:t>The principles of person-centred reviews are to keep the learner at the centre, have information available to all and to enable everyone to contribute on an equal footing. As long as you adhere to those principles, then the way the review happens can be as varied as the learners you support (Crown, 2015) </a:t>
            </a:r>
          </a:p>
        </p:txBody>
      </p:sp>
      <p:sp>
        <p:nvSpPr>
          <p:cNvPr id="18" name="TextBox 17">
            <a:extLst>
              <a:ext uri="{FF2B5EF4-FFF2-40B4-BE49-F238E27FC236}">
                <a16:creationId xmlns:a16="http://schemas.microsoft.com/office/drawing/2014/main" id="{F6E242EE-B071-44B2-8CF7-4B0B788AD663}"/>
              </a:ext>
            </a:extLst>
          </p:cNvPr>
          <p:cNvSpPr txBox="1"/>
          <p:nvPr/>
        </p:nvSpPr>
        <p:spPr>
          <a:xfrm>
            <a:off x="69909" y="5967866"/>
            <a:ext cx="5331438" cy="738664"/>
          </a:xfrm>
          <a:prstGeom prst="rect">
            <a:avLst/>
          </a:prstGeom>
          <a:noFill/>
          <a:ln>
            <a:solidFill>
              <a:schemeClr val="accent1">
                <a:lumMod val="75000"/>
              </a:schemeClr>
            </a:solidFill>
          </a:ln>
        </p:spPr>
        <p:txBody>
          <a:bodyPr wrap="square" rtlCol="0">
            <a:spAutoFit/>
          </a:bodyPr>
          <a:lstStyle/>
          <a:p>
            <a:pPr algn="just"/>
            <a:r>
              <a:rPr lang="en-GB" sz="1000" b="1" u="sng" dirty="0">
                <a:latin typeface="Arial" panose="020B0604020202020204" pitchFamily="34" charset="0"/>
                <a:cs typeface="Arial" panose="020B0604020202020204" pitchFamily="34" charset="0"/>
              </a:rPr>
              <a:t>Conclusion - </a:t>
            </a:r>
            <a:r>
              <a:rPr lang="en-GB" sz="800" dirty="0">
                <a:latin typeface="Arial" panose="020B0604020202020204" pitchFamily="34" charset="0"/>
                <a:cs typeface="Arial" panose="020B0604020202020204" pitchFamily="34" charset="0"/>
              </a:rPr>
              <a:t>To summarise, the ALN reform will create an integrated, multi-agency workforce to support the constantly changing needs of these special individuals. The aim is to facilitate the child and young persons learning so they can be active agents of their own lives (Jones and Walker, 2011).</a:t>
            </a:r>
          </a:p>
          <a:p>
            <a:pPr algn="just"/>
            <a:r>
              <a:rPr lang="en-GB" sz="800" dirty="0">
                <a:latin typeface="Arial" panose="020B0604020202020204" pitchFamily="34" charset="0"/>
                <a:cs typeface="Arial" panose="020B0604020202020204" pitchFamily="34" charset="0"/>
              </a:rPr>
              <a:t>However, all professionals and parents, need to remove any barriers that could affect the learner, listen and respect their choices for the legislation to be a success.</a:t>
            </a:r>
          </a:p>
        </p:txBody>
      </p:sp>
      <p:pic>
        <p:nvPicPr>
          <p:cNvPr id="4" name="Picture 3">
            <a:extLst>
              <a:ext uri="{FF2B5EF4-FFF2-40B4-BE49-F238E27FC236}">
                <a16:creationId xmlns:a16="http://schemas.microsoft.com/office/drawing/2014/main" id="{83B18668-236A-4B77-AF31-00F711A7A240}"/>
              </a:ext>
            </a:extLst>
          </p:cNvPr>
          <p:cNvPicPr>
            <a:picLocks noChangeAspect="1"/>
          </p:cNvPicPr>
          <p:nvPr/>
        </p:nvPicPr>
        <p:blipFill>
          <a:blip r:embed="rId2"/>
          <a:stretch>
            <a:fillRect/>
          </a:stretch>
        </p:blipFill>
        <p:spPr>
          <a:xfrm>
            <a:off x="4763498" y="688111"/>
            <a:ext cx="4371584" cy="1251369"/>
          </a:xfrm>
          <a:prstGeom prst="rect">
            <a:avLst/>
          </a:prstGeom>
          <a:ln>
            <a:solidFill>
              <a:schemeClr val="tx1">
                <a:lumMod val="85000"/>
                <a:lumOff val="15000"/>
              </a:schemeClr>
            </a:solidFill>
          </a:ln>
        </p:spPr>
      </p:pic>
      <p:sp>
        <p:nvSpPr>
          <p:cNvPr id="5" name="TextBox 4">
            <a:extLst>
              <a:ext uri="{FF2B5EF4-FFF2-40B4-BE49-F238E27FC236}">
                <a16:creationId xmlns:a16="http://schemas.microsoft.com/office/drawing/2014/main" id="{6401EFC9-476B-4470-BA1C-A89F1049DE7F}"/>
              </a:ext>
            </a:extLst>
          </p:cNvPr>
          <p:cNvSpPr txBox="1"/>
          <p:nvPr/>
        </p:nvSpPr>
        <p:spPr>
          <a:xfrm>
            <a:off x="8181884" y="1727379"/>
            <a:ext cx="953197" cy="215444"/>
          </a:xfrm>
          <a:prstGeom prst="rect">
            <a:avLst/>
          </a:prstGeom>
          <a:noFill/>
          <a:ln>
            <a:solidFill>
              <a:schemeClr val="tx1"/>
            </a:solidFill>
          </a:ln>
        </p:spPr>
        <p:txBody>
          <a:bodyPr wrap="square" rtlCol="0">
            <a:spAutoFit/>
          </a:bodyPr>
          <a:lstStyle/>
          <a:p>
            <a:r>
              <a:rPr lang="en-GB" sz="800" dirty="0" err="1"/>
              <a:t>ERW.Wales</a:t>
            </a:r>
            <a:r>
              <a:rPr lang="en-GB" sz="800" dirty="0"/>
              <a:t>, 2018</a:t>
            </a:r>
          </a:p>
        </p:txBody>
      </p:sp>
      <p:sp>
        <p:nvSpPr>
          <p:cNvPr id="20" name="Rectangle 19">
            <a:extLst>
              <a:ext uri="{FF2B5EF4-FFF2-40B4-BE49-F238E27FC236}">
                <a16:creationId xmlns:a16="http://schemas.microsoft.com/office/drawing/2014/main" id="{C6A103B6-1803-4214-B130-9BA029F85398}"/>
              </a:ext>
            </a:extLst>
          </p:cNvPr>
          <p:cNvSpPr/>
          <p:nvPr/>
        </p:nvSpPr>
        <p:spPr>
          <a:xfrm>
            <a:off x="9265237" y="191455"/>
            <a:ext cx="2854270" cy="16843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a:extLst>
              <a:ext uri="{FF2B5EF4-FFF2-40B4-BE49-F238E27FC236}">
                <a16:creationId xmlns:a16="http://schemas.microsoft.com/office/drawing/2014/main" id="{B60B5FFC-AF1B-4933-B9BC-67CC16FD0043}"/>
              </a:ext>
            </a:extLst>
          </p:cNvPr>
          <p:cNvPicPr>
            <a:picLocks noChangeAspect="1"/>
          </p:cNvPicPr>
          <p:nvPr/>
        </p:nvPicPr>
        <p:blipFill>
          <a:blip r:embed="rId3"/>
          <a:stretch>
            <a:fillRect/>
          </a:stretch>
        </p:blipFill>
        <p:spPr>
          <a:xfrm>
            <a:off x="9398410" y="251939"/>
            <a:ext cx="2590941" cy="1594319"/>
          </a:xfrm>
          <a:prstGeom prst="rect">
            <a:avLst/>
          </a:prstGeom>
        </p:spPr>
      </p:pic>
      <p:sp>
        <p:nvSpPr>
          <p:cNvPr id="22" name="TextBox 21">
            <a:extLst>
              <a:ext uri="{FF2B5EF4-FFF2-40B4-BE49-F238E27FC236}">
                <a16:creationId xmlns:a16="http://schemas.microsoft.com/office/drawing/2014/main" id="{B6E34D5A-6750-425F-A92B-D2C5916E9FFD}"/>
              </a:ext>
            </a:extLst>
          </p:cNvPr>
          <p:cNvSpPr txBox="1"/>
          <p:nvPr/>
        </p:nvSpPr>
        <p:spPr>
          <a:xfrm>
            <a:off x="11220763" y="1661931"/>
            <a:ext cx="768588" cy="215444"/>
          </a:xfrm>
          <a:prstGeom prst="rect">
            <a:avLst/>
          </a:prstGeom>
          <a:noFill/>
          <a:ln>
            <a:solidFill>
              <a:schemeClr val="accent1"/>
            </a:solidFill>
          </a:ln>
        </p:spPr>
        <p:txBody>
          <a:bodyPr wrap="square" rtlCol="0">
            <a:spAutoFit/>
          </a:bodyPr>
          <a:lstStyle/>
          <a:p>
            <a:r>
              <a:rPr lang="en-GB" sz="800" dirty="0"/>
              <a:t>Cerebra, 2018</a:t>
            </a:r>
          </a:p>
        </p:txBody>
      </p:sp>
      <p:sp>
        <p:nvSpPr>
          <p:cNvPr id="19" name="TextBox 18">
            <a:extLst>
              <a:ext uri="{FF2B5EF4-FFF2-40B4-BE49-F238E27FC236}">
                <a16:creationId xmlns:a16="http://schemas.microsoft.com/office/drawing/2014/main" id="{F29F9905-B30B-4FAA-B3A7-A3BACF52C135}"/>
              </a:ext>
            </a:extLst>
          </p:cNvPr>
          <p:cNvSpPr txBox="1"/>
          <p:nvPr/>
        </p:nvSpPr>
        <p:spPr>
          <a:xfrm>
            <a:off x="134224" y="223643"/>
            <a:ext cx="2249245" cy="369332"/>
          </a:xfrm>
          <a:prstGeom prst="rect">
            <a:avLst/>
          </a:prstGeom>
          <a:noFill/>
          <a:ln>
            <a:solidFill>
              <a:schemeClr val="accent1"/>
            </a:solidFill>
          </a:ln>
        </p:spPr>
        <p:txBody>
          <a:bodyPr wrap="square" rtlCol="0">
            <a:spAutoFit/>
          </a:bodyPr>
          <a:lstStyle/>
          <a:p>
            <a:pPr algn="just"/>
            <a:r>
              <a:rPr lang="en-GB" sz="900" dirty="0"/>
              <a:t>Clare Arthur       0801566          EAEE6002</a:t>
            </a:r>
          </a:p>
          <a:p>
            <a:pPr algn="just"/>
            <a:r>
              <a:rPr lang="en-GB" sz="900" dirty="0"/>
              <a:t>0801566@student.uwtsd.ac.uk</a:t>
            </a:r>
          </a:p>
        </p:txBody>
      </p:sp>
    </p:spTree>
    <p:extLst>
      <p:ext uri="{BB962C8B-B14F-4D97-AF65-F5344CB8AC3E}">
        <p14:creationId xmlns:p14="http://schemas.microsoft.com/office/powerpoint/2010/main" val="30982119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948E3BA51E464EB9DE1D73C05EFA1C" ma:contentTypeVersion="13" ma:contentTypeDescription="Create a new document." ma:contentTypeScope="" ma:versionID="bcc6483b39d0d154f2025618c026a1b2">
  <xsd:schema xmlns:xsd="http://www.w3.org/2001/XMLSchema" xmlns:xs="http://www.w3.org/2001/XMLSchema" xmlns:p="http://schemas.microsoft.com/office/2006/metadata/properties" xmlns:ns3="4a54ab77-218b-4a0d-ade2-052e1e23e4ff" xmlns:ns4="1597bb64-67b9-407b-8c79-f7a9d04be875" targetNamespace="http://schemas.microsoft.com/office/2006/metadata/properties" ma:root="true" ma:fieldsID="4d2f708efb8e59703a1d3c4334ea5e90" ns3:_="" ns4:_="">
    <xsd:import namespace="4a54ab77-218b-4a0d-ade2-052e1e23e4ff"/>
    <xsd:import namespace="1597bb64-67b9-407b-8c79-f7a9d04be875"/>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Locatio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a54ab77-218b-4a0d-ade2-052e1e23e4f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597bb64-67b9-407b-8c79-f7a9d04be875"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0E7C55F-F59E-4B50-BC26-D2E04ECF895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a54ab77-218b-4a0d-ade2-052e1e23e4ff"/>
    <ds:schemaRef ds:uri="1597bb64-67b9-407b-8c79-f7a9d04be87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9147625-2CF5-4BAB-9FA4-3DF7CC446432}">
  <ds:schemaRefs>
    <ds:schemaRef ds:uri="http://schemas.microsoft.com/sharepoint/v3/contenttype/forms"/>
  </ds:schemaRefs>
</ds:datastoreItem>
</file>

<file path=customXml/itemProps3.xml><?xml version="1.0" encoding="utf-8"?>
<ds:datastoreItem xmlns:ds="http://schemas.openxmlformats.org/officeDocument/2006/customXml" ds:itemID="{39DA2F72-04B9-46D9-870C-22D2D4A2F537}">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2566</TotalTime>
  <Words>1419</Words>
  <Application>Microsoft Office PowerPoint</Application>
  <PresentationFormat>Widescreen</PresentationFormat>
  <Paragraphs>58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Additional Learning Needs (ALN) Transformation Programme for Wales.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Additional learning needs (ALN) transformation programme for Wales. </dc:title>
  <dc:creator>Clare Arthur</dc:creator>
  <cp:lastModifiedBy>Clare Arthur</cp:lastModifiedBy>
  <cp:revision>9</cp:revision>
  <dcterms:created xsi:type="dcterms:W3CDTF">2020-05-11T14:27:27Z</dcterms:created>
  <dcterms:modified xsi:type="dcterms:W3CDTF">2020-05-15T17:12:00Z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0x010100C7948E3BA51E464EB9DE1D73C05EFA1C</vt:lpwstr>
  </property>
</Properties>
</file>