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11"/>
  </p:notesMasterIdLst>
  <p:sldIdLst>
    <p:sldId id="256" r:id="rId2"/>
    <p:sldId id="260" r:id="rId3"/>
    <p:sldId id="258" r:id="rId4"/>
    <p:sldId id="261" r:id="rId5"/>
    <p:sldId id="259" r:id="rId6"/>
    <p:sldId id="264" r:id="rId7"/>
    <p:sldId id="263" r:id="rId8"/>
    <p:sldId id="266"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5F2895-C77A-A21E-F3D3-09C54872BDC4}" v="122" dt="2024-02-16T11:04:12.970"/>
    <p1510:client id="{735F18F8-C35E-DE6B-72BC-86A33C939916}" v="26" dt="2024-02-17T11:15:15.144"/>
    <p1510:client id="{B56B27E7-94F7-6E21-7908-9AC5EF3F4D68}" v="307" dt="2024-02-17T11:30:24.355"/>
    <p1510:client id="{DB57A76F-BFF5-8661-F20B-F9EA8865B76C}" v="73" dt="2024-02-15T12:29:51.2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Smith (2302380)" userId="S::2302380@student.uwtsd.ac.uk::e1cc3032-326f-46d8-bac8-4cf5033f208b" providerId="AD" clId="Web-{DB57A76F-BFF5-8661-F20B-F9EA8865B76C}"/>
    <pc:docChg chg="modSld">
      <pc:chgData name="Leo Smith (2302380)" userId="S::2302380@student.uwtsd.ac.uk::e1cc3032-326f-46d8-bac8-4cf5033f208b" providerId="AD" clId="Web-{DB57A76F-BFF5-8661-F20B-F9EA8865B76C}" dt="2024-02-15T13:20:01.698" v="228"/>
      <pc:docMkLst>
        <pc:docMk/>
      </pc:docMkLst>
      <pc:sldChg chg="addSp delSp modSp modNotes">
        <pc:chgData name="Leo Smith (2302380)" userId="S::2302380@student.uwtsd.ac.uk::e1cc3032-326f-46d8-bac8-4cf5033f208b" providerId="AD" clId="Web-{DB57A76F-BFF5-8661-F20B-F9EA8865B76C}" dt="2024-02-15T13:20:01.698" v="228"/>
        <pc:sldMkLst>
          <pc:docMk/>
          <pc:sldMk cId="3385064832" sldId="264"/>
        </pc:sldMkLst>
        <pc:spChg chg="mod">
          <ac:chgData name="Leo Smith (2302380)" userId="S::2302380@student.uwtsd.ac.uk::e1cc3032-326f-46d8-bac8-4cf5033f208b" providerId="AD" clId="Web-{DB57A76F-BFF5-8661-F20B-F9EA8865B76C}" dt="2024-02-15T12:27:54.010" v="5" actId="1076"/>
          <ac:spMkLst>
            <pc:docMk/>
            <pc:sldMk cId="3385064832" sldId="264"/>
            <ac:spMk id="2" creationId="{E878415A-EDA8-2DE5-98AD-81D930B7852B}"/>
          </ac:spMkLst>
        </pc:spChg>
        <pc:spChg chg="del">
          <ac:chgData name="Leo Smith (2302380)" userId="S::2302380@student.uwtsd.ac.uk::e1cc3032-326f-46d8-bac8-4cf5033f208b" providerId="AD" clId="Web-{DB57A76F-BFF5-8661-F20B-F9EA8865B76C}" dt="2024-02-15T12:26:51.367" v="0"/>
          <ac:spMkLst>
            <pc:docMk/>
            <pc:sldMk cId="3385064832" sldId="264"/>
            <ac:spMk id="3" creationId="{C9BF15E7-AE6B-DC7A-3563-034E121490A7}"/>
          </ac:spMkLst>
        </pc:spChg>
        <pc:spChg chg="del">
          <ac:chgData name="Leo Smith (2302380)" userId="S::2302380@student.uwtsd.ac.uk::e1cc3032-326f-46d8-bac8-4cf5033f208b" providerId="AD" clId="Web-{DB57A76F-BFF5-8661-F20B-F9EA8865B76C}" dt="2024-02-15T12:27:44.588" v="4"/>
          <ac:spMkLst>
            <pc:docMk/>
            <pc:sldMk cId="3385064832" sldId="264"/>
            <ac:spMk id="8" creationId="{C2554CA6-288E-4202-BC52-2E5A8F0C0AED}"/>
          </ac:spMkLst>
        </pc:spChg>
        <pc:spChg chg="del">
          <ac:chgData name="Leo Smith (2302380)" userId="S::2302380@student.uwtsd.ac.uk::e1cc3032-326f-46d8-bac8-4cf5033f208b" providerId="AD" clId="Web-{DB57A76F-BFF5-8661-F20B-F9EA8865B76C}" dt="2024-02-15T12:27:44.588" v="4"/>
          <ac:spMkLst>
            <pc:docMk/>
            <pc:sldMk cId="3385064832" sldId="264"/>
            <ac:spMk id="10" creationId="{B10BB131-AC8E-4A8E-A5D1-36260F720C3B}"/>
          </ac:spMkLst>
        </pc:spChg>
        <pc:spChg chg="del">
          <ac:chgData name="Leo Smith (2302380)" userId="S::2302380@student.uwtsd.ac.uk::e1cc3032-326f-46d8-bac8-4cf5033f208b" providerId="AD" clId="Web-{DB57A76F-BFF5-8661-F20B-F9EA8865B76C}" dt="2024-02-15T12:27:44.588" v="4"/>
          <ac:spMkLst>
            <pc:docMk/>
            <pc:sldMk cId="3385064832" sldId="264"/>
            <ac:spMk id="12" creationId="{5B7778FC-632E-4DCA-A7CB-0D7731CCF970}"/>
          </ac:spMkLst>
        </pc:spChg>
        <pc:spChg chg="del">
          <ac:chgData name="Leo Smith (2302380)" userId="S::2302380@student.uwtsd.ac.uk::e1cc3032-326f-46d8-bac8-4cf5033f208b" providerId="AD" clId="Web-{DB57A76F-BFF5-8661-F20B-F9EA8865B76C}" dt="2024-02-15T12:27:44.588" v="4"/>
          <ac:spMkLst>
            <pc:docMk/>
            <pc:sldMk cId="3385064832" sldId="264"/>
            <ac:spMk id="14" creationId="{FA23A907-97FB-4A8F-880A-DD77401C4296}"/>
          </ac:spMkLst>
        </pc:spChg>
        <pc:spChg chg="add mod">
          <ac:chgData name="Leo Smith (2302380)" userId="S::2302380@student.uwtsd.ac.uk::e1cc3032-326f-46d8-bac8-4cf5033f208b" providerId="AD" clId="Web-{DB57A76F-BFF5-8661-F20B-F9EA8865B76C}" dt="2024-02-15T12:29:51.295" v="73" actId="20577"/>
          <ac:spMkLst>
            <pc:docMk/>
            <pc:sldMk cId="3385064832" sldId="264"/>
            <ac:spMk id="18" creationId="{2EB7C707-2815-CB9C-08CA-C18D22A657B0}"/>
          </ac:spMkLst>
        </pc:spChg>
        <pc:spChg chg="add">
          <ac:chgData name="Leo Smith (2302380)" userId="S::2302380@student.uwtsd.ac.uk::e1cc3032-326f-46d8-bac8-4cf5033f208b" providerId="AD" clId="Web-{DB57A76F-BFF5-8661-F20B-F9EA8865B76C}" dt="2024-02-15T12:27:44.588" v="4"/>
          <ac:spMkLst>
            <pc:docMk/>
            <pc:sldMk cId="3385064832" sldId="264"/>
            <ac:spMk id="21" creationId="{2EB492CD-616E-47F8-933B-5E2D952A0593}"/>
          </ac:spMkLst>
        </pc:spChg>
        <pc:spChg chg="add">
          <ac:chgData name="Leo Smith (2302380)" userId="S::2302380@student.uwtsd.ac.uk::e1cc3032-326f-46d8-bac8-4cf5033f208b" providerId="AD" clId="Web-{DB57A76F-BFF5-8661-F20B-F9EA8865B76C}" dt="2024-02-15T12:27:44.588" v="4"/>
          <ac:spMkLst>
            <pc:docMk/>
            <pc:sldMk cId="3385064832" sldId="264"/>
            <ac:spMk id="23" creationId="{59383CF9-23B5-4335-9B21-1791C4CF1C75}"/>
          </ac:spMkLst>
        </pc:spChg>
        <pc:spChg chg="add">
          <ac:chgData name="Leo Smith (2302380)" userId="S::2302380@student.uwtsd.ac.uk::e1cc3032-326f-46d8-bac8-4cf5033f208b" providerId="AD" clId="Web-{DB57A76F-BFF5-8661-F20B-F9EA8865B76C}" dt="2024-02-15T12:27:44.588" v="4"/>
          <ac:spMkLst>
            <pc:docMk/>
            <pc:sldMk cId="3385064832" sldId="264"/>
            <ac:spMk id="25" creationId="{0007FE00-9498-4706-B255-6437B0252C02}"/>
          </ac:spMkLst>
        </pc:spChg>
        <pc:picChg chg="add mod ord">
          <ac:chgData name="Leo Smith (2302380)" userId="S::2302380@student.uwtsd.ac.uk::e1cc3032-326f-46d8-bac8-4cf5033f208b" providerId="AD" clId="Web-{DB57A76F-BFF5-8661-F20B-F9EA8865B76C}" dt="2024-02-15T12:27:44.588" v="4"/>
          <ac:picMkLst>
            <pc:docMk/>
            <pc:sldMk cId="3385064832" sldId="264"/>
            <ac:picMk id="4" creationId="{361CD984-51FA-17D9-A721-86798BB43C0B}"/>
          </ac:picMkLst>
        </pc:picChg>
      </pc:sldChg>
    </pc:docChg>
  </pc:docChgLst>
  <pc:docChgLst>
    <pc:chgData name="Leo Smith (2302380)" userId="S::2302380@student.uwtsd.ac.uk::e1cc3032-326f-46d8-bac8-4cf5033f208b" providerId="AD" clId="Web-{C443FECD-801B-3C23-C153-C4A9F7C2A0DD}"/>
    <pc:docChg chg="addSld delSld modSld">
      <pc:chgData name="Leo Smith (2302380)" userId="S::2302380@student.uwtsd.ac.uk::e1cc3032-326f-46d8-bac8-4cf5033f208b" providerId="AD" clId="Web-{C443FECD-801B-3C23-C153-C4A9F7C2A0DD}" dt="2024-02-12T15:35:00.809" v="1679" actId="14100"/>
      <pc:docMkLst>
        <pc:docMk/>
      </pc:docMkLst>
      <pc:sldChg chg="addSp delSp modSp mod modClrScheme delDesignElem chgLayout modNotes">
        <pc:chgData name="Leo Smith (2302380)" userId="S::2302380@student.uwtsd.ac.uk::e1cc3032-326f-46d8-bac8-4cf5033f208b" providerId="AD" clId="Web-{C443FECD-801B-3C23-C153-C4A9F7C2A0DD}" dt="2024-02-12T15:34:35.604" v="1674"/>
        <pc:sldMkLst>
          <pc:docMk/>
          <pc:sldMk cId="1486067027" sldId="258"/>
        </pc:sldMkLst>
        <pc:spChg chg="mod ord">
          <ac:chgData name="Leo Smith (2302380)" userId="S::2302380@student.uwtsd.ac.uk::e1cc3032-326f-46d8-bac8-4cf5033f208b" providerId="AD" clId="Web-{C443FECD-801B-3C23-C153-C4A9F7C2A0DD}" dt="2024-02-12T15:34:35.604" v="1674"/>
          <ac:spMkLst>
            <pc:docMk/>
            <pc:sldMk cId="1486067027" sldId="258"/>
            <ac:spMk id="2" creationId="{CF3F4199-9DD7-2EB1-0D65-24B87FE28A3D}"/>
          </ac:spMkLst>
        </pc:spChg>
        <pc:spChg chg="del mod ord">
          <ac:chgData name="Leo Smith (2302380)" userId="S::2302380@student.uwtsd.ac.uk::e1cc3032-326f-46d8-bac8-4cf5033f208b" providerId="AD" clId="Web-{C443FECD-801B-3C23-C153-C4A9F7C2A0DD}" dt="2024-02-12T14:22:33.530" v="144"/>
          <ac:spMkLst>
            <pc:docMk/>
            <pc:sldMk cId="1486067027" sldId="258"/>
            <ac:spMk id="3" creationId="{B3E8F3D5-00B6-CBEC-16DC-068AC3BFBFE7}"/>
          </ac:spMkLst>
        </pc:spChg>
        <pc:spChg chg="add del mod ord">
          <ac:chgData name="Leo Smith (2302380)" userId="S::2302380@student.uwtsd.ac.uk::e1cc3032-326f-46d8-bac8-4cf5033f208b" providerId="AD" clId="Web-{C443FECD-801B-3C23-C153-C4A9F7C2A0DD}" dt="2024-02-12T14:22:05.122" v="143"/>
          <ac:spMkLst>
            <pc:docMk/>
            <pc:sldMk cId="1486067027" sldId="258"/>
            <ac:spMk id="4" creationId="{490CD815-37C7-5604-EC72-72DAC45A4BCC}"/>
          </ac:spMkLst>
        </pc:spChg>
        <pc:spChg chg="add del mod">
          <ac:chgData name="Leo Smith (2302380)" userId="S::2302380@student.uwtsd.ac.uk::e1cc3032-326f-46d8-bac8-4cf5033f208b" providerId="AD" clId="Web-{C443FECD-801B-3C23-C153-C4A9F7C2A0DD}" dt="2024-02-12T14:33:20.686" v="189"/>
          <ac:spMkLst>
            <pc:docMk/>
            <pc:sldMk cId="1486067027" sldId="258"/>
            <ac:spMk id="7" creationId="{DE9857C6-F364-3C23-A1EF-F33706D8477D}"/>
          </ac:spMkLst>
        </pc:spChg>
        <pc:spChg chg="add del">
          <ac:chgData name="Leo Smith (2302380)" userId="S::2302380@student.uwtsd.ac.uk::e1cc3032-326f-46d8-bac8-4cf5033f208b" providerId="AD" clId="Web-{C443FECD-801B-3C23-C153-C4A9F7C2A0DD}" dt="2024-02-12T15:34:35.604" v="1674"/>
          <ac:spMkLst>
            <pc:docMk/>
            <pc:sldMk cId="1486067027" sldId="258"/>
            <ac:spMk id="8" creationId="{907EF6B7-1338-4443-8C46-6A318D952DFD}"/>
          </ac:spMkLst>
        </pc:spChg>
        <pc:spChg chg="add del">
          <ac:chgData name="Leo Smith (2302380)" userId="S::2302380@student.uwtsd.ac.uk::e1cc3032-326f-46d8-bac8-4cf5033f208b" providerId="AD" clId="Web-{C443FECD-801B-3C23-C153-C4A9F7C2A0DD}" dt="2024-02-12T15:34:35.604" v="1674"/>
          <ac:spMkLst>
            <pc:docMk/>
            <pc:sldMk cId="1486067027" sldId="258"/>
            <ac:spMk id="10" creationId="{DAAE4CDD-124C-4DCF-9584-B6033B545DD5}"/>
          </ac:spMkLst>
        </pc:spChg>
        <pc:spChg chg="add del">
          <ac:chgData name="Leo Smith (2302380)" userId="S::2302380@student.uwtsd.ac.uk::e1cc3032-326f-46d8-bac8-4cf5033f208b" providerId="AD" clId="Web-{C443FECD-801B-3C23-C153-C4A9F7C2A0DD}" dt="2024-02-12T15:34:35.604" v="1674"/>
          <ac:spMkLst>
            <pc:docMk/>
            <pc:sldMk cId="1486067027" sldId="258"/>
            <ac:spMk id="12" creationId="{081E4A58-353D-44AE-B2FC-2A74E2E400F7}"/>
          </ac:spMkLst>
        </pc:spChg>
        <pc:spChg chg="add del mod">
          <ac:chgData name="Leo Smith (2302380)" userId="S::2302380@student.uwtsd.ac.uk::e1cc3032-326f-46d8-bac8-4cf5033f208b" providerId="AD" clId="Web-{C443FECD-801B-3C23-C153-C4A9F7C2A0DD}" dt="2024-02-12T14:33:43.047" v="193"/>
          <ac:spMkLst>
            <pc:docMk/>
            <pc:sldMk cId="1486067027" sldId="258"/>
            <ac:spMk id="13" creationId="{D0D88CBC-FA19-9A6D-6B58-0F73D516420E}"/>
          </ac:spMkLst>
        </pc:spChg>
        <pc:spChg chg="add del mod">
          <ac:chgData name="Leo Smith (2302380)" userId="S::2302380@student.uwtsd.ac.uk::e1cc3032-326f-46d8-bac8-4cf5033f208b" providerId="AD" clId="Web-{C443FECD-801B-3C23-C153-C4A9F7C2A0DD}" dt="2024-02-12T14:44:31.202" v="364"/>
          <ac:spMkLst>
            <pc:docMk/>
            <pc:sldMk cId="1486067027" sldId="258"/>
            <ac:spMk id="16" creationId="{101D3949-9EE5-8D3B-67D0-769AB9AF783F}"/>
          </ac:spMkLst>
        </pc:spChg>
        <pc:spChg chg="add">
          <ac:chgData name="Leo Smith (2302380)" userId="S::2302380@student.uwtsd.ac.uk::e1cc3032-326f-46d8-bac8-4cf5033f208b" providerId="AD" clId="Web-{C443FECD-801B-3C23-C153-C4A9F7C2A0DD}" dt="2024-02-12T15:34:35.604" v="1674"/>
          <ac:spMkLst>
            <pc:docMk/>
            <pc:sldMk cId="1486067027" sldId="258"/>
            <ac:spMk id="22" creationId="{545D489D-16E1-484D-867B-144368D74B83}"/>
          </ac:spMkLst>
        </pc:spChg>
        <pc:spChg chg="add">
          <ac:chgData name="Leo Smith (2302380)" userId="S::2302380@student.uwtsd.ac.uk::e1cc3032-326f-46d8-bac8-4cf5033f208b" providerId="AD" clId="Web-{C443FECD-801B-3C23-C153-C4A9F7C2A0DD}" dt="2024-02-12T15:34:35.604" v="1674"/>
          <ac:spMkLst>
            <pc:docMk/>
            <pc:sldMk cId="1486067027" sldId="258"/>
            <ac:spMk id="24" creationId="{49A496F5-B01E-4BF8-9D1E-C4E53B6F9652}"/>
          </ac:spMkLst>
        </pc:spChg>
        <pc:spChg chg="add">
          <ac:chgData name="Leo Smith (2302380)" userId="S::2302380@student.uwtsd.ac.uk::e1cc3032-326f-46d8-bac8-4cf5033f208b" providerId="AD" clId="Web-{C443FECD-801B-3C23-C153-C4A9F7C2A0DD}" dt="2024-02-12T15:34:35.604" v="1674"/>
          <ac:spMkLst>
            <pc:docMk/>
            <pc:sldMk cId="1486067027" sldId="258"/>
            <ac:spMk id="26" creationId="{6E895C8D-1379-40B8-8B1B-B6F5AEAF0A6C}"/>
          </ac:spMkLst>
        </pc:spChg>
        <pc:graphicFrameChg chg="add del mod ord modGraphic">
          <ac:chgData name="Leo Smith (2302380)" userId="S::2302380@student.uwtsd.ac.uk::e1cc3032-326f-46d8-bac8-4cf5033f208b" providerId="AD" clId="Web-{C443FECD-801B-3C23-C153-C4A9F7C2A0DD}" dt="2024-02-12T14:33:09.482" v="188"/>
          <ac:graphicFrameMkLst>
            <pc:docMk/>
            <pc:sldMk cId="1486067027" sldId="258"/>
            <ac:graphicFrameMk id="5" creationId="{78B781ED-02A9-7AD2-C855-498FF403998D}"/>
          </ac:graphicFrameMkLst>
        </pc:graphicFrameChg>
        <pc:graphicFrameChg chg="add del mod ord modGraphic">
          <ac:chgData name="Leo Smith (2302380)" userId="S::2302380@student.uwtsd.ac.uk::e1cc3032-326f-46d8-bac8-4cf5033f208b" providerId="AD" clId="Web-{C443FECD-801B-3C23-C153-C4A9F7C2A0DD}" dt="2024-02-12T14:33:29.280" v="192"/>
          <ac:graphicFrameMkLst>
            <pc:docMk/>
            <pc:sldMk cId="1486067027" sldId="258"/>
            <ac:graphicFrameMk id="9" creationId="{790CFC8A-61BC-2A74-ACCD-23504CDFDF42}"/>
          </ac:graphicFrameMkLst>
        </pc:graphicFrameChg>
        <pc:graphicFrameChg chg="add del mod ord modGraphic">
          <ac:chgData name="Leo Smith (2302380)" userId="S::2302380@student.uwtsd.ac.uk::e1cc3032-326f-46d8-bac8-4cf5033f208b" providerId="AD" clId="Web-{C443FECD-801B-3C23-C153-C4A9F7C2A0DD}" dt="2024-02-12T14:35:29.554" v="198"/>
          <ac:graphicFrameMkLst>
            <pc:docMk/>
            <pc:sldMk cId="1486067027" sldId="258"/>
            <ac:graphicFrameMk id="14" creationId="{1EA5B2DF-8777-8A56-B140-756B3D1303F6}"/>
          </ac:graphicFrameMkLst>
        </pc:graphicFrameChg>
        <pc:graphicFrameChg chg="add mod ord modGraphic">
          <ac:chgData name="Leo Smith (2302380)" userId="S::2302380@student.uwtsd.ac.uk::e1cc3032-326f-46d8-bac8-4cf5033f208b" providerId="AD" clId="Web-{C443FECD-801B-3C23-C153-C4A9F7C2A0DD}" dt="2024-02-12T15:34:35.604" v="1674"/>
          <ac:graphicFrameMkLst>
            <pc:docMk/>
            <pc:sldMk cId="1486067027" sldId="258"/>
            <ac:graphicFrameMk id="17" creationId="{5FDA2BB2-CA1B-9DDF-C5DA-1F19CD3A9E7E}"/>
          </ac:graphicFrameMkLst>
        </pc:graphicFrameChg>
      </pc:sldChg>
      <pc:sldChg chg="modSp">
        <pc:chgData name="Leo Smith (2302380)" userId="S::2302380@student.uwtsd.ac.uk::e1cc3032-326f-46d8-bac8-4cf5033f208b" providerId="AD" clId="Web-{C443FECD-801B-3C23-C153-C4A9F7C2A0DD}" dt="2024-02-12T14:19:48.456" v="124" actId="20577"/>
        <pc:sldMkLst>
          <pc:docMk/>
          <pc:sldMk cId="4077992265" sldId="259"/>
        </pc:sldMkLst>
        <pc:spChg chg="mod">
          <ac:chgData name="Leo Smith (2302380)" userId="S::2302380@student.uwtsd.ac.uk::e1cc3032-326f-46d8-bac8-4cf5033f208b" providerId="AD" clId="Web-{C443FECD-801B-3C23-C153-C4A9F7C2A0DD}" dt="2024-02-12T14:19:48.456" v="124" actId="20577"/>
          <ac:spMkLst>
            <pc:docMk/>
            <pc:sldMk cId="4077992265" sldId="259"/>
            <ac:spMk id="3" creationId="{0D2DE2AC-A2BC-0569-2EE3-26C2AF267DC5}"/>
          </ac:spMkLst>
        </pc:spChg>
      </pc:sldChg>
      <pc:sldChg chg="addSp delSp modSp mod setBg">
        <pc:chgData name="Leo Smith (2302380)" userId="S::2302380@student.uwtsd.ac.uk::e1cc3032-326f-46d8-bac8-4cf5033f208b" providerId="AD" clId="Web-{C443FECD-801B-3C23-C153-C4A9F7C2A0DD}" dt="2024-02-12T15:35:00.809" v="1679" actId="14100"/>
        <pc:sldMkLst>
          <pc:docMk/>
          <pc:sldMk cId="2964302826" sldId="260"/>
        </pc:sldMkLst>
        <pc:spChg chg="mod">
          <ac:chgData name="Leo Smith (2302380)" userId="S::2302380@student.uwtsd.ac.uk::e1cc3032-326f-46d8-bac8-4cf5033f208b" providerId="AD" clId="Web-{C443FECD-801B-3C23-C153-C4A9F7C2A0DD}" dt="2024-02-12T15:34:51.621" v="1677"/>
          <ac:spMkLst>
            <pc:docMk/>
            <pc:sldMk cId="2964302826" sldId="260"/>
            <ac:spMk id="2" creationId="{C91D3597-B767-C7D3-642C-A403D46CCB56}"/>
          </ac:spMkLst>
        </pc:spChg>
        <pc:spChg chg="mod">
          <ac:chgData name="Leo Smith (2302380)" userId="S::2302380@student.uwtsd.ac.uk::e1cc3032-326f-46d8-bac8-4cf5033f208b" providerId="AD" clId="Web-{C443FECD-801B-3C23-C153-C4A9F7C2A0DD}" dt="2024-02-12T15:34:51.621" v="1677"/>
          <ac:spMkLst>
            <pc:docMk/>
            <pc:sldMk cId="2964302826" sldId="260"/>
            <ac:spMk id="4" creationId="{A4E6B839-6FE0-1574-CA0B-0A369D1F6DB6}"/>
          </ac:spMkLst>
        </pc:spChg>
        <pc:spChg chg="mod">
          <ac:chgData name="Leo Smith (2302380)" userId="S::2302380@student.uwtsd.ac.uk::e1cc3032-326f-46d8-bac8-4cf5033f208b" providerId="AD" clId="Web-{C443FECD-801B-3C23-C153-C4A9F7C2A0DD}" dt="2024-02-12T15:34:51.621" v="1677"/>
          <ac:spMkLst>
            <pc:docMk/>
            <pc:sldMk cId="2964302826" sldId="260"/>
            <ac:spMk id="5" creationId="{29B5732D-81CF-BFAC-BE65-98C0B087C66D}"/>
          </ac:spMkLst>
        </pc:spChg>
        <pc:spChg chg="mod">
          <ac:chgData name="Leo Smith (2302380)" userId="S::2302380@student.uwtsd.ac.uk::e1cc3032-326f-46d8-bac8-4cf5033f208b" providerId="AD" clId="Web-{C443FECD-801B-3C23-C153-C4A9F7C2A0DD}" dt="2024-02-12T15:34:51.621" v="1677"/>
          <ac:spMkLst>
            <pc:docMk/>
            <pc:sldMk cId="2964302826" sldId="260"/>
            <ac:spMk id="6" creationId="{944A62AE-0D2D-46AC-E0DE-33BE2D6AB584}"/>
          </ac:spMkLst>
        </pc:spChg>
        <pc:spChg chg="mod">
          <ac:chgData name="Leo Smith (2302380)" userId="S::2302380@student.uwtsd.ac.uk::e1cc3032-326f-46d8-bac8-4cf5033f208b" providerId="AD" clId="Web-{C443FECD-801B-3C23-C153-C4A9F7C2A0DD}" dt="2024-02-12T15:34:51.621" v="1677"/>
          <ac:spMkLst>
            <pc:docMk/>
            <pc:sldMk cId="2964302826" sldId="260"/>
            <ac:spMk id="7" creationId="{D512BC7F-F267-3986-54C0-086AB2F9C843}"/>
          </ac:spMkLst>
        </pc:spChg>
        <pc:spChg chg="mod">
          <ac:chgData name="Leo Smith (2302380)" userId="S::2302380@student.uwtsd.ac.uk::e1cc3032-326f-46d8-bac8-4cf5033f208b" providerId="AD" clId="Web-{C443FECD-801B-3C23-C153-C4A9F7C2A0DD}" dt="2024-02-12T15:34:51.621" v="1677"/>
          <ac:spMkLst>
            <pc:docMk/>
            <pc:sldMk cId="2964302826" sldId="260"/>
            <ac:spMk id="8" creationId="{505EA409-2669-C483-770D-A31F5AF85032}"/>
          </ac:spMkLst>
        </pc:spChg>
        <pc:spChg chg="mod">
          <ac:chgData name="Leo Smith (2302380)" userId="S::2302380@student.uwtsd.ac.uk::e1cc3032-326f-46d8-bac8-4cf5033f208b" providerId="AD" clId="Web-{C443FECD-801B-3C23-C153-C4A9F7C2A0DD}" dt="2024-02-12T15:34:51.621" v="1677"/>
          <ac:spMkLst>
            <pc:docMk/>
            <pc:sldMk cId="2964302826" sldId="260"/>
            <ac:spMk id="10" creationId="{52196044-C5B1-0DBC-8074-83A7250EF7FD}"/>
          </ac:spMkLst>
        </pc:spChg>
        <pc:spChg chg="add del">
          <ac:chgData name="Leo Smith (2302380)" userId="S::2302380@student.uwtsd.ac.uk::e1cc3032-326f-46d8-bac8-4cf5033f208b" providerId="AD" clId="Web-{C443FECD-801B-3C23-C153-C4A9F7C2A0DD}" dt="2024-02-12T15:34:51.605" v="1676"/>
          <ac:spMkLst>
            <pc:docMk/>
            <pc:sldMk cId="2964302826" sldId="260"/>
            <ac:spMk id="15" creationId="{53B021B3-DE93-4AB7-8A18-CF5F1CED88B8}"/>
          </ac:spMkLst>
        </pc:spChg>
        <pc:spChg chg="add del">
          <ac:chgData name="Leo Smith (2302380)" userId="S::2302380@student.uwtsd.ac.uk::e1cc3032-326f-46d8-bac8-4cf5033f208b" providerId="AD" clId="Web-{C443FECD-801B-3C23-C153-C4A9F7C2A0DD}" dt="2024-02-12T15:34:51.605" v="1676"/>
          <ac:spMkLst>
            <pc:docMk/>
            <pc:sldMk cId="2964302826" sldId="260"/>
            <ac:spMk id="17" creationId="{52D502E5-F6B4-4D58-B4AE-FC466FF15EE8}"/>
          </ac:spMkLst>
        </pc:spChg>
        <pc:spChg chg="add del">
          <ac:chgData name="Leo Smith (2302380)" userId="S::2302380@student.uwtsd.ac.uk::e1cc3032-326f-46d8-bac8-4cf5033f208b" providerId="AD" clId="Web-{C443FECD-801B-3C23-C153-C4A9F7C2A0DD}" dt="2024-02-12T15:34:51.605" v="1676"/>
          <ac:spMkLst>
            <pc:docMk/>
            <pc:sldMk cId="2964302826" sldId="260"/>
            <ac:spMk id="19" creationId="{9DECDBF4-02B6-4BB4-B65B-B8107AD6A9E8}"/>
          </ac:spMkLst>
        </pc:spChg>
        <pc:spChg chg="add">
          <ac:chgData name="Leo Smith (2302380)" userId="S::2302380@student.uwtsd.ac.uk::e1cc3032-326f-46d8-bac8-4cf5033f208b" providerId="AD" clId="Web-{C443FECD-801B-3C23-C153-C4A9F7C2A0DD}" dt="2024-02-12T15:34:51.621" v="1677"/>
          <ac:spMkLst>
            <pc:docMk/>
            <pc:sldMk cId="2964302826" sldId="260"/>
            <ac:spMk id="21" creationId="{7DA1F35B-C8F7-4A5A-9339-7DA4D785B300}"/>
          </ac:spMkLst>
        </pc:spChg>
        <pc:spChg chg="add">
          <ac:chgData name="Leo Smith (2302380)" userId="S::2302380@student.uwtsd.ac.uk::e1cc3032-326f-46d8-bac8-4cf5033f208b" providerId="AD" clId="Web-{C443FECD-801B-3C23-C153-C4A9F7C2A0DD}" dt="2024-02-12T15:34:51.621" v="1677"/>
          <ac:spMkLst>
            <pc:docMk/>
            <pc:sldMk cId="2964302826" sldId="260"/>
            <ac:spMk id="22" creationId="{B2D4AD41-40DA-4A81-92F5-B6E3BA1ED82A}"/>
          </ac:spMkLst>
        </pc:spChg>
        <pc:picChg chg="mod">
          <ac:chgData name="Leo Smith (2302380)" userId="S::2302380@student.uwtsd.ac.uk::e1cc3032-326f-46d8-bac8-4cf5033f208b" providerId="AD" clId="Web-{C443FECD-801B-3C23-C153-C4A9F7C2A0DD}" dt="2024-02-12T15:35:00.809" v="1679" actId="14100"/>
          <ac:picMkLst>
            <pc:docMk/>
            <pc:sldMk cId="2964302826" sldId="260"/>
            <ac:picMk id="3" creationId="{7D86ED46-1209-0410-1F89-4717C027E164}"/>
          </ac:picMkLst>
        </pc:picChg>
      </pc:sldChg>
      <pc:sldChg chg="addSp delSp modSp mod setBg">
        <pc:chgData name="Leo Smith (2302380)" userId="S::2302380@student.uwtsd.ac.uk::e1cc3032-326f-46d8-bac8-4cf5033f208b" providerId="AD" clId="Web-{C443FECD-801B-3C23-C153-C4A9F7C2A0DD}" dt="2024-02-12T15:34:00.195" v="1672"/>
        <pc:sldMkLst>
          <pc:docMk/>
          <pc:sldMk cId="2109597993" sldId="261"/>
        </pc:sldMkLst>
        <pc:spChg chg="mod">
          <ac:chgData name="Leo Smith (2302380)" userId="S::2302380@student.uwtsd.ac.uk::e1cc3032-326f-46d8-bac8-4cf5033f208b" providerId="AD" clId="Web-{C443FECD-801B-3C23-C153-C4A9F7C2A0DD}" dt="2024-02-12T15:34:00.195" v="1672"/>
          <ac:spMkLst>
            <pc:docMk/>
            <pc:sldMk cId="2109597993" sldId="261"/>
            <ac:spMk id="2" creationId="{AB78F6EF-8BA4-0339-A13D-49B506E3667D}"/>
          </ac:spMkLst>
        </pc:spChg>
        <pc:spChg chg="mod">
          <ac:chgData name="Leo Smith (2302380)" userId="S::2302380@student.uwtsd.ac.uk::e1cc3032-326f-46d8-bac8-4cf5033f208b" providerId="AD" clId="Web-{C443FECD-801B-3C23-C153-C4A9F7C2A0DD}" dt="2024-02-12T15:34:00.195" v="1672"/>
          <ac:spMkLst>
            <pc:docMk/>
            <pc:sldMk cId="2109597993" sldId="261"/>
            <ac:spMk id="3" creationId="{CC036F55-80BE-AA8F-BC15-792DED462C02}"/>
          </ac:spMkLst>
        </pc:spChg>
        <pc:spChg chg="add del">
          <ac:chgData name="Leo Smith (2302380)" userId="S::2302380@student.uwtsd.ac.uk::e1cc3032-326f-46d8-bac8-4cf5033f208b" providerId="AD" clId="Web-{C443FECD-801B-3C23-C153-C4A9F7C2A0DD}" dt="2024-02-12T15:34:00.195" v="1672"/>
          <ac:spMkLst>
            <pc:docMk/>
            <pc:sldMk cId="2109597993" sldId="261"/>
            <ac:spMk id="8" creationId="{081EA652-8C6A-4E69-BEB9-170809474553}"/>
          </ac:spMkLst>
        </pc:spChg>
        <pc:spChg chg="add del">
          <ac:chgData name="Leo Smith (2302380)" userId="S::2302380@student.uwtsd.ac.uk::e1cc3032-326f-46d8-bac8-4cf5033f208b" providerId="AD" clId="Web-{C443FECD-801B-3C23-C153-C4A9F7C2A0DD}" dt="2024-02-12T15:34:00.195" v="1672"/>
          <ac:spMkLst>
            <pc:docMk/>
            <pc:sldMk cId="2109597993" sldId="261"/>
            <ac:spMk id="10" creationId="{5298780A-33B9-4EA2-8F67-DE68AD62841B}"/>
          </ac:spMkLst>
        </pc:spChg>
        <pc:spChg chg="add del">
          <ac:chgData name="Leo Smith (2302380)" userId="S::2302380@student.uwtsd.ac.uk::e1cc3032-326f-46d8-bac8-4cf5033f208b" providerId="AD" clId="Web-{C443FECD-801B-3C23-C153-C4A9F7C2A0DD}" dt="2024-02-12T15:34:00.195" v="1672"/>
          <ac:spMkLst>
            <pc:docMk/>
            <pc:sldMk cId="2109597993" sldId="261"/>
            <ac:spMk id="12" creationId="{7F488E8B-4E1E-4402-8935-D4E6C02615C7}"/>
          </ac:spMkLst>
        </pc:spChg>
        <pc:spChg chg="add">
          <ac:chgData name="Leo Smith (2302380)" userId="S::2302380@student.uwtsd.ac.uk::e1cc3032-326f-46d8-bac8-4cf5033f208b" providerId="AD" clId="Web-{C443FECD-801B-3C23-C153-C4A9F7C2A0DD}" dt="2024-02-12T15:34:00.195" v="1672"/>
          <ac:spMkLst>
            <pc:docMk/>
            <pc:sldMk cId="2109597993" sldId="261"/>
            <ac:spMk id="19" creationId="{C2554CA6-288E-4202-BC52-2E5A8F0C0AED}"/>
          </ac:spMkLst>
        </pc:spChg>
        <pc:spChg chg="add">
          <ac:chgData name="Leo Smith (2302380)" userId="S::2302380@student.uwtsd.ac.uk::e1cc3032-326f-46d8-bac8-4cf5033f208b" providerId="AD" clId="Web-{C443FECD-801B-3C23-C153-C4A9F7C2A0DD}" dt="2024-02-12T15:34:00.195" v="1672"/>
          <ac:spMkLst>
            <pc:docMk/>
            <pc:sldMk cId="2109597993" sldId="261"/>
            <ac:spMk id="21" creationId="{B10BB131-AC8E-4A8E-A5D1-36260F720C3B}"/>
          </ac:spMkLst>
        </pc:spChg>
        <pc:spChg chg="add">
          <ac:chgData name="Leo Smith (2302380)" userId="S::2302380@student.uwtsd.ac.uk::e1cc3032-326f-46d8-bac8-4cf5033f208b" providerId="AD" clId="Web-{C443FECD-801B-3C23-C153-C4A9F7C2A0DD}" dt="2024-02-12T15:34:00.195" v="1672"/>
          <ac:spMkLst>
            <pc:docMk/>
            <pc:sldMk cId="2109597993" sldId="261"/>
            <ac:spMk id="23" creationId="{5B7778FC-632E-4DCA-A7CB-0D7731CCF970}"/>
          </ac:spMkLst>
        </pc:spChg>
        <pc:spChg chg="add">
          <ac:chgData name="Leo Smith (2302380)" userId="S::2302380@student.uwtsd.ac.uk::e1cc3032-326f-46d8-bac8-4cf5033f208b" providerId="AD" clId="Web-{C443FECD-801B-3C23-C153-C4A9F7C2A0DD}" dt="2024-02-12T15:34:00.195" v="1672"/>
          <ac:spMkLst>
            <pc:docMk/>
            <pc:sldMk cId="2109597993" sldId="261"/>
            <ac:spMk id="25" creationId="{FA23A907-97FB-4A8F-880A-DD77401C4296}"/>
          </ac:spMkLst>
        </pc:spChg>
        <pc:cxnChg chg="add del">
          <ac:chgData name="Leo Smith (2302380)" userId="S::2302380@student.uwtsd.ac.uk::e1cc3032-326f-46d8-bac8-4cf5033f208b" providerId="AD" clId="Web-{C443FECD-801B-3C23-C153-C4A9F7C2A0DD}" dt="2024-02-12T15:34:00.195" v="1672"/>
          <ac:cxnSpMkLst>
            <pc:docMk/>
            <pc:sldMk cId="2109597993" sldId="261"/>
            <ac:cxnSpMk id="14" creationId="{23AAC9B5-8015-485C-ACF9-A750390E9A56}"/>
          </ac:cxnSpMkLst>
        </pc:cxnChg>
      </pc:sldChg>
      <pc:sldChg chg="modSp">
        <pc:chgData name="Leo Smith (2302380)" userId="S::2302380@student.uwtsd.ac.uk::e1cc3032-326f-46d8-bac8-4cf5033f208b" providerId="AD" clId="Web-{C443FECD-801B-3C23-C153-C4A9F7C2A0DD}" dt="2024-02-12T15:32:42.065" v="1668" actId="20577"/>
        <pc:sldMkLst>
          <pc:docMk/>
          <pc:sldMk cId="341554779" sldId="262"/>
        </pc:sldMkLst>
        <pc:spChg chg="mod">
          <ac:chgData name="Leo Smith (2302380)" userId="S::2302380@student.uwtsd.ac.uk::e1cc3032-326f-46d8-bac8-4cf5033f208b" providerId="AD" clId="Web-{C443FECD-801B-3C23-C153-C4A9F7C2A0DD}" dt="2024-02-12T15:32:42.065" v="1668" actId="20577"/>
          <ac:spMkLst>
            <pc:docMk/>
            <pc:sldMk cId="341554779" sldId="262"/>
            <ac:spMk id="3" creationId="{544E0F68-4750-3707-FF82-423CAB59CF93}"/>
          </ac:spMkLst>
        </pc:spChg>
      </pc:sldChg>
      <pc:sldChg chg="addSp modSp new mod setBg">
        <pc:chgData name="Leo Smith (2302380)" userId="S::2302380@student.uwtsd.ac.uk::e1cc3032-326f-46d8-bac8-4cf5033f208b" providerId="AD" clId="Web-{C443FECD-801B-3C23-C153-C4A9F7C2A0DD}" dt="2024-02-12T15:33:43.194" v="1671"/>
        <pc:sldMkLst>
          <pc:docMk/>
          <pc:sldMk cId="1029667002" sldId="263"/>
        </pc:sldMkLst>
        <pc:spChg chg="mod">
          <ac:chgData name="Leo Smith (2302380)" userId="S::2302380@student.uwtsd.ac.uk::e1cc3032-326f-46d8-bac8-4cf5033f208b" providerId="AD" clId="Web-{C443FECD-801B-3C23-C153-C4A9F7C2A0DD}" dt="2024-02-12T15:33:43.194" v="1671"/>
          <ac:spMkLst>
            <pc:docMk/>
            <pc:sldMk cId="1029667002" sldId="263"/>
            <ac:spMk id="2" creationId="{D1AF216E-274F-AC1E-41D9-13E96046F2BA}"/>
          </ac:spMkLst>
        </pc:spChg>
        <pc:spChg chg="mod">
          <ac:chgData name="Leo Smith (2302380)" userId="S::2302380@student.uwtsd.ac.uk::e1cc3032-326f-46d8-bac8-4cf5033f208b" providerId="AD" clId="Web-{C443FECD-801B-3C23-C153-C4A9F7C2A0DD}" dt="2024-02-12T15:33:43.194" v="1671"/>
          <ac:spMkLst>
            <pc:docMk/>
            <pc:sldMk cId="1029667002" sldId="263"/>
            <ac:spMk id="3" creationId="{C5110FE5-B9ED-ACB1-9094-2CE0347126D8}"/>
          </ac:spMkLst>
        </pc:spChg>
        <pc:spChg chg="add">
          <ac:chgData name="Leo Smith (2302380)" userId="S::2302380@student.uwtsd.ac.uk::e1cc3032-326f-46d8-bac8-4cf5033f208b" providerId="AD" clId="Web-{C443FECD-801B-3C23-C153-C4A9F7C2A0DD}" dt="2024-02-12T15:33:43.194" v="1671"/>
          <ac:spMkLst>
            <pc:docMk/>
            <pc:sldMk cId="1029667002" sldId="263"/>
            <ac:spMk id="8" creationId="{1709F1D5-B0F1-4714-A239-E5B61C161915}"/>
          </ac:spMkLst>
        </pc:spChg>
        <pc:spChg chg="add">
          <ac:chgData name="Leo Smith (2302380)" userId="S::2302380@student.uwtsd.ac.uk::e1cc3032-326f-46d8-bac8-4cf5033f208b" providerId="AD" clId="Web-{C443FECD-801B-3C23-C153-C4A9F7C2A0DD}" dt="2024-02-12T15:33:43.194" v="1671"/>
          <ac:spMkLst>
            <pc:docMk/>
            <pc:sldMk cId="1029667002" sldId="263"/>
            <ac:spMk id="10" creationId="{228FB460-D3FF-4440-A020-05982A09E517}"/>
          </ac:spMkLst>
        </pc:spChg>
        <pc:spChg chg="add">
          <ac:chgData name="Leo Smith (2302380)" userId="S::2302380@student.uwtsd.ac.uk::e1cc3032-326f-46d8-bac8-4cf5033f208b" providerId="AD" clId="Web-{C443FECD-801B-3C23-C153-C4A9F7C2A0DD}" dt="2024-02-12T15:33:43.194" v="1671"/>
          <ac:spMkLst>
            <pc:docMk/>
            <pc:sldMk cId="1029667002" sldId="263"/>
            <ac:spMk id="12" creationId="{14847E93-7DC1-4D4B-8829-B19AA7137C50}"/>
          </ac:spMkLst>
        </pc:spChg>
        <pc:spChg chg="add">
          <ac:chgData name="Leo Smith (2302380)" userId="S::2302380@student.uwtsd.ac.uk::e1cc3032-326f-46d8-bac8-4cf5033f208b" providerId="AD" clId="Web-{C443FECD-801B-3C23-C153-C4A9F7C2A0DD}" dt="2024-02-12T15:33:43.194" v="1671"/>
          <ac:spMkLst>
            <pc:docMk/>
            <pc:sldMk cId="1029667002" sldId="263"/>
            <ac:spMk id="14" creationId="{5566D6E1-03A1-4D73-A4E0-35D74D568A04}"/>
          </ac:spMkLst>
        </pc:spChg>
        <pc:spChg chg="add">
          <ac:chgData name="Leo Smith (2302380)" userId="S::2302380@student.uwtsd.ac.uk::e1cc3032-326f-46d8-bac8-4cf5033f208b" providerId="AD" clId="Web-{C443FECD-801B-3C23-C153-C4A9F7C2A0DD}" dt="2024-02-12T15:33:43.194" v="1671"/>
          <ac:spMkLst>
            <pc:docMk/>
            <pc:sldMk cId="1029667002" sldId="263"/>
            <ac:spMk id="16" creationId="{9F835A99-04AC-494A-A572-AFE8413CC938}"/>
          </ac:spMkLst>
        </pc:spChg>
        <pc:spChg chg="add">
          <ac:chgData name="Leo Smith (2302380)" userId="S::2302380@student.uwtsd.ac.uk::e1cc3032-326f-46d8-bac8-4cf5033f208b" providerId="AD" clId="Web-{C443FECD-801B-3C23-C153-C4A9F7C2A0DD}" dt="2024-02-12T15:33:43.194" v="1671"/>
          <ac:spMkLst>
            <pc:docMk/>
            <pc:sldMk cId="1029667002" sldId="263"/>
            <ac:spMk id="18" creationId="{7B786209-1B0B-4CA9-9BDD-F7327066A84D}"/>
          </ac:spMkLst>
        </pc:spChg>
        <pc:spChg chg="add">
          <ac:chgData name="Leo Smith (2302380)" userId="S::2302380@student.uwtsd.ac.uk::e1cc3032-326f-46d8-bac8-4cf5033f208b" providerId="AD" clId="Web-{C443FECD-801B-3C23-C153-C4A9F7C2A0DD}" dt="2024-02-12T15:33:43.194" v="1671"/>
          <ac:spMkLst>
            <pc:docMk/>
            <pc:sldMk cId="1029667002" sldId="263"/>
            <ac:spMk id="20" creationId="{2D2964BB-484D-45AE-AD66-D407D0629652}"/>
          </ac:spMkLst>
        </pc:spChg>
        <pc:spChg chg="add">
          <ac:chgData name="Leo Smith (2302380)" userId="S::2302380@student.uwtsd.ac.uk::e1cc3032-326f-46d8-bac8-4cf5033f208b" providerId="AD" clId="Web-{C443FECD-801B-3C23-C153-C4A9F7C2A0DD}" dt="2024-02-12T15:33:43.194" v="1671"/>
          <ac:spMkLst>
            <pc:docMk/>
            <pc:sldMk cId="1029667002" sldId="263"/>
            <ac:spMk id="22" creationId="{6691AC69-A76E-4DAB-B565-468B6B87ACF3}"/>
          </ac:spMkLst>
        </pc:spChg>
      </pc:sldChg>
      <pc:sldChg chg="addSp modSp new mod setBg">
        <pc:chgData name="Leo Smith (2302380)" userId="S::2302380@student.uwtsd.ac.uk::e1cc3032-326f-46d8-bac8-4cf5033f208b" providerId="AD" clId="Web-{C443FECD-801B-3C23-C153-C4A9F7C2A0DD}" dt="2024-02-12T15:33:34.787" v="1670"/>
        <pc:sldMkLst>
          <pc:docMk/>
          <pc:sldMk cId="3385064832" sldId="264"/>
        </pc:sldMkLst>
        <pc:spChg chg="mod">
          <ac:chgData name="Leo Smith (2302380)" userId="S::2302380@student.uwtsd.ac.uk::e1cc3032-326f-46d8-bac8-4cf5033f208b" providerId="AD" clId="Web-{C443FECD-801B-3C23-C153-C4A9F7C2A0DD}" dt="2024-02-12T15:33:34.787" v="1670"/>
          <ac:spMkLst>
            <pc:docMk/>
            <pc:sldMk cId="3385064832" sldId="264"/>
            <ac:spMk id="2" creationId="{E878415A-EDA8-2DE5-98AD-81D930B7852B}"/>
          </ac:spMkLst>
        </pc:spChg>
        <pc:spChg chg="mod">
          <ac:chgData name="Leo Smith (2302380)" userId="S::2302380@student.uwtsd.ac.uk::e1cc3032-326f-46d8-bac8-4cf5033f208b" providerId="AD" clId="Web-{C443FECD-801B-3C23-C153-C4A9F7C2A0DD}" dt="2024-02-12T15:33:34.787" v="1670"/>
          <ac:spMkLst>
            <pc:docMk/>
            <pc:sldMk cId="3385064832" sldId="264"/>
            <ac:spMk id="3" creationId="{C9BF15E7-AE6B-DC7A-3563-034E121490A7}"/>
          </ac:spMkLst>
        </pc:spChg>
        <pc:spChg chg="add">
          <ac:chgData name="Leo Smith (2302380)" userId="S::2302380@student.uwtsd.ac.uk::e1cc3032-326f-46d8-bac8-4cf5033f208b" providerId="AD" clId="Web-{C443FECD-801B-3C23-C153-C4A9F7C2A0DD}" dt="2024-02-12T15:33:34.787" v="1670"/>
          <ac:spMkLst>
            <pc:docMk/>
            <pc:sldMk cId="3385064832" sldId="264"/>
            <ac:spMk id="8" creationId="{C2554CA6-288E-4202-BC52-2E5A8F0C0AED}"/>
          </ac:spMkLst>
        </pc:spChg>
        <pc:spChg chg="add">
          <ac:chgData name="Leo Smith (2302380)" userId="S::2302380@student.uwtsd.ac.uk::e1cc3032-326f-46d8-bac8-4cf5033f208b" providerId="AD" clId="Web-{C443FECD-801B-3C23-C153-C4A9F7C2A0DD}" dt="2024-02-12T15:33:34.787" v="1670"/>
          <ac:spMkLst>
            <pc:docMk/>
            <pc:sldMk cId="3385064832" sldId="264"/>
            <ac:spMk id="10" creationId="{B10BB131-AC8E-4A8E-A5D1-36260F720C3B}"/>
          </ac:spMkLst>
        </pc:spChg>
        <pc:spChg chg="add">
          <ac:chgData name="Leo Smith (2302380)" userId="S::2302380@student.uwtsd.ac.uk::e1cc3032-326f-46d8-bac8-4cf5033f208b" providerId="AD" clId="Web-{C443FECD-801B-3C23-C153-C4A9F7C2A0DD}" dt="2024-02-12T15:33:34.787" v="1670"/>
          <ac:spMkLst>
            <pc:docMk/>
            <pc:sldMk cId="3385064832" sldId="264"/>
            <ac:spMk id="12" creationId="{5B7778FC-632E-4DCA-A7CB-0D7731CCF970}"/>
          </ac:spMkLst>
        </pc:spChg>
        <pc:spChg chg="add">
          <ac:chgData name="Leo Smith (2302380)" userId="S::2302380@student.uwtsd.ac.uk::e1cc3032-326f-46d8-bac8-4cf5033f208b" providerId="AD" clId="Web-{C443FECD-801B-3C23-C153-C4A9F7C2A0DD}" dt="2024-02-12T15:33:34.787" v="1670"/>
          <ac:spMkLst>
            <pc:docMk/>
            <pc:sldMk cId="3385064832" sldId="264"/>
            <ac:spMk id="14" creationId="{FA23A907-97FB-4A8F-880A-DD77401C4296}"/>
          </ac:spMkLst>
        </pc:spChg>
      </pc:sldChg>
      <pc:sldChg chg="addSp modSp new mod setBg">
        <pc:chgData name="Leo Smith (2302380)" userId="S::2302380@student.uwtsd.ac.uk::e1cc3032-326f-46d8-bac8-4cf5033f208b" providerId="AD" clId="Web-{C443FECD-801B-3C23-C153-C4A9F7C2A0DD}" dt="2024-02-12T15:34:21.650" v="1673"/>
        <pc:sldMkLst>
          <pc:docMk/>
          <pc:sldMk cId="245200559" sldId="265"/>
        </pc:sldMkLst>
        <pc:spChg chg="mod">
          <ac:chgData name="Leo Smith (2302380)" userId="S::2302380@student.uwtsd.ac.uk::e1cc3032-326f-46d8-bac8-4cf5033f208b" providerId="AD" clId="Web-{C443FECD-801B-3C23-C153-C4A9F7C2A0DD}" dt="2024-02-12T15:34:21.650" v="1673"/>
          <ac:spMkLst>
            <pc:docMk/>
            <pc:sldMk cId="245200559" sldId="265"/>
            <ac:spMk id="2" creationId="{20E8C6BC-5A89-6A4E-0CF6-5940F6BF1848}"/>
          </ac:spMkLst>
        </pc:spChg>
        <pc:spChg chg="mod">
          <ac:chgData name="Leo Smith (2302380)" userId="S::2302380@student.uwtsd.ac.uk::e1cc3032-326f-46d8-bac8-4cf5033f208b" providerId="AD" clId="Web-{C443FECD-801B-3C23-C153-C4A9F7C2A0DD}" dt="2024-02-12T15:34:21.650" v="1673"/>
          <ac:spMkLst>
            <pc:docMk/>
            <pc:sldMk cId="245200559" sldId="265"/>
            <ac:spMk id="3" creationId="{DFE9D744-9A55-219D-E15B-8B044A8B64C7}"/>
          </ac:spMkLst>
        </pc:spChg>
        <pc:spChg chg="add">
          <ac:chgData name="Leo Smith (2302380)" userId="S::2302380@student.uwtsd.ac.uk::e1cc3032-326f-46d8-bac8-4cf5033f208b" providerId="AD" clId="Web-{C443FECD-801B-3C23-C153-C4A9F7C2A0DD}" dt="2024-02-12T15:34:21.650" v="1673"/>
          <ac:spMkLst>
            <pc:docMk/>
            <pc:sldMk cId="245200559" sldId="265"/>
            <ac:spMk id="8" creationId="{1709F1D5-B0F1-4714-A239-E5B61C161915}"/>
          </ac:spMkLst>
        </pc:spChg>
        <pc:spChg chg="add">
          <ac:chgData name="Leo Smith (2302380)" userId="S::2302380@student.uwtsd.ac.uk::e1cc3032-326f-46d8-bac8-4cf5033f208b" providerId="AD" clId="Web-{C443FECD-801B-3C23-C153-C4A9F7C2A0DD}" dt="2024-02-12T15:34:21.650" v="1673"/>
          <ac:spMkLst>
            <pc:docMk/>
            <pc:sldMk cId="245200559" sldId="265"/>
            <ac:spMk id="10" creationId="{228FB460-D3FF-4440-A020-05982A09E517}"/>
          </ac:spMkLst>
        </pc:spChg>
        <pc:spChg chg="add">
          <ac:chgData name="Leo Smith (2302380)" userId="S::2302380@student.uwtsd.ac.uk::e1cc3032-326f-46d8-bac8-4cf5033f208b" providerId="AD" clId="Web-{C443FECD-801B-3C23-C153-C4A9F7C2A0DD}" dt="2024-02-12T15:34:21.650" v="1673"/>
          <ac:spMkLst>
            <pc:docMk/>
            <pc:sldMk cId="245200559" sldId="265"/>
            <ac:spMk id="12" creationId="{14847E93-7DC1-4D4B-8829-B19AA7137C50}"/>
          </ac:spMkLst>
        </pc:spChg>
        <pc:spChg chg="add">
          <ac:chgData name="Leo Smith (2302380)" userId="S::2302380@student.uwtsd.ac.uk::e1cc3032-326f-46d8-bac8-4cf5033f208b" providerId="AD" clId="Web-{C443FECD-801B-3C23-C153-C4A9F7C2A0DD}" dt="2024-02-12T15:34:21.650" v="1673"/>
          <ac:spMkLst>
            <pc:docMk/>
            <pc:sldMk cId="245200559" sldId="265"/>
            <ac:spMk id="14" creationId="{5566D6E1-03A1-4D73-A4E0-35D74D568A04}"/>
          </ac:spMkLst>
        </pc:spChg>
        <pc:spChg chg="add">
          <ac:chgData name="Leo Smith (2302380)" userId="S::2302380@student.uwtsd.ac.uk::e1cc3032-326f-46d8-bac8-4cf5033f208b" providerId="AD" clId="Web-{C443FECD-801B-3C23-C153-C4A9F7C2A0DD}" dt="2024-02-12T15:34:21.650" v="1673"/>
          <ac:spMkLst>
            <pc:docMk/>
            <pc:sldMk cId="245200559" sldId="265"/>
            <ac:spMk id="16" creationId="{9F835A99-04AC-494A-A572-AFE8413CC938}"/>
          </ac:spMkLst>
        </pc:spChg>
        <pc:spChg chg="add">
          <ac:chgData name="Leo Smith (2302380)" userId="S::2302380@student.uwtsd.ac.uk::e1cc3032-326f-46d8-bac8-4cf5033f208b" providerId="AD" clId="Web-{C443FECD-801B-3C23-C153-C4A9F7C2A0DD}" dt="2024-02-12T15:34:21.650" v="1673"/>
          <ac:spMkLst>
            <pc:docMk/>
            <pc:sldMk cId="245200559" sldId="265"/>
            <ac:spMk id="18" creationId="{7B786209-1B0B-4CA9-9BDD-F7327066A84D}"/>
          </ac:spMkLst>
        </pc:spChg>
        <pc:spChg chg="add">
          <ac:chgData name="Leo Smith (2302380)" userId="S::2302380@student.uwtsd.ac.uk::e1cc3032-326f-46d8-bac8-4cf5033f208b" providerId="AD" clId="Web-{C443FECD-801B-3C23-C153-C4A9F7C2A0DD}" dt="2024-02-12T15:34:21.650" v="1673"/>
          <ac:spMkLst>
            <pc:docMk/>
            <pc:sldMk cId="245200559" sldId="265"/>
            <ac:spMk id="20" creationId="{2D2964BB-484D-45AE-AD66-D407D0629652}"/>
          </ac:spMkLst>
        </pc:spChg>
        <pc:spChg chg="add">
          <ac:chgData name="Leo Smith (2302380)" userId="S::2302380@student.uwtsd.ac.uk::e1cc3032-326f-46d8-bac8-4cf5033f208b" providerId="AD" clId="Web-{C443FECD-801B-3C23-C153-C4A9F7C2A0DD}" dt="2024-02-12T15:34:21.650" v="1673"/>
          <ac:spMkLst>
            <pc:docMk/>
            <pc:sldMk cId="245200559" sldId="265"/>
            <ac:spMk id="22" creationId="{6691AC69-A76E-4DAB-B565-468B6B87ACF3}"/>
          </ac:spMkLst>
        </pc:spChg>
      </pc:sldChg>
      <pc:sldChg chg="new del">
        <pc:chgData name="Leo Smith (2302380)" userId="S::2302380@student.uwtsd.ac.uk::e1cc3032-326f-46d8-bac8-4cf5033f208b" providerId="AD" clId="Web-{C443FECD-801B-3C23-C153-C4A9F7C2A0DD}" dt="2024-02-12T14:20:57.180" v="126"/>
        <pc:sldMkLst>
          <pc:docMk/>
          <pc:sldMk cId="1716772637" sldId="265"/>
        </pc:sldMkLst>
      </pc:sldChg>
      <pc:sldChg chg="addSp delSp modSp new mod setBg modClrScheme setClrOvrMap chgLayout modNotes">
        <pc:chgData name="Leo Smith (2302380)" userId="S::2302380@student.uwtsd.ac.uk::e1cc3032-326f-46d8-bac8-4cf5033f208b" providerId="AD" clId="Web-{C443FECD-801B-3C23-C153-C4A9F7C2A0DD}" dt="2024-02-12T15:25:42.925" v="1479"/>
        <pc:sldMkLst>
          <pc:docMk/>
          <pc:sldMk cId="539469431" sldId="266"/>
        </pc:sldMkLst>
        <pc:spChg chg="del mod">
          <ac:chgData name="Leo Smith (2302380)" userId="S::2302380@student.uwtsd.ac.uk::e1cc3032-326f-46d8-bac8-4cf5033f208b" providerId="AD" clId="Web-{C443FECD-801B-3C23-C153-C4A9F7C2A0DD}" dt="2024-02-12T15:06:17.108" v="1274"/>
          <ac:spMkLst>
            <pc:docMk/>
            <pc:sldMk cId="539469431" sldId="266"/>
            <ac:spMk id="2" creationId="{6F9F4CC1-25BD-D322-A420-EFD7758FFBFD}"/>
          </ac:spMkLst>
        </pc:spChg>
        <pc:spChg chg="del">
          <ac:chgData name="Leo Smith (2302380)" userId="S::2302380@student.uwtsd.ac.uk::e1cc3032-326f-46d8-bac8-4cf5033f208b" providerId="AD" clId="Web-{C443FECD-801B-3C23-C153-C4A9F7C2A0DD}" dt="2024-02-12T15:06:17.108" v="1274"/>
          <ac:spMkLst>
            <pc:docMk/>
            <pc:sldMk cId="539469431" sldId="266"/>
            <ac:spMk id="3" creationId="{6BFFA1D7-500B-E37D-8C5F-AA7B51CB44E5}"/>
          </ac:spMkLst>
        </pc:spChg>
        <pc:spChg chg="add mod ord">
          <ac:chgData name="Leo Smith (2302380)" userId="S::2302380@student.uwtsd.ac.uk::e1cc3032-326f-46d8-bac8-4cf5033f208b" providerId="AD" clId="Web-{C443FECD-801B-3C23-C153-C4A9F7C2A0DD}" dt="2024-02-12T15:07:28.316" v="1288"/>
          <ac:spMkLst>
            <pc:docMk/>
            <pc:sldMk cId="539469431" sldId="266"/>
            <ac:spMk id="4" creationId="{CB22DA12-4995-A655-5A23-D376138C1B81}"/>
          </ac:spMkLst>
        </pc:spChg>
        <pc:spChg chg="add del mod">
          <ac:chgData name="Leo Smith (2302380)" userId="S::2302380@student.uwtsd.ac.uk::e1cc3032-326f-46d8-bac8-4cf5033f208b" providerId="AD" clId="Web-{C443FECD-801B-3C23-C153-C4A9F7C2A0DD}" dt="2024-02-12T15:07:37.832" v="1289"/>
          <ac:spMkLst>
            <pc:docMk/>
            <pc:sldMk cId="539469431" sldId="266"/>
            <ac:spMk id="6" creationId="{E20CB5C0-BCBE-01BA-4C88-FDE7CB2843BE}"/>
          </ac:spMkLst>
        </pc:spChg>
        <pc:spChg chg="add">
          <ac:chgData name="Leo Smith (2302380)" userId="S::2302380@student.uwtsd.ac.uk::e1cc3032-326f-46d8-bac8-4cf5033f208b" providerId="AD" clId="Web-{C443FECD-801B-3C23-C153-C4A9F7C2A0DD}" dt="2024-02-12T15:07:28.316" v="1288"/>
          <ac:spMkLst>
            <pc:docMk/>
            <pc:sldMk cId="539469431" sldId="266"/>
            <ac:spMk id="11" creationId="{71B2258F-86CA-4D4D-8270-BC05FCDEBFB3}"/>
          </ac:spMkLst>
        </pc:spChg>
        <pc:picChg chg="add mod">
          <ac:chgData name="Leo Smith (2302380)" userId="S::2302380@student.uwtsd.ac.uk::e1cc3032-326f-46d8-bac8-4cf5033f208b" providerId="AD" clId="Web-{C443FECD-801B-3C23-C153-C4A9F7C2A0DD}" dt="2024-02-12T15:07:28.316" v="1288"/>
          <ac:picMkLst>
            <pc:docMk/>
            <pc:sldMk cId="539469431" sldId="266"/>
            <ac:picMk id="5" creationId="{24BF88BB-06CD-F066-6763-FA382610F9FC}"/>
          </ac:picMkLst>
        </pc:picChg>
      </pc:sldChg>
    </pc:docChg>
  </pc:docChgLst>
  <pc:docChgLst>
    <pc:chgData name="Leo Smith (2302380)" userId="S::2302380@student.uwtsd.ac.uk::e1cc3032-326f-46d8-bac8-4cf5033f208b" providerId="AD" clId="Web-{735F18F8-C35E-DE6B-72BC-86A33C939916}"/>
    <pc:docChg chg="delSld modSld">
      <pc:chgData name="Leo Smith (2302380)" userId="S::2302380@student.uwtsd.ac.uk::e1cc3032-326f-46d8-bac8-4cf5033f208b" providerId="AD" clId="Web-{735F18F8-C35E-DE6B-72BC-86A33C939916}" dt="2024-02-17T11:15:15.144" v="16"/>
      <pc:docMkLst>
        <pc:docMk/>
      </pc:docMkLst>
      <pc:sldChg chg="addSp modSp">
        <pc:chgData name="Leo Smith (2302380)" userId="S::2302380@student.uwtsd.ac.uk::e1cc3032-326f-46d8-bac8-4cf5033f208b" providerId="AD" clId="Web-{735F18F8-C35E-DE6B-72BC-86A33C939916}" dt="2024-02-17T11:12:21.257" v="15" actId="20577"/>
        <pc:sldMkLst>
          <pc:docMk/>
          <pc:sldMk cId="4077992265" sldId="259"/>
        </pc:sldMkLst>
        <pc:spChg chg="add mod">
          <ac:chgData name="Leo Smith (2302380)" userId="S::2302380@student.uwtsd.ac.uk::e1cc3032-326f-46d8-bac8-4cf5033f208b" providerId="AD" clId="Web-{735F18F8-C35E-DE6B-72BC-86A33C939916}" dt="2024-02-17T11:12:21.257" v="15" actId="20577"/>
          <ac:spMkLst>
            <pc:docMk/>
            <pc:sldMk cId="4077992265" sldId="259"/>
            <ac:spMk id="4" creationId="{29CA1966-7F34-D040-A607-0B32D27E440B}"/>
          </ac:spMkLst>
        </pc:spChg>
      </pc:sldChg>
      <pc:sldChg chg="modNotes">
        <pc:chgData name="Leo Smith (2302380)" userId="S::2302380@student.uwtsd.ac.uk::e1cc3032-326f-46d8-bac8-4cf5033f208b" providerId="AD" clId="Web-{735F18F8-C35E-DE6B-72BC-86A33C939916}" dt="2024-02-17T11:11:01.798" v="1"/>
        <pc:sldMkLst>
          <pc:docMk/>
          <pc:sldMk cId="3385064832" sldId="264"/>
        </pc:sldMkLst>
      </pc:sldChg>
      <pc:sldChg chg="del">
        <pc:chgData name="Leo Smith (2302380)" userId="S::2302380@student.uwtsd.ac.uk::e1cc3032-326f-46d8-bac8-4cf5033f208b" providerId="AD" clId="Web-{735F18F8-C35E-DE6B-72BC-86A33C939916}" dt="2024-02-17T11:15:15.144" v="16"/>
        <pc:sldMkLst>
          <pc:docMk/>
          <pc:sldMk cId="245200559" sldId="265"/>
        </pc:sldMkLst>
      </pc:sldChg>
    </pc:docChg>
  </pc:docChgLst>
  <pc:docChgLst>
    <pc:chgData name="Leo Smith (2302380)" userId="S::2302380@student.uwtsd.ac.uk::e1cc3032-326f-46d8-bac8-4cf5033f208b" providerId="AD" clId="Web-{B56B27E7-94F7-6E21-7908-9AC5EF3F4D68}"/>
    <pc:docChg chg="modSld">
      <pc:chgData name="Leo Smith (2302380)" userId="S::2302380@student.uwtsd.ac.uk::e1cc3032-326f-46d8-bac8-4cf5033f208b" providerId="AD" clId="Web-{B56B27E7-94F7-6E21-7908-9AC5EF3F4D68}" dt="2024-02-17T11:44:51.698" v="839"/>
      <pc:docMkLst>
        <pc:docMk/>
      </pc:docMkLst>
      <pc:sldChg chg="addSp delSp modSp modNotes">
        <pc:chgData name="Leo Smith (2302380)" userId="S::2302380@student.uwtsd.ac.uk::e1cc3032-326f-46d8-bac8-4cf5033f208b" providerId="AD" clId="Web-{B56B27E7-94F7-6E21-7908-9AC5EF3F4D68}" dt="2024-02-17T11:44:51.698" v="839"/>
        <pc:sldMkLst>
          <pc:docMk/>
          <pc:sldMk cId="1029667002" sldId="263"/>
        </pc:sldMkLst>
        <pc:spChg chg="add mod">
          <ac:chgData name="Leo Smith (2302380)" userId="S::2302380@student.uwtsd.ac.uk::e1cc3032-326f-46d8-bac8-4cf5033f208b" providerId="AD" clId="Web-{B56B27E7-94F7-6E21-7908-9AC5EF3F4D68}" dt="2024-02-17T11:21:57.788" v="193" actId="20577"/>
          <ac:spMkLst>
            <pc:docMk/>
            <pc:sldMk cId="1029667002" sldId="263"/>
            <ac:spMk id="4" creationId="{F51D38B6-5992-44A6-EC11-5DAFC7FB6108}"/>
          </ac:spMkLst>
        </pc:spChg>
        <pc:spChg chg="del mod">
          <ac:chgData name="Leo Smith (2302380)" userId="S::2302380@student.uwtsd.ac.uk::e1cc3032-326f-46d8-bac8-4cf5033f208b" providerId="AD" clId="Web-{B56B27E7-94F7-6E21-7908-9AC5EF3F4D68}" dt="2024-02-17T11:20:23.206" v="30"/>
          <ac:spMkLst>
            <pc:docMk/>
            <pc:sldMk cId="1029667002" sldId="263"/>
            <ac:spMk id="26" creationId="{F57C7204-810A-C096-AE9A-07E22229BE81}"/>
          </ac:spMkLst>
        </pc:spChg>
      </pc:sldChg>
      <pc:sldChg chg="modNotes">
        <pc:chgData name="Leo Smith (2302380)" userId="S::2302380@student.uwtsd.ac.uk::e1cc3032-326f-46d8-bac8-4cf5033f208b" providerId="AD" clId="Web-{B56B27E7-94F7-6E21-7908-9AC5EF3F4D68}" dt="2024-02-17T11:30:21.574" v="605"/>
        <pc:sldMkLst>
          <pc:docMk/>
          <pc:sldMk cId="539469431" sldId="266"/>
        </pc:sldMkLst>
      </pc:sldChg>
    </pc:docChg>
  </pc:docChgLst>
  <pc:docChgLst>
    <pc:chgData name="Leo Smith (2302380)" userId="S::2302380@student.uwtsd.ac.uk::e1cc3032-326f-46d8-bac8-4cf5033f208b" providerId="AD" clId="Web-{78C0C2A4-0F84-88BB-4929-742123560227}"/>
    <pc:docChg chg="modSld sldOrd">
      <pc:chgData name="Leo Smith (2302380)" userId="S::2302380@student.uwtsd.ac.uk::e1cc3032-326f-46d8-bac8-4cf5033f208b" providerId="AD" clId="Web-{78C0C2A4-0F84-88BB-4929-742123560227}" dt="2024-02-13T13:41:20.653" v="1541"/>
      <pc:docMkLst>
        <pc:docMk/>
      </pc:docMkLst>
      <pc:sldChg chg="addSp modSp modNotes">
        <pc:chgData name="Leo Smith (2302380)" userId="S::2302380@student.uwtsd.ac.uk::e1cc3032-326f-46d8-bac8-4cf5033f208b" providerId="AD" clId="Web-{78C0C2A4-0F84-88BB-4929-742123560227}" dt="2024-02-13T11:26:32.551" v="20" actId="1076"/>
        <pc:sldMkLst>
          <pc:docMk/>
          <pc:sldMk cId="1486067027" sldId="258"/>
        </pc:sldMkLst>
        <pc:spChg chg="add mod">
          <ac:chgData name="Leo Smith (2302380)" userId="S::2302380@student.uwtsd.ac.uk::e1cc3032-326f-46d8-bac8-4cf5033f208b" providerId="AD" clId="Web-{78C0C2A4-0F84-88BB-4929-742123560227}" dt="2024-02-13T11:26:32.551" v="20" actId="1076"/>
          <ac:spMkLst>
            <pc:docMk/>
            <pc:sldMk cId="1486067027" sldId="258"/>
            <ac:spMk id="3" creationId="{B29A0F10-5B31-0CCC-3950-A5AC2AA0706A}"/>
          </ac:spMkLst>
        </pc:spChg>
      </pc:sldChg>
      <pc:sldChg chg="modSp modNotes">
        <pc:chgData name="Leo Smith (2302380)" userId="S::2302380@student.uwtsd.ac.uk::e1cc3032-326f-46d8-bac8-4cf5033f208b" providerId="AD" clId="Web-{78C0C2A4-0F84-88BB-4929-742123560227}" dt="2024-02-13T13:41:20.653" v="1541"/>
        <pc:sldMkLst>
          <pc:docMk/>
          <pc:sldMk cId="4077992265" sldId="259"/>
        </pc:sldMkLst>
        <pc:spChg chg="mod">
          <ac:chgData name="Leo Smith (2302380)" userId="S::2302380@student.uwtsd.ac.uk::e1cc3032-326f-46d8-bac8-4cf5033f208b" providerId="AD" clId="Web-{78C0C2A4-0F84-88BB-4929-742123560227}" dt="2024-02-13T12:28:50.919" v="880" actId="20577"/>
          <ac:spMkLst>
            <pc:docMk/>
            <pc:sldMk cId="4077992265" sldId="259"/>
            <ac:spMk id="2" creationId="{FC06794C-0582-FE10-5583-6017FAD7CB39}"/>
          </ac:spMkLst>
        </pc:spChg>
        <pc:spChg chg="mod">
          <ac:chgData name="Leo Smith (2302380)" userId="S::2302380@student.uwtsd.ac.uk::e1cc3032-326f-46d8-bac8-4cf5033f208b" providerId="AD" clId="Web-{78C0C2A4-0F84-88BB-4929-742123560227}" dt="2024-02-13T13:31:14.231" v="1384" actId="20577"/>
          <ac:spMkLst>
            <pc:docMk/>
            <pc:sldMk cId="4077992265" sldId="259"/>
            <ac:spMk id="3" creationId="{0D2DE2AC-A2BC-0569-2EE3-26C2AF267DC5}"/>
          </ac:spMkLst>
        </pc:spChg>
      </pc:sldChg>
      <pc:sldChg chg="addSp delSp modSp modNotes">
        <pc:chgData name="Leo Smith (2302380)" userId="S::2302380@student.uwtsd.ac.uk::e1cc3032-326f-46d8-bac8-4cf5033f208b" providerId="AD" clId="Web-{78C0C2A4-0F84-88BB-4929-742123560227}" dt="2024-02-13T12:13:07.514" v="836"/>
        <pc:sldMkLst>
          <pc:docMk/>
          <pc:sldMk cId="2109597993" sldId="261"/>
        </pc:sldMkLst>
        <pc:spChg chg="mod">
          <ac:chgData name="Leo Smith (2302380)" userId="S::2302380@student.uwtsd.ac.uk::e1cc3032-326f-46d8-bac8-4cf5033f208b" providerId="AD" clId="Web-{78C0C2A4-0F84-88BB-4929-742123560227}" dt="2024-02-13T11:53:13.257" v="481" actId="20577"/>
          <ac:spMkLst>
            <pc:docMk/>
            <pc:sldMk cId="2109597993" sldId="261"/>
            <ac:spMk id="2" creationId="{AB78F6EF-8BA4-0339-A13D-49B506E3667D}"/>
          </ac:spMkLst>
        </pc:spChg>
        <pc:spChg chg="mod">
          <ac:chgData name="Leo Smith (2302380)" userId="S::2302380@student.uwtsd.ac.uk::e1cc3032-326f-46d8-bac8-4cf5033f208b" providerId="AD" clId="Web-{78C0C2A4-0F84-88BB-4929-742123560227}" dt="2024-02-13T11:33:21.626" v="117" actId="20577"/>
          <ac:spMkLst>
            <pc:docMk/>
            <pc:sldMk cId="2109597993" sldId="261"/>
            <ac:spMk id="3" creationId="{CC036F55-80BE-AA8F-BC15-792DED462C02}"/>
          </ac:spMkLst>
        </pc:spChg>
        <pc:spChg chg="add mod">
          <ac:chgData name="Leo Smith (2302380)" userId="S::2302380@student.uwtsd.ac.uk::e1cc3032-326f-46d8-bac8-4cf5033f208b" providerId="AD" clId="Web-{78C0C2A4-0F84-88BB-4929-742123560227}" dt="2024-02-13T11:32:08.139" v="106" actId="20577"/>
          <ac:spMkLst>
            <pc:docMk/>
            <pc:sldMk cId="2109597993" sldId="261"/>
            <ac:spMk id="5" creationId="{0A0FB3FB-F5E1-FA18-8B7D-3263B7106685}"/>
          </ac:spMkLst>
        </pc:spChg>
        <pc:spChg chg="del">
          <ac:chgData name="Leo Smith (2302380)" userId="S::2302380@student.uwtsd.ac.uk::e1cc3032-326f-46d8-bac8-4cf5033f208b" providerId="AD" clId="Web-{78C0C2A4-0F84-88BB-4929-742123560227}" dt="2024-02-13T11:31:48.639" v="99"/>
          <ac:spMkLst>
            <pc:docMk/>
            <pc:sldMk cId="2109597993" sldId="261"/>
            <ac:spMk id="19" creationId="{C2554CA6-288E-4202-BC52-2E5A8F0C0AED}"/>
          </ac:spMkLst>
        </pc:spChg>
        <pc:spChg chg="del">
          <ac:chgData name="Leo Smith (2302380)" userId="S::2302380@student.uwtsd.ac.uk::e1cc3032-326f-46d8-bac8-4cf5033f208b" providerId="AD" clId="Web-{78C0C2A4-0F84-88BB-4929-742123560227}" dt="2024-02-13T11:31:48.639" v="99"/>
          <ac:spMkLst>
            <pc:docMk/>
            <pc:sldMk cId="2109597993" sldId="261"/>
            <ac:spMk id="21" creationId="{B10BB131-AC8E-4A8E-A5D1-36260F720C3B}"/>
          </ac:spMkLst>
        </pc:spChg>
        <pc:spChg chg="del">
          <ac:chgData name="Leo Smith (2302380)" userId="S::2302380@student.uwtsd.ac.uk::e1cc3032-326f-46d8-bac8-4cf5033f208b" providerId="AD" clId="Web-{78C0C2A4-0F84-88BB-4929-742123560227}" dt="2024-02-13T11:31:48.639" v="99"/>
          <ac:spMkLst>
            <pc:docMk/>
            <pc:sldMk cId="2109597993" sldId="261"/>
            <ac:spMk id="23" creationId="{5B7778FC-632E-4DCA-A7CB-0D7731CCF970}"/>
          </ac:spMkLst>
        </pc:spChg>
        <pc:spChg chg="del">
          <ac:chgData name="Leo Smith (2302380)" userId="S::2302380@student.uwtsd.ac.uk::e1cc3032-326f-46d8-bac8-4cf5033f208b" providerId="AD" clId="Web-{78C0C2A4-0F84-88BB-4929-742123560227}" dt="2024-02-13T11:31:48.639" v="99"/>
          <ac:spMkLst>
            <pc:docMk/>
            <pc:sldMk cId="2109597993" sldId="261"/>
            <ac:spMk id="25" creationId="{FA23A907-97FB-4A8F-880A-DD77401C4296}"/>
          </ac:spMkLst>
        </pc:spChg>
        <pc:spChg chg="add">
          <ac:chgData name="Leo Smith (2302380)" userId="S::2302380@student.uwtsd.ac.uk::e1cc3032-326f-46d8-bac8-4cf5033f208b" providerId="AD" clId="Web-{78C0C2A4-0F84-88BB-4929-742123560227}" dt="2024-02-13T11:31:48.639" v="99"/>
          <ac:spMkLst>
            <pc:docMk/>
            <pc:sldMk cId="2109597993" sldId="261"/>
            <ac:spMk id="30" creationId="{201CC55D-ED54-4C5C-95E6-10947BD1103B}"/>
          </ac:spMkLst>
        </pc:spChg>
        <pc:spChg chg="add">
          <ac:chgData name="Leo Smith (2302380)" userId="S::2302380@student.uwtsd.ac.uk::e1cc3032-326f-46d8-bac8-4cf5033f208b" providerId="AD" clId="Web-{78C0C2A4-0F84-88BB-4929-742123560227}" dt="2024-02-13T11:31:48.639" v="99"/>
          <ac:spMkLst>
            <pc:docMk/>
            <pc:sldMk cId="2109597993" sldId="261"/>
            <ac:spMk id="36" creationId="{3873B707-463F-40B0-8227-E8CC6C67EB25}"/>
          </ac:spMkLst>
        </pc:spChg>
        <pc:spChg chg="add">
          <ac:chgData name="Leo Smith (2302380)" userId="S::2302380@student.uwtsd.ac.uk::e1cc3032-326f-46d8-bac8-4cf5033f208b" providerId="AD" clId="Web-{78C0C2A4-0F84-88BB-4929-742123560227}" dt="2024-02-13T11:31:48.639" v="99"/>
          <ac:spMkLst>
            <pc:docMk/>
            <pc:sldMk cId="2109597993" sldId="261"/>
            <ac:spMk id="38" creationId="{C13237C8-E62C-4F0D-A318-BD6FB6C2D138}"/>
          </ac:spMkLst>
        </pc:spChg>
        <pc:spChg chg="add">
          <ac:chgData name="Leo Smith (2302380)" userId="S::2302380@student.uwtsd.ac.uk::e1cc3032-326f-46d8-bac8-4cf5033f208b" providerId="AD" clId="Web-{78C0C2A4-0F84-88BB-4929-742123560227}" dt="2024-02-13T11:31:48.639" v="99"/>
          <ac:spMkLst>
            <pc:docMk/>
            <pc:sldMk cId="2109597993" sldId="261"/>
            <ac:spMk id="40" creationId="{19C9EAEA-39D0-4B0E-A0EB-51E7B26740B1}"/>
          </ac:spMkLst>
        </pc:spChg>
        <pc:grpChg chg="add">
          <ac:chgData name="Leo Smith (2302380)" userId="S::2302380@student.uwtsd.ac.uk::e1cc3032-326f-46d8-bac8-4cf5033f208b" providerId="AD" clId="Web-{78C0C2A4-0F84-88BB-4929-742123560227}" dt="2024-02-13T11:31:48.639" v="99"/>
          <ac:grpSpMkLst>
            <pc:docMk/>
            <pc:sldMk cId="2109597993" sldId="261"/>
            <ac:grpSpMk id="32" creationId="{1DE889C7-FAD6-4397-98E2-05D503484459}"/>
          </ac:grpSpMkLst>
        </pc:grpChg>
        <pc:picChg chg="add mod">
          <ac:chgData name="Leo Smith (2302380)" userId="S::2302380@student.uwtsd.ac.uk::e1cc3032-326f-46d8-bac8-4cf5033f208b" providerId="AD" clId="Web-{78C0C2A4-0F84-88BB-4929-742123560227}" dt="2024-02-13T11:31:48.639" v="99"/>
          <ac:picMkLst>
            <pc:docMk/>
            <pc:sldMk cId="2109597993" sldId="261"/>
            <ac:picMk id="4" creationId="{F99A40D8-AD04-7B7E-B357-1E5CA17E9895}"/>
          </ac:picMkLst>
        </pc:picChg>
        <pc:picChg chg="add mod">
          <ac:chgData name="Leo Smith (2302380)" userId="S::2302380@student.uwtsd.ac.uk::e1cc3032-326f-46d8-bac8-4cf5033f208b" providerId="AD" clId="Web-{78C0C2A4-0F84-88BB-4929-742123560227}" dt="2024-02-13T11:33:15.485" v="115" actId="1076"/>
          <ac:picMkLst>
            <pc:docMk/>
            <pc:sldMk cId="2109597993" sldId="261"/>
            <ac:picMk id="6" creationId="{ECFE0676-020D-2DC3-5B23-C2497A0A1F55}"/>
          </ac:picMkLst>
        </pc:picChg>
      </pc:sldChg>
      <pc:sldChg chg="modSp">
        <pc:chgData name="Leo Smith (2302380)" userId="S::2302380@student.uwtsd.ac.uk::e1cc3032-326f-46d8-bac8-4cf5033f208b" providerId="AD" clId="Web-{78C0C2A4-0F84-88BB-4929-742123560227}" dt="2024-02-13T12:14:00.594" v="840" actId="20577"/>
        <pc:sldMkLst>
          <pc:docMk/>
          <pc:sldMk cId="341554779" sldId="262"/>
        </pc:sldMkLst>
        <pc:spChg chg="mod">
          <ac:chgData name="Leo Smith (2302380)" userId="S::2302380@student.uwtsd.ac.uk::e1cc3032-326f-46d8-bac8-4cf5033f208b" providerId="AD" clId="Web-{78C0C2A4-0F84-88BB-4929-742123560227}" dt="2024-02-13T12:14:00.594" v="840" actId="20577"/>
          <ac:spMkLst>
            <pc:docMk/>
            <pc:sldMk cId="341554779" sldId="262"/>
            <ac:spMk id="3" creationId="{544E0F68-4750-3707-FF82-423CAB59CF93}"/>
          </ac:spMkLst>
        </pc:spChg>
      </pc:sldChg>
      <pc:sldChg chg="addSp delSp modSp">
        <pc:chgData name="Leo Smith (2302380)" userId="S::2302380@student.uwtsd.ac.uk::e1cc3032-326f-46d8-bac8-4cf5033f208b" providerId="AD" clId="Web-{78C0C2A4-0F84-88BB-4929-742123560227}" dt="2024-02-13T13:21:59.794" v="1349" actId="20577"/>
        <pc:sldMkLst>
          <pc:docMk/>
          <pc:sldMk cId="1029667002" sldId="263"/>
        </pc:sldMkLst>
        <pc:spChg chg="mod">
          <ac:chgData name="Leo Smith (2302380)" userId="S::2302380@student.uwtsd.ac.uk::e1cc3032-326f-46d8-bac8-4cf5033f208b" providerId="AD" clId="Web-{78C0C2A4-0F84-88BB-4929-742123560227}" dt="2024-02-13T13:21:52.607" v="1348"/>
          <ac:spMkLst>
            <pc:docMk/>
            <pc:sldMk cId="1029667002" sldId="263"/>
            <ac:spMk id="2" creationId="{D1AF216E-274F-AC1E-41D9-13E96046F2BA}"/>
          </ac:spMkLst>
        </pc:spChg>
        <pc:spChg chg="del">
          <ac:chgData name="Leo Smith (2302380)" userId="S::2302380@student.uwtsd.ac.uk::e1cc3032-326f-46d8-bac8-4cf5033f208b" providerId="AD" clId="Web-{78C0C2A4-0F84-88BB-4929-742123560227}" dt="2024-02-13T13:21:06.949" v="1342"/>
          <ac:spMkLst>
            <pc:docMk/>
            <pc:sldMk cId="1029667002" sldId="263"/>
            <ac:spMk id="3" creationId="{C5110FE5-B9ED-ACB1-9094-2CE0347126D8}"/>
          </ac:spMkLst>
        </pc:spChg>
        <pc:spChg chg="add del mod">
          <ac:chgData name="Leo Smith (2302380)" userId="S::2302380@student.uwtsd.ac.uk::e1cc3032-326f-46d8-bac8-4cf5033f208b" providerId="AD" clId="Web-{78C0C2A4-0F84-88BB-4929-742123560227}" dt="2024-02-13T13:21:16.637" v="1344"/>
          <ac:spMkLst>
            <pc:docMk/>
            <pc:sldMk cId="1029667002" sldId="263"/>
            <ac:spMk id="6" creationId="{E56B8077-6BCF-CE8F-EFAC-B95A65337E56}"/>
          </ac:spMkLst>
        </pc:spChg>
        <pc:spChg chg="del">
          <ac:chgData name="Leo Smith (2302380)" userId="S::2302380@student.uwtsd.ac.uk::e1cc3032-326f-46d8-bac8-4cf5033f208b" providerId="AD" clId="Web-{78C0C2A4-0F84-88BB-4929-742123560227}" dt="2024-02-13T13:21:52.607" v="1348"/>
          <ac:spMkLst>
            <pc:docMk/>
            <pc:sldMk cId="1029667002" sldId="263"/>
            <ac:spMk id="8" creationId="{1709F1D5-B0F1-4714-A239-E5B61C161915}"/>
          </ac:spMkLst>
        </pc:spChg>
        <pc:spChg chg="del">
          <ac:chgData name="Leo Smith (2302380)" userId="S::2302380@student.uwtsd.ac.uk::e1cc3032-326f-46d8-bac8-4cf5033f208b" providerId="AD" clId="Web-{78C0C2A4-0F84-88BB-4929-742123560227}" dt="2024-02-13T13:21:52.607" v="1348"/>
          <ac:spMkLst>
            <pc:docMk/>
            <pc:sldMk cId="1029667002" sldId="263"/>
            <ac:spMk id="10" creationId="{228FB460-D3FF-4440-A020-05982A09E517}"/>
          </ac:spMkLst>
        </pc:spChg>
        <pc:spChg chg="add del mod">
          <ac:chgData name="Leo Smith (2302380)" userId="S::2302380@student.uwtsd.ac.uk::e1cc3032-326f-46d8-bac8-4cf5033f208b" providerId="AD" clId="Web-{78C0C2A4-0F84-88BB-4929-742123560227}" dt="2024-02-13T13:21:32.762" v="1347"/>
          <ac:spMkLst>
            <pc:docMk/>
            <pc:sldMk cId="1029667002" sldId="263"/>
            <ac:spMk id="11" creationId="{072FBC21-B77D-A16D-92A5-6F187874F406}"/>
          </ac:spMkLst>
        </pc:spChg>
        <pc:spChg chg="del">
          <ac:chgData name="Leo Smith (2302380)" userId="S::2302380@student.uwtsd.ac.uk::e1cc3032-326f-46d8-bac8-4cf5033f208b" providerId="AD" clId="Web-{78C0C2A4-0F84-88BB-4929-742123560227}" dt="2024-02-13T13:21:52.607" v="1348"/>
          <ac:spMkLst>
            <pc:docMk/>
            <pc:sldMk cId="1029667002" sldId="263"/>
            <ac:spMk id="12" creationId="{14847E93-7DC1-4D4B-8829-B19AA7137C50}"/>
          </ac:spMkLst>
        </pc:spChg>
        <pc:spChg chg="del">
          <ac:chgData name="Leo Smith (2302380)" userId="S::2302380@student.uwtsd.ac.uk::e1cc3032-326f-46d8-bac8-4cf5033f208b" providerId="AD" clId="Web-{78C0C2A4-0F84-88BB-4929-742123560227}" dt="2024-02-13T13:21:52.607" v="1348"/>
          <ac:spMkLst>
            <pc:docMk/>
            <pc:sldMk cId="1029667002" sldId="263"/>
            <ac:spMk id="14" creationId="{5566D6E1-03A1-4D73-A4E0-35D74D568A04}"/>
          </ac:spMkLst>
        </pc:spChg>
        <pc:spChg chg="del">
          <ac:chgData name="Leo Smith (2302380)" userId="S::2302380@student.uwtsd.ac.uk::e1cc3032-326f-46d8-bac8-4cf5033f208b" providerId="AD" clId="Web-{78C0C2A4-0F84-88BB-4929-742123560227}" dt="2024-02-13T13:21:52.607" v="1348"/>
          <ac:spMkLst>
            <pc:docMk/>
            <pc:sldMk cId="1029667002" sldId="263"/>
            <ac:spMk id="16" creationId="{9F835A99-04AC-494A-A572-AFE8413CC938}"/>
          </ac:spMkLst>
        </pc:spChg>
        <pc:spChg chg="del">
          <ac:chgData name="Leo Smith (2302380)" userId="S::2302380@student.uwtsd.ac.uk::e1cc3032-326f-46d8-bac8-4cf5033f208b" providerId="AD" clId="Web-{78C0C2A4-0F84-88BB-4929-742123560227}" dt="2024-02-13T13:21:52.607" v="1348"/>
          <ac:spMkLst>
            <pc:docMk/>
            <pc:sldMk cId="1029667002" sldId="263"/>
            <ac:spMk id="18" creationId="{7B786209-1B0B-4CA9-9BDD-F7327066A84D}"/>
          </ac:spMkLst>
        </pc:spChg>
        <pc:spChg chg="del">
          <ac:chgData name="Leo Smith (2302380)" userId="S::2302380@student.uwtsd.ac.uk::e1cc3032-326f-46d8-bac8-4cf5033f208b" providerId="AD" clId="Web-{78C0C2A4-0F84-88BB-4929-742123560227}" dt="2024-02-13T13:21:52.607" v="1348"/>
          <ac:spMkLst>
            <pc:docMk/>
            <pc:sldMk cId="1029667002" sldId="263"/>
            <ac:spMk id="20" creationId="{2D2964BB-484D-45AE-AD66-D407D0629652}"/>
          </ac:spMkLst>
        </pc:spChg>
        <pc:spChg chg="del">
          <ac:chgData name="Leo Smith (2302380)" userId="S::2302380@student.uwtsd.ac.uk::e1cc3032-326f-46d8-bac8-4cf5033f208b" providerId="AD" clId="Web-{78C0C2A4-0F84-88BB-4929-742123560227}" dt="2024-02-13T13:21:52.607" v="1348"/>
          <ac:spMkLst>
            <pc:docMk/>
            <pc:sldMk cId="1029667002" sldId="263"/>
            <ac:spMk id="22" creationId="{6691AC69-A76E-4DAB-B565-468B6B87ACF3}"/>
          </ac:spMkLst>
        </pc:spChg>
        <pc:spChg chg="add mod">
          <ac:chgData name="Leo Smith (2302380)" userId="S::2302380@student.uwtsd.ac.uk::e1cc3032-326f-46d8-bac8-4cf5033f208b" providerId="AD" clId="Web-{78C0C2A4-0F84-88BB-4929-742123560227}" dt="2024-02-13T13:21:59.794" v="1349" actId="20577"/>
          <ac:spMkLst>
            <pc:docMk/>
            <pc:sldMk cId="1029667002" sldId="263"/>
            <ac:spMk id="26" creationId="{F57C7204-810A-C096-AE9A-07E22229BE81}"/>
          </ac:spMkLst>
        </pc:spChg>
        <pc:spChg chg="add">
          <ac:chgData name="Leo Smith (2302380)" userId="S::2302380@student.uwtsd.ac.uk::e1cc3032-326f-46d8-bac8-4cf5033f208b" providerId="AD" clId="Web-{78C0C2A4-0F84-88BB-4929-742123560227}" dt="2024-02-13T13:21:52.607" v="1348"/>
          <ac:spMkLst>
            <pc:docMk/>
            <pc:sldMk cId="1029667002" sldId="263"/>
            <ac:spMk id="29" creationId="{84ECDE7A-6944-466D-8FFE-149A29BA6BAE}"/>
          </ac:spMkLst>
        </pc:spChg>
        <pc:spChg chg="add">
          <ac:chgData name="Leo Smith (2302380)" userId="S::2302380@student.uwtsd.ac.uk::e1cc3032-326f-46d8-bac8-4cf5033f208b" providerId="AD" clId="Web-{78C0C2A4-0F84-88BB-4929-742123560227}" dt="2024-02-13T13:21:52.607" v="1348"/>
          <ac:spMkLst>
            <pc:docMk/>
            <pc:sldMk cId="1029667002" sldId="263"/>
            <ac:spMk id="31" creationId="{B3420082-9415-44EC-802E-C77D71D59C57}"/>
          </ac:spMkLst>
        </pc:spChg>
        <pc:spChg chg="add">
          <ac:chgData name="Leo Smith (2302380)" userId="S::2302380@student.uwtsd.ac.uk::e1cc3032-326f-46d8-bac8-4cf5033f208b" providerId="AD" clId="Web-{78C0C2A4-0F84-88BB-4929-742123560227}" dt="2024-02-13T13:21:52.607" v="1348"/>
          <ac:spMkLst>
            <pc:docMk/>
            <pc:sldMk cId="1029667002" sldId="263"/>
            <ac:spMk id="33" creationId="{55A52C45-1FCB-4636-A80F-2849B8226C01}"/>
          </ac:spMkLst>
        </pc:spChg>
        <pc:spChg chg="add">
          <ac:chgData name="Leo Smith (2302380)" userId="S::2302380@student.uwtsd.ac.uk::e1cc3032-326f-46d8-bac8-4cf5033f208b" providerId="AD" clId="Web-{78C0C2A4-0F84-88BB-4929-742123560227}" dt="2024-02-13T13:21:52.607" v="1348"/>
          <ac:spMkLst>
            <pc:docMk/>
            <pc:sldMk cId="1029667002" sldId="263"/>
            <ac:spMk id="35" creationId="{768EB4DD-3704-43AD-92B3-C4E0C6EA92CB}"/>
          </ac:spMkLst>
        </pc:spChg>
        <pc:picChg chg="add del mod ord">
          <ac:chgData name="Leo Smith (2302380)" userId="S::2302380@student.uwtsd.ac.uk::e1cc3032-326f-46d8-bac8-4cf5033f208b" providerId="AD" clId="Web-{78C0C2A4-0F84-88BB-4929-742123560227}" dt="2024-02-13T13:21:09.402" v="1343"/>
          <ac:picMkLst>
            <pc:docMk/>
            <pc:sldMk cId="1029667002" sldId="263"/>
            <ac:picMk id="4" creationId="{94FE89E6-6B68-0F5D-A5A2-56A40C409062}"/>
          </ac:picMkLst>
        </pc:picChg>
        <pc:picChg chg="add del mod ord">
          <ac:chgData name="Leo Smith (2302380)" userId="S::2302380@student.uwtsd.ac.uk::e1cc3032-326f-46d8-bac8-4cf5033f208b" providerId="AD" clId="Web-{78C0C2A4-0F84-88BB-4929-742123560227}" dt="2024-02-13T13:21:21.606" v="1346"/>
          <ac:picMkLst>
            <pc:docMk/>
            <pc:sldMk cId="1029667002" sldId="263"/>
            <ac:picMk id="7" creationId="{30E5FC83-EF3A-FDAE-CF72-E4A6D7653BA5}"/>
          </ac:picMkLst>
        </pc:picChg>
        <pc:picChg chg="add mod ord">
          <ac:chgData name="Leo Smith (2302380)" userId="S::2302380@student.uwtsd.ac.uk::e1cc3032-326f-46d8-bac8-4cf5033f208b" providerId="AD" clId="Web-{78C0C2A4-0F84-88BB-4929-742123560227}" dt="2024-02-13T13:21:52.607" v="1348"/>
          <ac:picMkLst>
            <pc:docMk/>
            <pc:sldMk cId="1029667002" sldId="263"/>
            <ac:picMk id="13" creationId="{8DF2D110-A886-3187-1B2E-F06051EB9182}"/>
          </ac:picMkLst>
        </pc:picChg>
      </pc:sldChg>
      <pc:sldChg chg="ord">
        <pc:chgData name="Leo Smith (2302380)" userId="S::2302380@student.uwtsd.ac.uk::e1cc3032-326f-46d8-bac8-4cf5033f208b" providerId="AD" clId="Web-{78C0C2A4-0F84-88BB-4929-742123560227}" dt="2024-02-13T13:07:58.554" v="992"/>
        <pc:sldMkLst>
          <pc:docMk/>
          <pc:sldMk cId="3385064832" sldId="264"/>
        </pc:sldMkLst>
      </pc:sldChg>
      <pc:sldChg chg="modSp">
        <pc:chgData name="Leo Smith (2302380)" userId="S::2302380@student.uwtsd.ac.uk::e1cc3032-326f-46d8-bac8-4cf5033f208b" providerId="AD" clId="Web-{78C0C2A4-0F84-88BB-4929-742123560227}" dt="2024-02-13T12:25:23.553" v="855" actId="20577"/>
        <pc:sldMkLst>
          <pc:docMk/>
          <pc:sldMk cId="245200559" sldId="265"/>
        </pc:sldMkLst>
        <pc:spChg chg="mod">
          <ac:chgData name="Leo Smith (2302380)" userId="S::2302380@student.uwtsd.ac.uk::e1cc3032-326f-46d8-bac8-4cf5033f208b" providerId="AD" clId="Web-{78C0C2A4-0F84-88BB-4929-742123560227}" dt="2024-02-13T12:25:23.553" v="855" actId="20577"/>
          <ac:spMkLst>
            <pc:docMk/>
            <pc:sldMk cId="245200559" sldId="265"/>
            <ac:spMk id="2" creationId="{20E8C6BC-5A89-6A4E-0CF6-5940F6BF1848}"/>
          </ac:spMkLst>
        </pc:spChg>
      </pc:sldChg>
    </pc:docChg>
  </pc:docChgLst>
  <pc:docChgLst>
    <pc:chgData name="Leo Smith (2302380)" userId="S::2302380@student.uwtsd.ac.uk::e1cc3032-326f-46d8-bac8-4cf5033f208b" providerId="AD" clId="Web-{53582578-9FFB-457D-8F2E-ADCD174880F2}"/>
    <pc:docChg chg="addSld delSld modSld sldOrd addMainMaster delMainMaster">
      <pc:chgData name="Leo Smith (2302380)" userId="S::2302380@student.uwtsd.ac.uk::e1cc3032-326f-46d8-bac8-4cf5033f208b" providerId="AD" clId="Web-{53582578-9FFB-457D-8F2E-ADCD174880F2}" dt="2024-02-10T14:24:30.225" v="1439" actId="20577"/>
      <pc:docMkLst>
        <pc:docMk/>
      </pc:docMkLst>
      <pc:sldChg chg="addSp delSp modSp mod setBg modClrScheme setClrOvrMap delDesignElem chgLayout modNotes">
        <pc:chgData name="Leo Smith (2302380)" userId="S::2302380@student.uwtsd.ac.uk::e1cc3032-326f-46d8-bac8-4cf5033f208b" providerId="AD" clId="Web-{53582578-9FFB-457D-8F2E-ADCD174880F2}" dt="2024-02-10T13:50:03.078" v="718"/>
        <pc:sldMkLst>
          <pc:docMk/>
          <pc:sldMk cId="109857222" sldId="256"/>
        </pc:sldMkLst>
        <pc:spChg chg="mod ord">
          <ac:chgData name="Leo Smith (2302380)" userId="S::2302380@student.uwtsd.ac.uk::e1cc3032-326f-46d8-bac8-4cf5033f208b" providerId="AD" clId="Web-{53582578-9FFB-457D-8F2E-ADCD174880F2}" dt="2024-02-10T13:50:03.078" v="718"/>
          <ac:spMkLst>
            <pc:docMk/>
            <pc:sldMk cId="109857222" sldId="256"/>
            <ac:spMk id="2" creationId="{00000000-0000-0000-0000-000000000000}"/>
          </ac:spMkLst>
        </pc:spChg>
        <pc:spChg chg="mod ord">
          <ac:chgData name="Leo Smith (2302380)" userId="S::2302380@student.uwtsd.ac.uk::e1cc3032-326f-46d8-bac8-4cf5033f208b" providerId="AD" clId="Web-{53582578-9FFB-457D-8F2E-ADCD174880F2}" dt="2024-02-10T13:50:03.078" v="718"/>
          <ac:spMkLst>
            <pc:docMk/>
            <pc:sldMk cId="109857222" sldId="256"/>
            <ac:spMk id="3" creationId="{00000000-0000-0000-0000-000000000000}"/>
          </ac:spMkLst>
        </pc:spChg>
        <pc:spChg chg="add del">
          <ac:chgData name="Leo Smith (2302380)" userId="S::2302380@student.uwtsd.ac.uk::e1cc3032-326f-46d8-bac8-4cf5033f208b" providerId="AD" clId="Web-{53582578-9FFB-457D-8F2E-ADCD174880F2}" dt="2024-02-10T11:59:29.904" v="94"/>
          <ac:spMkLst>
            <pc:docMk/>
            <pc:sldMk cId="109857222" sldId="256"/>
            <ac:spMk id="9" creationId="{E91DC736-0EF8-4F87-9146-EBF1D2EE4D3D}"/>
          </ac:spMkLst>
        </pc:spChg>
        <pc:spChg chg="add del">
          <ac:chgData name="Leo Smith (2302380)" userId="S::2302380@student.uwtsd.ac.uk::e1cc3032-326f-46d8-bac8-4cf5033f208b" providerId="AD" clId="Web-{53582578-9FFB-457D-8F2E-ADCD174880F2}" dt="2024-02-10T11:59:29.904" v="94"/>
          <ac:spMkLst>
            <pc:docMk/>
            <pc:sldMk cId="109857222" sldId="256"/>
            <ac:spMk id="11" creationId="{097CD68E-23E3-4007-8847-CD0944C4F7BE}"/>
          </ac:spMkLst>
        </pc:spChg>
        <pc:spChg chg="add del">
          <ac:chgData name="Leo Smith (2302380)" userId="S::2302380@student.uwtsd.ac.uk::e1cc3032-326f-46d8-bac8-4cf5033f208b" providerId="AD" clId="Web-{53582578-9FFB-457D-8F2E-ADCD174880F2}" dt="2024-02-10T11:59:29.904" v="94"/>
          <ac:spMkLst>
            <pc:docMk/>
            <pc:sldMk cId="109857222" sldId="256"/>
            <ac:spMk id="13" creationId="{AF2F604E-43BE-4DC3-B983-E071523364F8}"/>
          </ac:spMkLst>
        </pc:spChg>
        <pc:spChg chg="add del">
          <ac:chgData name="Leo Smith (2302380)" userId="S::2302380@student.uwtsd.ac.uk::e1cc3032-326f-46d8-bac8-4cf5033f208b" providerId="AD" clId="Web-{53582578-9FFB-457D-8F2E-ADCD174880F2}" dt="2024-02-10T11:59:29.904" v="94"/>
          <ac:spMkLst>
            <pc:docMk/>
            <pc:sldMk cId="109857222" sldId="256"/>
            <ac:spMk id="15" creationId="{08C9B587-E65E-4B52-B37C-ABEBB6E87928}"/>
          </ac:spMkLst>
        </pc:spChg>
        <pc:spChg chg="add del">
          <ac:chgData name="Leo Smith (2302380)" userId="S::2302380@student.uwtsd.ac.uk::e1cc3032-326f-46d8-bac8-4cf5033f208b" providerId="AD" clId="Web-{53582578-9FFB-457D-8F2E-ADCD174880F2}" dt="2024-02-10T11:59:29.889" v="93"/>
          <ac:spMkLst>
            <pc:docMk/>
            <pc:sldMk cId="109857222" sldId="256"/>
            <ac:spMk id="20" creationId="{4D60F200-5EB0-B223-2439-C96C67F0FEE1}"/>
          </ac:spMkLst>
        </pc:spChg>
        <pc:spChg chg="add del">
          <ac:chgData name="Leo Smith (2302380)" userId="S::2302380@student.uwtsd.ac.uk::e1cc3032-326f-46d8-bac8-4cf5033f208b" providerId="AD" clId="Web-{53582578-9FFB-457D-8F2E-ADCD174880F2}" dt="2024-02-10T11:59:29.889" v="93"/>
          <ac:spMkLst>
            <pc:docMk/>
            <pc:sldMk cId="109857222" sldId="256"/>
            <ac:spMk id="22" creationId="{A6567EA8-C72D-4B9B-D23F-6B2E9F9C9F47}"/>
          </ac:spMkLst>
        </pc:spChg>
        <pc:spChg chg="add del">
          <ac:chgData name="Leo Smith (2302380)" userId="S::2302380@student.uwtsd.ac.uk::e1cc3032-326f-46d8-bac8-4cf5033f208b" providerId="AD" clId="Web-{53582578-9FFB-457D-8F2E-ADCD174880F2}" dt="2024-02-10T11:59:29.889" v="93"/>
          <ac:spMkLst>
            <pc:docMk/>
            <pc:sldMk cId="109857222" sldId="256"/>
            <ac:spMk id="24" creationId="{FEFBFA78-9360-1E01-5448-6D5AE0A32601}"/>
          </ac:spMkLst>
        </pc:spChg>
        <pc:spChg chg="add del">
          <ac:chgData name="Leo Smith (2302380)" userId="S::2302380@student.uwtsd.ac.uk::e1cc3032-326f-46d8-bac8-4cf5033f208b" providerId="AD" clId="Web-{53582578-9FFB-457D-8F2E-ADCD174880F2}" dt="2024-02-10T11:59:29.889" v="93"/>
          <ac:spMkLst>
            <pc:docMk/>
            <pc:sldMk cId="109857222" sldId="256"/>
            <ac:spMk id="26" creationId="{1740453C-744F-DB3A-47EC-15EACE1DC117}"/>
          </ac:spMkLst>
        </pc:spChg>
        <pc:spChg chg="add del">
          <ac:chgData name="Leo Smith (2302380)" userId="S::2302380@student.uwtsd.ac.uk::e1cc3032-326f-46d8-bac8-4cf5033f208b" providerId="AD" clId="Web-{53582578-9FFB-457D-8F2E-ADCD174880F2}" dt="2024-02-10T11:59:29.889" v="93"/>
          <ac:spMkLst>
            <pc:docMk/>
            <pc:sldMk cId="109857222" sldId="256"/>
            <ac:spMk id="28" creationId="{B6924B03-77BD-EAE3-2854-43363FF8E6BB}"/>
          </ac:spMkLst>
        </pc:spChg>
        <pc:spChg chg="add del">
          <ac:chgData name="Leo Smith (2302380)" userId="S::2302380@student.uwtsd.ac.uk::e1cc3032-326f-46d8-bac8-4cf5033f208b" providerId="AD" clId="Web-{53582578-9FFB-457D-8F2E-ADCD174880F2}" dt="2024-02-10T13:49:21.671" v="711"/>
          <ac:spMkLst>
            <pc:docMk/>
            <pc:sldMk cId="109857222" sldId="256"/>
            <ac:spMk id="30" creationId="{71B2258F-86CA-4D4D-8270-BC05FCDEBFB3}"/>
          </ac:spMkLst>
        </pc:spChg>
        <pc:picChg chg="add del mod ord">
          <ac:chgData name="Leo Smith (2302380)" userId="S::2302380@student.uwtsd.ac.uk::e1cc3032-326f-46d8-bac8-4cf5033f208b" providerId="AD" clId="Web-{53582578-9FFB-457D-8F2E-ADCD174880F2}" dt="2024-02-10T11:59:13.670" v="90"/>
          <ac:picMkLst>
            <pc:docMk/>
            <pc:sldMk cId="109857222" sldId="256"/>
            <ac:picMk id="4" creationId="{2A819D89-392C-09F4-ADC6-C8153051F5AB}"/>
          </ac:picMkLst>
        </pc:picChg>
        <pc:picChg chg="add mod ord">
          <ac:chgData name="Leo Smith (2302380)" userId="S::2302380@student.uwtsd.ac.uk::e1cc3032-326f-46d8-bac8-4cf5033f208b" providerId="AD" clId="Web-{53582578-9FFB-457D-8F2E-ADCD174880F2}" dt="2024-02-10T11:59:29.904" v="94"/>
          <ac:picMkLst>
            <pc:docMk/>
            <pc:sldMk cId="109857222" sldId="256"/>
            <ac:picMk id="5" creationId="{47381A73-5B36-C605-5F50-839D4EEE009C}"/>
          </ac:picMkLst>
        </pc:picChg>
      </pc:sldChg>
      <pc:sldChg chg="addSp delSp modSp new del mod setBg modClrScheme chgLayout modNotes">
        <pc:chgData name="Leo Smith (2302380)" userId="S::2302380@student.uwtsd.ac.uk::e1cc3032-326f-46d8-bac8-4cf5033f208b" providerId="AD" clId="Web-{53582578-9FFB-457D-8F2E-ADCD174880F2}" dt="2024-02-10T14:03:17.370" v="874"/>
        <pc:sldMkLst>
          <pc:docMk/>
          <pc:sldMk cId="858286455" sldId="257"/>
        </pc:sldMkLst>
        <pc:spChg chg="mod ord">
          <ac:chgData name="Leo Smith (2302380)" userId="S::2302380@student.uwtsd.ac.uk::e1cc3032-326f-46d8-bac8-4cf5033f208b" providerId="AD" clId="Web-{53582578-9FFB-457D-8F2E-ADCD174880F2}" dt="2024-02-10T13:50:58.861" v="722"/>
          <ac:spMkLst>
            <pc:docMk/>
            <pc:sldMk cId="858286455" sldId="257"/>
            <ac:spMk id="2" creationId="{6E79E9B5-E21C-79C5-C074-07F0FC8EAEE7}"/>
          </ac:spMkLst>
        </pc:spChg>
        <pc:spChg chg="mod ord">
          <ac:chgData name="Leo Smith (2302380)" userId="S::2302380@student.uwtsd.ac.uk::e1cc3032-326f-46d8-bac8-4cf5033f208b" providerId="AD" clId="Web-{53582578-9FFB-457D-8F2E-ADCD174880F2}" dt="2024-02-10T13:55:02.180" v="748" actId="20577"/>
          <ac:spMkLst>
            <pc:docMk/>
            <pc:sldMk cId="858286455" sldId="257"/>
            <ac:spMk id="3" creationId="{D8C07E99-2384-1BD9-CC84-D17D1DB88D68}"/>
          </ac:spMkLst>
        </pc:spChg>
        <pc:spChg chg="add mod ord">
          <ac:chgData name="Leo Smith (2302380)" userId="S::2302380@student.uwtsd.ac.uk::e1cc3032-326f-46d8-bac8-4cf5033f208b" providerId="AD" clId="Web-{53582578-9FFB-457D-8F2E-ADCD174880F2}" dt="2024-02-10T13:50:58.861" v="722"/>
          <ac:spMkLst>
            <pc:docMk/>
            <pc:sldMk cId="858286455" sldId="257"/>
            <ac:spMk id="4" creationId="{04582A9B-B55A-DEFC-4BAC-04A5097199D9}"/>
          </ac:spMkLst>
        </pc:spChg>
        <pc:spChg chg="add del">
          <ac:chgData name="Leo Smith (2302380)" userId="S::2302380@student.uwtsd.ac.uk::e1cc3032-326f-46d8-bac8-4cf5033f208b" providerId="AD" clId="Web-{53582578-9FFB-457D-8F2E-ADCD174880F2}" dt="2024-02-10T11:52:39.737" v="24"/>
          <ac:spMkLst>
            <pc:docMk/>
            <pc:sldMk cId="858286455" sldId="257"/>
            <ac:spMk id="4" creationId="{C69836C2-DB69-FA0A-2694-D0097590FBC0}"/>
          </ac:spMkLst>
        </pc:spChg>
        <pc:spChg chg="add del mod">
          <ac:chgData name="Leo Smith (2302380)" userId="S::2302380@student.uwtsd.ac.uk::e1cc3032-326f-46d8-bac8-4cf5033f208b" providerId="AD" clId="Web-{53582578-9FFB-457D-8F2E-ADCD174880F2}" dt="2024-02-10T12:25:31.619" v="330"/>
          <ac:spMkLst>
            <pc:docMk/>
            <pc:sldMk cId="858286455" sldId="257"/>
            <ac:spMk id="5" creationId="{2422B8D2-16A6-7EBB-C03D-E4AA4D07872D}"/>
          </ac:spMkLst>
        </pc:spChg>
        <pc:spChg chg="add mod ord">
          <ac:chgData name="Leo Smith (2302380)" userId="S::2302380@student.uwtsd.ac.uk::e1cc3032-326f-46d8-bac8-4cf5033f208b" providerId="AD" clId="Web-{53582578-9FFB-457D-8F2E-ADCD174880F2}" dt="2024-02-10T13:50:58.861" v="722"/>
          <ac:spMkLst>
            <pc:docMk/>
            <pc:sldMk cId="858286455" sldId="257"/>
            <ac:spMk id="5" creationId="{29DD4E2F-CA50-20FF-E7F0-82438E3842B0}"/>
          </ac:spMkLst>
        </pc:spChg>
        <pc:spChg chg="add mod ord">
          <ac:chgData name="Leo Smith (2302380)" userId="S::2302380@student.uwtsd.ac.uk::e1cc3032-326f-46d8-bac8-4cf5033f208b" providerId="AD" clId="Web-{53582578-9FFB-457D-8F2E-ADCD174880F2}" dt="2024-02-10T13:52:45.426" v="729" actId="20577"/>
          <ac:spMkLst>
            <pc:docMk/>
            <pc:sldMk cId="858286455" sldId="257"/>
            <ac:spMk id="6" creationId="{68747377-EC65-EC71-C515-230554025583}"/>
          </ac:spMkLst>
        </pc:spChg>
        <pc:spChg chg="add del mod">
          <ac:chgData name="Leo Smith (2302380)" userId="S::2302380@student.uwtsd.ac.uk::e1cc3032-326f-46d8-bac8-4cf5033f208b" providerId="AD" clId="Web-{53582578-9FFB-457D-8F2E-ADCD174880F2}" dt="2024-02-10T12:00:00.999" v="99"/>
          <ac:spMkLst>
            <pc:docMk/>
            <pc:sldMk cId="858286455" sldId="257"/>
            <ac:spMk id="7" creationId="{72783039-48B3-D378-9BD4-85D228E9641C}"/>
          </ac:spMkLst>
        </pc:spChg>
        <pc:spChg chg="add del">
          <ac:chgData name="Leo Smith (2302380)" userId="S::2302380@student.uwtsd.ac.uk::e1cc3032-326f-46d8-bac8-4cf5033f208b" providerId="AD" clId="Web-{53582578-9FFB-457D-8F2E-ADCD174880F2}" dt="2024-02-10T13:50:58.845" v="721"/>
          <ac:spMkLst>
            <pc:docMk/>
            <pc:sldMk cId="858286455" sldId="257"/>
            <ac:spMk id="8" creationId="{AE5A632B-B15A-489E-8337-BC0F40DBC21F}"/>
          </ac:spMkLst>
        </pc:spChg>
        <pc:spChg chg="add del mod">
          <ac:chgData name="Leo Smith (2302380)" userId="S::2302380@student.uwtsd.ac.uk::e1cc3032-326f-46d8-bac8-4cf5033f208b" providerId="AD" clId="Web-{53582578-9FFB-457D-8F2E-ADCD174880F2}" dt="2024-02-10T12:45:25.396" v="632"/>
          <ac:spMkLst>
            <pc:docMk/>
            <pc:sldMk cId="858286455" sldId="257"/>
            <ac:spMk id="9" creationId="{11CAA15C-ADE6-41D2-0A64-231CB830532F}"/>
          </ac:spMkLst>
        </pc:spChg>
        <pc:spChg chg="add del mod">
          <ac:chgData name="Leo Smith (2302380)" userId="S::2302380@student.uwtsd.ac.uk::e1cc3032-326f-46d8-bac8-4cf5033f208b" providerId="AD" clId="Web-{53582578-9FFB-457D-8F2E-ADCD174880F2}" dt="2024-02-10T13:42:38.207" v="640"/>
          <ac:spMkLst>
            <pc:docMk/>
            <pc:sldMk cId="858286455" sldId="257"/>
            <ac:spMk id="14" creationId="{F67B66C5-D205-BA80-9F50-FC7457FF551E}"/>
          </ac:spMkLst>
        </pc:spChg>
        <pc:spChg chg="add del">
          <ac:chgData name="Leo Smith (2302380)" userId="S::2302380@student.uwtsd.ac.uk::e1cc3032-326f-46d8-bac8-4cf5033f208b" providerId="AD" clId="Web-{53582578-9FFB-457D-8F2E-ADCD174880F2}" dt="2024-02-10T13:50:58.845" v="721"/>
          <ac:spMkLst>
            <pc:docMk/>
            <pc:sldMk cId="858286455" sldId="257"/>
            <ac:spMk id="15" creationId="{6E895C8D-1379-40B8-8B1B-B6F5AEAF0A6C}"/>
          </ac:spMkLst>
        </pc:spChg>
        <pc:spChg chg="add del">
          <ac:chgData name="Leo Smith (2302380)" userId="S::2302380@student.uwtsd.ac.uk::e1cc3032-326f-46d8-bac8-4cf5033f208b" providerId="AD" clId="Web-{53582578-9FFB-457D-8F2E-ADCD174880F2}" dt="2024-02-10T13:50:58.845" v="721"/>
          <ac:spMkLst>
            <pc:docMk/>
            <pc:sldMk cId="858286455" sldId="257"/>
            <ac:spMk id="16" creationId="{651547D7-AD18-407B-A5F4-F8225B5DCFCC}"/>
          </ac:spMkLst>
        </pc:spChg>
        <pc:spChg chg="add">
          <ac:chgData name="Leo Smith (2302380)" userId="S::2302380@student.uwtsd.ac.uk::e1cc3032-326f-46d8-bac8-4cf5033f208b" providerId="AD" clId="Web-{53582578-9FFB-457D-8F2E-ADCD174880F2}" dt="2024-02-10T13:50:58.861" v="722"/>
          <ac:spMkLst>
            <pc:docMk/>
            <pc:sldMk cId="858286455" sldId="257"/>
            <ac:spMk id="18" creationId="{7301F447-EEF7-48F5-AF73-7566EE7F64AD}"/>
          </ac:spMkLst>
        </pc:spChg>
        <pc:spChg chg="add">
          <ac:chgData name="Leo Smith (2302380)" userId="S::2302380@student.uwtsd.ac.uk::e1cc3032-326f-46d8-bac8-4cf5033f208b" providerId="AD" clId="Web-{53582578-9FFB-457D-8F2E-ADCD174880F2}" dt="2024-02-10T13:50:58.861" v="722"/>
          <ac:spMkLst>
            <pc:docMk/>
            <pc:sldMk cId="858286455" sldId="257"/>
            <ac:spMk id="19" creationId="{F7117410-A2A4-4085-9ADC-46744551DBDE}"/>
          </ac:spMkLst>
        </pc:spChg>
        <pc:spChg chg="add">
          <ac:chgData name="Leo Smith (2302380)" userId="S::2302380@student.uwtsd.ac.uk::e1cc3032-326f-46d8-bac8-4cf5033f208b" providerId="AD" clId="Web-{53582578-9FFB-457D-8F2E-ADCD174880F2}" dt="2024-02-10T13:50:58.861" v="722"/>
          <ac:spMkLst>
            <pc:docMk/>
            <pc:sldMk cId="858286455" sldId="257"/>
            <ac:spMk id="20" creationId="{99F74EB5-E547-4FB4-95F5-BCC788F3C4A0}"/>
          </ac:spMkLst>
        </pc:spChg>
        <pc:picChg chg="add del mod">
          <ac:chgData name="Leo Smith (2302380)" userId="S::2302380@student.uwtsd.ac.uk::e1cc3032-326f-46d8-bac8-4cf5033f208b" providerId="AD" clId="Web-{53582578-9FFB-457D-8F2E-ADCD174880F2}" dt="2024-02-10T12:00:00.999" v="100"/>
          <ac:picMkLst>
            <pc:docMk/>
            <pc:sldMk cId="858286455" sldId="257"/>
            <ac:picMk id="6" creationId="{DEBBA12D-82DF-F6BE-B2FC-8FEAE72D0EDD}"/>
          </ac:picMkLst>
        </pc:picChg>
        <pc:cxnChg chg="add del mod">
          <ac:chgData name="Leo Smith (2302380)" userId="S::2302380@student.uwtsd.ac.uk::e1cc3032-326f-46d8-bac8-4cf5033f208b" providerId="AD" clId="Web-{53582578-9FFB-457D-8F2E-ADCD174880F2}" dt="2024-02-10T12:45:23.396" v="631"/>
          <ac:cxnSpMkLst>
            <pc:docMk/>
            <pc:sldMk cId="858286455" sldId="257"/>
            <ac:cxnSpMk id="10" creationId="{6C0ACB08-F590-8FA6-C380-3EF29564A0EF}"/>
          </ac:cxnSpMkLst>
        </pc:cxnChg>
        <pc:cxnChg chg="add del mod">
          <ac:chgData name="Leo Smith (2302380)" userId="S::2302380@student.uwtsd.ac.uk::e1cc3032-326f-46d8-bac8-4cf5033f208b" providerId="AD" clId="Web-{53582578-9FFB-457D-8F2E-ADCD174880F2}" dt="2024-02-10T12:45:17.145" v="628"/>
          <ac:cxnSpMkLst>
            <pc:docMk/>
            <pc:sldMk cId="858286455" sldId="257"/>
            <ac:cxnSpMk id="11" creationId="{1CBC9D8C-7AD6-3863-EF22-FC0F5F0ECF58}"/>
          </ac:cxnSpMkLst>
        </pc:cxnChg>
        <pc:cxnChg chg="add del mod">
          <ac:chgData name="Leo Smith (2302380)" userId="S::2302380@student.uwtsd.ac.uk::e1cc3032-326f-46d8-bac8-4cf5033f208b" providerId="AD" clId="Web-{53582578-9FFB-457D-8F2E-ADCD174880F2}" dt="2024-02-10T12:45:19.083" v="629"/>
          <ac:cxnSpMkLst>
            <pc:docMk/>
            <pc:sldMk cId="858286455" sldId="257"/>
            <ac:cxnSpMk id="12" creationId="{7B0394A3-B529-D7DA-312F-A11A08785307}"/>
          </ac:cxnSpMkLst>
        </pc:cxnChg>
        <pc:cxnChg chg="add del mod">
          <ac:chgData name="Leo Smith (2302380)" userId="S::2302380@student.uwtsd.ac.uk::e1cc3032-326f-46d8-bac8-4cf5033f208b" providerId="AD" clId="Web-{53582578-9FFB-457D-8F2E-ADCD174880F2}" dt="2024-02-10T12:45:21.114" v="630"/>
          <ac:cxnSpMkLst>
            <pc:docMk/>
            <pc:sldMk cId="858286455" sldId="257"/>
            <ac:cxnSpMk id="13" creationId="{3286F85C-3DDB-BCD8-5875-86919C0841E4}"/>
          </ac:cxnSpMkLst>
        </pc:cxnChg>
      </pc:sldChg>
      <pc:sldChg chg="addSp modSp new mod setBg modClrScheme chgLayout">
        <pc:chgData name="Leo Smith (2302380)" userId="S::2302380@student.uwtsd.ac.uk::e1cc3032-326f-46d8-bac8-4cf5033f208b" providerId="AD" clId="Web-{53582578-9FFB-457D-8F2E-ADCD174880F2}" dt="2024-02-10T13:50:19.079" v="719"/>
        <pc:sldMkLst>
          <pc:docMk/>
          <pc:sldMk cId="1486067027" sldId="258"/>
        </pc:sldMkLst>
        <pc:spChg chg="mod ord">
          <ac:chgData name="Leo Smith (2302380)" userId="S::2302380@student.uwtsd.ac.uk::e1cc3032-326f-46d8-bac8-4cf5033f208b" providerId="AD" clId="Web-{53582578-9FFB-457D-8F2E-ADCD174880F2}" dt="2024-02-10T13:50:19.079" v="719"/>
          <ac:spMkLst>
            <pc:docMk/>
            <pc:sldMk cId="1486067027" sldId="258"/>
            <ac:spMk id="2" creationId="{CF3F4199-9DD7-2EB1-0D65-24B87FE28A3D}"/>
          </ac:spMkLst>
        </pc:spChg>
        <pc:spChg chg="mod ord">
          <ac:chgData name="Leo Smith (2302380)" userId="S::2302380@student.uwtsd.ac.uk::e1cc3032-326f-46d8-bac8-4cf5033f208b" providerId="AD" clId="Web-{53582578-9FFB-457D-8F2E-ADCD174880F2}" dt="2024-02-10T13:50:19.079" v="719"/>
          <ac:spMkLst>
            <pc:docMk/>
            <pc:sldMk cId="1486067027" sldId="258"/>
            <ac:spMk id="3" creationId="{B3E8F3D5-00B6-CBEC-16DC-068AC3BFBFE7}"/>
          </ac:spMkLst>
        </pc:spChg>
        <pc:spChg chg="add">
          <ac:chgData name="Leo Smith (2302380)" userId="S::2302380@student.uwtsd.ac.uk::e1cc3032-326f-46d8-bac8-4cf5033f208b" providerId="AD" clId="Web-{53582578-9FFB-457D-8F2E-ADCD174880F2}" dt="2024-02-10T13:50:19.079" v="719"/>
          <ac:spMkLst>
            <pc:docMk/>
            <pc:sldMk cId="1486067027" sldId="258"/>
            <ac:spMk id="8" creationId="{907EF6B7-1338-4443-8C46-6A318D952DFD}"/>
          </ac:spMkLst>
        </pc:spChg>
        <pc:spChg chg="add">
          <ac:chgData name="Leo Smith (2302380)" userId="S::2302380@student.uwtsd.ac.uk::e1cc3032-326f-46d8-bac8-4cf5033f208b" providerId="AD" clId="Web-{53582578-9FFB-457D-8F2E-ADCD174880F2}" dt="2024-02-10T13:50:19.079" v="719"/>
          <ac:spMkLst>
            <pc:docMk/>
            <pc:sldMk cId="1486067027" sldId="258"/>
            <ac:spMk id="10" creationId="{DAAE4CDD-124C-4DCF-9584-B6033B545DD5}"/>
          </ac:spMkLst>
        </pc:spChg>
        <pc:spChg chg="add">
          <ac:chgData name="Leo Smith (2302380)" userId="S::2302380@student.uwtsd.ac.uk::e1cc3032-326f-46d8-bac8-4cf5033f208b" providerId="AD" clId="Web-{53582578-9FFB-457D-8F2E-ADCD174880F2}" dt="2024-02-10T13:50:19.079" v="719"/>
          <ac:spMkLst>
            <pc:docMk/>
            <pc:sldMk cId="1486067027" sldId="258"/>
            <ac:spMk id="12" creationId="{081E4A58-353D-44AE-B2FC-2A74E2E400F7}"/>
          </ac:spMkLst>
        </pc:spChg>
      </pc:sldChg>
      <pc:sldChg chg="addSp modSp new mod ord setBg modClrScheme chgLayout">
        <pc:chgData name="Leo Smith (2302380)" userId="S::2302380@student.uwtsd.ac.uk::e1cc3032-326f-46d8-bac8-4cf5033f208b" providerId="AD" clId="Web-{53582578-9FFB-457D-8F2E-ADCD174880F2}" dt="2024-02-10T14:11:36.055" v="1033"/>
        <pc:sldMkLst>
          <pc:docMk/>
          <pc:sldMk cId="4077992265" sldId="259"/>
        </pc:sldMkLst>
        <pc:spChg chg="mod ord">
          <ac:chgData name="Leo Smith (2302380)" userId="S::2302380@student.uwtsd.ac.uk::e1cc3032-326f-46d8-bac8-4cf5033f208b" providerId="AD" clId="Web-{53582578-9FFB-457D-8F2E-ADCD174880F2}" dt="2024-02-10T13:51:10.549" v="723"/>
          <ac:spMkLst>
            <pc:docMk/>
            <pc:sldMk cId="4077992265" sldId="259"/>
            <ac:spMk id="2" creationId="{FC06794C-0582-FE10-5583-6017FAD7CB39}"/>
          </ac:spMkLst>
        </pc:spChg>
        <pc:spChg chg="mod ord">
          <ac:chgData name="Leo Smith (2302380)" userId="S::2302380@student.uwtsd.ac.uk::e1cc3032-326f-46d8-bac8-4cf5033f208b" providerId="AD" clId="Web-{53582578-9FFB-457D-8F2E-ADCD174880F2}" dt="2024-02-10T13:51:10.549" v="723"/>
          <ac:spMkLst>
            <pc:docMk/>
            <pc:sldMk cId="4077992265" sldId="259"/>
            <ac:spMk id="3" creationId="{0D2DE2AC-A2BC-0569-2EE3-26C2AF267DC5}"/>
          </ac:spMkLst>
        </pc:spChg>
        <pc:spChg chg="add">
          <ac:chgData name="Leo Smith (2302380)" userId="S::2302380@student.uwtsd.ac.uk::e1cc3032-326f-46d8-bac8-4cf5033f208b" providerId="AD" clId="Web-{53582578-9FFB-457D-8F2E-ADCD174880F2}" dt="2024-02-10T13:51:10.549" v="723"/>
          <ac:spMkLst>
            <pc:docMk/>
            <pc:sldMk cId="4077992265" sldId="259"/>
            <ac:spMk id="8" creationId="{F837543A-6020-4505-A233-C9DB4BF74011}"/>
          </ac:spMkLst>
        </pc:spChg>
        <pc:spChg chg="add">
          <ac:chgData name="Leo Smith (2302380)" userId="S::2302380@student.uwtsd.ac.uk::e1cc3032-326f-46d8-bac8-4cf5033f208b" providerId="AD" clId="Web-{53582578-9FFB-457D-8F2E-ADCD174880F2}" dt="2024-02-10T13:51:10.549" v="723"/>
          <ac:spMkLst>
            <pc:docMk/>
            <pc:sldMk cId="4077992265" sldId="259"/>
            <ac:spMk id="10" creationId="{35B16301-FB18-48BA-A6DD-C37CAF6F9A18}"/>
          </ac:spMkLst>
        </pc:spChg>
        <pc:spChg chg="add">
          <ac:chgData name="Leo Smith (2302380)" userId="S::2302380@student.uwtsd.ac.uk::e1cc3032-326f-46d8-bac8-4cf5033f208b" providerId="AD" clId="Web-{53582578-9FFB-457D-8F2E-ADCD174880F2}" dt="2024-02-10T13:51:10.549" v="723"/>
          <ac:spMkLst>
            <pc:docMk/>
            <pc:sldMk cId="4077992265" sldId="259"/>
            <ac:spMk id="12" creationId="{C3C0D90E-074A-4F52-9B11-B52BEF4BCBE5}"/>
          </ac:spMkLst>
        </pc:spChg>
        <pc:spChg chg="add">
          <ac:chgData name="Leo Smith (2302380)" userId="S::2302380@student.uwtsd.ac.uk::e1cc3032-326f-46d8-bac8-4cf5033f208b" providerId="AD" clId="Web-{53582578-9FFB-457D-8F2E-ADCD174880F2}" dt="2024-02-10T13:51:10.549" v="723"/>
          <ac:spMkLst>
            <pc:docMk/>
            <pc:sldMk cId="4077992265" sldId="259"/>
            <ac:spMk id="14" creationId="{CABBD4C1-E6F8-46F6-8152-A8A97490BF4D}"/>
          </ac:spMkLst>
        </pc:spChg>
        <pc:spChg chg="add">
          <ac:chgData name="Leo Smith (2302380)" userId="S::2302380@student.uwtsd.ac.uk::e1cc3032-326f-46d8-bac8-4cf5033f208b" providerId="AD" clId="Web-{53582578-9FFB-457D-8F2E-ADCD174880F2}" dt="2024-02-10T13:51:10.549" v="723"/>
          <ac:spMkLst>
            <pc:docMk/>
            <pc:sldMk cId="4077992265" sldId="259"/>
            <ac:spMk id="16" creationId="{83BA5EF5-1FE9-4BF9-83BB-269BCDDF6156}"/>
          </ac:spMkLst>
        </pc:spChg>
        <pc:spChg chg="add">
          <ac:chgData name="Leo Smith (2302380)" userId="S::2302380@student.uwtsd.ac.uk::e1cc3032-326f-46d8-bac8-4cf5033f208b" providerId="AD" clId="Web-{53582578-9FFB-457D-8F2E-ADCD174880F2}" dt="2024-02-10T13:51:10.549" v="723"/>
          <ac:spMkLst>
            <pc:docMk/>
            <pc:sldMk cId="4077992265" sldId="259"/>
            <ac:spMk id="20" creationId="{88853921-7BC9-4BDE-ACAB-133C683C82D6}"/>
          </ac:spMkLst>
        </pc:spChg>
        <pc:spChg chg="add">
          <ac:chgData name="Leo Smith (2302380)" userId="S::2302380@student.uwtsd.ac.uk::e1cc3032-326f-46d8-bac8-4cf5033f208b" providerId="AD" clId="Web-{53582578-9FFB-457D-8F2E-ADCD174880F2}" dt="2024-02-10T13:51:10.549" v="723"/>
          <ac:spMkLst>
            <pc:docMk/>
            <pc:sldMk cId="4077992265" sldId="259"/>
            <ac:spMk id="22" creationId="{09192968-3AE7-4470-A61C-97294BB92731}"/>
          </ac:spMkLst>
        </pc:spChg>
        <pc:spChg chg="add">
          <ac:chgData name="Leo Smith (2302380)" userId="S::2302380@student.uwtsd.ac.uk::e1cc3032-326f-46d8-bac8-4cf5033f208b" providerId="AD" clId="Web-{53582578-9FFB-457D-8F2E-ADCD174880F2}" dt="2024-02-10T13:51:10.549" v="723"/>
          <ac:spMkLst>
            <pc:docMk/>
            <pc:sldMk cId="4077992265" sldId="259"/>
            <ac:spMk id="24" creationId="{3AB72E55-43E4-4356-BFE8-E2102CB0B505}"/>
          </ac:spMkLst>
        </pc:spChg>
        <pc:cxnChg chg="add">
          <ac:chgData name="Leo Smith (2302380)" userId="S::2302380@student.uwtsd.ac.uk::e1cc3032-326f-46d8-bac8-4cf5033f208b" providerId="AD" clId="Web-{53582578-9FFB-457D-8F2E-ADCD174880F2}" dt="2024-02-10T13:51:10.549" v="723"/>
          <ac:cxnSpMkLst>
            <pc:docMk/>
            <pc:sldMk cId="4077992265" sldId="259"/>
            <ac:cxnSpMk id="18" creationId="{4B3BCACB-5880-460B-9606-8C433A9AF99D}"/>
          </ac:cxnSpMkLst>
        </pc:cxnChg>
      </pc:sldChg>
      <pc:sldChg chg="modSp new del ord">
        <pc:chgData name="Leo Smith (2302380)" userId="S::2302380@student.uwtsd.ac.uk::e1cc3032-326f-46d8-bac8-4cf5033f208b" providerId="AD" clId="Web-{53582578-9FFB-457D-8F2E-ADCD174880F2}" dt="2024-02-10T13:44:36.992" v="666"/>
        <pc:sldMkLst>
          <pc:docMk/>
          <pc:sldMk cId="2687969153" sldId="260"/>
        </pc:sldMkLst>
        <pc:spChg chg="mod">
          <ac:chgData name="Leo Smith (2302380)" userId="S::2302380@student.uwtsd.ac.uk::e1cc3032-326f-46d8-bac8-4cf5033f208b" providerId="AD" clId="Web-{53582578-9FFB-457D-8F2E-ADCD174880F2}" dt="2024-02-10T12:26:01.698" v="337" actId="20577"/>
          <ac:spMkLst>
            <pc:docMk/>
            <pc:sldMk cId="2687969153" sldId="260"/>
            <ac:spMk id="2" creationId="{D39AFB54-5004-D2A3-C077-2D2752677B86}"/>
          </ac:spMkLst>
        </pc:spChg>
      </pc:sldChg>
      <pc:sldChg chg="addSp delSp modSp new modNotes">
        <pc:chgData name="Leo Smith (2302380)" userId="S::2302380@student.uwtsd.ac.uk::e1cc3032-326f-46d8-bac8-4cf5033f208b" providerId="AD" clId="Web-{53582578-9FFB-457D-8F2E-ADCD174880F2}" dt="2024-02-10T14:20:30.453" v="1364"/>
        <pc:sldMkLst>
          <pc:docMk/>
          <pc:sldMk cId="2964302826" sldId="260"/>
        </pc:sldMkLst>
        <pc:spChg chg="mod">
          <ac:chgData name="Leo Smith (2302380)" userId="S::2302380@student.uwtsd.ac.uk::e1cc3032-326f-46d8-bac8-4cf5033f208b" providerId="AD" clId="Web-{53582578-9FFB-457D-8F2E-ADCD174880F2}" dt="2024-02-10T14:00:39.033" v="816" actId="20577"/>
          <ac:spMkLst>
            <pc:docMk/>
            <pc:sldMk cId="2964302826" sldId="260"/>
            <ac:spMk id="2" creationId="{C91D3597-B767-C7D3-642C-A403D46CCB56}"/>
          </ac:spMkLst>
        </pc:spChg>
        <pc:spChg chg="add mod">
          <ac:chgData name="Leo Smith (2302380)" userId="S::2302380@student.uwtsd.ac.uk::e1cc3032-326f-46d8-bac8-4cf5033f208b" providerId="AD" clId="Web-{53582578-9FFB-457D-8F2E-ADCD174880F2}" dt="2024-02-10T14:01:41.519" v="830" actId="20577"/>
          <ac:spMkLst>
            <pc:docMk/>
            <pc:sldMk cId="2964302826" sldId="260"/>
            <ac:spMk id="4" creationId="{A4E6B839-6FE0-1574-CA0B-0A369D1F6DB6}"/>
          </ac:spMkLst>
        </pc:spChg>
        <pc:spChg chg="add mod">
          <ac:chgData name="Leo Smith (2302380)" userId="S::2302380@student.uwtsd.ac.uk::e1cc3032-326f-46d8-bac8-4cf5033f208b" providerId="AD" clId="Web-{53582578-9FFB-457D-8F2E-ADCD174880F2}" dt="2024-02-10T14:02:07.025" v="839" actId="1076"/>
          <ac:spMkLst>
            <pc:docMk/>
            <pc:sldMk cId="2964302826" sldId="260"/>
            <ac:spMk id="5" creationId="{29B5732D-81CF-BFAC-BE65-98C0B087C66D}"/>
          </ac:spMkLst>
        </pc:spChg>
        <pc:spChg chg="add mod">
          <ac:chgData name="Leo Smith (2302380)" userId="S::2302380@student.uwtsd.ac.uk::e1cc3032-326f-46d8-bac8-4cf5033f208b" providerId="AD" clId="Web-{53582578-9FFB-457D-8F2E-ADCD174880F2}" dt="2024-02-10T14:06:09.156" v="897" actId="20577"/>
          <ac:spMkLst>
            <pc:docMk/>
            <pc:sldMk cId="2964302826" sldId="260"/>
            <ac:spMk id="6" creationId="{944A62AE-0D2D-46AC-E0DE-33BE2D6AB584}"/>
          </ac:spMkLst>
        </pc:spChg>
        <pc:spChg chg="add mod">
          <ac:chgData name="Leo Smith (2302380)" userId="S::2302380@student.uwtsd.ac.uk::e1cc3032-326f-46d8-bac8-4cf5033f208b" providerId="AD" clId="Web-{53582578-9FFB-457D-8F2E-ADCD174880F2}" dt="2024-02-10T14:06:17.734" v="903" actId="1076"/>
          <ac:spMkLst>
            <pc:docMk/>
            <pc:sldMk cId="2964302826" sldId="260"/>
            <ac:spMk id="7" creationId="{D512BC7F-F267-3986-54C0-086AB2F9C843}"/>
          </ac:spMkLst>
        </pc:spChg>
        <pc:spChg chg="add mod">
          <ac:chgData name="Leo Smith (2302380)" userId="S::2302380@student.uwtsd.ac.uk::e1cc3032-326f-46d8-bac8-4cf5033f208b" providerId="AD" clId="Web-{53582578-9FFB-457D-8F2E-ADCD174880F2}" dt="2024-02-10T14:10:21.678" v="1004" actId="1076"/>
          <ac:spMkLst>
            <pc:docMk/>
            <pc:sldMk cId="2964302826" sldId="260"/>
            <ac:spMk id="8" creationId="{505EA409-2669-C483-770D-A31F5AF85032}"/>
          </ac:spMkLst>
        </pc:spChg>
        <pc:spChg chg="add del mod">
          <ac:chgData name="Leo Smith (2302380)" userId="S::2302380@student.uwtsd.ac.uk::e1cc3032-326f-46d8-bac8-4cf5033f208b" providerId="AD" clId="Web-{53582578-9FFB-457D-8F2E-ADCD174880F2}" dt="2024-02-10T14:03:43.871" v="878"/>
          <ac:spMkLst>
            <pc:docMk/>
            <pc:sldMk cId="2964302826" sldId="260"/>
            <ac:spMk id="9" creationId="{5F04E57D-69FA-CD20-10B8-4B53DAEB93F9}"/>
          </ac:spMkLst>
        </pc:spChg>
        <pc:spChg chg="add mod">
          <ac:chgData name="Leo Smith (2302380)" userId="S::2302380@student.uwtsd.ac.uk::e1cc3032-326f-46d8-bac8-4cf5033f208b" providerId="AD" clId="Web-{53582578-9FFB-457D-8F2E-ADCD174880F2}" dt="2024-02-10T14:10:15.709" v="1001" actId="20577"/>
          <ac:spMkLst>
            <pc:docMk/>
            <pc:sldMk cId="2964302826" sldId="260"/>
            <ac:spMk id="10" creationId="{52196044-C5B1-0DBC-8074-83A7250EF7FD}"/>
          </ac:spMkLst>
        </pc:spChg>
        <pc:spChg chg="add del mod">
          <ac:chgData name="Leo Smith (2302380)" userId="S::2302380@student.uwtsd.ac.uk::e1cc3032-326f-46d8-bac8-4cf5033f208b" providerId="AD" clId="Web-{53582578-9FFB-457D-8F2E-ADCD174880F2}" dt="2024-02-10T14:10:08.428" v="998"/>
          <ac:spMkLst>
            <pc:docMk/>
            <pc:sldMk cId="2964302826" sldId="260"/>
            <ac:spMk id="11" creationId="{7ED50620-BD86-6FE1-AB9A-8FC1EEEFE3AB}"/>
          </ac:spMkLst>
        </pc:spChg>
        <pc:picChg chg="add mod modCrop">
          <ac:chgData name="Leo Smith (2302380)" userId="S::2302380@student.uwtsd.ac.uk::e1cc3032-326f-46d8-bac8-4cf5033f208b" providerId="AD" clId="Web-{53582578-9FFB-457D-8F2E-ADCD174880F2}" dt="2024-02-10T14:01:13.909" v="821" actId="1076"/>
          <ac:picMkLst>
            <pc:docMk/>
            <pc:sldMk cId="2964302826" sldId="260"/>
            <ac:picMk id="3" creationId="{7D86ED46-1209-0410-1F89-4717C027E164}"/>
          </ac:picMkLst>
        </pc:picChg>
      </pc:sldChg>
      <pc:sldChg chg="new del">
        <pc:chgData name="Leo Smith (2302380)" userId="S::2302380@student.uwtsd.ac.uk::e1cc3032-326f-46d8-bac8-4cf5033f208b" providerId="AD" clId="Web-{53582578-9FFB-457D-8F2E-ADCD174880F2}" dt="2024-02-10T13:59:53.266" v="796"/>
        <pc:sldMkLst>
          <pc:docMk/>
          <pc:sldMk cId="3419804151" sldId="260"/>
        </pc:sldMkLst>
      </pc:sldChg>
      <pc:sldChg chg="modSp new">
        <pc:chgData name="Leo Smith (2302380)" userId="S::2302380@student.uwtsd.ac.uk::e1cc3032-326f-46d8-bac8-4cf5033f208b" providerId="AD" clId="Web-{53582578-9FFB-457D-8F2E-ADCD174880F2}" dt="2024-02-10T14:11:34.196" v="1032" actId="20577"/>
        <pc:sldMkLst>
          <pc:docMk/>
          <pc:sldMk cId="2109597993" sldId="261"/>
        </pc:sldMkLst>
        <pc:spChg chg="mod">
          <ac:chgData name="Leo Smith (2302380)" userId="S::2302380@student.uwtsd.ac.uk::e1cc3032-326f-46d8-bac8-4cf5033f208b" providerId="AD" clId="Web-{53582578-9FFB-457D-8F2E-ADCD174880F2}" dt="2024-02-10T14:10:46.960" v="1018" actId="20577"/>
          <ac:spMkLst>
            <pc:docMk/>
            <pc:sldMk cId="2109597993" sldId="261"/>
            <ac:spMk id="2" creationId="{AB78F6EF-8BA4-0339-A13D-49B506E3667D}"/>
          </ac:spMkLst>
        </pc:spChg>
        <pc:spChg chg="mod">
          <ac:chgData name="Leo Smith (2302380)" userId="S::2302380@student.uwtsd.ac.uk::e1cc3032-326f-46d8-bac8-4cf5033f208b" providerId="AD" clId="Web-{53582578-9FFB-457D-8F2E-ADCD174880F2}" dt="2024-02-10T14:11:34.196" v="1032" actId="20577"/>
          <ac:spMkLst>
            <pc:docMk/>
            <pc:sldMk cId="2109597993" sldId="261"/>
            <ac:spMk id="3" creationId="{CC036F55-80BE-AA8F-BC15-792DED462C02}"/>
          </ac:spMkLst>
        </pc:spChg>
      </pc:sldChg>
      <pc:sldChg chg="addSp delSp modSp new del">
        <pc:chgData name="Leo Smith (2302380)" userId="S::2302380@student.uwtsd.ac.uk::e1cc3032-326f-46d8-bac8-4cf5033f208b" providerId="AD" clId="Web-{53582578-9FFB-457D-8F2E-ADCD174880F2}" dt="2024-02-10T13:59:55.298" v="797"/>
        <pc:sldMkLst>
          <pc:docMk/>
          <pc:sldMk cId="2218259006" sldId="261"/>
        </pc:sldMkLst>
        <pc:spChg chg="del">
          <ac:chgData name="Leo Smith (2302380)" userId="S::2302380@student.uwtsd.ac.uk::e1cc3032-326f-46d8-bac8-4cf5033f208b" providerId="AD" clId="Web-{53582578-9FFB-457D-8F2E-ADCD174880F2}" dt="2024-02-10T13:55:16.540" v="751"/>
          <ac:spMkLst>
            <pc:docMk/>
            <pc:sldMk cId="2218259006" sldId="261"/>
            <ac:spMk id="3" creationId="{F8D5DEF4-28B3-AC56-0215-2065FC3ECDFB}"/>
          </ac:spMkLst>
        </pc:spChg>
        <pc:spChg chg="add mod">
          <ac:chgData name="Leo Smith (2302380)" userId="S::2302380@student.uwtsd.ac.uk::e1cc3032-326f-46d8-bac8-4cf5033f208b" providerId="AD" clId="Web-{53582578-9FFB-457D-8F2E-ADCD174880F2}" dt="2024-02-10T13:55:35.290" v="753"/>
          <ac:spMkLst>
            <pc:docMk/>
            <pc:sldMk cId="2218259006" sldId="261"/>
            <ac:spMk id="17" creationId="{D86DEE91-AB28-EFA6-3CBA-2DFD872D68AE}"/>
          </ac:spMkLst>
        </pc:spChg>
        <pc:spChg chg="add del mod">
          <ac:chgData name="Leo Smith (2302380)" userId="S::2302380@student.uwtsd.ac.uk::e1cc3032-326f-46d8-bac8-4cf5033f208b" providerId="AD" clId="Web-{53582578-9FFB-457D-8F2E-ADCD174880F2}" dt="2024-02-10T13:59:49.360" v="794"/>
          <ac:spMkLst>
            <pc:docMk/>
            <pc:sldMk cId="2218259006" sldId="261"/>
            <ac:spMk id="18" creationId="{13E59804-C9FE-2373-33DF-DF34092D4A91}"/>
          </ac:spMkLst>
        </pc:spChg>
        <pc:spChg chg="add del mod ord">
          <ac:chgData name="Leo Smith (2302380)" userId="S::2302380@student.uwtsd.ac.uk::e1cc3032-326f-46d8-bac8-4cf5033f208b" providerId="AD" clId="Web-{53582578-9FFB-457D-8F2E-ADCD174880F2}" dt="2024-02-10T13:59:50.454" v="795"/>
          <ac:spMkLst>
            <pc:docMk/>
            <pc:sldMk cId="2218259006" sldId="261"/>
            <ac:spMk id="19" creationId="{4E15073C-19F1-9DD0-45A5-2FC645A39F04}"/>
          </ac:spMkLst>
        </pc:spChg>
        <pc:spChg chg="add mod">
          <ac:chgData name="Leo Smith (2302380)" userId="S::2302380@student.uwtsd.ac.uk::e1cc3032-326f-46d8-bac8-4cf5033f208b" providerId="AD" clId="Web-{53582578-9FFB-457D-8F2E-ADCD174880F2}" dt="2024-02-10T13:58:58.171" v="793" actId="1076"/>
          <ac:spMkLst>
            <pc:docMk/>
            <pc:sldMk cId="2218259006" sldId="261"/>
            <ac:spMk id="20" creationId="{E3053C65-1091-2EA9-3A40-893C14033A99}"/>
          </ac:spMkLst>
        </pc:spChg>
        <pc:spChg chg="add mod">
          <ac:chgData name="Leo Smith (2302380)" userId="S::2302380@student.uwtsd.ac.uk::e1cc3032-326f-46d8-bac8-4cf5033f208b" providerId="AD" clId="Web-{53582578-9FFB-457D-8F2E-ADCD174880F2}" dt="2024-02-10T13:58:52.921" v="792"/>
          <ac:spMkLst>
            <pc:docMk/>
            <pc:sldMk cId="2218259006" sldId="261"/>
            <ac:spMk id="21" creationId="{454F3F69-4751-4A7F-3C5A-7B78E21F1890}"/>
          </ac:spMkLst>
        </pc:spChg>
        <pc:graphicFrameChg chg="add del mod ord modGraphic">
          <ac:chgData name="Leo Smith (2302380)" userId="S::2302380@student.uwtsd.ac.uk::e1cc3032-326f-46d8-bac8-4cf5033f208b" providerId="AD" clId="Web-{53582578-9FFB-457D-8F2E-ADCD174880F2}" dt="2024-02-10T13:55:35.290" v="753"/>
          <ac:graphicFrameMkLst>
            <pc:docMk/>
            <pc:sldMk cId="2218259006" sldId="261"/>
            <ac:graphicFrameMk id="4" creationId="{04BBED70-94DF-E752-DD57-8931C1E24C92}"/>
          </ac:graphicFrameMkLst>
        </pc:graphicFrameChg>
      </pc:sldChg>
      <pc:sldChg chg="modSp new ord">
        <pc:chgData name="Leo Smith (2302380)" userId="S::2302380@student.uwtsd.ac.uk::e1cc3032-326f-46d8-bac8-4cf5033f208b" providerId="AD" clId="Web-{53582578-9FFB-457D-8F2E-ADCD174880F2}" dt="2024-02-10T14:24:30.225" v="1439" actId="20577"/>
        <pc:sldMkLst>
          <pc:docMk/>
          <pc:sldMk cId="341554779" sldId="262"/>
        </pc:sldMkLst>
        <pc:spChg chg="mod">
          <ac:chgData name="Leo Smith (2302380)" userId="S::2302380@student.uwtsd.ac.uk::e1cc3032-326f-46d8-bac8-4cf5033f208b" providerId="AD" clId="Web-{53582578-9FFB-457D-8F2E-ADCD174880F2}" dt="2024-02-10T14:24:30.225" v="1439" actId="20577"/>
          <ac:spMkLst>
            <pc:docMk/>
            <pc:sldMk cId="341554779" sldId="262"/>
            <ac:spMk id="2" creationId="{D0B3ED7A-B0F4-E740-1DFA-8BF57E268DFD}"/>
          </ac:spMkLst>
        </pc:spChg>
        <pc:spChg chg="mod">
          <ac:chgData name="Leo Smith (2302380)" userId="S::2302380@student.uwtsd.ac.uk::e1cc3032-326f-46d8-bac8-4cf5033f208b" providerId="AD" clId="Web-{53582578-9FFB-457D-8F2E-ADCD174880F2}" dt="2024-02-10T14:24:25.709" v="1438" actId="20577"/>
          <ac:spMkLst>
            <pc:docMk/>
            <pc:sldMk cId="341554779" sldId="262"/>
            <ac:spMk id="3" creationId="{544E0F68-4750-3707-FF82-423CAB59CF93}"/>
          </ac:spMkLst>
        </pc:spChg>
      </pc:sldChg>
      <pc:sldMasterChg chg="add del addSldLayout delSldLayout">
        <pc:chgData name="Leo Smith (2302380)" userId="S::2302380@student.uwtsd.ac.uk::e1cc3032-326f-46d8-bac8-4cf5033f208b" providerId="AD" clId="Web-{53582578-9FFB-457D-8F2E-ADCD174880F2}" dt="2024-02-10T13:49:21.671" v="711"/>
        <pc:sldMasterMkLst>
          <pc:docMk/>
          <pc:sldMasterMk cId="2460954070" sldId="2147483660"/>
        </pc:sldMasterMkLst>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2385387890" sldId="2147483661"/>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949138452" sldId="2147483662"/>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2591524520" sldId="2147483663"/>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1203092039" sldId="2147483664"/>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3733172339" sldId="2147483665"/>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3210312558" sldId="2147483666"/>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3146388984" sldId="2147483667"/>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3171841454" sldId="2147483668"/>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1718958274" sldId="2147483669"/>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2202905451" sldId="2147483670"/>
          </pc:sldLayoutMkLst>
        </pc:sldLayoutChg>
        <pc:sldLayoutChg chg="add del">
          <pc:chgData name="Leo Smith (2302380)" userId="S::2302380@student.uwtsd.ac.uk::e1cc3032-326f-46d8-bac8-4cf5033f208b" providerId="AD" clId="Web-{53582578-9FFB-457D-8F2E-ADCD174880F2}" dt="2024-02-10T13:49:21.671" v="711"/>
          <pc:sldLayoutMkLst>
            <pc:docMk/>
            <pc:sldMasterMk cId="2460954070" sldId="2147483660"/>
            <pc:sldLayoutMk cId="3479445657" sldId="2147483671"/>
          </pc:sldLayoutMkLst>
        </pc:sldLayoutChg>
      </pc:sldMasterChg>
      <pc:sldMasterChg chg="add del addSldLayout delSldLayout modSldLayout">
        <pc:chgData name="Leo Smith (2302380)" userId="S::2302380@student.uwtsd.ac.uk::e1cc3032-326f-46d8-bac8-4cf5033f208b" providerId="AD" clId="Web-{53582578-9FFB-457D-8F2E-ADCD174880F2}" dt="2024-02-10T13:49:28.453" v="712"/>
        <pc:sldMasterMkLst>
          <pc:docMk/>
          <pc:sldMasterMk cId="1057630189" sldId="2147483672"/>
        </pc:sldMasterMkLst>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658417125" sldId="2147483673"/>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2001804077" sldId="2147483674"/>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1828039911" sldId="2147483675"/>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1953138605" sldId="2147483676"/>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1086127549" sldId="2147483677"/>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3378146959" sldId="2147483678"/>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367125451" sldId="2147483679"/>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2964122401" sldId="2147483680"/>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420823560" sldId="2147483681"/>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1773154140" sldId="2147483682"/>
          </pc:sldLayoutMkLst>
        </pc:sldLayoutChg>
        <pc:sldLayoutChg chg="add del mod replId">
          <pc:chgData name="Leo Smith (2302380)" userId="S::2302380@student.uwtsd.ac.uk::e1cc3032-326f-46d8-bac8-4cf5033f208b" providerId="AD" clId="Web-{53582578-9FFB-457D-8F2E-ADCD174880F2}" dt="2024-02-10T13:49:28.453" v="712"/>
          <pc:sldLayoutMkLst>
            <pc:docMk/>
            <pc:sldMasterMk cId="1057630189" sldId="2147483672"/>
            <pc:sldLayoutMk cId="1613417811" sldId="2147483683"/>
          </pc:sldLayoutMkLst>
        </pc:sldLayoutChg>
      </pc:sldMasterChg>
      <pc:sldMasterChg chg="add del addSldLayout delSldLayout modSldLayout">
        <pc:chgData name="Leo Smith (2302380)" userId="S::2302380@student.uwtsd.ac.uk::e1cc3032-326f-46d8-bac8-4cf5033f208b" providerId="AD" clId="Web-{53582578-9FFB-457D-8F2E-ADCD174880F2}" dt="2024-02-10T13:49:13.499" v="710"/>
        <pc:sldMasterMkLst>
          <pc:docMk/>
          <pc:sldMasterMk cId="3041908492" sldId="2147483672"/>
        </pc:sldMasterMkLst>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2464106281" sldId="2147483673"/>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4164020659" sldId="2147483674"/>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573788929" sldId="2147483675"/>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3053722582" sldId="2147483676"/>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3615055331" sldId="2147483677"/>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3564161360" sldId="2147483678"/>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2874795261" sldId="2147483679"/>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1444815341" sldId="2147483680"/>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2770696168" sldId="2147483681"/>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1667766549" sldId="2147483682"/>
          </pc:sldLayoutMkLst>
        </pc:sldLayoutChg>
        <pc:sldLayoutChg chg="add del mod replId">
          <pc:chgData name="Leo Smith (2302380)" userId="S::2302380@student.uwtsd.ac.uk::e1cc3032-326f-46d8-bac8-4cf5033f208b" providerId="AD" clId="Web-{53582578-9FFB-457D-8F2E-ADCD174880F2}" dt="2024-02-10T13:49:13.499" v="710"/>
          <pc:sldLayoutMkLst>
            <pc:docMk/>
            <pc:sldMasterMk cId="3041908492" sldId="2147483672"/>
            <pc:sldLayoutMk cId="2166884428" sldId="2147483683"/>
          </pc:sldLayoutMkLst>
        </pc:sldLayoutChg>
      </pc:sldMasterChg>
      <pc:sldMasterChg chg="add del addSldLayout delSldLayout modSldLayout">
        <pc:chgData name="Leo Smith (2302380)" userId="S::2302380@student.uwtsd.ac.uk::e1cc3032-326f-46d8-bac8-4cf5033f208b" providerId="AD" clId="Web-{53582578-9FFB-457D-8F2E-ADCD174880F2}" dt="2024-02-10T13:49:30.562" v="713"/>
        <pc:sldMasterMkLst>
          <pc:docMk/>
          <pc:sldMasterMk cId="1775921004" sldId="2147483684"/>
        </pc:sldMasterMkLst>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2576246109" sldId="2147483685"/>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218151666" sldId="2147483686"/>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2717618238" sldId="2147483687"/>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2436989864" sldId="2147483688"/>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865946223" sldId="2147483689"/>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659004712" sldId="2147483690"/>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207438203" sldId="2147483691"/>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766583648" sldId="2147483692"/>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338245526" sldId="2147483693"/>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608573667" sldId="2147483694"/>
          </pc:sldLayoutMkLst>
        </pc:sldLayoutChg>
        <pc:sldLayoutChg chg="add del mod replId">
          <pc:chgData name="Leo Smith (2302380)" userId="S::2302380@student.uwtsd.ac.uk::e1cc3032-326f-46d8-bac8-4cf5033f208b" providerId="AD" clId="Web-{53582578-9FFB-457D-8F2E-ADCD174880F2}" dt="2024-02-10T13:49:30.562" v="713"/>
          <pc:sldLayoutMkLst>
            <pc:docMk/>
            <pc:sldMasterMk cId="1775921004" sldId="2147483684"/>
            <pc:sldLayoutMk cId="3991015755" sldId="2147483695"/>
          </pc:sldLayoutMkLst>
        </pc:sldLayoutChg>
      </pc:sldMasterChg>
      <pc:sldMasterChg chg="add del addSldLayout delSldLayout modSldLayout">
        <pc:chgData name="Leo Smith (2302380)" userId="S::2302380@student.uwtsd.ac.uk::e1cc3032-326f-46d8-bac8-4cf5033f208b" providerId="AD" clId="Web-{53582578-9FFB-457D-8F2E-ADCD174880F2}" dt="2024-02-10T13:49:34.968" v="714"/>
        <pc:sldMasterMkLst>
          <pc:docMk/>
          <pc:sldMasterMk cId="2482737850" sldId="2147483696"/>
        </pc:sldMasterMkLst>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741759867" sldId="2147483697"/>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2894210351" sldId="2147483698"/>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2268544686" sldId="2147483699"/>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4103169311" sldId="2147483700"/>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3643732227" sldId="2147483701"/>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1619687520" sldId="2147483702"/>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4136352299" sldId="2147483703"/>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2959573009" sldId="2147483704"/>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3700164607" sldId="2147483705"/>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3705986349" sldId="2147483706"/>
          </pc:sldLayoutMkLst>
        </pc:sldLayoutChg>
        <pc:sldLayoutChg chg="add del mod replId">
          <pc:chgData name="Leo Smith (2302380)" userId="S::2302380@student.uwtsd.ac.uk::e1cc3032-326f-46d8-bac8-4cf5033f208b" providerId="AD" clId="Web-{53582578-9FFB-457D-8F2E-ADCD174880F2}" dt="2024-02-10T13:49:34.968" v="714"/>
          <pc:sldLayoutMkLst>
            <pc:docMk/>
            <pc:sldMasterMk cId="2482737850" sldId="2147483696"/>
            <pc:sldLayoutMk cId="1743050524" sldId="2147483707"/>
          </pc:sldLayoutMkLst>
        </pc:sldLayoutChg>
      </pc:sldMasterChg>
      <pc:sldMasterChg chg="add del addSldLayout delSldLayout modSldLayout">
        <pc:chgData name="Leo Smith (2302380)" userId="S::2302380@student.uwtsd.ac.uk::e1cc3032-326f-46d8-bac8-4cf5033f208b" providerId="AD" clId="Web-{53582578-9FFB-457D-8F2E-ADCD174880F2}" dt="2024-02-10T13:49:36.890" v="715"/>
        <pc:sldMasterMkLst>
          <pc:docMk/>
          <pc:sldMasterMk cId="1265150972" sldId="2147483708"/>
        </pc:sldMasterMkLst>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1696106610" sldId="2147483709"/>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2809679164" sldId="2147483710"/>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2806167751" sldId="2147483711"/>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1636611564" sldId="2147483712"/>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761780514" sldId="2147483713"/>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3455775520" sldId="2147483714"/>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2492861761" sldId="2147483715"/>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4214454749" sldId="2147483716"/>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57031121" sldId="2147483717"/>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1693435702" sldId="2147483718"/>
          </pc:sldLayoutMkLst>
        </pc:sldLayoutChg>
        <pc:sldLayoutChg chg="add del mod replId">
          <pc:chgData name="Leo Smith (2302380)" userId="S::2302380@student.uwtsd.ac.uk::e1cc3032-326f-46d8-bac8-4cf5033f208b" providerId="AD" clId="Web-{53582578-9FFB-457D-8F2E-ADCD174880F2}" dt="2024-02-10T13:49:36.890" v="715"/>
          <pc:sldLayoutMkLst>
            <pc:docMk/>
            <pc:sldMasterMk cId="1265150972" sldId="2147483708"/>
            <pc:sldLayoutMk cId="2014433219" sldId="2147483719"/>
          </pc:sldLayoutMkLst>
        </pc:sldLayoutChg>
      </pc:sldMasterChg>
      <pc:sldMasterChg chg="add del addSldLayout delSldLayout modSldLayout">
        <pc:chgData name="Leo Smith (2302380)" userId="S::2302380@student.uwtsd.ac.uk::e1cc3032-326f-46d8-bac8-4cf5033f208b" providerId="AD" clId="Web-{53582578-9FFB-457D-8F2E-ADCD174880F2}" dt="2024-02-10T13:49:52.641" v="716"/>
        <pc:sldMasterMkLst>
          <pc:docMk/>
          <pc:sldMasterMk cId="3514911077" sldId="2147483720"/>
        </pc:sldMasterMkLst>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2470533566" sldId="2147483721"/>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4181891784" sldId="2147483722"/>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6810918" sldId="2147483723"/>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1817031390" sldId="2147483724"/>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4130104928" sldId="2147483725"/>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2411645284" sldId="2147483726"/>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240867948" sldId="2147483727"/>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3832200300" sldId="2147483728"/>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1042160598" sldId="2147483729"/>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4193512294" sldId="2147483730"/>
          </pc:sldLayoutMkLst>
        </pc:sldLayoutChg>
        <pc:sldLayoutChg chg="add del mod replId">
          <pc:chgData name="Leo Smith (2302380)" userId="S::2302380@student.uwtsd.ac.uk::e1cc3032-326f-46d8-bac8-4cf5033f208b" providerId="AD" clId="Web-{53582578-9FFB-457D-8F2E-ADCD174880F2}" dt="2024-02-10T13:49:52.641" v="716"/>
          <pc:sldLayoutMkLst>
            <pc:docMk/>
            <pc:sldMasterMk cId="3514911077" sldId="2147483720"/>
            <pc:sldLayoutMk cId="3251005078" sldId="2147483731"/>
          </pc:sldLayoutMkLst>
        </pc:sldLayoutChg>
      </pc:sldMasterChg>
      <pc:sldMasterChg chg="add del addSldLayout delSldLayout modSldLayout">
        <pc:chgData name="Leo Smith (2302380)" userId="S::2302380@student.uwtsd.ac.uk::e1cc3032-326f-46d8-bac8-4cf5033f208b" providerId="AD" clId="Web-{53582578-9FFB-457D-8F2E-ADCD174880F2}" dt="2024-02-10T13:50:03.078" v="718"/>
        <pc:sldMasterMkLst>
          <pc:docMk/>
          <pc:sldMasterMk cId="71185711" sldId="2147483732"/>
        </pc:sldMasterMkLst>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1537793356" sldId="2147483733"/>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3795563656" sldId="2147483734"/>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3845577931" sldId="2147483735"/>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743171586" sldId="2147483736"/>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2948014306" sldId="2147483737"/>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445040898" sldId="2147483738"/>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3643039010" sldId="2147483739"/>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1491543383" sldId="2147483740"/>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2086229275" sldId="2147483741"/>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4086199099" sldId="2147483742"/>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71185711" sldId="2147483732"/>
            <pc:sldLayoutMk cId="4138891531" sldId="2147483743"/>
          </pc:sldLayoutMkLst>
        </pc:sldLayoutChg>
      </pc:sldMasterChg>
      <pc:sldMasterChg chg="add del addSldLayout delSldLayout modSldLayout">
        <pc:chgData name="Leo Smith (2302380)" userId="S::2302380@student.uwtsd.ac.uk::e1cc3032-326f-46d8-bac8-4cf5033f208b" providerId="AD" clId="Web-{53582578-9FFB-457D-8F2E-ADCD174880F2}" dt="2024-02-10T13:50:03.078" v="718"/>
        <pc:sldMasterMkLst>
          <pc:docMk/>
          <pc:sldMasterMk cId="3291480506" sldId="2147483744"/>
        </pc:sldMasterMkLst>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3375180798" sldId="2147483745"/>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330718956" sldId="2147483746"/>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1800194873" sldId="2147483747"/>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2201053692" sldId="2147483748"/>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776886785" sldId="2147483749"/>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1109055841" sldId="2147483750"/>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3704763243" sldId="2147483751"/>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4201401592" sldId="2147483752"/>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1893285245" sldId="2147483753"/>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574346643" sldId="2147483754"/>
          </pc:sldLayoutMkLst>
        </pc:sldLayoutChg>
        <pc:sldLayoutChg chg="add del mod replId">
          <pc:chgData name="Leo Smith (2302380)" userId="S::2302380@student.uwtsd.ac.uk::e1cc3032-326f-46d8-bac8-4cf5033f208b" providerId="AD" clId="Web-{53582578-9FFB-457D-8F2E-ADCD174880F2}" dt="2024-02-10T13:50:03.078" v="718"/>
          <pc:sldLayoutMkLst>
            <pc:docMk/>
            <pc:sldMasterMk cId="3291480506" sldId="2147483744"/>
            <pc:sldLayoutMk cId="309645660" sldId="2147483755"/>
          </pc:sldLayoutMkLst>
        </pc:sldLayoutChg>
      </pc:sldMasterChg>
    </pc:docChg>
  </pc:docChgLst>
  <pc:docChgLst>
    <pc:chgData name="Leo Smith (2302380)" userId="S::2302380@student.uwtsd.ac.uk::e1cc3032-326f-46d8-bac8-4cf5033f208b" providerId="AD" clId="Web-{20F73D2E-0916-9250-B2E8-5AAC6CC0A54F}"/>
    <pc:docChg chg="modSld">
      <pc:chgData name="Leo Smith (2302380)" userId="S::2302380@student.uwtsd.ac.uk::e1cc3032-326f-46d8-bac8-4cf5033f208b" providerId="AD" clId="Web-{20F73D2E-0916-9250-B2E8-5AAC6CC0A54F}" dt="2024-02-16T11:21:59.178" v="384"/>
      <pc:docMkLst>
        <pc:docMk/>
      </pc:docMkLst>
      <pc:sldChg chg="modNotes">
        <pc:chgData name="Leo Smith (2302380)" userId="S::2302380@student.uwtsd.ac.uk::e1cc3032-326f-46d8-bac8-4cf5033f208b" providerId="AD" clId="Web-{20F73D2E-0916-9250-B2E8-5AAC6CC0A54F}" dt="2024-02-16T11:21:59.178" v="384"/>
        <pc:sldMkLst>
          <pc:docMk/>
          <pc:sldMk cId="3385064832" sldId="264"/>
        </pc:sldMkLst>
      </pc:sldChg>
    </pc:docChg>
  </pc:docChgLst>
  <pc:docChgLst>
    <pc:chgData name="Leo Smith (2302380)" userId="S::2302380@student.uwtsd.ac.uk::e1cc3032-326f-46d8-bac8-4cf5033f208b" providerId="AD" clId="Web-{415F2895-C77A-A21E-F3D3-09C54872BDC4}"/>
    <pc:docChg chg="modSld">
      <pc:chgData name="Leo Smith (2302380)" userId="S::2302380@student.uwtsd.ac.uk::e1cc3032-326f-46d8-bac8-4cf5033f208b" providerId="AD" clId="Web-{415F2895-C77A-A21E-F3D3-09C54872BDC4}" dt="2024-02-16T11:04:10.721" v="82"/>
      <pc:docMkLst>
        <pc:docMk/>
      </pc:docMkLst>
      <pc:sldChg chg="modNotes">
        <pc:chgData name="Leo Smith (2302380)" userId="S::2302380@student.uwtsd.ac.uk::e1cc3032-326f-46d8-bac8-4cf5033f208b" providerId="AD" clId="Web-{415F2895-C77A-A21E-F3D3-09C54872BDC4}" dt="2024-02-16T11:04:10.721" v="82"/>
        <pc:sldMkLst>
          <pc:docMk/>
          <pc:sldMk cId="109857222" sldId="256"/>
        </pc:sldMkLst>
      </pc:sldChg>
      <pc:sldChg chg="addSp modSp">
        <pc:chgData name="Leo Smith (2302380)" userId="S::2302380@student.uwtsd.ac.uk::e1cc3032-326f-46d8-bac8-4cf5033f208b" providerId="AD" clId="Web-{415F2895-C77A-A21E-F3D3-09C54872BDC4}" dt="2024-02-16T10:52:17.449" v="23" actId="1076"/>
        <pc:sldMkLst>
          <pc:docMk/>
          <pc:sldMk cId="2109597993" sldId="261"/>
        </pc:sldMkLst>
        <pc:spChg chg="add mod">
          <ac:chgData name="Leo Smith (2302380)" userId="S::2302380@student.uwtsd.ac.uk::e1cc3032-326f-46d8-bac8-4cf5033f208b" providerId="AD" clId="Web-{415F2895-C77A-A21E-F3D3-09C54872BDC4}" dt="2024-02-16T10:51:02.600" v="11" actId="1076"/>
          <ac:spMkLst>
            <pc:docMk/>
            <pc:sldMk cId="2109597993" sldId="261"/>
            <ac:spMk id="7" creationId="{FCE7FC70-0613-7631-0A4C-9B8DE9E856D9}"/>
          </ac:spMkLst>
        </pc:spChg>
        <pc:spChg chg="add mod">
          <ac:chgData name="Leo Smith (2302380)" userId="S::2302380@student.uwtsd.ac.uk::e1cc3032-326f-46d8-bac8-4cf5033f208b" providerId="AD" clId="Web-{415F2895-C77A-A21E-F3D3-09C54872BDC4}" dt="2024-02-16T10:52:17.449" v="23" actId="1076"/>
          <ac:spMkLst>
            <pc:docMk/>
            <pc:sldMk cId="2109597993" sldId="261"/>
            <ac:spMk id="8" creationId="{0E96228C-C09B-0E36-B8D8-9BFFD279876D}"/>
          </ac:spMkLst>
        </pc:spChg>
      </pc:sldChg>
      <pc:sldChg chg="addSp modSp">
        <pc:chgData name="Leo Smith (2302380)" userId="S::2302380@student.uwtsd.ac.uk::e1cc3032-326f-46d8-bac8-4cf5033f208b" providerId="AD" clId="Web-{415F2895-C77A-A21E-F3D3-09C54872BDC4}" dt="2024-02-16T10:53:43.768" v="51" actId="1076"/>
        <pc:sldMkLst>
          <pc:docMk/>
          <pc:sldMk cId="1029667002" sldId="263"/>
        </pc:sldMkLst>
        <pc:spChg chg="add mod">
          <ac:chgData name="Leo Smith (2302380)" userId="S::2302380@student.uwtsd.ac.uk::e1cc3032-326f-46d8-bac8-4cf5033f208b" providerId="AD" clId="Web-{415F2895-C77A-A21E-F3D3-09C54872BDC4}" dt="2024-02-16T10:53:43.768" v="51" actId="1076"/>
          <ac:spMkLst>
            <pc:docMk/>
            <pc:sldMk cId="1029667002" sldId="263"/>
            <ac:spMk id="3" creationId="{EE307B0B-6BE9-C1DB-3F0F-B313BEC5BC50}"/>
          </ac:spMkLst>
        </pc:spChg>
      </pc:sldChg>
      <pc:sldChg chg="addSp modSp">
        <pc:chgData name="Leo Smith (2302380)" userId="S::2302380@student.uwtsd.ac.uk::e1cc3032-326f-46d8-bac8-4cf5033f208b" providerId="AD" clId="Web-{415F2895-C77A-A21E-F3D3-09C54872BDC4}" dt="2024-02-16T10:53:18.251" v="37" actId="1076"/>
        <pc:sldMkLst>
          <pc:docMk/>
          <pc:sldMk cId="3385064832" sldId="264"/>
        </pc:sldMkLst>
        <pc:spChg chg="add mod">
          <ac:chgData name="Leo Smith (2302380)" userId="S::2302380@student.uwtsd.ac.uk::e1cc3032-326f-46d8-bac8-4cf5033f208b" providerId="AD" clId="Web-{415F2895-C77A-A21E-F3D3-09C54872BDC4}" dt="2024-02-16T10:53:18.251" v="37" actId="1076"/>
          <ac:spMkLst>
            <pc:docMk/>
            <pc:sldMk cId="3385064832" sldId="264"/>
            <ac:spMk id="3" creationId="{767AE28A-6F17-98CA-DAB5-01931D7D031F}"/>
          </ac:spMkLst>
        </pc:spChg>
      </pc:sldChg>
      <pc:sldChg chg="addSp delSp modSp mod setBg setClrOvrMap">
        <pc:chgData name="Leo Smith (2302380)" userId="S::2302380@student.uwtsd.ac.uk::e1cc3032-326f-46d8-bac8-4cf5033f208b" providerId="AD" clId="Web-{415F2895-C77A-A21E-F3D3-09C54872BDC4}" dt="2024-02-16T10:59:25.262" v="80"/>
        <pc:sldMkLst>
          <pc:docMk/>
          <pc:sldMk cId="539469431" sldId="266"/>
        </pc:sldMkLst>
        <pc:spChg chg="add del mod">
          <ac:chgData name="Leo Smith (2302380)" userId="S::2302380@student.uwtsd.ac.uk::e1cc3032-326f-46d8-bac8-4cf5033f208b" providerId="AD" clId="Web-{415F2895-C77A-A21E-F3D3-09C54872BDC4}" dt="2024-02-16T10:54:19.521" v="63"/>
          <ac:spMkLst>
            <pc:docMk/>
            <pc:sldMk cId="539469431" sldId="266"/>
            <ac:spMk id="2" creationId="{FD17D6BF-BD2A-BF99-6195-1ACF2143F9E4}"/>
          </ac:spMkLst>
        </pc:spChg>
        <pc:spChg chg="mod ord">
          <ac:chgData name="Leo Smith (2302380)" userId="S::2302380@student.uwtsd.ac.uk::e1cc3032-326f-46d8-bac8-4cf5033f208b" providerId="AD" clId="Web-{415F2895-C77A-A21E-F3D3-09C54872BDC4}" dt="2024-02-16T10:59:25.262" v="80"/>
          <ac:spMkLst>
            <pc:docMk/>
            <pc:sldMk cId="539469431" sldId="266"/>
            <ac:spMk id="4" creationId="{CB22DA12-4995-A655-5A23-D376138C1B81}"/>
          </ac:spMkLst>
        </pc:spChg>
        <pc:spChg chg="del">
          <ac:chgData name="Leo Smith (2302380)" userId="S::2302380@student.uwtsd.ac.uk::e1cc3032-326f-46d8-bac8-4cf5033f208b" providerId="AD" clId="Web-{415F2895-C77A-A21E-F3D3-09C54872BDC4}" dt="2024-02-16T10:57:39.848" v="68"/>
          <ac:spMkLst>
            <pc:docMk/>
            <pc:sldMk cId="539469431" sldId="266"/>
            <ac:spMk id="11" creationId="{71B2258F-86CA-4D4D-8270-BC05FCDEBFB3}"/>
          </ac:spMkLst>
        </pc:spChg>
        <pc:spChg chg="add del">
          <ac:chgData name="Leo Smith (2302380)" userId="S::2302380@student.uwtsd.ac.uk::e1cc3032-326f-46d8-bac8-4cf5033f208b" providerId="AD" clId="Web-{415F2895-C77A-A21E-F3D3-09C54872BDC4}" dt="2024-02-16T10:58:29.711" v="70"/>
          <ac:spMkLst>
            <pc:docMk/>
            <pc:sldMk cId="539469431" sldId="266"/>
            <ac:spMk id="16" creationId="{C1DD1A8A-57D5-4A81-AD04-532B043C5611}"/>
          </ac:spMkLst>
        </pc:spChg>
        <pc:spChg chg="add del">
          <ac:chgData name="Leo Smith (2302380)" userId="S::2302380@student.uwtsd.ac.uk::e1cc3032-326f-46d8-bac8-4cf5033f208b" providerId="AD" clId="Web-{415F2895-C77A-A21E-F3D3-09C54872BDC4}" dt="2024-02-16T10:58:29.711" v="70"/>
          <ac:spMkLst>
            <pc:docMk/>
            <pc:sldMk cId="539469431" sldId="266"/>
            <ac:spMk id="18" creationId="{007891EC-4501-44ED-A8C8-B11B6DB767AB}"/>
          </ac:spMkLst>
        </pc:spChg>
        <pc:spChg chg="add del">
          <ac:chgData name="Leo Smith (2302380)" userId="S::2302380@student.uwtsd.ac.uk::e1cc3032-326f-46d8-bac8-4cf5033f208b" providerId="AD" clId="Web-{415F2895-C77A-A21E-F3D3-09C54872BDC4}" dt="2024-02-16T10:58:36.993" v="72"/>
          <ac:spMkLst>
            <pc:docMk/>
            <pc:sldMk cId="539469431" sldId="266"/>
            <ac:spMk id="24" creationId="{C1DD1A8A-57D5-4A81-AD04-532B043C5611}"/>
          </ac:spMkLst>
        </pc:spChg>
        <pc:spChg chg="add del">
          <ac:chgData name="Leo Smith (2302380)" userId="S::2302380@student.uwtsd.ac.uk::e1cc3032-326f-46d8-bac8-4cf5033f208b" providerId="AD" clId="Web-{415F2895-C77A-A21E-F3D3-09C54872BDC4}" dt="2024-02-16T10:58:36.993" v="72"/>
          <ac:spMkLst>
            <pc:docMk/>
            <pc:sldMk cId="539469431" sldId="266"/>
            <ac:spMk id="26" creationId="{007891EC-4501-44ED-A8C8-B11B6DB767AB}"/>
          </ac:spMkLst>
        </pc:spChg>
        <pc:spChg chg="add del">
          <ac:chgData name="Leo Smith (2302380)" userId="S::2302380@student.uwtsd.ac.uk::e1cc3032-326f-46d8-bac8-4cf5033f208b" providerId="AD" clId="Web-{415F2895-C77A-A21E-F3D3-09C54872BDC4}" dt="2024-02-16T10:59:25.262" v="80"/>
          <ac:spMkLst>
            <pc:docMk/>
            <pc:sldMk cId="539469431" sldId="266"/>
            <ac:spMk id="32" creationId="{C1DD1A8A-57D5-4A81-AD04-532B043C5611}"/>
          </ac:spMkLst>
        </pc:spChg>
        <pc:spChg chg="add del">
          <ac:chgData name="Leo Smith (2302380)" userId="S::2302380@student.uwtsd.ac.uk::e1cc3032-326f-46d8-bac8-4cf5033f208b" providerId="AD" clId="Web-{415F2895-C77A-A21E-F3D3-09C54872BDC4}" dt="2024-02-16T10:59:25.262" v="80"/>
          <ac:spMkLst>
            <pc:docMk/>
            <pc:sldMk cId="539469431" sldId="266"/>
            <ac:spMk id="34" creationId="{007891EC-4501-44ED-A8C8-B11B6DB767AB}"/>
          </ac:spMkLst>
        </pc:spChg>
        <pc:spChg chg="add">
          <ac:chgData name="Leo Smith (2302380)" userId="S::2302380@student.uwtsd.ac.uk::e1cc3032-326f-46d8-bac8-4cf5033f208b" providerId="AD" clId="Web-{415F2895-C77A-A21E-F3D3-09C54872BDC4}" dt="2024-02-16T10:59:25.262" v="80"/>
          <ac:spMkLst>
            <pc:docMk/>
            <pc:sldMk cId="539469431" sldId="266"/>
            <ac:spMk id="39" creationId="{37C89E4B-3C9F-44B9-8B86-D9E3D112D8EC}"/>
          </ac:spMkLst>
        </pc:spChg>
        <pc:picChg chg="add del mod">
          <ac:chgData name="Leo Smith (2302380)" userId="S::2302380@student.uwtsd.ac.uk::e1cc3032-326f-46d8-bac8-4cf5033f208b" providerId="AD" clId="Web-{415F2895-C77A-A21E-F3D3-09C54872BDC4}" dt="2024-02-16T10:57:36.504" v="67"/>
          <ac:picMkLst>
            <pc:docMk/>
            <pc:sldMk cId="539469431" sldId="266"/>
            <ac:picMk id="3" creationId="{387DBFF1-659D-895F-98D3-4E8DEC5798A1}"/>
          </ac:picMkLst>
        </pc:picChg>
        <pc:picChg chg="del">
          <ac:chgData name="Leo Smith (2302380)" userId="S::2302380@student.uwtsd.ac.uk::e1cc3032-326f-46d8-bac8-4cf5033f208b" providerId="AD" clId="Web-{415F2895-C77A-A21E-F3D3-09C54872BDC4}" dt="2024-02-16T10:54:22.990" v="64"/>
          <ac:picMkLst>
            <pc:docMk/>
            <pc:sldMk cId="539469431" sldId="266"/>
            <ac:picMk id="5" creationId="{24BF88BB-06CD-F066-6763-FA382610F9FC}"/>
          </ac:picMkLst>
        </pc:picChg>
        <pc:picChg chg="add del mod">
          <ac:chgData name="Leo Smith (2302380)" userId="S::2302380@student.uwtsd.ac.uk::e1cc3032-326f-46d8-bac8-4cf5033f208b" providerId="AD" clId="Web-{415F2895-C77A-A21E-F3D3-09C54872BDC4}" dt="2024-02-16T10:58:26.492" v="69"/>
          <ac:picMkLst>
            <pc:docMk/>
            <pc:sldMk cId="539469431" sldId="266"/>
            <ac:picMk id="6" creationId="{73DC0972-DF89-3BAD-5737-1E02688AC38F}"/>
          </ac:picMkLst>
        </pc:picChg>
        <pc:picChg chg="add mod">
          <ac:chgData name="Leo Smith (2302380)" userId="S::2302380@student.uwtsd.ac.uk::e1cc3032-326f-46d8-bac8-4cf5033f208b" providerId="AD" clId="Web-{415F2895-C77A-A21E-F3D3-09C54872BDC4}" dt="2024-02-16T10:59:25.262" v="80"/>
          <ac:picMkLst>
            <pc:docMk/>
            <pc:sldMk cId="539469431" sldId="266"/>
            <ac:picMk id="7" creationId="{9318E383-D1BD-6A6D-F61D-3F4B71CF639F}"/>
          </ac:picMkLst>
        </pc:picChg>
        <pc:picChg chg="add del">
          <ac:chgData name="Leo Smith (2302380)" userId="S::2302380@student.uwtsd.ac.uk::e1cc3032-326f-46d8-bac8-4cf5033f208b" providerId="AD" clId="Web-{415F2895-C77A-A21E-F3D3-09C54872BDC4}" dt="2024-02-16T10:58:33.742" v="71"/>
          <ac:picMkLst>
            <pc:docMk/>
            <pc:sldMk cId="539469431" sldId="266"/>
            <ac:picMk id="20" creationId="{1B40C376-C9DF-FCE6-C914-7C863975D575}"/>
          </ac:picMkLst>
        </pc:picChg>
        <pc:picChg chg="add del">
          <ac:chgData name="Leo Smith (2302380)" userId="S::2302380@student.uwtsd.ac.uk::e1cc3032-326f-46d8-bac8-4cf5033f208b" providerId="AD" clId="Web-{415F2895-C77A-A21E-F3D3-09C54872BDC4}" dt="2024-02-16T10:58:45.837" v="76"/>
          <ac:picMkLst>
            <pc:docMk/>
            <pc:sldMk cId="539469431" sldId="266"/>
            <ac:picMk id="28" creationId="{32B28B95-508A-0D63-0C26-C67CFADB38E5}"/>
          </ac:picMkLst>
        </pc:picChg>
        <pc:cxnChg chg="add">
          <ac:chgData name="Leo Smith (2302380)" userId="S::2302380@student.uwtsd.ac.uk::e1cc3032-326f-46d8-bac8-4cf5033f208b" providerId="AD" clId="Web-{415F2895-C77A-A21E-F3D3-09C54872BDC4}" dt="2024-02-16T10:59:25.262" v="80"/>
          <ac:cxnSpMkLst>
            <pc:docMk/>
            <pc:sldMk cId="539469431" sldId="266"/>
            <ac:cxnSpMk id="41" creationId="{AA2EAA10-076F-46BD-8F0F-B9A2FB77A85C}"/>
          </ac:cxnSpMkLst>
        </pc:cxnChg>
        <pc:cxnChg chg="add">
          <ac:chgData name="Leo Smith (2302380)" userId="S::2302380@student.uwtsd.ac.uk::e1cc3032-326f-46d8-bac8-4cf5033f208b" providerId="AD" clId="Web-{415F2895-C77A-A21E-F3D3-09C54872BDC4}" dt="2024-02-16T10:59:25.262" v="80"/>
          <ac:cxnSpMkLst>
            <pc:docMk/>
            <pc:sldMk cId="539469431" sldId="266"/>
            <ac:cxnSpMk id="43" creationId="{D891E407-403B-4764-86C9-33A56D3BCAA3}"/>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FB28CD-FE3B-4863-8799-BAE9D4AA6ADB}" type="datetimeFigureOut">
              <a:t>2/17/2024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665406-44FE-4A52-BF47-E985498ABB69}" type="slidenum">
              <a:t>‹#›</a:t>
            </a:fld>
            <a:endParaRPr lang="en-US"/>
          </a:p>
        </p:txBody>
      </p:sp>
    </p:spTree>
    <p:extLst>
      <p:ext uri="{BB962C8B-B14F-4D97-AF65-F5344CB8AC3E}">
        <p14:creationId xmlns:p14="http://schemas.microsoft.com/office/powerpoint/2010/main" val="3903996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morning, my name is Leo and today I will be talking to you about the skills, tools and approaches we as trainee youth workers use to build meaningful relationships with young people on both a group and individual basis. For my seminar today, I have chosen to focus on counselling skills and how these can be used to build meaningful relationships with young people. An important thing I need to note before I start with this presentation is that youth workers are not councilor's, however, we do often have to use counselling skills as young people may disclose that they are struggling with their mental health which we may need to assist them with while they are waiting for a referral to a service that can help them better. So, as a youth worker, counselling skills are extremely important to have in our toolkit. But how can it be used to build meaningful relationships with groups and individuals, and what skills do we need to display good counselling skills? I will be answering these questions and more throughout this seminar. </a:t>
            </a:r>
          </a:p>
        </p:txBody>
      </p:sp>
      <p:sp>
        <p:nvSpPr>
          <p:cNvPr id="4" name="Slide Number Placeholder 3"/>
          <p:cNvSpPr>
            <a:spLocks noGrp="1"/>
          </p:cNvSpPr>
          <p:nvPr>
            <p:ph type="sldNum" sz="quarter" idx="5"/>
          </p:nvPr>
        </p:nvSpPr>
        <p:spPr/>
        <p:txBody>
          <a:bodyPr/>
          <a:lstStyle/>
          <a:p>
            <a:fld id="{0D665406-44FE-4A52-BF47-E985498ABB69}" type="slidenum">
              <a:t>1</a:t>
            </a:fld>
            <a:endParaRPr lang="en-US"/>
          </a:p>
        </p:txBody>
      </p:sp>
    </p:spTree>
    <p:extLst>
      <p:ext uri="{BB962C8B-B14F-4D97-AF65-F5344CB8AC3E}">
        <p14:creationId xmlns:p14="http://schemas.microsoft.com/office/powerpoint/2010/main" val="2602591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Counselling skills can be used in many ways to build relationships in groups, one of the methods you can use is group therapy, this is where you put a group of young people in similar situations, for example, they are all excluded from school, and encourage them to support each other while facilitating activities where they get to know each other and realize that they are not alone in their situations, this is an effective way of bringing young people in similar situations together and approaching the problems that lead to exclusion together. This particularly works when the young people are reluctant to share their experiences with you individually where they are being constantly looked at and monitored, but in a group setting everyone is focused on their own situations and not everyone's attention is on a singular young person, this may mean they feel more comfortable in sharing their situation, especially if other young people are doing the same.</a:t>
            </a:r>
          </a:p>
          <a:p>
            <a:r>
              <a:rPr lang="en-US"/>
              <a:t>Individually, youth workers working in schools often receive young people referred to them for various issues, but mainly mental health. The role of the youth worker then is to support the young person while they are waiting on support from services that can offer professional counselling such as Mind and Umbrella Cymru, and because of the amount of referrals to these services, you may be supporting that young person for a long time, meaning you will need knowledge of counselling skills so that young person can start their journey towards healing with you, rather than waiting months for services to get in touch, months in which that young person's mental health could deteriorate. When using counselling skills with groups and individuals, there are many methods you can use, such as drama and roleplaying, which helps with the non-verbal aspect of counselling or mindfulness activities, this may involve trying different calming activities with a young person/ young people to find what calms them down so they know what to do when they are experiencing a bad day.  </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D665406-44FE-4A52-BF47-E985498ABB69}" type="slidenum">
              <a:rPr lang="en-US"/>
              <a:t>2</a:t>
            </a:fld>
            <a:endParaRPr lang="en-US"/>
          </a:p>
        </p:txBody>
      </p:sp>
    </p:spTree>
    <p:extLst>
      <p:ext uri="{BB962C8B-B14F-4D97-AF65-F5344CB8AC3E}">
        <p14:creationId xmlns:p14="http://schemas.microsoft.com/office/powerpoint/2010/main" val="1820727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therapy has been proven to be as effective as working with individuals, however, it does not come without its issues. When working with groups of young people, it is normal to experience arguments, especially when the group first comes together, or when the group dynamic changes, for example when a new person is added. However, if a group of young people do not get along, it can impact the effectiveness of the counselling as group therapy relies on a group working through their problems together, this requires a lot of trust and which may mean that you will need to work with that group for a long time for the counselling to be effective. However, there can be many benefits to group therapy, as explained above, group therapy can give you a safe space filled with people who understand your situation as they have similar situations going on, this means that you can be reassured that you are not alone, something that is very important to young people struggling with their mental health, as they often feel alone and isolated from their peers, often left wondering what is wrong with them when everyone else seems happy and they aren't. Group therapy gets rid of that isolation and loneliness as they realize that in fact not everyone is happy, and they are often feeling the same as them but are only hiding it. However, for a facilitator, group therapy may be a daunting prospect, this is mainly because the idea of group therapy is relatively new, and not much research has been done onto how the facilitator needs to change their facilitation for everyone in the group to benefit. For a youth worker, this becomes more difficult as we often do not receive the proper training to truly facilitate a group of young people to guide them through their mental health problems. This is why as a youth worker you may use different methods of group therapy such as using drama and roleplaying, to make the activities more fun, and to prevent you from overstepping any boundaries you or the young people may have. </a:t>
            </a:r>
          </a:p>
        </p:txBody>
      </p:sp>
      <p:sp>
        <p:nvSpPr>
          <p:cNvPr id="4" name="Slide Number Placeholder 3"/>
          <p:cNvSpPr>
            <a:spLocks noGrp="1"/>
          </p:cNvSpPr>
          <p:nvPr>
            <p:ph type="sldNum" sz="quarter" idx="5"/>
          </p:nvPr>
        </p:nvSpPr>
        <p:spPr/>
        <p:txBody>
          <a:bodyPr/>
          <a:lstStyle/>
          <a:p>
            <a:fld id="{0D665406-44FE-4A52-BF47-E985498ABB69}" type="slidenum">
              <a:rPr lang="en-US"/>
              <a:t>3</a:t>
            </a:fld>
            <a:endParaRPr lang="en-US"/>
          </a:p>
        </p:txBody>
      </p:sp>
    </p:spTree>
    <p:extLst>
      <p:ext uri="{BB962C8B-B14F-4D97-AF65-F5344CB8AC3E}">
        <p14:creationId xmlns:p14="http://schemas.microsoft.com/office/powerpoint/2010/main" val="36167112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As youth workers, we should all be familiar with Abraham Maslow's hierarchy of needs, displayed as a pyramid on the right. This is a theory related to motivation, and the idea is that if you are not meeting the needs at the bottom of the pyramid (e.g., proper food or  place to rest) you will not be able to reach self-actualization,</a:t>
            </a:r>
            <a:r>
              <a:rPr lang="en-US"/>
              <a:t> which is a need that essentially equates to achieving one’s full potential, and it can only be realized when needs lower on the pyramid have been met. To Maslow and humanistic theorists, self-actualization reflects the humanistic emphasis on positive aspects of human nature. Maslow suggested that this is an ongoing, life-long process and that only a small percentage of people actually achieve a self-actualized state (Francis &amp; </a:t>
            </a:r>
            <a:r>
              <a:rPr lang="en-US" err="1"/>
              <a:t>Kritsonis</a:t>
            </a:r>
            <a:r>
              <a:rPr lang="en-US"/>
              <a:t>, 2006; Maslow, 1943). This means that if for example, a young person was not meeting their psychological needs and was experiencing low self- esteem, we know that until we help them build their self- esteem, they will not reach their full potential.  </a:t>
            </a:r>
            <a:r>
              <a:rPr lang="en-US">
                <a:ea typeface="Calibri"/>
                <a:cs typeface="Calibri"/>
              </a:rPr>
              <a:t>The five ways to well-being developed by the New Economics Foundation in 2008, contains five simple steps a young person can take daily, to improve their mental health, and as youth workers, we can encourage them to take these five step's throughout the day by facilitating activities which can help them meet those steps, but also by encouraging them to go out on their own and meet one of those steps, giving them a sense of empowerment, which works with the aim of 'enabling young people to identify, reflect and use their learning to enhance their future development' (CLD Standard's Council Scotland, YW 05, p.1). By running activities facilitating a young person's need to keep learning, to connect and be active and encouraging them to take notice, and give to others you will help them move up Maslow's pyramid and eventually achieve self- actualization. </a:t>
            </a:r>
            <a:endParaRPr lang="en-US"/>
          </a:p>
        </p:txBody>
      </p:sp>
      <p:sp>
        <p:nvSpPr>
          <p:cNvPr id="4" name="Slide Number Placeholder 3"/>
          <p:cNvSpPr>
            <a:spLocks noGrp="1"/>
          </p:cNvSpPr>
          <p:nvPr>
            <p:ph type="sldNum" sz="quarter" idx="5"/>
          </p:nvPr>
        </p:nvSpPr>
        <p:spPr/>
        <p:txBody>
          <a:bodyPr/>
          <a:lstStyle/>
          <a:p>
            <a:fld id="{0D665406-44FE-4A52-BF47-E985498ABB69}" type="slidenum">
              <a:rPr lang="en-US"/>
              <a:t>4</a:t>
            </a:fld>
            <a:endParaRPr lang="en-US"/>
          </a:p>
        </p:txBody>
      </p:sp>
    </p:spTree>
    <p:extLst>
      <p:ext uri="{BB962C8B-B14F-4D97-AF65-F5344CB8AC3E}">
        <p14:creationId xmlns:p14="http://schemas.microsoft.com/office/powerpoint/2010/main" val="20999708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use counselling skills effectively, you will need to use the skills and practices above. Generally, as a youth worker you will have these skills anyway, as they are often skills that youth workers need in their toolkit, however, you may need to practice your body language, as having an 'open' body language encourages a young person to confide in you, which I will explain why an open body language does this in the next slide. You also may need to improve your questioning skills, including the use of open and closed questions. Open questions are questions like 'what did you eat today?', from which a person can give an answer and choose to elaborate. A closed question is the opposite, for example the question 'Did you eat today?' Is a closed question as the person can only answer yes or no. Of course, working with teenagers may mean you may receive a closed answer to an open question, however, asking more open questions allows the young person to choose how much information they want to share with you, it gives you the opportunity to ask them further questions on the subject such as 'what is your favorite food', in order to get to know them better. You also may need to improve your non-verbal communication skills, as some young people prefer the use of drama and roleplaying to explain their situation, rather than speaking about it. Non-verbal communication often involves noticing facial expressions, tone of voice, body language and eye gaze (e.g., if they do not look at you in the eye), this means that your observation skills may come into place when using counselling skills with young people. It also makes you aware of your own non-verbal communication and body language and what that conveys to the young person, a topic I will be approaching in the next few slides. </a:t>
            </a:r>
            <a:endParaRPr lang="en-US">
              <a:cs typeface="Calibri"/>
            </a:endParaRPr>
          </a:p>
          <a:p>
            <a:r>
              <a:rPr lang="en-US"/>
              <a:t>As youth workers, we often reflect during and after practice to improve ourselves and our relationships with young people, however, when we use counselling skills, another method of reflection we can use is 'echoing', this is where you 'echo', or repeat what the young person has just said either for clarification or to encourage them to emphasize on what they just said. This helps if we need to report their statement as a safeguarding issue, it makes sure we know that the young person has said exactly and clarifies if it is indeed an issue that needs reporting.  </a:t>
            </a:r>
            <a:endParaRPr lang="en-US">
              <a:cs typeface="Calibri"/>
            </a:endParaRPr>
          </a:p>
        </p:txBody>
      </p:sp>
      <p:sp>
        <p:nvSpPr>
          <p:cNvPr id="4" name="Slide Number Placeholder 3"/>
          <p:cNvSpPr>
            <a:spLocks noGrp="1"/>
          </p:cNvSpPr>
          <p:nvPr>
            <p:ph type="sldNum" sz="quarter" idx="5"/>
          </p:nvPr>
        </p:nvSpPr>
        <p:spPr/>
        <p:txBody>
          <a:bodyPr/>
          <a:lstStyle/>
          <a:p>
            <a:fld id="{0D665406-44FE-4A52-BF47-E985498ABB69}" type="slidenum">
              <a:rPr lang="en-US"/>
              <a:t>5</a:t>
            </a:fld>
            <a:endParaRPr lang="en-US"/>
          </a:p>
        </p:txBody>
      </p:sp>
    </p:spTree>
    <p:extLst>
      <p:ext uri="{BB962C8B-B14F-4D97-AF65-F5344CB8AC3E}">
        <p14:creationId xmlns:p14="http://schemas.microsoft.com/office/powerpoint/2010/main" val="395934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Body language is one of the main ways we non-verbally communicate. It can show a person whether you are happy, angry, or tired. Having control over your body language as a youth worker will help you to build a relationship with young people. This is because young people may assume how you are feeling based on your body language (e.g., having crossed arms means that you are mad or annoyed at them), meaning that they may feel reluctant to talk to you. Having an open body language where you try to look relaxed, where your hands are at your sides or when you are sat you keep them on your lap, means that a young person does not try and guess your emotions based on the way you look. Body language also includes facial expressions, another way that we unconsciously communicate our emotions, having a neutral facial expression (or smiling when needed), means that the young person will feel calmer around you. Of course, being relaxed normally means that you have your hands in your pockets or your arms or legs are crossed, and it may be difficult to appear relaxed while having your hands at your sides and not in your pockets, and many youth workers will forget about their body language and assume a position in which they feel relaxed. However, it is important to remind yourself and others about your body language, especially when working on a one-to-one basis. When working on a one-to-one basis there are no other people or distractions around for the young person to view, so they may start focusing on you, and your body language. Body language can be a barrier between you and a young person, especially if they feel that your body language means that you are angry or that you are going to judge them.</a:t>
            </a:r>
          </a:p>
          <a:p>
            <a:r>
              <a:rPr lang="en-US"/>
              <a:t>Another important thing to note is a young person's body language, as it may be helpful to note their body language to try and gauge their emotions, this may indicate how they may respond to jokes, or you ask if they are okay. However, the same principle goes for how young people may feel relaxed, e.g., with their arms crossed or not making eye contact, so they may not be feeling what their body language is displaying. It is however important to know what certain body language means, especially when working with a young person who prefers non-verbal communication. A subject I will explain in the next slide.</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0D665406-44FE-4A52-BF47-E985498ABB69}" type="slidenum">
              <a:rPr lang="en-US"/>
              <a:t>6</a:t>
            </a:fld>
            <a:endParaRPr lang="en-US"/>
          </a:p>
        </p:txBody>
      </p:sp>
    </p:spTree>
    <p:extLst>
      <p:ext uri="{BB962C8B-B14F-4D97-AF65-F5344CB8AC3E}">
        <p14:creationId xmlns:p14="http://schemas.microsoft.com/office/powerpoint/2010/main" val="2385246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When working with young people, it is important to have knowledge of the different ways of communication, as some young people may be comfortable with talking to you, whereas others may nonverbally communicate their situation to you. </a:t>
            </a:r>
          </a:p>
          <a:p>
            <a:r>
              <a:rPr lang="en-US"/>
              <a:t>The main ways we non-verbally communicate are through our body language and facial expressions, however, it could also be communicating through actions, gestures, behaviors, postures, tone of voice and even hairstyles. All of these are tools we use to communicate who we are which impacts how we relate to others. But why do we need these skills for youth work? Well, when using counselling skills, especially in drama or roleplaying, you often meet the young people who prefer non-verbal communication, from the clothes they wear down to the way they behave, young people all non-verbally communicate, and it is our job as youth workers to know when they are trying to communicate that something is wrong. This could be them acting out of the ordinary, such as a change in their behavior or tone of voice and it is important that we note these changes and talk to the young person about them to see how we can help.</a:t>
            </a:r>
          </a:p>
          <a:p>
            <a:r>
              <a:rPr lang="en-US"/>
              <a:t>As well as knowing how young people non-verbally communicate, we need verbal communication skills, e.g., when counseling. A key communication skill for a youth worker is active listening, showing empathy and validating a young person's feelings helps them start to trust you. Also speaking effectively, using a calm tone, and using appropriate language, e.g., using language a young person will understand. Another communication skill you will need as a youth worker is to write effectively, especially involving safeguarding concerns, but also when documenting interactions, progress, and outcomes, especially when working on a one-to-one basis with young people. Using and improving both communication skills will help you develop better counselling skills while working with young people.</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D665406-44FE-4A52-BF47-E985498ABB69}" type="slidenum">
              <a:rPr lang="en-US"/>
              <a:t>7</a:t>
            </a:fld>
            <a:endParaRPr lang="en-US"/>
          </a:p>
        </p:txBody>
      </p:sp>
    </p:spTree>
    <p:extLst>
      <p:ext uri="{BB962C8B-B14F-4D97-AF65-F5344CB8AC3E}">
        <p14:creationId xmlns:p14="http://schemas.microsoft.com/office/powerpoint/2010/main" val="17718327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Playing charades and wordless acting </a:t>
            </a:r>
          </a:p>
          <a:p>
            <a:r>
              <a:rPr lang="en-US">
                <a:cs typeface="Calibri"/>
              </a:rPr>
              <a:t>Charades- Ask them to act out a popular movie or TV show </a:t>
            </a:r>
          </a:p>
          <a:p>
            <a:r>
              <a:rPr lang="en-US">
                <a:cs typeface="Calibri"/>
              </a:rPr>
              <a:t>1- Call the midwife</a:t>
            </a:r>
          </a:p>
          <a:p>
            <a:r>
              <a:rPr lang="en-US">
                <a:cs typeface="Calibri"/>
              </a:rPr>
              <a:t>2- Pretty women</a:t>
            </a:r>
          </a:p>
          <a:p>
            <a:r>
              <a:rPr lang="en-US">
                <a:cs typeface="Calibri"/>
              </a:rPr>
              <a:t>3- Eastenders</a:t>
            </a:r>
          </a:p>
          <a:p>
            <a:r>
              <a:rPr lang="en-US">
                <a:cs typeface="Calibri"/>
              </a:rPr>
              <a:t>4- High School Musical</a:t>
            </a:r>
          </a:p>
          <a:p>
            <a:r>
              <a:rPr lang="en-US">
                <a:cs typeface="Calibri"/>
              </a:rPr>
              <a:t>5- Frozen</a:t>
            </a:r>
          </a:p>
          <a:p>
            <a:r>
              <a:rPr lang="en-US">
                <a:cs typeface="Calibri"/>
              </a:rPr>
              <a:t>Wordless acting- Put in pairs (if you can), give A an emotion and ask them to act it out wordlessly while B tries to guess- can maybe ask them to convey a range of emotions in a short story- swap them around </a:t>
            </a:r>
          </a:p>
        </p:txBody>
      </p:sp>
      <p:sp>
        <p:nvSpPr>
          <p:cNvPr id="4" name="Slide Number Placeholder 3"/>
          <p:cNvSpPr>
            <a:spLocks noGrp="1"/>
          </p:cNvSpPr>
          <p:nvPr>
            <p:ph type="sldNum" sz="quarter" idx="5"/>
          </p:nvPr>
        </p:nvSpPr>
        <p:spPr/>
        <p:txBody>
          <a:bodyPr/>
          <a:lstStyle/>
          <a:p>
            <a:fld id="{0D665406-44FE-4A52-BF47-E985498ABB69}" type="slidenum">
              <a:rPr lang="en-US"/>
              <a:t>8</a:t>
            </a:fld>
            <a:endParaRPr lang="en-US"/>
          </a:p>
        </p:txBody>
      </p:sp>
    </p:spTree>
    <p:extLst>
      <p:ext uri="{BB962C8B-B14F-4D97-AF65-F5344CB8AC3E}">
        <p14:creationId xmlns:p14="http://schemas.microsoft.com/office/powerpoint/2010/main" val="7616464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377933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795563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45577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43171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480143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5040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43039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915433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86229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61990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138891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1185711"/>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files.eric.ed.gov/fulltext/ED501708.pdf" TargetMode="External"/><Relationship Id="rId2" Type="http://schemas.openxmlformats.org/officeDocument/2006/relationships/hyperlink" Target="https://www.apa.org/monitor/2023/03/continuing-education-group-therapy" TargetMode="External"/><Relationship Id="rId1" Type="http://schemas.openxmlformats.org/officeDocument/2006/relationships/slideLayout" Target="../slideLayouts/slideLayout2.xml"/><Relationship Id="rId4" Type="http://schemas.openxmlformats.org/officeDocument/2006/relationships/hyperlink" Target="https://www.wheretotalk.org/char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Development Education - National Youth Council of Ireland">
            <a:extLst>
              <a:ext uri="{FF2B5EF4-FFF2-40B4-BE49-F238E27FC236}">
                <a16:creationId xmlns:a16="http://schemas.microsoft.com/office/drawing/2014/main" id="{47381A73-5B36-C605-5F50-839D4EEE009C}"/>
              </a:ext>
            </a:extLst>
          </p:cNvPr>
          <p:cNvPicPr>
            <a:picLocks noChangeAspect="1"/>
          </p:cNvPicPr>
          <p:nvPr/>
        </p:nvPicPr>
        <p:blipFill rotWithShape="1">
          <a:blip r:embed="rId3">
            <a:alphaModFix amt="50000"/>
          </a:blip>
          <a:srcRect l="6222" r="-1" b="-1"/>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US">
                <a:solidFill>
                  <a:srgbClr val="FFFFFF"/>
                </a:solidFill>
                <a:latin typeface="Calibri"/>
                <a:cs typeface="Calibri"/>
              </a:rPr>
              <a:t>How counselling skills can be used to build meaningful relationships</a:t>
            </a:r>
          </a:p>
        </p:txBody>
      </p:sp>
      <p:sp>
        <p:nvSpPr>
          <p:cNvPr id="3" name="Subtitle 2"/>
          <p:cNvSpPr>
            <a:spLocks noGrp="1"/>
          </p:cNvSpPr>
          <p:nvPr>
            <p:ph type="subTitle" idx="1"/>
          </p:nvPr>
        </p:nvSpPr>
        <p:spPr>
          <a:xfrm>
            <a:off x="1524000" y="4159404"/>
            <a:ext cx="9144000" cy="1098395"/>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Arc 21">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1D3597-B767-C7D3-642C-A403D46CCB56}"/>
              </a:ext>
            </a:extLst>
          </p:cNvPr>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kern="1200">
                <a:solidFill>
                  <a:schemeClr val="tx1"/>
                </a:solidFill>
                <a:latin typeface="+mj-lt"/>
                <a:ea typeface="+mj-ea"/>
                <a:cs typeface="+mj-cs"/>
              </a:rPr>
              <a:t>How it can be used to build relationships in a...</a:t>
            </a:r>
          </a:p>
        </p:txBody>
      </p:sp>
      <p:pic>
        <p:nvPicPr>
          <p:cNvPr id="3" name="Picture 2" descr="Editable Venn Diagram Template">
            <a:extLst>
              <a:ext uri="{FF2B5EF4-FFF2-40B4-BE49-F238E27FC236}">
                <a16:creationId xmlns:a16="http://schemas.microsoft.com/office/drawing/2014/main" id="{7D86ED46-1209-0410-1F89-4717C027E164}"/>
              </a:ext>
            </a:extLst>
          </p:cNvPr>
          <p:cNvPicPr>
            <a:picLocks noChangeAspect="1"/>
          </p:cNvPicPr>
          <p:nvPr/>
        </p:nvPicPr>
        <p:blipFill rotWithShape="1">
          <a:blip r:embed="rId3"/>
          <a:srcRect t="18830" r="-744" b="14442"/>
          <a:stretch/>
        </p:blipFill>
        <p:spPr>
          <a:xfrm>
            <a:off x="2443232" y="1827882"/>
            <a:ext cx="7225325" cy="4883817"/>
          </a:xfrm>
          <a:prstGeom prst="rect">
            <a:avLst/>
          </a:prstGeom>
        </p:spPr>
      </p:pic>
      <p:sp>
        <p:nvSpPr>
          <p:cNvPr id="4" name="TextBox 3">
            <a:extLst>
              <a:ext uri="{FF2B5EF4-FFF2-40B4-BE49-F238E27FC236}">
                <a16:creationId xmlns:a16="http://schemas.microsoft.com/office/drawing/2014/main" id="{A4E6B839-6FE0-1574-CA0B-0A369D1F6DB6}"/>
              </a:ext>
            </a:extLst>
          </p:cNvPr>
          <p:cNvSpPr txBox="1"/>
          <p:nvPr/>
        </p:nvSpPr>
        <p:spPr>
          <a:xfrm>
            <a:off x="3932021" y="1830915"/>
            <a:ext cx="1989370" cy="395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a:rPr>
              <a:t>Group setting</a:t>
            </a:r>
            <a:endParaRPr lang="en-US" sz="2400"/>
          </a:p>
        </p:txBody>
      </p:sp>
      <p:sp>
        <p:nvSpPr>
          <p:cNvPr id="5" name="TextBox 4">
            <a:extLst>
              <a:ext uri="{FF2B5EF4-FFF2-40B4-BE49-F238E27FC236}">
                <a16:creationId xmlns:a16="http://schemas.microsoft.com/office/drawing/2014/main" id="{29B5732D-81CF-BFAC-BE65-98C0B087C66D}"/>
              </a:ext>
            </a:extLst>
          </p:cNvPr>
          <p:cNvSpPr txBox="1"/>
          <p:nvPr/>
        </p:nvSpPr>
        <p:spPr>
          <a:xfrm>
            <a:off x="6416222" y="1825625"/>
            <a:ext cx="2169200" cy="395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a:rPr>
              <a:t>Individual setting</a:t>
            </a:r>
            <a:endParaRPr lang="en-US" sz="2400"/>
          </a:p>
        </p:txBody>
      </p:sp>
      <p:sp>
        <p:nvSpPr>
          <p:cNvPr id="6" name="TextBox 5">
            <a:extLst>
              <a:ext uri="{FF2B5EF4-FFF2-40B4-BE49-F238E27FC236}">
                <a16:creationId xmlns:a16="http://schemas.microsoft.com/office/drawing/2014/main" id="{944A62AE-0D2D-46AC-E0DE-33BE2D6AB584}"/>
              </a:ext>
            </a:extLst>
          </p:cNvPr>
          <p:cNvSpPr txBox="1"/>
          <p:nvPr/>
        </p:nvSpPr>
        <p:spPr>
          <a:xfrm>
            <a:off x="4009109" y="3080497"/>
            <a:ext cx="1189561" cy="698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a:rPr>
              <a:t>Group therapy</a:t>
            </a:r>
            <a:endParaRPr lang="en-US" sz="2400"/>
          </a:p>
        </p:txBody>
      </p:sp>
      <p:sp>
        <p:nvSpPr>
          <p:cNvPr id="7" name="TextBox 6">
            <a:extLst>
              <a:ext uri="{FF2B5EF4-FFF2-40B4-BE49-F238E27FC236}">
                <a16:creationId xmlns:a16="http://schemas.microsoft.com/office/drawing/2014/main" id="{D512BC7F-F267-3986-54C0-086AB2F9C843}"/>
              </a:ext>
            </a:extLst>
          </p:cNvPr>
          <p:cNvSpPr txBox="1"/>
          <p:nvPr/>
        </p:nvSpPr>
        <p:spPr>
          <a:xfrm>
            <a:off x="6962021" y="3052506"/>
            <a:ext cx="1217552" cy="10008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a:rPr>
              <a:t>1 on 1 sessions in schools</a:t>
            </a:r>
            <a:endParaRPr lang="en-US" sz="2000">
              <a:cs typeface="Calibri" panose="020F0502020204030204"/>
            </a:endParaRPr>
          </a:p>
        </p:txBody>
      </p:sp>
      <p:sp>
        <p:nvSpPr>
          <p:cNvPr id="8" name="TextBox 7">
            <a:extLst>
              <a:ext uri="{FF2B5EF4-FFF2-40B4-BE49-F238E27FC236}">
                <a16:creationId xmlns:a16="http://schemas.microsoft.com/office/drawing/2014/main" id="{505EA409-2669-C483-770D-A31F5AF85032}"/>
              </a:ext>
            </a:extLst>
          </p:cNvPr>
          <p:cNvSpPr txBox="1"/>
          <p:nvPr/>
        </p:nvSpPr>
        <p:spPr>
          <a:xfrm>
            <a:off x="5497227" y="3360393"/>
            <a:ext cx="1422808" cy="698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panose="020F0502020204030204"/>
              </a:rPr>
              <a:t>Drama and roleplaying</a:t>
            </a:r>
            <a:endParaRPr lang="en-US" sz="2400">
              <a:cs typeface="Calibri" panose="020F0502020204030204"/>
            </a:endParaRPr>
          </a:p>
        </p:txBody>
      </p:sp>
      <p:sp>
        <p:nvSpPr>
          <p:cNvPr id="10" name="TextBox 9">
            <a:extLst>
              <a:ext uri="{FF2B5EF4-FFF2-40B4-BE49-F238E27FC236}">
                <a16:creationId xmlns:a16="http://schemas.microsoft.com/office/drawing/2014/main" id="{52196044-C5B1-0DBC-8074-83A7250EF7FD}"/>
              </a:ext>
            </a:extLst>
          </p:cNvPr>
          <p:cNvSpPr txBox="1"/>
          <p:nvPr/>
        </p:nvSpPr>
        <p:spPr>
          <a:xfrm>
            <a:off x="5277974" y="4116115"/>
            <a:ext cx="1642061" cy="698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749808">
              <a:spcAft>
                <a:spcPts val="600"/>
              </a:spcAft>
            </a:pPr>
            <a:r>
              <a:rPr lang="en-US" sz="1968" kern="1200">
                <a:solidFill>
                  <a:schemeClr val="tx1"/>
                </a:solidFill>
                <a:latin typeface="+mn-lt"/>
                <a:ea typeface="+mn-ea"/>
                <a:cs typeface="Calibri"/>
              </a:rPr>
              <a:t>Mindfulness activities</a:t>
            </a:r>
            <a:endParaRPr lang="en-US" sz="2400" err="1"/>
          </a:p>
        </p:txBody>
      </p:sp>
    </p:spTree>
    <p:extLst>
      <p:ext uri="{BB962C8B-B14F-4D97-AF65-F5344CB8AC3E}">
        <p14:creationId xmlns:p14="http://schemas.microsoft.com/office/powerpoint/2010/main" val="2964302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Arc 25">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F3F4199-9DD7-2EB1-0D65-24B87FE28A3D}"/>
              </a:ext>
            </a:extLst>
          </p:cNvPr>
          <p:cNvSpPr>
            <a:spLocks noGrp="1"/>
          </p:cNvSpPr>
          <p:nvPr>
            <p:ph type="title"/>
          </p:nvPr>
        </p:nvSpPr>
        <p:spPr>
          <a:xfrm>
            <a:off x="838200" y="643467"/>
            <a:ext cx="2951205" cy="5571066"/>
          </a:xfrm>
        </p:spPr>
        <p:txBody>
          <a:bodyPr>
            <a:normAutofit/>
          </a:bodyPr>
          <a:lstStyle/>
          <a:p>
            <a:r>
              <a:rPr lang="en-US">
                <a:solidFill>
                  <a:srgbClr val="FFFFFF"/>
                </a:solidFill>
              </a:rPr>
              <a:t>Working with groups- pro's and con's</a:t>
            </a:r>
          </a:p>
        </p:txBody>
      </p:sp>
      <p:graphicFrame>
        <p:nvGraphicFramePr>
          <p:cNvPr id="17" name="Content Placeholder 16">
            <a:extLst>
              <a:ext uri="{FF2B5EF4-FFF2-40B4-BE49-F238E27FC236}">
                <a16:creationId xmlns:a16="http://schemas.microsoft.com/office/drawing/2014/main" id="{5FDA2BB2-CA1B-9DDF-C5DA-1F19CD3A9E7E}"/>
              </a:ext>
            </a:extLst>
          </p:cNvPr>
          <p:cNvGraphicFramePr>
            <a:graphicFrameLocks noGrp="1"/>
          </p:cNvGraphicFramePr>
          <p:nvPr>
            <p:ph idx="1"/>
            <p:extLst>
              <p:ext uri="{D42A27DB-BD31-4B8C-83A1-F6EECF244321}">
                <p14:modId xmlns:p14="http://schemas.microsoft.com/office/powerpoint/2010/main" val="3632572511"/>
              </p:ext>
            </p:extLst>
          </p:nvPr>
        </p:nvGraphicFramePr>
        <p:xfrm>
          <a:off x="5288100" y="653693"/>
          <a:ext cx="6201565" cy="5607198"/>
        </p:xfrm>
        <a:graphic>
          <a:graphicData uri="http://schemas.openxmlformats.org/drawingml/2006/table">
            <a:tbl>
              <a:tblPr firstRow="1" bandRow="1">
                <a:tableStyleId>{8A107856-5554-42FB-B03E-39F5DBC370BA}</a:tableStyleId>
              </a:tblPr>
              <a:tblGrid>
                <a:gridCol w="3113165">
                  <a:extLst>
                    <a:ext uri="{9D8B030D-6E8A-4147-A177-3AD203B41FA5}">
                      <a16:colId xmlns:a16="http://schemas.microsoft.com/office/drawing/2014/main" val="151071055"/>
                    </a:ext>
                  </a:extLst>
                </a:gridCol>
                <a:gridCol w="3088400">
                  <a:extLst>
                    <a:ext uri="{9D8B030D-6E8A-4147-A177-3AD203B41FA5}">
                      <a16:colId xmlns:a16="http://schemas.microsoft.com/office/drawing/2014/main" val="590539374"/>
                    </a:ext>
                  </a:extLst>
                </a:gridCol>
              </a:tblGrid>
              <a:tr h="5560839">
                <a:tc>
                  <a:txBody>
                    <a:bodyPr/>
                    <a:lstStyle/>
                    <a:p>
                      <a:r>
                        <a:rPr lang="en-US" sz="2300" b="0" u="sng"/>
                        <a:t>Pro's</a:t>
                      </a:r>
                    </a:p>
                    <a:p>
                      <a:pPr marL="457200" lvl="0" indent="-457200">
                        <a:buFont typeface="Arial"/>
                        <a:buChar char="•"/>
                      </a:pPr>
                      <a:r>
                        <a:rPr lang="en-US" sz="2000" b="0" u="none"/>
                        <a:t>Working through situations with other people gives you a different perspective that you may not have considered before.</a:t>
                      </a:r>
                    </a:p>
                    <a:p>
                      <a:pPr marL="457200" lvl="0" indent="-457200">
                        <a:buFont typeface="Arial"/>
                        <a:buChar char="•"/>
                      </a:pPr>
                      <a:r>
                        <a:rPr lang="en-US" sz="2000" b="0" u="none"/>
                        <a:t>Bonding with people going through similar situations helps you </a:t>
                      </a:r>
                      <a:r>
                        <a:rPr lang="en-US" sz="2000" b="0" u="none" err="1"/>
                        <a:t>realise</a:t>
                      </a:r>
                      <a:r>
                        <a:rPr lang="en-US" sz="2000" b="0" u="none"/>
                        <a:t> that you aren’t alone. </a:t>
                      </a:r>
                    </a:p>
                    <a:p>
                      <a:pPr marL="457200" lvl="0" indent="-457200">
                        <a:buFont typeface="Arial"/>
                        <a:buChar char="•"/>
                      </a:pPr>
                      <a:r>
                        <a:rPr lang="en-US" sz="2000" b="0" u="none"/>
                        <a:t>It gives you a safe space to talk about your situation with others who will understand. </a:t>
                      </a:r>
                    </a:p>
                  </a:txBody>
                  <a:tcPr marL="75079" marR="75079" marT="37539" marB="37539"/>
                </a:tc>
                <a:tc>
                  <a:txBody>
                    <a:bodyPr/>
                    <a:lstStyle/>
                    <a:p>
                      <a:r>
                        <a:rPr lang="en-US" sz="2300" b="0" u="sng"/>
                        <a:t>Con's</a:t>
                      </a:r>
                    </a:p>
                    <a:p>
                      <a:pPr marL="457200" lvl="0" indent="-457200">
                        <a:buFont typeface="Arial"/>
                        <a:buChar char="•"/>
                      </a:pPr>
                      <a:r>
                        <a:rPr lang="en-US" sz="2000" b="0" u="none"/>
                        <a:t>A group may 'storm' for longer than usual, causing it to take longer for the counselling to be effective.</a:t>
                      </a:r>
                    </a:p>
                    <a:p>
                      <a:pPr marL="457200" lvl="0" indent="-457200">
                        <a:buFont typeface="Arial"/>
                        <a:buChar char="•"/>
                      </a:pPr>
                      <a:r>
                        <a:rPr lang="en-US" sz="2000" b="0" u="none"/>
                        <a:t>Some people may participate more than others.</a:t>
                      </a:r>
                    </a:p>
                    <a:p>
                      <a:pPr marL="457200" lvl="0" indent="-457200">
                        <a:buFont typeface="Arial"/>
                        <a:buChar char="•"/>
                      </a:pPr>
                      <a:r>
                        <a:rPr lang="en-US" sz="2000" b="0" u="none"/>
                        <a:t>Bullying may take place within the group</a:t>
                      </a:r>
                    </a:p>
                    <a:p>
                      <a:pPr marL="457200" lvl="0" indent="-457200">
                        <a:buFont typeface="Arial"/>
                        <a:buChar char="•"/>
                      </a:pPr>
                      <a:r>
                        <a:rPr lang="en-US" sz="2000" b="0" u="none"/>
                        <a:t>People may get left out of activities outside the safe space that the group share</a:t>
                      </a:r>
                    </a:p>
                  </a:txBody>
                  <a:tcPr marL="75079" marR="75079" marT="37539" marB="37539"/>
                </a:tc>
                <a:extLst>
                  <a:ext uri="{0D108BD9-81ED-4DB2-BD59-A6C34878D82A}">
                    <a16:rowId xmlns:a16="http://schemas.microsoft.com/office/drawing/2014/main" val="3987538684"/>
                  </a:ext>
                </a:extLst>
              </a:tr>
            </a:tbl>
          </a:graphicData>
        </a:graphic>
      </p:graphicFrame>
      <p:sp>
        <p:nvSpPr>
          <p:cNvPr id="3" name="TextBox 2">
            <a:extLst>
              <a:ext uri="{FF2B5EF4-FFF2-40B4-BE49-F238E27FC236}">
                <a16:creationId xmlns:a16="http://schemas.microsoft.com/office/drawing/2014/main" id="{B29A0F10-5B31-0CCC-3950-A5AC2AA0706A}"/>
              </a:ext>
            </a:extLst>
          </p:cNvPr>
          <p:cNvSpPr txBox="1"/>
          <p:nvPr/>
        </p:nvSpPr>
        <p:spPr>
          <a:xfrm>
            <a:off x="8858990" y="6491377"/>
            <a:ext cx="39888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Calibri"/>
                <a:cs typeface="Calibri"/>
              </a:rPr>
              <a:t>American psychological association </a:t>
            </a:r>
            <a:endParaRPr lang="en-US"/>
          </a:p>
        </p:txBody>
      </p:sp>
    </p:spTree>
    <p:extLst>
      <p:ext uri="{BB962C8B-B14F-4D97-AF65-F5344CB8AC3E}">
        <p14:creationId xmlns:p14="http://schemas.microsoft.com/office/powerpoint/2010/main" val="14860670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8F6EF-8BA4-0339-A13D-49B506E3667D}"/>
              </a:ext>
            </a:extLst>
          </p:cNvPr>
          <p:cNvSpPr>
            <a:spLocks noGrp="1"/>
          </p:cNvSpPr>
          <p:nvPr>
            <p:ph type="title"/>
          </p:nvPr>
        </p:nvSpPr>
        <p:spPr>
          <a:xfrm>
            <a:off x="589560" y="856180"/>
            <a:ext cx="4560584" cy="1128068"/>
          </a:xfrm>
        </p:spPr>
        <p:txBody>
          <a:bodyPr anchor="ctr">
            <a:noAutofit/>
          </a:bodyPr>
          <a:lstStyle/>
          <a:p>
            <a:r>
              <a:rPr lang="en-US" sz="3100">
                <a:cs typeface="Calibri Light"/>
              </a:rPr>
              <a:t>What can we use to determine a young person's needs? </a:t>
            </a:r>
            <a:endParaRPr lang="en-US" sz="3100"/>
          </a:p>
        </p:txBody>
      </p:sp>
      <p:grpSp>
        <p:nvGrpSpPr>
          <p:cNvPr id="32" name="Group 3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3" name="Rectangle 3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C036F55-80BE-AA8F-BC15-792DED462C02}"/>
              </a:ext>
            </a:extLst>
          </p:cNvPr>
          <p:cNvSpPr>
            <a:spLocks noGrp="1"/>
          </p:cNvSpPr>
          <p:nvPr>
            <p:ph idx="1"/>
          </p:nvPr>
        </p:nvSpPr>
        <p:spPr>
          <a:xfrm>
            <a:off x="670331" y="1557132"/>
            <a:ext cx="3592709" cy="1102183"/>
          </a:xfrm>
        </p:spPr>
        <p:txBody>
          <a:bodyPr vert="horz" lIns="91440" tIns="45720" rIns="91440" bIns="45720" rtlCol="0" anchor="ctr">
            <a:normAutofit/>
          </a:bodyPr>
          <a:lstStyle/>
          <a:p>
            <a:pPr marL="0" indent="0">
              <a:buNone/>
            </a:pPr>
            <a:endParaRPr lang="en-US" sz="2400">
              <a:ea typeface="Calibri"/>
              <a:cs typeface="Calibri"/>
            </a:endParaRPr>
          </a:p>
          <a:p>
            <a:pPr marL="0" indent="0">
              <a:buNone/>
            </a:pPr>
            <a:r>
              <a:rPr lang="en-US" sz="2400">
                <a:ea typeface="Calibri"/>
                <a:cs typeface="Calibri"/>
              </a:rPr>
              <a:t>5 ways to well-being</a:t>
            </a:r>
          </a:p>
        </p:txBody>
      </p:sp>
      <p:sp>
        <p:nvSpPr>
          <p:cNvPr id="38" name="Rectangle 3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UNIT-2: Perception,Attitude,Values &amp; Motivation – B.C.A study">
            <a:extLst>
              <a:ext uri="{FF2B5EF4-FFF2-40B4-BE49-F238E27FC236}">
                <a16:creationId xmlns:a16="http://schemas.microsoft.com/office/drawing/2014/main" id="{F99A40D8-AD04-7B7E-B357-1E5CA17E9895}"/>
              </a:ext>
            </a:extLst>
          </p:cNvPr>
          <p:cNvPicPr>
            <a:picLocks noChangeAspect="1"/>
          </p:cNvPicPr>
          <p:nvPr/>
        </p:nvPicPr>
        <p:blipFill rotWithShape="1">
          <a:blip r:embed="rId3"/>
          <a:srcRect l="1608" r="8131" b="3"/>
          <a:stretch/>
        </p:blipFill>
        <p:spPr>
          <a:xfrm>
            <a:off x="5977788" y="799352"/>
            <a:ext cx="5425410" cy="5259296"/>
          </a:xfrm>
          <a:prstGeom prst="rect">
            <a:avLst/>
          </a:prstGeom>
        </p:spPr>
      </p:pic>
      <p:sp>
        <p:nvSpPr>
          <p:cNvPr id="5" name="TextBox 4">
            <a:extLst>
              <a:ext uri="{FF2B5EF4-FFF2-40B4-BE49-F238E27FC236}">
                <a16:creationId xmlns:a16="http://schemas.microsoft.com/office/drawing/2014/main" id="{0A0FB3FB-F5E1-FA18-8B7D-3263B7106685}"/>
              </a:ext>
            </a:extLst>
          </p:cNvPr>
          <p:cNvSpPr txBox="1"/>
          <p:nvPr/>
        </p:nvSpPr>
        <p:spPr>
          <a:xfrm>
            <a:off x="5975683" y="280736"/>
            <a:ext cx="57551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Calibri"/>
                <a:cs typeface="Calibri"/>
              </a:rPr>
              <a:t>Maslow's hierarchy of needs</a:t>
            </a:r>
            <a:endParaRPr lang="en-US" sz="2400"/>
          </a:p>
        </p:txBody>
      </p:sp>
      <p:pic>
        <p:nvPicPr>
          <p:cNvPr id="6" name="Picture 5" descr="Christ The Saviour Church of England Primary School | Pupil Wellbeing">
            <a:extLst>
              <a:ext uri="{FF2B5EF4-FFF2-40B4-BE49-F238E27FC236}">
                <a16:creationId xmlns:a16="http://schemas.microsoft.com/office/drawing/2014/main" id="{ECFE0676-020D-2DC3-5B23-C2497A0A1F55}"/>
              </a:ext>
            </a:extLst>
          </p:cNvPr>
          <p:cNvPicPr>
            <a:picLocks noChangeAspect="1"/>
          </p:cNvPicPr>
          <p:nvPr/>
        </p:nvPicPr>
        <p:blipFill>
          <a:blip r:embed="rId4"/>
          <a:stretch>
            <a:fillRect/>
          </a:stretch>
        </p:blipFill>
        <p:spPr>
          <a:xfrm>
            <a:off x="504968" y="2591938"/>
            <a:ext cx="3926005" cy="3903259"/>
          </a:xfrm>
          <a:prstGeom prst="rect">
            <a:avLst/>
          </a:prstGeom>
        </p:spPr>
      </p:pic>
      <p:sp>
        <p:nvSpPr>
          <p:cNvPr id="7" name="TextBox 6">
            <a:extLst>
              <a:ext uri="{FF2B5EF4-FFF2-40B4-BE49-F238E27FC236}">
                <a16:creationId xmlns:a16="http://schemas.microsoft.com/office/drawing/2014/main" id="{FCE7FC70-0613-7631-0A4C-9B8DE9E856D9}"/>
              </a:ext>
            </a:extLst>
          </p:cNvPr>
          <p:cNvSpPr txBox="1"/>
          <p:nvPr/>
        </p:nvSpPr>
        <p:spPr>
          <a:xfrm>
            <a:off x="9928746" y="5976582"/>
            <a:ext cx="19448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Teachnthrive.com</a:t>
            </a:r>
          </a:p>
        </p:txBody>
      </p:sp>
      <p:sp>
        <p:nvSpPr>
          <p:cNvPr id="8" name="TextBox 7">
            <a:extLst>
              <a:ext uri="{FF2B5EF4-FFF2-40B4-BE49-F238E27FC236}">
                <a16:creationId xmlns:a16="http://schemas.microsoft.com/office/drawing/2014/main" id="{0E96228C-C09B-0E36-B8D8-9BFFD279876D}"/>
              </a:ext>
            </a:extLst>
          </p:cNvPr>
          <p:cNvSpPr txBox="1"/>
          <p:nvPr/>
        </p:nvSpPr>
        <p:spPr>
          <a:xfrm>
            <a:off x="864358" y="6158551"/>
            <a:ext cx="25305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ea typeface="+mn-lt"/>
                <a:cs typeface="+mn-lt"/>
              </a:rPr>
              <a:t>spesial5.blogspot.com</a:t>
            </a:r>
            <a:endParaRPr lang="en-US">
              <a:cs typeface="Calibri" panose="020F0502020204030204"/>
            </a:endParaRPr>
          </a:p>
        </p:txBody>
      </p:sp>
    </p:spTree>
    <p:extLst>
      <p:ext uri="{BB962C8B-B14F-4D97-AF65-F5344CB8AC3E}">
        <p14:creationId xmlns:p14="http://schemas.microsoft.com/office/powerpoint/2010/main" val="21095979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6794C-0582-FE10-5583-6017FAD7CB39}"/>
              </a:ext>
            </a:extLst>
          </p:cNvPr>
          <p:cNvSpPr>
            <a:spLocks noGrp="1"/>
          </p:cNvSpPr>
          <p:nvPr>
            <p:ph type="title"/>
          </p:nvPr>
        </p:nvSpPr>
        <p:spPr>
          <a:xfrm>
            <a:off x="838200" y="365125"/>
            <a:ext cx="5558489" cy="1325563"/>
          </a:xfrm>
        </p:spPr>
        <p:txBody>
          <a:bodyPr>
            <a:normAutofit fontScale="90000"/>
          </a:bodyPr>
          <a:lstStyle/>
          <a:p>
            <a:r>
              <a:rPr lang="en-US"/>
              <a:t>What do you need to have effective counselling skills? </a:t>
            </a:r>
            <a:endParaRPr lang="en-US">
              <a:ea typeface="Calibri Light"/>
              <a:cs typeface="Calibri Light"/>
            </a:endParaRP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D2DE2AC-A2BC-0569-2EE3-26C2AF267DC5}"/>
              </a:ext>
            </a:extLst>
          </p:cNvPr>
          <p:cNvSpPr>
            <a:spLocks noGrp="1"/>
          </p:cNvSpPr>
          <p:nvPr>
            <p:ph idx="1"/>
          </p:nvPr>
        </p:nvSpPr>
        <p:spPr>
          <a:xfrm>
            <a:off x="838200" y="1825625"/>
            <a:ext cx="5558489" cy="4351338"/>
          </a:xfrm>
        </p:spPr>
        <p:txBody>
          <a:bodyPr vert="horz" lIns="91440" tIns="45720" rIns="91440" bIns="45720" rtlCol="0" anchor="t">
            <a:normAutofit fontScale="92500" lnSpcReduction="10000"/>
          </a:bodyPr>
          <a:lstStyle/>
          <a:p>
            <a:r>
              <a:rPr lang="en-US">
                <a:cs typeface="Calibri"/>
              </a:rPr>
              <a:t>Communication skills (both verbal and non-verbal)</a:t>
            </a:r>
          </a:p>
          <a:p>
            <a:r>
              <a:rPr lang="en-US">
                <a:cs typeface="Calibri"/>
              </a:rPr>
              <a:t>Active listening skills</a:t>
            </a:r>
          </a:p>
          <a:p>
            <a:r>
              <a:rPr lang="en-US">
                <a:cs typeface="Calibri"/>
              </a:rPr>
              <a:t>Have open body language</a:t>
            </a:r>
            <a:endParaRPr lang="en-US">
              <a:ea typeface="Calibri"/>
              <a:cs typeface="Calibri"/>
            </a:endParaRPr>
          </a:p>
          <a:p>
            <a:r>
              <a:rPr lang="en-US">
                <a:cs typeface="Calibri"/>
              </a:rPr>
              <a:t>Be empathetic and non-judgmental</a:t>
            </a:r>
          </a:p>
          <a:p>
            <a:r>
              <a:rPr lang="en-US">
                <a:cs typeface="Calibri"/>
              </a:rPr>
              <a:t>Reflection (echoing)</a:t>
            </a:r>
          </a:p>
          <a:p>
            <a:r>
              <a:rPr lang="en-US">
                <a:cs typeface="Calibri"/>
              </a:rPr>
              <a:t>Focus</a:t>
            </a:r>
          </a:p>
          <a:p>
            <a:r>
              <a:rPr lang="en-US">
                <a:cs typeface="Calibri"/>
              </a:rPr>
              <a:t>Respect</a:t>
            </a:r>
          </a:p>
          <a:p>
            <a:r>
              <a:rPr lang="en-US">
                <a:cs typeface="Calibri"/>
              </a:rPr>
              <a:t>Knowledge of open and closed questions</a:t>
            </a:r>
            <a:endParaRPr lang="en-US">
              <a:ea typeface="Calibri"/>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9CA1966-7F34-D040-A607-0B32D27E440B}"/>
              </a:ext>
            </a:extLst>
          </p:cNvPr>
          <p:cNvSpPr txBox="1"/>
          <p:nvPr/>
        </p:nvSpPr>
        <p:spPr>
          <a:xfrm>
            <a:off x="1963" y="6488781"/>
            <a:ext cx="203822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Calibri"/>
                <a:cs typeface="Calibri"/>
              </a:rPr>
              <a:t>(Sanders, 2002</a:t>
            </a:r>
            <a:r>
              <a:rPr lang="en-US">
                <a:ea typeface="Calibri"/>
                <a:cs typeface="Calibri"/>
              </a:rPr>
              <a:t>)</a:t>
            </a:r>
            <a:endParaRPr lang="en-US"/>
          </a:p>
        </p:txBody>
      </p:sp>
    </p:spTree>
    <p:extLst>
      <p:ext uri="{BB962C8B-B14F-4D97-AF65-F5344CB8AC3E}">
        <p14:creationId xmlns:p14="http://schemas.microsoft.com/office/powerpoint/2010/main" val="40779922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3" name="Arc 2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78415A-EDA8-2DE5-98AD-81D930B7852B}"/>
              </a:ext>
            </a:extLst>
          </p:cNvPr>
          <p:cNvSpPr>
            <a:spLocks noGrp="1"/>
          </p:cNvSpPr>
          <p:nvPr>
            <p:ph type="title"/>
          </p:nvPr>
        </p:nvSpPr>
        <p:spPr>
          <a:xfrm>
            <a:off x="440646" y="559704"/>
            <a:ext cx="5458838" cy="1325563"/>
          </a:xfrm>
        </p:spPr>
        <p:txBody>
          <a:bodyPr>
            <a:normAutofit/>
          </a:bodyPr>
          <a:lstStyle/>
          <a:p>
            <a:r>
              <a:rPr lang="en-US">
                <a:cs typeface="Calibri Light"/>
              </a:rPr>
              <a:t>Body language and its importance</a:t>
            </a:r>
          </a:p>
        </p:txBody>
      </p:sp>
      <p:sp>
        <p:nvSpPr>
          <p:cNvPr id="25" name="Freeform: Shape 2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Content Placeholder 3" descr="WHO AM I - JOANNE NGUYEN - Mind Map">
            <a:extLst>
              <a:ext uri="{FF2B5EF4-FFF2-40B4-BE49-F238E27FC236}">
                <a16:creationId xmlns:a16="http://schemas.microsoft.com/office/drawing/2014/main" id="{361CD984-51FA-17D9-A721-86798BB43C0B}"/>
              </a:ext>
            </a:extLst>
          </p:cNvPr>
          <p:cNvPicPr>
            <a:picLocks noChangeAspect="1"/>
          </p:cNvPicPr>
          <p:nvPr/>
        </p:nvPicPr>
        <p:blipFill>
          <a:blip r:embed="rId3"/>
          <a:stretch>
            <a:fillRect/>
          </a:stretch>
        </p:blipFill>
        <p:spPr>
          <a:xfrm>
            <a:off x="703182" y="2006461"/>
            <a:ext cx="4777381" cy="2675333"/>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8" name="Content Placeholder 17">
            <a:extLst>
              <a:ext uri="{FF2B5EF4-FFF2-40B4-BE49-F238E27FC236}">
                <a16:creationId xmlns:a16="http://schemas.microsoft.com/office/drawing/2014/main" id="{2EB7C707-2815-CB9C-08CA-C18D22A657B0}"/>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a:cs typeface="Calibri"/>
              </a:rPr>
              <a:t>Body language is one of the main ways we non-verbally communicate. It can show a person whether you are happy, angry or tired. Having control over your body language as a youth worker will help you to build a relationship with young people. </a:t>
            </a:r>
            <a:endParaRPr lang="en-US"/>
          </a:p>
        </p:txBody>
      </p:sp>
      <p:sp>
        <p:nvSpPr>
          <p:cNvPr id="3" name="TextBox 2">
            <a:extLst>
              <a:ext uri="{FF2B5EF4-FFF2-40B4-BE49-F238E27FC236}">
                <a16:creationId xmlns:a16="http://schemas.microsoft.com/office/drawing/2014/main" id="{767AE28A-6F17-98CA-DAB5-01931D7D031F}"/>
              </a:ext>
            </a:extLst>
          </p:cNvPr>
          <p:cNvSpPr txBox="1"/>
          <p:nvPr/>
        </p:nvSpPr>
        <p:spPr>
          <a:xfrm>
            <a:off x="926911" y="4685731"/>
            <a:ext cx="26101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Egimgu.blogspot.com</a:t>
            </a:r>
            <a:endParaRPr lang="en-US"/>
          </a:p>
        </p:txBody>
      </p:sp>
    </p:spTree>
    <p:extLst>
      <p:ext uri="{BB962C8B-B14F-4D97-AF65-F5344CB8AC3E}">
        <p14:creationId xmlns:p14="http://schemas.microsoft.com/office/powerpoint/2010/main" val="33850648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1" name="Rectangle 30">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3" name="Rectangle 32">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1AF216E-274F-AC1E-41D9-13E96046F2BA}"/>
              </a:ext>
            </a:extLst>
          </p:cNvPr>
          <p:cNvSpPr>
            <a:spLocks noGrp="1"/>
          </p:cNvSpPr>
          <p:nvPr>
            <p:ph type="title"/>
          </p:nvPr>
        </p:nvSpPr>
        <p:spPr>
          <a:xfrm>
            <a:off x="1115568" y="548640"/>
            <a:ext cx="10168128" cy="1179576"/>
          </a:xfrm>
        </p:spPr>
        <p:txBody>
          <a:bodyPr>
            <a:normAutofit/>
          </a:bodyPr>
          <a:lstStyle/>
          <a:p>
            <a:r>
              <a:rPr lang="en-US" sz="3700">
                <a:cs typeface="Calibri Light"/>
              </a:rPr>
              <a:t>Communication skills (both verbal and non-verbal</a:t>
            </a:r>
            <a:endParaRPr lang="en-US" sz="3700"/>
          </a:p>
        </p:txBody>
      </p:sp>
      <p:sp>
        <p:nvSpPr>
          <p:cNvPr id="35" name="Rectangle 34">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Content Placeholder 12" descr="A group of people with different expressions&#10;&#10;Description automatically generated">
            <a:extLst>
              <a:ext uri="{FF2B5EF4-FFF2-40B4-BE49-F238E27FC236}">
                <a16:creationId xmlns:a16="http://schemas.microsoft.com/office/drawing/2014/main" id="{8DF2D110-A886-3187-1B2E-F06051EB9182}"/>
              </a:ext>
            </a:extLst>
          </p:cNvPr>
          <p:cNvPicPr>
            <a:picLocks noChangeAspect="1"/>
          </p:cNvPicPr>
          <p:nvPr/>
        </p:nvPicPr>
        <p:blipFill rotWithShape="1">
          <a:blip r:embed="rId3"/>
          <a:srcRect t="172" r="2" b="6696"/>
          <a:stretch/>
        </p:blipFill>
        <p:spPr>
          <a:xfrm>
            <a:off x="908304" y="2478024"/>
            <a:ext cx="6009855" cy="3694176"/>
          </a:xfrm>
          <a:prstGeom prst="rect">
            <a:avLst/>
          </a:prstGeom>
        </p:spPr>
      </p:pic>
      <p:sp>
        <p:nvSpPr>
          <p:cNvPr id="3" name="TextBox 2">
            <a:extLst>
              <a:ext uri="{FF2B5EF4-FFF2-40B4-BE49-F238E27FC236}">
                <a16:creationId xmlns:a16="http://schemas.microsoft.com/office/drawing/2014/main" id="{EE307B0B-6BE9-C1DB-3F0F-B313BEC5BC50}"/>
              </a:ext>
            </a:extLst>
          </p:cNvPr>
          <p:cNvSpPr txBox="1"/>
          <p:nvPr/>
        </p:nvSpPr>
        <p:spPr>
          <a:xfrm>
            <a:off x="904163" y="6175612"/>
            <a:ext cx="2007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cs typeface="Calibri"/>
              </a:rPr>
              <a:t>Verywellmind.com</a:t>
            </a:r>
          </a:p>
        </p:txBody>
      </p:sp>
      <p:sp>
        <p:nvSpPr>
          <p:cNvPr id="4" name="TextBox 3">
            <a:extLst>
              <a:ext uri="{FF2B5EF4-FFF2-40B4-BE49-F238E27FC236}">
                <a16:creationId xmlns:a16="http://schemas.microsoft.com/office/drawing/2014/main" id="{F51D38B6-5992-44A6-EC11-5DAFC7FB6108}"/>
              </a:ext>
            </a:extLst>
          </p:cNvPr>
          <p:cNvSpPr txBox="1"/>
          <p:nvPr/>
        </p:nvSpPr>
        <p:spPr>
          <a:xfrm>
            <a:off x="7134233" y="2200602"/>
            <a:ext cx="4597825"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a:cs typeface="Calibri"/>
              </a:rPr>
              <a:t>When working with young people, it is important to have knowledge of the different ways of communication, as some young people may be comfortable with talking to you, whereas others may nonverbally communicate their situation to you.</a:t>
            </a:r>
          </a:p>
        </p:txBody>
      </p:sp>
    </p:spTree>
    <p:extLst>
      <p:ext uri="{BB962C8B-B14F-4D97-AF65-F5344CB8AC3E}">
        <p14:creationId xmlns:p14="http://schemas.microsoft.com/office/powerpoint/2010/main" val="1029667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318E383-D1BD-6A6D-F61D-3F4B71CF639F}"/>
              </a:ext>
              <a:ext uri="{C183D7F6-B498-43B3-948B-1728B52AA6E4}">
                <adec:decorative xmlns:adec="http://schemas.microsoft.com/office/drawing/2017/decorative" val="1"/>
              </a:ext>
            </a:extLst>
          </p:cNvPr>
          <p:cNvPicPr>
            <a:picLocks noChangeAspect="1"/>
          </p:cNvPicPr>
          <p:nvPr/>
        </p:nvPicPr>
        <p:blipFill rotWithShape="1">
          <a:blip r:embed="rId3"/>
          <a:srcRect t="1540" b="14191"/>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B22DA12-4995-A655-5A23-D376138C1B81}"/>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Activity time!</a:t>
            </a:r>
          </a:p>
        </p:txBody>
      </p:sp>
      <p:cxnSp>
        <p:nvCxnSpPr>
          <p:cNvPr id="41" name="Straight Connector 4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9469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3ED7A-B0F4-E740-1DFA-8BF57E268DFD}"/>
              </a:ext>
            </a:extLst>
          </p:cNvPr>
          <p:cNvSpPr>
            <a:spLocks noGrp="1"/>
          </p:cNvSpPr>
          <p:nvPr>
            <p:ph type="title"/>
          </p:nvPr>
        </p:nvSpPr>
        <p:spPr/>
        <p:txBody>
          <a:bodyPr/>
          <a:lstStyle/>
          <a:p>
            <a:r>
              <a:rPr lang="en-US">
                <a:cs typeface="Calibri Light"/>
              </a:rPr>
              <a:t>References</a:t>
            </a:r>
            <a:endParaRPr lang="en-US" err="1"/>
          </a:p>
        </p:txBody>
      </p:sp>
      <p:sp>
        <p:nvSpPr>
          <p:cNvPr id="3" name="Content Placeholder 2">
            <a:extLst>
              <a:ext uri="{FF2B5EF4-FFF2-40B4-BE49-F238E27FC236}">
                <a16:creationId xmlns:a16="http://schemas.microsoft.com/office/drawing/2014/main" id="{544E0F68-4750-3707-FF82-423CAB59CF93}"/>
              </a:ext>
            </a:extLst>
          </p:cNvPr>
          <p:cNvSpPr>
            <a:spLocks noGrp="1"/>
          </p:cNvSpPr>
          <p:nvPr>
            <p:ph idx="1"/>
          </p:nvPr>
        </p:nvSpPr>
        <p:spPr>
          <a:xfrm>
            <a:off x="349370" y="1308040"/>
            <a:ext cx="11593901" cy="5372129"/>
          </a:xfrm>
        </p:spPr>
        <p:txBody>
          <a:bodyPr vert="horz" lIns="91440" tIns="45720" rIns="91440" bIns="45720" rtlCol="0" anchor="t">
            <a:normAutofit fontScale="92500" lnSpcReduction="20000"/>
          </a:bodyPr>
          <a:lstStyle/>
          <a:p>
            <a:r>
              <a:rPr lang="en-US">
                <a:ea typeface="+mn-lt"/>
                <a:cs typeface="+mn-lt"/>
              </a:rPr>
              <a:t>American Psychological Association (2023) </a:t>
            </a:r>
            <a:r>
              <a:rPr lang="en-US" i="1">
                <a:ea typeface="+mn-lt"/>
                <a:cs typeface="+mn-lt"/>
              </a:rPr>
              <a:t>Apa. Org, continuing education- group therapy. </a:t>
            </a:r>
            <a:r>
              <a:rPr lang="en-US">
                <a:ea typeface="+mn-lt"/>
                <a:cs typeface="+mn-lt"/>
              </a:rPr>
              <a:t>Available at </a:t>
            </a:r>
            <a:r>
              <a:rPr lang="en-US">
                <a:ea typeface="+mn-lt"/>
                <a:cs typeface="+mn-lt"/>
                <a:hlinkClick r:id="rId2"/>
              </a:rPr>
              <a:t>Group therapy is as effective as individual therapy, and more efficient. Here’s how to do it successfully (apa.org)</a:t>
            </a:r>
            <a:r>
              <a:rPr lang="en-US">
                <a:ea typeface="+mn-lt"/>
                <a:cs typeface="+mn-lt"/>
              </a:rPr>
              <a:t> (Accessed 13th of February 2024.</a:t>
            </a:r>
          </a:p>
          <a:p>
            <a:r>
              <a:rPr lang="en-US">
                <a:ea typeface="+mn-lt"/>
                <a:cs typeface="+mn-lt"/>
              </a:rPr>
              <a:t>CLD Standards Council Scotland (2019) </a:t>
            </a:r>
            <a:r>
              <a:rPr lang="en-US" i="1">
                <a:ea typeface="+mn-lt"/>
                <a:cs typeface="+mn-lt"/>
              </a:rPr>
              <a:t>Youth Work National Occupational Standards Wales</a:t>
            </a:r>
          </a:p>
          <a:p>
            <a:r>
              <a:rPr lang="en-US">
                <a:ea typeface="+mn-lt"/>
                <a:cs typeface="+mn-lt"/>
              </a:rPr>
              <a:t>Francis, N and </a:t>
            </a:r>
            <a:r>
              <a:rPr lang="en-US" err="1">
                <a:ea typeface="+mn-lt"/>
                <a:cs typeface="+mn-lt"/>
              </a:rPr>
              <a:t>Kritsonis</a:t>
            </a:r>
            <a:r>
              <a:rPr lang="en-US">
                <a:ea typeface="+mn-lt"/>
                <a:cs typeface="+mn-lt"/>
              </a:rPr>
              <a:t>, W PhD. (2006) 'A Brief Analysis of Abraham Maslow’s Original Writing of Self-Actualizing People: A Study of Psychological Health' </a:t>
            </a:r>
            <a:r>
              <a:rPr lang="en-US" i="1">
                <a:ea typeface="+mn-lt"/>
                <a:cs typeface="+mn-lt"/>
              </a:rPr>
              <a:t>Maslow's study of self- actualization, </a:t>
            </a:r>
            <a:r>
              <a:rPr lang="en-US">
                <a:ea typeface="+mn-lt"/>
                <a:cs typeface="+mn-lt"/>
              </a:rPr>
              <a:t>3(1) pp. 1-7. Available at;  </a:t>
            </a:r>
            <a:r>
              <a:rPr lang="en-US">
                <a:ea typeface="+mn-lt"/>
                <a:cs typeface="+mn-lt"/>
                <a:hlinkClick r:id="rId3"/>
              </a:rPr>
              <a:t>Microsoft Word - COW_2_Maslow_nhf #2 Doctoral F ces.doc (ed.gov)</a:t>
            </a:r>
          </a:p>
          <a:p>
            <a:r>
              <a:rPr lang="en-US">
                <a:ea typeface="+mn-lt"/>
                <a:cs typeface="+mn-lt"/>
              </a:rPr>
              <a:t>Noonan, E (2000) </a:t>
            </a:r>
            <a:r>
              <a:rPr lang="en-US" i="1">
                <a:ea typeface="+mn-lt"/>
                <a:cs typeface="+mn-lt"/>
              </a:rPr>
              <a:t> Counselling Young People.</a:t>
            </a:r>
            <a:r>
              <a:rPr lang="en-US">
                <a:ea typeface="+mn-lt"/>
                <a:cs typeface="+mn-lt"/>
              </a:rPr>
              <a:t> Sussex: Taylor &amp; Francis Group</a:t>
            </a:r>
          </a:p>
          <a:p>
            <a:r>
              <a:rPr lang="en-US">
                <a:ea typeface="+mn-lt"/>
                <a:cs typeface="+mn-lt"/>
              </a:rPr>
              <a:t>Sanders, P (2002) </a:t>
            </a:r>
            <a:r>
              <a:rPr lang="en-US" i="1">
                <a:ea typeface="+mn-lt"/>
                <a:cs typeface="+mn-lt"/>
              </a:rPr>
              <a:t>First Steps in Counselling. A students' companion for basic introductory courses. </a:t>
            </a:r>
            <a:r>
              <a:rPr lang="en-US">
                <a:ea typeface="+mn-lt"/>
                <a:cs typeface="+mn-lt"/>
              </a:rPr>
              <a:t>3rd </a:t>
            </a:r>
            <a:r>
              <a:rPr lang="en-US" err="1">
                <a:ea typeface="+mn-lt"/>
                <a:cs typeface="+mn-lt"/>
              </a:rPr>
              <a:t>edn</a:t>
            </a:r>
            <a:r>
              <a:rPr lang="en-US">
                <a:ea typeface="+mn-lt"/>
                <a:cs typeface="+mn-lt"/>
              </a:rPr>
              <a:t>. </a:t>
            </a:r>
            <a:r>
              <a:rPr lang="en-US" err="1">
                <a:ea typeface="+mn-lt"/>
                <a:cs typeface="+mn-lt"/>
              </a:rPr>
              <a:t>Llangarron</a:t>
            </a:r>
            <a:r>
              <a:rPr lang="en-US">
                <a:ea typeface="+mn-lt"/>
                <a:cs typeface="+mn-lt"/>
              </a:rPr>
              <a:t>: PCCS books</a:t>
            </a:r>
          </a:p>
          <a:p>
            <a:r>
              <a:rPr lang="en-US" err="1">
                <a:ea typeface="+mn-lt"/>
                <a:cs typeface="+mn-lt"/>
              </a:rPr>
              <a:t>Wheretotalk</a:t>
            </a:r>
            <a:r>
              <a:rPr lang="en-US">
                <a:ea typeface="+mn-lt"/>
                <a:cs typeface="+mn-lt"/>
              </a:rPr>
              <a:t> (2022) </a:t>
            </a:r>
            <a:r>
              <a:rPr lang="en-US" i="1" err="1">
                <a:ea typeface="+mn-lt"/>
                <a:cs typeface="+mn-lt"/>
              </a:rPr>
              <a:t>wheretotalk</a:t>
            </a:r>
            <a:r>
              <a:rPr lang="en-US" i="1">
                <a:ea typeface="+mn-lt"/>
                <a:cs typeface="+mn-lt"/>
              </a:rPr>
              <a:t>, UK talking therapies guide. </a:t>
            </a:r>
            <a:r>
              <a:rPr lang="en-US">
                <a:ea typeface="+mn-lt"/>
                <a:cs typeface="+mn-lt"/>
              </a:rPr>
              <a:t>Available at </a:t>
            </a:r>
            <a:r>
              <a:rPr lang="en-US">
                <a:ea typeface="+mn-lt"/>
                <a:cs typeface="+mn-lt"/>
                <a:hlinkClick r:id="rId4"/>
              </a:rPr>
              <a:t>Counselling and Therapy Services from Charities | WHERE to TALK</a:t>
            </a:r>
            <a:r>
              <a:rPr lang="en-US">
                <a:ea typeface="+mn-lt"/>
                <a:cs typeface="+mn-lt"/>
              </a:rPr>
              <a:t> (Accessed 10th of February 2024)</a:t>
            </a:r>
            <a:endParaRPr lang="en-US">
              <a:cs typeface="Calibri"/>
            </a:endParaRPr>
          </a:p>
        </p:txBody>
      </p:sp>
    </p:spTree>
    <p:extLst>
      <p:ext uri="{BB962C8B-B14F-4D97-AF65-F5344CB8AC3E}">
        <p14:creationId xmlns:p14="http://schemas.microsoft.com/office/powerpoint/2010/main" val="3415547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8</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How counselling skills can be used to build meaningful relationships</vt:lpstr>
      <vt:lpstr>How it can be used to build relationships in a...</vt:lpstr>
      <vt:lpstr>Working with groups- pro's and con's</vt:lpstr>
      <vt:lpstr>What can we use to determine a young person's needs? </vt:lpstr>
      <vt:lpstr>What do you need to have effective counselling skills? </vt:lpstr>
      <vt:lpstr>Body language and its importance</vt:lpstr>
      <vt:lpstr>Communication skills (both verbal and non-verbal</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2024-02-10T11:49:50Z</dcterms:created>
  <dcterms:modified xsi:type="dcterms:W3CDTF">2024-02-17T11:44:59Z</dcterms:modified>
</cp:coreProperties>
</file>