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ink/ink2.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3.xml" ContentType="application/inkml+xml"/>
  <Override PartName="/ppt/notesSlides/notesSlide6.xml" ContentType="application/vnd.openxmlformats-officedocument.presentationml.notesSlide+xml"/>
  <Override PartName="/ppt/ink/ink4.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5.xml" ContentType="application/inkml+xml"/>
  <Override PartName="/ppt/ink/ink6.xml" ContentType="application/inkml+xml"/>
  <Override PartName="/ppt/notesSlides/notesSlide9.xml" ContentType="application/vnd.openxmlformats-officedocument.presentationml.notesSlide+xml"/>
  <Override PartName="/ppt/ink/ink7.xml" ContentType="application/inkml+xml"/>
  <Override PartName="/ppt/notesSlides/notesSlide10.xml" ContentType="application/vnd.openxmlformats-officedocument.presentationml.notesSlide+xml"/>
  <Override PartName="/ppt/ink/ink8.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9.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ink/ink10.xml" ContentType="application/inkml+xml"/>
  <Override PartName="/ppt/ink/ink1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8"/>
  </p:notesMasterIdLst>
  <p:sldIdLst>
    <p:sldId id="256" r:id="rId2"/>
    <p:sldId id="263" r:id="rId3"/>
    <p:sldId id="292" r:id="rId4"/>
    <p:sldId id="264" r:id="rId5"/>
    <p:sldId id="291" r:id="rId6"/>
    <p:sldId id="265" r:id="rId7"/>
    <p:sldId id="267" r:id="rId8"/>
    <p:sldId id="268" r:id="rId9"/>
    <p:sldId id="294" r:id="rId10"/>
    <p:sldId id="295" r:id="rId11"/>
    <p:sldId id="296" r:id="rId12"/>
    <p:sldId id="297" r:id="rId13"/>
    <p:sldId id="272" r:id="rId14"/>
    <p:sldId id="311" r:id="rId15"/>
    <p:sldId id="298" r:id="rId16"/>
    <p:sldId id="274" r:id="rId17"/>
    <p:sldId id="277" r:id="rId18"/>
    <p:sldId id="276" r:id="rId19"/>
    <p:sldId id="275" r:id="rId20"/>
    <p:sldId id="299" r:id="rId21"/>
    <p:sldId id="283" r:id="rId22"/>
    <p:sldId id="300" r:id="rId23"/>
    <p:sldId id="284" r:id="rId24"/>
    <p:sldId id="301" r:id="rId25"/>
    <p:sldId id="304" r:id="rId26"/>
    <p:sldId id="302" r:id="rId27"/>
    <p:sldId id="305" r:id="rId28"/>
    <p:sldId id="303" r:id="rId29"/>
    <p:sldId id="313" r:id="rId30"/>
    <p:sldId id="270" r:id="rId31"/>
    <p:sldId id="293" r:id="rId32"/>
    <p:sldId id="307" r:id="rId33"/>
    <p:sldId id="309" r:id="rId34"/>
    <p:sldId id="312" r:id="rId35"/>
    <p:sldId id="279" r:id="rId36"/>
    <p:sldId id="288" r:id="rId37"/>
    <p:sldId id="315" r:id="rId38"/>
    <p:sldId id="280" r:id="rId39"/>
    <p:sldId id="317" r:id="rId40"/>
    <p:sldId id="316" r:id="rId41"/>
    <p:sldId id="281" r:id="rId42"/>
    <p:sldId id="282" r:id="rId43"/>
    <p:sldId id="285" r:id="rId44"/>
    <p:sldId id="286" r:id="rId45"/>
    <p:sldId id="289" r:id="rId46"/>
    <p:sldId id="290"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74" autoAdjust="0"/>
    <p:restoredTop sz="94963" autoAdjust="0"/>
  </p:normalViewPr>
  <p:slideViewPr>
    <p:cSldViewPr>
      <p:cViewPr varScale="1">
        <p:scale>
          <a:sx n="106" d="100"/>
          <a:sy n="106" d="100"/>
        </p:scale>
        <p:origin x="378" y="102"/>
      </p:cViewPr>
      <p:guideLst>
        <p:guide orient="horz" pos="2160"/>
        <p:guide pos="2880"/>
      </p:guideLst>
    </p:cSldViewPr>
  </p:slideViewPr>
  <p:outlineViewPr>
    <p:cViewPr>
      <p:scale>
        <a:sx n="33" d="100"/>
        <a:sy n="33" d="100"/>
      </p:scale>
      <p:origin x="0" y="3648"/>
    </p:cViewPr>
  </p:outlineViewPr>
  <p:notesTextViewPr>
    <p:cViewPr>
      <p:scale>
        <a:sx n="100" d="100"/>
        <a:sy n="100" d="100"/>
      </p:scale>
      <p:origin x="0" y="0"/>
    </p:cViewPr>
  </p:notesTextViewPr>
  <p:sorterViewPr>
    <p:cViewPr>
      <p:scale>
        <a:sx n="66" d="100"/>
        <a:sy n="66" d="100"/>
      </p:scale>
      <p:origin x="0" y="33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8:19:54.299"/>
    </inkml:context>
    <inkml:brush xml:id="br0">
      <inkml:brushProperty name="width" value="0.05292" units="cm"/>
      <inkml:brushProperty name="height" value="0.05292" units="cm"/>
      <inkml:brushProperty name="color" value="#FF0000"/>
    </inkml:brush>
  </inkml:definitions>
  <inkml:trace contextRef="#ctx0" brushRef="#br0">20006 14473 24 0,'1'0'168'16,"-1"1"-133"-16,0-1-21 0,0 0-6 16,0 0 21-16,0 0-6 0,0 0-4 0,0 0-4 15,0 0-4-15,2 0-4 0,-2 0 1 16,0 0 4-16,0 0-1 15,0 0-3-15,0 0 1 0,0 0-2 16,0 1-3-16,0 0-2 0,0-1 2 0,0 0-1 16,0 0 0-16,0 1 0 0,0 0 0 15,0-1 1-15,0 0 1 0,1 0-3 16,-1 1 1-16,0-1-1 0,0 0-1 15,0 0 4-15,0 0 0 0,0 1 0 16,0-1 0-16,0 0 4 0,0 0-2 0,0 0-1 16,0 0 0-16,0 0 1 0,0 0-3 15,0 0-1-15,0 0 0 0,0 0 0 16,2 0-3-1,-2 0 0-15,0 0 2 0,1 0 1 0,4-3-3 16,-2-2 10-16,6-5-2 0,2-4-1 16,5-4-5-16,1-4 2 0,5-3 4 15,2-6-4-15,4-4-1 0,3-5 0 16,5-4-1-16,0-3 0 0,2 0-2 15,0 6 8-15,-6 0-4 0,-2 6 1 0,-4 4 0 16,-3 3-2-16,-1 5 3 0,-5 4-1 16,0 1-1-16,-5 4 0 0,2 4 1 15,-6 1-3-15,1 4 1 0,-2 1-2 16,-4 4 2-16,0 0 0 0,1 0-3 15,1 3 1-15,1 8 4 0,-1 8 1 16,1 4-4-16,-1 9 4 0,-2 6 0 16,0 3 1-16,-3 4-3 0,0-1-2 15,0 2 6-15,0-1 0 0,0-3-3 16,0-1-1-16,0-1 2 0,-3-4-2 15,1 0-2-15,1-1-2 0,1-6 2 0,-2 1 0 16,-1-6-3-16,2-1 2 0,-1-4-1 16,2-5 0-16,0-1-2 0,0-4 0 15,0-2-3-15,0-3-2 0,0-1-9 16,0-3-5-16,0 0-3 0,0 0-4 15,0-5-1-15,2-4-9 0,-1-3-9 16,-1-4-26-16,0-4-43 0,0-1-93 16</inkml:trace>
  <inkml:trace contextRef="#ctx0" brushRef="#br0" timeOffset="217.01">20266 14277 258 0,'2'4'152'16,"4"3"-120"-16,3-4 7 0,2 3 6 15,3-1-10-15,3-4-7 0,6 0-1 16,7-1-7-16,4 0-4 0,1-5-2 16,3 1-4-16,-1-3-4 0,0 2-3 15,-4-1-2-15,-5-1 0 0,-1 1-3 0,0-3-10 16,-1 3-7-16,2-2-14 0,-2 2-22 15,-4 1-38-15,-2-4-73 0</inkml:trace>
  <inkml:trace contextRef="#ctx0" brushRef="#br0" timeOffset="637.03">21051 14118 254 0,'0'10'111'0,"0"3"-75"0,-2 6 11 15,-4 7 4-15,-4 6-13 0,3 7-4 16,-3 0-8-16,3 2-11 0,0-2-3 15,1-2-1-15,2-2-5 0,-1-4-2 16,3-4-2-16,-1-7 2 0,3-3-1 16,-1-6-2-16,1-4 1 0,0-4 1 0,0-3-2 15,0 0 3-15,0-1 3 0,0-9 0 16,0-6-6-16,0-4-1 15,1-7 1-15,4-4 3 0,1-2-3 16,-4-7 1-16,1-4 1 0,-2-3-1 16,6-9-1-16,-1-3-2 0,5-4 1 0,4-1 2 15,2 7-3-15,5 14 0 0,-4 11-1 16,3 14 1-16,-4 6-1 0,1 7-1 15,-1 5 4-15,2 0-2 0,0 9 0 16,-2 7-3-16,-2 2 3 0,-1 5 1 16,-3 3 0-16,-8 3-1 0,-3 3 2 0,0 2 1 15,-8-2-1-15,-6 2-2 0,-3 1 4 16,-1-1-2-16,1-2-1 15,-4-4 1-15,4-1-1 0,2-8-2 16,1-4-8-16,3-2-7 0,3-4-13 0,5-1-21 16,2-4-36-16,1-4-96 0</inkml:trace>
  <inkml:trace contextRef="#ctx0" brushRef="#br0" timeOffset="1097.06">21509 14146 109 0,'0'20'236'0,"0"2"-207"0,-6 7 9 0,-2 1 18 16,-4 2-12-16,0 0-11 0,-1-1-4 16,2-2-4-16,1-1-9 0,-1-3-7 15,3-1 1-15,-3-4 2 0,3-2-9 16,2-4 2-16,-2-4 1 0,4-2 2 15,-4-4-4-15,5-1 3 0,0-3-1 0,-2 0 5 16,4-4-6-16,-3-5-2 0,1-4 1 16,3-5-1-16,0-4-4 0,0-3 0 15,3-5 2-15,7-3 0 0,-1-6-3 16,8-5 0-16,2-8 2 0,7-4 0 15,4-6-7-15,5-3-3 0,2-2-4 16,4 10-2-16,2 10 0 0,-3 16 5 16,-1 14 5-16,0 9 2 0,-6 6-2 15,-2 2 3-15,-5 5 0 0,-8 8 3 16,1 4 0-16,-8 1 2 0,-3 3 2 0,-7 1 2 15,-1 2-5-15,-7-2 5 0,-7 3 3 16,-5-1-1-16,-3 0-1 0,1-2-1 16,-4 1-1-16,1-2 2 0,1-1-6 15,0-2 1-15,1-4 0 0,4 0 0 16,-1-3-2-16,5-1 0 0,2-3-1 15,2-2-4-15,6-1-8 0,2-2-12 16,2-2-12-16,0 0-41 0,0 0-45 16,6-6-158-16</inkml:trace>
  <inkml:trace contextRef="#ctx0" brushRef="#br0" timeOffset="1521.08">22303 13921 110 0,'0'-8'288'16,"-6"0"-237"-16,-8 1 0 0,-5 0 4 16,-4 1-14-16,-3 3-6 0,-4 2-5 15,-1 1-5-15,-3 0-7 0,2 5-2 0,2 6-2 16,5 0 0-16,7 2-10 0,2 4-1 15,9 0-3-15,2 4 0 0,2-1-2 16,3 6 0-16,3 0 1 0,9 1 0 16,2 0-5-16,5 0-7 0,-1-1 3 15,3-2-1-15,-1-1-2 0,3 0-2 16,-3-3 3-16,0-2 4 0,1-3-5 15,-3-2 6-15,-1 0 5 0,-3-4 3 16,-5-1-3-16,-2-2 1 0,-3-2 2 16,-4 0 1-16,0 0-1 0,-1 0 5 0,-10 0 7 15,-5 0 1-15,-5 1-5 0,-1-1 1 16,-6 1 1-16,-1-1-3 0,-2 3-2 15,-2 0-1-15,2 1-5 0,3 2 3 16,2-1-3-16,4 2 0 0,2 0 0 16,3 1 0-16,1 0-7 0,1 0-8 15,4 1-3-15,2-1-19 0,-4 0-39 16,6-5-90-16</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8:21:39.951"/>
    </inkml:context>
    <inkml:brush xml:id="br0">
      <inkml:brushProperty name="width" value="0.05292" units="cm"/>
      <inkml:brushProperty name="height" value="0.05292" units="cm"/>
      <inkml:brushProperty name="color" value="#FF0000"/>
    </inkml:brush>
  </inkml:definitions>
  <inkml:trace contextRef="#ctx0" brushRef="#br0">14069 8423 29 0,'5'-7'116'0,"-3"2"-103"15,-1-2 20-15,1 0 10 0,-1 0-10 0,1-1 6 16,-2-1-6-16,1 1-8 0,-1 1-3 16,0 0-1-16,0-2 1 0,0 2-5 15,0 0 1-15,-1 0-3 0,-4 1 1 16,4-1-7-16,-7-1-1 0,0 1-1 15,-3 1 0-15,-4-2-5 0,-1 0-1 0,1 1 1 16,-4 1 2-16,-3 1 0 0,-2 1-3 16,-4 3 0-16,0 1 2 0,-3 0-2 15,0 3 3-15,1 5 2 0,-2 5 1 16,1 4 1-16,-2 5-4 0,2 7 1 15,-1 4 1-15,5 8 1 0,2 0-2 0,7 1-4 16,7 2 1-16,2-3-2 16,9-1 0-16,0-1-2 0,1-3 2 15,13-4-2-15,3-3 3 0,8-5-3 16,1-3 1-16,7-3 1 0,6-7-4 0,-1-3 3 15,3-4 1-15,1-4 1 0,1 0-1 16,-1-11 0-16,-2-5 4 0,1-3-4 16,-6-4 1-16,-2-1 1 0,-8-4-1 15,-2-3 1-15,-5-5 1 0,-1 0-1 16,-3-5 1-16,-3-1-2 0,-3-2 0 15,-3 0 0-15,-5-1 0 0,0 5-4 16,-2 5-2-16,-6 9 2 0,-1 8 1 16,-6 7-1-16,-1 6 1 0,-1 5-7 15,-2 0-2-15,1 6-4 0,-1 6-7 0,2 3-3 16,8 1-10-16,6 2-29 0,3-2-35 15,1 0-118-15</inkml:trace>
  <inkml:trace contextRef="#ctx0" brushRef="#br0" timeOffset="553.03">14939 7843 36 0,'0'0'71'0,"0"0"41"16,0 0-76-16,-5 1 13 0,-1 2-9 0,-5 4-12 15,-4 4 10-15,-1 5-5 0,-1 9-9 16,-1 5-4-16,-7 7 0 15,-1 11 1-15,-4 1-4 0,-4 8-1 16,-2 2 0-16,-6 3 2 0,1 6-4 0,-4 3-5 16,1 1-2-16,1-2 0 0,7-7-3 15,4-3-2-15,4-7 0 0,6-6 2 16,2-4-1-16,3-6-3 0,3-5 1 15,1-3-2-15,4-7 2 0,1-2-1 16,4-5 0-16,-1-6 1 0,4-2-1 0,1-4-3 16,-2-1-7-16,2-2 2 0,0 0-3 15,0 0-4-15,2-7-7 0,10-4-13 16,2-5-8-16,4-4-17 15,6-3-21-15,-1-5-59 0,0-4-71 0</inkml:trace>
  <inkml:trace contextRef="#ctx0" brushRef="#br0" timeOffset="1041.05">15142 8287 274 0,'-9'-8'23'16,"-4"4"29"-16,-5 0 0 0,-1 0-22 15,-7 4 4-15,-2 0 4 0,-3 0-5 0,3 4-12 16,-1 4-6-16,1 4-5 0,3 4-2 16,5 3-4-16,3 4-4 0,4 1 0 15,6 3 1-15,0 2-2 0,7 0-3 16,0 1 3-16,3 0-1 0,8-2 0 15,3 0 1-15,3-3-3 0,2 0 0 16,1-2 0-16,0-1-2 0,2-3 1 16,0 1 2-16,-1-4 0 0,1-3 0 15,-2-1 2-15,-1-1 1 0,-4-3 0 16,-1-1 0-16,-8-2 0 0,-2-1 2 0,-4-3 1 15,0 1-1-15,0 1 8 0,-4 2 2 16,-5-1-2-16,-8 1-3 0,-3 0 3 16,-6 0 0-16,-1 2-5 0,-2-1 0 15,-1 0-2-15,4 1 0 0,4 1-2 16,-1-3-1-16,4 4 1 0,2-1-1 15,0 0-2-15,3 0-4 0,0-1-10 16,2 0-8-16,3-1-17 0,-2-1-39 16,-3-3-93-16</inkml:trace>
  <inkml:trace contextRef="#ctx0" brushRef="#br0" timeOffset="119930.85">13395 11026 71 0,'1'-3'132'0,"-1"1"-86"15,0 1-13-15,0 0 15 0,0 0-5 16,0-1-15-16,0 2 7 0,0-1-3 0,0 1-14 15,0-1-7-15,0 1 0 0,0 0-1 16,0 0 3-16,0 0-4 0,0 0 0 16,0 0 1-16,0 0 1 15,0 5-2-15,0 5 6 0,2 4-4 0,0 5 1 16,-2 6-4-16,0 3-2 0,0 5-2 15,-2 3 2-15,-1 1-4 0,-2-2 0 16,-1 3 0-16,1-2-2 0,4-3 0 16,-4-1 0-16,4-2 1 0,-2-5 1 15,-1-4-1-15,4-4-2 0,-3-5 3 16,2-3 0-16,-1-4-2 0,1 0 1 0,1-5 1 15,0 0 4-15,0 0 2 0,-2-7 0 16,1-6-5-16,-1-5 0 0,2-3-2 16,-1-5-1-16,1-2-1 15,0-2 3-15,0-5-2 0,0-3 0 0,1-2 1 16,4-6 1-16,1-2-3 0,2 1-1 15,-1 2 2-15,4 6 0 0,0 6-2 16,2 7 2-16,0 2 0 0,3 4 0 16,0 4-3-16,1 2 0 0,3 4 1 15,3 3 1-15,0 2-1 0,0 3 2 0,1 2 0 16,-4 0 0-16,-5 2-1 0,1 4-1 15,-5 2 1-15,-5 0 1 0,-1 1-2 16,-5 3 1-16,0 1 1 0,-4 1 1 16,-5 2 0-16,-2-1-2 0,-3 1 2 15,0 0-1-15,2-2 0 0,-5 0-1 16,3 1 2-16,2-1-1 0,1-1-1 15,3 0-1-15,2-2-1 0,4 0 0 16,2-2-7-16,0 0 0 0,3 0-1 16,7-1 5-16,7 1-1 0,4-2 1 0,3 0 5 15,4 0-1-15,-1-1-2 0,5 0-1 16,-1 0-1-16,1 1 3 0,-1 1 0 15,-3 0 2-15,-3 1 1 0,-8 0 0 16,-6-2-1-16,-2 1 1 0,-6-1-1 16,-3 0 2-16,0 2-2 0,-8 0 3 15,-4 2 2-15,-4 0 1 0,-5 1-3 16,-1-1 7-16,-3 0 3 0,5 0-1 15,0-1 1-15,1 0-5 0,-1 1 0 16,2-2 0-16,0 1-4 0,5-3 0 0,-1 1 2 16,3-4-5-16,3 2 1 0,0-2 0 15,5-1-1-15,0 0 0 0,0-1-4 16,3-2-5-16,0 0-9 0,0 0-12 15,3 0-7-15,6 0-11 0,2-2-28 16,2-10-74-16</inkml:trace>
  <inkml:trace contextRef="#ctx0" brushRef="#br0" timeOffset="120231.87">14201 10970 184 0,'3'2'266'0,"-1"1"-244"16,-2-2-13-16,0 5 27 15,0 0-8-15,0 7 9 0,-8 5 3 16,2 4-5-16,-5 2-16 0,3 4-2 15,-4 0-1-15,1 1-3 0,-1 1-3 0,2-1-6 16,-1-1 2-16,4-4-4 0,-1-1-3 16,5-3 1-16,1-3 0 0,1-3-7 15,1-1-6-15,0-4-6 0,3 0-6 16,6-4-15-16,2-2-11 0,1-3-17 15,4-2-47-15,-4-7-171 0</inkml:trace>
  <inkml:trace contextRef="#ctx0" brushRef="#br0" timeOffset="120679.9">14587 11064 236 0,'-1'-2'123'16,"-4"-3"-81"-16,-3 3 25 0,-1 1-15 0,0-1-21 15,-4 2 6-15,-1 0-4 0,0 2-14 16,0 5-3-16,0 3 0 16,-1 1-4-16,1 3-6 0,2 3-1 15,-1 2-2-15,1 3 0 0,4-1-1 0,2 1-3 16,4 2 2-16,2 0-1 0,0-3-1 15,8 0-1-15,4-2 2 0,5-2-1 16,2-3 1-16,7-2-4 0,4-4 3 16,2-2 1-16,4-5-1 0,-2-1-1 15,-1-1 4-15,-4-9-2 0,-1-2 0 0,-3-2 0 16,-3-2 0-16,-4-3 2 0,-2 1 0 15,-7-3-1-15,2 0 0 0,-6-2 3 16,-1 0-3-16,-2-1 1 16,-2-1 2-16,0-1-3 0,-6 0-1 0,-2 2-1 15,0 1 3-15,-1 5-1 0,-1 8-1 16,4 1-2-16,-2 4 2 0,1 1-1 15,-3 2-1-15,3 2-3 0,0 0-1 16,1 0 2-16,-2 5-10 0,5 1-5 16,0 1-7-16,3 1-10 0,0-1-6 15,0 1-13-15,5-1-26 0,1-1-38 0,-3-4-88 16</inkml:trace>
  <inkml:trace contextRef="#ctx0" brushRef="#br0" timeOffset="121156.92">15431 10951 30 0,'3'-4'217'0,"-3"-3"-134"16,0 3-28-16,-7 0 8 0,0-5-19 15,-4 4 1-15,-3-2-5 0,-3 3-12 16,-2 1-1-16,-2 3-5 0,-3 0-4 16,-1 0-4-16,1 7-1 0,-1 2-1 15,-2 3 1-15,6 1-4 0,2 0 1 16,2 3-6-16,5 2-3 0,2 2-3 15,10 2 2-15,0 3 0 0,7 1-3 16,10-1 2-16,-2 1 0 0,8 1 1 0,-1 0-6 16,6-2 0-16,2-2 0 0,1-1 3 15,1 1 0-15,2-3 0 0,-1-1 3 16,-2-2 1-16,1 0-2 0,-4-2 0 15,0-2 2-15,-6-3 1 0,-2-2-2 16,-9-1-1-16,-5-3 2 0,-4-1 2 16,-2-1-2-16,0-1 3 0,0 2 6 15,-10 0 1-15,-5 0-8 0,-10 2 1 16,-4 0 1-16,-4 1-1 0,-4-1 0 15,1 1-2-15,-4 1 1 0,1 0-2 0,-1 1-2 16,2 0 1-16,6-1 0 0,7 1 1 16,5 0-3-16,6 1-5 0,2-1-6 15,2 1-10-15,1 0-14 0,4 3-31 16,2-4-42-16,0 1-136 0</inkml:trace>
  <inkml:trace contextRef="#ctx0" brushRef="#br0" timeOffset="151985.69">2395 15370 54 0,'2'0'16'16,"-2"0"71"-16,3 0-20 0,-3 0-37 15,1 0 3-15,1-2 5 0,0 0-14 0,1 0-5 16,-2-1-3-16,2-1 3 0,0 2-1 15,-1-1 0-15,0 1-1 16,1 0 0-16,-2 0 3 0,1-1-4 0,-1-1 1 16,1 1-1-16,-1-1-2 0,-1 0-2 15,0-1-3-15,0 0-1 0,-1 0 1 16,-5-1-4-16,-2 1 0 0,-3 1 1 15,-3 1-3-15,-3 3-6 0,-6 0 2 16,-2 3 2-16,-4 9 0 0,-1 6 1 0,1 6 1 16,-4 7-1-16,4 9 2 0,-1 3-3 15,-1 6 3-15,5 2-1 0,7-4-2 16,7-2-1-16,9-7-1 0,3-6-1 15,7-6-2-15,9-8 0 0,3-7 0 16,5-4 1-16,3-7 0 0,4-3 3 16,0-10-1-16,1-9 3 0,-1-3-1 15,-1-3 1-15,-5-2 0 0,-5 1 1 16,-2 1 1-16,-5 2 1 0,-4 1 4 15,-1 3 1-15,-4-1-1 0,1 4-1 16,-5 3 1-16,0 3-1 0,0 4-1 0,0 0 0 16,0 6-2-16,0 1 3 0,0 1-4 15,0 1-5-15,0 2-5 0,5 11-2 16,1 9 6-16,-1 8 1 15,-1 6 3-15,1 11 1 0,-2 4-5 0,0 6 4 16,-3 2-2-16,0-2 2 0,0-1-1 16,0-4-1-16,0-1 0 0,0-3 2 15,-3-1-1-15,-3-4-1 0,1-4 1 16,-4-2 1-16,-1-4 1 0,-2-1-3 15,-2-4 3-15,-1-5 4 0,-1-2 1 0,1-4 1 16,-1-4 3-16,1-3-5 0,-1-4 1 16,1-2 1-16,2-3-2 0,1-1-2 15,-1 0-2-15,4-7-2 0,-2-5 1 16,5-1-2-16,0-4-3 0,3-5-2 15,1-5-5-15,2-3-5 0,0-5-8 16,13-2-4-16,5-3-11 0,2 2-22 16,5 1-19-16,0 0-40 0,-3 1-115 15</inkml:trace>
  <inkml:trace contextRef="#ctx0" brushRef="#br0" timeOffset="152716.73">2777 15465 56 0,'0'-8'157'16,"0"0"-70"-16,0 0-37 0,-5-1-2 16,0 1-1-16,-1-2-12 0,0 4-3 15,1-2-2-15,-1 4-3 0,0 0-9 0,0 2 1 16,-4 0-3-16,1 2 1 0,0 0-2 15,-2 10-5-15,-1 5-3 0,-1 6-4 16,4 4 0-16,0 4-2 0,4 4-1 16,2 0 1-16,3 1-1 0,1-2-2 15,12-4 2-15,2-4 0 0,4-4-5 0,1-6 0 16,2-5 0-16,-1-5 3 15,3-4-3-15,-4 0 3 0,0-5 2 16,-1-8 1-16,-2 0 0 0,-7-4 0 16,1 0 3-16,-6-2-3 0,-3-2 1 0,-1 1 0 15,-1-2 1-15,0 0-1 0,0 1-1 16,-1 0-1-16,-6 1 2 0,3 2-1 15,-1 5-2-15,2 2-1 0,3 6-1 16,0 3-3-16,0 2-11 0,3 0-18 16,6 0 9-16,4 3 6 0,4 4-12 15,0 1-1-15,3 2 0 0,0-3-1 0,-1-1 6 16,2-1 13-16,0-2 1 15,-1-1 7-15,1-2 5 0,1 0 2 16,-3 0 5-16,-1-5 12 0,-2-1 5 16,-5 1 5-16,-5-1 1 0,0 1 0 0,-3-1 5 15,-3 1-1-15,0-1-3 0,0 1-4 16,-9-2-5-16,0 3-4 0,-4 0-4 15,-1 4 0-15,-1 0-2 0,-2 5-4 16,1 8 2-16,-1 5-2 0,2 5 1 16,2 2-4-16,4 3 0 0,3 1-1 15,6 0-3-15,0-2-1 0,3-3 0 0,8-4 1 16,4-4 1-16,2-2-3 15,5-2 2-15,1-6 0 0,4-6-1 16,2 0-2-16,-3-5 5 0,4-8 0 0,-4-3 1 16,-1-2-2-16,-5-5 1 0,-4 2 2 15,-4-2-1-15,-4-1 3 0,-4-1 4 16,0 2-3-16,-4-2-1 0,0 1 1 15,-10-2 0-15,-2 1-4 0,-2 1 0 16,0 6-1-16,-2 4 0 0,4 3 1 0,1 8-2 16,0 1-3-16,2 2-1 0,0 2-5 15,3 8-12-15,2 5-12 0,4 3-22 16,0 1-36-16,0-3-75 15</inkml:trace>
  <inkml:trace contextRef="#ctx0" brushRef="#br0" timeOffset="153736.79">3589 15598 34 0,'2'-2'150'15,"-2"1"-74"-15,0 0-41 0,0 0 9 16,0 0 1-16,3-1-17 0,0 0-3 16,1 0-4-16,1 1-3 0,3 0 1 0,1 1 1 15,2 0-2-15,1 0-4 0,1 0 3 16,1 0-2-16,1 0 1 15,4 0-6-15,1 0 2 0,3-5-1 16,-1-2-2-16,1-1 0 0,-3-4-2 0,-1 0 1 16,-4-3-3-16,-2 1 1 0,-2 0-1 15,-3-2 2-15,-4 1-3 0,-2-1 1 16,-2-2 0-16,0 2-2 0,-10 0 0 15,0 1-3-15,-3 1 3 0,-4 4-1 16,2 1-1-16,-4 5-2 0,2 2 1 0,1 2 1 16,-1 0-3-16,2 11-1 0,2 4 2 15,0 6-1-15,2 5 0 0,0 7 1 16,5 2 3-16,3 3 1 15,3 3-3-15,0-1 0 0,3 0 1 16,9-4-1-16,5-4-1 0,0-5 1 0,5-5 0 16,4-4 0-16,-1-5-4 0,4-6-2 15,-1-4-9-15,0-3-17 0,-1-3-18 16,-3-8-10-16,3-4-14 0,-6-5-56 15,-5 1-178-15</inkml:trace>
  <inkml:trace contextRef="#ctx0" brushRef="#br0" timeOffset="153969.79">4102 15515 189 0,'2'10'255'0,"1"-1"-221"16,0 4 1-16,0 5 23 0,3 0-12 15,2 2-16-15,1-1-6 0,1 2-12 0,-3-1-4 16,4-1-4-16,-3-1-2 0,0-3-1 16,-1 0-4-16,1-6-5 15,2-2-4-15,-3-3-15 0,4-3-14 16,-2-1-18-16,2 0-15 0,0-10-54 0,-3-4-175 15</inkml:trace>
  <inkml:trace contextRef="#ctx0" brushRef="#br0" timeOffset="154184.81">4457 15442 328 0,'-8'23'74'0,"-1"5"-33"0,-6 10 13 16,-1 4 0-16,-2 5-7 15,-4 4-4-15,-1 1-6 0,-4 4-9 0,-1 4-3 16,2 2-2-16,1 0-5 0,2-2-9 15,3-1-2-15,4-7-6 0,4-5 0 16,3-7-2-16,1-7-6 0,6-7-6 16,1-3-12-16,1-8-10 0,0-5-13 15,0-4-33-15,6-6-59 0,0-5-281 0</inkml:trace>
  <inkml:trace contextRef="#ctx0" brushRef="#br0" timeOffset="156700.96">1901 14910 51 0,'4'-8'-28'0,"-2"-1"233"16,-1-2-154-16,-1-1 5 0,0 0 3 15,0 1-6-15,0 0-5 0,0-1-4 16,-3 1-7-16,-3 1-3 0,0 1-9 0,-2 3 1 15,0 2-6-15,1 1 0 0,-3 3-4 16,-2 0-9-16,0 6-4 0,-1 8-2 16,4 4-2-16,1 4-3 0,5 5 2 15,3 4-4-15,0 5-6 0,6 8-12 16,8-2-14-16,11 0-29 0,1-4-45 0,7-9-208 15</inkml:trace>
  <inkml:trace contextRef="#ctx0" brushRef="#br0" timeOffset="157362">5026 15141 93 0,'2'12'222'15,"-2"3"-179"-15,-3 8-12 0,-7 5-5 16,-1 1-20-16,2 3-6 0,-2 0-19 16,5 2-40-16,-3-3-94 0</inkml:trace>
  <inkml:trace contextRef="#ctx0" brushRef="#br0" timeOffset="189122.81">2039 16699 14 0,'0'-6'15'0,"0"-1"79"15,0 1-50-15,0 1 2 0,0 0-10 16,0 2-7-16,0-1-3 0,0 3 0 15,0 0-11-15,3 1-2 0,-2-1-3 16,2 1 0-16,2 0 5 0,0-2 3 0,-1 1 5 16,0 1 2-16,-1-1-3 0,-2 0-3 15,-1 1-1-15,2 0 5 0,-2 0-3 16,0 0-4-16,0 0 3 15,0 0-1-15,0 0-3 0,-6-1-5 0,-2 1-2 16,-5 0-5-16,-1 1-2 0,-3 9 1 0,-3 2-1 16,-2 7 0-16,-4 3-1 15,-3 8 1-15,-1 3 4 0,-1 8 1 16,0 6 1-16,-1 9 1 0,2 5 3 15,2 4 0-15,5 3 0 0,4 0-2 0,4-1-7 16,7-5 1-16,5-4-3 0,3-7 0 16,3-6-1-16,11-6-1 0,5-8-1 15,1-5-10-15,8-8-2 0,3-6 0 16,4-8-5-16,6-4-19 0,2-2-31 15,1-15-41-15,-3-5-103 0</inkml:trace>
  <inkml:trace contextRef="#ctx0" brushRef="#br0" timeOffset="189633.84">2555 17047 9 0,'-9'0'223'0,"-2"0"-164"0,2 0-9 16,1 0 10-16,0 0-17 0,2 0-6 16,3 0-3-16,1 0-8 15,-1 0-5-15,3 0-1 0,0-2-5 0,0 1-2 16,0-1-6-16,6-1-8 0,5-2 1 15,5-3 0-15,4 0 1 0,5-2 1 16,1 0-2-16,3 0 0 0,4-2 1 16,3 0 1-16,1-1-3 0,0 2 2 15,-4 0 0-15,-2 1 0 0,-4 3-1 0,-3 2 0 16,-4-1 1-16,-8 4 1 0,-1 0-2 15,-6 2-2-15,-1 0 0 0,-4 0-2 16,0 0-11-16,0 2-6 16,-1 6-11-16,-5 0-16 0,-4 2-25 0,1-2-34 15,-2-3-100-15</inkml:trace>
  <inkml:trace contextRef="#ctx0" brushRef="#br0" timeOffset="189850.84">2775 17040 0 0,'0'14'307'16,"0"0"-225"-16,-3 5-27 0,-5 5 15 0,1 2-10 16,-4 2-13-16,1 1-7 0,-1 0-12 15,5-4-12-15,0-1-7 0,3-4-6 16,0-4-2-16,3-1-2 0,0-3 0 15,0-2-5-15,8-1-7 0,-1-3-19 16,6-4-16-16,1-2-16 0,1 0-22 0,1-4-84 16</inkml:trace>
  <inkml:trace contextRef="#ctx0" brushRef="#br0" timeOffset="190314.87">2938 17276 36 0,'0'2'-34'0,"0"-1"256"0,0-1-189 16,0 0-19-16,0 0 28 0,0 1 0 16,0-1-17-16,1 0 7 0,-1 2-6 15,4 0-2-15,-3 1-5 0,1 0 0 16,2-1-4-16,-1 1-2 0,2 0-2 15,0 2-1-15,1-1 2 0,0-1-7 0,0 2-1 16,4-4 2-16,-4 1-1 0,6 1-2 16,-2-3 2-16,2 0 2 15,0 0 0-15,5-6 0 0,-1-2-1 16,2-5 1-16,1-1 1 0,1-1-3 15,-1-2 2-15,1-1-3 0,-4-1 3 0,-3 1-4 16,-3-2 1-16,-2 2-1 0,-2 0 2 16,-2 1-2-16,-2 1-2 0,-2 2 3 15,0 3 1-15,-6 2-1 0,-2 4 1 16,0 2 0-16,-4 3-1 0,3 0-2 15,-2 7 0-15,-2 5 1 0,4 1-3 0,-2 4 0 16,0 3 1-16,0 2 2 0,2 3-4 16,0-2 2-16,4 1-2 15,0-1 2-15,5-5-2 0,0 1-5 16,0-1-5-16,0-5-8 0,7 0-3 0,0-2-11 15,3-4-15-15,-1-2-7 0,3-4-19 16,2-1-5-16,0-6-27 0,-1-5-85 16</inkml:trace>
  <inkml:trace contextRef="#ctx0" brushRef="#br0" timeOffset="190582.9">3299 17201 8 0,'8'-7'-8'0,"-2"0"217"16,-1 0-92-16,-2 2-65 0,3 1 9 0,0 1-20 16,4 2-20-16,-3-1 3 15,1 1-4-15,4 1-9 0,-2 0-4 0,1 0-4 16,1 1-1-16,-1 2 1 0,-2 4-3 15,0 1 1-15,-1 2 1 0,-3 1 1 16,0 3 3-16,-5 0-1 0,0 2 3 16,-4 0 5-16,-5 0-1 0,1 0-3 15,-2-1-1-15,-1-1 0 0,0-3-5 0,-2 0-1 16,4-2 1-16,-2 0-2 15,2-2 0-15,1-2 0 0,2-1-1 16,1-3-1-16,2 0-5 0,2-1-6 16,1 0-8-16,0 0-13 0,0 0-11 0,1-1-10 15,10-4-6-15,-2-2-26 0,2-2-99 16</inkml:trace>
  <inkml:trace contextRef="#ctx0" brushRef="#br0" timeOffset="190808.91">3603 17168 45 0,'6'-10'140'0,"-4"-2"-5"0,-2 4-92 16,-3 1 33-16,-2 1-15 15,-1 3-23-15,-2 2-2 0,-1 1-4 16,1 0-13-16,0 1-1 0,-1 9-7 0,1 5-4 16,0 2-4-16,2 3 1 0,3 1-1 15,2 2-1-15,1-3-2 0,0-1 0 16,4-1-1-16,2-2-1 0,7-3 0 15,-2-4-4-15,3-1-6 0,1-3-2 16,4-4-4-16,-1-1-13 0,3-2-1 16,-3-10-14-16,2-2-18 0,-3-3-26 0,0-3-10 15,-1 0-36-15</inkml:trace>
  <inkml:trace contextRef="#ctx0" brushRef="#br0" timeOffset="191083.92">3856 16786 13 0,'3'-19'203'15,"-3"5"-104"-15,0 8-58 0,0 4 15 16,0 2-12-16,0 0-26 0,0 9-4 15,1 9 2-15,1 6-6 0,-1 8-4 16,-1 4-3-16,0 3 3 0,0 4 0 0,-6-1 3 16,0-4 4-16,1-1 0 0,1-3-3 15,2-6-4-15,-1-6 2 0,3-6-5 16,0-5 8-16,0-2 1 15,0-6-1-15,0 0 1 0,0-3-1 0,0 0 1 16,3 0-1-16,0 0 2 0,3 0-3 16,4-2 1-16,1-5-9 0,1-2 2 15,4 1-3-15,-1 0-1 0,4 1-4 16,-2 1-6-16,4 1-6 0,0 0-15 15,5 2-20-15,-1-1-10 0,3 1-47 0,-4 0-225 16</inkml:trace>
  <inkml:trace contextRef="#ctx0" brushRef="#br0" timeOffset="192034.98">4668 17026 54 0,'5'0'261'0,"-2"0"-227"16,-2 8-25-16,2 2 21 0,-1 7-5 15,-2 3-11-15,0 2 1 0,0 0-4 0,0 2 0 16,0 0-2-16,0-3 2 0,0-3 0 15,0-1 0-15,0-4 0 0,0-3 3 16,0-2-3-16,0-6-2 0,0 1 1 16,0-3-1-16,0 0 7 0,0-3 5 15,-2-9-10-15,2-4-6 0,0-4 4 0,0-2-2 16,0-5 1-16,0-3-1 15,0-2 0-15,4-4 0 0,2-5-3 16,2-3 0-16,1-3-2 0,-1 1-1 16,2 2-1-16,1 9 0 0,3 9-2 0,0 6 2 15,3 6-1-15,2 4-2 0,-1 4 4 16,1 3-3-16,0 3 2 0,-7 0-2 15,2 10 1-15,-3 4 1 0,-3 3 0 16,-1 5-1-16,0 2 1 0,-4 3 1 16,-2 2 0-16,-1 0-2 0,0 1 1 0,0-2 2 15,0-1-1-15,-3-4-2 0,0-1 1 16,-3-4 2-16,1-2-1 15,1-3-3-15,-3-2 4 0,3-1 0 16,-1-5 1-16,0 0-3 0,5-4 0 0,0-1 0 16,0 0 0-16,0 0-6 0,2 0 2 15,6 0 2-15,-1-1-2 0,6 0 1 16,-4 0-3-16,0 1 0 0,1 0 4 15,1 0-5-15,-1 4 2 0,1 0 0 16,0 2 3-16,2 2-1 0,-4-1 2 0,0 3 1 16,-1 0 0-16,-3-1 0 0,-2 2-1 15,0-2 3-15,-3 2 1 0,0 0 0 16,0 0 3-16,-5-1 5 15,-1 1-4-15,-7 0 3 0,3-1-1 0,-4 2 2 16,1-2-2-16,-1 2-3 0,0-1 0 16,0-4 0-16,-1 1-2 0,3-3-1 15,2 1-2-15,-1-2 0 0,4-1 0 16,0-2-3-16,1 0 0 0,5-1-3 15,-1 0-8-15,2 0-7 0,0 0-16 0,0 0-24 16,6-3-3-16,2-2-27 0,3-2-85 16</inkml:trace>
  <inkml:trace contextRef="#ctx0" brushRef="#br0" timeOffset="193315.05">5274 17163 25 0,'2'-3'171'0,"-2"1"-90"0,0-1-38 0,0 1 8 16,0 0-10-16,0-1-17 0,0 1-3 16,0-1 2-16,0 0-3 0,0 2-2 15,0-1 7-15,0 1-3 0,-2 0-1 16,-2 0-1-16,1 0-5 0,-2 0-3 15,0 1 3-15,1 0-3 0,-3-1-2 16,0 1 1-16,0 0-1 0,0 0-2 16,0 0 1-16,1 0-3 0,0 0 1 15,-2 0-5-15,2 3 1 0,-2 0 0 16,4 1 1-16,-1 2-1 0,0-2-1 0,-1 3 0 15,2 0 1-15,0-3-1 0,0 5 0 16,-1-3 1-16,2 2-2 0,0-1 0 16,1 1-1-16,2 0 0 0,-1 0 3 15,1-1-3-15,0 1-1 0,0 1 0 16,1-2 1-16,6 1 0 0,-1-1-1 15,3-4 0-15,3-1 1 0,-1-2 1 16,5 0-1-16,1-3 1 0,-2-6 1 16,2-4 0-16,-3 1 0 0,0 1-2 15,-3 0 1-15,-1 3-1 0,-4-1-1 0,-2 3-2 16,1 1 2-16,-5 3-2 0,2 2 1 15,-2-1 1-15,0 1 0 0,0 0 0 16,0 0-3-16,0 0-4 0,0 0 3 16,0 0-2-16,0 2 0 0,0 1-5 15,3 0 1-15,3-3-1 0,2 0 3 0,-1 0 8 16,4-1 1-16,-3-4 0 16,1 2 0-16,2-2-1 0,-2 0 3 15,1 1-2-15,-1-1 0 0,2 1-1 16,1 0 2-16,-1 2-1 0,2 2-1 0,-1 0 0 15,0 0 3-15,-1 0-2 0,2 3-2 16,-4 3 1-16,0 0 2 0,-1 3-1 16,-2 0 0-16,0 2 0 0,-3 1 2 15,1-1 0-15,-4 0-3 0,0 0 6 16,0 0 0-16,-4 0 0 0,-3-2 0 0,-3 0 0 15,1-1-3-15,0-2 2 0,1-1-3 16,0 0 0-16,2-4 1 16,0 0 1-16,1-1-4 0,2 0 2 15,0 1 0-15,-2-1 0 0,4 0-2 16,-1 0 1-16,2 0 0 0,0 0-1 0,0 0-10 15,0 0-1-15,3 0 3 0,5 0 4 16,0 0-6-16,3 0 2 0,1 0 2 16,-1-1-3-16,3-1-2 0,1-5 3 15,1 1-2-15,4-1 4 0,-1-3 7 16,4-1-2-16,0-4 3 0,2-1 0 0,1-1-1 15,1-3 5-15,-2 2 4 0,-7-2 2 16,-4 1-5-16,-5 3-1 16,-5 1-1-16,-1 2 2 0,-3 2-2 15,0 1 6-15,-2 4 1 0,-6 3-1 0,-1 1-2 16,-2 2-2-16,-1 2-4 0,-1 7-2 15,1 4-1-15,3 2 0 0,1 2 1 16,3-1 0-16,1 2-4 0,4 0 2 16,0 1 1-16,0-1-3 0,6 0-5 15,5-2-8-15,4 0 5 0,5-4 3 0,5-2 8 16,5-3-5-16,1-4 1 0,1-3 0 15,4 0 3-15,-4-3 0 0,7-9 3 16,-3-1 0-16,-2-3 1 16,-3 2 4-16,-6 1 4 0,-8 2-6 0,-5 1-1 15,-6 2 2-15,-4 0 3 0,-2 2 1 16,-2 1-1-16,-5 1 0 0,-3 4 0 15,1 0 0-15,0 0-6 0,-1 7 0 16,1 4 1-16,1 4-1 0,1 3-3 16,0 2 1-16,3 1 1 0,1 1-1 0,1-2 0 15,2 0-1-15,0-2 0 0,8-2 0 16,4-3-1-16,8-6 2 0,5-3-1 15,3-4-1-15,6-6 1 0,5-12-1 16,3-6 2-16,3-6-3 0,3-6-1 16,-2-1 0-16,-2-2 2 0,-5-1 1 15,-5-1 1-15,-2-4 0 0,-4-4 0 16,0-7 1-16,-2-3-2 0,-2-3-1 15,-7 0-2-15,-2 5 1 0,-2 12-1 16,-9 17 2-16,-4 15 6 0,0 13 7 0,-11 3-1 16,-1 15-4-16,-2 6 2 0,2 9 5 15,-4 7-3-15,2 3-2 0,5 3-4 16,1 2-3-16,8-3-4 0,2 0-9 15,15-6-25-15,9-3-29 0,11-9-24 16,8-4-123-16</inkml:trace>
  <inkml:trace contextRef="#ctx0" brushRef="#br0" timeOffset="193748.08">7435 17225 273 0,'-9'0'77'16,"1"0"-6"-16,2 0 3 0,5 0-33 15,-1 0-2-15,2 0 0 0,0 0-19 16,6 0-13-16,8 3 6 0,9-1 6 0,4 0-7 15,2 0-4-15,4-2-3 0,3 0-4 16,-1 0 2-16,4 0-2 0,-2 2-1 16,-1-1-5-16,4 1-18 0,-1-1-9 15,4-1-40-15,1 0-84 0,-2-3-195 16</inkml:trace>
  <inkml:trace contextRef="#ctx0" brushRef="#br0" timeOffset="194292.11">9159 17005 97 0,'0'0'35'0,"0"0"152"0,0 0-125 16,0 0-14-16,0 4-9 0,0 10 0 16,0 3-4-16,0 8-6 0,0 3 1 0,0 4-4 15,0 5-5-15,-1 1-5 0,-4 1-5 16,5-1-1-16,0-4-7 0,-1-2 0 15,1-5-3-15,0-6 2 0,0-3-5 16,4-5-6-16,1-4-2 0,0-6-5 16,1-3-14-16,-2 0-11 0,4-5-19 15,0-11 1-15,-2-4-55 0,-1-5-92 16</inkml:trace>
  <inkml:trace contextRef="#ctx0" brushRef="#br0" timeOffset="194600.13">9149 16901 28 0,'-5'-22'300'0,"-3"7"-229"0,5 7-12 16,0 4-11-16,3 3-14 0,0 1-23 15,9 0-3-15,5 8 7 0,9 3 9 16,5 2-10-16,3 5-2 0,3 4 0 16,1 1 0-16,-3 3-2 0,1 2-2 15,-4 1-4-15,-2 0-2 0,-7 2 1 16,-3 1-1-16,-6-2 0 0,-4 2 0 15,-4-3 0-15,-3 0 0 0,0-3-1 0,-1 1 4 16,-8-2-2-16,-5 0 1 0,-7-4-2 16,-2 1 4-16,-3-4-2 0,-4-2 1 15,2-1 0-15,-3-4-2 0,4 0 2 16,2-3-3-16,3-3 0 0,7 0 0 15,1-4-1-15,6-1-2 0,3 0-3 0,1 0-5 16,4-5-8-16,0-4-8 16,6-4-7-16,6-3-12 0,5-4-13 15,5 1-42-15,3-4-84 0</inkml:trace>
  <inkml:trace contextRef="#ctx0" brushRef="#br0" timeOffset="194983.15">9854 17003 118 0,'0'-9'188'0,"-6"3"-125"0,-5 0-17 0,-1 0 12 16,-2 2-22-16,-2 2 1 16,-1 2-4-16,-2 0-4 0,-1 1-5 15,2 8 0-15,-4 3-3 0,2 4 0 16,-2 5-5-16,2 5-2 0,0 2-6 0,3 3 2 15,3 1-6-15,6 0-2 0,5-2-2 16,3-2-1-16,1-2 1 0,13-1-2 16,2-5 2-16,6-5-6 0,2-5-1 15,6-6-2-15,2-3-1 0,6-1 2 16,-3-4 4-16,3-9 1 0,-3-4 1 0,-5-2 2 15,1-3 2-15,-5 3-1 0,-1-4 0 16,-10 1 3-16,-1 2 1 16,-8-5 0-16,-2 3-1 0,-3-4-4 15,-1 2 2-15,-1 0 0 0,-6-1-1 0,-5 3 0 16,3 4 0-16,-1 4-1 0,3 6 0 15,2 6-1-15,2 2 0 0,1 0-2 16,-1 8-13-16,3 5 1 0,0 3-17 16,0 0-11-16,0-1-23 0,6-2-45 15,1-2-95-15</inkml:trace>
  <inkml:trace contextRef="#ctx0" brushRef="#br0" timeOffset="195399.17">10539 16953 139 0,'0'-8'262'0,"-4"-1"-216"0,-7 0-2 0,-3 1 13 15,-2 2-19-15,-2 2-3 0,-4 4 4 16,-1 0-9-16,-4 0-5 0,7 6 1 15,-2 4-6-15,4 3-3 16,2 0-6-16,7 3-4 0,4 2-5 0,2 0 0 16,3 2-1-16,0-1-1 0,7 1-2 15,5 3 1-15,5-4 1 0,5 0-3 16,1-1-7-16,2 4-8 0,3-2 7 15,3 1 2-15,6 0 5 0,-3-1 0 16,3-1 4-16,-3 0 0 0,-3-2-1 0,-1-1 1 16,-7 1 2-16,-3-4 1 0,-9 0-1 15,-3 0 2-15,-8-2 0 0,-3 1 5 16,-14 1 3-16,-5 0-5 0,-6 2 2 15,-3-1 0-15,0 0-5 16,2 0 2-16,-1 0-2 0,2 0-2 0,2 0-1 16,1 0-1-16,2-1 1 0,3-1-4 15,3-2-10-15,4-1-11 0,4-2-10 16,4 1-29-16,-1-2-55 0,-2-2-133 15</inkml:trace>
  <inkml:trace contextRef="#ctx0" brushRef="#br0" timeOffset="196188.22">8759 16470 75 0,'0'2'309'0,"0"2"-266"16,0 2-3-16,-6 2 0 0,-3 3-16 16,1 2-9-16,-1 1-2 0,3 2-6 0,-1 1-4 15,3 0-3-15,2 1-1 0,2 0-9 16,5 0-23-16,9 0-30 0,4-6-69 15,6-2-196-15</inkml:trace>
  <inkml:trace contextRef="#ctx0" brushRef="#br0" timeOffset="196705.25">10914 16526 323 0,'5'2'73'15,"-3"7"-29"-15,2 0 11 0,-2 4-22 0,-2 2-17 16,0 1-5-16,-5 1-8 0,-1 0-6 16,3 0-17-16,1-1-20 0,2-3-37 15,0-2-96-15</inkml:trace>
  <inkml:trace contextRef="#ctx0" brushRef="#br0" timeOffset="197288.28">11708 16227 97 0,'0'0'49'0,"0"0"94"0,0 9-118 15,0 0 7-15,0 8 6 0,3 2-14 16,3 4-3-16,4 3 0 0,-1 7-3 16,5 3-4-16,2 1 7 0,1 6 8 0,0 2-10 15,1 4-3-15,-2 4-4 0,-1 6 3 16,-2 2-6-16,-6 5 3 15,-5 5-4-15,-2 4-4 0,-8 3 1 16,-12-1-2-16,-6 0-7 0,-5-5 1 16,-2-5 2-16,1-5 1 0,-6-1-2 0,1-4 2 15,-3-5 2-15,0-4-5 0,1-3-1 16,0-5-12-16,0 0-17 0,7-4-16 15,1-4-29-15,-2-7-60 0,1-3-168 16</inkml:trace>
</inkml:ink>
</file>

<file path=ppt/ink/ink3.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8:37:31.674"/>
    </inkml:context>
    <inkml:brush xml:id="br0">
      <inkml:brushProperty name="width" value="0.05292" units="cm"/>
      <inkml:brushProperty name="height" value="0.05292" units="cm"/>
      <inkml:brushProperty name="color" value="#FF0000"/>
    </inkml:brush>
  </inkml:definitions>
  <inkml:trace contextRef="#ctx0" brushRef="#br0">19533 10443 21 0,'0'0'8'16,"-2"0"166"-16,-1 0-123 0,2 0-23 0,-3 0 6 15,1 0 3-15,0 0-5 0,2 0-7 16,-1 0-6-16,-3 0-4 0,4 0 4 15,-2 0-4-15,1 0-3 0,1 0 0 16,-1 0 2-16,1 0 1 0,-1 0-1 16,1 0 2-16,-1 0-3 0,0 0-2 0,-1 0-2 15,3 0-4-15,0 0 3 16,0 0-2-16,0 0-1 0,0 0-1 15,0 0 1-15,0 0-2 0,2 0-4 16,3 0 1-16,2-1 2 0,6-2 0 0,-1-2-2 16,7 0 0-16,2-1 2 0,4 0-2 15,0-1-1-15,6 0 1 0,2 0 1 16,1 0 0-16,3-1-3 0,2 2 2 15,-1-2 1-15,3 0 0 0,1-1-2 16,-1 1 0-16,4 0 3 0,0 0-2 0,0-1-1 16,0 1 0-16,-4-1 2 15,-1 4-1-15,2-2 0 0,-3 1-2 16,-1 0 2-16,1-2-1 0,3 1-2 15,-2-2 2-15,-1 1 2 0,1-1-1 0,-1 1-1 16,-2 1 0-16,0-1 2 0,1-1-1 16,-1 1 0-16,0 2 0 0,0-2 0 15,2 0 0-15,-2 1 0 0,0-1 0 16,-2 1 0-16,-3 0 0 0,2 1 0 15,0 0 0-15,2 0 0 0,0-1 1 16,2-2-2-16,1 3 1 0,1-2 1 0,1 2-1 16,1-1-1-16,-2 0 1 15,0 1 1-15,2 0-1 0,-2 0-1 16,1 3 1-16,-3-2 1 0,1 2-1 15,-3-2-1-15,-2 3 1 0,-3-3 2 0,0 2-2 16,0-2-1-16,-2 0 1 0,2 2 1 16,-1-3 0-16,1 1-2 0,-2 0 1 15,4-3 2-15,-2 1-3 0,0 0 1 16,2 2-1-16,-1-1 2 0,-1 1 0 15,2 0-2-15,1-1 1 0,-2 1 1 0,2 0 0 16,1 0-2-16,-1 0 1 0,0 0 1 16,0 1 0-16,-2-2-1 15,1 2 0-15,-2-1 1 0,0 1 1 16,-2-1-3-16,-1 1 2 0,-1-2 1 0,-2 2-1 15,-2-2-1-15,-2 2 0 0,0 0 1 16,-3 1 1-16,-1-1-2 0,2 1 1 16,4-1 2-16,0-1-3 0,4 2-1 15,1-2 0-15,1 1 2 0,-1 0 0 16,1 3-2-16,-2-2 1 0,-2 0 1 0,-1 1-1 15,0-1-1-15,-4 0 1 0,-2 0 1 16,-4 1 0-16,-1-1-2 0,-2 1 1 16,-5 0 2-16,-1 1-4 15,-4 0 4-15,-1 1 1 0,0 0 3 0,0 0-3 16,0 0-4-16,0 0 2 0,0 0-2 15,0 0 2-15,3-1-4 0,5 1 1 16,3-2 1-16,0 2 0 0,-1-1 1 16,1 0-1-16,-1 1 2 0,-1-2-1 15,-1 2 0-15,4 0 0 0,-1-1 0 0,0 1 0 16,-2 0 0-16,-1-1 0 0,-3 0 1 15,-4 1 1-15,1-1-1 0,-1 1 1 16,-1-1-1-16,0 1 3 0,0 0-2 16,0 0 0-16,-6-1 0 0,-5 1-6 15,-4-1-6-15,-4 1-13 0,2 0-8 16,0 1-24-16,3 0-52 0,5-1-178 15</inkml:trace>
  <inkml:trace contextRef="#ctx0" brushRef="#br0" timeOffset="588.03">23816 9458 45 0,'2'-4'-5'16,"-1"-3"232"-16,-1 1-178 0,0 0-14 0,-1-3-5 16,-5 1 11-16,-4 0-18 15,0-2 0-15,-6 2-4 0,-3 1-11 16,1 2 0-16,-7 1 4 0,-1 4-2 15,-4 0 7-15,-1 0 0 0,-1 12 0 0,1 1 1 16,1 5-3-16,1 2-2 0,5 5-2 16,1 1 5-16,5 0-16 0,4 2-2 15,6 0 2-15,5-1 2 0,3 2-1 16,3-2-1-16,11-2 0 0,6-1 2 15,6-2-2-15,7-3-3 0,7-6-17 0,2-2-7 16,3-6-20-16,-3-4-16 0,0-1-45 16,-10-7-126-16</inkml:trace>
  <inkml:trace contextRef="#ctx0" brushRef="#br0" timeOffset="1080.06">24078 9567 77 0,'0'13'199'0,"-1"3"-147"16,-4 2-5-16,-1 3 7 15,-2 2-11-15,0 0-9 0,-1 1-5 0,0-1-8 16,3 0-7-16,-2-2-5 0,0-3 1 15,2-3-3-15,1-2 3 0,-1-5-1 16,6-2-2-16,-3-3 3 0,3-2-4 16,-3-1 4-16,3 0 7 0,-3-4-1 15,1-7-6-15,1-2-4 0,1-5-2 16,0-4 1-16,0-5-5 0,3-2-1 0,6-4 2 15,7-1-3-15,1-3-1 0,4 2 1 16,4-4 2-16,6-3 0 0,3 0-8 16,3 0-3-16,-2 5-8 15,2 8 30-15,-8 9-16 0,-2 8 2 0,-4 5 0 16,-5 5-1-16,1 2-1 0,-2 0 0 15,-3 9 5-15,2 1-2 0,-4 3 1 16,-1 1-2-16,-5 1 3 0,-4 2 0 16,-2 1 0-16,0-2 0 0,-7 2 2 15,-7 0 0-15,-1 0 0 0,-4-1-2 0,1-2 1 16,-2-3-2-16,-4 0 2 0,-1-3 0 15,2-1 2-15,0-1-1 0,1-1-2 16,5 1-1-16,2-1 2 0,4-2-2 16,5 2-5-16,3-2-14 0,3 1-24 15,0 0-25-15,1-3-49 0,7-2-175 16</inkml:trace>
  <inkml:trace contextRef="#ctx0" brushRef="#br0" timeOffset="1557.08">24596 9462 15 0,'0'-4'238'16,"0"0"-182"-16,0 1-12 0,0 1 7 0,-1 0-12 16,1 2-9-16,-2 0-3 0,1 0-12 15,-4 0-11-15,-1 7 2 0,-5 4 1 16,0 3 6-16,-3 2 1 0,3 0-3 15,-1 2 3-15,1-1-1 0,3-1-5 16,2 2-2-16,3-3-3 0,3-1-1 0,0-3 2 16,3-1-2-16,8-1-2 15,3-4 5-15,7-1-1 0,6-2 0 16,4-2 0-16,1 0-2 0,2-10 2 15,-3 0-2-15,-1-4 0 0,-4 0-3 16,-6 0 4-16,-1 0 0 0,-7 2-2 0,-4 0 2 16,-2 4 0-16,-6 2 2 0,0 4 1 15,0 1 9-15,0 0 2 0,0 1-5 16,-6 0-8-16,-8 7-3 0,-4 5 0 15,-3 5 4-15,3 3 0 0,-1 3-2 16,5 3-2-16,3 0 1 0,5 2-4 0,5 2 1 16,1 2-3-16,3 1-14 15,12 1-10-15,12 2-22 0,7-1-14 16,1-3-76-16,0-3-264 0</inkml:trace>
  <inkml:trace contextRef="#ctx0" brushRef="#br0" timeOffset="3248.18">20488 14755 77 0,'1'0'15'0,"2"0"59"0,1 0-11 15,0-2-33-15,2-3 2 0,1 2 3 16,0-3-7-16,1-1-6 0,1 1 1 15,2 0-3-15,-3-2 0 0,1 2-3 16,2-2-2-16,0 3 0 0,3-4-6 16,5 1 2-16,5-2-5 0,7-2 1 15,5 0-1-15,7-1-2 0,5-1-1 16,7-1-3-16,7-1 1 0,6-2 1 0,2-1-1 15,-1 1-1-15,0-1 0 0,-4 2 1 16,-2 0-1-16,1-1 0 0,-4 2 1 16,-2-1 0-16,-4 0-1 0,-4 3 0 15,-2-1 0-15,-5 1 1 0,-1 0-1 16,0-2 1-16,-3 1 1 0,1-2 0 0,3-1-1 15,-1 1-3-15,3 1 6 0,0-1-2 16,0 0-1-16,2 3 1 16,2-2 2-16,-2 2-2 0,-1 1-3 15,2 0 2-15,-6 0 2 0,-2 0-1 0,-1 0 0 16,-6 2 1-16,1 0-1 0,-5 1 1 15,1 0-1-15,-1 0-1 0,-1-1 4 16,0 2-4-16,1 0 2 0,-1 1 0 16,3 1 2-16,-1-1-1 0,-2 0-2 15,0 2 4-15,-4-2-1 0,1 1 2 0,-1 0-2 16,-3 1-1-16,-2 1 2 0,-4 0-2 15,-2 2 0-15,-4 1 2 16,-4 0-2-16,-1 2 1 0,-2-1-1 16,-2 0-2-16,1 1 3 0,-1 0-3 0,2 0-2 15,0 0 0-15,-1 0-1 0,4 0 1 16,-2 0-1-16,2 1 1 0,1 3 0 15,0-1 0-15,2 0 0 0,-4 0 0 16,3-3 1-16,-1 2 0 0,1 0-1 16,1-1 0-16,-2 0 1 0,2 0 0 0,0-1-1 15,0 0 1-15,-2 0 0 0,-3 0 0 16,2 0-3-16,-5 0 4 0,0 0 2 15,0 0 1-15,0 0-3 16,0 0 0-16,-5-1-3 0,-1-1-11 0,-2 2-14 16,-3 0-20-16,-3 0-43 0,-1-4-103 15</inkml:trace>
  <inkml:trace contextRef="#ctx0" brushRef="#br0" timeOffset="4200.24">23317 13594 10 0,'5'-6'193'0,"-5"2"-127"0,4 0-18 16,0 0 3-16,-3 1-5 0,2 0-11 15,-3 1-1-15,0 0-4 0,0 1-8 16,2 1-6-16,-2 0-3 0,0 0-7 16,0 0-1-16,0 0-6 0,0 5-2 15,0 9 3-15,-6 9 6 0,-2 1-2 16,-5 3 3-16,1 1 2 0,-2 1-5 0,0 0 4 15,2-2-1-15,-1-1 0 0,1-3 3 16,-1-1-4-16,3-3 0 0,0-3-3 16,4-4 3-16,0-2-2 0,3-6-2 15,0-1 4-15,3-3 0 0,0 0-1 16,0 0 4-16,0-3 2 0,0-7-6 15,9-8-4-15,5-5-3 0,6-6 2 16,5-3 1-16,1-3-2 0,4-1-1 16,-1-4 1-16,1-5 2 0,2-2-2 15,1 1 2-15,1 2-2 0,0 7 0 0,-3 7-2 16,0 6 2-16,-5 7-1 0,-4 2 1 15,-3 7 0-15,-2 3-2 0,-5 3 4 16,-3 2 2-16,-2 0 0 0,-3 2-3 16,-1 9 0-16,-3 5 4 0,0 0-3 15,-4 5-2-15,-7 3 4 0,-5 1 1 16,1 2-3-16,-7 2 2 0,-1-1 0 15,-2 0-2-15,-1-3 2 0,1 1-1 16,0-6-1-16,3-2 2 0,2-4-3 16,8-5 0-16,3 0 0 0,2-4 1 15,4-2-7-15,3-2-4 0,0-1-2 0,0 0 0 16,0 0-2-16,5-4-1 0,3-2-2 15,2-2 3-15,3 0 1 0,-2 1 2 16,0 3 2-16,-1 1 4 0,0 2 2 16,-2 1-1-16,-1 0 1 0,1 0 0 15,-2 8 4-15,0 2-2 0,1 2 1 0,-3 2 7 16,1 2 1-16,1 0 1 15,-3 1-1-15,0 1 2 0,-1 0-6 16,1 0-1-16,-1 0-1 0,1-2-1 16,1 0-2-16,2-1-5 0,1-2-13 0,2-1-8 15,2-5-42-15,1-6-76 0,1-1-201 16</inkml:trace>
  <inkml:trace contextRef="#ctx0" brushRef="#br0" timeOffset="4657.26">23723 13969 40 0,'0'4'72'15,"0"-4"59"-15,0 0-102 0,0 0-6 16,2 0 28-16,4-5-7 0,5-3-19 15,3-3-2-15,4-4-5 0,1-3-3 16,4-3 1-16,-1-1 0 0,4-2 1 0,-1-3 1 16,-2-3-6-16,4 0-3 0,-1-2 1 15,-1 1-5-15,1 1 1 0,-4 2 3 16,-2 1 3-16,-4 4 2 15,-1 2-5-15,-4 4 2 0,-2 4 2 0,1 4-5 16,-6 1-3-16,2 4 0 0,-6 3 0 16,2 1-4-16,0 0-1 0,-1 0 0 15,1 2-2-15,2 7 2 0,-2 6 0 16,-1 5 1-16,1 3 1 0,-2 3-2 15,0 2 1-15,0 2 1 0,-3-2 0 0,0 1-1 16,0 1-1-16,0 0 1 0,-1-1 1 16,3 1-1-16,-2-2-1 0,3-2 0 15,0-1 1-15,0-3 1 0,0-3-2 16,0-2-2-16,0-4-1 0,0-1-3 15,0-3-1-15,0-3-7 0,0-3-1 16,0-2-4-16,0 1-6 0,0-2-5 16,0 0 2-16,0-6-18 0,-5-7-69 15,-4-5-144-15</inkml:trace>
  <inkml:trace contextRef="#ctx0" brushRef="#br0" timeOffset="4865.26">23954 13763 64 0,'0'0'217'16,"0"0"-125"-16,0 0-75 0,0 0 20 15,0 0 12-15,2 4-12 0,3 0-5 16,4 1-6-16,2 1-7 0,0 0-1 16,4 3-4-16,1-3 0 0,-1 1-2 15,2 1-12-15,-3 0 2 0,0 0 1 16,-2 0-2-16,2-1-2 0,-1 0-11 0,1-1-7 15,-2-1-16-15,2-2-17 0,2-1-19 16,-1-2-36-16,-3-2-115 0</inkml:trace>
  <inkml:trace contextRef="#ctx0" brushRef="#br0" timeOffset="5400.3">24371 13709 66 0,'3'-1'45'0,"1"0"150"15,-4 0-145-15,0 1-4 0,1 0 3 0,-1 0-19 16,0 1-11-16,0 8-1 0,0 1 7 15,-5 4-5-15,-1 3 0 0,-5 1 0 16,2 4-4-16,1-4-3 0,2 0-4 16,1-2-4-16,5-3-4 0,0-2 4 15,0-2-1-15,0-2-4 0,2-2 4 0,7-2-2 16,5-3 5-16,5 0-2 15,3-4 0-15,6-9-2 0,-1 0-2 16,0-5-1-16,1 0-2 0,-4-2 1 16,1 1-1-16,-1 1-1 0,-4 3 2 0,-2 3 0 15,-4 2 1-15,-4 3-1 0,-4 3 2 16,-5 2 1-16,1 0 0 0,-2 2-1 15,0 0-1-15,0 0 0 0,-3 2-4 16,-7 9 2-16,-2 2 9 0,-2 6 0 16,0 0 2-16,0-1-6 0,6 0 3 0,2-3-3 15,5 0-2-15,1-3-1 0,0-3 0 16,6-1 2-16,6-4-1 15,7-1-1-15,4-3 4 0,8 0-3 16,2-6-9-16,-1-3-2 0,2-2 2 16,-1-2 1-16,-1-1 1 0,-2 1 2 0,-5 0 0 15,-5 2 3-15,-3 3 1 0,-3 1 0 16,-6 3-1-16,-5 2 4 0,0 1 2 15,-3 1 5-15,0 0 0 0,0 0-5 16,0 7-1-16,-6 5 6 0,-5 3 2 16,-2 3-3-16,-2 1-1 0,-1 1-6 0,1 1-1 15,6 3 1-15,-1-1-2 0,6 4-1 16,-1 1-1-16,5 0-7 15,0 3-14-15,0 2-29 0,5-5-37 16,2-3-105-16</inkml:trace>
  <inkml:trace contextRef="#ctx0" brushRef="#br0" timeOffset="24340.39">17697 14272 66 0,'0'0'22'0,"0"0"0"0,0 0 0 16,0 0-4-16,0 0 2 0,0 0-1 15,0 0-3-15,0 0-2 0,0 0-1 16,0 0 3-16,0 0 0 0,0 0-4 16,0 0-3-16,0 0-1 0,0 0 5 15,0 0-2-15,0 0 0 0,0 0-4 0,0 0-1 16,0 0 0-16,0 0 1 15,0 0-2-15,0 0-4 0,0 0 4 16,0 0-1-16,0 0-2 0,0 0 1 16,0 0-1-16,0 0 3 0,0 0-1 0,0 0 0 15,0 0-1-15,0 0 1 0,0 0 2 16,0 0-4-16,2 0 3 0,1 0 0 15,-2 0-4-15,2 0 3 0,1 0-1 16,2 0 2-16,0 0-5 0,0 0 3 16,0 0 1-16,-3 0-1 0,1 0 1 0,2 0-4 15,0-1 6-15,0 0-3 0,0 1 2 16,2-2-5-16,-2 2 5 15,1-1-3-15,-1 1-1 0,0-1 1 16,-1 1 0-16,1-1-1 0,-2 1-3 0,3-1 2 16,-1 1 1-16,0 0 0 0,0 0-1 15,-1 0 0-15,0 0 0 0,-1 0 1 16,2 0-1-16,1 0-1 0,0 0 1 15,-2 0 2-15,1 0-2 0,-1 0 0 16,-1 0 0-16,3 1 1 0,-3 1-1 16,1-1 0-16,0-1 1 0,-1 2 0 0,1-1-2 15,1 0 1-15,-3-1 1 0,2 0-1 16,0 0 0-16,-1 1 0 15,1 3 0-15,-1-4 0 0,3 1 0 16,-1-1 0-16,-1 0 0 0,-1 0 0 0,2 0 0 16,-1 0 0-16,1 1 1 0,0 0-1 15,-1 1 0-15,1-1 0 0,-1 1 2 16,0-2-1-16,-1 0-2 0,-1 0 1 15,2 0 2-15,-2 0-2 0,0 0-1 16,0 0 1-16,0 0 0 0,1 0 0 0,-1 0-1 16,1 0 1-16,1 0 1 0,0 0 0 15,1 1-2-15,2-1 1 0,-2 0 1 16,1 0-1-16,0 0 0 15,-1 0 0-15,-1 0 1 0,1 0-1 0,-2 0 0 16,1 0 0-16,-2 0 1 0,2 0-1 16,-4 0 0-16,2 0 0 0,1 0 1 15,-1 0-2-15,0 0 2 0,1 0-1 16,-1 0-1-16,4 0 1 0,-3 0 1 15,-1 0-1-15,2 0-1 0,1 0 1 0,2-1 1 16,0 1-2-16,0 0 2 0,-2 0-2 16,-2 0 2-16,1 0-1 0,-3 0-1 15,2 0 1-15,-1 0 0 0,2 0 1 16,1 0-2-16,-1 0 2 0,1 0-2 15,-1 0 1-15,-1 0 1 0,1 0-1 16,-3 0-1-16,4 0 1 0,-3 0 1 16,0 0-1-16,3 0 0 0,-1 0-1 15,-1 0 2-15,3 0-1 0,-3 0 0 16,3-1-1-16,-4 1 3 0,0 0-2 0,1 0-1 15,1 0 0-15,0 0 2 0,-1 0-1 16,3 0-1-16,-1 0 1 0,-2 0 0 16,-1 0 1-16,4 0-2 0,-1 0 1 15,-1 0 1-15,-1 0-1 0,2 0-1 16,-1 0 1-16,3 0 1 0,-2 0-1 15,0 1 0-15,-1-1-1 0,-1 0 3 16,1 0-3-16,-2 0 1 0,0 1 0 16,4-1 1-16,-3 0-1 0,1 0-1 15,-2 0 1-15,2 0 1 0,-2 0 0 0,0 0-2 16,1 2 1-16,0-2 1 0,0 0-1 15,-1 0-1-15,2 0 1 0,1 2 0 16,0-1 1-16,-1-1-2 0,-2 0 1 16,2 0 2-16,-1 2-2 0,0-2 0 15,2 0 0-15,-3 0 1 0,0 0-1 16,2 0-1-16,-1 0 2 0,1 2 0 15,0-2-1-15,-1 0 0 0,1 0 0 16,-1 0 1-16,1 0-1 0,0 0 0 16,-1 0 0-16,1 0 0 0,0 0 0 15,-1 0 0-15,-1 0 0 0,1 0 0 0,0 0 1 16,-1 0-1-16,0 0 0 0,2 0 1 15,-2 0 0-15,2 0-1 0,-4 0 0 16,4 0 2-16,0 0-1 0,-2 0-2 16,3 0 1-16,-3 0 3 0,0 0-3 15,2 0 0-15,-1 0 0 0,1 0-3 0,0 0 3 16,1 0 0-16,-3 0 0 15,2 0 3-15,-2 0-3 0,0 0 1 16,2 0-1-16,-2 0 1 0,1 0 2 16,1 0-3-16,-2 0 1 0,0 0 2 0,-1 0 0 15,-1 0-3-15,2 0 1 0,-3 0 3 16,4 0-2-16,-3 0-1 0,2 0 1 15,-1 0 0-15,2 0-3 0,-2 0 2 16,1 0 1-16,0 0 0 0,3 0 0 16,-1 0-1-16,-2 0-1 0,3 0 2 0,-3-2-2 15,0 2 1-15,1 0 1 0,-1-2 0 16,0 2-3-16,0 0 3 15,2 0 0-15,-2 0 0 0,1-1-1 16,-1 1 0-16,0-2 0 0,1 2 1 0,-1 0-1 16,-2 0 0-16,-1 0 0 0,3 0-3 15,0 0 3-15,1 0-1 0,-1 0 0 16,0 0 1-16,0 0-1 0,-3 0 0 15,3 0 1-15,-3 0 0 0,1 0-1 16,-1 0 0-16,2 0 0 0,-2 0 1 0,0 0 0 16,2 0-1-16,-2 0 0 0,1 0 1 15,1 0-1-15,-1 0 0 0,-1 0 0 16,0 0 0-16,2 0 0 15,-1 0 0-15,-1 0 0 0,3 0 0 0,-1 0 0 16,-2 0 0-16,0 0 0 0,0 0 0 16,0 0 0-16,0 0 0 0,0 0 0 15,0 0 0-15,2 0 0 0,-2 0 0 16,1 0 0-16,2 0 0 0,-3 0 0 15,0 0 0-15,3 0 0 0,-1 0 0 0,-1 0 1 16,1 0-1-16,-1 0 0 0,1 0 1 16,0 0 2-16,-2 0-3 0,0 0 0 15,1 0 1-15,1 0-1 0,1 0 0 16,-3 0 1-16,1 0-1 15,-1 0 1-15,2 0-2 0,-2 0 2 0,0 0-2 16,0 0 1-16,1 0 1 0,1 0-2 16,-2 0 2-16,0 0-1 0,3 0-1 15,-1 0 2-15,1 0-2 0,0 0 2 16,0 0-2-16,0 0 4 0,0 0-2 15,0 0 1-15,0 0-2 0,-3 0 1 0,2 0 1 16,1 0-1-16,-1 0-2 0,-1 0 3 16,1 0 0-16,-1 0-2 0,1 0-1 15,-1 0 3-15,1 0-4 0,-1 0 3 16,1 0-2-16,-2 0 2 0,2 0 1 15,-2 0-1-15,0 0-1 0,3 0 0 16,0 0 1-16,0 0-1 0,0 0-1 16,3 0 2-16,-1 0 0 0,-2 0-1 15,2 0-1-15,-5 0 2 0,1 0 0 16,1 0-1-16,-1 0 0 0,1 0 0 0,-1 0 2 15,-1 0-2-15,3 0 0 0,-1 0 0 16,-1 0 2-16,1 0-3 0,0 0 1 16,-1 0 0-16,1 0 1 0,-1 0-1 15,1 0-1-15,1 0 2 0,-3 0 0 16,0 0 0-16,0 0-1 0,0 0 0 15,0 0 0-15,0 0 0 0,0 0 0 16,0 0 1-16,0 0 1 0,0 0-2 16,0 0 0-16,0 0 2 0,0 0 0 15,0 0-2-15,0 0 2 0,0 0 0 0,0 0-1 16,0 0 0-16,0 0-1 0,0 0 0 15,0 0 1-15,0 0-2 0,0 0 1 16,0 0 1-16,0 0-2 0,0 0 2 16,0 0-1-16,0 0 2 0,0 0 0 15,0 0-1-15,0 0 0 0,0 0-1 0,0 0 1 16,0 0-1-16,0 0-1 15,0 0-2-15,0 0-3 0,-3 0-20 16,1 0-10-16,2 0-16 0,-1 0-34 16,-2 0-136-16</inkml:trace>
</inkml:ink>
</file>

<file path=ppt/ink/ink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8:52:51.511"/>
    </inkml:context>
    <inkml:brush xml:id="br0">
      <inkml:brushProperty name="width" value="0.05292" units="cm"/>
      <inkml:brushProperty name="height" value="0.05292" units="cm"/>
      <inkml:brushProperty name="color" value="#FF0000"/>
    </inkml:brush>
  </inkml:definitions>
  <inkml:trace contextRef="#ctx0" brushRef="#br0">12009 15893 153 0,'0'-3'18'0,"1"2"-11"0,1-2 69 16,0 0-15-16,-2 0-27 0,0-1 5 15,0 0-6-15,0 2-4 0,0 0-3 0,0 1-3 16,0 0-4-16,0 0-4 0,0 0 1 16,0 0 3-16,0 1-4 0,0 0-1 15,0 0-1-15,0 0-1 0,0 0-6 16,0 0 0-16,0 0-1 0,0 0 1 15,0 5-4-15,0 6-1 0,0 6 6 16,0 8 0-16,-2 3-2 0,-3 7-2 16,-1 3 0-16,-2 3 5 0,1-1-3 15,-1 1 0-15,-1-4 1 0,-1-1-1 16,4-3-1-16,-2-3 1 0,-1-3-3 0,3-2 2 15,1-7-2-15,1-3-1 0,0-6 3 16,3-5-4-16,1-3 2 0,-2-1-1 16,2 0 4-16,0 0 3 0,0-2-1 15,0-12-2-15,0-7-2 0,7-8-3 16,-1-3 0-16,3-4-1 0,2-3 2 15,1-4-1-15,1 0 0 0,1 3 0 16,1 0 0-16,2 4 0 0,2 5 0 16,1 1-2-16,0 8 3 0,3 2 0 15,-1 4-2-15,1 4 0 0,-1 5 2 0,0 2-1 16,-2 4-2-16,-1 1 0 0,-4 0 2 15,2 9 0-15,-5 2-2 0,-1 3 4 16,-1 3-2-16,-7 0-1 0,1 3 0 16,-4 0 2-16,0 3 2 0,-4 3 0 15,-6 0-3-15,-2 1 1 0,-2 0 2 0,-3 1-1 16,-2-4-1-16,1 0-1 15,1-2-1-15,1-3 1 0,2-2 1 16,3-5-4-16,5-3-1 0,2-3 0 16,1-4-3-16,3-1-5 0,0-1 0 0,0 0-4 15,0 0-2-15,1 0 3 0,8-3 6 16,1 1 1-16,1 0 2 0,1 2 5 15,-1 0 0-15,0 0 1 0,-1 4-2 16,3 3 2-16,-4 1 3 0,2 2 1 16,-2 0 2-16,1 3-1 0,-4 0 1 0,-3 2-2 15,0 1 1-15,-1 1-3 0,-2-1-1 16,0-2 0-16,1 0-3 15,2-3-6-15,0-1-15 0,4-3-25 16,0-3-35-16,3-4-71 0</inkml:trace>
  <inkml:trace contextRef="#ctx0" brushRef="#br0" timeOffset="473.02">12446 16439 335 0,'0'0'56'0,"0"0"-31"0,0 0 5 0,5 0-12 16,4-8 6-16,2-3 1 0,3-7-9 15,3-1-6-15,2-4 1 0,2-3 3 16,3-2 2-16,-1-2 0 0,0-1-3 15,0-2 0-15,-1-2-1 0,-2-3 1 16,2 3-4-16,-4 2-3 0,-1 3 2 16,-1 6 0-16,0 3-1 0,-6 6-2 15,0 4 1-15,-4 2-1 0,0 4 0 16,0 2-2-16,-1 0-2 0,3 2 1 15,-1 1 1-15,1 0-1 0,3 0 0 0,-2 0 1 16,2 3-3-16,0 4 1 0,-2 3 0 16,1 3 2-16,-3 5-1 0,-2 3 0 15,1 4 1-15,-1 1-2 0,0 2 2 16,-2 0-3-16,0-2 1 0,4 0 0 15,-3-3-1-15,0-2 0 0,1 0 0 0,-4-3 0 16,3-1-1-16,-3-2-5 16,-1 0 2-16,0-2-2 0,0 1 3 0,0-1-6 15,-1-2 1-15,-4 1 0 16,-1-2-7-16,-1-4-4 0,0-1-5 0,1 0-6 15,-4-2-4-15,2-1-11 0,-2-1-24 16,-3-1-41-16,-2 0-94 0</inkml:trace>
  <inkml:trace contextRef="#ctx0" brushRef="#br0" timeOffset="682.03">12683 16280 335 0,'-6'-4'105'16,"5"2"-43"-16,-3 1-2 16,4 1-18-16,0 0-11 0,0 0-10 15,5 0-10-15,6 2-2 0,3 4 8 0,1-1-6 16,4 0-2-16,-2 0-5 0,3 0 0 15,-1 0-2-15,-1-1-1 0,1 0-1 16,-2-1-3-16,2-1-3 0,-2 0-6 16,3-2-8-16,-1 0-9 0,-2 0-10 15,1-8-11-15,2-1-8 0,2-3-24 16,-2-2-31-16,-1-1-46 0,1 1 6 0</inkml:trace>
  <inkml:trace contextRef="#ctx0" brushRef="#br0" timeOffset="1180.06">13141 16141 78 0,'6'-16'120'0,"2"1"-25"0,-1 2-20 15,0 1-14-15,-1 3-16 0,-3 3 0 0,-2 2-5 16,1 3-9-16,-2 1-11 0,3 0-9 15,-3 6-1-15,2 7 5 0,-1 5-6 16,-1 1 0-16,0 4 1 0,0-1 2 16,0 1-1-16,0-2-4 0,0-2-2 15,5-3-2-15,1-3 0 0,2-3-3 0,3-6 2 16,1-4 0-16,2 0 1 0,5-6-3 15,2-8 2-15,3-5 2 0,-3-2-3 16,3-2-1-16,-6-1 1 16,-1 2 1-16,0-3 0 0,0 1-2 0,-1 3 0 15,2 1 2-15,-4 3-3 0,0 4 2 16,-4 4-2-16,-4 4 2 0,0 3-2 15,-3 2 2-15,0 0-2 0,0 3 1 16,-3 9 3-16,2 6-1 0,1 3 1 16,-3 2 0-16,0 3-1 0,0-2-2 0,0 3 0 15,0-3 3-15,-2-3 1 0,1-3-3 16,1-2 2-16,0-6-1 0,5-4-2 15,2-4-2-15,6-2 3 0,4-9 0 16,4-11 1-16,7-4-3 0,3-4-9 16,0-2 1-16,-1 1-2 0,-2 0 2 15,-2-1 6-15,-1-1 2 0,3 0 0 16,3 1-3-16,-3 3 2 0,0 6 1 15,-7 5 1-15,-8 7 0 0,-6 5 1 16,0 3 5-16,-7 1-2 0,0 3-2 0,0 8 8 16,0 7 4-16,-7 6-6 0,-5 4-2 15,0 7-1-15,-2 2 1 0,0 2-3 16,1 2-4-16,2-4 1 0,10-1 1 15,1-2-2-15,6-4-19 0,7-2-15 16,5-4-29-16,2-6-77 0,0-5-340 16</inkml:trace>
  <inkml:trace contextRef="#ctx0" brushRef="#br0" timeOffset="7089.4">4995 16725 171 0,'2'0'24'16,"-1"0"-10"-16,1 2 55 0,-2-2 13 15,1 0-48-15,-1 0-7 0,0 0 4 16,2 0-15-16,-1 0-3 0,1 0-1 16,3 0 3-16,1 0-5 0,-1 0 5 0,-2 0 0 15,0 0-1-15,-3 0-3 0,1 0 1 16,1 0-1-16,-1 0-1 0,3 0-6 16,-3 0-2-16,4 0 0 15,1 0-1-15,3 0-2 0,7 0 0 0,-1 0 3 16,5 1-1-16,4 1-2 0,-1-1 1 15,3 2 0-15,2-2 1 0,-2 2-1 16,2-2-1-16,3 0 2 0,0 1-1 16,-1-2-1-16,-1 1 0 0,1 2 1 15,-2-1 0-15,-2 0-2 0,-1 1-1 0,0 0 4 16,-4 1-5-16,4 1 0 0,-3-2 0 15,1 1 2-15,0-2-4 0,2 0 0 16,0 1 2-16,3-2 2 0,1 1 2 16,-1-2-1-16,2 0 1 0,-1 0 0 15,1 0 1-15,-1 0-2 0,1 0 1 16,1 0 0-16,0 0 1 0,-2 1-2 15,4-1 1-15,-1 1 0 0,-1 0 1 16,2-1-2-16,-1 1 1 0,-1-1 0 16,3 0 1-16,0 0-2 0,1 0 1 0,0 0 0 15,1 0 0-15,3 0 0 0,-2 0-1 16,0 0 0-16,3 0 1 0,-2 0-2 15,-1 0-1-15,0 0 3 0,-3 0 1 16,-1 0 0-16,-1 0-3 0,-1 0 3 16,0 0-2-16,-1 2 0 0,-1-1 0 15,2-1 2-15,2 0-1 0,1 0-1 16,1 0-2-16,3 0-1 0,-3 0 1 15,3-1-7-15,-1-1 6 0,-3 0-1 16,3-1 2-16,-3 0 1 0,-1-1 1 16,-2 2 1-16,-3 0 0 0,1 0-1 0,-6 2-1 15,2 0 3-15,-2 0 0 0,-2 0-3 16,0 0 2-16,3 0 1 0,-3 0-1 15,3 0 0-15,-1 0-1 0,0 0 2 16,2 0 0-16,-2 0-2 0,-1 0 1 16,-1-2 1-16,1 2-1 0,-2 0 0 15,1 0-1-15,-1 0 2 0,-2-1 0 16,4 0-2-16,-2 1 0 0,-1 0 2 15,2 0 0-15,0 0-2 0,-4 0 1 16,1 0 1-16,-1 0-2 0,2 0 1 0,-2 0 1 16,0 0-1-16,2 0 1 0,1 0-3 15,-2 0 2-15,3 0 1 0,0 0-1 16,-1 0-1-16,2-2 1 0,0 1 0 15,1-1 1-15,-1 0-1 0,-2 1-1 16,2 0 2-16,-4 0 0 0,2 1-2 0,1 0 0 16,-4 0 3-16,-2 0-1 15,-1 0-1-15,-2 0 0 0,1 0 2 16,-4 2 0-16,2 0-2 0,-3-1 0 15,3 0 0-15,-2 0 0 0,2-1 1 0,-3 1-1 16,2-1 2-16,1 0-1 0,-1 0-1 16,-1 0 1-16,0 0 0 0,2 0 0 15,0 0-2-15,0 0 1 0,-4 0 1 16,4 0-3-16,-1 0 4 0,-1 0-2 15,0 0 0-15,-1 0-1 0,0 0 1 0,1 0 0 16,-1 0 3-16,-1 0-2 0,0 0 0 16,-4 0 0-16,3 0 1 15,-4 0 2-15,-1 0-2 0,1 0 0 16,-2 1-1-16,0-1 1 0,0 0-2 0,0 0 0 15,0 0 1-15,0 0-1 0,0 0 0 16,0 0-1-16,1 0 2 0,-1 0 0 16,2 0 0-16,-2 0 1 0,0 0 0 15,0 0-1-15,0 0-1 0,0 0-2 16,0 1 3-16,0-1 0 0,0 1-2 0,0 0 0 15,0 0 1-15,0 0 0 0,0-1-2 16,0 0-14-16,0 1-14 0,0-1-24 16,0 0-50-16,0 0-149 15</inkml:trace>
  <inkml:trace contextRef="#ctx0" brushRef="#br0" timeOffset="7798.44">8488 16607 124 0,'-3'0'68'0,"3"0"-1"0,-2 0-23 15,1-1-5-15,1 1-1 0,-3-1-2 16,3 1 0-16,-2-2-8 0,1 2-2 15,1-2-1-15,0 2-5 0,0 0-1 16,0 0-1-16,0 0-8 0,0 0-6 16,0 0-6-16,6 0 0 0,5 0 4 15,1 4-1-15,4 0-1 0,2 1 2 16,2 4-2-16,2-3 0 0,0 2 0 15,-2 0 1-15,0 1 0 0,-1-1-1 16,1 1-1-16,-6-1 2 0,1 0 0 0,-2 0-1 16,-2-1-1-16,1 0 3 0,-6 0-1 15,0-3-1-15,1 0 1 0,-6 2 4 16,4-2 1-16,-5 2-1 0,0 1 3 15,0 0 4-15,0 2-3 0,-5 2 1 16,-4 1-1-16,-4 2 2 0,-5 4-2 0,-1-1-5 16,-2 1 4-16,-4 3-1 15,0 1-1-15,-1 1-2 0,-2 4-4 16,3-1 4-16,0 2-1 0,5-2-3 15,1 1-1-15,4-2 2 0,2-2-3 16,3-2-1-16,3-2-12 0,3 0-9 0,2-3-12 16,2 0-29-16,3-6-37 0,3-7-197 15</inkml:trace>
  <inkml:trace contextRef="#ctx0" brushRef="#br0" timeOffset="10029.57">1891 15723 97 0,'0'0'46'0,"0"0"-15"0,0 0-3 16,0-2-16-16,0 1 47 0,0 1-12 0,0 0 6 15,0-1-22-15,0 1-2 0,0 0 2 16,0 0-6-16,0 0-4 15,0-1-3-15,0-2-2 0,0 2 2 16,-4-2-3-16,1 0 3 0,0-2-3 0,-4 2-4 16,1 0 0-16,0 0 2 0,0 1-7 15,-4 0 1-15,0 1-2 0,-3 1 0 16,-1 0 0-16,0 0-6 0,-1 0 3 15,-1 6 3-15,1 1-3 0,1 3 2 16,0 1-1-16,1 3 5 0,3 3-5 0,-1 3-5 16,3 0 5-16,3 4-2 0,5 2-1 15,0 0-2-15,2 1 2 0,9-1 0 16,4-2-1-16,4-3 0 15,6-4-1-15,3-5 2 0,6-4-1 0,3-8 0 16,3 0 2-16,1-3-1 0,-3-11-1 16,1-1-3-16,-3-3 2 0,-5-2 3 15,-5-1-1-15,-4 1 1 0,-7 0 0 16,-2-1 2-16,-9 2-1 0,-2 2 2 15,-2 0-3-15,0 0 6 0,0 2-3 0,-9-1-4 16,-2 1 2-16,-2 1 0 0,-2 0-1 16,-1 2-1-16,2 0-1 0,-3 3-1 15,3 5 0-15,2 1-7 0,4 3 1 16,0 0-4-16,2 7-14 0,6 2-19 15,0 5-7-15,0 0-15 0,8-2-29 16,4-4-125-16</inkml:trace>
  <inkml:trace contextRef="#ctx0" brushRef="#br0" timeOffset="10353.59">2544 15242 143 0,'-9'0'204'0,"3"0"-177"0,-1 0 23 16,1 8 2-16,-3 7-31 0,1 4 10 15,-3 9 6-15,0 4-5 0,2 6-6 0,-3 8-2 16,1 3 0-16,0 2-5 0,0 0-5 15,-3 0-1-15,3 0-2 0,-1-4-3 16,4-3-1-16,-1-3-3 0,3-6-1 16,1-5-4-16,2-5 2 0,0-3-1 15,1-3 0-15,2-3 1 0,0-1-4 16,0-3-4-16,0-4-10 0,0-1 3 15,0-4-11-15,5 0-13 0,0-3-17 16,1 0-6-16,2-3-18 0,1-5-45 16,-1-4-115-16</inkml:trace>
  <inkml:trace contextRef="#ctx0" brushRef="#br0" timeOffset="10782.61">2901 15554 301 0,'-3'-8'88'0,"-2"1"-38"0,-6 0 13 0,2 0-10 15,-5 5-20-15,-3 0-4 0,-2 2 2 16,-1 0-12-16,0 2-4 0,1 4-1 15,4 4-3-15,4 0-3 0,5 1-6 16,1 1-5-16,3 2 2 0,2 2-1 16,0 0 1-16,13 3-2 0,1 0 2 0,6 1 1 15,2 1-2-15,3-4-1 0,4 0 0 16,2-2-8-16,-3 0 2 15,4-2 1-15,-5 0 4 0,-2-2 1 16,-1-2 1-16,-3 0 1 0,-7-1 3 0,-4-2-2 16,-5 0-1-16,-2 0 2 0,-3-2 3 15,0 2 2-15,-1 1 1 0,-9 2 3 16,-1-1 0-16,-4 3 2 0,-1 0-5 15,-4 1-2-15,0 1 1 0,-3 1-1 16,-5-1-4-16,0 0 0 0,2 0-2 0,2 0 1 16,6 0-3-16,1 2-6 0,3-2-12 15,3 3-10-15,8 2-34 0,3-3-40 16,0-2-143-16</inkml:trace>
  <inkml:trace contextRef="#ctx0" brushRef="#br0" timeOffset="12710.72">2270 16407 143 0,'0'-3'51'16,"1"1"-14"-16,-1 1 56 0,0 1-30 0,0 0-13 15,0 0-5-15,0 0-6 0,0 0-8 16,0 0-5-16,0 0-6 0,0 0-6 15,0 0-3-15,0 9-6 0,0 2 5 16,0 6 2-16,-3 1-1 0,2 2-5 16,-1-2-2-16,2 2-2 0,0 1-2 0,0-1 0 15,0 0 0-15,3 0 1 0,0-1-3 16,5-2 1-16,-2 0 0 15,0-3 1-15,1 0-6 0,-1-2-5 16,0-2-7-16,-3-2-5 0,2-2-14 0,-4 0-10 16,-1-4-26-16,0-2-35 0,0 0-119 15</inkml:trace>
  <inkml:trace contextRef="#ctx0" brushRef="#br0" timeOffset="12890.73">2146 16581 241 0,'0'-4'134'0,"4"-1"-107"16,6 3 5-16,2-1 12 15,5 1-25-15,3 2 4 0,5-1-3 16,3 1-9-16,5-2-1 0,1 2-3 0,1-1-3 16,2 1-4-16,-4 0-2 0,0 0 3 15,-6 6-19-15,-2 4-20 0,-5 1-25 16,-1 2-43-16,-10 3-156 0</inkml:trace>
  <inkml:trace contextRef="#ctx0" brushRef="#br0" timeOffset="14049.8">1626 17519 148 0,'-4'1'76'16,"-3"-1"-35"-16,4 3 28 0,0-1-25 16,-1 0-6-16,2 0 4 0,2-2-11 15,-1 0-5-15,1 0-3 0,0 0-3 16,0 0 3-16,0 0-1 0,0 0-4 15,0 0-2-15,0 0-3 0,1 0-2 16,5-10-1-16,5-8-6 0,5-7 0 16,4-7-1-16,0-6 0 0,5-3-3 15,-2-3 0-15,2-3 2 0,-4 1 0 0,4-2-1 16,-6 2-1-16,-2 2 1 0,0 7 1 15,-3 7-2-15,-6 5 0 0,-1 9 0 16,-3 5 1-16,-1 5-1 0,-2 4 0 16,-1 1 0-16,0 1-1 0,2 0-2 15,1 0-2-15,2 0 2 0,1 2 2 0,0 5 0 16,3 5 1-16,1 3 0 15,-1 6 2-15,2 3-1 0,0 4-2 16,-1 1 3-16,0 2-1 0,-3 1 0 16,1-3-2-16,1 0 2 0,-2-2-1 15,-4-1 0-15,3-2 0 0,-4 1-1 0,-1-3 2 16,1 0-2-16,-2-2-4 0,0-3 2 15,0-3 0-15,0 0-4 0,0-3 0 16,-3-2-1-16,-5-3 2 0,0-2-5 16,0 0 4-16,-3-3-5 0,-1-1-1 15,0 0 2-15,1-5 1 0,-3-5 2 0,0-2 7 16,0-1 1-16,-2-2 1 15,-1-2 2-15,5-1 2 0,-2 2 0 16,2 1 2-16,4 4 2 0,2 2 3 16,1 3-6-16,5 1 2 0,0 3-3 0,0-1-8 15,8 1-7-15,7-1 9 0,4-1 0 16,4 1 1-16,7-1-1 0,2-1 1 15,2-2 0-15,5-2-1 0,0 0 0 16,0-1 1-16,-2 1 0 0,-3-1 0 16,-5 2-5-16,-5 0-1 0,-4 1 4 0,-5 2 2 15,-2 2-1-15,-6-1-1 0,0 4 2 16,-6 0 0-16,2 0-2 15,-1 2 1-15,-2 8 2 0,1 3-2 16,2 4 2-16,1 3-2 0,0 2 2 0,-1 3 0 16,2 2-1-16,-5-3-1 0,3 3 2 15,-1-3 0-15,-2-1-1 0,0-3 0 16,0-4 2-16,0-1-1 0,0-4 0 15,0-3 2-15,-2-3 0 0,-1-3 5 16,0-2-2-16,0 0 4 0,-2 0 0 0,2-10-4 16,-3-3 0-16,1-4 0 0,0-4 2 15,1-4-3-15,1-5-1 0,1-3 1 16,1-4-2-16,1-4 1 15,0-1-4-15,0-4-1 0,7 1 0 0,6 5 0 16,4 5-2-16,1 6 2 0,3 5-2 16,0 7 1-16,-2 6-2 0,1 6 3 15,-3 5-3-15,-3 0 1 0,-3 2-1 16,0 7 2-16,-5 4 1 0,0 2 1 15,-6 3 1-15,0 4-1 0,0 2 1 0,-5 0 3 16,-2 1-4-16,-3 0 0 0,1-1 0 16,3-3-6-16,0 2-19 0,3-5-16 15,1-2-14-15,2-6-29 0,0-6-78 16</inkml:trace>
  <inkml:trace contextRef="#ctx0" brushRef="#br0" timeOffset="14489.82">2650 17151 315 0,'3'9'18'0,"0"3"4"0,1 3 17 16,-2 3-11-16,-2 3-3 0,0 1 6 16,0 4-2-16,0-2-2 0,0 4-3 15,0-2-6-15,0-1-4 0,0-2-1 16,0-3-4-16,0-3 2 0,0-3 1 15,1-3-2-15,-1-4-2 0,2-4 0 16,-2-2 4-16,0-1 1 0,0 0 6 16,0 0 5-16,-3-5-7 0,-5-5-8 15,0-3-5-15,1-5-1 0,2-1-1 16,-1-4 3-16,1-4-5 0,5-5-1 0,0-2 1 15,0-5-1-15,2-3-3 0,9 0 2 16,1 2-6-16,5 5-3 0,0 9-2 16,5 3 1-16,1 5 2 0,2 3 1 15,1 3-3-15,-1 2 5 0,-3 3 3 16,1 3 3-16,-8 3-1 0,-2 1 4 15,-2 0-3-15,-4 2 1 0,-3 5 0 16,-1 0 1-16,-3 2 1 0,0 2 4 16,0 1-2-16,-3 1 1 0,-7 1 1 15,1 1-4-15,-3 2 1 0,-2-1-1 0,-2 0-1 16,1-2 0-16,-1 0-2 0,4-1 0 15,4-3-5-15,3 0-7 0,4-2-19 16,1-1-25-16,0-3-11 0,6-3-31 16,5-1-125-16</inkml:trace>
  <inkml:trace contextRef="#ctx0" brushRef="#br0" timeOffset="14821.84">3232 16917 453 0,'0'-7'35'16,"-1"3"3"-16,-5-1 19 0,-4 4-19 15,-2-1-9-15,0 2-1 0,-2 0-10 16,1 3-3-16,4 5-7 0,1 2-4 16,4 3-1-16,0 2-7 0,4 5 2 0,0 1 0 15,5 2 1-15,6 1-2 0,4-1 0 16,1 2 2-16,4-2-11 15,0 1 0-15,2-4 5 0,0-1 3 16,-1-2 1-16,-2-3 3 0,-5-2-2 0,-3-1 3 16,-5-4 0-16,-3 1-1 0,-3-4 1 15,0 0 3-15,-1-2 7 0,-9 4 2 16,-7 0-2-16,0-1-1 0,-3 1 0 15,-3 0-4-15,-1 0-1 0,0 1-4 16,-1 0 1-16,0-1-4 0,2 1 0 16,3 1-13-16,4 0-16 0,7 1-31 0,4-2-27 15,5 2-109-15</inkml:trace>
  <inkml:trace contextRef="#ctx0" brushRef="#br0" timeOffset="15598.89">2465 17849 89 0,'0'-4'171'15,"0"2"-90"-15,0 1-19 0,0 1 0 0,2 0-16 16,-2 0-12-16,1 0-3 15,-1 0-9-15,0 0-12 0,0 3-5 16,0 4 4-16,0 1 4 0,2 3-1 16,-2 0-5-16,0 1 0 0,0 1-5 15,0 0 2-15,1 0-3 0,-1 1 0 0,0-1-1 16,0 1 1-16,2-2-1 0,-1-1-1 15,-1 1-3-15,3-3-6 0,-1 0 0 16,1-1-8-16,0-1-11 0,-1-3-11 16,1 1-13-16,0-2-15 0,-2-2-29 15,1-1-86-15</inkml:trace>
  <inkml:trace contextRef="#ctx0" brushRef="#br0" timeOffset="15810.9">2341 17964 50 0,'0'0'329'0,"0"0"-284"0,0 0-42 16,5 2 30-16,4 0 0 0,3-2-1 0,7 1-12 15,3-1-6-15,4 0-5 16,2 0-6-16,4-5-1 0,4-1 0 15,-2-2 0-15,3 3-8 0,-2-1-24 16,-6 2-30-16,-1 0-34 0,-6 0-80 0</inkml:trace>
  <inkml:trace contextRef="#ctx0" brushRef="#br0" timeOffset="16714.95">3270 17752 66 0,'3'-3'140'0,"-2"0"-70"16,1 1 1-16,-2 2-7 0,1 0-18 16,1 0-10-16,-2 0 1 0,2 0-6 0,-2 7-10 15,3 2 0-15,0 8 1 0,-2 1 1 16,1 3-8-16,-2 2 0 0,0-2 0 15,0 0-6-15,0-2-3 0,0-3-4 16,0-2-1-16,0-1 0 0,0-3 0 16,0-3-2-16,0-3-5 0,3-2-9 0,0 0-15 15,2-2-19-15,2 0-10 0,0-4-16 16,-1-7-62-16,-5-2-164 15</inkml:trace>
  <inkml:trace contextRef="#ctx0" brushRef="#br0" timeOffset="17022.97">3153 17591 293 0,'-1'-11'64'0,"1"5"-11"0,0 4-3 16,0 0-27-16,6 2-11 0,8 0 4 16,6 0 7-16,7 2-5 0,4 5 0 0,1 1-4 15,5 4-1-15,2 1-7 16,0 5 0-16,1 1-4 0,-1 6 2 15,-2 1-4-15,-4 3 0 0,-7 1 1 16,-1-2 0-16,-10-2-1 0,-2-3 0 0,-6-3 2 16,-3-3 1-16,-4-2-3 0,0-1 6 15,-11-2 6-15,-3 2-2 0,-3-3 4 16,0-1 3-16,-7 0 0 0,1-1-7 15,-2-1-2-15,1 0-4 0,2-1-1 16,2-2 1-16,4-1-2 0,5-2-2 0,5 1 1 16,3-3-2-16,3 0-6 0,0 0-19 15,5 0-22-15,6 0 2 16,4 0-24-16,5-1-73 0</inkml:trace>
  <inkml:trace contextRef="#ctx0" brushRef="#br0" timeOffset="17370.99">3738 17946 316 0,'1'0'107'0,"6"-4"-94"16,-3-5 37-16,4 0 3 0,3-3-26 0,1-6-1 15,4-3-4-15,2-2-4 16,1-4-3-16,3-4-7 0,-4-2 3 0,4-4-5 15,-2-2 1-15,2 1-1 0,-4 1-2 16,0 2 0-16,-1 0-1 0,3 8-2 16,-3 4 0-16,-3 6 0 0,-5 9-2 15,-3 5 1-15,-1 3 0 0,0 0 2 16,1 0 1-16,0 9-2 0,2 4 1 0,-1 3 2 15,0 6 3-15,-1 3-3 0,-1 3-3 16,-2 1 3-16,0 3-1 0,0-1-2 16,-2 0-1-16,2-1 1 0,-1-2-1 15,0-1-1-15,1-4-5 0,-2-3 2 16,-1-4-8-16,0-3-3 0,0 1-7 15,-3-1-5-15,-5-4-14 0,-2 0-7 16,-3-3-15-16,-1-1-25 0,-3-4-131 16</inkml:trace>
  <inkml:trace contextRef="#ctx0" brushRef="#br0" timeOffset="17548">3898 17824 378 0,'6'-3'36'15,"3"3"-14"-15,2 0 30 0,3 0-30 0,3 0-6 16,2 0 4-16,5-1-5 0,3-1-3 15,4-2-1-15,1-1-3 0,2 1-6 16,2-1-2-16,-5-1-4 0,0-1-6 16,-2-2-25-16,-1 1-31 0,-1-2-33 15,-4 1-170-15</inkml:trace>
  <inkml:trace contextRef="#ctx0" brushRef="#br0" timeOffset="17784">4332 17633 275 0,'-2'0'169'0,"2"0"-151"16,0 0-1-16,2 0 4 0,7 0-12 0,2 0 7 15,7 0-5-15,3-6-3 0,0-1-6 16,6 0-1-16,-1-3 3 0,0 2-4 15,1 0 0-15,-4 1 0 0,0 2 0 16,-4 0-7-16,-5 1-16 0,0 3 2 16,-5-1-11-16,-1-1-23 0,-4-1-30 0,0 0-127 15</inkml:trace>
  <inkml:trace contextRef="#ctx0" brushRef="#br0" timeOffset="17963.02">4574 17585 246 0,'-10'15'198'0,"2"3"-165"15,-2 5 25-15,-3 2 5 0,2 1-22 16,-1 2-6-16,3-3-12 0,2 0-16 16,3-2-6-16,2-3 1 0,2-2-1 0,0-2-9 15,2-3-12-15,7-2-19 16,5-2-29-16,0-3-36 0,3-5-207 15</inkml:trace>
  <inkml:trace contextRef="#ctx0" brushRef="#br0" timeOffset="18359.05">4699 17882 415 0,'0'0'38'0,"0"0"-18"0,0 0 27 16,5-7-19-16,4-1-14 0,3-4 4 15,2-3-4-15,3-1-5 0,0-7 2 0,4-4 2 16,-3-5 0-16,4-3 1 0,0-3-5 16,-1-1-1-16,1-1-4 0,0 2-1 15,3 2-2-15,-1 4-2 0,1 6 1 16,-3 5 1-16,-8 8-1 0,-6 7 0 15,-4 2 5-15,-1 4 4 0,0 0-5 0,-3 0 1 16,2 0-3-16,1 2 3 0,-1 6 0 16,4 4-1-16,-1 3 1 0,1 4-4 15,0 0 1-15,2 4-2 16,-1-2 2-16,1 2-1 0,0 3-1 0,1 0 0 15,-1 1 0-15,0-2 0 0,-1 2-3 16,3-4-1-16,-4 3-1 0,2-3 1 16,-2-2-1-16,0-3-6 0,0-3 1 15,1-4-3-15,-6-2-6 0,1-3-2 16,-2-1-18-16,0-2-19 0,0-2-40 0,-3-1-130 15</inkml:trace>
  <inkml:trace contextRef="#ctx0" brushRef="#br0" timeOffset="18548.06">4978 17693 408 0,'6'0'7'0,"7"0"1"0,4 0 16 16,5 0-14-16,-1-1-5 0,6 0-2 15,2 0-1-15,-1-1-3 0,3 1 3 16,-2 1-3-16,2 0-19 0,-1 0-53 16,2-1-223-16</inkml:trace>
  <inkml:trace contextRef="#ctx0" brushRef="#br0" timeOffset="50008.86">19638 16716 28 0,'0'-2'215'16,"0"-1"-184"-16,0 1 4 0,0 0 2 15,0 2-6-15,0-1-3 0,0 1-4 16,0 0-2-16,0 0-4 0,0 0 6 16,0 0-1-16,0 0-6 0,0 0-3 0,0 0 0 15,0-1-3-15,0 1 3 0,0 0-1 16,0 0-1-16,0 0-1 0,0 0-6 15,0 0 0-15,0 0-2 0,0 0-1 16,0 0-5-16,0 2 1 0,0 8 4 16,0 3 0-16,0 5 3 0,0 2 0 15,0 2-1-15,-1 1 2 0,-4 2-1 16,0 0-1-16,2 0 1 0,-3-1-3 15,3 0 1-15,0-1 0 0,0-2-2 16,0 0 0-16,-2-1-1 0,3-4 1 0,2-1 0 16,0-5-2-16,0-1-1 0,0-2-4 15,0-2-7-15,7-3-9 0,-4-2-6 16,3 0-8-16,0 0-2 0,0-9-3 15,5-4-20-15,-5-3-34 0,2-5-95 16</inkml:trace>
  <inkml:trace contextRef="#ctx0" brushRef="#br0" timeOffset="50268.87">19834 16617 36 0,'1'0'310'0,"-1"0"-281"0,0 1-23 15,0 8 28-15,0 6 9 0,0 4-13 16,0 5-7-16,0 2-2 0,0 1-6 15,-3 4 1-15,-3 2-6 0,1 1-1 16,-1 1-3-16,3-1 0 0,-3-1-2 16,4-1-6-16,0-2 4 0,1-1 0 15,1-3-3-15,-2-2 2 0,2-2 1 16,0-2-2-16,0-3-1 0,0-2-2 15,0-3-3-15,0-4-10 0,0-1-9 0,0-2-5 16,0-3-10-16,0-2-11 0,-3 0-11 16,-3 0-47-16,-5-9-116 0</inkml:trace>
  <inkml:trace contextRef="#ctx0" brushRef="#br0" timeOffset="50465.88">19638 16970 72 0,'5'1'302'0,"-2"2"-288"0,2 1-1 0,5 0 33 15,3 2-7-15,2-2-6 0,2 2-6 16,0-1-15-16,0 0-5 0,-3-2-4 16,2 0-1-16,-1-1 0 0,1-2-3 15,1 0 2-15,-3 0-14 0,3 0-8 16,-1 0-17-16,1 0-21 0,-3 0-35 0,-2 0-74 15</inkml:trace>
  <inkml:trace contextRef="#ctx0" brushRef="#br0" timeOffset="51484.94">19998 17145 10 0,'0'2'122'0,"0"-2"-1"0,0 0-93 16,0 0 0-16,6-5 4 0,2-6-18 15,0-3-4-15,2-2 7 0,3-4 3 16,-1-1-3-16,1-3 3 16,2-4-1-16,-2-5-5 0,4 0-1 0,0-2-3 15,-2 2 2-15,1 4-2 0,-4 4 1 16,-4 5 1-16,-2 4-1 0,0 4 0 15,-1 3-6-15,-4 2-2 0,2 3 3 16,-1 2-3-16,-2 2-1 0,2 0-3 16,-2 0-2-16,4 0-2 0,1 6 4 15,0 4 2-15,2 3 0 0,-1 2 0 0,1 3 0 16,0 3 0-16,0 3 0 0,-1 3-1 15,-2 2 0-15,-2 2 1 0,-2 1 1 16,0 0-1-16,0-1-1 16,0-2-1-16,-3-3-2 0,-3-1-4 0,0-3-2 15,-4 0-6-15,1-4 2 0,-2-2-9 16,-1-3-2-16,-1-5 0 0,1-1 1 15,-2-4-2-15,0-3-3 0,0 0-15 16,0-2-4-16,2-8 11 0,4-4 28 16,0-2 9-16,2-2 7 0,1-1 7 0,2 0 3 15,2 0 1-15,1 4 3 0,0 2 0 16,0 2-6-16,3 6-3 0,3 0-8 15,3 1-4-15,4 4 0 0,2-2 1 16,2 0-1-16,0 1 1 0,0-1-2 16,5 1 2-16,-3 0-2 0,1-3 1 15,1 1-2-15,-2 0-1 0,-2-2 2 16,-1-1 0-16,-4 2-2 0,0-3 1 15,1 1 2-15,-5 1-1 0,1-2 1 16,-3 2-1-16,-1 1 3 0,1 2-3 0,-3 0 0 16,0 1 0-16,0 1 0 0,0 0-2 15,4 0 1-15,-3 1 1 0,-1 6 3 16,0 3-1-16,-1 1 3 0,0 3 2 15,-2 2 4-15,0 0-4 0,0 0 0 16,0-1-1-16,-5-1 4 0,2-1 0 16,0-2 3-16,0-2-5 0,-1-2 0 15,1-3 0-15,2-2-2 0,1-2 0 16,0 0 2-16,0 0 8 0,0-4 3 15,0-6-9-15,6-7-7 0,3-2-3 0,4-6 0 16,2-4 1-16,2-2 0 0,3-5 0 16,2 3-1-16,-3 2 0 0,1 4 1 15,0 5-2-15,-3 5 1 0,0 5 0 16,-1 3 2-16,-2 5-1 0,-5 1-1 15,0 3 0-15,-3 0 0 0,-2 6 0 0,-4 5 0 16,0 4 2-16,0 2 2 16,0 4-2-16,-5 2 2 0,-4 0-3 15,-2 1 3-15,-3 0-2 0,3-2 0 16,0 0-4-16,0-3 4 0,2-1-1 15,0-7-2-15,4-2-1 0,2-3-4 0,1-3-5 16,2-2-1-16,0 0-5 0,0-1-8 16,5 0-7-16,6-2 25 0,-2-6 1 15,5 0 0-15,-2-1 5 0,-1 5 0 16,2-1 0-16,-6 3 3 0,3 2 1 15,-2 0 2-15,-2 0 4 0,1 0 3 0,1 5 1 16,-2 0-2-16,1 1 0 16,-3 3-2-16,-1 0-6 0,0 0 0 15,1 1 1-15,-1-1-2 0,0 0-2 16,1-3-8-16,1 2-9 0,1-4-13 0,2-2-22 15,0-2-63-15,-2-2-170 0</inkml:trace>
  <inkml:trace contextRef="#ctx0" brushRef="#br0" timeOffset="51665.95">20928 16893 27 0,'-5'17'348'15,"-1"1"-339"-15,-5 5 15 0,0 3 20 0,-1 0-5 16,1 1-19-16,3-2-9 0,4-2-5 15,4-2-6-15,0-6-3 0,0-2-20 16,8-5-15-16,1-3-18 0,-1-5-38 16,-2 0-153-16</inkml:trace>
  <inkml:trace contextRef="#ctx0" brushRef="#br0" timeOffset="51936.97">20937 16758 185 0,'0'0'207'0,"2"6"-210"15,7 5 2-15,5 3 16 0,5 4 7 16,4 2 3-16,3 2-1 0,-1 3-10 16,0 2-9-16,-2 1 8 0,-3 1 0 0,-3-2-3 15,-3-1-7-15,-3-3 4 0,-5-1 0 16,-2-5 6-16,-3-3 4 0,-1 0 3 15,0-2 6-15,-6 0-3 0,-7 1-2 16,-2 0-7-16,-5-1-4 0,0-2-5 16,0 1-3-16,1-3 0 0,3 1-4 15,4 0 1-15,3-3-21 0,3 0-24 16,6-3-44-16,0-3-80 0</inkml:trace>
  <inkml:trace contextRef="#ctx0" brushRef="#br0" timeOffset="52765.01">21936 16988 36 0,'0'-4'22'0,"0"-2"122"0,-3 0-78 16,0 3-23-16,3-1-7 0,-2 3-5 15,2 1-13-15,0-1-7 0,0 1-3 16,0 0 0-16,0 0-2 0,0 0 4 15,0 0-5-15,0 0 1 0,0 0 2 0,0 0 0 16,0 2 6-16,0 4 1 16,0 2-4-16,0 1-3 0,0-1-4 15,0 1 0-15,0-2 0 0,-2 0 0 16,2 0-1-16,-3-1-3 0,2 1 3 0,1-2 1 15,-2 3-1-15,-1-2 0 0,2 3 1 16,-6-3 5-16,4 2-4 0,-1 2 1 16,-1 0-2-16,-1 1 2 0,0-1-3 15,3 0 0-15,-2-2 0 0,5 0-2 16,0-2-2-16,-2-2 1 0,2 0 1 0,0-2-1 15,0-1 2-15,0 0-4 0,0 0 6 16,0-1-1-16,0 1-1 16,0-1 5-16,0 0 3 0,0 0 1 15,0 0-3-15,0 0-2 0,0 0 1 0,0 0-5 16,0 0 1-16,0 0-2 0,0 0 2 15,0 0 0-15,0 0-3 0,0 0 0 16,0 0-2-16,0 0-2 0,0 1-1 16,2 3 4-16,-1-1 1 0,3 1 1 15,-3-3-1-15,-1 1-1 0,2-1 2 16,-2 0 0-16,0 0 0 0,0 0-1 0,1-1 1 15,-1 2 1-15,0-1-2 0,0 0-2 16,0 0 3-16,0 1 0 16,0 2-1-16,0-1 0 0,0 0 1 15,2 0 0-15,-2 0-1 0,1-2-1 0,-1 0 1 16,0-1-1-16,0 0-7 0,0 0-7 15,2 0-7-15,2 0-4 0,1-5 1 16,3-4-11-16,0-4-23 0,-1-3-15 16,1-3-62-16,-3-4-81 0</inkml:trace>
  <inkml:trace contextRef="#ctx0" brushRef="#br0" timeOffset="53073.03">21982 16767 58 0,'0'-11'146'16,"-3"2"-37"-16,-1 3-52 0,0 3-11 0,4 2 0 15,0 0-18-15,0 1-19 0,0 0-8 16,2 0 0-16,6 0 7 0,4 2 1 15,1 3 5-15,4 2-7 0,1 3 0 16,4 2-7-16,0 1 2 0,2 2 0 16,0 2-1-16,-3 2-1 0,1 1 1 0,-2 1 0 15,-3 2 1-15,-1 1-2 0,-4 1-4 16,-3 0-1-16,-1 1 3 15,-6-2-2-15,-2-1 2 0,0-1 3 0,0-3-1 16,-8 0 1-16,-1-3 0 0,-2 1 1 16,-2-2-1-16,-2-2 3 0,-2-1 1 15,-3 0 6-15,0-3-1 0,-4 0-1 16,1-2-2-16,0 0-1 0,3-2-4 15,1-2-2-15,7-1-1 0,5-1-2 16,1-1-12-16,6 0-9 0,0-1-25 0,0-8-43 16,8-4-85-16</inkml:trace>
  <inkml:trace contextRef="#ctx0" brushRef="#br0" timeOffset="53652.06">22415 17002 12 0,'1'0'323'0,"-1"0"-308"0,0 0-18 16,0 7 22-16,-1 5 12 0,-4 3-8 16,-1 5-2-16,-2 0 5 0,0 3-9 15,1-3 2-15,-1 1-1 0,2-1-1 16,0-4-5-16,-1-1 0 0,3-4-1 15,2-2-2-15,1-4-5 0,1-1-1 16,0-4 2-16,0 0 3 0,0 0 9 16,1-4 2-16,5-9-5 0,7-4-12 15,1-4-1-15,1-4-1 0,5-2 1 16,-1-3 1-16,1-2-3 0,0-3 0 15,4-1 2-15,-1-1-1 0,2 2-3 0,-1 4 2 16,1 7 1-16,-3 6-1 0,-3 5-1 16,-6 8-1-16,-2 4 2 0,-3 1-1 15,-5 4-2-15,0 8 3 0,-3 3 3 16,0 8 3-16,0 1-3 0,-7 5-3 15,-3-1 4-15,-5 1-1 0,-1-1 0 0,-1-1-1 16,0 0 1-16,-1-4-1 16,4-2-1-16,1-3-1 0,1-3 2 15,1-4-3-15,3-3-3 0,3-3 2 16,2-3-2-16,3-2-3 0,0 0-4 0,0 0-9 15,0-2-3-15,7-6-8 0,2-1 12 16,2-1 3-16,-2 1 8 0,0 1 4 16,-1 2 2-16,0 0 6 0,0 5-3 15,-2 1 5-15,0 0 1 0,-1 2 5 16,-1 4 4-16,4 2 3 0,-2 2-1 0,0 1-3 15,-1 2-1-15,-2 0-8 0,2 1-1 16,-2-1-2-16,0-4 0 16,-1 0 0-16,1 0-3 0,-2-2-4 15,1 1-12-15,2-2-10 0,0-4-19 0,0-2-25 16,2 0-72-16,-1-9-137 0</inkml:trace>
  <inkml:trace contextRef="#ctx0" brushRef="#br0" timeOffset="53842.07">22877 16939 128 0,'1'4'299'0,"-1"0"-261"0,0 5-38 16,-1 0 36-16,-5 6 10 0,-1 3-17 0,-5 1-9 15,3 2-6-15,-1-1-12 0,3-2-2 16,2-1 1-16,2-3-1 0,1 0-5 15,2-1-20-15,3-2-13 0,7-5-39 16,1-6-58-16,1 0-169 0</inkml:trace>
  <inkml:trace contextRef="#ctx0" brushRef="#br0" timeOffset="54405.11">23072 17027 24 0,'0'17'182'0,"0"0"-148"0,-6 3 8 16,3 3-20-16,0-3-10 0,1 1-8 15,2-3-3-15,5-1 2 0,4-4-2 16,4-2 2-16,-1-3-1 0,0-4 1 16,1-2 3-16,1-2 2 0,0 0 1 0,-2-6-4 15,0-6 2-15,-1-1-1 0,-1-1-3 16,-1-4 1-16,-1 1 4 0,-2-1 7 15,-3 1-3-15,0-1-2 0,-1 0-5 16,-1 1-4-16,-1 4-2 0,3 3-3 16,-1 5-9-16,1 3-11 0,0 2-18 15,-1 0-11-15,1 3 0 0,-2 5 11 16,2 1 12-16,0 3 25 0,-1-1 5 15,0 1-2-15,1 0 4 0,0-1-2 16,3-2 0-16,2 1 7 0,-1-4-2 0,6 2 8 16,2-3 3-16,2-2 5 0,5-2 5 15,1-1-11-15,4 0 6 0,2 0 11 16,7-6 1-16,3-5-9 0,1-1 9 15,-1-3 0-15,-2-2 1 0,-6-2-6 16,-6-1-9-16,-5-1-6 0,-5-1-5 16,-4-1 4-16,-3 0 2 0,-6 0-1 15,-2 1 4-15,0 3 1 0,-8 3-3 16,-5 4 0-16,-4 5-2 0,-3 6-2 15,-2 1-6-15,-1 8 1 0,1 6 0 0,2 7 1 16,3 3-1-16,3 3 2 0,7 4-3 16,5 1-4-16,2 0-1 0,11 2 0 15,11-1 1-15,10-1-3 0,12-3 3 16,10-1-2-16,8-5-6 0,4-4-6 15,6-5 2-15,1-5 1 0,4-4 4 0,4-2-2 16,-1-2-6-16,-2 1-22 16,-7-2-42-16,-13 0-60 0,-9-6-221 15</inkml:trace>
  <inkml:trace contextRef="#ctx0" brushRef="#br0" timeOffset="55669.18">21858 17739 34 0,'0'-3'43'0,"0"0"221"0,0 1-197 16,0 0-11-16,0 2-14 0,0 0-10 16,0 0-12-16,0 9-10 0,0 7 4 15,0 7 10-15,-3 3-3 0,-3 4-10 16,1-4-3-16,-1 1-6 0,3-1 2 15,1-6-2-15,1 0-2 0,1-4-1 16,0-2 1-16,0-1-6 0,1-6-8 16,4-2-9-16,1-2-10 0,5-3-11 15,2 0-18-15,-1-5-25 0,-3-9-127 0</inkml:trace>
  <inkml:trace contextRef="#ctx0" brushRef="#br0" timeOffset="55949.2">21916 17658 176 0,'-7'-36'64'15,"0"6"-15"-15,-1 7 17 0,2 9 4 16,3 6-16-16,1 4-17 0,2 4-11 15,0 0-23-15,6 5-2 0,8 7 6 16,0 3 10-16,6 3-3 0,2 2-3 16,-2 5-6-16,0 0-1 0,0 3-1 15,-1 1 0-15,-2 2-4 0,-1-4 2 0,-4-1 1 16,-3-1 0-16,-2-3-2 0,-3-2 1 15,-4-2 0-15,0-1 3 0,-6-1-2 16,-3 0 4-16,-2-2 1 0,-2-2 1 16,-1 1-2-16,2-4 1 0,-3 0-2 15,-1-1 1-15,2-2-3 0,3-1-2 16,4-1-1-16,3-2 1 0,1-1-9 15,3-1-12-15,0 0-21 0,7 0-22 16,5-9-12-16,3-7-39 0,2-3-170 16</inkml:trace>
  <inkml:trace contextRef="#ctx0" brushRef="#br0" timeOffset="56134.21">22364 17769 375 0,'1'2'102'0,"-1"5"-95"15,-3 2 4-15,-5 2 33 16,-2 4-15-16,-4-1-8 0,1 1 3 15,-1-1-10-15,3 0-9 0,0 0-2 16,4 0-2-16,2-2-2 0,2 0-3 0,3-2-13 16,0-1-18-16,11-2-13 0,3-5-21 15,4-2-30-15,1 0-122 0</inkml:trace>
  <inkml:trace contextRef="#ctx0" brushRef="#br0" timeOffset="56429.21">22556 17746 399 0,'-8'-9'68'0,"-7"5"-42"15,2 3 16-15,1 1-3 0,-2 0-15 0,3 6-12 16,2 5-3-16,6 2-9 0,3 3-3 16,0 2 1-16,0 0 1 0,6 1-1 15,3-2 1-15,2 1 0 0,1 1 1 16,1-1-4-16,-2 0-2 0,-2-1 2 15,0-1 3-15,-3-3-3 0,-1 0 3 0,-3-2 2 16,-2 0-1-16,0-2 4 0,0 1-2 16,-3-2 3-16,-7 2 3 0,-1 0 3 15,-1 0-1-15,0-1 1 16,1 0-2-16,-2-1-4 0,2-2-3 0,1 1 1 15,3-3-3-15,1 0-2 0,5-3-9 16,1 0-16-16,0-1-28 0,1 0-29 16,10-11 1-16,1-4-124 0</inkml:trace>
  <inkml:trace contextRef="#ctx0" brushRef="#br0" timeOffset="56760.24">22860 17562 332 0,'4'-1'82'15,"0"1"-71"-15,-3 0 8 0,1 9 11 16,-2 10-1-16,0 5-3 0,0 7-4 16,-10 5-6-16,1 2-6 0,-5 0 9 15,6-1-5-15,-1-4-7 0,4-2-2 16,2-6-4-16,2-1 3 0,1-6-3 0,1-4-1 15,7-2 0-15,3-5 0 0,4-2-1 16,6-5-4-16,2 0 3 0,2 0-8 16,-2-2-6-16,-1 1 1 0,-2 0 8 15,-3 1 1-15,-2 0 1 0,-2 0 0 16,-4 1 0-16,-3 4 3 0,-1-1-1 15,1 2 1-15,0 1 2 0,0-2 2 16,4 2-4-16,-1 0-1 0,3 0-10 16,2-3-14-16,0 2-8 0,3-1 3 15,-3-2 4-15,-1 0-68 0,-4-3-120 0</inkml:trace>
  <inkml:trace contextRef="#ctx0" brushRef="#br0" timeOffset="56926.25">23086 17712 106 0,'25'0'191'16,"6"0"-186"-16,3 0-1 0,3 0-1 0,2 0-5 15,0 0 2-15,1-1 0 0,0-3-28 16,-6-3-138-16</inkml:trace>
  <inkml:trace contextRef="#ctx0" brushRef="#br0" timeOffset="209494.65">11037 13671 9 0</inkml:trace>
  <inkml:trace contextRef="#ctx0" brushRef="#br0" timeOffset="212010.79">11037 13671 70 0,'0'2'149'15,"0"-2"-104"-15,0 0 2 0,0 0 5 0,0 0-21 16,0 0-4-16,0 1-2 0,0-1-5 16,0 0-5-16,0 0 0 0,0 0 4 15,0 0-5-15,0 0 1 0,0 0 3 16,0 0-6-16,0 0 1 0,0 0-2 15,0 0-1-15,0 0-3 0,0 0 0 0,1 0-4 16,-1 0-1-16,4 0-4 0,-1 0 0 16,4 0 2-16,7 0-1 0,2-1 1 15,4 0 0-15,2 0 0 0,4-1 0 16,2 0 0-16,3 0 2 0,0 2 1 15,0-1-2-15,3 1-1 0,-4 0 1 16,1 0 0-16,1 0-1 0,-1 0 0 16,3 0 0-16,0 0 1 0,2 0-1 15,3 0-1-15,-5 2 1 0,3 1 1 16,2-1-2-16,-4 1 0 0,6 0 1 0,-2 1 0 15,1 1 0-15,0-1-1 0,0 0 2 16,1 1-1-16,-6-2 0 0,1 2-1 16,-3-2 2-16,-4 2-1 0,5-1 0 15,0 1 0-15,0-1 0 0,4 1 1 16,-3 0-1-16,1-1-1 0,3 0 2 0,-2 0-1 15,2 0 0-15,-2 0 0 16,0 0 0-16,-1 0 0 0,-1 0 0 16,0-2-2-16,-3 1 3 0,-1 1-2 15,-1-1 1-15,-1 1 0 0,-1 0 0 0,0 1 0 16,-2-2 0-16,2 3-1 0,0-2 1 15,-2-1 0-15,2 2 0 0,2-1-2 16,-1-1 2-16,2 0 2 0,0 0-5 16,2 1 3-16,-1-3 0 0,2 2 0 15,-1 0-1-15,1-1 0 0,2 1 2 0,-1 0-1 16,-2 0-1-16,-1-1 0 0,-1 0 2 15,-3 1 0-15,2-1-1 16,1 0-2-16,-2 1 3 0,2-1 0 16,0 2-1-16,0 0-2 0,0 0 3 0,2-1 0 15,1 1-1-15,0 0-1 0,2 0 1 16,1 0 1-16,2 0-1 0,-1-2-1 15,3 1 1-15,1-1 1 0,0 1-1 16,1-1-1-16,0-2 2 0,2 1 0 16,-1 0-2-16,-4-1 1 0,2 0 1 15,-5 1-1-15,-1-1 0 0,-4 0-1 0,-1 3 2 16,-3-2 0-16,-1 0-2 0,-3 1 1 15,-2 0 0-15,-3-2 1 16,-2 0-1-16,-2 1-1 0,1-1 2 16,-1 0 1-16,-1 1-2 0,-1-1-2 0,-1 0 2 15,2 0 2-15,-3 0-2 0,-2 0-2 16,0 0 4-16,-1 0-1 0,-3-1-1 15,-2-2 0-15,0 0 1 0,0 2 1 16,-3-2-2-16,0 2 1 0,2-1 2 16,-2 0-3-16,0-1 1 0,0 1 0 0,0 1 1 15,0 1 0-15,0-2-2 0,0 1 2 16,0 1 0-16,0 0-1 0,0 0-1 15,0 0 0-15,0 0 0 16,0 0 1-16,0 0-3 0,-2 0 1 0,1 0 0 16,-3 0-1-16,3 0 0 0,-2 4 1 15,0 0 0-15,1 2 1 0,-2 1-1 16,0 2 0-16,0 4 1 0,-2-1 1 15,-1 5-1-15,-2-1-1 0,0 1 2 16,1 2 0-16,-4 0-2 0,4 4 1 0,-3-1 1 16,-1 2-1-16,1 0 0 0,-2 3 0 15,1-1 1-15,-2 0-1 0,2 2-1 16,-1-2 1-16,1 2 1 0,1-1-1 15,3-3 0-15,0 3-1 0,4-4 2 16,1 2-1-16,0 1 1 0,3-2 0 16,-4 1 0-16,3-1 3 0,-2 0-2 15,0-1 2-15,0-2 1 0,0 0-1 16,-1-1-4-16,1 0 2 0,2-2 2 15,1 1-2-15,-2-1-1 0,2-1 1 0,-1-1 1 16,1 0-4-16,0-1 3 0,0 1 1 16,0-2-1-16,0-2 0 0,0 0-2 15,0-1 1-15,3-1 2 0,0 0-3 16,-2 0 0-16,3-2 1 0,-1 0 0 15,-2-2 0-15,1-1-1 0,-1 0 1 16,1-1 0-16,-2 1 1 0,0-2-2 16,1 0 0-16,-1-1 0 0,0-1 0 15,0 1 0-15,0-2 1 0,0 1 0 16,0 0 0-16,0-1 0 0,0 0-1 15,0 0 4-15,0 0-1 0,0 0 0 0,0 0 1 16,-1 0-3-16,-2-2 2 0,0 0-1 16,-2-2-2-16,-1 0 1 0,-2 0 1 15,2 0-3-15,0 0 1 0,-5-1 1 16,1-1 0-16,0 1-2 0,-3 0 1 15,2-1 1-15,-1 1-1 0,-2 0-1 16,-2-1 1-16,3 1 1 0,-5-4-2 16,3 3 0-16,1-1 0 0,-1 1 0 15,1 1 1-15,0-3 0 0,-3 2-1 16,0-3 1-16,-2 1 0 0,-1-1-3 0,-4 2 2 15,1-2 1-15,-3 1 0 0,0 0-2 16,-2 2 3-16,0-3-4 0,0 1 1 16,0 0 0-16,3 2 1 0,2-1 1 15,0 1 0-15,-1-1-1 0,1 2 0 16,1 0 3-16,1 0-3 0,2 0 2 0,2 2-2 15,2 0 2-15,-1 0-1 16,0-1-1-16,3 1 1 0,-5 0 1 16,1 0-1-16,-1 0-1 0,-2 0 1 15,-2-1 1-15,0 1-1 0,-4-2-1 0,0 1 1 16,-4-1 1-16,-1 2-1 0,0-1-2 15,-1 0 2-15,1 1 1 0,1-1 0 16,2 3-4-16,6-1 3 0,2 2 1 16,3-1-1-16,0 1 0 0,3 0 0 15,0 0 0-15,-3 0 1 0,2 0-2 0,-4 0 1 16,-3 0 1-16,-1-2 0 0,-3 0-3 15,-1 0 3-15,-4-1-1 16,0 1 1-16,-4-2-3 0,-2 0 2 16,-2 0 1-16,3 2-2 0,7-1 1 0,2 3-1 15,4 0 2-15,1 0-1 0,2 0-1 16,2 0 1-16,-1 0 1 0,2 0-1 15,1 0-1-15,-2 0 1 0,4 0 0 16,-5 0 1-16,4 0-1 0,-4-1 0 16,-1-2 1-16,0 1-1 0,-2 0-1 0,0 2 1 15,-1-2 1-15,-2 0-1 0,5 1-1 16,0 0 1-16,2 0 1 0,-3 1 0 15,3-1-2-15,-1 1 1 16,2-2 1-16,-2 2-2 0,2 0 1 0,-1-2 0 16,1 0 0-16,-2 2 0 0,-1-1-1 15,-2 1 1-15,2 0 1 0,-2 0-1 16,2 0-1-16,2 0 1 0,-1 0 1 15,2 0-1-15,0 0 0 0,1 0-1 16,1 0 3-16,-2 0-2 0,3 0-1 16,-3-2 2-16,3 2 0 0,-2-1-1 0,-1 1-1 15,0 0 1-15,-3-2 0 0,2 0 0 16,-1 2 0-16,-3-1 0 0,2 1 0 15,0 0 0-15,0-1 0 16,3 1 1-16,-2-1-1 0,2 0 0 0,0-3 0 16,0 3 0-16,-2-3 1 0,2 1 0 15,-1-1-1-15,2 2 1 0,1-3 2 16,-1 3-2-16,2 0-1 0,-1 1 0 15,1-2 0-15,0 1 0 0,0 2 0 16,-2-2 0-16,2 1 2 0,-1 1-2 0,-2 0-1 16,4 0 1-16,-4 0 2 0,2 0-2 15,1 0 1-15,2 0 1 0,5 0 1 16,3 0-3-16,-1 0-1 0,2 0 2 15,1 1 0-15,1 1-2 0,-2-1 0 16,0 0 1-16,1 2 1 0,-1-2-2 16,1 2 0-16,-1-1 2 0,2 0 0 15,1 0-1-15,-5-1-1 0,5 0 1 16,-1 1 2-16,-1-1-3 0,1 0 0 15,1-1 2-15,0 0 0 0,0 0-2 0,0 0 1 16,0 0 1-16,0 0 0 0,0 0-2 16,0 0 1-16,0 0 1 0,0 0 0 15,0 0 0-15,0 0-1 0,0 0-2 16,0 0 6-16,0-2-3 0,0-1-2 15,0-3 3-15,0-2-1 0,1 1-1 16,2-4-1-16,2 1 1 0,-2-4 1 16,2-2-1-16,-1-2-1 0,-1-2 1 15,0-2 1-15,2 0-1 0,-2-3-1 16,2-3 0-16,-4-1 1 0,1-1-1 0,-1 0 1 15,1 1-2-15,0 2 2 0,1 0-1 16,-2 1 2-16,1 4-3 0,-2 0 2 16,0 1 2-16,0 0-3 0,0 0 1 15,1 0 1-15,-1 0-2 0,2 1 0 16,1-3 0-16,-1 1 1 0,4-1-1 0,0-1-1 15,0 3 1-15,0-1 1 16,-1 3-1-16,0 0 0 0,-1 1 0 16,1 1 2-16,-4 0-2 0,1 2 1 15,-2 3 0-15,0 1 1 0,0 2 0 0,0 1-1 16,0 2 1-16,0-1-1 0,0 3 0 15,0-1 0-15,-2 2 0 0,2 2 0 16,0 0 0-16,0 0-1 0,0 1 1 16,0 0-2-16,-1 0-2 0,-1 0-8 15,1 5-13-15,-2 3-7 0,3 2-13 16,0 0-16-16,0 0-21 0,0-3-117 0</inkml:trace>
  <inkml:trace contextRef="#ctx0" brushRef="#br0" timeOffset="213550.87">11885 14020 0 0,'1'0'12'0,"1"0"65"0,0 0 72 15,-2 0-111-15,1 0 6 0,1 0-1 16,-2 0-17-16,1-1 1 0,1-2 1 15,-2 1-4-15,0-1 0 0,0 1 0 16,0-3-5-16,0 1 1 0,0-1-4 16,-3 1 3-16,-2-1-2 0,-1 1-2 0,-2 0-2 15,-1 1 1-15,-2 0-8 0,-3 1 0 16,-2 2 4-16,-2 0-4 0,-2 0 0 15,0 6-2-15,-1 4 6 16,1 0-2-16,-1 6 1 0,2 0-1 0,2 4-1 16,3 1-1-16,3 3-3 0,6 0-1 15,4 1-1-15,1-3 0 0,0 0-2 16,9-3 1-16,4-2 0 0,4 0 1 15,1-2-2-15,2-1 1 0,4-3 0 16,-1-2-7-16,3-2-3 0,-1-3-10 0,0 0-6 16,-2-4-15-16,-1 0-13 0,0 0-14 15,-1 0-22-15,-1-5-127 0</inkml:trace>
  <inkml:trace contextRef="#ctx0" brushRef="#br0" timeOffset="214143.91">12291 14129 0 0,'2'-1'9'15,"-1"-2"175"-15,-1 0-122 0,0 0-3 16,0-1 4-16,0 0-21 0,-1 0-9 16,-4-1 1-16,-1 2-8 0,0-1-5 15,-1 2-4-15,0 0 0 0,-4-2-3 16,-2 2 3-16,3-1-4 0,-4 3 1 0,0 0 2 15,0 0-2-15,-2 0 0 0,-1 0-1 16,2 6-1-16,-1-1-2 0,2 2 1 16,3 2-3-16,0 2 0 15,2 2-4-15,1 2-4 0,4 3 4 0,1 1-2 16,1 1-1-16,2-1-1 0,0-1 1 15,3-1-1-15,5-1 0 0,3-3 0 16,1-2 0-16,2-2 1 0,5-3-1 16,1-4 0-16,2-2 2 0,-1 0 1 15,3-3-4-15,-3-6 1 0,-1-2 2 16,-3-3 1-16,-1 2-2 0,0-3-1 0,-3-2 1 15,0 0 1-15,-2-3 0 0,-5 1-2 16,3-3 2-16,-4 3-2 0,0 1 1 16,-2 4-1-16,0 4 2 15,-2 6 1-15,-1 3-2 0,0 1-2 0,0 0 1 16,0 0-2-16,0 1-1 0,0 6 0 15,0 3 3-15,0 4 2 0,0 2-2 16,0 1 1-16,0-1-2 0,0 0 1 16,0-2 0-16,0 0 1 0,0-2-2 15,5 0 1-15,0-2 0 0,1 0-2 0,-2-2-6 16,6-3-2-16,-1 1-9 0,2 0-4 15,3-3-11-15,0-1-19 0,4-1-15 16,1-1-23-16,-2 0-108 0</inkml:trace>
  <inkml:trace contextRef="#ctx0" brushRef="#br0" timeOffset="214459.92">12778 14193 45 0,'0'-5'153'0,"0"-1"-10"0,-5-1-98 16,-2 1 11-16,0 0-14 0,-5 0-7 16,1 0 3-16,-3 3-8 0,0 0-2 15,2 3-3-15,-4 0-3 0,2 0-3 16,3 7-2-16,-1 2-1 0,1 1-3 15,3 4-6-15,1 1-2 0,2 1-1 16,3 2-2-16,2 0-2 0,0 0 0 0,2 0 1 16,7-2 0-16,1 0-1 0,0-4-1 15,6 0 1-15,-2-4-1 0,3-1-10 16,2-4-4-16,1-3-6 0,0 0-9 15,-1 0-14-15,1-5-7 0,-2-5-15 16,-1 0-17-16,-3-2-67 0,-3-2-64 0</inkml:trace>
  <inkml:trace contextRef="#ctx0" brushRef="#br0" timeOffset="-214393.76">12998 13929 20 0,'0'0'-3'16,"0"0"71"-16,2-1 45 0,-2 1-85 15,1 0 2-15,-1 0-3 0,2 0-7 16,-1 0 5-16,-1 0 5 0,0 0-4 0,0 0 2 16,0 1 1-16,-3 2-2 15,0 0-9-15,3 2-5 0,-3-1-2 16,1-1-3-16,1 0-4 0,1 0 0 15,-2 1 0-15,2-1-2 0,0 0-1 0,0-1 1 16,0-1 2-16,0-1 0 0,0 1-2 16,0-1 4-16,0 0 1 0,0 0-1 15,0 0 2-15,0 0 1 0,0 0 4 16,0 1-6-16,0-1-1 0,0 0-3 15,0 1 2-15,0-1-3 0,0 1-1 0,0-1-1 16,0 0 2-16,0 1-2 0,0 1-1 16,0 1 1-16,0 2 1 15,0 0 0-15,0 3-2 0,-1 2 2 16,-1 2 0-16,1 4 9 0,-2 2 5 0,-2 3-11 15,0 0 6-15,-3 2-1 0,2 1-4 16,0 1 1-16,0-2-1 0,0 1 2 16,-1-1-6-16,1-2 2 0,3 1-1 15,-1-4 1-15,0-4-1 0,1-2 0 16,3-4 0-16,0 0 1 0,0-4-3 0,0-1 2 15,0-2 0-15,0-1 0 0,0 0-2 16,5 0 0-16,6-1 4 0,1-6-2 16,4-3-1-16,-1-2-2 15,1 1-1-15,1-2 1 0,0 2-2 0,3 1-1 16,-1 2 1-16,-2 1 1 0,0 4-2 15,-5 1 2-15,-1 2 0 0,-3 0 1 16,-4 0-1-16,-2 7 4 0,-1 3-4 16,-1 0 5-16,0 2 1 0,-1 2 1 15,-4-2-1-15,4 0 0 0,-2-1-1 0,0-1 1 16,1-1-4-16,0-1 2 0,1 0-4 15,1-2 1-15,0 0 1 0,0-2-1 16,0-2-5-16,5 0-10 0,1-1-10 16,3-1-24-16,2 0-15 0,1 0-26 15,-2-6-108-15</inkml:trace>
  <inkml:trace contextRef="#ctx0" brushRef="#br0" timeOffset="-213913.73">13327 14304 28 0,'0'0'2'0,"0"0"159"0,0 0-39 16,0 0-80-16,0 0 7 0,0 0-4 15,1 0-10-15,-1 0-5 0,0 0 0 16,2 0-11-16,-2 0-8 0,3 0 1 16,-2 0 0-16,6 0 0 0,-1 0 1 0,5 0-6 15,1 0 3-15,2 0-1 0,5-3 0 16,4-2-6-16,5-2 2 0,1-2 3 15,2 0-7-15,-1-3 3 0,-1 0-3 16,-2-2 3-16,-1-2-3 0,0-1 2 16,-4 1-2-16,-2-4 0 0,-11-1 2 15,-2 0 0-15,-7 0-2 0,0 1 3 16,-8 3-1-16,-3 3-1 0,-4 4 0 15,-4 5 0-15,-1 2-1 0,-3 3-2 16,1 0 1-16,-1 7 0 0,-1 7 4 0,1 2 2 16,0 7 3-16,0 2 5 0,2 2-2 15,6 3-6-15,7 1-3 0,7-2 0 16,1-1-2-16,4-1-2 0,12-1 1 15,5-2 2-15,10-3-2 0,11-3 0 16,9-3 0-16,8-5-2 0,7-5-8 0,0-4-3 16,4-1-7-16,1 0-5 15,-1-1-17-15,-3-4-35 0,-8-2-35 16,-7-1-277-16</inkml:trace>
  <inkml:trace contextRef="#ctx0" brushRef="#br0" timeOffset="-183503.99">13429 10319 9 0</inkml:trace>
  <inkml:trace contextRef="#ctx0" brushRef="#br0" timeOffset="143067.51">16618 16306 102 0,'0'0'69'0,"2"0"-34"0,-1 0-1 16,-1 0 11-16,2 0-12 0,-2 0-6 0,0 0-2 15,1-2-5-15,-1 2-2 0,2-2 0 16,-2 2-1-16,1-1-2 0,-1 1-3 15,0-1 3-15,0 0 3 16,0 1-1-16,0 0-4 0,0 0 1 0,0 0 0 16,0 0-3-16,0 0 1 0,0 0-2 15,0 0-8-15,0 0 0 0,0 0-2 16,0 5 1-16,-1 3 0 0,-1 2-1 15,-4 5 1-15,1 0 1 0,1 5 0 16,-2 0-2-16,-1 3 1 0,0 0 1 0,-1-2-1 16,0 2-1-16,2 0-1 0,0-2 2 15,-2-1-1-15,2-2 0 0,1-1 0 16,0-3 1-16,1-3 0 0,2-3-1 15,-1 1 0-15,2-6 3 0,-1-1-2 16,2 1 0-16,0-3 1 0,-1 0 1 16,1 0 4-16,-2 0 1 0,0-1 2 15,2-6-4-15,-3-3 0 0,3-3-4 16,0 0 1-16,0-6 1 0,0-1-2 15,7-3-1-15,0-5 1 0,3-5 0 0,2-6-3 16,0-7 0-16,2-2 1 0,3 0 2 16,-1-1-2-16,1 7-1 0,-2 6 0 15,4 5 3-15,0 4 1 0,-1 4-2 16,2 5 0-16,1 4-1 0,0 3 1 15,3 1-1-15,-4 5 0 0,0 2 0 16,-2 1 1-16,-5 2-1 0,-1 0-1 16,1 8 2-16,-6 4-1 0,0 4 1 15,-3 7 1-15,-2 5 1 0,-2 4 3 16,-2 2-5-16,-5 2 3 0,-3-1-4 0,-4-1 2 15,2 0 1-15,-4-1-2 0,-1 0 2 16,0-2-1-16,-3-5-1 0,1-5-1 16,6-3 2-16,0-5-1 0,5-2-2 15,2-5 2-15,3-2-2 0,3-3-2 16,0-1-7-16,0 0 4 0,0 0-1 15,0-7-6-15,6-5-12 0,4-3 9 16,0 1 6-16,0-1-2 0,2 0 4 16,1 2 2-16,-1 2 7 0,-3 4-4 15,1 2-1-15,-3 5 2 0,-2 0-1 16,1 0 1-16,0 8 1 0,-1 2 0 0,0 2 3 15,-2 1-2-15,0 2 1 0,-3-3-1 16,0 2 2-16,0-1-1 0,0-1-2 16,1 0-2-16,3-4-3 0,-1 2-22 15,3-3-28-15,3-2-41 0,2-3-73 16</inkml:trace>
  <inkml:trace contextRef="#ctx0" brushRef="#br0" timeOffset="143476.54">17142 16348 13 0,'0'-7'247'16,"0"-2"-181"-16,-6 4-11 0,0 0-6 15,-2 1-8-15,0 2-15 0,-1 2 3 0,0 0-11 16,-1 0-3-16,1 6-5 0,-2 2 1 15,2 3 1-15,0 3-6 16,-1 4-1-16,4 1 0 0,0 4-1 16,3-3-2-16,3 2-3 0,0-3 2 0,0-1 0 15,4 0-3-15,7-4-1 0,3-2-2 16,3-2-4-16,3-3 2 0,-1-3 1 15,1-2 5-15,2-2 1 0,-2 0 0 16,-1-6-1-16,-2-3 3 0,-5-2 0 16,-1-2 1-16,-2-1 3 0,-1-2 3 0,-2-2 3 15,-1-1-2-15,-2-1-1 0,-3-4 3 16,0-2-4-16,0 1-4 0,0-1-1 15,-6 2-3-15,0 4 3 16,-2 4-2-16,3 7 0 0,0 4 0 0,-1 3 1 16,0 2-4-16,0 0-3 0,0 7 3 15,-2 4-3-15,3 1-9 0,1 4-13 16,4-4-10-16,0 2-22 0,1-4-46 15,5-3-138-15</inkml:trace>
  <inkml:trace contextRef="#ctx0" brushRef="#br0" timeOffset="144032.57">17449 16199 75 0,'3'-1'220'0,"0"-2"-142"16,-1 3-46-16,-2-1 3 0,0 1 5 15,0 0-13-15,0 1-11 0,0 8 7 16,0 3 1-16,0 3-4 0,0 3-4 0,0 1 0 16,-6 1 1-16,1 1 4 0,0-1-9 15,2-2-1-15,2-4-3 0,1-1-4 16,0-4-3-16,0-4 2 0,0-2-3 15,0-2 1-15,1-1 2 0,7 0 1 16,1-3 2-16,5-7 0 0,3-4-5 16,0-2 2-16,2-1-3 0,0 1 0 15,1-2 0-15,-3 0 1 0,-2 1 1 16,-2 3-2-16,-7 4 0 0,0 3 1 15,-4 2 1-15,-2 5-2 0,1 0 0 0,-1 0 1 16,0 0-2-16,0 4-4 0,-3 7 4 16,-5 5 2-16,-1 0-2 0,3 2 1 15,0-3-1-15,3 1 1 0,3-3 2 16,0-2-4-16,7-6-3 0,6-1-1 15,1-4 3-15,4 0 0 0,4-1 0 16,1-7 1-16,-1-3-1 0,-2-1 3 16,-3 2-1-16,-1 2 1 0,-2 0 1 15,-7 2-2-15,0 2 1 0,-3 2 0 16,-2 2 2-16,-2 0-2 0,0 0-1 0,0 0 1 15,0 0 0-15,-2 12 1 0,-2 4 0 16,-4 4 4-16,-2 2 1 0,3 5-6 16,-3-1 0-16,6-3 1 0,-1-1 0 15,5-2-3-15,0-4 1 0,2-1-11 16,5-4-7-16,3-2-18 0,2-6-10 15,2-1-18-15,0-2-60 0,-2-4-201 16</inkml:trace>
  <inkml:trace contextRef="#ctx0" brushRef="#br0" timeOffset="145968.69">16579 15661 10 0,'-3'2'24'0,"0"-2"43"0,-2 0 2 0,4 0-39 16,-2 0 12-16,0 0 3 0,1 0-5 15,1 0-4-15,1 0-6 0,0 0 2 16,0-2-8-16,0 2-11 0,0 0-8 15,3 0 0-15,9 0 1 0,5 0 7 16,6 2 3-16,7-2 0 0,4 2-2 0,6 1-3 16,7 0 2-16,7 2-5 0,7 1-2 15,4 1 0-15,6 1 0 0,3 3-3 16,-2 0-1-16,-1 3 0 0,-3 1-2 15,-7 2 1-15,-4 1-4 0,-6 0-10 16,-4-2 1-16,-2-1 2 0,-3-3-1 16,-2-1 6-16,-1 0-4 0,-2-2 3 15,-2-4-3-15,-3 0 2 0,-1-2 3 16,-4-1 4-16,0-2 0 0,-2 0 1 15,-1 0-1-15,-3 0-1 0,-3 0 2 0,-4 0-1 16,-3 0-1-16,-2 0 3 0,-3-1-2 16,1-2 2-16,-4 0 4 0,0 0-2 15,-3-1 6-15,1 2 0 0,-1-1 0 16,0 1 1-16,0 1-2 0,2 1 0 15,-2 0 0-15,0 0-2 0,0 0-7 16,0 0-5-16,0 0 1 0,0 2 1 16,0 4 3-16,0 3-1 0,0 0 1 15,0 0 1-15,0 0-2 0,0 2 1 16,0 1 2-16,0 1-3 0,-3 3 2 15,-3 3-1-15,-1 2 3 0,0 3-2 0,1 4-1 16,-1 3 0-16,1 2 2 0,3 4-2 16,0 0-1-16,1 1 1 0,-1 4 1 15,0 1-1-15,-2 3 0 0,-2 0 0 16,1-3 4-16,-1 1-2 0,-2-2-2 15,1 2 4-15,-1 1 2 0,3 1-1 16,-4 1 2-16,3 1-2 0,-1 0 4 16,2 1-3-16,0 0 1 0,-1-1-4 15,3-1 3-15,-1-3-2 0,0-3-1 16,2-3-2-16,-3-3 5 0,0-2 2 0,0-2 2 15,-2-1 0-15,0-4 0 0,0-2-3 16,2 0-2-16,0-5 1 0,0 0-2 16,1-2 0-16,1-2-1 15,0-2 1-15,4-1-1 0,-1-3-2 0,1-1-1 16,-3-1 1-16,0-1 1 0,1 0 0 0,1-2-2 15,-1 0 1-15,0-2-1 16,2 0 1-16,0-2 0 0,0 1 0 16,0-1 3-16,-1 0-1 0,-1 0-1 15,1 0-2-15,1 0 1 0,-3 0 0 0,3 0-2 16,-2 0 0-16,-1 0 2 0,2 0-1 15,-1 0-1-15,-1-1 1 0,1 0 0 16,-1-1-1-16,0 0 0 0,-2 0-1 16,1 1 4-16,-2 0-2 0,1-1-3 15,-1 0 2-15,-2 1 1 0,0-2 0 0,-1 2 0 16,0-3 0-16,-1 0 0 0,0 2 1 15,0-1-2-15,-2-1 1 16,-2 1 1-16,1 1-1 0,-4-2-1 16,0 2 1-16,-3-3 1 0,-2 0 0 0,-4 2-2 15,-3-1 1-15,-5 1 1 0,-2 0-1 16,-4 1-1-16,-4 1 1 0,-4 1 1 15,-5 0-1-15,1 0 0 0,-7 0 0 16,-2 1 2-16,1 4-2 0,1 1 1 16,0 0-1-16,2 2 2 0,7-2-2 0,5 2 0 15,5-2 0-15,7 2-1 0,5-1 2 16,5-2-1-16,8 0-1 0,2-1 2 15,4 0-2-15,1-1-1 16,-1 2 2-16,3-2 0 0,1 1 0 16,-1-2 0-16,-2 0 0 0,2 0 0 0,0 1 0 15,-2 0 0-15,2-1 0 0,-1-1 1 16,1 0-1-16,5-1-1 0,-1 0 1 15,2 0 0-15,0 0 0 0,0 1-3 16,0-1 2-16,0 0 2 0,0 0-1 16,0 0-1-16,0 0 1 0,0 0 1 15,0 0 0-15,0 0-1 0,0 0 0 0,0 0 2 16,0 0-1-16,0 0-2 0,0 0 1 15,0 0 2-15,0 0-1 16,-3 0-2-16,3-3 0 0,0 0 1 0,-1-3-1 16,-1-3 1-16,2-1-2 0,-2-2 2 15,2-4-1-15,0-1 0 0,0-2 0 16,0-3 0-16,0-1 0 0,0-4-1 15,0-2 2-15,4-3-2 0,-3-5-2 16,4-4-5-16,-2-2 3 0,0-5 0 0,0-4-2 16,3-2-1-16,-3-2 0 15,0 3-3-15,-1 2 6 0,0 7 1 0,-1 2 3 16,-1 2 3-16,0 1-3 15,0 3 0-15,0 0 0 0,0 0 2 0,2 0-2 16,1 1-1-16,1-4 1 0,3-1 2 16,-1-6-4-16,3-2 1 0,-1-2-1 15,1-1 2-15,5-2 2 0,0 0-4 16,3 0 0-16,-1 2 1 0,-2 2 2 15,-2 7-5-15,-3 5 4 0,1 7 0 0,-1 6 2 16,-3 4-2-16,0 4 1 0,-1 2 2 16,0 1-1-16,-1 1 0 15,-1 4 1-15,0 2 2 0,-3 4-3 16,0 0 0-16,0 2 0 0,0-1 0 0,0 0 1 15,0 1 0-15,0 0 0 0,0 0-2 16,0 2 0-16,-3 4-2 0,-1 2 2 16,-1 4 1-16,-1-2-1 0,3 1-1 15,-2 1-9-15,-1 2-5 0,3 1-20 16,-2-1-19-16,-1-2-49 0,-3-5-128 0</inkml:trace>
  <inkml:trace contextRef="#ctx0" brushRef="#br0" timeOffset="147201.76">15689 13787 45 0,'0'0'0'0,"0"0"4"0,0-1 167 16,0-2-143-16,0 2 5 0,0-1 7 15,0 0-14-15,0-2-4 0,0 2 3 16,0 1 1-16,0-2-6 0,-1 1 6 0,1 0-7 16,0 2 0-16,0-1-4 15,0 1-5-15,0 0-3 0,0 0 2 16,1 0-7-16,4 0 2 0,1 0 3 15,2 5 5-15,1 7-5 0,5 5 6 0,0 7 5 16,3 7-6-16,2 6-5 0,4 6-1 16,2 5-1-16,3 4 2 0,-2 5-5 15,2 2 0-15,2 3 0 0,-4 0 1 16,-1-1-3-16,3-2 1 0,-2-4 0 15,0-1 3-15,1-4-4 0,-2-3 0 0,-2-3 1 16,2-6-1-16,-2-2 0 0,-1-5 0 16,-1-2 0-16,-1-4 1 15,-1-4-2-15,-2-2 1 0,-3-3 0 16,0-3 1-16,-3-2-1 0,-3-4-1 0,-1-2 2 15,-2-1 0-15,0-1-2 0,-2-1 0 16,0 1 3-16,0 0-2 0,2 1-1 16,1 1 1-16,0 0 0 0,0 0 1 15,0 1-3-15,-1-2 2 0,0-2-1 16,-2 1 1-16,0-1 0 0,-3-1 1 0,0 0-2 15,0-1 3-15,0 0-1 0,0 0 0 16,0 0 2-16,0 0 0 0,0 0-1 16,0 0-1-16,0 0-2 15,0 0 3-15,0 0-3 0,0 0 2 0,0 0 0 16,-2 0 1-16,1 0-2 0,-2 0 0 15,1 0 2-15,-1 0-2 0,2 0-1 16,-1-1 1-16,-1 0 1 0,1-1-5 16,2 1-6-16,-1-1-14 0,1 1-19 15,0-2-24-15,0-3-75 0,0-2-217 0</inkml:trace>
  <inkml:trace contextRef="#ctx0" brushRef="#br0" timeOffset="148036.81">16306 14695 17 0,'-1'-2'16'0,"-1"-2"-13"0,2 2 2 15,0 0 4-15,0 1-6 0,0-2-1 16,0 2-2-16,0-1-1 0,2 2 1 16,-1-2 2-16,-1 0 1 0,0 1-1 15,0 0-1-15,2 1 15 0,-2 0 13 16,0-1 2-16,0 1 0 0,0-1 2 15,0 1 3-15,0-1 0 0,0 1 0 16,0 0 0-16,0-1-5 0,0 0-2 0,0 0-3 16,0 1-1-16,0-1-2 0,0 1-3 15,0-1 0-15,0 1 3 0,0 0-5 16,0 0 1-16,0 0-1 0,0 0 1 15,0 0-2-15,0 0-2 0,0 0-9 16,0 0-1-16,0 0-4 0,0 0-2 0,3 6 1 16,0 2 1-16,5 2 0 15,1 0-1-15,1 3 1 0,2 0 2 16,2 2-2-16,1-2-2 0,3 1 2 15,-1 0-1-15,-2 1 1 0,1-1-1 0,-2 0 0 16,-4-1 1-16,1-1 0 0,-5-1-2 16,1-1 2-16,-1-2 0 0,-2 1-1 15,0-3-1-15,-1 1 2 0,-2-2 0 16,-1 0 0-16,2 1-2 0,-2-3 1 15,0 1 0-15,0-1 1 0,0 0-3 0,0-2 1 16,0 0 1-16,0 1 1 0,0 1-2 16,-5 1 1-16,0 1 1 15,1 1-2-15,-2-1 0 0,-2 1 1 16,-3-1 2-16,-3-1-1 0,2 0-1 0,-8 1 1 15,1-1-1-15,-4 0 1 0,-2-1 0 16,0 0 3-16,-4 2 3 0,2 1 7 16,-2 0-13-16,-1 0 2 0,6 1 1 15,-1 0-2-15,3 0-3 0,3 1 0 16,4-1 2-16,4-2-1 0,5-1-2 15,1 0-1-15,2-1-4 0,2-1-11 0,1 0-11 16,0-1-19-16,0-1-26 0,3 0-66 16,0 0-241-16</inkml:trace>
  <inkml:trace contextRef="#ctx0" brushRef="#br0" timeOffset="149036.85">15528 13904 30 0,'0'3'7'16,"-1"-1"11"-16,1 0 65 0,0-2-38 15,-2 0-20-15,2 1 9 0,0-1 5 16,0 0 6-16,0 0 1 0,0 0-3 0,0 0-12 16,0 0-6-16,0 0-3 15,0 0 0-15,0 0-5 0,3-6-10 16,3-3-4-16,2-2-1 0,3-3 1 15,3-3 0-15,5-2 0 0,1-2 2 0,0-2 1 16,5 0-3-16,-2-2 1 0,2 0-2 16,0 0 0-16,1-2-1 0,-1 2 0 15,-2 2 2-15,-3-1 1 0,-1 6-1 16,-1 2 5-16,-4 4-4 0,-1 4 2 15,-4 3-3-15,-3 3 0 0,-1 2 0 0,-1 0-2 16,-2 6 1-16,1 4 3 0,0 5 0 16,0 4-1-16,2 2-1 15,-2 3-2-15,3-3 2 0,-1 2-3 16,3-2-1-16,-1 3-2 0,3-2-7 0,1 2-12 15,1 0-8-15,2 3-16 0,3-3-37 16,0 1-67-16,-1-4-128 0</inkml:trace>
  <inkml:trace contextRef="#ctx0" brushRef="#br0" timeOffset="152770.07">15705 13854 7 0,'0'0'-7'0,"0"0"9"0,0 0 62 16,0 0-8-16,-3 0-41 0,1 0 5 15,-2 0-1-15,4 0-5 0,-3 3-4 16,1-1-2-16,0 1-1 0,1 0 5 16,1-1 7-16,-3 1 2 0,1-2 19 15,1-1-7-15,-4 1-3 0,3-1-3 16,-4 0-2-16,3 1-6 0,-3 1-8 15,3-1-4-15,-3 1-2 0,1 0-2 0,0 0-3 16,1 1 0-16,-1 0 1 0,2 0-3 16,-2 1 4-16,4-1-2 0,-4 0-1 15,4 0 2-15,-3 0-1 0,3-2 0 16,1 0-2-16,-2 1 4 0,2-2-1 15,0 0 1-15,0 0 3 0,0 0-1 0,0 0-3 16,2 0-1-16,4-4 0 16,5-3 2-16,3-4-3 0,5 1 1 15,2-4 0-15,4-2 1 0,3 0-1 16,3-4 0-16,-2-1 0 0,4 1 1 0,1-1 0 15,-1-1 1-15,-1 1 17 0,-7 1-14 16,-5 3-3-16,-6 2 0 0,-3 3 1 16,-5 1-1-16,-3 5 4 0,-1 1-4 15,-2 4 3-15,0 1 1 0,0 0-2 16,0 0-1-16,-3 0-5 0,-5 3 2 0,-3 5 2 15,-3 2-3-15,2 2 2 0,-5 0-3 16,-3 3 2-16,-5 2 0 16,-6 3 1-16,-3 4 1 0,-4 2-1 15,3 1 1-15,-1-1 1 0,0 0 2 0,5-2-2 16,4 1 0-16,2-5 1 0,6-2 0 15,5-4-6-15,8-4 4 0,4-4-2 16,1-2-1-16,1-2-1 0,0-2 1 16,8 0 2-16,4-3 1 0,5-6-1 15,5-5 0-15,1-1 0 0,0-1 0 0,4-2-2 16,1 0 0-16,-1-1 2 0,0 0-1 15,-1 0-1-15,-3-1-1 0,1 2 3 16,-6 0-1-16,-2 4 0 16,-4 1-1-16,-4 5 2 0,-5 3 1 0,-3 1-1 15,0 2 1-15,0 2 0 0,-2 0-2 16,-8 0-1-16,-1 0 0 0,-5 4 1 15,-1 4-1-15,-3 4 0 0,-3 2-1 16,-4 4 3-16,-2 1 0 0,0 4-3 16,-4 3 2-16,0 2 0 0,4 0 1 15,1 0-1-15,3-5-1 0,7-1 2 0,2-3 0 16,7-5-2-16,4-4 1 0,4-4 0 15,1-3-1-15,0-3-2 16,7 0 3-16,6-2 3 0,5-8-1 16,4-6-2-16,1-1 0 0,4-1 0 0,-1-2 2 15,2-3-3-15,3 2 0 0,0-2 2 16,-3 2 0-16,0-2-1 0,-3 2-1 15,-7 0 2-15,-2 3-1 0,-5 3 0 16,-7 5 1-16,-1 3 1 0,-3 3 0 16,0 1 0-16,0 3-2 0,-9 0 2 0,-2 0-2 15,-3 6-2-15,-1 3 2 0,-2 2 1 16,0 4-1-16,0-2 0 0,-2 1-1 15,-1 3 2-15,0-1 0 0,-2 0 0 16,0 2 1-16,4-4 3 0,4-2-4 16,3-3 0-16,5-1-1 0,3-2 0 15,3-3-2-15,0 1-2 0,0-1-1 16,0-3-8-16,4 0-12 0,4 0-14 15,0 0-21-15,-2 0-41 0,0 0-83 16</inkml:trace>
  <inkml:trace contextRef="#ctx0" brushRef="#br0" timeOffset="154818.19">15536 14041 39 0,'0'0'79'0,"0"0"-41"16,0 0-6-16,-2 0-2 0,2 1 0 15,-1-1 3-15,-4 2-13 0,4-1-5 16,-4 0 4-16,2 2-7 0,1-2-2 15,-1 2 2-15,0-3 6 0,0 0 0 0,3 0 0 16,-1 0-3-16,-1 0-5 16,-1 0 1-16,3 0-2 0,-3 0-5 15,1-4 3-15,2 0-2 0,-1-2-2 16,1-1-1-16,0-2 0 0,0 0 0 0,0-3-3 15,3 0 1-15,1-3 3 0,3-2-3 16,2-4 1-16,0 0-2 0,2-4 1 16,0 1 1-16,1-2-1 0,-1 1-1 15,2 1 1-15,-4 3 0 0,-1 3 1 16,-4 2-2-16,-1 3 3 0,0 1 3 15,-3 2 1-15,0 2 3 0,0 3-3 0,0 2 4 16,0 1 0-16,0 1-9 16,0 1 2-16,0 0-1 0,0 0-2 15,0 0-3-15,0 1 1 0,-1 6 2 16,-1 1 0-16,-1 5 2 0,0 1-3 0,-1 3 0 15,-3 2 1-15,1 1 0 0,0 0 0 16,-2 0 1-16,2 0 0 0,0 3-1 16,-2-3-1-16,2 2 2 0,0 0-1 15,3-3 0-15,-1-1 0 0,4-2 1 16,-3-2-1-16,3-2-1 0,0-2 1 0,-1-4 1 15,1-2-1-15,0-2-1 0,0-2 2 16,0 0 0-16,0 0 3 16,0-3 0-16,4-6-1 0,3-3-3 15,-1-2 2-15,0-2-2 0,-1-3 0 0,-1-3 2 16,1 2-1-16,1-2-1 0,-1-4 0 15,1 1 1-15,-1-1-1 0,-1-3-1 16,3-2 0-16,-1 3 2 0,0 1-1 16,0 3-2-16,0 8 1 0,-1 4 1 15,-3 3 0-15,-1 5 0 0,-1 1-2 0,0 2 1 16,0 1 1-16,0 0-3 0,0 1-1 15,2 8 4-15,-2 0 0 0,0 4 0 16,0 2 0-16,-3 1 2 16,-1 2-2-16,0 0 0 0,-1 3-1 0,2-1 2 15,0 1 1-15,0 1-4 0,0-2 2 16,-3 1 2-16,2 0-1 0,-2-2-1 15,2-1-1-15,-1-1 3 0,2-2-2 16,-2-1 0-16,5-3 0 0,-3-4 1 16,3-1 0-16,0-6-1 0,0 0-1 0,0 0 6 15,0 0 2-15,0-2-3 0,0-7-1 16,0-4 1-16,0-1-2 0,0-5-1 15,2-2-1-15,-1 0 2 0,4-3 0 16,-1-1-2-16,0-1 2 0,2 0 0 16,-3-2 0-16,2-2-4 0,-4-1 4 15,2 0-2-15,-1 2-2 0,-2 2 4 16,0 5-4-16,0 5 4 0,0 8-2 15,0 5-2-15,0 1 2 0,0 3-2 16,0 0 0-16,0 0-1 0,0 0 1 0,0 0 1 16,0 0 1-16,1 3-1 0,1 0 1 15,-2 0 1-15,0 0-1 0,0-2 0 16,0 2 0-16,0-1 1 0,0 0-1 15,0 0 1-15,0 1-1 0,0-1-1 16,0 1 1-16,0-2 1 0,0 1-1 16,1 0 0-16,1 3-1 0,1-4 0 15,0 1 0-15,2-1 2 0,-1 3-1 16,1-3 0-16,1 4 0 0,0 1 0 15,2 2 0-15,0 1 0 0,3 3 0 16,1 1 0-16,1-1 1 0,-1 2-1 0,7 0-1 16,-1 3 1-16,1-1 1 0,1-1-1 15,-1-1 0-15,-2 0 1 0,0-1-1 16,-3 0-1-16,-2-4 2 0,-3 0-2 15,1-3 1-15,-6-3 0 0,1 0 0 16,-3-1 1-16,-2-2 0 0,0 0-2 16,0 0 2-16,1 0 2 0,-1 0-1 15,0-3-3-15,0-3 2 0,0-3-1 16,-3 2 0-16,-5-4-1 0,0 2-1 15,1-3 2-15,-6 1-2 0,2-1 1 0,-2-1-3 16,-3-1-1-16,2 0-1 0,2 1-2 16,1 2-1-16,0 1 7 0,5 3 0 15,0 2-1-15,2 1 3 0,3 4 1 16,-1-1-3-16,2 1 2 0,0 0-7 15,0 0 2-15,5 0 1 0,3 6 2 0,-2-1 1 16,6 1 2-16,2 2-1 16,2 1-3-16,-1-1 5 0,1 0-1 15,1 0-1-15,0-1-1 0,0 1 2 16,-2 0-1-16,1 0 2 0,-4-1 0 0,-2-2 0 15,-3 0 0-15,-2-2-1 0,-2 0-2 16,-1-2 2-16,-2 0 2 0,0-1-1 16,0 0 1-16,0 0 0 0,0 0-3 15,0 0 0-15,-3 0-1 0,-4-1 2 16,0-5-3-16,-3 0-1 0,-2 1-5 0,-4-4 3 15,-2 2-3-15,-4-2-3 0,0-1-1 16,-4-1-5-16,6-1-1 16,-2 3 8-16,4-2 4 0,4 2 4 15,1 1 2-15,2 1-1 0,1 3 1 0,2 1 1 16,2 1 3-16,-1 0 0 0,7 1-3 15,0 1 4-15,0 0-5 0,0 0-5 16,7 0 7-16,5 0-2 0,2 1 0 16,2 2 0-16,1 0 0 0,1 0 0 15,1 1 2-15,-4 0 0 0,5-1 1 16,-1 2 1-16,0 1 0 0,-1-2-1 15,-5 2 0-15,2-1-1 0,-2 0 0 0,-3-1-1 16,-2 0-1-16,-3-1-1 16,-1-1 2-16,-2-2 0 0,-2 0-1 15,0 0 6-15,0 0 1 0,0 0-3 0,-3 0-4 16,-3-5 1-16,-2 0 1 0,-3-1-3 15,-4 0 1-15,-1 0 0 0,-3-1-1 16,-1 1 1-16,-1-3-3 0,-3-2-1 16,1-1 6-16,1 0-4 0,-1-1 0 15,3 1 2-15,3 2 1 0,0 4-2 0,3 1 2 16,3 3 0-16,5 2 1 0,6 0-2 15,0 2-3-15,0 5 3 0,3 4 1 16,8 2 1-16,1-1-4 16,5 1 4-16,2-2-1 0,3-2 0 0,2-2-1 15,3-2 2-15,-1-2-1 0,4-1-1 16,-3-1 0-16,0-1 2 0,-4 0-1 15,-3 0 0-15,-4 0-1 0,-4 0 2 16,-4 0-1-16,-3-1-1 0,-4-2-1 16,-1 2 4-16,0-1 2 0,0-1-2 0,-3-1-3 15,-8 0 1-15,0 0-4 0,-4-1 0 16,-1 2-2-16,-1-1 4 15,-4 2-1-15,-1 0-2 0,0 0-3 0,-1 1 3 16,3 1 5-16,6 0-2 0,1 0 0 16,3 1 2-16,3 4-1 0,6 2 0 15,-1-1-1-15,2-2 0 0,0 4 1 16,0-2-1-16,6 0 0 0,1 1 2 15,0-2 0-15,1 2-1 0,3-1-1 16,1 0-2-16,2 0-27 0,-1-2-42 0,1 1-115 16</inkml:trace>
  <inkml:trace contextRef="#ctx0" brushRef="#br0" timeOffset="156390.28">16031 14933 28 0,'0'2'1'15,"-2"0"47"-15,0-1 31 0,2 0-56 16,0-1-7-16,0 0 16 0,0 0 2 15,0 0-2-15,0 0 9 0,-1 0-7 16,-1 0-6-16,2 0-3 0,-1 0-5 16,-1 0 1-16,-1 0 2 0,2 0-7 0,-1 0-3 15,2 0-4-15,0-1 1 0,0-1-2 16,0-1-4-16,2-3-4 0,5-1 1 15,4-1-1-15,3-2 0 0,2-2-1 16,4-1 2-16,3-1-3 0,0-2 2 16,4-1 0-16,1-1 1 0,-1-2-1 0,3 1 0 15,-2 1 0-15,0 0 1 16,-3 2 0-16,-2 3 2 0,-3 1-2 15,-5 0 3-15,-1 3-2 0,-4 2-2 16,-4 1 1-16,2 3 0 0,-4-1-2 0,-2 2 2 16,1 1-1-16,-3 1 0 0,0-1 2 15,0 1 1-15,0 0-2 0,-6 0-1 16,-5 0-1-16,-1 4 0 0,-1 3 0 15,-1 0 2-15,-1 2-1 0,-2 0-1 16,0 2 1-16,-4-1 1 0,1 2 0 16,-3 0-2-16,1 0 1 0,-3 1 2 0,2 0-2 15,0-1-1-15,3-1 2 16,1-1-1-16,7-1 0 0,2-4 0 15,4 0 0-15,3-3 0 0,2 0 0 16,1-2-1-16,0 0 1 0,0 0 1 0,6-1-2 16,6-7 1-16,2-3-1 0,6-1 1 15,4-1-1-15,0-2-3 0,3 2-1 16,1-1 1-16,-2-1-1 0,2 2 5 15,-3 0-2-15,0 3 2 0,-1 0 0 16,-2 0-1-16,0 2 1 0,-2-1 3 0,-3 2-1 16,-2 0-1-16,-4 3 3 0,-3 1 0 15,-5 1-1-15,0 2-2 16,-3 0-1-16,0 0 5 0,0 0-3 15,-1 0 0-15,-5 0 0 0,-4 0-2 0,-4 6-1 16,-4 2 0-16,-2 0 1 0,-1 3 0 16,0 0 1-16,-3 0-1 0,0 2 0 15,2-1 1-15,-3 0 0 0,2 1-2 16,1-1 1-16,0 0 1 0,4-3 0 15,4 0-2-15,5-5 1 0,2 0 1 0,7-2-2 16,0-2-3-16,0 0 2 0,5 0 1 16,6 0 1-16,6-8-2 0,6-3-1 15,4-2-8-15,0 0-1 16,1-3 1-16,2 1 4 0,-1 0 2 0,-1 0 2 15,-1 1 1-15,-1 1 1 0,-3 1 2 16,-1 1 0-16,-4 1 3 0,-1 1 1 16,-1 2 5-16,-5 2-4 0,-2-1 0 15,-4 3 0-15,-2 1-3 0,-3 2 1 16,0-1 1-16,0 1-1 0,-2 0 1 0,-10 0-5 15,-5 4-2-15,-5 5 2 0,-7 2 0 16,-2 2-1-16,-3 1-4 0,1 0-1 16,0 1 4-16,6-1 0 0,0 0 1 15,9-1 0-15,4-1 1 0,6-2-1 16,6-4 1-16,2-1-5 0,0-2-2 15,0-2 2-15,5-1 2 0,6 0 3 16,3-2 0-16,3-6 0 0,1 0-3 16,3-2-1-16,0 0 3 0,3 0-3 15,-3-1 3-15,1 1 0 0,0 1 1 16,-2 0 0-16,-5 2 1 0,-2 0-1 0,-2 3 0 15,-7 0 0-15,-2 2 1 0,-2-1 0 16,0 3 0-16,-2 0-7 0,-7 0-18 16,-2 4-20-16,0 4-35 0,-3-1-67 15</inkml:trace>
  <inkml:trace contextRef="#ctx0" brushRef="#br0" timeOffset="159623.47">16134 14859 39 0,'0'-2'41'0,"0"1"-6"0,2-2 3 15,-1 2 11-15,-1-1 2 0,2 0-16 16,-2 1-2-16,2 0-7 0,-2 1 1 16,0-1 0-16,0 1-1 0,0 0-6 0,0 0 1 15,0 0-3-15,0 0-4 16,1 0-1-16,1 0-5 0,-1 0 0 15,2 0-5-15,4 0 3 0,2 5-1 16,0 2-4-16,4-1 3 0,1 1-1 0,-1 2 1 16,5 0-1-16,0 0-2 0,-1 1-1 15,0 0 4-15,-1 0-2 0,-1 0-2 16,-1 1 2-16,2 0 3 0,-2 0-5 15,-2-2 1-15,-3 0 1 0,1-2-1 16,-4-2 9-16,-1 0-13 0,-1-2 2 0,-2 0 2 16,-2-3-1-16,0 0 1 0,0 0 0 15,0 0 6-15,0 0-3 16,0 0-3-16,-6-2-1 0,-1-4 0 15,0 0-1-15,-4-3 3 0,0 0-17 0,-3 0 22 16,-2 0-5-16,-1-4-4 0,-1 1 1 16,-1-2 0-16,-1-2-3 0,1 0-3 15,2 0 0-15,3-2 9 0,4 3-5 16,0 1 1-16,2 4 2 0,4 2 0 15,1 5 0-15,1 1 0 0,2 2 1 16,0 0-2-16,0 0-3 0,0 1 0 0,2 7 4 16,5 2 2-16,3 2-2 0,2 0 0 15,1 0 1-15,1 3 1 16,1-2-2-16,1 0 1 0,1 1-1 15,1 0 3-15,1-2 0 0,-1 0-3 0,1 1 4 16,0-1-2-16,1-1-1 0,-3-2 1 16,0 2 10-16,0-3-14 0,-5-1 1 15,-4-1 0-15,-2-4 1 0,-3-1 2 16,-1 1-2-16,-2-2 4 0,0 0 1 15,-2 0 3-15,-4-4-8 0,-3-3-3 0,-2 0 2 16,0-1 0-16,-3 1-2 0,2-1 2 16,-4-2-1-16,1-1-13 0,-2 0 16 15,0-3-3-15,3 1-1 16,1 1 3-16,4 2-1 0,3 2 0 0,1 4 2 15,1 0 0-15,2 3-1 0,2 1-1 16,0 0 1-16,0 0-5 0,0 2 4 16,8 3-1-16,1 3 2 0,3 1 2 15,2 1-2-15,0 2-1 0,3-1 2 16,-1 3 0-16,3-1-2 0,-2-1 0 0,0 0 11 15,0 0-9-15,-3-2-1 0,-2-1 0 16,-6-2 1-16,0-2 0 0,-2-1-1 16,-1-1-1-16,-3-1 2 0,0 0 1 15,0-1-2-15,0 0-1 0,0-1 1 16,0 1 2-16,0-1 0 0,0 0 0 15,-3 1-1-15,-2-1-1 0,0 0 0 16,4 0-2-16,-1 0 3 0,1 0 0 16,-1 0-2-16,2 0-1 0,0 0 2 15,0-3 0-15,0-2-2 0,0-1 0 0,0-2-1 16,6-2 1-16,0-3-1 0,1 1 1 15,-1-5 1-15,2 0-8 0,-1-4 15 16,1-2-5-16,-2-1-1 0,2-4-4 16,0-1-3-16,0-2-1 0,-2 1 1 15,1 1 3-15,0 4-1 0,-3 5 2 16,1 4 4-16,-3 4-2 0,1 4 2 15,0 1-1-15,-3 2-1 0,1 3 1 16,1-1-2-16,-2 3 2 0,1 0 1 16,-1 0-2-16,0 0-1 0,0 1-3 0,0 5 7 15,0 3-2-15,-3 4 0 0,-1 3 0 16,1 4 1-16,-1 2-1 0,1 3 0 15,-1 1 0-15,-1 1 0 0,0 1 0 16,-2-2 0-16,2-2 0 0,-1-3 2 16,1-2-1-16,0-3 1 0,1-2 0 0,-1-1 3 15,2-3-2-15,0-2 6 16,3-1-13-16,-2 0 4 0,2-3-1 15,0-2 0-15,0-1 1 0,0-1 2 16,0 0 3-16,0-3 1 0,0-5-4 16,2-4-2-16,-2-2 2 0,3-1-13 0,-1-3 17 15,-1-1-3-15,-1 0-1 0,3-3-2 16,-3 0 0-16,3-3 0 0,-1-1 0 15,-1-2 0-15,3-3-2 0,-4 3 1 16,1 3-2-16,1 6-2 0,-1 5 3 16,1 6 2-16,-2 4 1 0,0 3-2 0,0 1-2 15,0 0 3-15,0 0-5 16,0 4 4-16,0 9 1 0,0 3 0 15,-3 2 0-15,0 4 0 0,-2 3 0 16,2 3 1-16,-2 0-1 0,-1 1 0 0,1-1 1 16,1-2 1-16,-1-4-1 0,0-1 1 15,2-3-3-15,0-3 6 0,2-4-2 16,-2-1 1-16,1-5 6 0,2 0-11 15,0-2 1-15,0-3-1 0,0 0 2 16,0 0 3-16,0-2 5 0,2-7-7 0,-1-4-1 16,1-3-11-16,-2-3 17 0,3-1-3 15,-2-1-3-15,1-1-1 16,-2-1 1-16,0-1-2 0,0-2 1 15,0-1 1-15,0-1-1 0,3 0-2 0,0 6 3 16,2 4-1-16,-2 6-1 0,0 4 1 16,-3 4-1-16,0 4 0 0,0 0-1 15,0 0-1-15,0 2 0 0,0 8 4 16,-2 5 0-16,-4 4-1 0,-2 3 0 15,1 4 2-15,-1 2-2 0,-1-1-1 0,-1 1 1 16,-1-1 1-16,4-2-1 0,-3-2 0 16,4-3 0-16,0-3 1 0,1-3-1 15,2-3-1-15,3-3 1 16,0-3 10-16,0-3-14 0,0-2 4 0,0 0 1 15,0 0 2-15,0-5 0 0,0-6-14 16,0-3 15-16,2-4 0 0,-1-1-3 16,1-1-2-16,1-2 2 0,-1-1-1 15,-1-2 0-15,4-2-3 0,-1-1 2 16,3 2-3-16,0 3-3 0,0 3-1 0,-3 7 4 15,-1 6 4-15,-1 3-2 0,-1 4 2 16,2 0-3-16,-3 0-1 0,0 8 4 16,0 5 1-16,-6 3 4 0,-3 4 0 15,0 1-3-15,-2 2 1 16,2-1 0-16,-4 0-4 0,1 1 3 0,2-2-2 15,0-3 2-15,3-3-1 0,1-3 0 16,3-3-2-16,0-4 1 0,3-2 1 16,0-2-1-16,0 0-1 0,0-1 0 15,0 0 2-15,6-5 1 0,2-5-2 16,1-2-1-16,1-4-2 0,-3 0 1 0,1 0-4 15,-2-2 0-15,-1-1 6 16,0 0-2-16,-2 1-4 0,0 3 2 0,-2 2 2 16,-1 5 2-16,0 3 0 0,0 4 0 15,-3 1 1-15,-5 0-1 0,-1 5-4 16,-2 3 3-16,-1 3 2 0,-1 0 1 15,-1 1-1-15,4 1 0 0,-3 0-3 16,1 0 3-16,1-1-1 0,-3-3 1 16,3 1 1-16,2-3 0 0,1-3-1 15,3-2-1-15,2-1 0 0,3-1 2 0,-3 0 1 16,3 0 0-16,-3 0-4 0,0-6 4 15,0 1-5-15,-2-1 4 0,2-1-2 16,-3 0 1-16,1 0-1 0,-1-1 0 16,-2 1 1-16,-1-1 0 0,1 1-2 15,1 1 1-15,-1 1 1 0,2 0-1 16,-2 1 0-16,6 2 0 0,1 0 0 15,-1 2 0-15,2 0-1 0,0 0-3 16,0 0 3-16,0 0-1 0,0 0-1 16,3 0 2-16,4 3 1 0,-1 0 0 0,2 4-1 15,2-2 1-15,1 4 0 0,3-1 0 16,3 1 0-16,2-3-1 0,3 3 2 15,-1-3-1-15,-1-1 0 0,1 0 0 16,-4-3 0-16,-7 0 0 0,-2-1 0 16,-6-1 0-16,-1 1 0 0,-1-1 2 0,0 0 2 15,0 0-2-15,-1 0-2 16,-5 0 0-16,-5-3-1 0,1 0 1 15,-2 0 1-15,0-1-1 0,-2 0 0 16,0-1-1-16,-3-1 1 0,3-1 1 0,-3 0-2 16,-4 1 1-16,1 1 1 0,0 1-2 15,0 2 1-15,3 2 0 0,-2 0 0 16,4 0 0-16,1 6 1 0,1-2-1 15,4 0 0-15,6 2 0 0,2-1-3 16,1 2-2-16,1-2 4 0,7 1 0 0,0-3-2 16,4 1 2-16,0-1 1 0,1-3-1 15,1 0 2-15,-2 0-3 16,-1 0 1-16,-2 0 0 0,1 2-1 15,-1 1 2-15,0 0 0 0,1 2 0 16,-1-2-1-16,0 1 0 0,-4 0 2 0,-2 0-6 16,0-1 0-16,-3 0 3 0,0-1 2 15,0 1 0-15,-3 0 0 0,-6 1-1 16,-1 0 2-16,-4 0-1 0,2-1-1 15,0 0 1-15,-2-1 1 0,-2-1-1 16,2 0-1-16,-1-1 2 0,1 0-1 0,1 1 0 16,1-1 0-16,1 0 2 0,3 0-1 15,0 0 2-15,4 0-3 16,1 0 4-16,0 0-1 0,1 0-1 15,2 0-2-15,0 0-1 0,0 0-1 0,2 1 0 16,7 2 1-16,3-1 1 0,4-1 2 16,1 3-2-16,3-2-1 0,0 2 1 15,0 0 1-15,2 0-1 0,0 2-1 16,-1-2 2-16,1 0 0 0,-2 3-1 15,-1-3-1-15,-2 2 2 0,-5-3 7 16,1 2-21-16,-2-2 24 0,-7-2-12 0,1 1 1 16,-5-2-1-16,0 0 2 0,0 0 2 15,0 0 2-15,-2 0-5 16,-7 0 0-16,-2-3-1 0,-4 2 1 0,-1-6-1 15,-1 2-9-15,0 0 17 0,-3-2-8 16,-2 0 2-16,-3 0-1 0,2-1-2 16,-2 1 1-16,2-1 0 0,3 2 1 15,0 1 1-15,1 0 0 0,4 4 0 16,1 0 0-16,4 0-1 0,1 1 3 0,5 0-1 15,-1 0-2-15,5 0 1 0,0 0-1 16,0 0-2-16,0 0-2 0,5 3 2 16,8 3 2-16,3-2 2 0,7 2-3 15,2-1 1-15,6-1 1 0,0-1-3 16,2 1 1-16,-1-2 1 0,-2 0 0 15,1 1 0-15,-5 0 0 0,-6-1 0 16,-1 1 0-16,-5 0 0 0,-3 1-1 16,-4 1 2-16,0-4-1 0,-7 1 0 15,0 1-1-15,0-1 10 0,0 2-19 0,-8 0 26 16,-5 1-21-16,-2 0 4 0,-4-2 1 15,2 1 0-15,-1-1-2 0,1-1 2 16,3 0 0-16,1 1 0 0,2-2-1 16,0-1 1-16,5 0 2 0,0 0-2 15,1 0-1-15,2 0 3 0,3 0-2 16,0 0 0-16,0-1-2 0,0-1-3 15,5 1 6-15,4 0-3 0,4 1 0 16,1 0 2-16,0-1 1 0,-2 1-2 16,-1 0-1-16,-2 0 2 0,-3 0-6 15,1 0-9-15,-3 0-3 0,2 0-13 0,1-1-14 16,-3-2-30-16,1-2-54 0,0-2-33 15</inkml:trace>
  <inkml:trace contextRef="#ctx0" brushRef="#br0" timeOffset="159983.49">16370 14737 96 0,'0'-2'73'0,"0"1"-13"0,0 1-13 15,2 0-9-15,-1 0-17 0,5-1 5 16,-1 1 0-16,3 0-11 0,-4 0-2 16,1 0-7-16,3 0 2 0,-2 0 3 0,0 0-5 15,-3 0 1-15,4 0 6 16,-6 0-2-16,2 0-1 0,0-3-2 15,-3 2 1-15,0-3 0 0,0 1-5 16,0-2-2-16,0 3-3 0,0-1 3 0,0 2 1 16,0-1-1-16,0 1-1 0,0-1-1 15,0 2 2-15,0-1-4 0,0 0 2 16,0 0 2-16,0 0-2 0,0 0 0 15,0 0 0-15,0 1 1 0,0 0 0 16,0 0-2-16,0 0 0 0,0 0-4 0,-3 6 0 16,3 2-21-16,-1 0-42 0,1-1-133 15</inkml:trace>
  <inkml:trace contextRef="#ctx0" brushRef="#br0" timeOffset="178118.53">16466 17851 11 0,'2'-1'-7'0,"-2"1"7"0,0-1 95 16,0-1-43-16,0 2-10 0,0 0-13 16,0-2-2-16,0 2-3 0,0 0 0 0,0-2 0 15,0 2-2-15,0-1-2 0,0 0-1 16,0-1 0-16,0 2 1 0,0-1 1 15,0 0-4-15,-2 0-3 0,1 1 0 16,1 0-1-16,0 0 1 0,0 0 0 16,0 0-3-16,0 0-2 0,-2 0-1 15,2 0-5-15,0 0-3 0,-3 0-1 16,1 4 4-16,1 3-3 0,-4 1 0 15,2 1 0-15,-3 1 1 0,1 1-1 16,-2 0 0-16,2 0 0 0,2 2 1 16,-2-1-1-16,2 2-1 0,0 0 1 0,-2 0 1 15,1 1 0-15,1-4-2 0,-2 0 1 16,3-1 1-16,1-3 0 0,-1-2-1 15,1-1 0-15,1-2 2 0,0-2 2 16,-2 0-3-16,1 0 4 0,-1 0 2 16,-1 0-4-16,1-1 0 0,2-4-1 15,0-3 1-15,0 1 0 0,0-4-4 16,0-1 5-16,0-1 0 0,0-2 0 15,0-2-3-15,2 0 0 0,6-2 2 16,-1 1-2-16,3-3 0 0,2 2-1 0,-1 0 1 16,0 3 0-16,0 0-1 0,-2 2 0 15,0 3 2-15,4 0 0 0,1 2-4 16,1 1 2-16,2 0 1 0,2 1-1 15,1 1-1-15,-1-1 0 0,1 5 2 16,-2 0-1-16,1 2-1 0,-5 0 0 0,-2 2 1 16,-4 3 0-16,-3 0-2 15,-4 2 2-15,-1 1-1 0,0 2 1 16,-3 3 0-16,-9 0 1 0,-2 1 1 15,-3-2-1-15,-2 0-1 0,0-2 1 0,-1 1 0 16,2-2 0-16,4 0-2 0,1-1 2 16,4-1 0-16,1-2-1 0,4-1-1 15,2-1 0-15,1-2 2 0,1 2-2 16,0-1-1-16,0-1 0 0,4 3 2 15,4-2-1-15,-2 2 0 0,5-1-1 0,-2 1-1 16,4-1 0-16,-1 0-3 0,-3 0 2 16,4 1 1-16,-2-1-3 15,0 1 1-15,-4 1 6 0,1-1-2 16,-2 1-1-16,-1 0-2 0,-4-1 2 0,-1 1 1 15,0 0 1-15,0-1 0 0,-4 4 0 16,-5-2 3-16,-1 3-3 0,-1-1 1 16,0 0-1-16,2-2 3 0,0 1-1 15,1 0-1-15,2-3 4 0,0 2 0 16,-2-1-2-16,3-1-2 0,1 1-1 0,-1-2-1 15,2-1 0-15,1-1 2 0,2-1-12 16,0 0-9-16,0 0-28 0,2 0-22 16,3 0-31-16,4-6-114 15</inkml:trace>
  <inkml:trace contextRef="#ctx0" brushRef="#br0" timeOffset="178358.54">16838 17867 154 0,'2'0'178'0,"-2"0"-149"16,0 0-9-16,0 1 38 15,0 6-13-15,-5 0-12 0,-1 4-9 0,-2-2-7 16,0 2-8-16,2 0-6 0,-2 1 1 15,2 0-2-15,2-1-1 0,1 1-1 16,-1-2-2-16,3 0-1 0,1-3-18 16,0-1-10-16,0-1-34 0,8-2-59 15,1-3-110-15</inkml:trace>
  <inkml:trace contextRef="#ctx0" brushRef="#br0" timeOffset="178754.56">17054 17888 85 0,'0'-4'161'0,"-5"2"-93"0,-3 0-10 16,2 2-5-16,-3 0-12 0,1 0-12 0,-1 0-2 15,1 0-9-15,0 6-7 0,1 1-3 16,0 0-2-16,1 0-2 0,3 2-3 15,0 0-2-15,3 0 2 0,0 1 0 16,0-1-2-16,0 1 0 0,5-2-3 16,2-1-4-16,3 0-5 0,0-1 2 15,3-4-1-15,1 1 1 0,3-3 1 16,0 0 5-16,2 0 6 0,-1-4 2 15,1-2-5-15,-4-2 4 0,-1 1 0 16,-4-2 4-16,-4 1 0 0,-2 0 2 0,-4-1 4 16,2 0 0-16,-2 0-5 0,0 1 0 15,-2-1 0-15,-2-1-1 0,-2 0-8 16,-2 1 2-16,2 2 1 0,-1 1 0 15,0 3-1-15,-3 2-2 0,1 1 3 16,0 0-5-16,1 1-5 0,0 4-4 0,2 0-6 16,1 1-12-16,4-1-30 15,1 1-40-15,0-2-55 0</inkml:trace>
  <inkml:trace contextRef="#ctx0" brushRef="#br0" timeOffset="179238.59">17502 17816 295 0,'-2'-5'79'15,"-6"1"-34"-15,-1 0 1 0,-3 2-8 0,-2-1-7 16,1 2 5-16,-1 1-6 0,1 0-7 16,0 0-8-16,1 3-2 0,-1 3 1 15,4 2-5-15,0 0-7 0,3 3 1 16,1-1-2-16,3 0-2 0,2 4 0 15,0-1 1-15,0-1 1 0,5 1-4 0,3-1-3 16,-1 1-3-16,4 0-1 0,-1 0-5 16,0 0 6-16,4 3-3 15,0 1 6-15,2-1 4 0,-2 3 0 16,-3-2 2-16,-2 0 0 0,-3 1-1 0,0 0 0 15,1-1 1-15,-3-1 1 0,1-2-2 16,-2-1 1-16,-1-2 1 0,-1-1 0 16,-1 0-1-16,0-4 1 0,-3 3 1 15,-3-4 0-15,-4-1 5 0,1 0-2 16,-2 1 5-16,0-3-1 0,-1 0-1 0,0-1-3 15,-2 1 1-15,0-2-2 0,1 0-1 16,3 0-3-16,0 0 2 0,1 0-2 16,3 0-1-16,1 0-6 15,0 0-11-15,1-2-14 0,-1-3-12 0,0-1-18 16,1-1-41-16,-4 3-132 0</inkml:trace>
</inkml:ink>
</file>

<file path=ppt/ink/ink5.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8:47:45.480"/>
    </inkml:context>
    <inkml:brush xml:id="br0">
      <inkml:brushProperty name="width" value="0.05292" units="cm"/>
      <inkml:brushProperty name="height" value="0.05292" units="cm"/>
      <inkml:brushProperty name="color" value="#FF0000"/>
    </inkml:brush>
  </inkml:definitions>
  <inkml:trace contextRef="#ctx0" brushRef="#br0">10949 17354 66 0,'0'-1'87'0,"0"-1"-52"0,0 0 3 0,0-1 7 16,0 0-9-16,1 1-11 0,-1-2 4 16,2 2-1-16,-1-1-6 0,-1 1-1 15,0-1 0-15,0 2-3 0,2-2-2 16,-2 1-2-16,1-1 2 0,-1 1-3 15,0 0-2-15,2-1 1 0,-1 1 0 0,-1 0-3 16,2-2 1-16,-1 3 0 0,-1-1-3 16,0 0 2-16,0 1 0 0,0 0 0 15,2 0 0-15,0 0 0 16,-2 1-5-16,0 0 4 0,0-1-1 15,0 1-1-15,0 0-4 0,0-1 2 0,0 1 0 16,0 0-1-16,0 0-1 0,0 0-3 16,0 0 3-16,0 8-2 0,1 1 2 15,2 7 2-15,-1 3 1 0,-2 6-4 16,1 4 1-16,1 4 2 0,1 3 0 15,-1 3-3-15,-1 2-1 0,-1 2 2 0,2 2 0 16,-1 2 0-16,1-3-1 0,1 0-1 16,0-7 3-16,0-2-3 0,0-6 0 15,2-4 1-15,-1-3 1 16,3-4-2-16,-3-2-1 0,2-1 2 0,1-3 0 15,-1-4-1-15,0 0-1 0,3-3 2 16,-1-2-3-16,1-1 2 0,-1-2 2 16,3 0-3-16,1 0 4 0,2-6-3 15,5-7 0-15,-2 0 1 0,3-5-1 16,2-2 0-16,0-3-1 0,1-3 1 0,2-2 2 15,-4-5-2-15,3-5 0 0,-3-8 1 16,1-6 0-16,-2-7-1 0,0-2-1 16,-1-2 3-16,0 0-2 15,-2 5 0-15,1 9-1 0,-4 11 1 0,-5 10 1 16,-4 7 0-16,-3 8-1 0,-1 5 0 15,1 2 2-15,-2 4-3 0,0 0 1 16,0 2 0-16,0 0 0 0,0 0-4 16,0 0-3-16,0 7-7 0,0 3-6 15,0 3-8-15,0 1-14 0,3-1-30 0,-3 1-87 16</inkml:trace>
  <inkml:trace contextRef="#ctx0" brushRef="#br0" timeOffset="833.04">11733 17649 4 0,'0'-1'112'16,"0"-1"12"-16,0 1-87 0,0-2 7 15,0 1 0-15,0-3-6 0,0 1-7 0,0 1-2 16,0 1-5-16,0 1-4 15,0-2-2-15,0 3-1 0,-5-2 0 16,4 0-4-16,-5 1-5 0,2 1 2 16,-2-1 0-16,0 1 0 0,0 0-3 0,-3 0 3 15,1 0 1-15,-5 4-2 0,1 4 4 16,-3 0-1-16,2 2-3 0,-1 2-1 15,-1 2-1-15,4 4-2 0,0 0 3 16,3 5-5-16,4 2 0 0,2 1-1 16,2-1 0-16,0 2-2 0,6-4-1 0,5 0 2 15,5-3 0-15,1-4-3 0,3-2-4 16,3-7-1-16,2-1 0 15,0-4 2-15,-2-2 0 0,0 0 4 16,-4-6 1-16,1-4 0 0,-6-3 1 0,0-1 2 16,-2-2-1-16,-2 1 3 0,-3-1-1 15,-4-1 4-15,0 0-1 0,-3-1-2 16,0-3 0-16,0-2-1 15,-1-1 0-15,-4-1-3 0,-1 0-1 0,0 4 0 16,0 3 0-16,3 7-2 0,1 6-3 0,2 3-2 16,-2 2-10-16,2 0-8 0,-1 12-11 15,1 2-5-15,0 3-16 0,0-2-55 16,1-1-103-16</inkml:trace>
  <inkml:trace contextRef="#ctx0" brushRef="#br0" timeOffset="1301.07">11948 17905 13 0,'5'0'-11'0,"-2"0"185"16,0 0-118-16,0-1-14 0,2-5 8 16,3-1-8-16,0-2-12 0,1-2 3 15,3-1 0-15,1-4-13 0,-1 0 2 16,2-6-1-16,0-5-4 0,0-5-3 15,1-6 2-15,3-4-4 0,-1-4-2 0,-3-1-6 16,-2-3 1-16,0-3-3 0,-1-1 0 16,0 1-2-16,-2 6 1 0,-2 7 1 15,0 11-3-15,-5 7 5 0,-1 7 6 16,-1 6 0-16,0 4 0 0,0 3-3 15,0 1 3-15,0 1-3 0,-3 5-2 16,-3 9-5-16,1 8 7 0,2 5 1 16,-1 4 2-16,-1 4-4 0,-1 5 2 15,0 2-2-15,1 1 0 0,-3 3-3 16,5-1 4-16,-2-1 0 0,4-3-4 0,1-5-3 15,0-2 2-15,0-4-1 0,3-4-1 16,2-3-4-16,2-5-6 0,3-4-2 16,-1-1-6-16,2-2-4 0,3-2-6 15,0-2-11-15,0-3-15 0,1-1-31 16,-1-3-64-16,-1 0-85 0</inkml:trace>
  <inkml:trace contextRef="#ctx0" brushRef="#br0" timeOffset="1865.1">12469 17778 23 0,'3'-2'-15'16,"-1"-3"269"-16,-2 3-197 0,0-4-2 15,0 2-8-15,0-2-5 0,0 0-14 0,0 1-7 16,0-2 0-16,0 0-4 15,0 1 3-15,0-1-4 0,0 0 1 16,0 0-3-16,-3 0 0 0,0 1 1 16,-2-1-1-16,-1 2-2 0,0 1-2 0,-2-1-3 15,2 2 3-15,-2 1 2 0,0 2-3 16,-1 0-5-16,-2 0 2 0,2 0 3 15,-2 4-3-15,0 6-2 0,0 1 4 16,0 1 0-16,1 4 0 0,-1 1-4 16,1 4 3-16,1-1-2 0,3 2 0 0,0-2-3 15,1-1 1-15,2-1-3 0,3-1 0 16,0-2 2-16,2-3-2 15,5-2-2-15,4-2 3 0,3-2-3 16,5-4 1-16,1-2 0 0,3 0-2 16,2-8-3-16,0-4 0 0,-2-2 3 0,2-3 1 15,-4-1-1-15,1 1 1 0,-5-3 3 16,-1 0-2-16,-5-3 0 0,-1 1 3 15,-3 2-1-15,-3 2 0 0,-1 3 0 16,1 5-2-16,-4 2 5 0,0 4-1 16,0 2 2-16,0 1-1 0,0 1 2 0,0 0-5 15,-2 5-4-15,-1 7 3 0,0 3 2 16,0 1-2-16,0 4 0 15,1-1 1-15,2 2 0 0,0 0-1 16,0-2-1-16,2-4 1 0,4 0 0 0,3-2-3 16,2-2-4-16,-2-2-5 0,4-4-4 15,1-1-5-15,3-3-3 0,-2-1-5 16,4 0-2-16,-4-5-16 0,4-3-34 15,-2-3-56-15,-5 0-114 0</inkml:trace>
  <inkml:trace contextRef="#ctx0" brushRef="#br0" timeOffset="2268.12">12913 17289 55 0,'1'0'-45'16,"1"0"317"-16,-2 0-222 0,0 0-1 16,0 0 2-16,0 0-2 0,0 0-12 15,0 0-3-15,0 0-9 0,0 0-7 16,0 3 3-16,0 6 2 0,0 1-4 15,0 5-3-15,0 0 0 0,-2 5-4 16,-1 1 1-16,0 3-5 0,3 4 3 16,-3 0 1-16,0 2-5 0,0 2-1 15,0 0-2-15,1-1 3 0,-2 2-4 16,-1-1-1-16,0-2-2 0,2-2 3 0,0-1-2 15,0-2-1-15,1-2 1 0,2-5 0 16,-3 0-1-16,2-5-3 0,1-2 1 16,0-1-5-16,0-3-1 0,0-1-4 15,0-3-3-15,0 1-2 0,3-4-4 16,-2 0-6-16,1 0-5 0,3 0-7 15,-5-7-16-15,4-1-30 0,-2-3-47 16,-2-2-76-16,0-2 90 0</inkml:trace>
  <inkml:trace contextRef="#ctx0" brushRef="#br0" timeOffset="2469.14">12874 17661 192 0,'3'0'230'0,"-1"1"-187"0,-1 4-2 16,2-1 4-16,2-1-7 0,3 1-9 15,1 0-1-15,2-1-7 0,3 0-3 16,3-1 0-16,0 0-5 0,0 1-3 15,3-2-3-15,3 1-5 0,1-2-1 16,-3 2 1-16,1-2-2 0,0 0-11 16,-2 0-7-16,0 0-6 0,-3 0-6 15,0-2-9-15,-1 0-19 0,-4 2-36 0,-3-3-61 16,-4 2-132-16</inkml:trace>
  <inkml:trace contextRef="#ctx0" brushRef="#br0" timeOffset="2749.15">13257 17655 133 0,'0'3'324'0,"2"1"-253"0,-2 1-28 16,0 2 15-16,0 4-7 0,-2 2-13 0,-3 1-2 15,1 2-9-15,-1 2-13 0,-1 1-6 16,1-1-3-16,-1-2-4 15,4-1-2-15,2-3 0 0,0 1-6 16,2-1-17-16,10-1-21 0,7-2 1 0,6-2-33 16,-2-5-120-16</inkml:trace>
  <inkml:trace contextRef="#ctx0" brushRef="#br0" timeOffset="3621.2">13604 17813 205 0,'-3'0'45'15,"0"0"-2"-15,3 0-1 0,-3 0-5 16,3 0-10-16,0 0 7 0,0 0 1 15,0 0-13-15,0 0-3 0,0 0 0 0,0 0-1 16,3 0-6-16,2-1 1 0,1-5-4 16,3-3 1-16,4-3 2 0,-3-4-4 15,6-2-4-15,-2-6 0 0,3-1 1 16,-3-3-5-16,1-4 4 0,1-3-4 15,-1-5 2-15,-1-3-2 0,0-1-1 16,-3 0 1-16,0-1-1 0,0 7-3 16,-3 3 2-16,-2 7 3 0,-3 5 0 15,-3 5 0-15,0 5 0 0,0 4 2 16,0 2 4-16,0 4 3 0,-2 2-5 0,1 1 0 15,-4 0 0-15,2 2-5 0,-3 8 0 16,-2 4 6-16,-1 4 1 0,0 4-3 16,-2 7 1-16,-2 4 1 0,2 4 4 15,1 2-4-15,0 3 0 0,3 0 1 16,2 1-1-16,5-3-5 0,0 0-3 15,0-1 4-15,6-2 0 0,5-2 0 16,1-3-2-16,2-3 1 0,6-4 0 16,4-6-1-16,-3-2 0 0,6-4 1 15,1-5 0-15,1-4-1 0,7-4-1 0,-1 0 2 16,6-7 1-16,1-6-1 0,-2-3 0 15,-3-2-1-15,-3-2 3 0,-6-2-1 16,-5-2-2-16,-4-2 2 0,-5-2-1 16,-3 1-1-16,-3-3 1 0,-7 2 0 15,-1-1 2-15,-1 4-3 0,-9 4 0 16,-5 7 0-16,-4 6 4 0,-3 8-2 15,-1 0-2-15,1 4 6 0,2 10 2 16,2 4-3-16,-1 4 2 0,0 3 0 16,2 3 6-16,2 3-5 0,4 0-3 15,8 1-1-15,3-1-3 0,0-5-2 0,12-1-4 16,7-6-3-16,6-3-5 0,10-4-4 15,9-4 11-15,9-3-13 0,5-5-7 16,5 0-7-16,-3-5-4 0,2-6 1 16,-8-1-2-16,1-2-14 0,-14-4-87 15,-8 0-242-15</inkml:trace>
  <inkml:trace contextRef="#ctx0" brushRef="#br0" timeOffset="4402.25">13338 17335 415 0,'3'0'135'0,"-3"0"-96"0,0 0-3 15,0 0-12-15,0 0-15 0,0 0-6 16,0 0 2-16,0 0-9 0,0 0-11 16,4-3-10-16,3-3-15 0,-1-2-31 15,0-3-110-15</inkml:trace>
  <inkml:trace contextRef="#ctx0" brushRef="#br0" timeOffset="7005.4">11145 18461 36 0,'2'0'122'15,"-2"0"-15"-15,0 0-71 0,0 0 13 0,0 0-10 16,0 1-14-16,0-1-8 0,1 0 2 15,1 0-4-15,0 0-3 0,-1 0 4 16,-1 0-2-16,0 0-2 0,0 2 3 16,0-2-3-16,0 2 0 0,0-1-1 15,0 1-3-15,0 1-1 0,0 2 3 0,0 5-3 16,0 2 1-16,0 4 2 0,0 3-7 15,-1 2 2-15,-4 6 1 0,-1-3 2 16,3 0 0-16,-2-3-4 16,3-2 4-16,-1-5-2 0,2 0 0 0,1-4-6 15,0-5 5-15,0-2-4 0,0-3 0 16,1 0 1-16,6-2 2 0,2-8 0 15,0-5-1-15,4-4-3 0,-1-1 2 16,0-4 0-16,2-4-1 0,0 1-1 16,2-3 1-16,-1-2-3 0,-1 1 3 0,0-1-2 15,2 2 3-15,-2 6-1 0,-4 3-1 16,3 6-1-16,-4 5 2 0,-1 6 1 15,-3 2-3-15,-1 2 0 0,-1 0 1 16,2 3 1-16,1 7 0 0,-3 3 0 16,0 1 0-16,0 4 1 0,-3 2 1 15,0 2-2-15,0 4 5 0,0-1 1 16,0 0-3-16,0-3 0 0,-3-1 3 15,0-4 0-15,2-3-3 0,1-4-5 16,0-4 2-16,0-3 1 0,0-3-3 16,1 0 0-16,7-4 3 0,3-8 1 0,1-8-4 15,5-1-4-15,-1-5 0 0,1 0-2 16,0-1 2-16,2-2-2 0,-1 2 2 15,1 2-3-15,-4 4 1 0,-1 5 0 16,-1 5 8-16,-3 4-2 0,-3 3 0 16,-4 4-2-16,0 0 3 0,0 0 0 15,0 7 0-15,-3 4 1 0,2 5 4 16,1 2-1-16,-2 4 1 0,1 0-1 15,-1 2 2-15,-1 1 0 0,0 0 0 16,0-1-1-16,0 1 3 0,0-2-4 0,0-2-2 16,0-3-2-16,0-5-1 0,0-2-2 15,5 0-8-15,1-5-4 0,2-3-6 16,1-2-13-16,4-1-24 0,1-6-51 15,-2-6-133-15</inkml:trace>
  <inkml:trace contextRef="#ctx0" brushRef="#br0" timeOffset="7993.45">11772 18564 37 0,'0'3'76'0,"0"-1"71"0,0-2-122 15,0 1 2-15,0 1 8 0,0-1-4 0,3-1-7 16,3 2 0-16,0-2-4 16,0 0 0-16,4 0-1 0,-1-2 0 15,3-4-5-15,1-2 3 0,2-2-2 16,2-1 5-16,0-1-5 0,-1-1 1 0,-2-2-5 15,-2-1-2-15,-1 1-5 0,-3-1 2 16,-2 0-3-16,-4-1 4 0,-1 1-1 16,-1 3 2-16,0 2-2 0,0 2 2 15,-6 4 2-15,-2 1-1 0,1 4 1 16,-3 0-5-16,1 0 1 0,1 8-1 0,0 6-2 15,2 2 1-15,-2 4-3 0,4 4 3 16,-2 1-1-16,1 2-2 16,2 2 3-16,0 0 0 0,3-1-3 15,0-2-1-15,0-3 1 0,9-3 0 0,3-4-2 16,4-5-1-16,1-3 0 0,3-4 2 15,2-4-7-15,3 0 0 0,-4-5 3 16,1-8-4-16,-2-3 0 0,-3-1 1 16,-1-3 1-16,-2 1 2 0,-3-1 3 15,-4 1-1-15,4-1 1 0,-1 3 1 16,-4-1-1-16,0 1 0 0,0 2 2 0,0 1 0 15,1 3-1-15,0 2-1 0,-2 1 2 16,0 1 2-16,-2 2-2 16,1 2 0-16,-2 1-1 0,3 2 2 15,-5 0-1-15,1 0 0 0,1 5 2 0,-1 6 1 16,-1 3-2-16,0 2 3 0,0 4 1 15,0 1-2-15,-3 0 1 0,2 1-2 16,-4-1 4-16,3-1 4 0,-2-3-4 16,4-2-6-16,0-1 4 0,0-6-3 15,0-3-2-15,0-4 0 0,4-1 0 0,4 0 2 16,1-6 2-16,4-6-3 0,1-3 0 15,1-5-2-15,1 0-4 0,1-2 0 16,-2 0 1-16,2 0 3 16,0 2-3-16,-1 0 2 0,-4 3 2 0,1 4 1 15,-4-1-2-15,0 4 1 0,1 1 0 16,-1 4 1-16,-1 2-2 0,-4 1 0 15,-1 2 2-15,1 0 1 0,-3 8 0 16,1 4 3-16,-2 2 0 0,0 2 2 16,0 2-4-16,0 1 3 0,-2 0-2 0,-3 0 4 15,5-3-3-15,-1-2 0 0,1-2-3 16,0-2 0-16,5-3-3 0,1-5-1 15,3-2 2-15,5 0 2 0,0-9-2 16,5-5-3-16,1 0-3 0,0-1 1 16,-2-3-1-16,1 0 2 0,-2-1 1 15,-3 1 1-15,0 1-2 0,-3 3 2 16,-2 2 2-16,-1 4 1 0,-3 2-1 15,-1 3 0-15,-1 1 1 0,2 0 0 16,-5 2 0-16,2 0 1 0,-2 4 4 0,0 7 0 16,0 3 1-16,-2 3-1 0,-3 1-1 15,-1 0-1-15,0 2 1 0,1-1 2 16,-1 2-4-16,1-1 1 0,-1-3-3 15,5-1-2-15,-1-3 1 0,2-2-1 16,0-3-12-16,3-2-6 0,8-4-9 16,0-2-8-16,4 0-7 0,1-2-23 15,4-8-56-15,-3-4-143 0</inkml:trace>
  <inkml:trace contextRef="#ctx0" brushRef="#br0" timeOffset="8429.48">12902 18480 89 0,'3'-3'208'16,"0"-1"-86"-16,-3 2-79 0,0-2 12 15,0-1-11-15,-3 2-13 0,0-1 0 16,1 2-3-16,-1 0-5 0,-1-1-6 16,-1 3 3-16,-1 0-2 0,0 0 1 15,-5 0-6-15,3 0 2 0,-3 3-1 16,0 4-5-16,0 2 1 0,4 1-2 15,-4 3 0-15,5 0-8 0,-2 2 3 0,3 0-1 16,4 1 0-16,-1 0-2 0,2-1 0 16,0 1 0-16,2-2 0 0,4-1-1 15,6 0 0-15,2-2-1 0,3-2-3 16,5-2-1-16,3-4-1 0,1-3-1 15,5 0 5-15,-5 0-2 0,2-8 0 0,-3-1 3 16,-6-2 2-16,1-1 1 16,-8 0-2-16,-4-4 1 0,-3 2 3 15,-4 1-1-15,-1 0 0 0,0 0 2 16,-1 1-1-16,-7-1 4 0,-3 1 0 0,3-2 3 15,-2 0-6-15,0 1-2 0,1 0-2 16,1 3 1-16,4 4 0 0,0 4-2 16,3 2 0-16,-1 0 0 0,2 0-3 15,0 6-3-15,0 5 1 0,0-3-1 16,0 3-5-16,3-1-6 0,5 1-13 0,-3-1-4 15,6-4-14-15,0 0-26 0,1-5-52 16,2-1-132-16</inkml:trace>
  <inkml:trace contextRef="#ctx0" brushRef="#br0" timeOffset="8845.5">13347 18430 20 0,'6'-2'381'0,"-4"-1"-314"15,-2 3-7-15,0 0-11 0,0 0-11 0,0 0-6 16,0 1-7-16,0 6-3 0,-2 4-8 15,-3 0-1-15,-2 5-1 0,-3 0 0 16,0 2-2-16,0 0 2 16,1 0 2-16,3-4-2 0,1 2-6 0,4-5 0 15,1-2-4-15,0-2-1 0,0-4 0 16,1-3 0-16,4 0 2 0,1 0-2 15,0-5 4-15,2-7-3 0,0-2-4 16,-1-1-5-16,0 0 1 0,-1-2 3 16,3 2-1-16,-1-2 2 0,1 0-5 15,0 1 1-15,-2 1-1 0,0 2 2 0,1 6 1 16,-2 2 0-16,1 3 2 0,-3 2 1 15,-1 0-1-15,2 0 0 0,0 5 2 16,-1 2 0-16,1 1 2 16,0 2 1-16,4-1 0 0,0 3 1 0,2 0 0 15,3-1-1-15,-3 0-3 0,4-1 0 16,1-1-1-16,1-1 0 0,1 0 1 15,3-3-10-15,-1 1 0 0,1 0-3 16,1-2-7-16,-5-2-5 0,0 0-8 16,-3-1-14-16,-3-1-31 0,-3 0-72 0,-3-2-161 15</inkml:trace>
  <inkml:trace contextRef="#ctx0" brushRef="#br0" timeOffset="9163.52">13756 18391 452 0,'2'3'41'15,"-2"4"2"-15,1 2 4 0,2 1-6 16,4 0-7-16,-1 1-5 0,0 1-5 16,2 1-11-16,-2-1 4 0,2 0-7 15,1 0-4-15,2-3-4 0,0 3 1 16,0-4-2-16,1-1-1 0,2 0-1 15,1 0 1-15,1-4-7 0,-2 2-8 0,1-1-6 16,1-4-4-16,-1 0 2 0,-1 0-14 16,-1 0-12-16,1 0-34 0,-2-9-98 15,-3-1-137-15</inkml:trace>
  <inkml:trace contextRef="#ctx0" brushRef="#br0" timeOffset="9457.54">14201 18346 10 0,'3'0'368'0,"-1"0"-309"16,-2 0-16-16,0 1 9 0,0 5-1 16,-6 3-23-16,1 2 1 0,-4 2 4 15,-1 4-7-15,-2 2-1 0,-2 3 1 16,-3 1 2-16,-3 1-5 0,-2 4-3 15,-1 0-3-15,-2 3-4 0,3-2-3 0,2 1-7 16,2-1-1-16,4 0 1 16,3-1-2-16,1-4-1 0,6-2 1 15,1 0 1-15,0-5-2 0,3-1-1 16,0-3-1-16,0-2 2 0,3-4-7 0,3-2-6 15,0-3-12-15,2-2-10 0,1 0-6 16,0-8-3-16,2-3-27 0,-3-3-70 16,-5 1-235-16</inkml:trace>
  <inkml:trace contextRef="#ctx0" brushRef="#br0" timeOffset="20820.18">6122 2220 153 0,'0'0'31'0,"-1"0"0"15,1 0 9-15,0 0-12 0,-2 0 1 16,2 0-2-16,-1 0-7 0,1 0-3 0,-3 0 3 15,3 0-1-15,0 0-1 0,0 0-4 16,-2 0 1-16,2 0-4 0,-2 0 0 16,-1 0-2-16,2 0 0 15,1 0 0-15,-3 0-1 0,1 0-8 0,1 0 2 16,1 0 3-16,-4 0-2 0,4 0-1 15,-1 0 0-15,1 0 0 0,-2 0 2 16,2 0-1-16,0 0 1 0,-1 0 5 16,-1 0-2-16,1 0 1 0,1 0-2 15,0 0 1-15,0 0 2 0,0 0-3 0,0 0-6 16,0 0 0-16,3 0-1 0,5 0-7 15,7 0 6-15,8 0 5 0,4 0-3 16,7 0 0-16,1-3 0 0,3-1 2 16,0 0-2-16,0 0 0 0,-1 0 2 15,-3 1-2-15,-5 0 1 0,-5 0-2 16,-7 1 1-16,-5 0 2 0,-6 2-1 15,-3 0-1-15,-1 0-1 0,-2 0 8 16,0 0 0-16,0 0 6 0,0 0-2 16,0-1 0-16,-5 0-8 0,-1 0-3 0,-2-1-1 15,2 2 2-15,0 0-5 0,1 0-9 16,2 0-9-16,2 5-20 0,-1 1-32 15,-1 0-70-15,3-2-183 0</inkml:trace>
  <inkml:trace contextRef="#ctx0" brushRef="#br0" timeOffset="22300.27">7532 1898 150 0,'0'0'61'0,"0"0"-24"0,0 0 14 16,1 0-8-16,-1 0-10 0,0 0 1 16,0 0-3-16,0 0-7 0,0 0-6 15,0 0 0-15,0 0 2 0,0 0-5 0,0 0 0 16,0 0-3-16,0 0-3 0,0 0-5 15,0 4-1-15,0 4-1 0,0 4 4 16,0 5 5-16,0 4-5 0,0 4-1 16,-3 4-4-16,0 0 3 0,-3 3-1 15,3-2-3-15,-2-2 1 0,2-1 1 16,0-4-1-16,0-4-1 0,1-2 0 15,-1-3 2-15,0-2-3 0,1-3 2 16,2-4-1-16,-1-2 3 0,1-2 0 16,0-1 2-16,0 0 2 0,0 0 2 0,-3 0 2 15,1-3-3-15,-1-8-4 0,0-3 0 16,3-5-2-16,0-3-5 0,0-4 3 15,0-4 2-15,5-3-1 0,2-8-2 16,1-5 1-16,4-3 0 0,1-5 0 16,4-1-2-16,-2 2 1 0,6 6 1 15,-3 6-2-15,4 7 3 0,1 5-3 16,0 6 0-16,4 2 0 0,1 5 1 15,0 1 1-15,1 4 1 0,1 2 3 16,-4 4-5-16,-3 3 1 0,0 2 1 0,-2 0 0 16,-4 6-2-16,-2 5 1 0,-3 2 1 15,1 8 0-15,-5 3 0 0,-2 5-3 16,-3 5 4-16,-3 1 1 0,0 3-1 15,-6-2-2-15,-5 0 3 0,-2-1-1 16,-2-2 0-16,-1-2-2 0,-4-3 3 0,2-2-2 16,-2-1 0-16,3-4-1 15,1-1 0-15,-1-4-4 0,5-5 0 16,1-4-1-16,5-4 0 0,1-3-3 15,2 0-5-15,0 0-1 0,0-2-2 0,3-8 2 16,0 0-4-16,0-5 1 0,0-2 1 16,6 3-7-16,0-1 6 0,3 5 5 15,1 3 3-15,-1 3 8 0,2 2-5 16,-2 2 4-16,0 0 1 0,2 7 4 15,2 6 3-15,1 1 7 0,4 1 5 0,-1 0 0 16,0 1-5-16,0-2 0 0,0 0-6 16,-1-3-4-16,-1-1-2 15,1-2 0-15,-4 0 1 0,4-4-4 16,-2 0-8-16,1-2-11 0,1-2-17 0,-1 0-26 15,-2-2-85-15,1-6-116 0</inkml:trace>
  <inkml:trace contextRef="#ctx0" brushRef="#br0" timeOffset="22856.3">8437 2005 118 0,'-3'-4'129'15,"-2"0"-83"-15,-3 0 8 0,2 0-13 16,0-1-7-16,-2 1 3 0,1-1-10 16,-3 1 0-16,4-1-7 0,-5 3-1 15,2-1-4-15,-2 0-2 0,0 2 1 16,0 0-3-16,0 1 0 0,-2 0 1 0,0 0-1 15,-1 2-3-15,2 4-3 0,-1 0 3 16,6 1 2-16,-1 1-6 0,2 1-1 16,1 2-1-16,2 0-1 15,0 2-1-15,3 3-1 0,-3-1 2 0,3 1 1 16,0-2-3-16,0 1 1 0,6-4 0 15,2 0 1-15,1 0-2 0,3-4 2 16,4-1 0-16,1-3 2 0,3-3-3 16,5 0 1-16,-2-4 2 0,0-6 0 15,-1-1-2-15,0-2-1 0,-7-1 3 0,2 0-2 16,-6-2 0-16,-1 2 0 0,-1 0 3 15,-3 2-2-15,-1 2-1 0,-2 3 1 16,-3 1-1-16,0 4 5 0,0 0-2 16,0 2-1-16,0 0 0 0,0 0 2 15,0 0-2-15,0 0-3 0,0 3-2 16,0 7 2-16,0 6 1 0,-3 1 2 15,1 1-3-15,1 0 4 0,1-2-4 16,0-1-1-16,0-1 1 0,1-2 1 16,2-2-1-16,2 0-2 0,0-2 3 0,2-1-5 15,3-3-4-15,2-2-6 0,-1-2-8 16,1 0-8-16,1-2-6 0,1-7-12 15,3-2-14-15,-3-3-26 16,-2-3-62-16,-3-2-94 0</inkml:trace>
  <inkml:trace contextRef="#ctx0" brushRef="#br0" timeOffset="23260.33">8766 1928 8 0,'0'0'221'0,"0"0"-111"16,0 0-65-16,0 0 11 0,0 0-15 15,0 1-18-15,0 7-9 0,0 4 2 16,0 5 15-16,0 1-6 0,0 1-4 15,-5 1-4-15,2-1-1 0,-2 1-3 16,5-3 3-16,-1-3-9 0,-1-2 1 16,2-4-1-16,0-3-3 0,0-3-5 15,0 0 2-15,0-1 2 0,3 0-3 16,3-1 0-16,5 0 2 0,5-6 1 15,4-6 0-15,3-3-3 0,2-1-1 16,1 0 2-16,-2 1-5 0,-1 1 1 0,-6 4 2 16,-5 2 1-16,-2 4-1 0,-6 3 0 15,-2 1 1-15,-2 0 0 0,0 0 1 16,0 0-2-16,0 0 1 0,0 2-1 15,0 10 5-15,0 0 0 0,0 1-1 16,-2 2 2-16,-1-1-3 0,2 0-1 0,1 1 1 16,0-1 1-16,0 0-4 15,0-2 0-15,1-1 0 0,5-3 2 16,2-1-3-16,1 0-5 0,2-4-6 15,3-1-12-15,3-2-15 0,7-3-11 0,-1-7-21 16,2-3-40-16,-1-1-87 0,-2-2 32 16</inkml:trace>
  <inkml:trace contextRef="#ctx0" brushRef="#br0" timeOffset="23747.35">9327 2021 40 0,'0'-6'-21'0,"3"-2"280"0,-3-2-213 16,0 0 4-16,0 1-3 15,0 1-6-15,0 1-10 0,-3 0 2 16,-3 0-8-16,3 4-3 0,-4 0-1 0,3 0-6 15,-3 2-1-15,1 1-6 0,-3 0 1 16,0 3 0-16,-2 7-4 0,-3 4 1 16,1 4-2-16,3 1 3 0,-1 3-2 15,5 2-1-15,-1-2-2 0,4 1 2 16,3-2-3-16,0-2 0 0,0-2-2 0,5-3 2 15,4-3 0-15,2-2-1 0,6-5-1 16,2 0 3-16,6-4 1 0,2-5 3 16,3-7-7-16,-1-7 3 15,2-2 0-15,-4-1-3 0,-7-2 0 0,2-1 1 16,-7-1 0-16,1-5-2 0,-4-2 3 15,-1-4-1-15,-3-4-2 0,-1-5 4 16,-2-1-4-16,0-8-1 0,-2 0 2 16,1 2-6-16,-4 9 5 0,0 15 3 15,0 12 0-15,0 11 6 0,0 2-1 0,0 4 2 16,0 0-1-16,-1 0-4 15,-5 13 1-15,-4 6-1 0,-2 8 0 0,0 7 0 16,-1 4 2-16,2 2-2 16,0 2 0-16,4 2-2 0,-1-2-2 15,-1 0 3-15,1-2-1 0,3-2-2 0,2-2-1 16,2-3-4-16,1-1-3 0,0-3-5 15,7-1 0-15,6-8-10 0,7-3-7 16,0-4-3-16,3-7-13 0,4 0-12 16,-1-6-13-16,0 0-28 0,1-4-46 15,-4-7 7-15,-3-2 95 0</inkml:trace>
  <inkml:trace contextRef="#ctx0" brushRef="#br0" timeOffset="24136.38">9755 2098 9 0,'11'-8'6'0,"-5"-1"43"0,0 0 134 16,-6 0-143-16,2 0 22 16,-2 1-15-16,0 1-14 0,0 1 0 0,-7 0-3 15,1 2-3-15,0-1-1 0,-2 3-8 16,2 2 0-16,0 0-3 0,-2 0-2 15,3 3-4-15,-2 5-6 0,0 2 4 16,3 2-1-16,1 2-6 0,0 2 0 16,-1 1 1-16,4 3 0 0,0 0-1 0,0-2-1 15,2-1 2-15,4 0 1 0,0-1-4 16,7-2 1-16,-1-2 2 0,4-2 0 15,1-2-2-15,5-4 0 0,1-3 2 16,0-1 1-16,3-3 0 0,-2-7-1 16,0-1-1-16,1-4 4 0,-8 0-2 15,-4 1-2-15,-4 0 0 0,-3 0 7 16,-4-3-3-16,-2 0-1 0,0-3 1 15,-2-2 1-15,-4-1-2 0,-3 0-2 16,-1 3-3-16,0 3 8 0,0 8 0 0,4 2 0 16,-2 3 2-16,1 2 1 0,-1 2-5 15,0 0-3-15,-3 2 2 0,2 7-1 16,-2 2-2-16,3 1-1 15,2 1 1-15,3 1-2 0,1 0-1 0,2 0-4 16,0 1-11-16,5 0-10 0,6-1-9 16,0-2-21-16,3-1-37 0,-2-4-100 15,2-3-23-15</inkml:trace>
  <inkml:trace contextRef="#ctx0" brushRef="#br0" timeOffset="24693.41">10232 2045 42 0,'0'0'277'0,"0"-1"-202"0,0 1-29 16,0 0 7-16,0 0-23 16,0 0-5-16,0 0 6 0,0 0-7 15,0 10-10-15,0 4 4 0,-3 0 1 16,-3 2-3-16,0-1-5 0,3 1-2 15,0-1-2-15,3-2-4 0,-2-2 1 0,2-1-4 16,0-2 0-16,2-2 0 0,5 0 2 16,6-5-3-16,-1-1 2 0,7 0 2 15,1-7-2-15,2-7 0 0,1-4-5 16,3 0 1-16,-1-2 1 0,1 1-3 15,-1-1 3-15,-3 1 0 0,3 1 2 16,-7 3-5-16,1 3 2 0,-7 2 4 16,-4 4 0-16,-5 4-2 0,-1 1 2 15,-2 1 3-15,0 0 4 0,0 0-2 16,-5 7 1-16,-7 4-2 0,-1 6 2 0,-1 1-2 15,2-1 2-15,4-2 0 0,3-4-3 16,5-1-4-16,0 0-1 0,0-2 1 16,7-2 1-16,5-2-1 0,2-4-1 15,5 0 4-15,1-4-2 0,5-8-1 16,2-3-1-16,0-1 2 0,-2-1-3 0,-1 1-2 15,-3 1 2-15,-4 2 2 16,-3 3 1-16,-7 4-2 0,0 3 1 16,-4 3 1-16,-2 0 1 0,-1 0 2 15,0 0 2-15,0 0 6 0,0 0-3 0,-1 9-3 16,-6 5-1-16,-2 3 5 0,1 1-4 15,2-1-3-15,0 1-3 0,4 2 0 16,2-1 0-16,0 0-2 0,8 0-6 16,6-2-10-16,3-5-10 0,3 1-12 15,7-8-20-15,-1-5-33 0,4-2-191 0</inkml:trace>
  <inkml:trace contextRef="#ctx0" brushRef="#br0" timeOffset="25936.48">11635 2138 86 0,'0'0'134'0,"0"2"-79"0,0 0-7 16,-1 0-8-16,-2 3-10 0,0-3-4 16,-1 2 6-16,3-1-6 0,1 0-11 15,0 0 1-15,0-1-1 0,0-1 1 16,0-1-7-16,0 0 2 0,0 0 2 0,0 0-7 15,1 0 0-15,7-3 2 0,5-9 3 16,5-2-3-16,4-4 0 0,1-4-5 16,2-2 3-16,0-3-3 0,1-1 1 15,0-2-2-15,1-7 4 0,-1-3-1 16,-3-1-5-16,1-6 4 0,-3-2-1 15,1-2-1-15,-5 1-1 0,0 4-2 16,-3 10 5-16,-3 8 0 0,-5 9 5 16,0 5-4-16,-2 5 4 0,-3 5 0 15,-1 1-2-15,0 2 0 0,0 1-4 16,0 0-1-16,2 0-3 0,-1 0-2 0,2 3 2 15,0 9 1-15,2 6 1 0,1 9 1 16,-3 5 1-16,2 3 1 0,-2 2-4 16,0 3 2-16,0-1-2 0,0 0 3 15,-1 0-3-15,3-1 1 0,-4-1 1 16,2-4-1-16,-1 0-2 0,1-2 1 15,-2-2 1-15,1-2-1 0,1 0 0 16,-3-4 0-16,2-3 1 0,-2-2 0 16,0-4-3-16,0-1 1 0,0-3 0 15,-2-4-5-15,1 0 1 0,-3-4-7 0,0 1 0 16,-1-2-3-16,-1-1-5 0,-2 0-6 15,0-7-8-15,-2-4-6 0,-3-1 2 16,-1-3-2-16,-1-2-26 0,-2-1 0 16,3-2 38-16,0 0 23 0,4-1 6 15,3 5 3-15,2 2 9 0,4 2 33 0,-1 7 1 16,2 1-7-16,0 1-10 15,2 3-11-15,4 0 0 0,3 0 5 16,2 0 2-16,3 2-7 0,0 3-2 16,1 0-4-16,2 0 0 0,3 0-3 0,1 0 2 15,-1-2-3-15,2 1-4 0,1 0-2 16,-2-2-1-16,1 0 0 0,0-2-3 15,0 0 1-15,-1 0-2 0,3 0-8 16,-1 0-10-16,-1-3-7 0,1-2-4 16,-3 1-14-16,0-2-16 0,-1 0-21 0,-1 0-18 15,1-1-32-15,-4-1-1 0</inkml:trace>
  <inkml:trace contextRef="#ctx0" brushRef="#br0" timeOffset="26165.49">12530 1951 15 0,'3'-5'140'0,"-3"-1"-2"16,0 0-89-16,0 0 11 0,0 2-5 15,-3 0-15-15,-2 2 6 0,1 1-12 16,-3 0-6-16,4 1 0 0,-1 0-7 15,-3 3-6-15,0 8-6 0,-4 2-1 16,1 2 5-16,1 1-4 0,3 0 0 0,1 1-2 16,1 1-7-16,2-2 0 0,-1 1 0 15,3-3 2-15,0 0-2 0,0-2-2 16,6-1 0-16,2-1-3 15,1-3-10-15,5-1-8 0,2-2-8 0,5-4-1 16,3 0-1-16,2 0-20 0,2-7-18 16,-3-3-13-16,-2-1-35 0,2-2-62 15,-7-3 136-15</inkml:trace>
  <inkml:trace contextRef="#ctx0" brushRef="#br0" timeOffset="27089.54">12792 1995 4 0,'8'-6'22'16,"-4"-3"239"-16,-4 1-201 0,0 2-1 0,0 2-3 16,0 0-22-16,-3 2-5 0,0 0-10 15,-5 2 3-15,2 0-7 0,1 0-2 16,-1 0-5-16,-1 7-1 15,0 2-2-15,1 0 0 0,-2 2-2 0,2 2 4 16,0 0-1-16,1 1-1 0,2 1-4 16,0-1 1-16,2 2 1 0,1-3-3 15,0 1-1-15,0 0 1 0,0 1 1 16,7-2 0-16,4-1-2 0,2-1 0 15,1-4 1-15,6 0 1 0,1-2 0 0,4-5 2 16,5 0 1-16,-2 0-4 0,3-4 1 16,0-6 1-16,0-1 1 0,-2-2-1 15,2-1 0-15,-6-1 2 0,-3 1 0 16,-7-1 0-16,-4 1-1 0,-3-2 1 15,-5 1 1-15,-2 0 1 0,-1 1-2 16,-1 5-3-16,-7-1 5 0,-3 5-1 16,0 2-4-16,0 3-1 0,-1 0 0 15,0 2-1-15,-1 8 1 0,1 4-1 16,3 1 2-16,-1 4-2 0,4 1-1 0,0 1 1 15,3 1 1-15,1-1 0 0,2 0-2 16,6-1 0-16,8-2 2 0,5-3 0 16,4-2-3-16,4-3 2 0,4-7 1 15,-2-3 1-15,5 0-1 0,0-3-2 16,2-7 1-16,-4-1-2 0,-4-2 0 15,-3-2 0-15,-5 1 4 0,-6-2-1 16,-1-1 0-16,-4 1 1 0,-1-2 1 16,-5 1 0-16,-3 2 0 0,0 1 1 15,0 4-1-15,0 4 4 0,0 3-1 0,0 1 1 16,0 1-3-16,0 1-4 0,0 0-2 15,0 0-3-15,0 0 2 0,4 4 2 16,1 4 0-16,0 1 2 0,-1 3 2 16,1 0-2-16,-2 2-1 0,2 3 0 15,-1-1 3-15,1 3-2 0,0 0 0 0,-4-1-1 16,-1 0 2-16,0 0 0 15,0-1-1-15,-6 0 1 0,-3 1 3 16,-4-3-4-16,3-1 1 0,-1-2 1 16,3-4 1-16,2-3-2 0,3-2-2 0,3-3-1 15,0 0-1-15,0 0-9 0,7 0-3 16,7-3 2-16,8-7-4 0,4-5-6 15,4-3 1-15,1 0 9 0,1-3 1 16,-1 0-4-16,0 0 1 0,-4-1 5 16,-6 3 6-16,0 2 5 0,-6 2-1 15,-6 3 4-15,-2 2 10 0,-4-2 5 0,-2 7 1 16,-1-3 2-16,0 3-3 15,0 2-1-15,-3 0-1 0,2 0-6 16,-1 3-2-16,2 0-5 0,0 0-8 16,0 0-4-16,0 9 2 0,0 5 6 0,0 2 0 15,0 1 0-15,6 2 0 0,-1 0 0 16,1 1 0-16,0 0 0 0,1-2 0 15,-1-1 0-15,-3-2 0 0,-2-1 0 16,-1-1 3-16,0-1 1 0,-7 0 3 16,-4-2 3-16,-5 1 3 0,1-1-2 0,-5 0-2 15,-2-3 4-15,-1 0-7 0,1-1 0 16,2-2-5-16,4-1-2 15,4-1 1-15,3-2-2 0,4 0-13 16,2 0-7-16,3 0-6 0,0 0-21 0,6 0-28 16,6-4-39-16,2-1-224 0</inkml:trace>
  <inkml:trace contextRef="#ctx0" brushRef="#br0" timeOffset="28332.62">14637 1898 2 0,'0'2'8'0,"0"-2"45"16,0 0 66-16,0 0-82 0,0 0-19 15,-3 0-1-15,0 0 2 0,3 0 0 0,-2 0 6 16,0-1 0-16,1-2 1 0,-1 1 0 15,2 1 1-15,0 0 2 0,0 1-1 16,0 0-1-16,0 0 1 0,0-2-5 16,0 2-3-16,-1 0-1 0,-1 0-4 15,2 0-5-15,0 0-5 0,0 2-1 16,-3 13-3-16,-1 6 4 0,-1 4-1 15,0 6 1-15,-1-2-1 0,0 1-5 16,1-1 6-16,2-1-2 0,0-5 0 16,1-4 0-16,2-5-2 0,0-3 3 0,0-4-2 15,0-3-1-15,0-2 0 0,0-2 3 16,4 0-5-16,-1 0 5 0,4-4 0 15,6-10 4-15,1-6-2 0,3-4-3 16,1-4-4-16,1-3 3 0,0-1-1 16,1-3-1-16,1-5 0 0,0-3 1 0,3-6 0 15,1 0-2-15,0 0 0 16,-3 5 2-16,-2 7-1 0,-3 8-2 15,-5 11 2-15,-4 9 1 0,-5 5-2 16,-1 4-1-16,-1 0 3 0,-1 7-1 0,2 12 0 16,-2 11 0-16,0 11 6 0,0 6-2 15,-8 4-2-15,-3-1-1 0,0 0 1 16,-1-1 2-16,0-3-3 0,1-4 1 15,5-8-1-15,2-9 1 0,4-8-2 16,0-5-1-16,0-6 0 0,4-3 2 0,3-3 0 16,6-1-2-16,5-14 6 0,6-6-2 15,7-9-1-15,1-6-2 16,2-2-1-16,-1-1 0 0,-4-3 0 15,-1-2-2-15,0-4 1 0,1-5-2 16,1-4-2-16,1-2 3 0,0 2-4 0,-5 7 6 16,-6 12-1-16,-2 15-1 0,-11 12 4 15,-5 9-2-15,-1 2-2 0,-1 0 1 16,2 13 0-16,-1 9 7 0,-1 10-1 15,0 8 3-15,-1 5-2 0,-10 1-1 16,2 1 0-16,-4-2 0 0,1 1-1 0,1-3 4 16,0-4 0-16,3 2-3 0,4-7-2 15,2-3 0-15,2-3-1 16,0-5-3-16,8-3 0 0,3-3 1 15,0-6-8-15,4-2-10 0,4-5-9 0,1-4-8 16,3 0-16-16,1-2-29 0,-4-6-54 16,-5-1-183-16</inkml:trace>
  <inkml:trace contextRef="#ctx0" brushRef="#br0" timeOffset="29316.67">15489 2095 10 0,'0'1'132'0,"-1"-1"27"15,-1 0-105-15,2 0-8 0,0 0-10 16,0 0-10-16,0 0-2 0,0 0-4 0,0 0-5 15,0 0-4-15,3 0-1 0,4 0 5 16,4 0 1-16,-1-1 5 0,3-6-6 16,2-4-2-16,2-1 0 0,0-2 0 15,0-1-8-15,-3 0 4 0,-3-3 2 16,-1-1-4-16,-3 1-1 0,-2-3 0 15,-4-1-1-15,-1 1 1 0,0 4-3 16,0 1 0-16,-3 7 1 0,-3 4 2 16,-2 0-3-16,1 5-4 0,-1 0 3 15,-1 5-4-15,-2 9 1 0,-2 9-3 0,3 3 6 16,2 5-2-16,-2 3-1 0,6-1 2 15,4 1-1-15,0-3-1 0,3-3 1 16,8-1 0-16,7-3 1 0,9-4 1 16,2-3-2-16,5-7 1 0,3-4 1 15,2-5-3-15,2-1 1 0,-3-8 3 16,3-4-1-16,-3-4-1 0,-2-1 0 15,-8-2-1-15,-3 1 2 0,-8-1 1 16,-3 0-3-16,-3-2 3 0,-4 0 2 16,-2 0-3-16,0 1-1 0,-2 0 2 15,-3 3-2-15,0 4 4 0,0 3-1 0,0 3 0 16,0 3 2-16,0 3-2 0,0 0-3 15,0 1-3-15,0 0 0 0,-2 0 0 16,2 7-5-16,-1 7 6 0,-2 6 3 16,-2 4-2-16,-1 1 1 0,0 0 0 15,-2-1 3-15,2-2-3 0,1-1-1 16,2-4 0-16,3-2 1 0,0-4-1 15,0-1-1-15,3-5 1 0,3-1 1 16,0-4 0-16,5 0 0 0,0-4 1 16,6-7 0-16,2-4-3 0,-1-3 2 0,2 0-3 15,1-2-1-15,-3 1 1 0,2 1-3 16,-1 0 4-16,-4 1 0 0,1 6 0 15,-4 3 2-15,-4 1-2 0,-3 6 1 16,-2 1 0-16,-3 0-1 0,0 0 0 16,0 0 1-16,0 3 0 0,0 7-3 0,0 3 6 15,-5 1-1-15,1 1 0 16,-1-1 0-16,0-2 0 0,5-3 0 15,-3-1-2-15,3-4-1 0,0 0-2 16,3-1 3-16,3-1 0 0,7-2-1 0,4 0 2 16,6-9 2-16,5-4-2 0,6-2-8 15,-1-3 1-15,-2 0-1 0,-3 0 1 16,-2 1-7-16,-1 1 6 0,-5 2 1 15,-1 2 1-15,-5 4 3 0,-4 2 0 16,-5 4 3-16,-3 2-1 0,-2 0 0 0,0 0 2 16,0 0 7-16,0 0-3 0,-4 9-2 15,-3 2 0-15,-1 5 3 16,0 3 1-16,-1-1-2 0,1 1-2 15,2 1-1-15,0-1 3 0,3 1-3 0,0-2 0 16,3 0-3-16,0-1 1 0,0-3 0 16,6 1-2-16,3-6-4 0,5-2-10 15,5-2-6-15,1-5-6 0,5 0-13 16,1 0-17-16,2-10-32 0,0-3-54 15,-3 0-157-15,-2-3 222 0</inkml:trace>
  <inkml:trace contextRef="#ctx0" brushRef="#br0" timeOffset="30000.71">16959 2001 133 0,'0'-3'245'0,"0"-2"-204"0,0 1 11 16,-4-1-16-16,-1 1-10 0,0 2 2 15,1-2 5-15,-3 2-9 0,1 0-3 16,-2 2 0-16,1 0-7 0,-4 0-2 15,3 0-2-15,-3 0 1 0,-1 5-1 0,3 4-4 16,-2 5-3-16,0 3 0 0,1 3-1 16,4-1-2-16,5 1 4 0,-1 1-3 15,2 0-1-15,3 1-2 16,7-2 2-16,2-3 2 0,5-4-3 0,3-1-1 15,0-3 2-15,5-5 1 0,0-3-2 16,-3-1-1-16,-1 0 0 0,-4-10 0 16,-1 1 1-16,-7-1-2 0,-1-2 2 15,-3 0 3-15,-2 0 0 0,-3-3-2 16,0 1 1-16,0 0 1 0,-3-1 0 0,-4 1-2 15,1-1 0-15,0 2 1 0,1 3-2 16,2-2-1-16,2 6-3 0,1 3 1 16,0 1-6-16,0 2-7 0,1 0-4 15,7 0 12-15,4 5 1 0,1 0 1 16,4 2 7-16,3-1-9 0,2-1 5 15,4-2 4-15,-1 0-1 0,0-1 1 16,-4-1 1-16,0-1-2 0,-3 0 1 16,-1 1 4-16,-4 0-1 0,-4 1 4 15,-3 0-3-15,-1 1 5 0,-2 2-4 0,-2 0 0 16,-1 3 2-16,0 2 1 0,0 3 2 15,0 2-6-15,0-1 4 0,-4-1-4 16,2 0 0-16,-1-3-3 0,2-3 2 16,-3 0 1-16,4-4-4 0,0-2 2 15,0-1 0-15,0 0 1 0,0 0 2 16,0 0-3-16,0 0 2 0,0-8-3 15,4-2-9-15,3-4 2 0,3 0 3 16,-1-2 0-16,2 1 2 0,-2 2-4 16,4 2 4-16,-6 2 1 0,1 2-3 0,-2 3 1 15,-3 1 1-15,2 3 2 0,-2 0-2 16,2 0-2-16,-2 0 1 0,1 1 1 15,1 6-2-15,3 1-1 0,-2 2 4 16,2 2 0-16,-2-1-21 0,2 0-1 16,0 1-3-16,-2-2-10 0,3-2-20 0,-3-2-29 15,2-3-61-15,-2-3-112 16,2 0 204-16</inkml:trace>
  <inkml:trace contextRef="#ctx0" brushRef="#br0" timeOffset="30205.72">17610 2041 68 0,'2'3'322'0,"-2"-2"-290"0,0 6-20 16,3 0 43-16,0 3-10 0,-1 0-12 16,2 2 1-16,1 3-11 0,3 1-4 0,1 2-7 15,2-1-2-15,1 0-5 16,-1-2-3-16,1 2-1 0,4-1-2 15,-4-1 0-15,2-3-15 0,-1-3-12 16,-1-1-16-16,1-5-11 0,1-3-28 0,-4 0-59 16,1-6-139-16</inkml:trace>
  <inkml:trace contextRef="#ctx0" brushRef="#br0" timeOffset="30477.74">18114 1969 46 0,'-4'4'328'15,"-4"2"-306"-15,-2 5 5 0,-2 4 16 0,-2 5-9 16,-1 1-1-16,-2 5 5 0,-2 4-10 16,-4 4-3-16,-4 5 4 0,-2 5 4 15,1 3-7-15,-3 4-6 0,5-2-3 16,-1 1-2-16,6-2-2 0,4-3-7 15,1-6-3-15,4-7-2 0,2-5 1 0,3-4-1 16,0-5-3-16,6-2 2 0,1-5-5 16,0-4-13-16,0-2-12 0,1-1-11 15,9-4-14-15,-1 0-17 16,-3 0-52-16,-3-5-181 0,-3 0 168 0</inkml:trace>
  <inkml:trace contextRef="#ctx0" brushRef="#br0" timeOffset="-165868.66">7502 3348 132 0,'0'-1'121'0,"0"-1"-59"0,0 1-24 16,0-1-4-16,0 0 5 0,0 0-3 16,0 0-10-16,0 0-4 0,0 0-4 15,0 1-1-15,0-1-3 0,0 1-1 16,0-1 0-16,0 0 2 0,0 2-4 15,0-1 1-15,0 1-2 0,0 0 1 16,0 0-5-16,0 0-2 0,0 0 0 16,0 0-2-16,0 0-2 0,0 0-3 0,0 0 0 15,0 7-3-15,0 4 5 0,0 6-1 16,0 5 6-16,0 5-4 0,-1 1 1 15,-4 3-1-15,0 2 3 0,1 1-1 16,-3-1 1-16,0-1-1 0,0-2 3 16,1-3 1-16,0-2-5 0,-3-5 3 15,4-3 0-15,0-2 1 0,-1-5-4 16,6-2 3-16,-3-3-1 0,0-2 1 15,3-3 3-15,0 0 0 0,0 0 1 16,0-1 1-16,-2-10-6 0,-1-3-3 0,2-6-1 16,1-4 0-16,0-3-1 0,1-6 1 15,7-3-1-15,3-5 1 0,-3-4 0 16,4-4 1-16,1-1 0 0,2 1-1 15,2 4-3-15,3 1 2 0,4 6 2 16,-1 5-1-16,0 6-3 0,0 4 4 0,-3 8-2 16,-3 4 2-16,-1 6-2 15,-2 3 0-15,-2 2 2 0,-1 0-1 16,-2 0-2-16,4 7 1 0,-5 4 3 15,-2 5-3-15,-1 6 2 0,-5 5 0 0,0 4 2 16,0 4 0-16,-7-1-2 0,-4 2 1 16,-1 0 0-16,-3-4 0 0,-1 1-1 15,-1-2-1-15,-2-2 0 0,1-2-1 16,4-6-2-16,0-2-8 0,3-3-3 15,3-4-7-15,2-4-9 0,1-5-5 0,4-1 0 16,-1-2-13-16,2 0-6 0,0-5-15 16,3-6-15-16,5-2 11 15,1-1 9-15,1 4 22 0,1 1 32 16,-4 4 23-16,3 5 19 0,-1 0 21 0,-1 0 4 15,3 2-1-15,-2 7 0 0,3 2-6 16,1 1-8-16,-2 0-3 0,2 1-4 16,-2-2-7-16,-1 3-4 0,1-1-5 15,-4 0-5-15,-1 0-7 0,4-2-2 16,-4 1-3-16,0-4-5 0,2 0-15 0,1-3-20 15,-3-3-30-15,5-2-62 0,-5 0-210 16</inkml:trace>
  <inkml:trace contextRef="#ctx0" brushRef="#br0" timeOffset="-165412.65">7959 3686 163 0,'0'1'20'0,"0"0"7"0,4 0 19 16,-3 1-7-16,1 0-6 15,2-1-6-15,1 0-8 0,1 0-3 0,3-1 2 16,2 0 1-16,3 0 0 0,0-2-6 15,2-5 1-15,2-1 3 0,1-3-2 16,1-2-1-16,-1 0 2 0,-1-3-1 16,-1-2-2-16,-4 0-6 0,-1-3 1 15,-1 1 0-15,-6 0 3 0,-2 0-5 0,-2 1 1 16,-1 0 1-16,-1-2-4 0,-5 4 2 15,-4 2-3-15,2 4 2 0,-1 5 6 16,0 2 2-16,0 4-5 0,-1 0 1 16,-1 5-4-16,1 8-1 0,-1 3-1 15,0 3 1-15,2 6 1 0,-1 4-5 16,4-2 3-16,0 4 0 0,3-1-2 15,1-2-2-15,2-4 1 0,0-1 0 16,10-2-1-16,0-2-3 0,4-2-2 16,2-3-8-16,4-2-4 0,2-3-8 0,1-3-4 15,3-3-3-15,2-3-3 0,-1 0-13 16,2 0-15-16,0-8-25 0,-4-2-49 15,0-3-16-15</inkml:trace>
  <inkml:trace contextRef="#ctx0" brushRef="#br0" timeOffset="-164596.58">8501 3634 64 0,'3'-10'80'0,"1"3"-7"16,-1-1-11-16,-1 0-24 0,-2 0-5 15,0 2 4-15,0-1-3 0,0 1-6 16,0 1-4-16,0-2-4 0,0 3-2 0,0 0-4 16,0 1 0-16,-2-1 2 0,-1 0 1 15,2 1-5-15,-2 0 5 0,0 1-2 16,1 0-3-16,-3-1 4 0,1 1-2 15,-1 1 0-15,-1 0-6 0,-2 1 0 16,2 0 1-16,0 0-4 0,-1 0 0 0,1 0-1 16,-1 7 2-16,0-2-3 15,-2 4-1-15,3 0 0 0,0 4 0 16,-2 0 1-16,0 3 0 0,2 2 0 15,1 1 0-15,1 1 1 0,2-2-3 16,2-2-1-16,0-2 2 0,3-3-2 0,5-3-2 16,1-1 2-16,2-3 2 15,3-3 0-15,5-1-1 0,-1-2 1 0,1-9-1 16,-2-3 2-16,1 0-4 0,-5-2 1 15,-1-2-2-15,-2 1 1 0,-3 2-3 16,-2 3 0-16,0-1 3 0,-5 3 0 0,0 5-1 16,0 2 2-16,0 1 2 15,0 2-2-15,0 0-4 0,0 0-1 16,0 1-3-16,0 7-5 0,1 2 6 15,5 2-2-15,2-1-3 0,3-1 4 0,6 0-6 16,3-2 4-16,3 0 4 0,4-3 1 16,-2-3 1-16,3-2 2 0,-2 0 2 15,0 0 0-15,1-1-1 0,-4-7 1 16,-1-1 3-16,-2-2-2 0,-8 0 2 15,-3 1 2-15,-2-1 0 0,-3 0 3 0,-4 0-3 16,0-1 0-16,0 0 2 0,-1 3-5 16,-5 0 2-16,-1 3 1 15,0 3 5-15,-3 3-7 0,2 0-1 16,-1 0-3-16,-2 7 1 0,2 6 0 0,0 4-2 15,-1 3 4-15,1 3-4 0,1 0 4 16,2 1-1-16,3-3 0 0,0-2 1 16,3-3-2-16,0-5-1 0,3-3 1 15,5-4 2-15,0-4-2 0,4 0 2 16,5-8 2-16,5-10 0 0,3-9-1 0,2-3-1 15,-2-5-2-15,2-3 2 0,-3-1-1 16,1-3-2-16,-3-1 2 0,-5-3 1 16,-5-1-3-16,-1-3 4 15,-3-4-3-15,0 0 1 0,-1 3-1 0,-3 10-1 16,0 13 2-16,-4 14 4 0,0 8 4 15,-4 6 4-15,0 0-2 0,3 3-3 16,-2 9-7-16,-3 12 5 0,-4 12 1 16,-2 8 0-16,0 6-2 0,2 1 0 15,6 0-2-15,4-1 2 0,0 1-5 0,10-4 1 16,7-3-2-16,7-2 1 0,5-5-6 15,7-7-7-15,4-7-6 0,5-6-1 16,0-7-11-16,6-3-10 0,-4-7-32 16,-2 0-54-16,-7-12-219 0</inkml:trace>
  <inkml:trace contextRef="#ctx0" brushRef="#br0" timeOffset="-164268.56">9939 3484 411 0,'0'-1'70'16,"0"1"-22"-16,0 0 1 0,2 0-20 15,-2 0-4-15,0 5 5 0,0 6 1 16,0 3-7-16,0 6-3 0,0 3-4 16,0 1-3-16,-2 2-7 0,1 1-2 0,1 1 0 15,0 0-5-15,0 2 1 0,0-2 0 16,1-2-2-16,4-3 2 0,-2 1-2 15,3-4-2-15,0-3-4 0,1 0-5 16,-1-6-2-16,0-3-3 0,-1-2-8 16,-2-4-11-16,-3-2-13 0,0 0-8 15,0-3-10-15,-8-8-43 0,-4-2-140 16</inkml:trace>
  <inkml:trace contextRef="#ctx0" brushRef="#br0" timeOffset="-164112.56">9719 3731 349 0,'-5'0'119'0,"5"2"-107"16,2 0 11-16,7 3 2 0,2-1-3 15,6-2 14-15,6-2 2 0,5 0-14 16,8-1-18-16,4-6 0 0,2-2-2 0,5 1-3 16,-2 2-3-16,3-1-12 15,-2 2-25-15,2-2-38 0,-1 0-81 16</inkml:trace>
  <inkml:trace contextRef="#ctx0" brushRef="#br0" timeOffset="-163228.52">10730 3446 258 0,'0'-3'76'0,"0"3"-35"0,0 0 32 16,0 0-31-16,0 2-19 0,-2 10 2 15,-2 8 0-15,-1 7-5 0,0 6-5 0,-1 4-4 16,5-1 0-16,1 1-4 0,0-5-5 15,1-3 1-15,9-4-1 0,3-5-2 16,5-5 1-16,2-4 0 0,3-6 0 16,3-5-2-16,1 0-1 0,1-8-5 15,-4-4-7-15,0-2-2 0,-4-1 8 16,-2 2 3-16,-4 0 1 0,-1 1 1 15,-4 1 2-15,-3 3 1 0,-1 1 1 16,0 2-2-16,-2 2 2 0,-3 2 0 16,0 1 1-16,1 0-1 0,2 2-3 0,0 6 6 15,2 2-3-15,3 3 0 0,0-1 0 16,1-2 0-16,3 2-2 0,1-3 0 15,1-2 1-15,1-2 2 0,1-3-1 16,2-2 1-16,-1 0 2 0,-1-1-2 16,1-8 7-16,-5-1-1 0,1-1 2 15,-3-4 2-15,-3-2 1 0,-1 1 0 16,-1-1-3-16,-4 1-2 0,-1-1 3 15,0 0-2-15,0 1-3 0,0-2 0 16,-6 0-1-16,3 1-4 0,-2 3-1 0,2 4 0 16,1 5 0-16,2 3-2 0,0 2-1 15,0 0-8-15,0 0-12 0,0 7-7 16,4 4-4-16,2 3-21 0,-2 0-32 15,3-1-51-15</inkml:trace>
  <inkml:trace contextRef="#ctx0" brushRef="#br0" timeOffset="-162605.47">11524 3551 328 0,'0'-2'29'0,"1"1"27"15,-1 1-12-15,2 0-21 0,-2 0 0 16,0 2 3-16,0 6-7 0,0 6-2 0,0 2-4 16,0 4 5-16,0 1-4 15,-2-1-2-15,-2 1 2 0,0-2 0 16,1-1-1-16,0-3-3 0,0-2-3 15,2-4 1-15,-1-3 0 0,1-3-4 0,1-1 3 16,-2-2 1-16,2 0 0 0,0 0 4 16,0-6-4-16,0-5-5 0,0-6-3 15,6-1-2-15,3-5 2 0,2-2 0 16,2-1 0-16,1-2-1 0,3-2 0 15,3-1 2-15,0-1-2 0,2 1-1 0,-1 7-2 16,0 2 0-16,-1 8 2 0,-5 4-1 16,1 7 2-16,-1 1-1 15,1 2 1-15,-2 3 0 0,-3 6 1 16,-2 6 1-16,-3 1-1 0,-4 5 1 0,-1 1-1 15,-1 2 3-15,-3 0-2 0,-6-1 0 16,-5 0 2-16,-3-4-1 0,0-1 0 16,-3-2-3-16,1-2 1 0,0-4 1 15,5-2-2-15,2-5 0 0,4 0-4 16,4-3 0-16,1 0 1 0,1 0-5 0,2 0-3 15,0-6-7-15,0-3-3 0,6 0 2 16,5 0 10-16,-2 2 3 0,1 3 5 16,0 1-2-16,0 1 2 15,1 2 3-15,-4 0 0 0,4 0 2 0,-3 9 1 16,1 0 7-16,2 4 1 0,2 1 0 15,0 2 4-15,0-1 1 0,2 1-6 16,2 0 0-16,1-2-3 0,-3 0-4 16,-3-1 0-16,2-4-2 0,-1-2-2 15,-2-2 1-15,-1-4-9 0,0-1-8 0,2 0-13 16,-1-9-14-16,3-3-20 0,-2-4-41 15,-2-3-111-15</inkml:trace>
  <inkml:trace contextRef="#ctx0" brushRef="#br0" timeOffset="-162411.46">12166 3513 301 0,'-7'14'141'0,"3"1"-130"0,1 3 54 16,1 3-16-16,-3 0-15 0,1 1 14 15,-2 3-13-15,1-2-13 0,2 2-9 0,1-3-9 16,2-1-1-16,0-2-2 0,0-2-2 15,0-3-3-15,3-4-7 0,7-1-9 16,0-4-19-16,4-4-23 0,3-1-20 16,2-4-36-16,1-10-189 0</inkml:trace>
  <inkml:trace contextRef="#ctx0" brushRef="#br0" timeOffset="-162168.45">12324 3466 241 0,'-10'0'183'15,"6"0"-173"-15,2 0 51 0,2 0-37 16,0 0-18-16,0 0 8 0,3 2 2 16,7 1-3-16,4-1-2 0,1-1-2 15,4 0-3-15,-2-1-4 0,4 0-1 16,3 0 0-16,2 0-1 0,3 0 0 15,4 0 0-15,-5 0-9 0,-2 0-2 16,-6 0-2-16,-1-1 3 0,-8 1-3 0,-3-1-14 16,-2 1-19-16,-6-2-8 0,0 0-18 15,-3-1-52-15</inkml:trace>
  <inkml:trace contextRef="#ctx0" brushRef="#br0" timeOffset="-161988.43">12550 3474 254 0,'-5'13'44'15,"1"4"28"-15,-4 3-8 0,-3 4-12 16,3 0 1-16,-3-1 4 0,4 1-19 15,1-2-11-15,1 0-9 0,2 1-4 0,0-2-8 16,1 1 3-16,2-2-4 0,0-2-5 16,5-3-1-16,4-1 0 0,3-4-13 15,4-2-8-15,1-5-14 0,5-3-20 16,-1 0-18-16,3-10-39 0,-3-5-193 15</inkml:trace>
  <inkml:trace contextRef="#ctx0" brushRef="#br0" timeOffset="-161775.42">12885 3522 226 0,'0'3'224'16,"-2"5"-212"-16,-2 4 48 0,-4 3-12 16,-4 3-24-16,-1 3 13 0,2 0-4 15,0 1-16-15,4 1-3 0,-3 0-3 16,4 2-2-16,3-3-4 0,2 2-2 15,1-5-3-15,0-1 1 0,0-3-3 0,4-4 3 16,4-2-10-16,3-3-6 16,0-6-10-16,3 0-19 0,-2-6-20 15,0-7-35-15,-1-5-106 0</inkml:trace>
  <inkml:trace contextRef="#ctx0" brushRef="#br0" timeOffset="-161563.41">12973 3393 309 0,'6'0'45'0,"8"-4"-25"16,5 3 42-16,-2 1-46 16,5-2-6-16,-2 2 23 0,3 0-2 15,2 0-6-15,0 0-13 0,-2 0-4 0,-4 5-4 16,-4 1-4-16,-4 1 0 0,-8 0-6 15,-1 1-13-15,-2 0-10 0,-2 0-11 16,-9 1-16-16,-4-2-24 0,-2 3-54 16,-3-2-27-16</inkml:trace>
  <inkml:trace contextRef="#ctx0" brushRef="#br0" timeOffset="-161396.4">13018 3556 94 0,'-1'6'35'0,"1"-2"12"16,0-1 3-16,0 0-23 0,1-1 8 0,7-2 2 15,1 0-14-15,4 0-8 0,-1 0-3 16,4 0-11-16,-1 0 0 0,2 0-1 15,3 0-4-15,-1-2-11 0,-1 2-2 16,3-1 0-16,-1 1 7 0,-3 0 9 16,-3 0-31-16,-6 0-56 0,-2 0-38 0</inkml:trace>
  <inkml:trace contextRef="#ctx0" brushRef="#br0" timeOffset="-161211.39">12911 3787 282 0,'-12'12'150'16,"9"0"-133"-16,3-3 34 0,3 3-18 15,6-4-17-15,2-2 22 0,6 1-5 16,5-4-17-16,6-2-6 0,7-1-7 16,7 0-1-16,3 0-4 0,6-1-6 0,8-5-6 15,-1 2-10-15,-3-1-5 0,1 2-19 16,-2-3-46-16,-2 2-114 0</inkml:trace>
  <inkml:trace contextRef="#ctx0" brushRef="#br0" timeOffset="-160363.34">14857 3484 204 0,'0'-2'78'15,"1"1"-46"-15,1 0 33 0,0 1-17 16,-2 0-18-16,0 0 6 0,0 0 0 16,0 1-18-16,0 9-4 0,0 3 8 15,0 7 3-15,0 4-11 0,0 2 0 0,0 4-2 16,-4 0-4-16,3-1-4 0,1-1 1 15,-2-2-1-15,2-3-2 0,0-3-3 16,0-4 0-16,2-4-4 16,4-4-9-16,0-2-11 0,1-4-14 0,2-2-10 15,-1 0-24-15,-4-9-46 0,1-7-148 16</inkml:trace>
  <inkml:trace contextRef="#ctx0" brushRef="#br0" timeOffset="-160064.33">14846 3370 334 0,'-6'-15'41'0,"3"7"8"16,3 5 7-16,0 1-30 0,6 2-20 15,5 0 10-15,6 3 12 0,8 8-5 16,4 3-5-16,7 4-7 0,3 5-1 16,-1 3-4-16,3 0 0 0,-6 4-1 15,-2-1 1-15,-10 0-6 0,-6 0 4 16,-6-3-3-16,-3 1 2 0,-7-3-2 15,-1-1 1-15,-4-1 3 0,-9-3 0 16,-4-1 2-16,-1-2-4 0,-3-3 3 0,1-1 1 16,-3-1 1-16,1-5-4 0,4 1-4 15,1-3 4-15,3-2-1 0,6-1-3 16,3-1 0-16,2 0-2 0,3 0-2 15,0-2-9-15,0-4-5 0,2-2-13 16,9-3-7-16,3 0 1 0,6-2-5 16,0 1-19-16,2 2-21 0,1-1-59 15,2 0-57-15</inkml:trace>
  <inkml:trace contextRef="#ctx0" brushRef="#br0" timeOffset="-159024.28">15497 3561 14 0,'5'-6'160'15,"-4"-1"-94"-15,-1 1 29 0,0 0-32 16,-4-2-28-16,-2 2 5 0,-4 1 5 15,-4 0-14-15,3 3-3 0,-1 0-2 16,0 2-5-16,-2 0-4 0,1 3-1 16,-2 8-3-16,1 3-2 0,-3 5-1 15,0 4 0-15,1 1 4 0,1-2-1 16,4 1 0-16,5-4-6 0,6-1-7 15,0-4 3-15,6 1-1 0,5-5-2 0,4-2 0 16,5-5 2-16,4-3-1 0,2 0 0 16,0-8-2-16,2-4 0 0,0 0-2 15,-6-2 0-15,-4-2-3 0,-4 2 1 16,-1 0 1-16,-7-1-2 0,2 5 2 15,-5 1 0-15,-2 4 3 0,1 3-1 0,-2 1 2 16,0 1 0-16,0 0-1 16,0 0-5-16,0 8-5 0,0 2 8 15,0 5 3-15,3 1-2 0,2 0 1 16,1-1 1-16,3-2 0 0,1-3-2 0,0-2-1 15,3-4 2-15,1-1-1 0,0-3 2 16,3 0-2-16,-2-4 3 0,2-6-1 16,-3-3-3-16,0-3 1 0,-1-4 2 15,-1-2 0-15,-3 0-1 0,1-4 0 16,-4 1 3-16,2-4-2 0,-2 0 0 0,0-2 0 15,0-3 0-15,0-1 1 16,1-3-2-16,-1 2 0 0,2-1 2 16,-2-2-1-16,0 6-2 0,-1 4 2 15,-2 8 1-15,0 8 0 0,0 3-1 0,-3 6 3 16,0 1 2-16,0 3 1 0,0 0-6 15,0 0 0-15,0 0 0 0,0 2-2 16,1 3 0-16,1 3 3 0,1 3 2 16,-1 1-1-16,1 0-2 0,-2 4 1 15,1 3 1-15,-1 2-3 0,1 5 2 0,-2 3 0 16,0 2 2-16,0 5 0 0,0 2 1 15,0-1-2-15,-2-1 0 0,-1-1 0 16,3-4-1-16,-1-2 0 16,1-4-1-16,0-4 1 0,0-4-1 0,0-4 0 15,0-3 2-15,0-4 0 0,0-3-3 16,0-3 1-16,0 0 1 0,1 0-2 15,5 0-2-15,7-5 2 0,1-6-2 16,6-1-2-16,0 3-3 0,3-4 1 16,-1 3 0-16,1 1 5 0,2 0 0 15,-2 4-1-15,2-1 2 0,0 1 1 0,0 2-1 16,-3-1 1-16,-1-1 1 0,-1-1 0 15,-3-1 1-15,1 1 1 0,-5-1-1 16,-5 0 1-16,-2 1 0 16,-1 1 1-16,-5-2 2 0,0 0 1 0,0 0-1 15,0 0 1-15,0 1-3 0,-6-1 4 16,-3 2 0-16,-1 0-1 0,1 3 0 15,-3 2 1-15,1 0-1 0,-2 0-3 16,-1 7-4-16,2 6 2 0,-2 4-1 16,3 1 0-16,0 2 2 0,5-2-1 0,3 0-3 15,3-3-2-15,0 0 4 0,8-1-2 16,4-3-1-16,7-4 1 15,2-5 1-15,6-2-1 0,5 0 0 16,2-6-5-16,-1-4-2 0,-2-1 1 0,-6-2 0 16,-5-1 2-16,-4 3 3 0,-7 1 1 15,-5 2 0-15,1 3 1 0,-5 2 2 16,0 2 0-16,0 1 2 0,0 0 0 15,0 0 6-15,-1 4-6 0,-4 8-1 16,-1 2 0-16,3 4 0 0,1 0 1 0,2 2-4 16,2-1-1-16,12 2 0 0,7-1 0 15,12-3-7-15,6-1-9 0,9-3-17 16,4-3-35-16,4-2-59 15,-3-6-255-15</inkml:trace>
</inkml:ink>
</file>

<file path=ppt/ink/ink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9:06:44.132"/>
    </inkml:context>
    <inkml:brush xml:id="br0">
      <inkml:brushProperty name="width" value="0.05292" units="cm"/>
      <inkml:brushProperty name="height" value="0.05292" units="cm"/>
      <inkml:brushProperty name="color" value="#FF0000"/>
    </inkml:brush>
  </inkml:definitions>
  <inkml:trace contextRef="#ctx0" brushRef="#br0">7020 2311 47 0,'-3'0'2'0,"3"0"15"0,-2 0-2 0,1 0 62 15,-2-1-56-15,0 0 0 0,-1 1 3 16,3-1 0-16,-1 0-4 0,1 1 1 16,1-2-1-16,-2 2-6 0,-1-1 5 15,2 1 2-15,1 0-3 0,0 0-1 16,-2 0 0-16,2 0-5 0,-2 0 2 0,2 0 0 15,0 0-7-15,0 0-1 0,-3 0 2 16,2 0-3-16,-1 0 1 0,1 0 2 16,-2 0-4-16,1 0 1 15,-1 0-1-15,0 0 5 0,0 0 2 16,0 0 0-16,-2 1-2 0,2 1 5 0,-3 0-3 15,1 0 0-15,2-1-3 0,-3 0-1 16,1-1 3-16,2 0-1 0,-2 3-3 16,1-2 2-16,-2-1 0 0,4 2 0 15,-3-1-3-15,2-1 2 0,0 2 2 16,2-2-5-16,-1 0 2 0,2 0 1 0,0 0-2 15,0 0-2-15,0 0-2 0,0 0-1 16,2 0-2-16,7 0-3 0,6 0 6 16,6 0 1-16,5-3 1 15,3-3-2-15,2 3-1 0,3-3 2 0,2 3-1 16,3-1-1-16,3 1 0 0,0 1 1 15,-1 0-3-15,0-1 2 0,-4 3 2 16,-3-1-2-16,-3 0-1 0,-3 1 1 16,-5 0-1-16,-1 0 1 0,-2 0 1 15,-1 0-2-15,-5 0 1 0,-3 0 1 0,-4 0-1 16,-2-1 0-16,-4 1 0 0,3 0 1 15,-3-1 1-15,1 1 0 0,-2-2-1 16,0 2 3-16,0 0 1 0,0-2 0 16,0 0 0-16,0 0-2 0,0 0 0 15,0-1-1-15,0 2 1 0,0-1-2 16,0 1 3-16,0 1-3 0,0-1-1 15,-3 1 2-15,-1 0-2 0,3 0-2 16,-1 0-2-16,-1 0-6 0,2 0-9 16,-1 0-15-16,2 6-30 0,0-1-48 0,0-2-189 15</inkml:trace>
  <inkml:trace contextRef="#ctx0" brushRef="#br0" timeOffset="911.05">8488 1837 111 0,'-5'0'43'0,"4"0"-19"16,-2 0-23-16,1 0 140 0,1 0-103 16,-4 0-2-16,4 0 10 15,-4 0-20-15,2 0-4 0,1 0 1 0,1 0-1 16,1 0-9-16,0 0 0 0,0 0-1 15,0 0-6-15,0 0-2 0,0 0-3 16,3 0 0-16,11 0 4 0,3 0 6 16,6 0 0-16,6-2-4 0,4-3-2 15,6-3 1-15,3-1 0 0,3 0-1 0,1-2 4 16,1 1-3-16,-4 2-3 0,-1 0 0 15,-10-1-2-15,1 3 1 0,-8 1-2 16,-8 2 1-16,-3-1 0 0,-6 4 0 16,-4 0-3-16,-2 0-1 0,-2 0-1 15,0 0 0-15,0 0-2 0,0 0 0 16,-2 0-4-16,-1 0-4 0,-2 2-7 15,-2 5-10-15,-1-1-5 0,-4 1-20 16,1 0-41-16,-5-3-116 0</inkml:trace>
  <inkml:trace contextRef="#ctx0" brushRef="#br0" timeOffset="1167.06">8780 1819 345 0,'0'0'35'0,"0"4"-12"15,-2 5 10-15,-3 2-4 0,-1 6 1 16,0 4 3-16,-2 2-4 0,2 3-5 16,0 5-5-16,0 0 1 0,-2 0-6 0,2 1-5 15,-1-1-4-15,1-3 1 0,3 0-5 16,0-1 0-16,3-3 0 0,0-2-1 15,0-4-3-15,6-2-1 0,0-2-9 16,4-4-13-16,1-2-15 0,3-4-18 16,3-3-10-16,-2-1-27 0,2-2-96 0</inkml:trace>
  <inkml:trace contextRef="#ctx0" brushRef="#br0" timeOffset="2246.12">9180 1651 87 0,'1'-4'247'0,"-1"3"-209"0,0 1 5 16,0 0-5-16,0 0-17 0,2 0 0 15,-2 8-8-15,0 7 8 0,0 6 7 16,0 7-7-16,0 3-4 15,-5 5-3-15,0 1-1 0,-2 2-1 0,0 5 2 16,-3-1 0-16,0-1-2 0,3-3-6 16,-1-1 0-16,0-4-1 0,3-3-1 15,2-3-2-15,2-5 0 0,1-5-4 16,0-4 2-16,0-5 1 0,4-2-5 15,4-4 3-15,0-3 1 0,1 0-4 0,7-3 1 16,-2-8 3-16,3-2-3 0,0-2-1 16,0-4-1-16,-2 1 4 0,2-1-4 15,-3 2-1-15,-1 3 4 0,-1 0-4 16,-3 6 5-16,-2 2-2 0,-3 3 1 15,-2 1 1-15,-2 2 3 0,0 0-4 16,0 0-1-16,0 0 0 0,0 5 3 16,1 3 2-16,-1 0 0 0,0 2 0 15,0 0-2-15,3 2-1 0,1-1 0 16,-1 1 2-16,3-1-1 0,0-1-1 15,0 1 0-15,2-1 2 0,4-1-2 0,1 1 0 16,2-4-1-16,2-1 4 0,0-1-2 16,2-1-2-16,0-1 2 0,-1-2 0 15,-1 0-1-15,3-5 1 0,-1-2 0 16,1-1 1-16,-1-3-1 0,1-1 0 15,-1-4 0-15,-4 2 2 0,-1-1-1 16,-5-1 0-16,-2 0 1 0,-4 0-2 16,0 0 2-16,-3 2-1 0,0 2 0 15,0 3 2-15,-6 3-2 0,-1 3 0 16,0 2-2-16,-3 1 0 0,3 0-2 0,-3 7-1 15,-1 5 4-15,4 2-2 0,-1 2 1 16,3 1-2-16,2 1 1 0,3-2-1 16,0 0 1-16,2-2 1 0,7-2-4 15,3-1-1-15,9-3 4 0,-3-2-1 16,5-3 1-16,1-3 1 0,-1 0-1 15,-3-1 1-15,6-7 1 0,-4-2 1 16,1-2-1-16,-1 1 1 0,0-1-1 16,-5 0 2-16,-2 3-1 0,-5 2-1 15,-4 3 1-15,-3 1 1 0,-2 3-1 0,-1 0-2 16,0 0-1-16,2 2 1 0,-2 6 4 15,0 5-2-15,0 1 1 0,0 1-3 16,0 1 1-16,-6 1 0 0,0 1 0 16,3 0 1-16,-2 0-1 0,-1 0-1 15,-1-1 2-15,-2-2 0 0,-2 0-1 0,2-4 0 16,1-3 0-16,1-2 2 15,0-2-3-15,6-2 0 0,-4-2 2 16,4 1 2-16,1-1-3 0,0 0 0 16,0 0 0-16,0 0-3 0,0-4-4 0,7-4-1 15,6-1 1-15,4-2 3 0,3 1-2 16,0-1-5-16,3-1 1 0,5 0-2 15,2-2 5-15,4-1 4 0,3-1 1 16,0-4 1-16,0 1 0 0,1 1 2 16,-6-2 3-16,-2 0 2 0,-6-1-3 0,-6 2-1 15,-9 1 0-15,-5 4 1 0,-4 3 3 16,-3 3 3-16,-9 1 8 15,-5 4-1-15,-3 2-3 0,0 1-4 16,-4 3 3-16,4 7 7 0,0 2-6 16,3 2 0-16,3 4-6 0,2 0 0 0,4 4-3 15,5 1-5-15,3-1 2 0,0 2 0 16,4-2-2-16,12-1 0 0,3-2-1 15,8-1-5-15,12-3-9 0,11-3-9 16,10-3-21-16,12-4-21 0,0-5-65 16,4 0-246-16</inkml:trace>
  <inkml:trace contextRef="#ctx0" brushRef="#br0" timeOffset="3419.19">11438 2074 103 0,'0'-1'0'0,"0"-1"170"0,-3-2-105 16,-1 2-30-16,-3-1 7 0,3 0-12 15,-2 0-3-15,-1-2 1 0,0 1-9 16,-1 1 1-16,-1 0-8 0,-2-1 2 16,0 2-4-16,-2 1-2 0,3 1 3 15,-3 0-6-15,-1 1 3 0,2 6-1 16,-4 3-2-16,2 1-1 0,0 4 2 0,2 4-1 15,0 3-5-15,4 2 2 0,3 2 0 16,2-1-2-16,3 0-1 0,0-3 1 16,6-3 1-16,4-3-1 0,4-3-1 15,4-4 5-15,1-5 1 0,6-4-2 16,1 0 3-16,2-9 0 0,6-7 2 15,2-6-4-15,-1-4 2 0,3-5 0 16,-4-2-3-16,-3-1 0 0,-2-3-1 16,-3-3 0-16,-2-5 1 0,-3-3-2 15,-2-6-1-15,-3-4-1 0,-3-5-3 16,-3 0-1-16,-4 4-1 0,-4 13-1 0,-2 15 6 15,-4 14 1-15,-6 10 2 0,2 7 0 16,-1 0-1-16,-4 8-2 0,-1 10 1 16,-4 7 4-16,-1 8 1 0,3 6-2 15,-1 5-1-15,3 2 1 0,5 5-1 16,-2 0-2-16,5-1-1 0,3-2 2 15,3-4-1-15,0-5-5 0,6-3-3 16,7-5 2-16,2-3-1 0,7-4 2 16,1-5-2-16,3-2 2 0,1-4-3 15,-2-4-1-15,4-2 0 0,-1-5 4 0,-2 0 3 16,2-2-3-16,2 0 4 0,-4-5 0 15,0-2 1-15,-2-1-1 0,-3-1 0 16,-1 0 3-16,-2-2-1 0,-5 1-1 16,-2 0 0-16,-3 0 4 0,-3-2-2 15,-4 0 3-15,1 0 1 0,-2 0 0 0,0 1 0 16,0 0-2-16,-2 2-4 15,-2 0 5-15,-1 0-1 0,0 2-1 16,-1 2 2-16,0-1 2 0,0 3-2 16,-2 0-1-16,-1 2 0 0,2 1 3 0,0 0-2 15,-6 0-5-15,2 1 4 0,1 6-1 16,-3 2-1-16,1 5-1 0,-1 3 1 15,-2 2-1-15,1 2 1 0,5 1 0 16,-2-2 0-16,6-1-1 0,2 0 0 16,3-3-2-16,0-1 0 0,3-2 1 0,8-2 0 15,1-4-1-15,4-2 1 0,4-5 1 16,3 0 0-16,4-1-1 15,1-10 0-15,-1-2-1 0,0-3 1 16,-1-1-1-16,-3-1 1 0,-2 0 0 0,-6 1 0 16,-2 2-1-16,-7 2 0 0,0 3 3 15,-3 0-1-15,-3 6-1 0,0-1 3 16,0 5-1-16,0 0 2 0,0 0-1 15,0 0 2-15,0 0-3 0,-3 5 0 16,-2 3-2-16,2 5 0 0,-1 2 3 0,2 1-1 16,-1 2-3-16,1-1 1 0,2 0 1 15,0-1-1-15,0 1 0 0,7-2-1 16,-1-1 1-16,3-1-4 15,2-3-7-15,1-2-6 0,1-3-7 0,2-2-15 16,2-3-20-16,-3 0-18 0,0-6-38 16,-3-8-165-16</inkml:trace>
  <inkml:trace contextRef="#ctx0" brushRef="#br0" timeOffset="3616.2">12297 2164 84 0,'0'0'263'0,"0"-2"-208"0,0 2-12 16,0 0 12-16,0 0-23 0,0 0-13 15,0 2 5-15,0 6 3 16,0 3-4-16,0 2-1 0,3 2-4 15,1-2-10-15,0 1-2 0,2 1-4 0,2 0 2 16,5 1-4-16,-3-1 1 0,3-1-1 16,1 0 2-16,0-4-6 0,4-1-7 15,1-3-10-15,4-2-8 0,0-2-22 16,2-2-9-16,2 0-31 0,-4-12-77 15</inkml:trace>
  <inkml:trace contextRef="#ctx0" brushRef="#br0" timeOffset="4151.22">12727 2124 64 0,'0'-2'-41'0,"0"2"332"0,0 0-230 15,-5 0-10-15,-1 7-30 0,-3 5-2 16,-2 3 1-16,-2 3 6 0,-1 3-9 16,0 2-1-16,-3 2-2 0,0 1-1 15,-3 3-1-15,2 0 2 0,-1 2-3 16,-1 1 1-16,0 1 1 0,1 0-6 0,0-1 1 15,4 0-3-15,1-4-4 0,5-5 0 16,1 0 0-16,3-6-1 0,2-2-1 16,3-3 0-16,0-2-1 15,2-4-5-15,7-2-11 0,3-2-2 0,4-2-5 16,7-2 8-16,4-8-8 0,4-4-1 15,3-1 0-15,3-4-3 0,-1-5-5 16,1-5 0-16,1-5-1 0,1-2-2 16,-2-3 23-16,1 0 15 0,-1 1 4 15,-3 0 15-15,-5 4 8 0,-4 1 0 0,-6 6 5 16,-8 0-3-16,-7 4-9 0,-2 3 14 15,-2 3-9-15,-2 1 0 0,-5 5-2 16,-1 2 0-16,2 3 1 16,-1 3-8-16,3 2-6 0,1 1-7 0,0 4-6 15,3 8 0-15,0 5-1 0,0 3 2 0,0 1 1 16,6 4-2-16,-2 0 1 15,7 3-2-15,0 1 2 0,2 1-4 16,4-1 1-16,1 1 1 0,-2-2 1 16,-1 1 2-16,-2-1-1 0,-4-5 2 0,-6 1-2 15,-3-2 2-15,0-3 0 0,-9 1 4 16,-7-4 2-16,-5-2-3 0,-3-1 4 15,-2-3-1-15,-2-2-1 0,0-1-6 16,2 0 1-16,4-2-2 16,3-1 1-16,7-1-1 0,6-2-8 0,3 0-10 15,3-1-31-15,4 0-32 0,9 0-26 16,1-1-178-16</inkml:trace>
  <inkml:trace contextRef="#ctx0" brushRef="#br0" timeOffset="5077.29">13744 2398 171 0,'1'0'10'0,"1"0"49"0,-1 0 48 15,-1 2-79-15,0 5-1 0,0 4 8 0,-4 4-15 16,-6 6-10-16,-3 2 4 0,-6 3 0 15,2 2-3-15,-2-3-7 0,4-1 0 16,-1-6-3-16,2 0-1 16,5-2-2-16,1-3-9 0,8-3-22 0,0-2-26 15,5-3-33-15,7-4-94 0</inkml:trace>
  <inkml:trace contextRef="#ctx0" brushRef="#br0" timeOffset="6099.34">14361 2134 61 0,'0'0'115'0,"0"0"-49"16,0-1-2-16,0 0-15 0,0-2-13 15,0 1-2-15,0-1 0 0,-2 1-6 16,1-2-7-16,-2 0 1 0,1 2-8 15,-1-3 0-15,0 1-3 0,-3 1 0 16,-1-2-1-16,1 1 1 0,-3 1-2 16,-2 2-3-16,-1-3-1 0,-2 3 2 15,0 1-3-15,-3 0-1 0,1 0 2 16,-1 1-1-16,0 6-3 0,2 1-1 15,-2 2 3-15,0 4-4 0,-1 3 3 16,1 4 0-16,2 3 0 0,4 1-1 0,3-1-1 16,7 1-1-16,-1-3 2 0,2-3-1 15,2-1-1-15,9-4-2 0,4-1 3 16,4-4 1-16,1-4 0 0,6-5 0 15,1 0 1-15,4-4 3 0,0-10-5 16,0-1 1-16,-4-3-1 0,1 0 3 16,-4-2-2-16,-7 1-1 0,-2 0 2 15,-5 0 0-15,-3-1-1 0,-2 0 0 16,-4 3 1-16,-1 4-2 0,0 3 2 15,0 2 1-15,-4 3-1 0,-1 2 0 0,1 3-2 16,-1 0-2-16,-1 2 0 0,-1 9-2 16,-2 2 4-16,3 6-2 0,1 2 2 15,2-1-1-15,2 2-2 0,1 1 2 16,0-7 1-16,3 2-1 0,8-4-1 15,-1-2-1-15,3-4 3 0,2-3 1 0,1-2-2 16,2-3 0-16,1 0 3 16,0-5-1-16,4-8 0 0,-3-1-1 15,0-6 2-15,2-2 0 0,-3 0-2 16,-1-3 1-16,-1-1 0 0,-3-3 2 0,0-5-3 15,-1-2 0-15,0-2-1 0,0-6 2 16,2-3-2-16,-2-3 3 0,1-3-2 16,-2 4 0-16,-1 4-2 0,1 8 3 15,-4 11-1-15,-3 10 0 0,-4 8 0 16,-1 6 0-16,0 2-1 0,0 0 1 0,0 7 0 15,-1 12-2-15,-7 8 6 0,-3 10-5 16,-3 7 0-16,2 7 2 16,-4 3 1-16,2 4 0 0,2 1-2 15,3-3-1-15,2-5 2 0,6-6-1 0,1-6-1 16,1-8 0-16,10-5 3 0,2-6-1 15,2-4-1-15,-1-7 0 0,3-4 1 16,3-5 1-16,2-3 1 0,1-11 0 16,5-7 3-16,2-6-5 0,-2-4 1 15,-4-2 0-15,1-4-2 0,-5-2 3 0,-1-3-1 16,-2-2-2-16,-1-1 1 0,-2 0-1 15,-2 3 0-15,-3 7 0 0,-3 11 0 16,-2 10 1-16,-4 10 3 16,0 2 4-16,0 2 4 0,-2 4-3 15,-7 14-5-15,-5 11 0 0,-2 8 5 0,-4 5 1 16,3 1 0-16,1 1-5 0,4-3 2 15,1 0-5-15,7-3-1 0,4-4-1 16,0-3-1-16,9-2-1 0,6-2-9 16,10-3-9-16,3-5-10 0,9-4-11 15,4-5-25-15,2-8-44 0,2-2-113 0</inkml:trace>
  <inkml:trace contextRef="#ctx0" brushRef="#br0" timeOffset="17353.99">16192 2031 0 0,'1'0'38'0,"-1"0"82"0,0 0-72 16,0 0-9-16,0 0-2 15,0 0-12-15,0 0-7 0,0-1 1 16,0 1-2-16,0-1-6 0,2 1 1 16,-1 0 1-16,-1 0 3 0,2 0-5 0,-2 0-1 15,2 0-2-15,-2-1 3 0,0 0-2 16,0 0 0-16,0 1 1 0,0 0 0 15,0 0-4-15,0 0 0 0,0 0 0 16,0 0 2-16,0 0-5 0,0 0 3 16,0 0 1-16,0 0-1 0,0 0-1 0,0 0 3 15,0-1 3-15,0-1-4 0,0 0 3 16,0-1 0-16,0 1 0 15,0-1 0-15,0-1-2 0,-4 2-3 16,-2-3 4-16,0 1-1 0,0 3-2 0,-5 0-5 16,0 1 6-16,-1 0 0 0,-4 0-1 15,-2 9-2-15,-1 5-1 0,-1 5 4 16,0 2-1-16,0 2 2 0,2 3-2 15,5-2 1-15,3 0-4 0,2-1-2 16,4-1 1-16,-1-3 0 0,5-1-2 16,0 0 0-16,0-2 1 0,5-2-2 0,3-1 0 15,-1-2-1-15,4-2 1 0,2-1 0 16,1-4-6-16,1 0-4 15,2-4-4-15,0 0-6 0,0 0-12 16,0-5-9-16,3-2-7 0,-1-1-17 0,1-2-17 16,0 0-67-16,-1-1-64 0</inkml:trace>
  <inkml:trace contextRef="#ctx0" brushRef="#br0" timeOffset="17806">16444 2168 14 0,'4'-5'129'0,"-3"0"-17"16,-1-1-67-16,0-1-3 15,0 3 3-15,0-1-8 0,0-1-5 0,0 1-6 16,-3 1-6-16,1 1-3 0,-2-1-1 16,-2 2-1-16,-1-1-1 0,-2 3-5 15,3 0 2-15,-6 0-5 0,-2 0 2 16,1 4 2-16,-4 3-1 0,2 5-3 15,-2 0 3-15,3 2-1 0,1 2 0 0,5 2-8 16,1 1 2-16,2-1-1 0,5 1-1 16,0 0-3-16,0 1 2 0,6-2 1 15,4-3 2-15,3 0-3 0,3-3 0 16,3-3 1-16,2-3 1 0,4-4-2 15,0-2 3-15,1 0 0 0,-1 0-2 16,0-8-1-16,-2-3 2 0,-1-3 1 16,-2 2-1-16,-3-2 0 0,-5 0 0 15,-2-1 3-15,-3 2-2 0,-2-3 1 16,-2 0 0-16,0-3 0 0,-3-1 0 0,0-2-5 15,0 3 4-15,-4 2 1 0,-3 3-2 16,-2 3 0-16,0 4 1 0,1 3 0 16,-3 2-1-16,0 2-4 0,-1 0 0 15,0 7-1-15,1 3 2 0,1 0 1 16,3 1-8-16,2-1-5 0,2 0-12 15,1 2-8-15,2-4-10 0,0 1-11 16,4-4-32-16,0-2-96 0</inkml:trace>
  <inkml:trace contextRef="#ctx0" brushRef="#br0" timeOffset="18290.04">16733 2116 15 0,'3'-2'13'0,"-2"0"207"0,3-1-152 15,-4 1-25-15,3 2 11 0,-3-1-11 0,0 1-13 16,0 0-7-16,0 0-6 0,0 0-3 15,0 3-4-15,0 8 5 0,0 1 4 16,0-1 4-16,0 4-8 0,0 1-5 16,-3-1 3-16,-2 1-4 0,2-2-3 15,1-4-4-15,2-3-1 0,0-2 0 0,0-3-1 16,2 0-2-16,4-2 1 15,3 0 4-15,4 0 0 0,5-7-1 16,-1-2 1-16,2-5-2 0,0 1 0 16,-1-1-1-16,-1 1 1 0,0 1 1 0,-3 1-2 15,-4 4 0-15,-3 3 0 0,-2 1 1 16,1 1-1-16,-6 2-1 0,5 0-1 15,-4 0 2-15,1 0-2 0,-1 0 2 16,3 1 0-16,-3 7 1 0,2 3-3 16,-1 1 3-16,2 1 0 0,1 0 0 0,-2-1 0 15,2 1-2-15,1-2 1 0,-1-1 1 16,1-2-1-16,0-1-2 15,-1-1 2-15,1-4-7 0,-1 1-6 16,-1-2-13-16,2-1-5 0,2 0-7 0,0-5-11 16,1-6-32-16,-3-2-88 0</inkml:trace>
  <inkml:trace contextRef="#ctx0" brushRef="#br0" timeOffset="19794.12">17232 1688 36 0,'0'9'22'16,"0"2"-10"-16,0 2 95 0,0-2-47 15,0 6-21-15,0 1 15 0,0 0-12 16,-2 3-5-16,1 2-3 0,-2-1-3 0,1 5-3 16,-1-1-4-16,0 0-5 0,2 0 3 15,-3 2-5-15,3-1-3 0,-2 3-6 16,1 0 2-16,2-1-3 15,-1 0 1-15,1-1-4 0,-2-2 0 0,1-3-2 16,1 0 1-16,-2-3-3 0,2-1 2 16,0-4-1-16,-2-3-2 0,2-4-4 15,0-2-3-15,-1-4-8 0,1-2-7 16,0 0-12-16,0 0-3 0,0-4-3 15,0-5-26-15,1-4 9 0,3-3 12 0,0-2 12 16,2 0 6-16,1 0 5 0,-1 0 8 16,0 3 16-16,-1 1 15 0,-2 4 22 15,1 4 5-15,-2 3-1 0,0 1-10 16,1 0-9-16,1 2-9 0,1 0-3 15,3 0 1-15,-1 0-6 0,4 0 0 16,0 2 3-16,3 3-8 0,2 0 1 16,1 0-1-16,1 2 0 0,4 0 0 15,0-1-2-15,-2 0 1 0,3 0-3 16,-1-2-6-16,-1-1-1 0,0 0 2 0,-1-3 0 15,-3 0-8-15,-2 0 5 0,-1 0 7 16,-1-4 4-16,-6-2 1 0,0-1 1 16,-3-1-1-16,-2-1 6 0,-1-1 5 15,1-2 3-15,-2 0-4 0,0 0 6 16,0 1-5-16,0 0 3 0,0 0 0 15,-3 1-1-15,0 1 5 0,-2 2-7 16,0 1 4-16,-1 1 0 0,2 3 0 16,1 1 1-16,-4 0-5 0,3 1-4 15,-1 0 0-15,-4 0-5 0,3 6-4 0,-7 6 2 16,2 2-1-16,-1 2-1 0,1 2 1 15,0 2 2-15,2 0-2 0,1-1 0 16,5 0-1-16,0-1 3 0,3-1-3 16,0-3-1-16,0-2 0 0,3-1 2 15,6-1-1-15,1-3 1 0,2-1-2 0,2-5 5 16,5-1 0-16,-1 0-1 15,2-7-2-15,2-3 4 0,-2-2-2 16,-1-1-1-16,-2-2 1 0,-3 2 0 16,-2-1 1-16,-6 0-1 0,1 3 0 0,-3 0 3 15,-4 4-3-15,2 1-1 0,-2 1 3 16,0 3 1-16,0 0-3 0,0 1 2 15,0 1-1-15,0 0 2 0,-2 0-6 16,-1 0 3-16,2 1-7 0,-4 7 4 16,3 4-1-16,-1-2 1 0,0 3-1 15,3-2 3-15,0 3-3 0,0-1 0 0,0-4 3 16,6 3-2-16,4-1 0 15,2-4-1-15,2 0 0 0,2-3 3 16,1-4-2-16,0 0-1 0,0 0-1 16,1-5 1-16,-1-4 2 0,0-1-2 0,-4-2 1 15,1-2 1-15,-5-1 1 0,0 1-2 16,-2-1 2-16,-1 0 0 0,0 1 1 15,-6 1-2-15,2 2-1 0,-2 2 4 16,0 2 0-16,0 2-2 0,0 2 2 16,0 1-1-16,0 1 3 0,0 1-4 0,0 0 1 15,0 0-5-15,0 2-1 0,-2 7 1 16,2 4 2-16,0 2 2 15,0 1-1-15,0 1-1 0,0-2 1 16,0 2 0-16,8-2 0 0,1-1-2 0,3-1 1 16,2-2 1-16,0-3 0 0,0-2 0 15,5-3 0-15,0-2 2 0,-2-1-2 16,1 0 1-16,1-8 0 0,-2-2 1 15,-2-3-2-15,-1 0 1 0,-1-3 1 16,-2 2 1-16,-2-1-1 0,2 1-2 0,-5 2 0 16,0 1 3-16,-1 1-1 0,-2 2-1 15,0 4-3-15,-2-1 4 0,-1 3 0 16,0 1-2-16,0 1 0 15,0 0-1-15,2 0 0 0,0 3-1 0,-1 6 3 16,1 0-1-16,-2 3 4 0,0 1-2 16,0 1 2-16,0-2-1 0,0-1-2 15,0 0 1-15,0-2 0 0,0-5-1 16,0-1 0-16,1-2-2 0,-1-1 2 15,3 0 1-15,2 0 0 0,3-1-2 0,4-9 6 16,5 0-3-16,2-4-1 0,1 0-3 16,0 0 1-16,0 2 1 0,-3 2-2 15,0 2 0-15,-4 3 0 0,-4 0 2 16,-3 4-2-16,-4 0 0 0,-2 1 1 15,0 0 1-15,0 0-1 0,0 0-2 16,0 2 1-16,0 6 3 0,0 3 2 16,-2 1 1-16,-2 0 0 0,1 0 1 15,-1-1-3-15,3 2-1 0,-1-4-1 16,2 1-1-16,0-2 0 0,0-3 0 0,0 0-1 15,0-1 0-15,3-1-2 0,5 0-4 16,1-2-8-16,7-1-7 0,3 0-9 16,2-3-17-16,1-3-8 0,-2 1-5 15,-1 0-25-15,-5-1-69 0,-2-1-95 16</inkml:trace>
  <inkml:trace contextRef="#ctx0" brushRef="#br0" timeOffset="20490.16">18567 2186 35 0,'0'0'-5'0,"0"0"146"0,0-1 5 16,0 1-103-16,0 0 4 0,0-2-1 0,0 1-19 15,0 1-7-15,0-1-7 0,0 1-8 16,3 0-4-16,0 0 1 0,0 0 8 16,2 0-2-16,1-1 6 0,2-2 5 15,4-1 5-15,4-3-8 0,1-2 5 16,4-1-7-16,0-1-7 0,-1-1 0 15,0-3-3-15,-3 1 1 0,-3-1-3 16,-3-3 3-16,-2 0-3 0,-3-1 2 16,0 1-2-16,-6 0 0 0,0 4-3 15,0 3 3-15,-6 5 1 0,-3 2-3 0,0 2-2 16,-4 2-1-16,1 0 2 0,1 9-5 15,2 4 2-15,-2 3 3 0,2 2 0 16,-1 1-1-16,4 3-1 0,3 0 2 16,3 0-1-16,0-2 1 0,3 1-3 15,6-3 4-15,8-1 0 0,4-1-3 0,0-4 3 16,7-3 0-16,2-3-1 15,2-3 1-15,2-3-2 0,4 0 3 16,2-3 0-16,-1-4-2 0,-2-3 0 16,-3 1 2-16,-6-3 1 0,-7 0-2 0,-2 0 0 15,-6 0 1-15,-7 0 1 0,-5 1 0 16,-1 1 3-16,0 1 0 0,-6 1-3 15,-2 2 0-15,-4 1-2 0,-1 3 3 16,3 2 1-16,-1 0-2 0,0 5-1 16,-3 6-1-16,5 5 1 0,-1 1-1 0,3 2 1 15,2 0 1-15,5-1 1 0,0 0-3 16,0-2 0-16,6-1 0 15,7-3 0-15,1-3 0 0,7-3 0 16,6-3 5-16,2-3-4 0,7-3 2 0,-2-10-1 16,3-5-1-16,-3-3 1 0,2-2-4 15,-4-4-2-15,-2-2 1 0,-1-5-1 16,-4-3-1-16,-3-5 1 0,-2-4 2 15,-1-3 0-15,-1-5-2 0,-1-3 2 16,-1 2 1-16,-4 9-4 0,-4 10 5 0,-4 13 3 16,-2 11 5-16,-2 7 5 0,0 5 3 15,0 0-2-15,-3 7-2 0,-8 13-4 16,-6 7-6-16,2 7 2 15,1 5-5-15,4-1 5 0,9 0-5 16,1 3 0-16,11-2 1 0,10 3-1 0,7 2 1 16,13-1-17-16,7-3-15 0,7-3-21 15,10-5-36-15,1-6-54 0</inkml:trace>
  <inkml:trace contextRef="#ctx0" brushRef="#br0" timeOffset="21222.21">20406 2074 24 0,'6'-3'-1'0,"0"-1"161"0,-1-1-112 16,-2-1-5-16,3 2 3 0,-3-1-8 16,0 1-9-16,-3 0 7 0,3 0-6 15,-1-1-2-15,-1 1-3 0,-1 0 1 16,0-2-7-16,0 1 5 0,0 1-2 15,0-2 0-15,-3 2-6 0,-1 1-1 16,-3 0 0-16,-2 2-1 0,0 1-4 16,-4 0-1-16,1 0-5 0,-2 4 0 15,0 7-2-15,-1 3 0 0,1 6-1 0,0 2-3 16,3 4 1-16,3 2 0 0,5 1 1 15,3-1-1-15,0 1-1 0,6-3 2 16,7-2 0-16,2-2-2 0,5-4 2 16,3-5 0-16,4-2 1 0,-1-6-2 15,1-3 2-15,-1-2 1 0,-3 0-1 0,-1-9-1 16,-2-2 2-16,-4-2 1 15,-3-4 3-15,-2-3-3 0,-1-1 1 16,-6-3-1-16,-1 1 4 0,-3-3-5 16,0-1 4-16,-4-2 0 0,-4-1-4 15,0-1 2-15,-1 3-3 0,0 2 0 0,-1 3 2 16,3 7 0-16,-1 6 3 0,3 2 1 15,1 6-2-15,-1 1-5 0,3 1 1 16,-2 0-3-16,4 0-2 0,-5 3-1 16,3 6-3-16,2 2 3 0,0 2-11 15,0 0-8-15,0 1-4 0,7 1-14 0,0-4-20 16,4 2-5-16,2-3-17 15,-4-5-57-15,2-2-86 0</inkml:trace>
  <inkml:trace contextRef="#ctx0" brushRef="#br0" timeOffset="21545.23">20833 1980 62 0,'7'0'80'0,"-6"0"111"0,-1 0-137 16,0 0-11-16,0 0 4 0,0 4-13 16,0 4-1-16,0 2 7 0,-3 3-5 0,-2 4-6 15,-1-3-12-15,2 1-3 0,2-2-6 16,1-2-2-16,1-1-4 15,0-4-2-15,1 0 2 0,10-1-2 16,1-4 1-16,8-1 4 0,5 0 1 0,6-5-2 16,3-5-3-16,2-3 0 0,-2 1 0 15,-3 0 0-15,-6 3-1 0,-5 2-1 16,-6 3 2-16,-6 4-1 0,-2 0 0 15,-6 0-2-15,0 0 2 0,0 0 1 16,0 6 0-16,-2 5 1 0,-4 3 5 0,-3 3-1 16,1 0-2-16,0 1-2 0,2-1 0 15,3 2-2-15,3-2-2 16,3 2-2-16,11-2-4 0,5-1-9 15,6-4-17-15,9-3-18 0,5-4-26 0,5-5-46 16,3 0-261-16</inkml:trace>
  <inkml:trace contextRef="#ctx0" brushRef="#br0" timeOffset="22036.26">22175 1869 35 0,'12'-4'23'16,"-6"-4"205"-16,0 0-158 0,1-1-23 16,-6-1 10-16,1-1-22 0,-2 3-10 15,0-3 1-15,-5 4-5 0,-4 0 0 16,-2 2-1-16,-2 2-3 0,-2 3-1 0,-4 0-4 15,-2 3-3-15,-6 9 1 0,-1 4-1 16,-4 6 4-16,-1 3 4 0,1 5-4 16,2 0 1-16,7 2-2 15,7 0-8-15,7 0-3 0,6 0-1 0,3-2 0 16,6 1 0-16,13-4-2 0,4-3 4 15,11-3-4-15,10-2-3 0,7-4-14 16,9-6-6-16,4-4-16 0,-2-5-34 16,-2 0-41-16,-10-10-221 0</inkml:trace>
  <inkml:trace contextRef="#ctx0" brushRef="#br0" timeOffset="22542.28">22652 1940 368 0,'0'0'145'15,"0"0"-129"-15,0 0 14 0,0 2 9 16,0 2-28-16,0 4 2 0,0 4 11 16,0 6-3-16,0 3-3 0,0 1-5 0,0 4 0 15,-8 4-2-15,2 0-9 0,0 1 4 16,-2-1-1-16,3-2-1 0,-1 0-3 15,3-2-1-15,0-4 3 0,2-4-3 16,-1-5 0-16,0-5 0 0,1-5 2 16,1-1-1-16,0-2 2 0,0 0 3 15,0 0 4-15,0-10 0 0,0-4-11 0,0-5 3 16,0-4-4-16,0-1 3 15,3-2-1-15,3-4 0 0,3-2 0 16,4-4-1-16,1-1-1 0,8-6 0 16,2-1 1-16,6-2-3 0,2 0 1 0,2 2-4 15,1 6-1-15,-4 8 0 0,-4 8 2 16,-2 13 1-16,-3 3-1 0,3 6 4 15,-4 1-3-15,4 12 0 0,-3 1 3 16,0 2 0-16,-2 3 0 0,-3 2 2 16,-2 0 0-16,-4 0 0 0,-3 2-1 15,-6-3-1-15,-2 1 4 0,-7-2-1 16,-7 0-1-16,-4-1 2 0,-1-4 3 15,-6 1-6-15,2-3 4 0,-2-1 0 16,-1-1-1-16,3-2 1 0,4-3-3 0,5 0 0 16,3-2 2-16,5-1-3 0,3 1-2 15,3-1 1-15,0 0-9 0,0 0-14 16,6 2-20-16,8-2-14 0,3-2-25 15,0 0-86-15</inkml:trace>
  <inkml:trace contextRef="#ctx0" brushRef="#br0" timeOffset="23110.32">23373 1912 8 0,'5'-2'25'0,"-2"-1"189"16,-2 0-160-16,1-1 0 0,-1 1 5 15,1-2-18-15,-2-1-1 0,0 1-7 16,1 0-4-16,1 1-3 0,-2 0-1 0,0 3-5 15,0 0 0-15,0 0-2 0,0 0-4 16,0 1-1-16,0 0-2 0,-2 0-1 16,-2 0-5-16,-6 5-3 0,0 6 1 15,-4 5-3-15,0 2 2 0,0 3 1 16,1 2 1-16,6 2-2 0,-3 0-2 15,6-2 1-15,1-1 3 0,3-2-4 0,0-2-4 16,6 0 10-16,6-1-5 16,7-4-1-16,2-2 2 0,9-5 2 15,2-4-2-15,1-2 3 0,6 0-2 0,0-7 0 16,-4-5-2-16,-1-3 3 0,-3-2-2 15,-3-2 1-15,-3-4 1 0,-3-1-4 16,-2-2 2-16,-3-2-1 0,-2-1 0 16,-4 1 0-16,-3 3 1 0,-2 6 0 15,-6 5 0-15,0 7 1 0,0 3-1 0,0 4 0 16,0 0 0-16,0 0 0 0,-3 4-1 15,-5 9 1-15,-1 5-1 0,-2 9 3 16,0 2-2-16,2 3-2 16,4 2 1-16,2 0 0 0,3 1-2 15,0 0 1-15,7 0-1 0,7 0 2 0,4 0-2 16,8-4-2-16,4-3-5 0,4-2-9 15,6-7-16-15,4-1-17 0,1-6-37 16,-3-9-68-16</inkml:trace>
  <inkml:trace contextRef="#ctx0" brushRef="#br0" timeOffset="24160.38">21202 2947 50 0,'5'-2'126'0,"0"-1"1"0,-5 1-70 0,0 1-9 16,0 1 7-16,0 0-16 0,0 0-9 15,0 0-3-15,3 1-13 0,-3 5-4 16,3 4 18-16,-1 3-9 0,-2 4-2 16,0 1-3-16,0 5-3 0,-5 0 2 15,0 3-4-15,-3 0 1 0,2 0-1 0,2 0-4 16,-3-4-3-16,3 1-1 0,2-5 1 15,2-2-2-15,0-4-3 0,0-2 1 16,0-3-7-16,6-3-7 16,5-3-12-16,5-1-8 0,2-1-13 0,4-11-14 15,0-6-46-15,-2-3-167 0</inkml:trace>
  <inkml:trace contextRef="#ctx0" brushRef="#br0" timeOffset="24502.4">21657 2638 49 0,'0'0'260'0,"0"0"-208"16,0 0-20-16,0 0 16 0,0 0-8 0,0 0-15 15,0 0-12-15,0 3-4 0,0 4 0 16,0 2 2-16,0 2 2 0,0 3 1 15,-3 1-2-15,-2 1-1 0,-1 0-1 16,-2 2-2-16,0 2-2 0,0 2 3 16,1 0 1-16,1 3-4 0,-1 0 0 0,1 2 1 15,0 0-5-15,3 0 3 0,0 0 2 16,0 2-4-16,1-3 1 0,1-1 1 15,1-1-5-15,0-3 4 0,-2-1-3 16,2-1 1-16,0-3-2 0,0-1 1 16,0-6-1-16,0-2 0 0,0-3 0 15,0-3-6-15,-2 0-7 0,2-1-5 16,-1 0-12-16,1 0-14 0,0-7-19 15,0-5-56-15,0-4-56 0,1-5-42 16</inkml:trace>
  <inkml:trace contextRef="#ctx0" brushRef="#br0" timeOffset="24672.41">21660 2913 66 0,'3'0'-2'0,"-2"0"272"15,1 0-236-15,3 0-1 0,-2 5 19 16,1 2-15-16,1 1-4 0,1 3-3 16,2-2-6-16,3 3-5 0,0-1-1 15,1-1-7-15,-1 0-7 0,1-2-2 16,-2 2-1-16,1-3 0 0,1 1-5 15,2-2-12-15,3-1-20 0,3-1-9 0,2-2-32 16,4-2-33-16,1 0-115 0</inkml:trace>
  <inkml:trace contextRef="#ctx0" brushRef="#br0" timeOffset="24966.42">22176 2915 45 0,'-6'-8'323'0,"-3"-2"-275"0,-2 3-5 16,0 1 17-16,-3 0-20 0,0 3-11 15,2 1 7-15,1 2-9 0,4 0-13 16,0 3-10-16,2 8-4 0,0 2-1 0,2 4 1 15,2 4-1-15,1 1 0 0,0 1 0 16,4 1 1-16,3-1-1 0,0 0-1 16,3 0 3-16,-4-2 0 0,3 0-1 15,-4-2 0-15,0-2 1 0,-2-2 1 16,-2-4-1-16,-1 0 2 0,0-1-2 0,-8-2 6 15,-2 0-2-15,-3-3 1 0,-1-1 1 16,-1 1-2-16,-2-2 0 16,3-2-2-16,-2 0-1 0,4-1 0 15,2 0-2-15,4 0-1 0,5 0-2 16,-1 0-9-16,2 0-9 0,0-1-22 0,6-1-35 15,7-4-5-15,1-1-73 0</inkml:trace>
  <inkml:trace contextRef="#ctx0" brushRef="#br0" timeOffset="25991.48">22277 3155 35 0,'0'0'-12'0,"0"2"144"15,4-2-61-15,3 1-37 0,-3-1 19 16,4 1-8-16,0 0-15 0,0-1 12 16,1 0-6-16,2 0-10 0,1 0 2 15,2-2-4-15,2-3 3 0,-1-4-4 0,4 0-2 16,-2-4-3-16,1 0-3 0,-1-2-7 15,0-3 0-15,-1 0 0 0,-4-2-5 16,-1-1 1-16,-3-1 1 16,-2 0-2-16,-3 1-1 0,-1 2-1 0,-2 2 2 15,0 5-1-15,0 3-1 0,-3 4 1 16,-3 4-3-16,2 1 1 0,-2 0-3 15,-3 1-4-15,-2 9 5 0,-3 6 0 16,0 6 2-16,0 2-1 0,2 3 2 16,3 2-1-16,2-1-1 0,3 0 0 0,4-4 0 15,0 0 0-15,0-2 1 0,7-4-2 16,6-1 4-16,2-7-2 0,2-3 2 15,5-5 1-15,3-2 1 0,4-2 1 16,4-10-4-16,3-3 3 0,-1-3-4 16,-2-3 2-16,-2 1 1 0,-3-4-1 15,-4-2 2-15,1-4-2 0,-3-3 0 16,-2-4-2-16,-1-1 3 0,-4-2-2 15,1 1-1-15,-4 1 0 0,-4 6 0 16,-2 8 0-16,-3 9 0 0,-3 9 1 0,0 3 3 16,0 3-3-16,-3 0-1 0,-5 3 0 15,-4 10-3-15,-4 7 4 0,-1 6-2 16,2 5 0-16,-1 3 1 0,4 1-1 15,4 2 1-15,1 2-1 0,3-2 1 16,4 0 0-16,2 0-1 0,12-6-2 16,3-1 1-16,6-8 1 0,0-3 0 15,5-5 0-15,3-4 2 0,3-5-1 16,1-4-2-16,0-1 1 0,-1-2-1 15,-1-11 2-15,-2-1-1 0,-3-4-1 16,-5-3 2-16,-3 0-1 0,-6-3-1 0,0-3 1 16,-3-3 1-16,-3-3 1 0,1-3-1 15,-3-2 0-15,2-3 1 0,-2-2 0 16,2 0-1-16,-2-3 1 0,2 5 0 15,-2 6-3-15,-1 8 1 0,-4 10 2 16,-1 8 3-16,0 2 2 0,0 5-5 16,0 1 0-16,0 1 2 0,0 0-2 15,0 0-3-15,-4 8-2 0,-1 7 6 16,-1 5-2-16,0 5 0 0,-4 4 0 15,1 4 1-15,0 5-2 0,-1 4 0 0,-2 4-1 16,-2 7 4-16,0 4-2 0,-5 4 0 16,2 1-1-16,-3 1 3 0,0 1-1 15,2-1-1-15,-1-2 1 0,5-3 0 16,2-4 1-16,1-5-2 0,1-7 2 15,1-10 1-15,1-7-1 0,4-8-2 0,-1-9 2 16,4-3 4-16,-4-5 2 16,3 0 0-16,-1-6 0 0,0-9-4 15,2-5-2-15,1-4-2 0,0-4-2 16,10-4-1-16,6 0 1 0,1 0 1 0,2 1 0 15,2 1 0-15,1 3 0 0,3 2-2 16,-2 6 3-16,0 5-2 0,4 5-1 16,-6 6-2-16,1 1 3 0,0 2-1 15,-4 3 0-15,1 4-4 0,-2 4-3 16,2 0-3-16,1-1-8 0,1 2-17 0,3 0-9 15,-1-1-15-15,0-3-39 0,-3-4-213 16</inkml:trace>
  <inkml:trace contextRef="#ctx0" brushRef="#br0" timeOffset="174043.95">1408 98 53 0,'0'0'18'0,"-2"0"206"16,1 0-185-16,-1 0 12 0,2 0-9 16,0-1-9-16,0 0-8 0,0 0-2 15,0 1 0-15,0-2-7 0,0 1 1 16,0 1-4-16,0-1 0 0,0 1 3 15,0 0 3-15,0 0 0 0,0 0-3 16,0 0-7-16,0 0 1 0,0 0-3 16,0 0 0-16,0 0-1 0,0 0-4 0,-1 0 0 15,1 0-3-15,-2 0 1 0,0 1 0 16,1 4-2-16,-2 4 0 0,-2 3 5 15,0 2 0-15,-1 3 0 0,0 1-1 16,0 2 0-16,-2 2 0 0,2 1 2 16,0 3-3-16,-1 0 2 0,1-1-1 15,0 2-3-15,-2 0 5 0,2 0-2 16,0-3 1-16,0-2 1 0,0-2-1 15,1-2-2-15,2 0 3 0,-2-2-2 16,0-2-2-16,5-4 0 0,-3-3 2 16,3-2-2-16,0-1-1 0,0-3-1 0,0 0 1 15,0-1-7-15,0 0 0 0,0 0-2 16,0 0 1-16,0-2-3 0,0-6-7 15,0-3-11-15,7-4-22 0,-6-2-24 16,4-4-46-16,-4-5-213 0</inkml:trace>
  <inkml:trace contextRef="#ctx0" brushRef="#br0" timeOffset="174400.97">1364 39 130 0,'0'0'261'16,"0"0"-222"-16,0 0-2 0,0 2-4 15,0-2-8-15,0 0-10 0,10 1 3 0,7-1 8 16,3 0-5-16,6 0-4 0,5 0-5 16,2-1-2-16,-1-2-4 0,2-1 1 15,1 0 0-15,-1 1 1 0,-6 0-8 16,-4 0 1-16,-2 2-1 0,-5 1 2 15,-1-1-2-15,-4 1-1 0,-1 0-1 0,-2 0 1 16,-1 0-10-16,-5 0-4 0,0 0-9 16,-1 0 1-16,-2 0-12 15,0 0-8-15,0 2-9 0,0 2-5 16,-8 4-36-16,-5-2-35 0</inkml:trace>
  <inkml:trace contextRef="#ctx0" brushRef="#br0" timeOffset="174603.98">1426 229 335 0,'0'0'33'16,"0"1"-14"-16,0 1 32 0,3-1-9 15,7 3-8-15,1-2-3 0,4 1-6 16,4-2-1-16,1-1-9 0,0 0-1 0,2 0-9 15,-4 0-2-15,2 0 1 0,-1 0-4 16,-2 0-7-16,0 4-19 0,-3-1-20 16,0-1-39-16,-5 2-62 0</inkml:trace>
  <inkml:trace contextRef="#ctx0" brushRef="#br0" timeOffset="175508.03">1722 534 128 0,'5'-2'146'16,"3"-6"-106"-16,3-2 20 0,0-3-10 15,2-1-10-15,1-2-8 0,7-1-2 16,0-4-11-16,1-3-3 0,3-4 2 16,0-5-5-16,1-3-5 0,-1-2 0 15,3-3 0-15,-4 4-3 0,0 1-4 16,-3 5 4-16,-3 6 3 0,-5 4 1 15,0 4 1-15,-2 4-1 0,-2 4-4 16,-1 0-1-16,-5 5 3 0,-2 3-1 16,3-1 2-16,-4 2-6 0,0 0-4 0,0 0 0 15,0 0-2-15,3 2 0 0,0 6 3 16,0 3 2-16,0 4 1 0,-2 2 0 15,-1 4-2-15,0 3 1 0,0 2 4 16,0 2-5-16,-4 3 0 0,-2 1 0 16,3 1 2-16,-4 2 0 0,1 0-2 15,0 1 1-15,0-3 0 0,-4 0-2 16,4-1-1-16,-2-6 0 0,2-2-1 15,3-3-2-15,-3-4-2 0,0-5 2 16,0-1 3-16,1-5-3 0,0-2-2 16,-1-2 3-16,0-2 3 0,0 0 0 0,-2-6 1 15,0-4 0-15,0-2 2 0,2-3-2 16,2-2 0-16,-1-1 0 0,0-2 2 15,5-3-3-15,-1 0 1 0,1-2-3 16,0 4 3-16,0 1-3 0,4 3 1 16,4 7-3-16,0 2-1 0,0 1-2 15,4 3-4-15,2 3 0 0,5 1 0 16,5 0-4-16,0 0 5 0,4 0 1 15,3 2-1-15,1-2 9 0,5 0-1 16,4 0 3-16,-3 0 2 0,3-2 1 0,-4-4-2 16,-3-1 2-16,-3-1 0 0,-6-2 1 15,-7-2-3-15,-5-1 3 0,-4-3 4 16,-3 0-1-16,-3-2 6 0,-3 2-1 15,0 0 2-15,-3 0-1 0,-4 2 6 16,-4 0-7-16,1 3 2 0,-2 1 0 0,1 3-4 16,-1 3 1-16,1 3-3 15,2 1-1-15,2 0-8 0,3 0 2 16,1 8-7-16,-2 3 0 0,3 4 2 15,1 2 0-15,1 4 3 0,0 0-2 0,6 2 2 16,3 1-1-16,1 1 3 0,1 0-5 16,1 0-4-16,2 0 6 0,1-3 0 15,1 0-1-15,-2-3 2 0,-2 0 1 16,-1-3 1-16,-5-2-2 0,-3-1-4 15,-3-3 0-15,0-2 3 0,-3 1 1 0,-8-2 3 16,-2 2 0-16,0-2 3 0,-6-1-6 16,4 1 3-16,-2-4-2 15,3 1 1-15,2 0-1 0,1-2-2 16,3-1-12-16,3 0-14 0,4-1-21 0,1 0-6 15,0 0-51-15,6-6-186 0</inkml:trace>
  <inkml:trace contextRef="#ctx0" brushRef="#br0" timeOffset="175805.05">2758 225 356 0,'-1'0'32'0,"1"-1"19"16,0-1-17-16,7-3-8 0,9 1-17 15,4-1 0-15,6-1 2 0,5 0-3 0,2 1-1 16,-1 1-5-16,2 0 4 0,-1 0-5 15,1 0-1-15,-1 2 3 0,1-1 1 16,-2 0-4-16,-2 1 4 0,-4 1-4 16,-7 0 0-16,-1 1-2 15,-4 0-6-15,-3 0-4 0,-1 0-15 0,-4 0-24 16,-6-1-51-16,0 0-94 0</inkml:trace>
  <inkml:trace contextRef="#ctx0" brushRef="#br0" timeOffset="176021.06">3062 202 210 0,'-5'11'302'0,"2"1"-263"16,-1 4 23-16,-4 2-4 0,2 1-18 15,-1 0-25-15,3 1-5 0,-1-1-5 16,2-1-3-16,3 4-1 0,0 1-2 16,0 1-6-16,2 1-21 0,10-1-20 0,7 0-45 15,7-4-82-15</inkml:trace>
  <inkml:trace contextRef="#ctx0" brushRef="#br0" timeOffset="176852.11">4012 285 172 0,'-1'19'101'16,"-7"1"-23"-16,0-1-33 0,0-3-26 15,1 0-5-15,-1-2-3 0,2-3 1 0,-2-1-2 16,3-3-5-16,1-5 6 0,2 0 3 16,1-2 4-16,-1 0 9 0,1 0 2 15,-1-6-6-15,2-3 4 0,0-5-2 16,5-4-16-16,7-3-3 0,4-6 2 15,5-1-1-15,2-4-5 0,7-2-3 16,-1-2 4-16,2-3-2 0,5 0-2 16,-2 5 0-16,-1 4 2 0,-2 6-2 15,-5 4 1-15,0 5-2 0,-4 5 4 16,-2 6-2-16,-6 4-2 0,-4 0 3 0,-1 0-5 15,-4 9 1-15,2 3-1 0,-2 5 4 16,0 2 3-16,-4 3-2 0,-1 3-2 16,0 4 3-16,-3 0 0 0,-12 3 0 15,-3-2-2-15,-2-2-4 0,-3-1 2 16,4-4-3-16,-1-4-3 0,2-3 4 15,4-4 4-15,1-2-8 0,1-4-2 16,6-2 4-16,0-1 4 0,1-3-4 16,3 0 0-16,1 0-1 0,1 0-1 15,0-5-9-15,0-1 5 0,6 1-3 0,0 1 10 16,-1 1-2-16,1 2 1 0,-1 1 5 15,-1 0 2-15,3 2 1 0,-1 6 4 16,1 3 4-16,0 2 11 0,-1 3 2 16,0-1-3-16,0 2 4 0,0-1-2 15,2-1-9-15,-2 0-2 0,1 0-5 0,0 1-3 16,1 0-1-16,0-2-1 15,0 0 1-15,-1-2-8 0,1-1-19 0,1-2-21 16,1-1-32-16,2-4-61 16</inkml:trace>
  <inkml:trace contextRef="#ctx0" brushRef="#br0" timeOffset="177485.15">4476 544 229 0,'8'-1'119'0,"2"-6"-40"16,3-5-18-16,4-2-30 0,1-2-15 0,3-2-7 15,0-5-2-15,7-6-2 0,2-5-2 16,-2-6-1-16,4-5 5 0,-1 0 5 15,0-1 2-15,0 2-5 0,-6 8-2 16,-2 6 2-16,-7 8 2 0,-7 4 10 16,-1 8 0-16,-4 4-7 0,-2 2 0 0,-2 1 3 15,0 3-4-15,0 0-5 0,0 0-4 16,0 0-5-16,0 0-5 15,3 7-2-15,0 7 5 0,0 4 5 16,-3 5 1-16,0 2 0 0,0 4-1 0,0 0 0 16,0 0 2-16,0 3-4 0,2-2-1 15,1-1 2-15,2-1 1 0,-1-1-2 16,2 0-1-16,1-2 2 0,-1-1 0 15,-1-2-1-15,-1-2-1 0,2 1-1 16,-4-3 0-16,-1 0-4 0,3-2 0 0,-4-2-3 16,1-4-3-16,-1-1 0 0,0-5-2 15,0 0 5-15,-1-3 0 0,-4 1 2 16,-1-2 2-16,-2 0-9 15,-4 0-5-15,-2-2-3 0,0-5-14 0,-5-4-3 16,2 1-4-16,0-2 1 0,1-3 10 16,4-1 18-16,3-4 14 0,1-1 1 15,3-2-2-15,-1-1 9 0,5 2 2 16,1 3 13-16,0 6 14 0,0 4 6 15,0 3-5-15,3 3-11 0,1 1-4 0,3 0-7 16,0 1 2-16,4 1 0 0,-2 0-7 16,2 0-2-16,0 6-2 0,2 1 1 15,-3-1-4-15,4 3 1 0,-3 1-4 16,3-2 0-16,-3 1-2 0,1-1 1 15,-1 1-5-15,-1-1-11 0,2-1-16 16,-3-1-12-16,2-1-13 0,0-2-30 16,-2-3-54-16</inkml:trace>
  <inkml:trace contextRef="#ctx0" brushRef="#br0" timeOffset="178012.18">5211 297 104 0,'0'13'147'15,"0"1"-74"-15,0 3 29 0,-2 1-24 16,-3 0-24-16,1 1-18 0,1-4-18 16,3-1-7-16,0-3-10 0,0-3 3 15,0-2-1-15,1-3 0 0,5-1-3 16,1-2 5-16,2 0 2 0,6-1 1 0,3-11-8 15,2-4-4-15,1-3 0 0,3-5-1 16,-1 4 0-16,2-5 5 0,0 1 0 16,-2 2-3-16,-2 0-2 0,-2 4 4 15,-3 4 1-15,-7 4 0 0,0 5-3 16,-6 3 6-16,-3 2 0 0,2 0 1 15,-2 0-2-15,0 4-4 0,0 9 3 16,-2 2 9-16,-5 5-1 0,-1 2 32 16,0-1-25-16,0-2-8 0,4-3-3 15,4-2-3-15,0 0 0 0,0-3-1 0,0-2-1 16,6-2 2-16,2-4 2 0,2-3-3 15,8 0-2-15,5-3-5 0,2-7-7 16,2-3-4-16,3-2-4 0,-4 0 5 16,2-1 5-16,0-2 5 0,0 1-3 15,-2 1 8-15,1 3 1 0,-4 3 0 0,-4 2-1 16,-7 5 10-16,-3 3 2 15,-6 0 2-15,-3 0-5 0,0 0 3 16,0 3-4-16,0 6-1 0,0 5 6 16,-3 4 3-16,-8 5 1 0,2 1 10 0,-2 1-15 15,5 0-8-15,1-1-2 0,2-2-2 16,3 1 0-16,0-2-5 0,7 2-8 15,3 1-6-15,4-2-35 0,2-5-35 16,6-3-99-16</inkml:trace>
  <inkml:trace contextRef="#ctx0" brushRef="#br0" timeOffset="178520.21">3572 1556 14 0,'-11'-15'83'15,"2"2"-74"-15,3 1-4 0,-2 0 3 0,3 2-5 16,1-1 0-16,0 2-8 0,0-1 2 16,-2 2-8-16,1 0 9 0,-1 0-15 15,0 0-19-15,-1-1 22 0</inkml:trace>
  <inkml:trace contextRef="#ctx0" brushRef="#br0" timeOffset="179196.24">3631 691 172 0,'0'0'57'0,"0"0"49"16,0 0-33-16,0 0-63 0,0 0-7 15,0 0-4-15,0 3-4 0,0 5 11 0,0 2 6 16,0 1 0-16,0 7 5 15,0 2-3-15,0 3 67 0,0 1-41 16,-2 1-26-16,1-1-6 0,-2 1-5 16,0 1 0-16,-2-3-1 0,2 0 0 0,0-1 2 15,-2 0-3-15,4-1 0 0,-1-2-1 16,0 1 2-16,2-4-4 0,-1 1 2 15,-1-5 1-15,1 1 3 0,1-3-4 16,-2-4 0-16,1 0 1 0,1-5 2 16,-2 0-3-16,2 0 0 0,0-1 1 0,0 0-1 15,0 0-2-15,0 0-2 0,0 0 0 16,0 0-2-16,0 0-8 15,0 0-11-15,0 0-4 0,0 0-4 16,0 0-12-16,0 0-23 0,2 0-55 0,1 0-127 16</inkml:trace>
  <inkml:trace contextRef="#ctx0" brushRef="#br0" timeOffset="179934.29">3450 1108 142 0,'6'19'19'0,"-3"0"-3"0,1-2-3 16,1-1 2-16,0-4 7 0,-2-1-2 15,2-4-7-15,-1-2 0 0,1-3-2 16,3-2 5-16,2 0 23 0,4-7 20 16,3-6-27-16,0-1-12 0,2-2 3 15,-3-2 4-15,4 1-5 0,-2-1-5 0,1 2-3 16,-2-2-2-16,-1 2-6 0,-3 0 7 15,1-1 0-15,0 2-6 0,-3 2-4 16,-3 2-4-16,-2 6 0 0,-3 3-1 16,0 2-13-16,2 0-17 0,-2 0-12 15,2 8-38-15,1 3 17 0,0 0-16 0,0 0-51 16</inkml:trace>
  <inkml:trace contextRef="#ctx0" brushRef="#br0" timeOffset="183774.51">3558 1077 0 0,'-5'0'2'0,"1"0"-1"0,1 0 0 0,0 0 4 15,-1 0 22-15,3 0-14 16,-1 0 1-16,-1 0 6 0,3 0-4 15,-4 0-2-15,2 0 1 0,-1 0-13 16,0 0 0-16,0 0-2 0,0-3-2 16,1 3 2-16,-3-3 0 0,4 1 2 0,-1 0-1 15,2 0-1-15,-1-2 0 0,1 1 7 16,-2 1 5-16,1 0 4 0,1-1-3 15,0 0 0-15,0 2 0 0,0-4 4 16,-2 4 4-16,1-2 2 0,1 2-7 16,0-1-3-16,-2 1-9 0,0-1-1 0,2 1 0 15,-1 0-1-15,-1-1-5 16,2 2 8-16,0-2 1 0,0 2 2 15,0-1 2-15,0 1 2 0,0-1 4 16,0 1 6-16,0 0 1 0,-1 0-2 0,-1-1-1 16,2 0-2-16,-1 0-4 0,-1 1 0 15,1-1-5-15,-2 0-4 0,3 1 0 16,-2-2 0-16,0 1 5 0,1 0-5 15,-1-1 1-15,2 1-1 0,-3-1 3 16,0 2 0-16,2-1-2 0,-4 0 1 0,5 1 3 16,-3-2-4-16,1 2 1 0,2-1 1 15,-1 0 0-15,1 1-2 16,0 0-2-16,0 0 3 0,0 0 0 15,0 0 0-15,0 0-2 0,0 0 2 0,0-2 1 16,0 1 1-16,0 1-6 0,-2-1 3 16,2 1-2-16,0 0-1 0,0 0-1 15,0 0 0-15,0 0-1 0,0 0-2 16,0 0-1-16,0 0-3 0,2 7 1 15,4 5 3-15,2 1 0 0,1 2 2 0,2-2 0 16,-2 3-2-16,0-2 1 0,2 1 0 16,-3-2 2-16,1 1-2 0,-1-1-1 15,0-2 2-15,-2 0 0 16,-1-1-1-16,-2-2 0 0,1-1 0 0,-2 0 1 15,1-1-1-15,0-2-1 0,-1 0 2 16,2-1 0-16,-2-1-2 0,-1 0 1 16,-1-1 1-16,2 0-1 0,-2-1 0 15,0 0 1-15,0 0 2 0,0 0 0 16,0 0-3-16,0 0 0 0,0 0 3 0,0 0-2 15,0 0-1-15,0 0-2 0,0 0 0 16,2 0 2-16,-1 1-2 0,1 0 1 16,-2 0 1-16,0-1 3 0,0 0-5 15,0 0 1-15,0 0 2 16,0 0 1-16,0 0-2 0,0 0-2 0,0 0 2 15,0 0 0-15,0 0-1 0,0 0-3 16,0 0 3-16,0 0 1 0,0 0 0 16,0 0-1-16,0 0 1 0,0 0 1 15,0 0-2-15,0 0 0 0,0 0 1 16,0 0 1-16,0 0-1 0,0 0-1 0,0 0 2 15,0 0 0-15,0 0-1 0,0-1 0 16,0-3-1-16,0-3 0 0,3-3-3 16,3-2 0-16,2-3 1 0,3 1 5 15,-1-1-5-15,4 0 0 0,2 0 2 16,1 0 1-16,2 1-3 0,-2 2 0 15,-2 2 2-15,-1 0 2 0,-3 4-2 16,-2 1 1-16,-1 1 0 0,-2 1 1 16,-1 2-2-16,-4 0 2 0,-1 1 3 15,2-1-1-15,-2 0-1 0,0 1-1 0,0 0 1 16,0 0-2-16,0 0 1 0,0 0-1 15,0 0 1-15,0 0 1 0,0 0-2 16,0 0-1-16,0 0 1 0,0 0 1 16,0 0-3-16,1 0 0 0,1-1 2 15,0-1 1-15,-1 1-1 0,2-1-1 16,-1 2 2-16,-2-1 0 0,0 1-2 15,0 0 0-15,0 0 2 0,0 0-1 16,0 0 0-16,0 0-2 0,0 0 2 16,0 0 2-16,0 0-8 0,0 0-5 0,0 0-10 15,0 0 1-15,0 0-6 0,0 1-2 16,0 3 0-16,0 1-14 0,-5-1-29 15,-3-2-96-15</inkml:trace>
  <inkml:trace contextRef="#ctx0" brushRef="#br0" timeOffset="-108201.52">5746 17189 99 0,'0'0'26'0,"0"0"-6"15,-2 0 29-15,2 0-19 0,-3 0 8 0,1 0-8 16,2 0-6-16,0 0-5 0,-1 0 1 15,-1 0-1-15,2 0-1 0,-1 0-1 16,-1 0-1-16,1 0 0 0,-2 0-7 16,-1 0-2-16,3 0 0 0,-2 0-1 15,0 1 2-15,0 1-6 0,-1-1 5 0,1 2-2 16,2-3-4-16,-1 2 1 0,1 0 0 15,-1-2 1-15,2 1-1 0,-1 0 1 16,1-1 3-16,0 0 3 0,0 0-3 16,0 0 0-16,0 0 2 0,0 0-2 15,0 0-1-15,0 0 1 0,0 0-2 16,0 0-1-16,1 0 0 0,4-6-1 15,3-5 1-15,6-3-4 0,3-3 2 16,1-2-1-16,5-3 2 0,2-4 0 16,6-3-1-16,3-4 0 0,7-4 4 15,2-4-2-15,7 0 1 0,-4-2 2 0,4 2-5 16,-5 3 2-16,0 1-1 0,-2 1-2 15,-1 1 1-15,0 2 1 0,0 0-2 16,-2 1 0-16,3 1 0 0,-1 0 3 16,5-1-4-16,-1-2 1 0,2-4 1 15,2-2 0-15,-2-3 0 0,2 2-1 16,-5 2 0-16,-2 3 2 0,-3 2-1 15,-1 0-1-15,0 4 2 0,-4 1 0 16,-2 2-1-16,-2 2-1 0,-1 0 2 16,-1 1 0-16,2-2-1 0,3 0-1 0,0-1-2 15,3 1 4-15,-1 0-2 0,1 1-1 16,0 2 2-16,-4 2 0 0,0 1 0 15,-4 1-2-15,-1 3 4 0,-2 1-2 16,-1 3 0-16,-5 1 0 0,2 1 2 16,-3 0 1-16,-1 2 0 0,1-2-1 15,-1 3 0-15,-1-2-3 0,0 1 1 16,1 0-1-16,-1-2 2 0,0 2 0 15,-2-1-1-15,2 0-1 0,-4 2 1 16,-3 2 0-16,0 1-1 0,-6 1 0 0,-2 2 2 16,-2 0 2-16,0 1-2 0,0 0 1 15,0 0 0-15,0 0-1 0,0 0-2 16,0 0-2-16,2 0 2 0,1 0-1 15,-2-1-1-15,4 0 0 0,-2-1 2 16,2 0 2-16,-1 0-2 0,-1-1-1 0,0 2 3 16,-1 0-1-16,1-2 0 15,-1 3-1-15,-1-2 2 0,1 2 0 16,-2 0-3-16,0 0 1 0,0 0 1 15,0 0 0-15,0 0-3 0,1 0 0 0,2-4 2 16,0 4 0-16,2-1-2 0,1-1 2 16,-1 0 1-16,3-1 0 0,-4 0-1 15,3 0-1-15,-1-1 2 0,-3 3-1 16,0 0 0-16,-1-1-1 0,-1 2 3 15,-1 0-2-15,0-1-2 0,0 1 0 0,0 0-3 16,0 0-5-16,0 0-13 0,-6 0-7 16,0 2-16-16,-1 1-14 15,-3 1-39-15,-1-1-78 0</inkml:trace>
  <inkml:trace contextRef="#ctx0" brushRef="#br0" timeOffset="-107346.47">6688 15492 127 0,'0'0'54'0,"-3"0"-12"15,2 0 0-15,-1 0-3 0,2-2-8 0,0 1 0 16,0 0-6-16,0 0-4 0,0 0-4 15,0 0-1-15,0 0 1 0,0 1-9 16,0 0-2-16,5 0-2 0,-1 0 8 16,4 0-1-16,0 1-1 0,3 3-1 15,-1 3 2-15,1 2-3 0,3 1-4 16,0 4 2-16,3 3 2 0,0 3-4 15,3 4 1-15,-1 6 0 0,1 4 2 16,0 6-2-16,-1 3-2 0,1 7 3 16,0 4-2-16,0 3-3 0,2 0 2 0,-2 2 1 15,2-3-1-15,-2 0-1 0,3 0-2 16,1 0 2-16,1-3 0 0,2 1-1 15,1-4-2-15,0-5 2 0,-1-2 2 16,0-6-2-16,-2-2-1 0,3-2 1 16,0 0-1-16,0-3 1 0,1-2-1 15,-1 0 3-15,0-3 2 0,0-2 0 16,-1 0 0-16,-1-2 1 0,0-3-2 15,1 0 0-15,-1-2-1 0,-1-1 0 16,0 0-2-16,-5-1 2 0,-2 0-3 0,1-2 0 16,-4 0 2-16,1 1-1 0,-2-1 1 15,-2 0-1-15,-2-1 3 0,-1 0-3 16,0-2 1-16,-3-1 0 0,1 0 1 15,-4-1 0-15,-2-4-2 0,1 1-1 16,-2-2 3-16,0-1 1 0,0-1-4 16,0 0 3-16,0 0-2 0,0 0 3 15,0 0-1-15,0 0 2 0,0 0 0 16,0 0 0-16,0 0-1 0,0 0-3 15,0 0 2-15,0 0-3 0,0-2-5 16,0-3-7-16,0 1-4 0,0-1-6 0,0-1-13 16,0 1-5-16,0 2-19 0,1 2-28 15,2-2-83-15</inkml:trace>
  <inkml:trace contextRef="#ctx0" brushRef="#br0" timeOffset="-106178.41">8369 17377 47 0,'1'-6'161'0,"-1"-2"-105"15,0 4-11-15,0-1-4 0,0 0-1 16,2 0-7-16,-2 0-5 0,0 0 0 15,0 0-3-15,0 2 0 0,0 0-2 16,0 2-3-16,0 0 3 0,0 0-5 0,0 1-3 16,0 0-2-16,0 0-5 15,0 0-3-15,0 0-4 0,0 3-1 16,0 7 3-16,0 2 0 0,0 2 1 15,0 3-2-15,0 1 2 0,0-1-1 0,0 1-4 16,0-1 2-16,0-3 2 0,0 0-1 16,0 0-2-16,0-1 0 0,0-2 1 15,0-1 0-15,0-2-1 0,0 0 0 16,0-1 0-16,0-4 1 0,0 0-4 15,0-1-4-15,0-1-4 0,0-1-7 0,1 0-6 16,4 0-9-16,1-3-4 0,2-5-9 16,1-4-34-16,1-1-48 15,-4-3-77-15</inkml:trace>
  <inkml:trace contextRef="#ctx0" brushRef="#br0" timeOffset="-105826.39">8606 17323 55 0,'5'-2'203'0,"-5"1"-133"0,0 1-41 0,1 0 2 16,1 0-4-16,-2 5 2 0,0 3 5 16,0 1-11-16,0 2-7 15,0-2-4-15,0 0 0 0,1-2-2 16,1 1-4-16,1-3-4 0,-2 1 0 0,3-3 1 15,2 0-2-15,0-2-1 0,2-1 4 16,4 0-1-16,4-4 2 0,1-5-4 16,3-2 1-16,0 2 1 0,-1-3-2 15,-2 2-1-15,-2 0 0 0,-1 0 1 16,-3 4 0-16,-2 2-1 0,-7 3 1 0,2 1 0 15,-4 0-1-15,0 0 0 0,0 0 4 16,0 1 0-16,0 7 6 0,0 3-2 16,-1 2 1-16,-2 0-4 15,1 1-3-15,1 1-1 0,1-1 1 0,0 1-1 16,1 0-5-16,9 0-2 0,2-1-20 15,7-2-25-15,1-5-34 0,3-6-121 16</inkml:trace>
  <inkml:trace contextRef="#ctx0" brushRef="#br0" timeOffset="-105153.35">9787 17303 130 0,'0'-1'81'0,"0"-3"-28"15,0 1-2-15,-1 0-9 16,-1 0-5-16,1-2-7 0,-4 3-7 0,0-1-2 16,1-2-7-16,-1 2-1 0,0-1 4 15,-1 2-3-15,-2-1-3 0,-1 3-2 16,0-1-2-16,-4 1 3 0,1 0-1 15,-2 0 0-15,-1 5-3 0,-1 5 2 16,1 3-4-16,-1 1 0 0,4 4 1 0,2 2-4 16,6 4-1-16,2 0 0 0,2 0-1 15,2 0 2-15,9-3-2 0,1-4-1 16,2-4 0-16,5-2 1 0,1-5-3 15,0-5 3-15,2-1 1 0,-1 0-2 16,-2-7 4-16,-2-4-2 0,-3-3 3 0,-2-2 1 16,-2 0 1-16,0 0 4 15,-2-1 1-15,-5 3 2 0,-1-2-2 16,-2 2-1-16,0 2-3 0,0 0-1 15,-3 2-3-15,-3 2 0 0,-2 0 0 0,3 3-1 16,4 2-1-16,-1 3-6 0,2 0-6 16,0 0-23-16,0 4-13 0,0 8 3 15,8 1-25-15,0-2-68 0,-2-2-185 16</inkml:trace>
  <inkml:trace contextRef="#ctx0" brushRef="#br0" timeOffset="-104442.31">9947 17483 43 0,'0'0'264'0,"5"-7"-233"0,-1-2-10 15,2-2 1-15,4-3-2 0,2-4 3 16,2-1 3-16,-1-3-6 0,2-4-6 0,2-2 4 15,-3-1-2-15,2-5-3 0,-1-2-2 16,-1-4-4-16,-2-3-1 0,1-1-3 16,-1 2-2-16,-2 5-1 15,-4 7 2-15,-2 8-1 0,-2 6 7 0,-2 6-2 16,0 5 1-16,0 3-3 0,0 2 3 15,0 0-4-15,0 0-2 0,0 8-5 16,-5 12 4-16,-2 5 2 0,-1 5-2 16,0 5 1-16,2 1-1 0,3 3 2 15,0 1-1-15,3 0 0 0,0 1-2 16,0-2-3-16,4-2-14 0,7-7-13 0,6-3 4 15,2-9-1-15,6-6 2 0,-1-4 5 16,0-6 12-16,4-2 2 0,-2 0 5 16,-1-5 0-16,0-7 1 15,-4 0 1-15,-1-4 2 0,-3-1-1 0,-4 0-1 16,-1-3 2-16,-2 2 2 0,-4-2-1 15,-3 0 1-15,0 0 0 0,-3 3 5 16,0 3 2-16,-5 3-1 0,-2 3 6 16,-1 3-1-16,-3 3-4 0,-3 2-5 15,3 0 2-15,-1 2-3 0,-2 9-2 0,4 6-1 16,0 1 0-16,-1 4-1 0,3 5-1 15,0-1 1-15,4 0-1 0,4-2 2 16,0-2-2-16,3-4-1 0,6-4 1 16,3-4-2-16,2-5 1 0,3-5 0 15,4 0 5-15,0-12-4 0,6-6 2 16,2-8 1-16,2-5-1 0,0-4 1 15,-1-2-2-15,-3-1 2 0,-3-1-1 16,-4-2 2-16,-2-2 2 0,-2-3-2 16,-4-1 3-16,-1-3-2 0,-3 2-4 0,-2 6 1 15,-6 7 2-15,0 12-4 0,0 12 8 16,-6 8 8-16,-2 3-4 0,-3 8-9 15,-1 16-6-15,-4 10 3 0,-2 10 6 16,-2 11 1-16,1 3-3 0,2 3-3 16,3 1-2-16,8-2 2 0,4-1-8 15,2 0-22-15,10-3-17 0,8 2-15 16,6-6-54-16,2-3-152 0</inkml:trace>
  <inkml:trace contextRef="#ctx0" brushRef="#br0" timeOffset="-103905.28">9719 17844 47 0,'2'-8'194'16,"-2"1"-110"-16,3-1-17 0,0 2-10 15,-2 2-6-15,1 2-9 0,1 1-9 0,-3 1-9 16,0 0-11-16,0 3-5 0,0 7-1 16,0 6 7-16,0 4-1 15,-2 3-3-15,-1 1-4 0,2 0-4 16,1-2-2-16,0 2 1 0,0-4-1 0,0 0-1 15,6-4 1-15,0-2-1 0,0-3-9 16,2-3-10-16,0-4-8 0,1-4-8 16,2 0-7-16,0-5-6 0,-2-9-22 15,-1-3-22-15,0-3-33 0,-4-2-26 16</inkml:trace>
  <inkml:trace contextRef="#ctx0" brushRef="#br0" timeOffset="-103610.26">9789 17676 54 0,'-5'-18'144'0,"-1"6"-57"15,3 6-25-15,0 1-10 0,3 5-17 0,0 0-20 16,0 0-15-16,6 5 3 0,6 4 11 15,5 4 5-15,4 3 3 0,2 3-6 16,6 3-3-16,-1 3-5 0,-3 2-4 16,1 0 1-16,-5-1-2 0,-3 0 0 15,-1 0-1-15,-6 1 0 0,0 0 0 0,-2-2-1 16,-4-2 1-16,0-3 0 0,-4-4-1 15,-1-1 0-15,0-2 4 0,-8-2-1 16,-1 0 0-16,-5 0 1 0,-1 1 1 16,-1-2-3-16,-3-2 0 0,2-2 0 15,-3 1 1-15,3-2-3 0,3-2 0 16,3-1 0-16,2-2 0 0,6 1 0 15,1 1-2-15,1-2-4 0,1 0-9 16,0 0-19-16,0 0-16 0,6 0 0 16,6 0-12-16,1-2-42 0,2-4-93 0</inkml:trace>
  <inkml:trace contextRef="#ctx0" brushRef="#br0" timeOffset="-103173.23">10299 17896 166 0,'-5'-5'71'0,"1"1"-21"0,-3 0-7 16,3 1-9-16,-6 0 5 0,4 1-2 0,-1-2-10 15,-4 4-2-15,1-1 4 0,-1 1-2 16,-2 0-4-16,0 0-4 0,-2 5-1 15,1 3-4-15,3 0-2 0,2-1-7 16,5 1-3-16,3-2-3 0,1 0-2 16,0-1 2-16,1 1 1 0,6-3 0 15,0 0-1-15,6-1 0 0,-1-2 1 16,4 0 0-16,1 0-2 0,-2-3-2 15,2-1-1-15,-3-2 3 0,0 2-3 16,-3-2 0-16,-3 2 3 0,0 0-2 0,-4 2 2 16,-2 0 0-16,-1 2 3 0,-1 0 0 15,0 0-1-15,0 0-2 0,0 0-1 16,0 2 1-16,2 6 1 0,-2 2 1 15,0 2 3-15,1 1-5 0,1 0 4 16,3 0-4-16,1 0 3 0,-2-3-1 16,4-1-2-16,0-1 1 0,-2-1 1 15,3-3-4-15,1 0-4 0,-1-3-5 16,2-1-4-16,-2 0-2 0,1 0-22 15,0 0-18-15,0-2-36 0,-1-7-99 0</inkml:trace>
  <inkml:trace contextRef="#ctx0" brushRef="#br0" timeOffset="-102872.22">10527 17847 346 0,'3'0'39'15,"2"0"-26"-15,1 0 34 0,0 3-16 16,0 4-6-16,-1 3 2 0,3 0-11 0,-4 1-11 15,4 1-2-15,-2 1 2 0,-3-1-4 16,3 1 0-16,-1-1 1 16,1 1-2-16,2 0 1 0,0-3-2 15,0 1-5-15,-1-3-5 0,1-1-14 16,1-2-12-16,-1-4-30 0,3-1-55 0,-5-3-90 15</inkml:trace>
  <inkml:trace contextRef="#ctx0" brushRef="#br0" timeOffset="-102625.2">10814 17853 200 0,'-10'14'55'0,"-1"1"-3"0,-1 3 20 0,-3 1-12 16,-4 2-14-16,-1 1-5 0,1 0-6 15,-1 1-12-15,5-2-10 0,1 0-6 16,3-1-2-16,3-2-5 0,2-3 0 16,3-1 1-16,1-6 0 0,2 1-2 15,0-4 1-15,2-1-2 0,4-2-4 0,6-2-13 16,4 0-8-16,2-6-6 0,4-5-10 15,0-1-26-15,1-3-27 0,-3 0-54 16</inkml:trace>
  <inkml:trace contextRef="#ctx0" brushRef="#br0" timeOffset="-102305.18">11117 17759 251 0,'-4'-10'52'0,"-5"3"22"0,-2 3-12 0,0 2-29 15,-2 2-6-15,-1 0 2 0,5 0-8 16,1 8-8-16,4 4-9 0,1 2-5 15,3 1 1-15,0 1 0 0,0-2-2 16,4 0 1-16,4-1 0 0,0 1 1 16,3 0 0-16,-2-1-3 0,2 0 3 15,0 1-1-15,0-2-5 0,-2-1 4 16,0 1 1-16,0-2 1 0,-2-1-1 15,-4-2 1-15,0-1 1 0,-3-2 2 16,0 0-1-16,0 0 8 0,-6 0 4 0,-5 2 3 16,-2 0-9-16,1 1-1 0,-2-1-2 15,2 1-2-15,-1 0-2 0,1-1-1 16,4 2 0-16,2-2 0 0,3 0-7 15,1 0-20-15,2-1-23 0,0-1-31 16,5-3-53-16,3-1-148 0</inkml:trace>
  <inkml:trace contextRef="#ctx0" brushRef="#br0" timeOffset="-101801.16">11662 17396 246 0,'0'0'41'0,"0"1"0"16,0 2 6-16,0-1-8 0,0 3-5 0,0 2 13 15,0 3-13-15,-2 3-4 0,-1 2-5 16,0 1 0-16,-2 2-5 0,2 1-1 16,0 0 0-16,-2 2-3 0,2 0-3 15,-1 3-5-15,2-1-2 0,-3 2 0 16,1 0-4-16,1 0 0 0,-2-1-1 0,2 0 1 15,0 0-2-15,1-1-1 0,2-3-1 16,0-3-4-16,0-3-9 16,0 0-15-16,5-3-11 0,-2 0-15 15,3-3-15-15,-1-1-34 0,-4-1-132 0</inkml:trace>
  <inkml:trace contextRef="#ctx0" brushRef="#br0" timeOffset="-101576.14">11566 18198 518 0,'0'0'65'0,"0"1"-29"15,0 0 5-15,0 1-5 0,0 0-22 16,0-2-12-16,1 2-1 0,-1 0-4 16,3 6-14-16,2 1-20 0,-1 2-37 15,3-2-103-15</inkml:trace>
</inkml:ink>
</file>

<file path=ppt/ink/ink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05T09:21:14.771"/>
    </inkml:context>
    <inkml:brush xml:id="br0">
      <inkml:brushProperty name="width" value="0.05292" units="cm"/>
      <inkml:brushProperty name="height" value="0.05292" units="cm"/>
      <inkml:brushProperty name="color" value="#FF0000"/>
    </inkml:brush>
  </inkml:definitions>
  <inkml:trace contextRef="#ctx0" brushRef="#br0">6772 2331 132 0,'1'2'196'16,"-1"-1"-186"-16,2 0 22 0,0-1 3 16,-2 0-9-16,0 0 5 0,0 0-5 15,0 0-10-15,0 0-7 0,0 0 4 16,0 0 0-16,0-1-5 0,1 0-2 0,-1 1 2 15,0-2 1-15,0 1-3 0,0 0-3 16,0 0 2-16,0 0-3 0,0-1-1 16,0 0-4-16,0 2-2 15,-1-1-23-15,-4-2-36 0,3-4-75 0,-2-3-203 16</inkml:trace>
  <inkml:trace contextRef="#ctx0" brushRef="#br0" timeOffset="761.04">6273 2311 23 0,'0'1'198'16,"0"0"-151"-16,0-1-5 0,0 0-6 16,0 0-6-16,0 0-1 0,0 0-4 15,0 0-5-15,0 0-4 0,0 0-1 16,0 0-6-16,0 0-6 0,1 0-1 15,5 0 0-15,2 0-2 0,3 0 0 16,3 0 4-16,3 0 0 0,3 0-3 0,2-1-1 16,6 1 1-16,3-1 1 0,6 1-3 15,2 0 1-15,9 0 1 0,5 0 3 16,4 0-4-16,3 0-1 0,-1 0 2 15,-3 0-2-15,-5 0 2 0,-3 0-1 16,-3 1 0-16,-3 0 0 0,-2 3 0 0,-2-2-3 16,-3 1 3-16,-1-2 1 15,-1 1-2-15,-2-1-1 0,-3-1 3 16,-3 0 0-16,0 0-1 0,-5 0-1 15,-3 0 2-15,-3 0 1 0,-3 0-2 0,-4 0 0 16,-1 0 0-16,-4 1 1 0,-2-1-1 16,0 1 0-16,0-1 1 0,0 0 3 15,0 0-1-15,0 0 6 0,0 0 0 16,0 0-4-16,0 0 2 0,0 0-5 15,0 0 4-15,0 0-4 0,0 1-2 0,0 0-2 16,0 0-5-16,0 1-13 0,0 0-24 16,0 0-30-16,-2-2-72 15</inkml:trace>
  <inkml:trace contextRef="#ctx0" brushRef="#br0" timeOffset="1316.07">7256 2155 104 0,'10'0'68'0,"4"0"-34"15,3 1 8-15,2 1-12 0,4 2-15 0,2-1-3 16,1 0-5-16,2 2-2 0,-1 0-1 15,1 0 2-15,0 0 1 0,-5 1 5 16,-3-2-2-16,-5 2-3 0,-5 1 0 16,-4-1 1-16,-3 2 3 0,-3 2-4 15,0 3 11-15,-1 2 5 0,-10 2-1 16,-3 3-1-16,-2 2-4 0,-4 1-1 15,-2 1 0-15,1 0-8 0,-3 1-5 16,3-1 0-16,5 1-2 0,4-3-4 16,4 2-9-16,8-3-24 0,0 0-15 0,6-1-36 15,13-6-79-15</inkml:trace>
  <inkml:trace contextRef="#ctx0" brushRef="#br0" timeOffset="2264.12">8460 2112 302 0,'2'-1'31'0,"-2"-1"22"16,1 2-15-16,1 0-10 0,-1 0-1 15,1 0-5-15,0 0-11 0,1 11-2 16,0 5 18-16,0 3 1 0,-3 4-5 0,0 1-3 15,0 4-7-15,0-2 2 0,0 2-5 16,-3 0 3-16,-2-2-4 0,2-2 2 16,-2-2-1-16,2-4-2 15,2-3-5-15,-1-4-1 0,2-1 2 0,0-6-2 16,0 0-2-16,2-1 0 0,7-3 4 15,2 0-1-15,7-7 0 0,6-7 3 16,0-3-2-16,3-2 0 0,-1-1-4 16,2-4 0-16,-2-1 3 0,1 0-2 15,-1-1-1-15,-1 1 0 0,-2-2 2 16,2 5-1-16,-5 4-2 0,-1 6 1 0,-7 2-1 15,-4 4 1-15,-5 4 1 0,0 2-3 16,-3 0 0-16,0 4 1 0,0 7 0 16,0 3 1-16,0 4 3 15,-6 4-1-15,-2 2 2 0,-4 0-1 0,4 3 4 16,-3-4-2-16,3 1-3 0,1-2-2 15,2-3 2-15,2 0-2 0,3-3-2 16,0-1 0-16,0-3-5 0,3-3-10 16,3-2-9-16,4 0-8 0,2-5-14 15,3-2-17-15,2 0-15 0,2-4-22 0,0-5-86 16</inkml:trace>
  <inkml:trace contextRef="#ctx0" brushRef="#br0" timeOffset="2661.15">9051 2301 16 0,'5'-7'-8'0,"-2"2"244"16,-3-1-174-16,0 2-3 0,0-2 0 15,0 2-10-15,-3 1-5 0,-4 2-9 16,0 1-4-16,-4 0-9 0,0 0-3 16,2 5-8-16,-4 6-5 0,5 0 0 0,1 2-4 15,2 4-2-15,2 1 1 0,3 0-1 16,0-2 1-16,0 2 0 0,9 0-4 15,4 0 2-15,1-4 1 0,6-1 0 16,3-4 0-16,2-2-1 0,1-3 2 16,2-2-1-16,2-2-2 0,1 0 2 15,0-8 3-15,-5-4-4 0,-1 1 2 16,-7-2 2-16,-4 0 2 0,-3 0 3 15,-3-3 1-15,-4-1 2 0,0 1 1 16,-4-2 2-16,0 0-3 0,-2-1 2 0,-6 0-2 16,-3 1-7-16,2 1-1 0,-2 3 0 15,4 3 1-15,-3 3-2 0,4 3-2 16,1 0 0-16,1 4-1 0,4 1 1 15,-3 0-6-15,0 0-1 0,1 4-3 16,0 6 5-16,1 0-5 0,1-1-5 0,0 0-8 16,0-1-7-16,6-1-15 15,2-2-14-15,3 0-12 0,1-3-25 16,0-2-67-16,2 0-29 0</inkml:trace>
  <inkml:trace contextRef="#ctx0" brushRef="#br0" timeOffset="3000.17">9522 2168 208 0,'11'-7'68'16,"-5"3"-9"-16,-1 3-6 0,-2 1-20 15,-3 0-7-15,2 0 0 0,-2 8 4 16,0 4 5-16,0 3-4 0,0 5-5 0,-5-1-7 16,-3 3 5-16,-1-1-1 15,4-1-5-15,2-3-2 0,2-1-6 16,1-4-5-16,0-2-4 0,7-2 2 15,4-2 1-15,6-4 1 0,2-2-5 0,7 0 3 16,2-8 0-16,2-3-2 0,-3-3-2 16,4 0 0-16,-6-1 0 0,2 0 0 15,-6 3-2-15,-2 0 0 0,-2 4 4 16,-5 1 0-16,-4 4-3 0,-2 1 1 15,-4 2 1-15,-2 0 0 0,0 0-3 0,0 0 2 16,0 5 3-16,0 5 3 0,0 2-5 16,0 3 4-16,0 0-1 15,-2 0 0-15,2 0-4 0,0 0 0 16,0 0 1-16,5-1-2 0,3 2-8 0,1-2-11 15,3 0-15-15,7-1-22 0,0-5-44 16,-1-5-74-16</inkml:trace>
  <inkml:trace contextRef="#ctx0" brushRef="#br0" timeOffset="4120.22">10756 2245 241 0,'0'-2'49'0,"0"1"-4"16,0 1 10-16,0 0-16 0,0 0-6 16,0 0-8-16,0 0-5 15,0 0-11-15,0 7-5 0,0 7 2 16,0 4 5-16,0 5-4 0,-3 3 0 0,3 0 3 15,0 2-4-15,0-2-1 0,0-2-3 16,0-2 0-16,2-1 0 0,4-5 1 16,3-3 0-16,1-2-3 0,2-4 5 15,2-2 3-15,1-5-2 0,1 0 1 16,1-5 1-16,-2-6 2 0,-1-2-1 0,0-2-1 15,-1-3 0-15,-1 0-1 0,-1 0 0 16,-3-3-2-16,0 3 0 0,-4 0 2 16,2 0-3-16,-3-1 1 15,2-1-5-15,0 0 2 0,1-1-1 16,-1-2-3-16,1 1 1 0,-2 5-1 0,1 4-4 15,1 5-5-15,1 3-3 0,-3 2-2 16,2 3-12-16,1 0-10 0,0 0-7 16,1 8-8-16,1 1-12 0,-2 4-34 15,-3-3-87-15</inkml:trace>
  <inkml:trace contextRef="#ctx0" brushRef="#br0" timeOffset="4496.25">11274 2317 217 0,'-3'-5'81'0,"-2"-2"-28"0,-1 3-2 16,-2-1-13-16,1 3-9 0,-1 1 4 15,-1 1-7-15,-1 0-7 0,1 1-4 0,-2 8-5 16,2 4-9-16,0 2 3 0,1 3-1 15,2 5-2-15,2-2-2 0,4 2 1 16,0 0 2-16,2-2-3 0,9-1-1 16,3-3 1-16,6-3 2 0,2-4-3 15,4-4-3-15,-1-2 4 0,1-4 3 16,-1 0-2-16,-3-4-1 0,-1-5 3 15,-5-2 1-15,-1-2-1 0,-2-3 3 16,-4 0 7-16,-1-2 5 0,-3 0-5 16,-2 0-2-16,-3 0 0 0,0 0 0 0,0 0-5 15,-3 2-3-15,-4 0 1 0,1 1-1 16,1 2-2-16,2 4-2 0,2 5-2 15,1 1-5-15,0 3-14 0,0 0-20 16,1 1-11-16,6 7 0 0,-1 4-43 16,-2-2-95-16</inkml:trace>
  <inkml:trace contextRef="#ctx0" brushRef="#br0" timeOffset="4845.26">11521 2484 9 0,'6'1'145'16,"0"-1"-22"-16,2 0-65 15,1-10 8-15,3-2-23 0,4-5-6 0,-1 2 1 16,2-6-8-16,1 1-7 0,-1-4 0 0,1-4-10 16,-2-1-5-16,1-4-1 15,-3 0-3-15,1-5-2 0,-2-2-1 16,-3-4 3-16,3-4-3 0,-1-2-1 15,2 1 0-15,-1 5-1 0,-3 11 2 16,-2 9-1-16,-6 14 0 0,-2 8 1 0,0 2 4 16,0 0-5-16,0 2-2 0,-2 8-1 15,-4 8 8-15,0 6 0 0,-3 6-2 16,-1 5-4-16,1 5 5 0,-2-1-3 15,2 5-3-15,-1-3 3 0,3 2 0 16,2 1-2-16,2-3-1 0,3-4-1 0,0-1-14 16,6-5-4-16,3-1-11 15,7-4-14-15,1-4-19 0,5-5-25 16,-1-3-73-16,1-8-50 0</inkml:trace>
  <inkml:trace contextRef="#ctx0" brushRef="#br0" timeOffset="5329.3">12121 2278 61 0,'0'-11'130'0,"-7"0"-102"16,4 2 35-16,-1 0-9 15,-1 2-20-15,-1 3 8 0,-2 1-6 16,2-1-4-16,0 4-5 0,-1 0-4 0,-2 0-2 15,-3 4-3-15,-4 6-3 0,-2 6 5 16,1 3-3-16,-2 4 0 0,0 2-3 16,2 1-1-16,2 2-2 0,4-3-5 15,5-1-3-15,4-2 0 0,2-2 0 16,0-2-3-16,9-4-1 0,5-3 2 0,2-3 1 15,3-3-2-15,1-5 0 16,3 0 1-16,0-2 2 0,2-9-3 0,0-4 0 16,-5-2 0-16,-1 0 2 15,-1-2-2-15,-4 0-2 0,-1-1 3 0,-4 0 0 16,0 2-2-16,-1 0 0 0,-3 4 1 15,-1 3 2-15,-1 5-2 0,-3 4 0 16,0 2-1-16,0 0 2 0,0 0-3 16,-1 3-1-16,-4 7 2 0,-1 3 3 15,1 3-2-15,2 0 0 0,0 1 2 0,1-1-1 16,2 0-2-16,0 1 0 0,5-3 1 15,3 1 1-15,4-4-2 0,1-2-2 16,-1-3 3-16,0-4 0 16,2-1-8-16,0-1-3 0,-1 0-1 0,1-9-6 15,-3-3-10-15,-2-2-8 0,2-1-2 16,-3-3 3-16,1-3-9 0,0-1-23 15,-3-3-27-15,2-3-62 0</inkml:trace>
  <inkml:trace contextRef="#ctx0" brushRef="#br0" timeOffset="5793.33">12496 1768 295 0,'0'-5'30'16,"0"4"8"-16,0 0 2 0,0 1-20 0,0 0-2 15,1 0-6-15,-1 2-6 0,0 9 3 16,0 2 11-16,0 5 5 0,0 2-12 15,-1 4-5-15,-4 1 3 0,0 4-1 16,1 1-2-16,-1 2-2 0,-1 0 1 16,3 0 0-16,-2 1-5 0,-1 0 1 0,3 1 4 15,0 1 1-15,0-1-2 0,-2-1-6 16,3 1 2-16,-1-2 2 0,2-1-3 15,-1-3 0-15,2-2 4 16,0-5-5-16,0-3 0 0,0-5-1 0,0-2 3 16,0-5 0-16,2-3-3 0,-2-2 1 15,0-1 3-15,1 0 1 0,2-6-2 16,1-8-11-16,0-3-4 0,2-2 0 15,1-2 1-15,-1-1 3 0,2-3 4 16,1 1-2-16,0 0-5 0,-1 1-1 0,0 3 6 16,1 4 6-16,-3 4 2 0,-1 6-2 15,0 2 3-15,-2 4 3 0,0 0 0 16,0 0 0-16,0 9 7 15,2 0 3-15,-2 4-1 0,1 1-2 0,-2-1 0 16,3 1-5-16,-2-1-1 0,3-1-3 0,2 0 0 16,-1-1-1-16,1-4-1 15,-2-1-2-15,2-1 3 0,0-2-3 16,3-1-12-16,3-2-12 0,4 0-20 15,-2-5-31-15,1-8-104 0</inkml:trace>
  <inkml:trace contextRef="#ctx0" brushRef="#br0" timeOffset="5981.34">12859 2230 268 0,'-5'8'171'0,"-1"1"-151"0,1 2 36 16,-1 4-5-16,-3-3-10 0,2 2 2 15,3-2-16-15,2-1-17 0,1 2-2 16,1 1-4-16,0-1-3 0,1 1 0 0,7 0 0 15,1 1-2-15,7-2-11 0,1 0-17 16,6-2-22-16,-3-2-32 0,2-5-35 16,-5-4-141-16</inkml:trace>
  <inkml:trace contextRef="#ctx0" brushRef="#br0" timeOffset="6541.37">13037 2455 35 0,'0'0'-33'16,"0"0"328"-16,-2 0-248 0,1 0 1 0,1-1-9 15,0-2-6-15,0-4-10 0,3-1 3 16,3-2-4-16,3-2-6 0,4-3-2 16,2-2-5-16,1-4-2 0,2-5-1 15,2-2 1-15,2-6-3 0,1-3-5 16,2-5 3-16,2 0 1 0,-3 1-3 15,1 1 0-15,-3 2 2 0,-3 3 1 16,-6 3 0-16,-2 9-2 0,-3 2 10 16,-5 6-2-16,0 2 4 0,-3 5 3 15,0 4-1-15,0 2 1 0,0 1-2 0,0 1-2 16,0 0-5-16,-4 3-4 0,-6 11-8 15,-2 6 6-15,-5 8 0 0,1 5 3 16,-2 5-3-16,1 3 0 0,3 3 2 16,0-2 0-16,5 1-4 0,5-1 0 15,4-3 2-15,7-2-2 0,11-3-1 0,9-4 1 16,2-3 1-16,5-5 2 0,3-4-1 15,4-6 0-15,1-4 2 16,1-7-1-16,2-1-3 0,0-3 0 16,0-11 4-16,-3-2-3 0,-4-4-1 0,-5 0-1 15,-8-2 0-15,-7-1 2 0,-4-3-6 16,-4-4 2-16,-4-2 1 0,-5 0-7 15,-1 2 1-15,-10 5 4 0,-8 5 0 16,-3 10 4-16,-2 9-2 0,1 1 1 16,2 5 4-16,0 9 1 0,-1 3-3 0,3 4 3 15,-2 6 4-15,3 3 0 0,3 1-5 16,6 2-1-16,8 1 1 15,0-1-2-15,6-2-1 0,10-2 0 16,8-1-1-16,7-4-3 0,11-3-8 0,5-6-12 16,2-5-22-16,2-5-34 0,-1-5-41 15,-2-4-158-15</inkml:trace>
  <inkml:trace contextRef="#ctx0" brushRef="#br0" timeOffset="7174.41">13004 1878 440 0,'0'5'125'0,"0"-5"-100"16,0 1 1-16,5-1-15 0,-4 0-10 16,1 0 1-16,0 0-1 0,2 0-4 15,2 3-21-15,2-3-57 0,0-4-183 0</inkml:trace>
  <inkml:trace contextRef="#ctx0" brushRef="#br0" timeOffset="192601.84">18632 1499 130 0,'2'0'176'0,"-2"0"-129"16,1 0 1-16,-1 0-2 0,2-1-14 0,-2 1-8 15,1 0 2-15,-1 0-6 16,0 0-8-16,0 0-5 0,0 0 2 15,2 0 2-15,-2 1-2 0,1 4 4 16,-1 1 0-16,2 2 4 0,-2 2-5 0,0 3-2 16,0 7 2-16,-3 2 1 0,-3 5-2 15,-2 4-5-15,0-1 3 0,-1 2 0 16,-1-1-5-16,0-2 0 0,2 0 2 15,0-5 4-15,2-5-8 0,3-4 0 16,0-5 2-16,3-5-2 0,0-4-3 0,0-1-3 16,1 0 3-16,9 0 5 0,2-8 1 15,5-9-3-15,5-2 5 16,-1-6-2-16,6-2-4 0,-2-1-1 15,1-2 2-15,0 2-3 0,-1-2 1 0,-2 1 0 16,-1 4 0-16,-2 4 0 0,-4 3-2 16,-2 6 0-16,-4 4 1 0,0 3 1 15,-2 5-3-15,-5 0-2 0,1 0 2 16,-1 9 0-16,1 3 2 0,-4 4-1 15,0 3 4-15,0 3 0 0,0 2 0 0,-4 0-2 16,-2 2 2-16,-2-1-1 0,1-2 1 16,-1-2-3-16,2-3 3 0,1-4 1 15,2 0-4-15,0-4-3 16,1-3 0-16,2 0-5 0,0-3-17 0,0-2-7 15,5-1-9-15,4-1-17 0,2 0-14 16,0-4-43-16,3-6-155 0,0 1 141 16</inkml:trace>
  <inkml:trace contextRef="#ctx0" brushRef="#br0" timeOffset="192992.87">19148 1646 50 0,'0'-3'251'15,"-1"-1"-184"-15,-5-1-9 16,-1 2-4-16,1 1-15 0,0 1-3 0,0 1-7 15,-1 0-7-15,1 0-7 0,-1 0 1 16,-4 8-6-16,0 2 0 0,0 5-1 16,0 2-2-16,2 2-1 0,1 2-5 15,2 1 2-15,4 0 0 0,2-1-5 16,0-3 0-16,5-2 1 0,6-2 2 0,3-3-2 15,3-2 0-15,1 0 2 0,6-8 2 16,-3-1-2-16,3 0-1 0,-1-1 0 16,-1-9 5-16,-2-3-2 0,-3-1-2 15,-3 2 3-15,-3-5 8 0,-4 2 2 16,-2-3-3-16,-3-3 3 0,-2 2-1 15,0-2-6-15,-2 1-2 0,-4 1 6 16,-3-1-7-16,-1 2-1 0,1 4-3 16,1 4 2-16,0 5 0 0,2 3-1 15,0 2-3-15,1 0 0 0,1 2-3 0,-1 6-6 16,0 4 3-16,2 0-12 0,2 4-3 15,1-2-10-15,0 0-13 0,0-2-14 16,6-2-13-16,2-2-43 0,1-3-136 16</inkml:trace>
  <inkml:trace contextRef="#ctx0" brushRef="#br0" timeOffset="193433.89">19449 1631 47 0,'8'-6'215'16,"-4"-1"-131"-16,1 1-22 0,0 4-2 0,-5 0-15 15,0 2 1-15,0 0-1 0,0 0-16 16,0 1-15-16,0 7-4 0,-3 4 0 15,-4 6 1-15,0 5 1 0,-1-1 0 16,0 0 2-16,4-1-6 0,2 0-5 16,2-3-4-16,0-3 1 0,6-3 1 0,7-3-2 15,4-3 1-15,1-3 2 16,5-3 2-16,2 0 0 0,2-5-5 15,-1-5 2-15,-3-1-2 0,-4-2-2 16,-2 0 0-16,-5 0 2 0,1 3 0 0,-6 0-4 16,0 2 4-16,-3 4 1 0,-2 1 2 15,1 2-4-15,-3 1-2 0,2 0 1 16,-2 0-4-16,3 3-3 0,1 5 9 15,1 3 2-15,1 1 0 0,3 1-3 16,2-2 0-16,2 1 2 0,1-2 2 0,0-4-4 16,3-1 1-16,-3-3 3 0,4-2-1 15,-2 0-1-15,-1-2 2 16,1-7 0-16,-1-4 6 0,-2-3-2 15,-3-1 0-15,1-1 1 0,-4-2 2 16,-4 1-4-16,1 0-2 0,-4-2 2 0,0 0-4 16,0 2 0-16,0 0-4 0,0 4 5 15,0 1-12-15,0 3-13 0,0 5-10 16,0 3-17-16,0 3-32 0,0 0-61 15,0 5-182-15</inkml:trace>
  <inkml:trace contextRef="#ctx0" brushRef="#br0" timeOffset="195234">18438 2438 11 0,'0'1'37'0,"0"0"-9"0,2 0-17 0,-2 0 140 16,0-1-92-16,1 0-15 0,-1 0 3 15,0 0-14-15,2 0-7 0,-1 0 3 16,-1 2-2-16,0-2 0 16,2 2-1-16,-2-2-3 0,2 5-1 0,-1-1-1 15,1 3-2-15,-1 3 1 0,-1 5-3 16,0 3 0-16,0 2-3 0,0 5-3 15,0 0-5-15,-1-1 1 0,-1 0 2 16,-3-1-4-16,2-1-2 0,0 1-2 16,-1-4 4-16,0 1-1 0,1-3-3 0,0 0-1 15,2-4 4-15,-1-2 0 0,-1-2-4 16,3-1 2-16,-2-3 0 0,2-2 0 15,-1 0-3-15,1-3 3 0,0 0-1 16,0 0 0-16,0 0-4 0,0 0 1 16,0 0-3-16,0 0-3 0,0 0-4 15,0-7-6-15,0-2-6 0,3-4-9 16,3-2-5-16,2-2-20 0,-2-3-20 15,4-2-62-15,-4 1-219 0</inkml:trace>
  <inkml:trace contextRef="#ctx0" brushRef="#br0" timeOffset="195718.03">18556 2385 84 0,'0'0'56'16,"0"0"2"-16,-2 0 5 0,-1 0-18 16,-1 0-4-16,1 0 0 0,0 1-13 15,-4 0-4-15,4 2 4 0,0-2-8 16,-2 0 1-16,1 2 1 0,1-2-6 15,0 3 2-15,0-2-3 0,-1 2-1 0,4-1-8 16,0-1 1-16,0 1-3 0,0 0-1 16,0 0-2-16,7 0 1 0,2-1 2 15,0-1 4-15,5-1-3 0,3 0 4 16,5 0-4-16,0-3 2 0,4-4-2 15,-1 0-2-15,-2 0 4 0,-1 1-3 0,-2 1-6 16,-8 2 3-16,-2 2 1 16,-4 0-2-16,-2-1-1 0,-4 2 1 15,0 0-6-15,0 0-1 0,0 0-5 16,0 2-2-16,0 4 0 0,-6 2-7 0,-1 0-11 15,-1 0-4-15,-3 1-5 0,2-2-24 16,-5 3-55-16,0 0-74 0</inkml:trace>
  <inkml:trace contextRef="#ctx0" brushRef="#br0" timeOffset="195946.04">18523 2599 58 0,'-1'1'230'16,"1"1"-176"-16,0-2-3 0,0 0 3 15,0 0-19-15,1 0 1 0,6 0 4 0,2 0-14 16,2 0 0-16,3 0-6 0,1-2-2 15,-1-2-13-15,2 2-1 16,-2-1-1-16,0 0-2 0,0 3-1 0,-2 0-1 16,2 0 2-16,-3 0-5 0,0 1-12 15,-2 4-4-15,-1 0-7 0,-2 0-9 16,-3 0-2-16,0 0-11 0,-3 0-7 0,0 1-16 15,0-1-28-15,0 2-11 16,-6 1-21-16</inkml:trace>
  <inkml:trace contextRef="#ctx0" brushRef="#br0" timeOffset="196147.05">18513 2777 198 0,'-3'2'183'0,"1"0"-123"15,2-1-9-15,0 0-13 0,5 3-5 0,2-2 0 16,4 0-2-16,3-1-11 0,3-1-4 15,3 0-5-15,5 0-1 16,2-2-5-16,-1-1-1 0,2-2-1 16,0 0-3-16,-3 1-1 0,1-3-17 0,-3 2-12 15,0-2-28-15,-2-1-30 0,-4-1-78 16</inkml:trace>
  <inkml:trace contextRef="#ctx0" brushRef="#br0" timeOffset="196494.07">19020 2465 104 0,'0'0'170'0,"0"2"-71"0,0 1-48 16,0 3-11-16,0 3 9 0,0 4-6 15,-2 5-7-15,-4 1-6 0,0-1-6 16,-1 4-7-16,0-3-1 0,-1-1-4 15,0 0-4-15,2 0 2 0,0-2-5 16,0 1-4-16,2-4 1 0,0-2-1 16,2 1 0-16,1-4-2 0,1-1 0 15,0-2 1-15,0-1-8 0,0-2-5 16,0-2-4-16,1 0 0 0,4 0-2 15,1 0-11-15,2-5-10 0,-2-5-10 0,3-1-26 16,-2-2-84-16</inkml:trace>
  <inkml:trace contextRef="#ctx0" brushRef="#br0" timeOffset="196783.08">19024 2386 138 0,'6'0'124'0,"2"0"-66"0,5 0 1 15,-3 0-11-15,6 0-5 0,-1 0-2 16,2 0-8-16,2-1-6 0,-2 0-8 15,0 1-8-15,0 0-7 0,2 0 0 16,-4 0 1-16,-2 0-4 0,1 0-2 16,-2 3 1-16,-1 0-5 0,-3 1-9 15,-5 0-12-15,0 0-7 0,-3 0-8 16,0-2-17-16,0 2-41 0,-8 0-95 0</inkml:trace>
  <inkml:trace contextRef="#ctx0" brushRef="#br0" timeOffset="197006.09">19027 2594 334 0,'0'4'46'0,"0"-4"-18"0,2 3 27 15,7-1-21-15,4-1 0 0,4-1-1 0,4 0-14 16,4 0-4-16,2-3-6 0,-1-2 5 15,0 0-8-15,-1 0-4 0,-3 1-1 16,-2 2 1-16,-3 0 1 0,-5 0-9 16,-1 2-11-16,-3 0-7 0,-7 0-11 15,3 0-11-15,-4 0-20 0,0 4-45 0,-4 0-100 16</inkml:trace>
  <inkml:trace contextRef="#ctx0" brushRef="#br0" timeOffset="197199.11">19049 2738 124 0,'-3'8'267'16,"3"-1"-220"-16,0-3-21 0,1 0 23 16,9 0-16-16,1 2-8 0,4-3 2 0,4 0-9 15,4-1-4-15,2-2-8 0,6 0 2 16,4 0-3-16,3 0-5 0,0-4 0 15,0 1-22-15,-1-3-33 16,-5 0-37-16,-2-3-123 0</inkml:trace>
  <inkml:trace contextRef="#ctx0" brushRef="#br0" timeOffset="197739.14">19680 2426 51 0,'3'0'33'0,"-1"0"104"15,-1 0-59-15,1 0-32 0,-2 0 8 16,0 0-9-16,0 0-13 0,0 1-6 15,1 3-5-15,-1 1 1 0,0 5 0 16,0 6-1-16,0 2-1 0,0 5-9 0,0 3-1 16,-3-2-1-16,0 3-2 0,-2-4-4 15,4-2-2-15,-4 0 3 0,4-4-3 16,-2-2 1-16,0-3 2 0,1-4-4 15,0-3 3-15,2-2-2 0,0-3 2 16,0 0 2-16,0 0 1 0,0 0 9 16,0-3 3-16,0-7-7 0,0-4-9 15,2-5 3-15,3-2-1 0,-1-3-2 16,4-6-1-16,0-2-1 0,0-7 2 15,2-3 0-15,4-2-1 0,2 1-4 0,1 3 3 16,3 7-2-16,0 9-1 0,-3 8-2 16,3 8 0-16,-1 4 3 0,-3 4-3 15,4 0-1-15,-2 8 5 0,-1 6 1 16,-1 3-6-16,-4 2 0 0,-2 1-1 15,-7 1 3-15,-2-3 2 0,-1 2-2 16,-1-2 4-16,-10 0 2 0,-3-1-2 16,0-2 1-16,-2-1 1 0,1-3 0 15,1 1-2-15,2-4 0 0,1 1 1 16,1-2 0-16,4-1-4 0,0-1-9 0,1 0-21 15,4-2-31-15,-1 1-32 0,1-3-111 16</inkml:trace>
  <inkml:trace contextRef="#ctx0" brushRef="#br0" timeOffset="198346.18">20148 2484 207 0,'0'3'156'16,"0"-1"-146"-16,0 4 11 0,2 1 26 16,-2 4-11-16,0 2-6 0,0 4-5 15,0 0-1-15,0 0-10 0,0 0-2 16,-2 0 4-16,-1-1-3 0,0-2 1 0,0-1-2 15,-2-3 3-15,4-1-4 16,-2-2-4-16,1-5-4 0,2 2 7 16,0-4 0-16,0 0-2 0,0 0 3 15,0 0 1-15,0-5 2 0,3-8-8 0,5-1-7 16,1-4 1-16,1-2 2 0,3-3-3 15,1-4 0-15,3-4 3 0,2-3 0 16,3 0-3-16,-1-2 0 0,4 5 1 16,0 3 1-16,0 5-4 0,-2 9 0 15,-1 2 1-15,-4 6 0 0,-2 5 0 0,-2 1 2 16,-2 0 1-16,-4 2 0 0,-2 7-2 15,0 4 1-15,-2 3 3 16,-1 4 1-16,-3 2-4 0,0 3 1 16,-7-1 1-16,-2 2 3 0,-5 0-6 0,-1-2 2 15,1-2 3-15,0-5-1 0,1-3-3 16,1-4-2-16,3-2 0 0,1-4-1 15,0-2-1-15,5 0-7 0,0-2 3 16,3 0-1-16,0 0-5 0,0-4-7 16,0-3-2-16,11-4 4 0,-3 1 2 0,4-1 3 15,0 2 2-15,-1 2 4 0,-1 3 2 16,-1 4 4-16,2 0 4 0,-2 0 6 15,2 8 2-15,0 0 9 16,1 4 6-16,1 1-11 0,-1-1-1 0,0 1-6 16,1 0-2-16,-1 0 0 0,1-1-6 15,-1-1-1-15,2-1-6 0,1 1-11 16,6-4-20-16,-1-3-18 0,0-3-30 15,3-1-131-15</inkml:trace>
  <inkml:trace contextRef="#ctx0" brushRef="#br0" timeOffset="198719.2">20948 2524 250 0,'0'-9'186'0,"-1"-1"-163"16,-4 1 23-16,-3 1-4 0,2 2-9 16,0 2 7-16,-2 1-7 0,0 1-7 15,-1 2-10-15,3 0-7 0,-2 5-3 16,-4 8 0-16,2 2-1 0,0 3-3 15,0 1 5-15,2 1-2 0,2-1-5 16,5 0 0-16,1-1 0 0,0-1 1 0,1 1-3 16,9-3 2-16,0 1 2 0,7-2-3 15,2-4 1-15,4-1 0 0,4-3 3 16,-1-5-2-16,2-1-2 0,0 0-1 15,-3-1 5-15,-2-8-1 0,-3-1-1 16,-4-3 0-16,-6-1 6 0,-3 0-2 16,-6-2-1-16,-1 0-1 0,0-2 4 15,-1 0-2-15,-7-1-5 0,-3-1 2 16,2-2 0-16,-1 3-1 0,3 3-1 15,-3 5-1-15,4 4 2 0,2 3-1 0,-1 4-4 16,2 0 0-16,-2 2-6 0,2 7-3 16,1 4-5-16,2 1-9 0,0 0-15 15,7-2-31-15,2-2-47 0,0-5-258 16</inkml:trace>
  <inkml:trace contextRef="#ctx0" brushRef="#br0" timeOffset="199478.24">21483 2582 228 0,'0'-1'168'0,"0"0"-145"0,0-1 18 16,0 2-5-16,0 0-10 0,0 0 3 0,0 0-10 15,0 0-6-15,0 0-7 16,0 0-5-16,0 0-1 0,0 0 4 16,0 0 0-16,0 0 2 0,0 0-1 15,0 0-4-15,0 0-1 0,0 0 2 0,0 0-3 16,0 0 2-16,2 0 2 0,-1 2-2 15,-1-1-1-15,0 2 0 0,0-2 4 16,0 3-1-16,2 1 1 0,-2-3-1 16,0 3 3-16,0 0 4 0,0 1-2 15,0 2 1-15,0 2 2 0,-2 0-5 0,-1 4 4 16,-3 0 3-16,1 2 3 0,1 0-3 15,-1 1-2-15,0-2-4 16,2-1 5-16,0-3-4 0,2-2-2 16,1-2-5-16,0-2 4 0,0-4-1 0,0-1-4 15,0 0 1-15,7 0 5 0,6-2 1 16,5-8-2-16,2-4-2 0,2-4 1 15,1-1-3-15,1-2-2 0,-3-1 1 16,3-1 3-16,-3-1-3 0,4-3-2 16,-3-2 2-16,3 1-1 0,-5 4 2 15,-2 7-4-15,-5 6 0 0,-7 8 4 0,-3 1-3 16,0 2-3-16,-1 0 4 0,-2 2-3 15,0 9 4-15,0 4-1 16,0 5 5-16,-5 3-1 0,0 1 3 16,-2-1 0-16,2-3-3 0,0-1 0 0,1-3 2 15,2 0-4-15,1-5-2 0,1-2 4 16,0-3-1-16,0-3-2 0,1-2 1 15,2-1 1-15,7 0 2 0,-1-5-2 16,8-7 1-16,2-1-1 0,5-2-4 16,3-2-3-16,5 0 2 0,4-2-2 0,1-3-1 15,3-2-4-15,1-3-1 16,-1-1 4-16,-1 3-1 0,0 3-2 0,-4 6 7 15,-5 5 1-15,-6 6-2 16,-6 5 4-16,-9 0 1 0,-5 1 11 0,-2 8-3 16,-2 4 1-16,0 3 6 0,-3 6-1 15,-2-2-1-15,-1 3-7 0,0-2 1 16,1-1 0-16,-1 1-6 0,4-3-2 15,2 2-1-15,0-3 1 0,0 0-8 16,8 1-13-16,2 0-11 0,0-2-11 0,4-3-26 16,2-3-38-16,-2-4-81 0</inkml:trace>
  <inkml:trace contextRef="#ctx0" brushRef="#br0" timeOffset="201467.34">18510 3388 326 0,'0'0'61'0,"0"0"-37"0,0 0 18 15,0 0-2-15,0 0-18 16,0 0 2-16,0 0-5 0,0 0-11 16,0 3-3-16,0 3 6 0,0 3 4 0,-2 1-4 15,-3 4 1-15,1 4 3 0,-4 1 1 16,2 3-6-16,0-1 0 0,1 0-3 15,-1 1 1-15,1-1-4 0,-1 0 4 16,0 1-2-16,-1-2-1 0,3-1-3 16,-1 0 1-16,0-4 1 0,1-1-2 0,-1-3-2 15,2 0 1-15,1-6 2 0,1-1-3 16,1-2-1-16,0-1 2 0,0-1-1 15,0 0 2-15,0 0-1 16,0 0 2-16,0 0 2 0,0-4-6 0,0 0-4 16,0-2 0-16,0 1 0 0,1-1-8 15,1 0-2-15,0-1-6 0,1-4-9 16,0 2-12-16,0-4-28 0,0-1-33 15,2-4-126-15</inkml:trace>
  <inkml:trace contextRef="#ctx0" brushRef="#br0" timeOffset="201780.37">18541 3369 9 0,'0'1'351'0,"0"-1"-287"16,1 0-16-16,1 0 5 0,1 0-19 15,0 0-10-15,3 0 0 0,3 0-3 16,1 0-1-16,2 1-8 0,2 1-2 15,0-2-1-15,-2 0-1 0,1 0-2 16,-2 0-6-16,-5 0 3 0,0 2 0 16,2 0-4-16,-4 0-8 0,0 2-5 15,0-1-6-15,-4 2-13 0,0 0-17 16,0 1-14-16,-9 3-20 0,-4-5-93 15,-1 3-62-15</inkml:trace>
  <inkml:trace contextRef="#ctx0" brushRef="#br0" timeOffset="201974.37">18432 3580 55 0,'2'3'172'16,"7"-3"-104"-16,2 0-2 0,3 0-17 16,1 0-17-16,4-3-3 0,4-3-8 15,0 3-9-15,2-2-1 0,-2 3-6 16,1 0-5-16,-1 2 2 0,-3 0 1 0,-4 0-3 15,-3 8 0-15,-3 0-4 0,-2-1-15 16,-7 1-21-16,-1 0-21 0,0-3-39 16,-5 0-113-16</inkml:trace>
  <inkml:trace contextRef="#ctx0" brushRef="#br0" timeOffset="202160.39">18451 3778 238 0,'9'3'109'0,"2"0"-40"15,7-3 5-15,-2 0-32 0,6 0-13 16,2 0 0-16,1 0-9 0,5-4-10 16,-4 0-3-16,0 2-2 0,-1-2-2 15,0 1-8-15,-2 1-13 0,0-1-24 0,-4 0-41 16,-2 1-72-16</inkml:trace>
  <inkml:trace contextRef="#ctx0" brushRef="#br0" timeOffset="202778.43">18956 3130 8 0,'-2'0'274'15,"1"0"-209"-15,1-2-6 0,0 0 0 16,0 0-17-16,0 0-12 0,1 0-9 15,6 1-9-15,0 0 0 0,4 1 4 16,5 0-4-16,1 0 1 0,0 1-2 0,0 5 3 16,0 0-4-16,-3 3-2 0,0 0-2 15,-3 2 0-15,-5 0-5 0,-5 1-1 16,-1 1 4-16,0 0-2 0,-9 1-2 15,-2-1-3-15,-6-2 0 0,0 1-4 16,-1-3 1-16,-1 0 1 0,4-3 5 16,1-3-4-16,4-2 0 0,1-1 2 15,3 0 3-15,1 0 1 0,4 0-2 16,-1 0 1-16,2 0 1 0,0 0 1 15,0 0-5-15,3 0-5 0,3 0 3 0,4 0 6 16,0 7-4-16,4 1 0 0,3 1 3 16,2 0-2-16,1 3-24 0,2-1-24 15,3 2-9-15,1 1 13 16,-6 0-68-16,4-2-172 0</inkml:trace>
  <inkml:trace contextRef="#ctx0" brushRef="#br0" timeOffset="203447.46">19412 3528 42 0,'0'-1'172'0,"0"0"-63"0,0 1-45 16,0 0-1-16,0 0-12 0,1 0-19 0,2 0-8 15,1 10-1-15,0 1-2 16,-1 6-3-16,-1 1-4 0,-1 4 1 16,-1 0-9-16,0 1 1 0,0-2 0 15,-4 2 4-15,-1-3-8 0,2-1 0 0,-2-3 5 16,2-4-3-16,0-4-3 0,2-3 2 15,1-2 0-15,0-3-2 0,0 0 2 16,0 0 6-16,0 0 4 0,0-9 5 16,0-5-9-16,0-4-4 0,3-1 0 15,0-4 1-15,-2-3-5 0,1-2 2 16,1-3 0-16,2-5-1 0,1-2-3 0,3-4-1 15,4 0 2-15,2 1-1 16,2 2-3-16,3 9 1 0,-1 6 1 16,1 8-3-16,3 7 1 0,1 4-1 0,-1 3 1 15,3 2-1-15,-3 0-1 0,-2 6-3 16,-4 6 2-16,-3 2 0 0,-5 4-6 15,-3 0 2-15,-3 3 3 0,-3-1 2 16,-1 0-1-16,-9-2 5 0,-4 0 3 16,0-1-2-16,-1-2 0 0,-2-3 0 0,0 0 1 15,0-1 1-15,-2-3-3 16,4-1 2-16,-1 0 1 0,2-1-1 0,6-2-4 15,2-1-5-15,5-1-14 16,1-1-28-16,0 0-36 0,0-1-50 0,1 0-247 16</inkml:trace>
  <inkml:trace contextRef="#ctx0" brushRef="#br0" timeOffset="204083.5">19964 3519 49 0,'0'0'233'0,"0"0"-162"0,0 0-18 16,0 0-2-16,0 0-19 0,0 0-17 15,0 0 1-15,1 3-5 0,-1 2-3 16,0 3 0-16,0 2 3 0,0 2 2 15,0 3 2-15,0 3 6 0,-1 0-7 16,-2 0 2-16,-4 1-2 0,1-2-4 0,2-1 1 16,0-3-4-16,0-3-1 15,2-2-2-15,2-3 0 0,-1-2 0 16,1-1 3-16,-2-2-3 0,2 0 6 15,0 0 7-15,0 0 4 0,0-7-1 0,0-5-15 16,3-3-1-16,3-3-3 0,1 0-2 16,2-5 2-16,2-1 0 0,3-3-1 15,1-1 0-15,4-3-1 0,4-4 2 16,4 1-2-16,-1 0-4 0,3 5-2 15,-2 7 3-15,-4 7-2 0,-6 7 2 0,-2 4-1 16,-5 4 3-16,1 0 0 0,-5 3 1 16,-3 7-1-16,-3 4 1 15,0 4 1-15,0 3-1 0,-9 3 1 16,-4 0 4-16,-4 0-6 0,3-2 3 0,-3 1-3 15,2-3 2-15,-2-2-4 0,1-2-4 16,1-2-1-16,1-3 0 0,1-2-3 16,4-4 0-16,3 0-3 0,1-4 4 15,4-1-1-15,-1 0-2 0,2 0 1 16,0 0 1-16,0-7-5 0,8 1 4 0,0-1 9 15,1 0 1-15,0 2 1 0,-1 2 0 16,-2 1 0-16,2 2 6 0,-2 0 2 16,0 0 1-16,0 4 2 15,-1 2 2-15,3 2 1 0,1 2 1 0,2 1-3 16,3 1-5-16,1-2 1 0,1 0-1 15,1 0-6-15,-2-1 2 0,3-1-11 16,2-2-13-16,-2-2-13 0,4-1-30 16,1-3-37-16,1 0-94 0,2 0-29 15</inkml:trace>
  <inkml:trace contextRef="#ctx0" brushRef="#br0" timeOffset="204423.52">20587 3551 246 0,'3'-15'59'16,"0"-1"-11"-16,-3 2 9 0,0 0-5 15,0 3-7-15,-4 3 4 0,-3 0-15 16,-2 3-8-16,1 2-1 0,-3 3-8 15,1 0-8-15,-1 1-2 0,0 10-2 16,-2 4-1-16,3 1-1 0,-1 2-1 16,0 2 3-16,5-2-2 0,-1 2-4 15,4 1 1-15,3-5 1 0,0 0-1 0,7-1-2 16,2-4 1-16,3 0 3 0,2-4-1 15,5-2-1-15,4-4 1 0,3-1-1 16,4 0 2-16,1-7-3 0,-5-2 2 16,-1-2 3-16,-5-1-3 0,-4-2 1 15,-7 1 3-15,-4-3 2 0,-4 1 2 16,-1-1 0-16,-4-2-3 0,-4 0-2 15,-6 3 0-15,-3-1-4 0,3 6-1 16,-2 0 1-16,4 5-3 0,0 4-3 16,1 1-2-16,3 0 0 0,2 7-9 0,3 4-5 15,0-1-11-15,1 2-19 0,2-1-34 16,0-2-57-16,8-4-228 0</inkml:trace>
  <inkml:trace contextRef="#ctx0" brushRef="#br0" timeOffset="205019.56">21109 3463 136 0,'-3'0'204'0,"0"-1"-152"0,0 1 8 16,-2 0-13-16,-1 1-16 0,-1 7 0 0,-4 3 0 16,-2 5-6-16,-1 1-1 15,2 1-2-15,0 0-2 0,2 0-4 16,1-3 2-16,3-2-6 0,4-2-7 15,2-2-3-15,0-2 3 0,6-2-3 0,7-1-2 16,7-4 2-16,3 0 1 0,5-4 2 16,2-5-3-16,-1-5-1 0,-4 0 2 15,1-4-2-15,-3 0-2 0,2-3 1 16,-2-3 1-16,-1 0 0 0,-2 1-2 15,-4 4 1-15,-2 5 2 0,-6 5-2 0,-4 4 3 16,-2 3 6-16,-2 2 2 0,0 0-6 16,0 0-3-16,0 4-2 15,-6 6-5-15,-7 6 6 0,-2 4 3 16,-1 1 2-16,2-3-3 0,2-2-1 0,4-3-2 15,0-2-1-15,8-3 3 0,0-3-4 16,0 0 0-16,3-3 1 0,11-2 3 16,6 0-1-16,7 0 2 0,2-10-3 15,2-3-2-15,3-2-2 0,1-2 3 16,0 0-3-16,2 0-2 0,1-1 1 15,-6 1 3-15,1 1 1 0,-4 3 0 0,-7 3 1 16,-2 4-2-16,-8 4 3 0,-7 0 6 16,-3 2 1-16,-2 0-2 15,0 0 4-15,0 7-5 0,0 7 6 16,-10 4 3-16,-1 1-3 0,-1 3 1 0,3-1-6 15,1 0-7-15,3 2 1 0,5-2 1 16,0 0-4-16,11-1-12 0,8-2-16 16,3-1-20-16,1-8-43 0,2-7-107 15</inkml:trace>
  <inkml:trace contextRef="#ctx0" brushRef="#br0" timeOffset="207368.69">18198 3015 58 0,'0'-8'147'0,"0"0"-112"16,-3-2 13-16,0 0 10 0,-4 1-16 15,-2 2-10-15,0 0 5 0,-4 3-3 16,0 2-5-16,-5 2-4 0,-3 1-4 16,-4 15-4-16,-8 6 1 0,-4 14 3 15,-3 10 4-15,0 8-1 0,-2 7-2 16,8 2-11-16,1 2 4 0,4 4-7 15,5 3-4-15,6 2 0 0,5-1 2 16,13-2-4-16,3 0-6 0,22-8-6 16,14-3-9-16,15-5-19 0,13-9-11 0,10-10-55 15,10-12-82-15</inkml:trace>
  <inkml:trace contextRef="#ctx0" brushRef="#br0" timeOffset="208300.74">22326 3046 46 0,'0'-4'180'16,"0"-1"-137"-16,0 0 18 0,2 2-15 15,0-1-12-15,1 1-4 0,0 0 6 16,3 1-7-16,0 0-8 0,0 2-6 0,5 0-3 15,0 9 1-15,5 4 2 0,-2 7 2 16,3 7-1-16,-2 7-6 16,-3 7 1-16,-2 10 0 0,-2 9-6 15,-4 5 4-15,-4 7-7 0,0 2 3 0,-1-1-2 16,-12-3-1-16,-5-4-2 0,-4-3 5 15,-3-3-4-15,-1-5-4 0,-1-4 0 16,3-6 8-16,-1-5-21 0,3-4-7 16,0-4-17-16,1 0-28 0,1-5-49 15,1-7-202-15</inkml:trace>
  <inkml:trace contextRef="#ctx0" brushRef="#br0" timeOffset="213369.03">18075 4471 185 0,'2'-1'55'16,"-2"-3"-17"-16,2 2 22 15,-2-2-14-15,3 2-15 0,-3-1 2 0,1 1-1 16,-1 1-5-16,0 1-1 0,0 0-7 15,0 0 3-15,0 0-2 0,0 0-8 16,0 0-2-16,0 0-1 0,0 0 2 16,0 1-3-16,0 8-4 0,0 3 8 15,0 2 0-15,0 2-4 0,-6 1-3 16,3 1-1-16,-2 1 1 0,1 1-3 0,-1-1-2 15,2 1 3-15,-2-2-2 0,1-2 2 16,0 1-2-16,0-3 2 0,-1-2 1 16,2 0-5-16,-2-3 2 0,2-2-1 15,2-2 3-15,-1-2-4 0,2 0-1 16,0-3 2-16,0 0-4 0,0 0-5 15,0 0-8-15,0 0 0 0,0-1 0 16,3-5-8-16,2-2-9 0,0-2-9 16,1-1-18-16,-2-2-29 0,0-3-72 15,0-5-70-15</inkml:trace>
  <inkml:trace contextRef="#ctx0" brushRef="#br0" timeOffset="213622.05">18096 4358 293 0,'0'3'66'0,"0"-3"-33"0,0 0 4 16,6 0 1-16,3 0-1 0,7-4 3 0,2 0-14 15,4-1-4-15,3-1-9 0,-1 0-2 16,3 1-6-16,-1 2 3 0,-4 1-4 15,0 2-4-15,-4 0 0 0,-2 0 0 16,-4 5-1-16,-4 1-9 0,0 3-7 16,-4-1-7-16,-1 1-11 0,-3 1-15 0,0 0-5 15,-3 0-17-15,-8-2-50 16,-3-2-86-16</inkml:trace>
  <inkml:trace contextRef="#ctx0" brushRef="#br0" timeOffset="213801.06">18111 4577 387 0,'0'3'50'16,"0"-3"-30"-16,5 0 29 0,7 0-17 0,5 0-11 16,5 0 3-16,0-1-9 0,1-1-11 15,-3 2-4-15,2 0 1 16,-4 0-7-16,-1 0-23 0,0 5-25 16,-4 2-29-16,-4-1-42 0,-1 0-127 0</inkml:trace>
  <inkml:trace contextRef="#ctx0" brushRef="#br0" timeOffset="-214615.61">18465 4700 12 0,'1'0'255'15,"2"0"-194"-15,-1 0-11 16,4-7-3-16,0 0-19 0,3-2-3 16,2 0-1-16,2-4-3 0,-1-1 1 0,4 0-9 15,1-4-3-15,0-2-1 0,1-3 0 16,1 1 0-16,-2-5-5 0,2-1 4 15,-7-6-2-15,5-2-3 0,-5 2-2 16,-2 2 3-16,-2 4-2 0,-7 7 0 16,-1 5 1-16,0 5 4 0,0 7 3 0,0 2-7 15,-1 1-1-15,-3 1 4 0,0 1-5 16,-6 12-5-16,1 5 2 0,-3 6 5 15,-1 4-1-15,1 1-4 16,1 3 2-16,0-1 2 0,0-1 0 0,5-2-3 16,0-2-1-16,3-1 3 0,1-3 0 15,2 0-4-15,0-4-1 0,3-3 2 16,5-1 1-16,3-3-6 0,-2-2 1 15,4-3 0-15,1-3 0 0,1-2 0 16,-1-1-5-16,3 0 4 0,-1-6-6 0,1-1 1 16,-2-1 4-16,-2-2 2 0,1 3 2 15,-4-1 0-15,1 0 1 0,-1 0 4 16,-4 1 1-16,0 1-3 0,-1-1 1 15,-1 1 2-15,1 0 4 0,-3-1-3 16,2 1 2-16,-4 1 3 0,3-1 1 16,-1 1 0-16,-2 0-3 0,0 1 6 15,0 0 1-15,0 1-7 0,0 0 1 16,0-1 3-16,0 2-5 0,-3 0 1 15,1 0-2-15,-2 2 3 0,-3 0-3 0,1 0-3 16,-2 0 0-16,-1 5 1 0,-2 5 1 16,-1-1-4-16,1 4 1 0,2 2 3 15,-1 0 2-15,1 0-6 0,4 0 2 16,2-1 2-16,0-3-2 0,3-1-3 15,0-1 1-15,3-2 1 0,5-2 1 16,4 0-1-16,4-5 1 0,1 0 3 16,3 0-2-16,2-5-1 0,0-2 1 15,-2 0-2-15,-2-4 1 0,-2 0 1 16,-4-1 0-16,-1 0 0 0,-5-1 1 0,-1 0 0 15,-3 3-3-15,-2 0 4 0,0 4 0 16,0 2-2-16,0 2 1 0,-4 1-1 16,1 1-2-16,-3 0-3 0,0 0 0 15,0 7 0-15,1 1 3 0,0 2-4 16,4 0 1-16,-1 0 4 0,2-1-3 15,0 0-3-15,0-1-2 0,3-2 5 16,7-3 0-16,2 0-4 0,5-3 4 16,5 0 2-16,0 0 1 0,4-4-3 15,2-4-1-15,-3-1 2 0,-4-1 0 16,-2 1 0-16,-5-1 0 0,-2-1 3 0,-5 4-2 15,-1 0 0-15,-5 1 2 0,-1 3 2 16,0-2 4-16,0 1-6 0,0 3 0 16,0 0 4-16,0-1-4 0,0 2-3 15,0 0-1-15,2 0-1 0,1 0 0 16,-3 2 0-16,5 5 1 0,-2-1 4 0,1 5-2 15,-1-2-3-15,2 3 3 16,1 1 3-16,2 0-3 0,-2 1-2 16,2 0 1-16,-2-1 4 0,-1-1-3 15,-4 0-2-15,1-1 2 0,-2 0 2 0,0 0-1 16,-5-2-1-16,-2 0 3 0,-1-3-2 15,0 1 3-15,-3-2 2 0,0 0 3 16,0 0 0-16,2-1 1 0,0 0-3 16,1 0-2-16,2-3-1 0,0 2-2 15,1-1-3-15,3-2 1 0,-1 0 2 0,2 0-6 16,1 0-5-16,0 0-10 0,0 0-1 15,0-2-11-15,4-3-19 16,3-2-13-16,4-3-25 0,-1-6-63 16,3-3-155-16</inkml:trace>
  <inkml:trace contextRef="#ctx0" brushRef="#br0" timeOffset="-214262.59">19435 4311 37 0,'5'-5'269'16,"-4"-1"-219"-16,2 0 2 0,0 2 9 15,1 4-12-15,-3 0-14 16,2 0-10-16,0 0-13 0,4 3 1 0,-4 8 1 16,0 3-2-16,-3 7 4 0,0 4 0 15,-5 4 5-15,-4 3-8 0,-1 1-1 16,1-3 3-16,1-2-5 0,1-4-3 15,2-3-3-15,3-5 0 0,2-2-2 16,0-4-2-16,0-4 0 0,2-1 0 0,3-2 1 16,2-3-2-16,1 0 0 0,1 0 7 15,1 0-3-15,-2-3-4 0,-2 0 1 16,-2 3 3-16,-2 0-3 0,-1 0-4 15,1 0 1-15,-2 4 3 16,0 5 0-16,0 2 0 0,0 3-1 0,0-2 4 16,6 4-7-16,8-1-11 0,9 1 7 15,8-1-21-15,7-1-9 0,2-1-21 16,-1-5-55-16,-1-3-132 0</inkml:trace>
  <inkml:trace contextRef="#ctx0" brushRef="#br0" timeOffset="-213423.54">20094 4547 90 0,'2'0'207'0,"2"-3"-143"16,-1 2-2-16,-3 1-5 0,0 0-17 0,3 0-8 15,0 1-3-15,-3 5-11 16,2 2-1-16,-2 2-1 0,0 1 1 16,0 4-6-16,0-2-2 0,-3 0-1 15,-2 0-1-15,5-2-5 0,-1-2 5 0,1-3-1 16,0 0-2-16,0-3-3 0,0-3 0 15,1 0 4-15,7 0-2 0,4 0 3 16,5-10-3-16,-3-2 1 0,5 1-1 16,1-3-2-16,-1-2 0 0,2 1 1 15,3-2 0-15,-3 2-4 0,0 1 2 0,-3 2 2 16,-1 2-2-16,-7 4-1 0,0 2 0 15,-5 4 2-15,-2 0-3 16,-1 0-1-16,-1 5 3 0,-1 4 1 16,2 2 1-16,-2 2-2 0,0 1 2 15,-2-1 0-15,-2 1 1 0,1-1-4 0,-1-4 2 16,1-1 1-16,3-4-2 0,0-2-1 15,0-1-1-15,3-1 2 0,4 0 0 16,3 0 1-16,6-6 1 0,3-4 0 16,4-3-2-16,0 1-2 0,2-2-3 15,-3 1 4-15,1 1-5 0,-3-2 0 0,-1 4-3 16,-4 0 4-16,-2 6 0 0,-6 2-1 15,-2 2 5-15,-4 0-1 16,1 0 0-16,-2 3 2 0,0 3 1 16,0 6 5-16,-2 0 3 0,-4 4-2 0,2 0 0 15,-6 0-2-15,4 0 0 0,1 0-2 16,1-2 0-16,1 1 0 0,0-4-2 15,3 0-4-15,0-1 2 0,0-2 0 16,6 0-2-16,3-2-6 0,5-3-7 16,2-2-4-16,4-1-21 0,-2 0-26 0,-1 0-48 15,-1-8-121-15</inkml:trace>
  <inkml:trace contextRef="#ctx0" brushRef="#br0" timeOffset="-212543.49">20773 4655 140 0,'-3'0'190'15,"0"0"-144"-15,3 0 7 0,0 0-5 16,0 0-18-16,0 0-1 0,0 0-7 0,0 0-15 16,0 0-2-16,3 0-4 0,3 0 7 15,3 0 3-15,1-1 2 0,1-1 1 16,-2-2-2-16,5 1 0 0,1-4-1 15,4-1-3-15,0-1-3 0,-1-3-1 16,-2 2 0-16,-2-3 0 0,-2-2-2 16,-4-1 1-16,-4 0 0 0,0-1 1 15,-4 3-3-15,0 3 2 0,-2 4 0 16,-6 1-1-16,0 1-1 0,-2 4 0 15,-4 1 0-15,1 0 0 0,1 4-1 0,-4 9 0 16,1 3 2-16,-1 3-2 0,4 1 0 16,0 3 0-16,4-2 1 0,2 2-1 15,4-2-1-15,2-1 1 0,0-2 0 16,5-1 0-16,6-4-1 0,2-1-1 15,8-4 3-15,2-2 0 0,3-3-3 16,5-3-2-16,0 0 3 0,-3-5-4 16,2-5 0-16,-6-2 1 0,0-3 4 15,-3-2-2-15,-4 0 1 0,0-2 1 16,-6 1 1-16,0-1 1 0,-5 2-3 15,-3 2 4-15,1 1 0 0,-1 3 3 0,-2 4 0 16,1 0 0-16,-2 4 4 0,0 2-1 16,0 1-6-16,0 0 2 0,0 0-3 15,0 2-7-15,0 7-2 0,0 3 8 16,-6 3 4-16,-1 2-3 0,0 0-2 15,-4 0 4-15,5-1 1 0,-2 1-2 16,2-5-2-16,1-1 4 0,3-4-4 16,1-4-1-16,1 0 0 0,0-3-1 15,0 0 3-15,8 0-2 0,4-4 4 16,2-5 1-16,1-2-1 0,6-1-4 0,-3 0-2 15,2-2 3-15,4-1 2 0,-3 1-7 16,1 2 2-16,-2 2-3 0,-1 3 4 16,-4 0-1-16,-4 5 1 0,-3 0 0 15,-5 2 2-15,-3 0-3 0,0 0 1 16,0 0 2-16,0 2 1 0,0 2-3 0,-5 4 2 15,1 0 1-15,-1 1 1 16,2-3-3-16,1 1-2 0,2-2 2 16,0-2 1-16,0-1-3 0,0 1 0 15,8-2 2-15,5-1 0 0,4 0 0 0,3 0 0 16,2-4-3-16,-1-4-1 0,1 1-3 15,-3 0-2-15,-2 1 5 0,-3 1 0 16,-5 2-1-16,-3 1 1 0,-4 2 4 16,-2 0 2-16,0 0-1 0,0 0 0 15,0 0 2-15,-4 5 2 0,-2 4-5 0,-3 2 4 16,0 2 0-16,1-1 2 0,-3-1-7 15,5 0 1-15,0 0 3 16,-1-1-1-16,6 0-3 0,-2-2-3 16,1 0 4-16,2-3 1 0,0 0-5 0,5-1-9 15,7-1-6-15,4-3-5 0,9 0-39 16,-1 0-41-16,3-5-51 0,1-5-176 15</inkml:trace>
  <inkml:trace contextRef="#ctx0" brushRef="#br0" timeOffset="-212191.47">21863 4540 64 0,'0'-10'250'15,"0"-1"-226"-15,0 1 31 16,0-1-9-16,-9 1-12 0,-1 1 13 16,3 1-9-16,-3 2-9 0,1 2-3 0,-3 3-14 15,-1 1-2-15,1 0 3 0,-2 6-1 16,-2 8-4-16,2 2-4 0,0 5 2 15,4 3-1-15,2 1-4 0,3 0-1 16,2 1 1-16,3-4-1 0,0 2 0 16,9-5-1-16,2-1 2 0,8-2 0 0,-1-4-2 15,6-3-1-15,4-4 3 0,-1-5 0 16,0 0-2-16,-1-4 0 0,-3-5 3 15,-4-2 0-15,-3-3-1 16,-6 0 0-16,-2-1 3 0,-3-1 2 0,-5 1-4 16,0-2 1-16,0 1 1 0,-6 0-2 15,-1 1 0-15,0 1-2 0,-1 5 0 16,0-1 1-16,5 5-4 0,-2 2-3 15,5 1-3-15,0 2-14 0,0 0-16 16,0 8 2-16,0 2-2 0,0 1-31 0,5-2-41 16,3-2-121-16</inkml:trace>
  <inkml:trace contextRef="#ctx0" brushRef="#br0" timeOffset="-211830.45">22184 4564 320 0,'1'-3'87'0,"1"1"-71"0,1 1 34 16,-3 1 10-16,0 0-22 0,0 0-3 15,0 0-16-15,-3 5-10 0,-3 5 5 0,-4 3-2 16,1 2 0-16,1 1-4 0,-1-2 2 16,1 1-4-16,4-2 0 0,-1-2 2 15,2 0-2-15,3-4-5 0,0-3 1 16,0-1 1-16,0-3-2 0,3 0 2 15,3-1 1-15,4-7 7 0,2-4-2 16,2-3-8-16,0 1-2 0,1-3 4 16,-2-1-3-16,2 2-4 0,1-2 1 15,-1 1-2-15,-1 3 0 0,0 1 0 16,-1 3-2-16,-3 5 7 0,3 4-2 0,-4 1-3 15,2 0 1-15,-5 0 3 0,0 6 0 16,-1 2 0-16,-3 2-1 0,-1 0 3 16,-1 1 0-16,0 0-3 0,0 0-2 15,0-1-2-15,0 0-11 0,0-1-10 16,2-2-10-16,-2-1-22 0,0-1-26 0,3-5-60 15,0 0-183-15</inkml:trace>
  <inkml:trace contextRef="#ctx0" brushRef="#br0" timeOffset="-211602.44">22472 4502 132 0,'0'5'294'15,"0"0"-278"-15,0 2-3 0,0 2 51 16,0 2-15-16,3 0-15 0,0 4-1 0,2-1-8 15,1 1-13-15,4 0-5 16,0 3 0-16,4-2 0 0,5 0-1 16,0 1-2-16,2-2 0 0,3-1 0 15,-1-1-6-15,0-5-9 0,2-2-11 0,1-3-13 16,-6-3-26-16,2 0-40 0,-5-5-100 15</inkml:trace>
  <inkml:trace contextRef="#ctx0" brushRef="#br0" timeOffset="-211375.42">22992 4493 275 0,'-8'13'138'15,"-6"3"-122"-15,-2 5 42 0,-2 2 6 16,-7 3-21-16,2 3-6 0,-4 0 1 15,-2 4-7-15,1 4-9 0,-2 4-4 16,-1 0-6-16,4 3 5 0,-4 0-8 16,4 0-6-16,2-1-3 0,5-1 0 0,3-4-5 15,3-3-18-15,3-3-20 0,4-6-21 16,0-9-56-16,4-9-189 0</inkml:trace>
</inkml:ink>
</file>

<file path=ppt/ink/ink8.xml><?xml version="1.0" encoding="utf-8"?>
<inkml:ink xmlns:inkml="http://www.w3.org/2003/InkML">
  <inkml:definitions>
    <inkml:context xml:id="ctx0">
      <inkml:inkSource xml:id="inkSrc0">
        <inkml:traceFormat>
          <inkml:channel name="X" type="integer" max="2560" units="cm"/>
          <inkml:channel name="Y" type="integer" max="1024" units="cm"/>
          <inkml:channel name="T" type="integer" max="2.14748E9" units="dev"/>
        </inkml:traceFormat>
        <inkml:channelProperties>
          <inkml:channelProperty channel="X" name="resolution" value="56.63717" units="1/cm"/>
          <inkml:channelProperty channel="Y" name="resolution" value="28.36565" units="1/cm"/>
          <inkml:channelProperty channel="T" name="resolution" value="1" units="1/dev"/>
        </inkml:channelProperties>
      </inkml:inkSource>
      <inkml:timestamp xml:id="ts0" timeString="2021-10-12T09:09:27.040"/>
    </inkml:context>
    <inkml:brush xml:id="br0">
      <inkml:brushProperty name="width" value="0.05292" units="cm"/>
      <inkml:brushProperty name="height" value="0.05292" units="cm"/>
      <inkml:brushProperty name="color" value="#FF0000"/>
    </inkml:brush>
  </inkml:definitions>
  <inkml:trace contextRef="#ctx0" brushRef="#br0">14208 9961 0</inkml:trace>
</inkml:ink>
</file>

<file path=ppt/ink/ink9.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12T09:16:54.526"/>
    </inkml:context>
    <inkml:brush xml:id="br0">
      <inkml:brushProperty name="width" value="0.05292" units="cm"/>
      <inkml:brushProperty name="height" value="0.05292" units="cm"/>
      <inkml:brushProperty name="color" value="#FF0000"/>
    </inkml:brush>
  </inkml:definitions>
  <inkml:trace contextRef="#ctx0" brushRef="#br0">6059 6176 16 0,'-5'-4'10'0,"0"-1"-8"16,2 3-1-16,0-3-2 15,0 1-4-15,0 1-16 0</inkml:trace>
  <inkml:trace contextRef="#ctx0" brushRef="#br0" timeOffset="17719">6725 5354 24 0,'0'-7'13'0,"0"0"-5"0,-1-1 8 16,-4 0-10-16,-1 1 4 0,0 1 7 15,-2 0-4-15,0 2-2 0,2-2-3 0,0 2-2 16,0 0 0-16,1 2-6 0,2-1-1 16,1 2 0-16,2 0-3 15,0 0-25-15,0 0-8 0,2 0 34 16,3-2-9-16,2-1-2 0,0 1 10 0,-1-1-6 15,0 1-2-15,2 0 11 0,-1-1-7 16</inkml:trace>
  <inkml:trace contextRef="#ctx0" brushRef="#br0" timeOffset="18915.08">6752 5242 50 0,'0'0'27'0,"0"0"-2"16,-2 0-3-16,-1 0-3 0,2 0-5 15,-1 0 6-15,-3 0 1 0,2 0 0 16,0 0 0-16,-3 0-7 0,4-1-1 16,-2 1 2-16,1 0-8 0,0 0-1 0,-4 0-2 15,6 0 2-15,-4 0-2 0,2 0 1 16,-2 0 0-16,1 0-1 0,2 0 1 15,-2 0 0-15,2 0 1 0,-1 0 3 16,3 0-1-16,0 0-1 0,-3 0 3 16,3 0-1-16,0 0-1 0,0 0-1 15,0 0-2-15,0 0 2 0,0 0-3 16,0 0-2-16,0 0-2 0,0 0 0 15,0 0-3-15,0 0-1 0,8 0 5 16,2 0 4-16,4 0-1 0,11 0-1 0,3 0 1 16,9-2 0-16,2-6-4 0,1-2 0 15,4 1 1-15,1-2 2 0,-2 2-3 16,2-2 0-16,2 0 1 0,-4 1-1 15,2-1 2-15,0 3-2 0,1-2 1 16,-2 2 3-16,-2 1-4 0,-2-1 1 16,-3 1 1-16,-1 0-1 0,-2 2 1 15,-1-1-2-15,-1 2 0 0,1-2 2 16,-1 0-2-16,1 1 0 0,-2-1 0 15,3 0 1-15,2 1-1 0,-2-1 1 16,6 0-2-16,3 0 2 0,5-1 3 0,2 1-2 16,-3 0-2-16,1 0 2 0,-5 0-1 15,-1 1 1-15,0-2 1 0,-2 1 0 16,0 1 5-16,-1 1-6 0,-5 1 0 15,-3 0-1-15,-4 0 0 0,-3 3-1 16,-3-1 1-16,-3-1 1 0,1 0-1 0,1-1-1 16,5 0 1-16,1 0 1 15,2 0 1-15,-2 2-2 0,2-1-2 16,-6-1 2-16,-3 0-2 0,-2 1 1 15,0 0 1-15,-5-1 2 0,-1 0 2 0,0 1 0 16,-2-1-2-16,3 0 0 0,-1 1-2 16,-1 0-1-16,-1 1 0 0,0 0 2 15,-1-1-1-15,0 2-1 0,1-2 0 16,-3 0 1-16,2 2 1 0,0-3-1 15,-2 0-3-15,2 1 3 0,3-1 0 0,4 0-1 16,2 1 1-16,5-1-3 0,-1-1 3 16,-3 3-2-16,-1-1 1 15,-5 1 1-15,-3-1 0 0,1 0-2 16,-3 1 2-16,-2-1 0 0,-2 2 0 0,2-2-2 15,-1 1 1-15,1 1 1 0,0 0-1 16,-2 0 0-16,0-1 0 0,2 1 2 16,-4-3-2-16,1 3 0 0,-1 0 0 15,1-1 1-15,-1 1-1 0,-1 0 0 16,2 0 0-16,-2 0 2 0,0 0-2 0,3 0-2 15,-3 0 2-15,0 0 2 16,0 0-2-16,0 0 0 0,0 0 0 0,0 0 2 16,0 0-1-16,0 0-1 15,0 0 0-15,0 0 0 0,0 0 1 0,0 0-2 16,0 0 2-16,0 0 0 0,0 0-1 15,0 0 1-15,0 0 1 0,0 0 2 16,0 0 1-16,0 0-2 0,0 0 4 16,0 0 0-16,0 0 1 0,0 0-6 15,0 0 1-15,0-1-1 0,0 1-1 16,0 0 0-16,0 0-1 0,0 0 1 0,0 0-2 15,0 0-1-15,0 0-2 0,0 0-4 16,0 0-15-16,0 0-24 0,8 0-7 16,-1 0-33-16,0 0-122 15</inkml:trace>
  <inkml:trace contextRef="#ctx0" brushRef="#br0" timeOffset="27371.56">10220 4539 30 0,'1'-2'31'16,"2"2"-17"-16,-3-3-11 0,0 1 109 16,2 0-87-16,-2 1 13 0,0-2-1 15,2 1-12-15,-1 0 0 0,1 0-2 0,-2 1-7 16,0-2-5-16,1 3 1 0,1 0-1 15,-2 0-5-15,1 0-1 0,-1-1 0 16,0 0 2-16,2 1-3 0,-2 0 5 16,0 0 4-16,1 0-3 0,-1 0 1 15,0-2-1-15,0 2 3 0,0 0-1 16,0 0-4-16,0 0-2 0,0-1 4 15,0-1-3-15,0 0 3 0,0 0-1 16,0-1 2-16,0-1 2 0,-4 3-3 16,-1-2-2-16,-4-2 3 0,0 2-4 0,-4-2-1 15,-7 3-3-15,-2 1 3 0,-7 1-1 16,-4 0 0-16,-2 0-1 0,-1 2 1 15,-3 6 2-15,2 0 3 0,1 2 4 16,1 3-2-16,7 2 3 0,1 2-6 16,6 2 2-16,7 0-1 0,3 1-1 0,8-2-6 15,3 3-3-15,0 0 2 16,6-2 1-16,10 0-2 0,7-2 0 15,3-4 2-15,11 1 1 0,4-4-6 16,2-3 4-16,2-3 2 0,-3-2-3 0,-3-2-1 16,-7 0-5-16,-1 0-4 0,-6 0-9 15,-3-2-5-15,-5-1-10 0,-3-1-13 16,-3 2-24-16,-2 0-38 0,-3-5-112 15</inkml:trace>
  <inkml:trace contextRef="#ctx0" brushRef="#br0" timeOffset="27931.59">10694 4640 63 0,'0'0'246'16,"0"0"-194"-16,2 0-5 0,-2 0 5 15,0 0-27-15,0 1-4 16,0 8 3-16,-6 4-3 0,-1 4-4 15,0 3-4-15,0-1 4 0,0 1-2 0,0 2-6 16,1-4 2-16,0-4 1 0,1-1-3 16,2-3-1-16,0-2-1 0,2-3-2 15,1-3 4-15,-2-2 1 0,-1 0 1 16,1 0 6-16,-1-8-7 0,0-4 0 15,2-6-2-15,1-1-4 0,0-3 2 0,0-2-1 16,0-4 1-16,3-3-1 0,1-5-3 16,4-3 1-16,3-5-4 0,3-2 1 15,5 4-1-15,-1 8 0 16,1 7-2-16,-4 10 5 0,2 5-3 0,-1 5-1 15,3 3-2-15,-1 4 3 0,1 0 0 16,-1 0-1-16,-2 6-1 0,2 4 3 16,-4 0 0-16,2 3 0 0,-5 0-3 15,-2-1-1-15,-4 0-1 0,-2 3 2 16,-3-1-1-16,0 0 2 0,-8 2 4 0,-3-1-1 15,-3-2-2-15,-3 0 2 0,3 0 0 16,-4 0 1-16,2-1-3 0,-2-1 2 16,2-2 0-16,4-1 0 0,-1-2-1 15,2 0-1-15,5 0 0 0,0 0-7 16,4-2-14-16,-1 1-11 0,3-1-16 15,0 1-27-15,2-2-35 0,4-3-166 16</inkml:trace>
  <inkml:trace contextRef="#ctx0" brushRef="#br0" timeOffset="28537.63">11138 4532 35 0,'0'-5'207'0,"0"0"-166"0,0-1 16 0,0 2 0 15,0 0-20-15,0 0-3 16,0 2 1-16,0-1-7 0,0 2-4 15,-3 1-3-15,1 0-2 0,-4 0-6 16,0 0-5-16,-1 6 1 0,0 6 1 16,-1 2 3-16,0 4-8 0,0 2 2 0,5 3 3 15,-1-1-5-15,4 2-2 0,0-2-2 16,0 1 2-16,4-3 0 0,4-1-2 15,6-2-1-15,1-3 3 0,9-5-1 16,1-4 0-16,2-4-1 0,6-1 3 16,3-5-4-16,-1-9 2 0,1-4 0 0,1-2 0 15,-4-2 0-15,-1-3-2 16,-4-1 2-16,-1-2 0 0,-1-3 0 15,-3-2 1-15,-6 0 0 0,-3-1 2 16,-6 7-2-16,-7 6 0 0,-1 7 8 0,0 8 10 16,0 2-2-16,-4 4-7 0,-4 2-6 15,-3 13-4-15,-3 8-3 0,-1 6 3 16,2 2 1-16,4 2-1 0,0 1-1 15,1-2-1-15,5 0 0 0,1-1 1 16,2-2-1-16,16 0-2 0,7-3 2 0,10 1 0 16,5-7-11-16,4 0-15 0,2-3-8 15,4-3-14-15,-3-2-35 16,0-7-47-16,-7-2-235 0</inkml:trace>
  <inkml:trace contextRef="#ctx0" brushRef="#br0" timeOffset="29593.69">9604 5329 73 0,'3'-1'17'0,"1"-2"5"0,-3 2 133 15,1-2-109-15,-1-1 1 0,-1 2 16 16,2 0-22-16,-2 0-9 0,0 0 4 0,0 1-7 16,0 0-4-16,0 1-2 0,0 0-5 15,0 0-1-15,0 0-7 16,0 0-4-16,0 7 0 0,0 4 1 15,0 5 3-15,0 0-5 0,0 1 0 0,0 0-4 16,0 1 3-16,-2 0-5 0,2 0 1 16,-1 0 1-16,-2 1 1 0,3-1-1 15,0 0 0-15,0-3-1 0,0 0 1 16,0-2-1-16,0 0-3 0,0 0-4 15,0-3-4-15,3-1-10 0,-2-1-13 16,1-3-16-16,-2 0-13 0,0-4-43 0,0-1-104 16</inkml:trace>
  <inkml:trace contextRef="#ctx0" brushRef="#br0" timeOffset="29853.7">9389 5509 132 0,'-6'0'109'16,"1"1"40"-16,2-1-94 0,3 0 5 15,0 1-36-15,0 1-19 16,6-1 17-16,10 0 6 0,1 1-6 0,6-2-5 15,5 0-7-15,3 0-4 0,1 0-2 16,2 0-2-16,1 0-1 0,-6 0 1 16,2 0-7-16,-1 0-16 0,-3 0-24 15,-2 0-26-15,2 0-58 0,-9 0-147 16</inkml:trace>
  <inkml:trace contextRef="#ctx0" brushRef="#br0" timeOffset="31044.77">10451 5291 39 0,'6'0'45'0,"-1"0"-38"15,-4 0-9-15,1 0 180 16,-2-1-144-16,0-2 20 0,0 1 1 15,0-2-25-15,-2 2 2 0,1 0-4 16,-2-1-10-16,-1 2 2 0,0-1-3 0,-2 1-1 16,1 1-4-16,-3 0 2 0,0 0-4 15,-2 0 0-15,-1 0-4 0,-2 0 3 16,-1 5-1-16,-1-1 0 0,-1 4-6 15,-2 0 2-15,1 2 3 0,-2 2-3 16,2 3-2-16,0-4 1 0,2 4-1 0,1-2 1 16,-2 0-2-16,2 1 1 0,2-1 2 15,1 0-1-15,2 1-4 16,2-1 1-16,1 0 2 0,2 2-2 15,-1-2 0-15,0 1 2 0,1-1 3 0,2 0-4 16,0-2-1-16,1 0 1 0,1 0 1 16,0 0 0-16,0-1-4 0,0 0 7 15,0 0 4-15,3-2-8 0,2 1 1 16,1-2-1-16,2 2 1 0,-1 0-1 15,3 0-1-15,1-1 1 0,1 1 1 0,0-3-1 16,2-1-1-16,2-1 2 0,-2-2-3 16,1 0 4-16,-1-2-3 0,0 0 0 15,3 0 2-15,-1 0-1 16,1 0-1-16,1-2 0 0,-2-1 0 0,1 0 1 15,0-1-2-15,0 1 1 0,0 1 0 16,-1 0 0-16,-2-2-2 0,-5 2 1 16,0-4-1-16,-1 4 0 0,-2-1 2 15,-3-1-1-15,2 1 1 0,-2-2 0 16,0 2-2-16,-1-3 2 0,1 2 1 0,0 0-1 15,-3-2-1-15,0 1 1 0,0 0 1 16,0 0 0-16,0-1-2 0,0 1 1 16,0-2 1-16,0-1-1 0,0 1-1 15,-5-2 0-15,-1 0 2 16,-2 1-1-16,2 1-2 0,-6-1 2 0,2-1 1 15,-1 0-2-15,-1 2 0 0,0-1 1 16,4 3 1-16,-1-1-1 0,1 2-1 16,5 1 1-16,-3 2 1 0,4-1-1 15,0 2-1-15,1 0 1 0,-1 0 0 16,2 0-1-16,0 0-5 0,0 0 5 0,2 3 1 15,6 2-1-15,2 0 0 0,1 2 0 16,5-1 2-16,2-1 0 0,1 2-2 16,4-4 1-16,2 1 2 0,-2-1-4 15,-1 0-8-15,0-1-16 0,-5-1-4 16,1-1-5-16,-2 0-10 0,-1 0-50 15,-2 0-69-15</inkml:trace>
  <inkml:trace contextRef="#ctx0" brushRef="#br0" timeOffset="31564.8">10894 5411 77 0,'2'0'147'0,"1"0"-11"16,-3 1-92-16,0 1 12 0,0 2-29 16,0 1-8-16,-5 5 8 0,-1 1-7 0,0 3-1 15,0 0-4-15,-1 4-5 0,3 0-6 16,-1 1 4-16,0-1-3 0,-1-1-1 15,3-1 1-15,0-4-3 0,0-2 1 16,1-2-1-16,1-3 1 0,-1-2 0 16,2-3 2-16,0 0 1 0,-1 0 7 0,-1-2-1 15,1-5-6-15,1-4 0 16,0-2-2-16,0 0 3 0,0-3-4 15,3-1 1-15,0-3-1 0,3-1 1 16,5-4-2-16,-2-3-2 0,5-3 0 0,3-4 0 16,0-1 0-16,2 1-3 0,3 6 1 15,-2 7 1-15,-2 8-1 0,-1 7-2 16,0 5 4-16,-1 2-3 0,-1 0 1 15,-1 4-2-15,-1 7-1 0,-2 3 4 16,0 3-4-16,-2 1-9 0,-1 0 9 16,-2 2 0-16,-2-2 4 0,0-2-1 0,-4-3 2 15,0-1 2-15,-4-1-1 16,-5-1 0-16,-3-2 0 0,1-1 2 15,-3-1-2-15,-2 1-2 0,2-1 2 16,1 0 1-16,-3 3-2 0,2-5-1 0,0 1 0 16,2-1-10-16,2 2-21 0,3-2-28 15,2 0-35-15,0-4-100 0</inkml:trace>
  <inkml:trace contextRef="#ctx0" brushRef="#br0" timeOffset="32176.84">11310 5366 22 0,'0'0'1'15,"0"0"6"-15,-2 0-1 0,2 0 147 16,0 0-105-16,0 0-1 0,0-2 11 16,0-1-22-16,0 2 7 0,0-2 2 15,-1 2-12-15,-2-2-3 0,1 2-6 16,0-2 0-16,1 1-4 0,-2 2-3 0,0 0-3 15,0 0-3-15,-4 8-2 0,6 3-4 16,-5 1 2-16,1 2-3 0,3 5-1 16,-1 0 0-16,2 2 0 0,1 0-2 15,0 1 2-15,4-1-1 0,4-5-2 16,0 1 3-16,4-4-2 0,4-4-1 15,-1-1 2-15,4-5-1 0,0-3 3 16,1 0-3-16,5-5 2 0,-2-7 1 16,2-1-5-16,-2-4 2 0,-3 0 0 15,0-3 2-15,-1-1-1 0,-1-1-2 0,-1 0 0 16,-3 0 1-16,-4 0 1 0,0 0-2 15,-3 3 1-15,-6 6 1 0,1 3-1 16,-2 7 0-16,0 3 10 0,0 0-3 16,-6 9-5-16,-4 6-1 0,-2 5 3 15,-1 1 2-15,4 3-5 0,0 1 2 16,4 1-2-16,2 1 1 0,3-2-3 15,0-1 0-15,6 0 0 0,11-2-4 16,10 0-6-16,7-3 1 0,8-4-21 16,6-4-27-16,1-2-28 0,1-7-68 15</inkml:trace>
  <inkml:trace contextRef="#ctx0" brushRef="#br0" timeOffset="33636.92">12263 5400 37 0,'0'0'29'15,"-1"0"126"-15,-1 0-102 0,1 0-20 16,1 0 14-16,0 0-14 0,0 0-15 15,0 0-3-15,0 0-1 16,0 0-6-16,0 0-5 0,0 0 7 0,1 0 3 16,4 0 2-16,4-1-1 0,2-2 5 15,6 0-2-15,3-4-1 0,11-1-4 16,5-3-1-16,10-3 3 0,7-2-4 15,7-1 2-15,6 0 2 0,-1 0-7 16,-2 2-2-16,-4 3-5 0,-6 0 2 0,-8 4 1 16,-8 0-3-16,-11 3-1 0,-5 2-2 15,-12 3 1-15,-6 0-7 0,-3 0 1 16,0 0 7-16,-9 0-5 0,-4 0-13 15,-1 1-3-15,2 6-7 0,-1 1-10 16,1-2-32-16,4-1-104 0</inkml:trace>
  <inkml:trace contextRef="#ctx0" brushRef="#br0" timeOffset="35718.04">13831 4890 37 0,'3'0'0'0,"-3"0"10"16,0-3 148-16,0 1-121 0,0 0-5 15,0 0 15-15,0 1-7 0,0-1-12 16,-3 1-2-16,-2 0 1 0,-1-2-2 16,1 3-5-16,-3 0-1 0,-1 0-5 15,-2 0 0-15,-3 0-3 0,2 0 3 0,-2 5-4 16,1 1-1-16,0-2-2 0,-3 3 2 15,2 0-5-15,-1 1 2 16,1 1 0-16,-2 1-3 0,-1 2 0 16,0 2 3-16,1 1-4 0,3 0 1 0,0 1 0 15,2 0 0-15,4-1-2 0,-1 3 0 16,2 0 0-16,1 1 1 0,0 1-2 15,2 1-2-15,0 1 3 0,2-1 2 16,1 0-3-16,0-3-2 0,0 2 2 16,7-1 1-16,-1-1 1 0,1-4-2 0,4-2 0 15,-1-1 3-15,1-4-2 0,5 1-1 16,-1-2 2-16,-1 0-2 0,3 0 1 15,-1-1-1-15,2 0 0 16,-1-2 2-16,-1 0-2 0,3-1-1 0,-6-2 3 16,5 0 0-16,-5 0-2 0,0 0 0 15,1 0 1-15,-2-6 0 0,-2-1-1 16,-1 0-1-16,-1 1 2 0,-4 1-1 15,2 0-1-15,1 0 1 0,-3 2-1 16,1-2 1-16,0-2-4 0,-4 2 3 0,2-2-2 16,0 1-1-16,-3 0 1 0,0-3-1 15,0 2 3-15,0-3 0 0,0 0-1 16,-4 0 0-16,-3 0 2 0,3 0 0 15,-4 0-1-15,0 0-1 0,1-1 2 16,-1 2 0-16,0 2-1 0,0-1 0 16,4 4 2-16,-1 0 0 0,2 1-1 15,0 1-1-15,3-1 2 0,-2 2 1 16,1 0-2-16,1 1 0 0,0 0 0 15,0 0-5-15,4 0-1 0,3 0 4 16,3 0 3-16,1 0 0 0,2 0 0 0,2 1-1 16,1 3 2-16,1-1 0 15,3 1-2-15,-1 0-1 0,-2 1 2 0,0-2 0 16,1-1-1-16,-1 0-1 0,-1-2 0 15,-2 0-3-15,-3 0-13 0,-1 0-5 16,-2 0 10-16,-5 0-8 0,3-1 4 16,-1-2-6-16,1-2-2 0,2 0-8 15,3-1-9-15,0-2 4 0,0 0 6 16,0 0 3-16,-1 2 15 0,0-1 12 15,-3 2 2-15,1 0 9 0,-2 1 14 0,-1 1 4 16,0 2-1-16,-4 0-4 0,-1 0-2 16,0 1-8-16,0 0-2 0,2 0-2 15,-2 6 6-15,0 4-4 0,0 3 0 16,0 1-3-16,0 0-3 0,-2-2-4 15,1-1 0-15,-1-2 2 0,1-3-2 16,-1-2 1-16,2-2 1 0,0-2 0 16,0 0 5-16,0 0 10 0,0 0 0 15,0 0-9-15,0-6-7 0,0-2-1 16,3-2 0-16,0 3 0 0,2-2-2 0,1 0-1 15,2 2 2-15,3-2-1 0,3 1 0 16,0 0-4-16,3 3-2 0,0 2-3 16,1-1-5-16,1 2 2 0,1 1 12 15,-1 0 0-15,1 0-3 0,-2 0-1 16,1 1 4-16,-3-3 1 0,-1 1 0 0,-1-1 0 15,-5-2 1-15,-1 1 2 16,-2-1-1-16,-3 0-2 0,-3 0 4 16,0 0 1-16,0 0 3 0,0-1-2 15,0 2 6-15,-6-2-1 0,0 3 1 0,0 1 0 16,-4 0-2-16,1 2 2 0,1 0-3 15,-4 6-3-15,1 5-1 0,-3 4 2 16,0 0-6-16,3 2 3 0,1-2 4 16,3 2-4-16,3-3-2 0,4 0-3 15,0-3 2-15,1-2 0 0,9-1-1 0,2-3 1 16,3-4 3-16,4-1-4 0,0 0 2 15,1 0-2-15,0-5-2 16,-1-2-1-16,-2-1-5 0,-3 3 1 16,-7 0-8-16,-2 1 7 0,-4 2 0 0,-1 2-6 15,0 0 1-15,0 0 0 0,0 0-5 16,-3 0-3-16,0 4 8 0,2 1 1 15,1 0-2-15,0-1-5 0,0-1-1 16,7-2 4-16,4 1 10 0,3-2 5 16,0 0 1-16,0 0-1 0,0-2 0 15,2-2 1-15,-1-1 1 0,-2 0 2 0,-1-1 0 16,-3 3 7-16,-3-1 2 0,-1 1 4 15,0 2-5-15,-2 0-2 16,-2 1-1-16,3 0-4 0,-4 0-1 16,0 3-1-16,0 3 3 0,0 3-2 0,0 1-2 15,0 3 1-15,0 2 1 0,0 3-1 16,0 0-1-16,0 3-2 0,4 1 7 15,-1 0-4-15,0-1 0 0,0-1-2 16,1-5 2-16,-4-3-1 0,1-3-1 16,-1-4 4-16,0-2 1 0,-1-3 2 0,-3 0-3 15,0 0 1-15,1 0 1 0,-2-2 1 16,2-6 0-16,-2-2 1 0,2-5-2 15,2 0 1-15,-1-4-5 16,2-3 1-16,0-2-4 0,0-3 4 0,0-1-4 16,8-3-1-16,1-4 2 0,4-2 0 15,2 0 1-15,2 4-6 0,5 4 1 16,-2 7-1-16,-1 5 2 0,-1 7-1 15,-1 3 2-15,-1 3 1 0,-1 4-1 16,2 0 2-16,0 0 0 0,-3 0 0 0,0 0-2 16,0 6 1-16,-1 2 1 0,-3-2 0 15,0 3 0-15,-4 0 0 0,-1-1 1 16,-4 2 2-16,-1-2-2 0,-1 2 6 15,-9 2 3-15,-1 1-3 0,-2-1-1 16,-3 0-2-16,2 0-2 0,2-2 2 16,-1-1-4-16,4-1-1 0,1-1 0 15,4-2-7-15,0 0-13 0,3-2-22 16,1-3-22-16,0 0-50 0,0-10-169 15</inkml:trace>
  <inkml:trace contextRef="#ctx0" brushRef="#br0" timeOffset="36117.06">15169 4681 143 0,'3'-2'145'0,"1"-1"-79"15,-4 3-18-15,0 0 3 0,0 6-32 16,0 6 2-16,-4 6 5 0,-4 6-2 0,-3 4 0 15,0 5 1-15,-3-3-8 0,3 2 1 16,1-1-1-16,-1-4-5 0,1-1 0 16,4-3-3-16,2-5-5 0,2-3-2 15,2-5 1-15,0-4-3 0,0-2 0 16,8-3 0-16,1-1 4 0,7 0-1 15,2-6-10-15,4-4-2 0,0-2-2 16,1 2 1-16,-3 1 1 0,-1 0 7 16,-4 3 2-16,-4 2 0 0,-5 0 0 15,-1 2-1-15,-4 2 3 0,-1 0 1 16,0 0-3-16,0 3 5 0,-6 6 3 0,0 5 2 15,0-2-3-15,-2 3-1 0,2-2-3 16,1 0 2-16,2-1-5 0,-2-1 0 16,5-2 0-16,-1-2 0 0,1-1 0 15,0-1-8-15,0-3-6 0,4-1-14 16,6-1-13-16,2 0-10 0,5-9-23 0,6-3-97 15,8-4-5-15</inkml:trace>
  <inkml:trace contextRef="#ctx0" brushRef="#br0" timeOffset="36318.07">15541 4946 293 0,'-3'0'128'0,"-1"0"-85"15,0 2 11-15,-2 3-20 0,-1 2-5 16,-2 2 15-16,0 1-11 0,-1 2-14 16,1 1-2-16,0 2-5 0,1-1-3 15,2 0-6-15,0 0-1 0,1-3 0 0,3 0-1 16,2-2-2-16,0-1-5 0,0-2-9 15,0-2-7-15,8-2-10 16,5-2-1-16,1 0-4 0,0 0-5 16,1-5-17-16,-1-1-19 0,2-3 0 0,-1 0-72 15,-1-3-11-15</inkml:trace>
  <inkml:trace contextRef="#ctx0" brushRef="#br0" timeOffset="36718.1">15663 4994 15 0,'11'-5'1'0,"1"-2"107"0,-2 0 59 16,-3-1-128-16,-2 1-21 0,-5 1 56 0,0 0-38 15,0 0-2-15,-5 4-7 0,-2-2-7 16,-1 4-1-16,-3 0-8 0,2 0-6 15,-1 6-2-15,3 4-2 16,2 2-2-16,2 1 0 0,0 0 0 0,3 0 1 16,0-1-3-16,1 1-11 0,10-2 1 15,9-2-2-15,4-3 14 0,5-3-8 16,1-2-20-16,-6-1 10 0,0 0-12 15,-4-4 19-15,-6-2 10 0,-3-1 4 16,-4-1-4-16,-4 0 6 0,-1 2 13 0,-2-1 3 16,0 3 1-16,0 0-3 0,0 2-2 15,2 1-2-15,-1 1-8 0,4 0-10 16,1 1 3-16,3 5 2 0,1 1-2 15,-1 4 1-15,3 1 0 16,4 3 1-16,5 1-1 0,1 2 0 0,0 0 2 16,-5 1 0-16,-5-2-2 0,-5-2-1 15,-6-1 5-15,-1-1 1 0,-3 1 5 16,-9-3 1-16,-2-3 11 0,-3-1-4 15,-2-3 0-15,-3 0 1 0,-1-1-8 16,0-1-7-16,3 1-3 0,3-1-1 0,3 0-2 16,3-2-13-16,6 1-19 0,4 1-19 15,1 0-19-15,0-2-51 0,0 0-144 16</inkml:trace>
  <inkml:trace contextRef="#ctx0" brushRef="#br0" timeOffset="37605.15">16555 5105 16 0,'0'-2'13'0,"0"0"156"0,0 0-117 15,0 0-2-15,0-1 5 16,0 2-19-16,0 0-1 0,0 1-1 16,0-3-7-16,0 3-6 0,1 0 0 15,1 0-2-15,1 0 0 0,-3 0-5 0,4 1-1 16,-2 9-1-16,3 6 4 0,-4 4-5 15,2 7-1-15,0 5-4 0,-3 4-1 16,0 1-4-16,0 3 1 0,0-1 1 16,-1-4-1-16,-4-5 0 0,-1-5-1 15,-3-4 2-15,-1-4 2 0,1-3-5 0,-2-4 3 16,5-5 1-16,0-1 2 0,-2-4-3 15,2 0 2-15,-2-1-1 16,-1-7 2-16,3-6-3 0,-1-1-2 16,4-3 1-16,0-4 2 0,3-2 0 0,-1-3 1 15,1-4 0-15,0-2-3 0,1-5-1 16,10-2-2-16,3-1 1 0,5-2 0 15,4 0-1-15,5 4-1 0,0 6 1 16,1 7-2-16,4 10-5 0,-2 8 2 16,3 4-3-16,-3 4 3 0,1 0-1 0,-1 4 0 15,-7 4 6-15,-4 1 0 0,-6 1-2 16,-8 3 0-16,-3-2 5 0,-3 3-4 15,-5-1 2-15,-7 2 2 16,-4 1 0-16,-1-1 0 0,-3-2-2 0,3 3-1 16,-1-3 3-16,1 0-2 0,4 0-2 15,5-4 0-15,2 0-8 0,6-2-9 16,0 1-14-16,0-3-10 0,6 0-4 15,1-5-31-15,5 0-60 0,-3-5-102 16</inkml:trace>
  <inkml:trace contextRef="#ctx0" brushRef="#br0" timeOffset="39038.23">17048 5068 15 0,'3'-3'290'0,"0"-1"-240"16,-3 2-2-16,1 2 4 0,-1 0-24 15,0 0-6-15,0 0-8 0,0 5-3 16,0 5-1-16,0 2-5 0,0 4 0 15,0 1-2-15,-4 1 2 0,-1 1-5 0,2-1 3 16,-2 0 1-16,2-2 1 0,0-1-3 16,1-6 0-16,1-2 0 0,-1-4-1 15,2-2 0-15,0-1 0 0,0 0 2 16,0 0 2-16,0 0 2 0,3-7-7 15,4-2 1-15,0-2-1 0,4 0-1 16,0 0-1-16,2-2 2 0,2 0-2 16,2 1-2-16,0 0 1 0,2-2 1 15,-1 2-2-15,-1 1 1 0,-1-1 1 16,-2 4 2-16,-2 2 0 0,-2-1 0 15,-1 2-1-15,-4 1 3 0,1 1 1 0,-3 0-1 16,-3 2 4-16,0 1 0 0,0 0 0 16,0 0-5-16,0 0 3 0,0 0-2 15,0 0 0-15,-3 0-4 0,-2 1 2 16,0 5 0-16,-1-1 0 0,0 1-2 15,1 2 0-15,1-1 2 0,-1 2-1 16,0 3-1-16,4 1 4 0,1 0-2 16,0 1 0-16,0-2-2 0,9 2 2 15,0-4 1-15,2-1 0 0,-1-6-2 16,0 1 2-16,-2-4-2 0,0 0 4 0,-2 0 0 15,0-7 1-15,1-2 0 0,-1-1 1 16,0-2-1-16,-1-1 0 0,-2 1 0 16,0-2 1-16,-3 2-4 0,1-1 2 15,1 0-1-15,-2 1-1 0,0 2-2 16,2 0 0-16,1 4 1 0,0 1-2 15,1 3-2-15,1 2-6 0,1 0-5 16,2 0-8-16,1 0-4 0,2 3-8 16,0 0 0-16,3 0-5 0,1 0 1 15,2 0-1-15,4 1 26 0,-1-4 10 0,-2 1-22 16,1-1 18-16,-2 0 9 0,-1 0 1 15,-2-3 6-15,-5-2 9 0,0 1 10 16,-4-1 9-16,-4-1-2 0,1 2-8 16,-2 0-1-16,0-1-3 0,-5 2-6 15,-3 1-4-15,1 1-3 0,-3 1-1 0,0 0-5 16,-3 4 0-16,1 5 1 15,-2 3-1-15,1 4-4 0,1 0 4 16,3 0 1-16,2 1-2 0,3-3-3 16,4 1 1-16,0-2 0 0,1-1 1 0,7-1-2 15,3 0 2-15,3-4 1 0,3-2-1 16,3-2-1-16,3-2 1 0,1-1-1 15,0 0 1-15,0-1-2 0,-1-5 0 16,3-3 2-16,4-1 0 0,2-2-3 16,-2-1 2-16,-8-1 2 0,-7 0 0 0,-7-2 1 15,-4 0 2-15,0-1-2 0,-4 2-5 16,0 2 3-16,-4 3 1 15,-3 2 2-15,-4 4 0 0,0 2-2 16,0 2-1-16,-1 0-1 0,1 6-3 0,0 6-1 16,0 3 2-16,2 2 2 0,1 1-1 15,5 0-1-15,3 0 0 0,0 0-2 16,0-1-3-16,9-3 2 0,4-4-2 15,1-2 6-15,4-3-2 0,6-4 0 16,3-1 2-16,4 0 3 0,-1-5-2 16,-4-4-1-16,-3-2 0 0,1-1 2 0,-4-2 0 15,-1 0-2-15,-1-1 1 0,-4 1 1 16,-2 0 0-16,-4 3-1 15,-2 1 2-15,-1 3 1 0,-2-1 5 16,-1 4-1-16,-2 1 3 0,0 1-3 0,0 1-2 16,0 1-3-16,0 0-4 0,0 0-4 15,0 6 4-15,0 4 0 0,0 2 1 16,1 2 2-16,-1 0-1 0,2 0-2 15,-2 1 1-15,0 1 0 0,0-2 1 16,0 1 2-16,0-2-3 0,-6-2 0 0,-1 1 2 16,0-2-1-16,-1-2 2 0,3-3-1 15,-1 2 0-15,5-5-3 0,1-1 1 16,0-1 1-16,0 0-1 15,7 0-4-15,7-2 0 0,5-6 2 0,1-4-9 16,-1-1-1-16,1-2-3 0,1 0 7 16,6-2 6-16,-1 2 0 0,-1-1 3 15,-5 0-6-15,-4 1 6 0,-6 0 0 16,0 2 3-16,-4 2 4 0,0 1 1 15,-1 4-2-15,-4 1-3 0,1 3 6 0,-2 1 4 16,0 1-5-16,0 0-4 0,0 0 0 16,0 0-6-16,0 1-3 0,0 7 3 15,0 0 3-15,0 4-1 0,0 0-2 16,0 0 2-16,0 3 1 0,0-1 0 15,0 2-2-15,0-1 0 0,3 1 2 16,-1-2 0-16,-2 0 0 0,-2-2 1 16,-7-2 5-16,-4 1 1 0,1-3 2 15,-4-1-1-15,-1-1 2 0,0-3-4 16,0 1-1-16,3-2-3 0,2-1-1 0,6-1-1 15,4 0-4-15,2 0-7 0,0 0-15 16,3 0-16-16,8 0 5 0,8 0-17 16,2-6-44-16,3-5-76 0</inkml:trace>
  <inkml:trace contextRef="#ctx0" brushRef="#br0" timeOffset="39533.26">18618 5082 117 0,'-2'-8'263'15,"-5"-1"-235"-15,-4 1 19 0,-3 2-16 16,-3 1-17-16,-2 1 14 0,-1 3 3 0,-2 1-12 15,2 0-2-15,2 3-11 0,2 6-3 16,2 5 1-16,3 2-2 0,4 2-3 16,0 2 1-16,4 0 1 0,3 2-1 15,0-2-1-15,2 1 1 0,6-4 1 16,2-2-2-16,0-3 2 0,1-3-3 15,-1-2-1-15,3-4 1 0,1-3-3 16,0 0 4-16,0-5-2 0,1-3-5 16,-2-3 4-16,-1-1-1 0,-1-1 3 15,-2-2 0-15,0 0 1 0,-1 1 0 0,0-1 2 16,0 1-1-16,-1 1-1 0,1 2 0 15,-2 2 2-15,1 2-1 0,-4 2-1 16,-2 2 2-16,1 1 2 0,-1 2-1 16,-1 0-4-16,5 0-2 0,-2 0 5 15,2 4-2-15,1 2 0 0,-1 1 1 0,-1 1 1 16,1-1-1-16,-3 1-1 15,-1 1 1-15,-1-1 1 0,0-1 0 16,0-2-2-16,0-1-1 0,0-3 0 16,0-1 1-16,0 0 0 0,0 0 3 0,3-1-1 15,8-7-3-15,1-2 1 0,4-1 1 16,-4 0 1-16,4 1-1 0,1 1 0 15,0-1 1-15,0 1 3 0,0 0-4 16,-1 1 0-16,1 1 2 0,1 0-4 16,2 4 2-16,7 0 1 0,-1 1-2 0,5 0 1 15,3 2-45-15,-3-1-16 0,2 0-76 16,-7-2-169-16</inkml:trace>
  <inkml:trace contextRef="#ctx0" brushRef="#br0" timeOffset="40586.32">19782 4708 47 0,'3'0'108'0,"-1"0"-3"0,1 0-50 15,-3 0-6-15,2 0 5 0,-2 0-17 0,0 0-9 16,0 0-4-16,1 0-5 0,-1 0-8 16,0 7-1-16,0 7 8 0,0 6-5 15,0 6-2-15,-4 5 5 0,-3 2-4 16,1 3-7-16,0-1 0 0,-2 2-2 15,0-2 1-15,1-3-6 0,0-5 14 0,1-2-10 16,2-6 1-16,-1-4-4 16,2-5 1-16,3-3 2 0,-2-4 1 15,2-3-2-15,0 0 1 0,0 0 2 16,0-1 1-16,8-8-2 0,4-4-4 0,2-1 1 15,3-3 0-15,2 1 0 0,1-1 0 16,0-1-1-16,2 4 2 0,0 1-2 16,0 3-2-16,1 2 2 0,-2 3 0 15,1 1 1-15,1 4-1 0,-1 0-2 16,-2 0 3-16,-1 8 0 0,-5 0-2 15,-3 1 2-15,-5 1 1 0,-1 0-3 0,-4-1-2 16,-1 1 2-16,0-1 3 16,-9-1 0-16,-2 3 0 0,-3-3-1 15,-2 0 3-15,1 0-1 0,-1-1 0 16,1-2 1-16,-1 1 3 0,1-2 0 0,1-1-6 15,5-2 2-15,3-1 0 0,1 2-3 16,2-1-1-16,1 0-2 0,2 0-13 16,0 1-9-16,0 0-13 0,5-1-5 15,4-1-20-15,0 0-58 0,1 0-139 16</inkml:trace>
  <inkml:trace contextRef="#ctx0" brushRef="#br0" timeOffset="41682.37">20249 4978 99 0,'5'-3'120'16,"-2"-2"-9"-16,-3 2-73 0,1 1 19 16,1 1-5-16,-2 1-16 0,0 0 2 15,0 0-3-15,0 0-14 0,0 1-6 0,-2 7-4 16,-4 1 5-16,0 3 2 0,0 3 3 15,1 0-11-15,2 0-2 16,1-1-3-16,2-1-3 0,0-2-1 16,7 1-1-16,3-4 2 0,4-2 0 0,5-2 0 15,3-4 1-15,3 0 0 0,2 0 0 16,0-4-3-16,-4-4-1 0,-1 0 0 15,-8-2 0-15,-2 1-3 0,-3 0 5 16,-4 1 0-16,0 1-3 0,-4 2 4 16,-1 3-4-16,0 0 6 0,0 1-3 0,0 1-2 15,0 0-1-15,-4 3-5 0,0 3 4 16,-2 3-1-16,5 1 3 0,-2-1 0 15,3 3-1-15,0-2 0 0,0 0 1 16,7 1 0-16,3-4 2 0,2 0-1 16,1-3 1-16,0-2 1 0,3-2-1 15,1 0-1-15,-3-2 2 0,3-5-1 16,-1-3 2-16,1-2-3 0,-3-1 2 15,1 2 0-15,-4-2 0 0,-2 0 0 16,-1 1 0-16,-2 2-2 0,-1 1 3 0,-4 4-3 16,1 0 2-16,-2 3 2 0,0 2 0 15,0 0-5-15,0 0 0 0,0 0-4 16,-5 7-1-16,2 1 5 0,-2 4-1 15,2 0 3-15,0 1-2 0,3 0-2 16,0-2 2-16,0 0 2 0,6-1-2 16,2 0 0-16,3-2 0 0,-2-1 2 15,4-2-1-15,1 0-1 0,1-3 1 16,5-2 2-16,-1 0-1 0,3-6-1 15,-1-4 0-15,1-1 1 0,-2-4 0 16,0 1-2-16,-1-3 2 0,0-1 0 0,-1 2 0 16,-2-6-2-16,1 1 0 0,-3-3 1 15,-2-1-2-15,1-1 0 0,-3-3-2 16,0 0 1-16,1-4-1 0,-1-2-2 15,1-2-2-15,-3 4-3 0,0 4 2 16,0 9 3-16,-5 5 3 0,0 11 3 16,-3 2-1-16,0 2-5 0,0 0-4 15,-3 6 0-15,-4 10 10 0,-2 7 1 16,-5 6-1-16,0 3-1 0,0 2 3 15,3 2-4-15,1-2 2 0,0 0 0 0,3-1-2 16,3-3-2-16,4 0-1 0,0-6 3 16,4-3 3-16,6-4-7 0,3-4 6 15,2-4 0-15,5-3 0 0,4-5 0 16,4-1 0-16,1 0 2 0,2-10-2 15,0 0-2-15,-1-4 0 0,-1 0 1 0,-7-4 1 16,-1-1 0-16,-4 1 1 16,-4-5 1-16,-4-2 2 0,-3-3-1 15,-1-4 3-15,0-1 0 0,-2-3 0 16,0 0-4-16,-2 1-1 0,2 3 1 0,1 8-2 15,-3 8 1-15,1 6 0 0,-1 7 6 16,-1-1-4-16,0 4-7 0,0 0-3 16,0 5 5-16,0 5 2 0,0 6-1 15,-3 6 2-15,-3 4 1 0,-3 6 0 16,-4 6-4-16,1 4 2 0,1 3 2 0,-3 0-1 15,5-1-1-15,1-4 1 16,2-5 0-16,3-4 0 0,0-6-1 16,-1-6 0-16,4-5 1 0,-3-3 0 15,3-4-2-15,-1-7 1 0,1 1 0 0,0-1 1 16,0 0 2-16,0-1-3 0,4-6-3 15,3-4-3-15,-1-1 2 0,0 1-2 16,-1-3 0-16,1 0-6 0,-3 0-3 16,2 0-17-16,-4 1-2 0,1 5-11 15,-2 5-3-15,1 3-1 0,1 0-37 0,-1 0-89 16</inkml:trace>
  <inkml:trace contextRef="#ctx0" brushRef="#br0" timeOffset="42375.42">21945 4930 58 0,'5'-9'1'0,"2"-1"270"16,0 3-228-16,-3-1-3 0,1 5 12 15,-2 1-11-15,-1 1-7 0,-1 1-3 0,1 0-4 16,-2 0-16-16,1 8 4 0,2 4 7 16,-1 2-3-16,-2 4-4 0,0 0 0 15,0 3 2-15,-3 0-3 16,-2-2-7-16,-1 1-4 0,0-2 0 0,0 0 1 15,-1-3-2-15,3-1-2 0,-1-2 0 16,2-2-6-16,3-2-12 0,0-1-18 16,0-4-14-16,6-1-9 0,7-2-14 15,1 0-57-15,-4-12-140 0</inkml:trace>
  <inkml:trace contextRef="#ctx0" brushRef="#br0" timeOffset="42654.43">22190 5013 103 0,'3'0'223'0,"-1"0"-158"16,-2 0-44-16,0 2 15 0,0 0 0 0,0 4 1 15,-2 1 3-15,1 1-16 0,-3 1-10 16,1-1-7-16,0-1-1 0,2-1-2 16,1-2-5-16,0 0-1 0,1 1 3 15,9-2-1-15,4-1 1 0,6 1 0 16,4-2-8-16,4 1-5 0,-3 0-3 0,-5 2 4 15,-4-2 12-15,-5 1-2 0,-2 2 0 16,-1-1-1-16,-4-1 2 0,-2 1 0 16,-2-2-1-16,0 5 0 0,0-1 2 15,0 4-1-15,0-1 0 0,0 2-1 16,-2-1-1-16,1-2-12 0,1 2-8 15,0-2-1-15,0 0-14 0,0-3-43 16,6-5-26-16,-3 0-101 0</inkml:trace>
  <inkml:trace contextRef="#ctx0" brushRef="#br0" timeOffset="42943.45">22006 4577 487 0,'0'8'41'0,"-4"-1"-47"0,3 4 10 0,-1-2 2 15,-1 0-3-15,0 0-1 16,2 0-16-16,1 3-35 0,0-4-61 15,-2 2-83-15</inkml:trace>
  <inkml:trace contextRef="#ctx0" brushRef="#br0" timeOffset="43711.5">20637 4840 137 0,'0'0'268'0,"0"0"-234"16,0 0-23-16,0 1-6 15,0 1-9-15,0 1 3 0,0 0-9 0,7-2-48 16,3-1-83-16</inkml:trace>
  <inkml:trace contextRef="#ctx0" brushRef="#br0" timeOffset="44124.52">21277 4881 15 0,'8'4'183'0,"1"-4"-94"0,5 0-43 0,1 1 9 16,7-1-19-16,1 0-16 0,5 0 2 15,3 0-8-15,2 0-7 0,2 0-5 16,-2 2-1-16,1 0-8 0,-3 1-29 15,-3-2-37-15,-5-1-95 0</inkml:trace>
  <inkml:trace contextRef="#ctx0" brushRef="#br0" timeOffset="158637.74">3970 8498 91 0,'-3'-2'45'0,"0"0"-13"16,0 1 19-16,0 1-12 15,0-2-10-15,1 0-1 0,1 1-1 16,-2-1-1-16,1 2-1 0,1-2-6 0,1 2-5 15,-2-1 2-15,-1 1-1 0,1 0-5 16,1 0 1-16,1 0-4 0,-2 0-1 16,-1 0-4-16,3 0 5 0,-4 0 0 15,2 0-1-15,-1 0 1 0,-2 0-5 16,4 0 4-16,-4 0-2 0,4 0-2 0,-3 0 2 15,3 0-2-15,1 0 1 0,-2 0-2 16,2 0-1-16,0 0 0 0,0 0 0 16,0 0-2-16,0 0-2 15,2 0 1-15,7 0 4 0,2 0 0 0,5 0 1 16,1 0 0-16,3 0 0 0,0-5-2 15,2 2-1-15,-1-2 2 0,3 0 1 16,-3 0-2-16,3 1-2 0,-3 0 3 16,-2 0 0-16,4 0-2 0,-1 0 0 15,1 0 2-15,-1 2 0 0,-2-1-1 0,2 1-1 16,1-1 1-16,-3 1 2 15,5-2-2-15,0 0 0 0,-2 1-1 0,0-2 6 16,0 2-3-16,-1 0 1 0,0-1 0 16,-2 2 0-16,-3-3-1 0,0 2 0 15,-3 0 2-15,-2 1-2 0,-2-1 0 16,-3 2-1-16,0 0 0 0,-3-1 1 15,3 1-1-15,-1-1-1 0,1 0 1 16,3 0 0-16,2 0-1 0,2-1-1 16,2-2 2-16,2 1 1 0,1-1-2 0,-1 0-1 15,-1 1 2-15,2-1 1 0,1 0-2 16,0-2 1-16,1 1 2 0,-4 1 1 15,-3 1-2-15,-4 1-1 0,0 1 1 16,-3 0-2-16,-2 0 2 0,-2 1-2 16,0 1 1-16,0 0 1 0,2 0-3 15,3 0 0-15,1 0 1 0,7 0 1 16,1 0-1-16,4 0 0 0,4 0 1 15,-2 0 0-15,1 0-1 0,-4 0 0 16,0 0 0-16,-4 0 2 0,-1 0-2 16,-4 0 0-16,-2 0 1 0,-1-1 1 0,-3 0-2 15,-2 1 0-15,-2 0 2 0,1-1-1 16,-1 1-1-16,-1 0 0 0,3 0 0 15,-1 0 0-15,0 0-1 0,2 0 0 16,-2 0 1-16,2 0 1 0,-2 0-1 16,-1 0-1-16,1 0 1 0,0 0 1 15,-2 0-1-15,0 0 0 0,0 0 1 16,0 0 1-16,0 0-1 0,0 0-1 15,0 0 2-15,0 0 0 0,0 0-2 16,0 0-1-16,0 0 0 0,0 0 1 0,0 0-2 16,1 0-1-16,-1 0 4 0,3 0 1 15,0 0-3-15,-3 1 0 0,3 0 2 16,-1 0 0-16,0 0-2 0,-2 0 1 15,1 0 0-15,2-1 1 0,-1 1-1 16,-1-1-1-16,2 0 2 0,-1 0 1 0,-1 0-2 16,-1 0 0-16,0 0 1 15,0 0 1-15,0 0-1 0,0 0 0 16,0 0 0-16,0 0 0 0,0 0-1 15,0 0-6-15,0 2-8 0,0 0-10 0,-9 4-25 16,-8-2-54-16,-1 0-106 0</inkml:trace>
  <inkml:trace contextRef="#ctx0" brushRef="#br0" timeOffset="160889.87">4032 8569 37 0,'-1'-2'101'0,"-1"0"-72"16,2-1 2-16,-3 0 13 0,0 1-17 15,2-1 1-15,-3 0 7 0,3 2-6 0,1-1-1 16,-2 1-3-16,-1-1 2 15,3 2-4-15,-1-2-6 0,1 1-1 0,0 0 1 16,0 1-2-16,0-1-5 0,0 1-4 16,3 0-5-16,3 0-1 0,3 5 5 15,-1 0 1-15,4 2-2 0,-1 2 2 16,2 1-3-16,1 0-1 0,0 1 0 15,0 0 1-15,0 1-1 0,0 1-2 16,1 0 1-16,-3-1 1 0,2 2 0 16,3-2-3-16,-1 1 2 0,3-2-1 0,-2 1 2 15,0 1-2-15,1-2 2 0,1-1-1 16,1 0 0-16,-1-1-1 0,1 0 2 15,-2 0 0-15,-1 2-2 0,-1-2 0 16,-2 0 0-16,-2-2 2 0,1 0-2 16,-4 0 0-16,0 0 0 0,2 2 2 15,2-2-2-15,-3 0 0 0,3 0 0 16,-1-1-1-16,1-1 2 0,-1 0 0 15,0-1 0-15,2 1 1 0,-1-1-1 16,-1 1-1-16,2 0 0 0,-1 1 0 0,2-1 3 16,-3 0-3-16,1 0 0 0,-2 1 2 15,-4-2-1-15,1 1-1 0,0-2-1 16,-3 0 3-16,2 2-3 0,-2-3 2 15,1 1-2-15,0 1 2 0,1-1-1 16,-1 1 0-16,0 0 0 0,3 0 1 0,1-1 0 16,-3 0-1-16,3 0 0 15,-7-1 1-15,1 0 1 0,0-2-3 16,-1 1 1-16,0 0 1 0,1 1-1 15,-1 0 0-15,1-1 0 0,-1 1 1 16,0-2 0-16,0 0-2 0,2 0 1 0,-4 0 1 16,2 0 0-16,-1 0-2 0,-1 0 1 15,1 0 2-15,-2 0-1 0,0 0 0 16,0-3 0-16,0 3-2 0,0-2 1 15,0 0 1-15,0 1-2 0,-2 0 2 16,2 0-3-16,-1 0 0 0,-2-2-1 16,0 2-2-16,3 1 0 0,-4-1-4 15,3 0-3-15,-1 0-1 0,2 0-11 16,-1-1-4-16,1 2 1 0,0 0 0 15,0 0-9-15,0-1-17 0,0 0-12 0,-2 0-14 16,1 0 13-16,-1 1 11 0,-1 0 21 16,1-1 20-16,1 1 15 0,1 0 10 15,0-2 20-15,0 2 11 0,0 0 1 16,0-1-6-16,0 0 0 0,0-1-13 15,3 0-7-15,2 0-2 0,-1 1-1 0,4-3-1 16,1-1 2-16,5 0-3 16,2 1 0-16,2-2-8 0,1 2-1 15,3-1-1-15,3-2 0 0,4 1 4 16,4-1 27-16,-1-1-31 0,-2 2 1 0,-1 1-4 15,-3 0 2-15,1 0 1 0,2 0 2 16,-2 1-2-16,-3-1 1 0,-2 1-3 16,-2 1 2-16,-1-1 1 0,-1 1 3 15,3 0-2-15,-3 1 2 0,2-3 1 16,0 3-5-16,1-1 2 0,0 1-1 0,1 0 0 15,0-2-1-15,-1-1 3 0,0 3-5 16,-3 0 3-16,-1 0-1 16,0 1 0-16,-1-1-3 0,1 0 2 15,-3 0 1-15,0 1-2 0,-2 0 1 0,-1 0 0 16,0-1 0-16,-2 2 0 0,-1 0-1 15,1-1 1-15,1 1 0 0,4 0-2 16,3-2 2-16,1 2 0 0,1-1-1 16,-2 1-1-16,0 0 1 0,-3-1 1 15,1 1-1-15,-1 0-1 0,0 0 1 0,-1 0 1 16,-1 0-1-16,0 0-1 0,-2 0 2 15,1 0 0-15,-4 0-2 0,0 0 0 16,-3 0 1-16,-2 0 0 16,1 1 0-16,0 0-2 0,-1 1 3 0,-1-2-1 15,-1 0 0-15,0 1-1 0,0-1 1 16,2 3 1-16,-1-2-1 0,1-1-1 15,-1 1 2-15,1 0 0 0,-2-1-2 16,0 0 1-16,0 1 0 0,0-1 3 16,0 0-1-16,0 0-1 0,0 0-1 15,0 0 6-15,0 0-2 0,0 0-1 0,0 0-3 16,0-1 2-16,0-1-1 0,-3-2-1 15,-2 2 1-15,4 0 1 0,-3 0-2 16,3-2 0-16,-2 1 1 16,1 1 0-16,-2-1-1 0,0 1 1 0,1-1 0 15,-1-1 0-15,-1 0-1 0,-1 0-1 16,0-1 1-16,-4-1 1 0,3 2-1 15,-3-1-1-15,1-1 1 0,0 1 2 16,-1-2-2-16,1-1-1 0,-2 1 1 16,0 0 2-16,2 0-2 0,1-2 0 0,1 0 0 15,-1-1-1-15,-1 0 1 0,2-1 0 16,-2 1 1-16,1 0 1 0,-1 0-1 15,0 0-2-15,-1-1 1 0,-2 1 1 16,3 0-1-16,-2 1 0 0,3 0 0 16,-1 0 2-16,-1 1-2 0,3-1-2 15,-3 1 4-15,3 0-2 0,-1-1 1 16,-1 0 0-16,-1 1 4 0,-1 0 1 15,1 0-1-15,0-1-3 0,1 3 3 16,-2 1-2-16,0-2 0 0,-1 3-2 0,3-2 0 16,-4 2 1-16,5 0 0 0,1-1-1 15,0 0 4-15,1-1-1 0,-1 1-4 16,0 0 2-16,-2 1 2 0,1 0 0 15,-1 1-2-15,0-1-3 0,-2 1 2 16,1 0 2-16,1 0-2 0,0 1-2 16,-4 0 3-16,1-1-1 0,-2 0-1 15,3 1-1-15,-1 0 2 0,3 0 0 16,2-1-1-16,3 2-1 0,1-4 3 15,-2 4 1-15,5-1-3 0,-3-1 1 0,0 0-1 16,0-2 3-16,-2 1 0 0,0 0 0 16,1-2 1-16,-4 2 1 0,0-2-4 15,-3 2-1-15,2-1 2 0,1 2 2 16,4-1-2-16,-3 1-3 0,3 0 4 15,-2 1 0-15,1 0-2 0,-1 1 0 0,0-1 3 16,1 1-3-16,2 1-2 16,1 0 2-16,2 0 0 0,0-1 0 15,0 1-2-15,0 0-1 0,-1 0 2 16,1-1 0-16,0 1 0 0,0 0-3 0,0 0 2 15,0 0 0-15,0 0 0 0,0 0 0 16,0 0 1-16,0 0 0 0,0 0 0 16,0 0-1-16,0 0 1 0,0 0 1 15,0 2-2-15,1 0-1 0,4 2 2 16,1 1-3-16,0 1-19 0,4 1-13 15,-4 2-30-15,-2-5-50 0,-4 1-145 0</inkml:trace>
  <inkml:trace contextRef="#ctx0" brushRef="#br0" timeOffset="163502.02">4285 8599 2 0,'-9'3'26'0,"1"-1"-20"0,2-2 6 16,1 0 8-16,1 0-3 0,0 0-3 16,0 0 11-16,1 0 9 0,1 0-6 15,-2 0 1-15,0 0 3 0,0 0-1 16,-1-2-12-16,2 2-2 0,0-1 2 15,-2-1 1-15,4 2-3 0,-4-2-4 16,4 0-5-16,-3 1-3 0,1 1-2 0,2 0 1 16,1 0-3-16,0-1 0 0,0 0 1 15,0 1 0-15,0 0 0 0,0-1-3 16,8 1 1-16,4-2 3 15,2-1 1-15,4-2-5 0,3-1 1 16,0-1 1-16,1-2 0 0,4 1 2 0,1-1-3 16,-2-2 1-16,2 2 2 0,0-1 5 15,-2 0 3-15,-1 1-1 0,1 0 2 16,-6 2-4-16,-5 0 1 0,-3 3-3 15,-7 3 2-15,-1-1-8 0,-3 2 5 16,0 0 0-16,0 0-1 0,-4 0 0 0,-9 0-4 16,-1 5-3-16,-3 2 2 0,-1 1-4 15,-1 0-6-15,1 1 1 0,-4 2-3 16,0-2 2-16,0 2-1 0,-1 1 6 15,-3 0 5-15,-1 0-6 0,1-2 3 16,1 3 2-16,4-4 4 0,2-1-2 16,3-2 0-16,6-1-2 0,3-1 2 15,4-3 0-15,3 0-2 0,0 0-5 16,7-1 3-16,5 0 4 0,5 0 1 15,5-3-2-15,4-4 0 0,2-1-3 0,3-2-3 16,3-1 2-16,3-1 2 0,4 0 1 16,0-2 1-16,-2 2 1 0,2-1 3 15,-4 2 7-15,-5 0 1 0,-1 1 0 16,-3 1 1-16,-6 2-1 0,-7 2-4 15,-8 4-3-15,-4 0 0 0,-3-1 5 0,0 2 5 16,-3 0-9-16,-8 0-4 16,-3 0-5-16,-5 2 2 0,-3 3 0 15,-2 1 0-15,-6 1-4 0,-2 2-6 16,-4 0-5-16,0 0 6 0,-2 3 7 0,0-2 2 15,1 1 0-15,2 1 3 0,4-2-1 16,6-1 0-16,8-2 0 0,6-2 1 16,8-3-1-16,3 1-4 0,0-2-1 15,1-1 5-15,12 0-1 0,5 0 4 16,9-4-2-16,2-5 1 0,7-2 0 0,4 0-2 15,3-4 0-15,4 0-2 0,1-1 2 16,0-1 0-16,0 0 0 16,-1 0 2-16,-4 1 6 0,-3-1-1 15,-6 3 6-15,-6 1-2 0,-7 3 2 0,-11 3-1 16,-5 3 2-16,-5 2 0 0,0 0 6 15,-6 2-14-15,-11 0-5 0,-5 0-2 16,-6 5 0-16,-6 5 0 0,-2 0 1 16,-4 3-1-16,-5 2-4 0,-1 1-4 15,-2 2 5-15,1 0 3 0,4 0 2 0,2-2-2 16,7 0 1-16,11-3 0 0,4-1-2 15,13-3-1-15,6-1 1 0,0-2-4 16,6-1 2-16,11-3 4 16,7-2-1-16,8 0 2 0,9-4-1 15,5-6-2-15,1-1 1 0,4-2-1 0,-5 0-8 16,-2 0 0-16,-4 0 8 0,-3 0 2 15,-3 1 0-15,-4 2-1 0,-5-1 1 16,-5 2 1-16,-6 2 3 0,-5 2-1 16,-4 3 4-16,-5 2 2 0,0 0 0 15,-2 0-3-15,-9 4-7 0,-6 5 1 0,-5 2-1 16,-7 5-1-16,-4 0-3 0,-2 3-1 15,-2 1-1-15,-1 1 3 0,1-2 3 16,0 3 1-16,0-3 3 16,1 0-3-16,5-2 0 0,5 0-2 0,6-5 2 15,6-2 2-15,7-3-2 0,6-3-4 16,1-2 0-16,4 0-1 0,9-2 4 15,7 0 2-15,6-3 0 0,9-9-2 16,8 0 1-16,7-3 0 0,-1 0-1 16,2-1-3-16,-3-1-3 0,-3 1 1 0,-4 0 4 15,-6 2-1-15,-1 0 4 0,-7 1 1 16,-4 1 1-16,-6 4 5 0,-8 2 6 15,-4 2-2-15,-5 3-2 0,0 1 9 16,-11 0-14-16,-11 0-6 0,-5 7-2 16,-9 5 2-16,-6 3-1 0,-4 1 2 15,-7 4-3-15,-3 0 0 0,-6 3-4 16,2 0 1-16,2-1 6 0,12-4-1 15,10-2 1-15,13-2 1 0,10-3-2 16,9-4 0-16,4-1-4 0,0-2 1 0,14-3 3 16,7-1 1-16,10 0 0 0,11-8 2 15,11-5 0-15,6-2-4 0,4-3 2 16,-1-2-8-16,-3 1-8 15,-6 1 5-15,-3 0 8 0,-4 0 2 0,-6 2 2 16,-1 1-3-16,-6 1 4 0,-5 3 3 16,-8 3 1-16,-8 2 5 0,-9 4-1 15,-3 2-1-15,0 0 9 0,-11 0-15 16,-7 2-6-16,-7 7 3 0,-4 3-2 15,-9 1 1-15,0 3 0 0,-4 2-1 0,-6 2-7 16,1 2 1-16,-5 0 6 0,2-1 2 16,3-1 0-16,6-3-1 0,6-2 2 15,12-3-1-15,11-2-2 0,10-3-1 16,2-3-3-16,11-1 4 0,8-3 0 15,12 0 2-15,14-2 0 0,9-10 1 0,11-3-11 16,2 0-22-16,-4-4-42 16,-1 2-28-16,-9 0-9 0,-3 0 52 15,-7 1 59-15,-3 0 2 0,-6 1 14 16,-3 2 26-16,-4 0 15 0,-10 3-6 15,-6 3-3-15,-8 3-5 0,-2 2-5 0,-1 1 1 16,-1 1-19-16,-13 0-14 0,-5 2-3 16,-6 7-1-16,-7 4-1 0,-1 0-2 15,-5 3 5-15,-3 2-4 0,-5 1 0 16,-2 1 0-16,-4 1 0 0,1 1 1 15,8-3-1-15,3-1 2 0,12-3-1 0,8-3-1 16,9-3 1-16,11-2 0 16,0-3-6-16,6-1 4 0,16-3 1 15,9 0 1-15,12-5 1 0,8-7-1 16,3-5-2-16,2 1-9 0,-3-2-16 0,-2 1 4 15,-1 2 2-15,-1 1 8 0,1-3 11 16,-4 2 3-16,-4 1-2 0,-8 0 3 16,-9 4 9-16,-8 1 8 0,-7 4 1 15,-9 0-4-15,-1 5 6 0,-1 0-2 16,-15 0-14-16,-6 1-7 0,-6 9 0 15,-4 2 1-15,-7 2-1 0,-1 4-1 16,-2-2 2-16,-3 2 1 0,5 0-2 16,3-1 1-16,4-1 4 0,7-2 6 15,7 0-5-15,5-5 0 0,8-2-4 0,6-1-1 16,0-1-4-16,15-2 0 0,9-3 5 15,8 0 1-15,10-2-2 0,5-8-1 16,-1 0-9-16,-1 0-10 0,-6-1 2 16,-4 1 8-16,-4 1 7 0,-3 3 2 15,-4-1-2-15,-6 2 2 0,-5 1 1 0,-7 1 2 16,-5 1 3-16,-1 2 9 0,0 0 3 15,-7 0-8-15,-9 2-9 0,-7 6-1 16,-4 3 1-16,-4-1 0 16,-1 2 1-16,-1 0 0 0,1 2 1 0,-1 2 0 15,2-2-2-15,0 1 4 0,3-2 2 16,10 0-2-16,4-3-4 0,8-4 0 15,6-1-3-15,0 0-1 0,12-3 0 16,7-2 3-16,10 0 2 0,13-3-1 16,6-8-6-16,2-2-9 0,-1-1-7 0,-5 3 3 15,-9 1 15-15,-2-1-3 0,-8 3 2 16,-8 1 3-16,-5 1 0 15,-6 2 2-15,-1 2 2 0,-2 1 7 16,-3 1 2-16,0 0 8 0,0 0-7 0,-9 0-4 16,-1 0-5-16,0 0 0 0,3 4 1 15,0-1 1-15,2 1-8 0,-1 1 4 16,-2 2 3-16,0-2 1 0,1 0 0 15,2 1-3-15,0-3-1 0,2 4-1 16,3-2-1-16,-3 1-1 0,3-1 1 0,0 0-2 16,5 0-3-16,6-2-18 0,4-3-34 15,1 0-63-15</inkml:trace>
  <inkml:trace contextRef="#ctx0" brushRef="#br0" timeOffset="164831.09">6251 8604 76 0,'-8'0'43'0,"2"0"-11"16,-2 0 18-16,2 0-11 0,1 0-11 16,2 0 9-16,-1 0-8 0,2 0 2 0,-3 0-2 15,4 0-3-15,-2-2-7 0,3 2 0 16,-2 0 1-16,2 0-2 0,0-1-3 15,-1 1-8-15,-1 0 1 0,2 0-4 16,0 0-3-16,0 0-4 0,0 0 1 16,0 0-1-16,0 1 0 0,3 2 1 15,2-1 4-15,4 0-4 0,8-1 3 16,3-1 0-16,8 0 5 0,10-1-3 15,8-8 1-15,11 0-4 0,9-3 0 16,6 0 2-16,6-1-2 0,3 0 0 0,-2-1 0 16,4-1 3-16,4-1-3 0,-2 0 0 15,5-2 1-15,0 0 0 0,2 2 1 16,-1-2 1-16,4-2-1 0,-1 0 2 15,-2-1 1-15,-4-1-2 0,-3 3-1 16,-6 1 1-16,-1 1-2 0,-10 2 1 0,-6 1 1 16,-4 1-1-16,-7 2 0 0,-5 1-2 15,-2 1 2-15,-6 1-1 16,0 1 0-16,-4 1 0 0,0 0 2 15,-2 1-1-15,-2 0-3 0,-7 1 2 0,-1 0 1 16,-8 2 1-16,0-1 0 0,-7 1 0 16,0 0-2-16,0-1 4 0,0 1-4 15,0 2-2-15,-2-2 1 0,0 2 0 16,-4 0-1-16,1 0 0 0,-2 0 1 15,0 0 1-15,0 0 0 0,0 0-4 16,0 0 1-16,0 0 3 0,0 2-1 0,0 0-1 16,0-1 2-16,0 0 0 0,0 1-2 15,0-1 0-15,0 0 2 16,3 0 1-16,-2-1-1 0,3 0 1 15,-3 0 0-15,-1 0 3 0,0 0-4 0,0 0 3 16,0 0-1-16,0 0 0 0,0 0-4 16,-1 2-9-16,-6 0-28 0,-2-1-23 15,-5-1-61-15,3 0-266 0</inkml:trace>
  <inkml:trace contextRef="#ctx0" brushRef="#br0" timeOffset="166778.21">9454 7800 10 0,'5'0'87'15,"-2"0"36"-15,1 0-69 0,-1 0 5 16,-3 0-16-16,2 0-11 0,-2-1 1 15,0-1-5-15,0 1-4 0,0 0-7 16,0-1-1-16,0 1-2 0,0 1-3 16,0-1 3-16,0-3-2 0,0 3 1 0,0-1-3 15,-2 0-1-15,-4 1-3 0,-1 1-4 16,-1 0-2-16,-3 0 0 0,-3 0 2 15,0 0-1-15,0 1-2 0,-1 3 0 16,-1 3 2-16,-1 3-2 0,-3 0-1 16,1 2 2-16,1 0 0 0,4 0 0 0,-5 2-1 15,5 0 0-15,0 1 2 16,-1 1-1-16,2-1-2 0,2 1 1 15,4-1 1-15,0 0-1 0,3 1 0 16,1-1 0-16,3 0 1 0,-2 1 0 0,2-1 0 16,0-2-1-16,0 1 1 0,5 0 1 15,-1 0-3-15,6-1 2 0,-4-2 1 16,6-1 0-16,-1-1-1 0,5-2-1 15,1 0 3-15,0-2-2 0,3-1 0 16,2 0 2-16,-2-1 0 0,0-3-1 0,2 0-1 16,-4 0 1-16,1 0-1 0,0 0 0 15,-1 0-1-15,1 0 2 16,-2-2 0-16,-2-2 0 0,-2-1-1 15,-6 0 1-15,0 0 3 0,-6-2 0 0,1 1-3 16,-1-3 0-16,-1-2 1 0,0-3-1 16,-3-3-4-16,-1-2 1 0,-3-1 2 15,0 1-4-15,-1-1 3 0,0 5-1 16,2 4 3-16,0 2 0 0,3 4-2 15,-1 3 1-15,1 0 1 0,2 2-1 0,1 0-5 16,0 0-3-16,0 2 1 0,4 5 4 16,6 2 0-16,1 0 4 0,4 0 0 15,2 1-1-15,6-3-1 16,1-1 1-16,4-1 1 0,-2-4-3 0,-1 0-4 15,0 0-2-15,-4-1 0 0,-1 0 3 16,-3 0-1-16,-1 0 4 0,-5 0-1 16,-3 0 3-16,-2 0 1 0,-5 0-2 15,2 0 1-15,-3 0 1 0,2 0-2 16,-2 0 1-16,0 0 0 0,0 5-5 0,0 3 3 15,0 4 3-15,0 0 2 0,0 1-2 16,0 0-2-16,-3-1-1 0,3-3 4 16,-3-1-4-16,3-2 2 0,0-1 0 15,0-4 2-15,0 1-1 16,0-2-1-16,0 0 3 0,0 0 6 0,0-1 0 15,0-5-7-15,1 0 0 0,4-3 0 16,0-2-2-16,1 0 0 0,3-1 1 16,0 1-2-16,2-1 0 0,3 1-2 15,2 1 1-15,1 3 0 0,1 3-1 16,4 1 0-16,1 3-5 0,2 0-1 0,-2 0 2 15,1 0 4-15,-1 0-2 0,-3 3 5 16,0 0-1-16,-4-2 0 0,-2 0 1 16,-2 0 1-16,-4-1 0 0,-2 0 1 15,-1 0 3-15,-2-2 3 0,-3-4 5 16,0 1-6-16,0-2 3 0,0 0-2 15,0-1 2-15,-3 1-2 0,-3 0-1 16,-4 1-1-16,4 1 3 0,-6 2-4 16,1 3 0-16,-3 0 1 0,-2 0-3 15,1 4-3-15,-2 7 4 0,3 1 0 0,1 0 0 16,7 2-3-16,3-2-3 0,3 2 3 15,2 1-1-15,7-1-1 0,3-2 1 16,4-3 1-16,2-1-2 0,6-5 1 16,1-1 0-16,-1-2-11 0,0 0-4 15,-4 0-5-15,-5 0-5 0,-4 0-3 16,-3-3-1-16,-5-1-8 0,0 3-6 15,0-1 12-15,-3 2 12 0,0 0 8 16,0 0 8-16,0-1-4 0,0 1 3 16,0 0-3-16,3 0 0 0,0 0 12 0,4 6 3 15,3 0-4-15,1 1 2 0,2 2-2 16,2 0-2-16,-1 2-3 0,0 1 4 15,-3 1-1-15,-2 1-1 0,-4 0-1 16,-4 2 1-16,1 2 3 0,0 2-4 16,-2 1 2-16,0 2 0 0,0-2 0 0,0-2-2 15,-7-2 2-15,1-3 2 16,-5-1 15-16,-1-3 1 0,1-2 5 15,-1-3-4-15,-2 0 0 0,3-5-2 16,-3 0-1-16,1 0-5 0,3 0-2 0,-3-4-2 16,2-4-2-16,4 0 2 0,-3-4-2 15,4-3-1-15,1-1-3 0,2-2 2 16,3-2-2-16,0-2-2 0,8-3-3 15,8-3 2-15,5-6-1 0,7-2 0 16,6-3-4-16,5-1 2 0,1 3-2 0,1 4-2 16,1 6-1-16,-4 7 3 0,1 4-2 15,0 6 0-15,-7 4 3 16,-4 2-2-16,-6 4 8 0,-7 0-3 15,-8 4-1-15,-1 4-1 0,-5 2 5 16,-1 1-1-16,0 4 0 0,-6 1 2 0,-6 0 3 16,-4 2-2-16,-1-1 3 0,0 0 1 15,0 0-3-15,-1-1 1 0,4-2-4 16,0-2 2-16,4-3-3 0,3-2-1 15,4-1 0-15,-1-1-1 0,3-2 2 16,1 0-2-16,0-2-4 0,0-1-7 0,3 0-9 16,9 0-14-16,5-5-8 0,2-9-43 15,0-6-159-15</inkml:trace>
  <inkml:trace contextRef="#ctx0" brushRef="#br0" timeOffset="167099.22">10789 7603 176 0,'3'-2'172'0,"2"-2"-165"0,-2 4 26 0,0 0-7 16,-2 0-10-16,4 4 9 0,-3 7 7 16,-1 4-12-16,-1 5-6 0,0 1-2 15,0 5 0-15,0 2 2 16,-3 2-1-16,-3 2 1 0,0-3 2 0,-1 1-2 15,3-3-8-15,-2-2 0 0,1-2 1 16,-1-2 2-16,-1-3-5 0,4-3-4 16,-3-2 5-16,2-4-2 0,0-2 1 15,1-2-4-15,2-4 2 0,1 0 2 16,0-1-5-16,0 0 1 0,0 0 1 0,0 0-7 15,4 0-7-15,6-4-3 0,1-1-12 16,3-3-11-16,-4 3-13 0,-2 0 3 16,-2 4-3-16,-3-1-13 0,1 2-5 15,-3 0 11-15,1 0-7 0,-1 0-25 16</inkml:trace>
  <inkml:trace contextRef="#ctx0" brushRef="#br0" timeOffset="167880.27">10756 7957 2 0,'-1'2'8'0,"1"-2"57"16,0 0 69-16,0 0-82 0,0 1 1 15,0-1-12-15,0 0-9 0,0 0-6 16,0 0 0-16,0 0-3 0,0 0 2 0,0 0 0 16,0 0-5-16,1 0-10 0,5-3-6 15,1-1 1-15,4 0 2 16,1-1-6-16,3 1 3 0,4-2-2 15,1 3 1-15,2-2-2 0,-2 4-1 0,-1 1 2 16,-4 0-1-16,-1 0-3 0,-3 4 6 16,-3 3-2-16,-4 1-1 0,-1 2 1 15,-3 5 2-15,0 0 5 0,-6 1 2 16,-5 0 1-16,1-1-6 0,-1 1 1 15,1-4-1-15,4-2-6 0,0 1 0 0,3-2 1 16,0 0-1-16,3-2-1 0,0-1-2 16,0-3-7-16,6 2-14 0,2-4-11 15,4 0-14-15,4-1-37 16,-2-4-99-16</inkml:trace>
  <inkml:trace contextRef="#ctx0" brushRef="#br0" timeOffset="168092.28">11110 7990 62 0,'3'3'259'0,"-2"-2"-214"16,-1 3-22-16,0 1 35 0,0 0-10 16,-3 5-11-16,0-2-10 0,-1 1-9 15,2 0-12-15,-1-1 0 16,1 0-1-16,-1 0-4 0,3-1 0 0,0-1 0 15,0-1 0-15,0 0-3 0,0 0-17 16,8-2-12-16,1-1-10 0,1-2-17 16,2 0-57-16,-1-10-121 0</inkml:trace>
  <inkml:trace contextRef="#ctx0" brushRef="#br0" timeOffset="168535.31">11348 7982 63 0,'-1'2'297'0,"-4"-2"-277"0,1 3 27 16,-7 0-15-16,0 1-3 0,-1 3 9 15,1 0-12-15,0 3-8 0,3-1-8 16,2 2-7-16,1 0-3 0,5 0 1 16,0-2-2-16,0 1 2 0,5-2-3 15,7-2-3-15,4-3-8 0,7-1-7 0,8-2-5 16,8 0-2-16,7 0 13 0,4-7-20 15,-2-1-35-15,-6-4 40 0,-7 1-10 16,-2 0 33-16,-8-4 10 0,-8 5-3 16,-6-1 17-16,-10 1 18 0,-1 0 6 15,0 2 11-15,-7 2-27 0,-1 1-7 16,-1 3 1-16,-1 2 2 0,2 0-6 15,-4 0-7-15,1 0 1 0,0 8-4 16,0 1-3-16,1 3-3 0,3 0 0 16,4 1 0-16,2 0-3 0,1 0 2 0,0 0 0 15,6 0 0-15,3 0-2 0,2-2-3 16,0 0-3-16,0 0-6 0,1-2 1 15,-4 0 4-15,-2 0 7 0,4 0 3 16,-4 0-2-16,-3 0 0 0,-3-1 1 16,-11-2 5-16,-6 2 5 0,-5-1-1 0,-1-2 2 15,0 3-1-15,-2 0-8 16,3 0-1-16,2 0 0 0,3 1-3 15,8-4-13-15,4-1-32 0,5-4-50 16,0 0-152-16</inkml:trace>
  <inkml:trace contextRef="#ctx0" brushRef="#br0" timeOffset="169238.35">12197 7957 2 0,'3'0'13'0,"0"0"-9"0,-2 1 6 15,2-1 102-15,0 0-48 0,-1 0-14 16,1 0 8-16,0 0-23 0,-1 0 5 0,1 0 1 15,-3-1 1-15,0 0 0 0,1-1-11 16,-1 0-1-16,0-2-8 0,0 0 0 16,-6 0-6-16,-2 0-1 0,2 2 0 15,-1 1-2-15,-3 0-5 0,1 1 4 16,-3 0-5-16,-2 6-1 0,-2 5-6 15,1 2 3-15,1 3-1 0,1-1-1 16,5 0-1-16,4 3-1 0,1-2 0 16,3 0 0-16,0 0-1 0,3-2 1 15,5-1-10-15,4-1 5 0,7-3-3 16,2-2-17-16,6-4 0 0,4-2-10 0,4-1-23 15,-1 0-4-15,2 0-50 0,-5-5-124 16</inkml:trace>
  <inkml:trace contextRef="#ctx0" brushRef="#br0" timeOffset="170495.42">12566 8044 130 0,'0'-4'106'0,"0"-1"-83"16,0 2 29-16,0 0-14 0,0 0-10 15,-2-1 0-15,-1 3-8 0,1 1-5 0,-1-3-8 16,0 3 2-16,0-1 2 0,0 0-1 15,-2 1 0-15,2 0-2 0,-3 0 1 16,0 0-1-16,0 0 0 0,-1 0 1 16,1 0 1-16,0 0-4 0,0 0 1 15,-2 0 0-15,3 2-3 0,1 1-2 16,1-2-2-16,-2 2 0 0,3-2 1 15,1 2 1-15,-2 0-3 0,1-1 2 16,-1 3 1-16,0-2 0 0,3 0-3 16,-5-1 2-16,5 1-3 0,-1-2 3 0,1 1-2 15,0 1 1-15,-2-2 1 0,2 0 0 16,0 0-2-16,0-1 2 0,0 1 1 15,0-1 0-15,0 0-2 0,0 0 2 16,0 0 4-16,0 0-3 0,0 0 0 16,0 0 2-16,3 0-2 0,0-3-3 0,1-2 1 15,0 0 0-15,2-3 0 16,1 1 0-16,-1-1-2 0,-2 3 1 15,1 0 0-15,-2 2 1 0,-1 1-1 16,-2 1-1-16,1 1 3 0,-1 0 1 0,0 0-1 16,0 0-1-16,0 3-1 0,-4 0-3 15,-4 2 0-15,2 2 3 0,1 0 0 16,0 2-1-16,5 0-1 0,-4 1 0 15,2 0 1-15,2 2 0 0,0-1 3 16,0-1-3-16,0 0 1 0,6-2-1 0,2-1 3 16,3-1-2-16,1-1 2 0,2-1-1 15,7-2 0-15,-1-2 0 16,3 0 1-16,-1 0 1 0,-1-4-3 15,-2-1 1-15,-2-3 0 0,-3-2 2 0,-3 0-1 16,0-2-1-16,-4 0 4 0,-2-2-4 16,-2 2 4-16,-3 0-1 0,0-2-1 15,0 5 1-15,-3 3-2 0,0 1 3 16,-2 3-2-16,4 2 2 0,-4 0-6 15,0 0-2-15,-1 5 3 0,2 4-2 16,-4 3 0-16,3 1-2 0,-1 2 4 0,1 1-1 16,4-1 0-16,1-2-2 0,0-2 1 15,3 0 3-15,6-2-4 16,-1-2 3-16,7-1-1 0,1-3 1 15,3-2-2-15,2-1 1 0,1 0 1 0,0-1 0 16,-2-5-1-16,0-2 1 0,-1-1 1 16,-4 0 0-16,-3 0 0 0,1-1 0 15,-4 3 1-15,-1 0 0 0,-5 1-3 16,0 4 5-16,0 0 2 0,-3 1-2 15,0 1-5-15,0 0-2 0,0 0-2 0,3 6 3 16,-3 3 1-16,0 1 2 0,0 0 1 16,0 2-2-16,0-2 0 0,-3-3 0 15,0-1 0-15,3-2 0 16,-1-2-2-16,1-1 0 0,0-1 3 0,0 0-1 15,0 0 1-15,0 0-1 0,0 0-2 16,1-4-5-16,5-2 0 0,2-1 2 16,3 0-1-16,-3 3-9 0,3-1 3 15,-2 0 0-15,3 4 2 0,-1 1-2 16,3 0 0-16,2 0 1 0,1 0 3 0,3 0-4 15,0 1 3-15,5 1 4 0,-2-1 0 16,2 1 4-16,3-2 0 0,-2 0 1 16,0 0 7-16,1 0-7 0,-9 0 3 15,-1-4 6-15,-4-1-3 0,-4-3 0 16,-3 1-3-16,-3-2 3 0,1 0-3 15,-4 1 0-15,0-1-1 0,0 1-1 16,-5 2 1-16,-3 4-1 0,2 0-3 16,0 2 0-16,-2 0 2 0,-1 5-3 15,-2 6 1-15,0 0 0 0,-1 2 2 0,4 3-1 16,0 0-3-16,3-4 2 0,5-1 2 15,-1-2-1-15,1-2 1 0,1-2-1 16,6-2 2-16,5-3 1 0,2 0-2 16,6-4 8-16,5-8-1 0,1-5-3 15,4-4-3-15,-4-5 2 0,0-3-2 16,-2-4 2-16,-1-1 1 0,0-2 4 15,-3 2-3-15,-1-2-2 0,-4-1 1 16,-4 1-2-16,-1 5 2 0,-6 2-4 16,-2 10 5-16,-2 7 11 0,0 8 8 0,-6 4-7 15,-7 8-15-15,-4 14 1 0,-6 6 0 16,1 5 3-16,1 2-5 0,7 1-1 15,6-1 0-15,5 4-19 0,4-2-42 16,21-5-30-16,15-11-27 0</inkml:trace>
  <inkml:trace contextRef="#ctx0" brushRef="#br0" timeOffset="170900.44">14407 7982 11 0,'-6'-1'28'16,"-2"-2"193"-16,4 0-150 0,1 2-9 0,1-1-8 16,2 2-11-16,0 0-15 0,0 0-11 15,3 0-9-15,6 0 7 16,4 1-1-16,2 3-4 0,6 1-3 15,0 0-2-15,2-1-3 0,1 3-1 0,-3 1-2 16,3 0 3-16,-4 2-23 0,-3 0-26 16,-3 0-28-16,-5-5-118 0</inkml:trace>
  <inkml:trace contextRef="#ctx0" brushRef="#br0" timeOffset="171039.45">14324 8191 107 0,'14'5'8'0,"4"-1"176"0,5 1-136 15,8-1-27-15,7-1-14 0,5 1-4 16,4-3-20-16,1-1-116 0</inkml:trace>
  <inkml:trace contextRef="#ctx0" brushRef="#br0" timeOffset="173031.56">15229 7918 7 0,'0'-2'10'15,"0"0"36"-15,0-2 21 0,2 1-40 16,-1 1 12-16,-1-1 3 0,2 0-10 16,-1 0 4-16,-1-1-2 0,0 0-5 15,0 0 4-15,0 0-6 0,0 1-5 16,0 0 0-16,0 1 1 0,0 0 0 15,0 1-1-15,0-1-2 0,0 0-3 0,0 1-1 16,0 1 0-16,0 0-3 0,0 0-9 16,0 1-3-16,0 12 3 0,-1 4 3 15,-1 6 2-15,1 4-7 0,1 2 2 16,-4 1 2-16,3-1-6 0,1-1 0 15,0-3 1-15,0-4-1 0,0-2 0 16,5-5 0-16,-4-3-1 0,2-1-3 16,2-3-9-16,-1-1-9 0,3-4 4 15,-1-2-13-15,0 0-23 0,3-2 4 16,1-9-30-16,-3-4-93 0</inkml:trace>
  <inkml:trace contextRef="#ctx0" brushRef="#br0" timeOffset="173323.58">15217 7785 76 0,'-7'-12'247'0,"3"0"-198"0,2 5-2 15,2 3-3-15,0 3-23 0,0 1-17 16,6 0 0-16,8 0 8 0,0 7 3 16,5 3-5-16,3 5-6 0,2 1 1 15,1 3-1-15,3 2-1 0,-2-1-2 16,-2 3-1-16,-3 2 0 0,-4 1 3 0,-6-2-3 15,-3 2 2-15,-2-3 2 0,-6-1 0 16,0 1-2-16,-1-5 2 0,-10 0 2 16,-3-3 7-16,-3-2 1 0,-2 0 4 15,1-4 0-15,-4 0-4 0,2-2-2 16,1 0-1-16,1-1-6 0,4-1-2 0,4-2-2 15,7-2 0-15,3-1-2 16,0 0-7-16,2 1-17 0,10 1-2 16,7 1-8-16,4-3-18 0,2 0-30 15,0 0-109-15</inkml:trace>
  <inkml:trace contextRef="#ctx0" brushRef="#br0" timeOffset="173667.6">15570 8142 15 0,'0'2'19'0,"0"0"178"0,0-2-147 16,0 0-44-16,0 0 19 0,2 0-3 0,4 0-1 15,3 0 6-15,7-6-7 0,-1-1-8 16,5-2-2-16,4-2-3 0,-3-2 3 15,1-4 11-15,-3 0-12 0,-4 0 1 16,-3-1 2-16,-5 1 3 0,-4 1-3 16,-3 5 1-16,0 0 5 0,-5 4 3 0,-6 1-3 15,-4 4-5-15,-2 2-5 0,-3 2-3 16,-1 8 0-16,4 5-1 0,-1 1 3 15,5 2-3-15,4 3-3 16,3 1 0-16,3-2-1 0,3 0-1 0,0-1-1 16,7-3 2-16,6-1 0 0,5-3-1 15,3-3-11-15,3-1-14 0,6-4-18 16,2-2-3-16,3-2-18 0,-1 0-51 15,0-5-119-15</inkml:trace>
  <inkml:trace contextRef="#ctx0" brushRef="#br0" timeOffset="174455.64">16020 8077 61 0,'-2'-9'171'0,"-6"-4"-101"0,1 2-40 15,-4 0 22-15,-2 4-26 16,1 0-3-16,-2 3 7 0,2 2-4 0,-1 2-6 16,-1 0-4-16,2 0-5 0,3 7-3 15,-1 2-8-15,4 2 1 0,0 2 1 16,1 3-1-16,2 0-2 0,3 0-2 15,0 0 5-15,0-3-2 0,5-1-2 16,2-1 3-16,4-4-2 0,3-3 1 0,0-4 2 16,0 0-3-16,-1 0 7 0,1-6 1 15,0-3 5-15,3-3-1 0,-3-4 2 16,4-4-4-16,-2-1-1 0,-4-4-2 15,2-1 0-15,-3-1-1 0,-2-1 0 16,0 2-4-16,-2-2 3 0,-3-2-1 16,-1 0-1-16,2-2-1 0,0 2-1 15,1 3 1-15,-3 4 0 0,-1 8-3 16,-1 6 3-16,-1 5 0 0,0 4-1 15,0-1-2-15,0 1-1 0,0 0-1 0,0 0 0 16,0 1-1-16,0 6 5 0,0 0 0 16,0 4 0-16,0 0 0 0,0 0 0 15,0 1 1-15,0 0 0 0,0-1-1 16,0-1 0-16,0 1 1 0,0 0 1 15,0-1-1-15,0 2 5 0,0 1 1 16,0 0-2-16,-3 2 1 0,3 1-1 16,-3-1 4-16,0 2-6 0,3-1 0 15,0 0-3-15,0-2 1 0,0 1 0 16,4-3-1-16,1 1 0 0,1-2 2 0,2-1-2 15,0-2 0-15,4-3 0 0,1-4 1 16,1-1 0-16,3 0-5 0,-2-1-1 16,5-7-1-16,-3-4-3 0,0-1-4 15,-1 1 5-15,-4-2 4 0,-2 2-1 16,-3 0 2-16,-2 2 0 0,1 2 2 0,-6 2 3 15,0 2 0-15,0 2-1 16,0 2 5-16,0 0-1 0,0 0 1 16,-4 0-3-16,-3 3-3 0,1 6 0 15,0 3 1-15,0 0-1 0,1 3-2 0,0-2 4 16,4 2-3-16,1-1-1 0,0-1 2 15,0-1-2-15,1 0-1 0,6-3 2 16,0-1-4-16,6-2-6 0,5-4-3 16,3-2 10-16,5 0-15 0,3-2-28 15,4-5 20-15,-2-4-20 0,1 1-3 16,-2-2 8-16,-5 0-18 0,-2 2-3 0,-4-1 22 15,-9 1 20-15,0 2 14 16,-7 1 10-16,-2 1 12 0,1 1 26 16,-2 1-10-16,0 2-17 0,0 0-2 15,0 2-5-15,0 0-6 0,0 0 2 0,0 0-19 16,0 0-15-16,0 0 0 0,0 2-12 15,5 1-22-15,-1-1-56 0</inkml:trace>
  <inkml:trace contextRef="#ctx0" brushRef="#br0" timeOffset="174731.66">16663 8000 3 0,'3'0'63'16,"2"-1"-5"-16,1-3-4 0,-3-1-6 0,2 0 0 15,-1-2-9-15,0 1-8 0,-3 1-4 16,-1-2 1-16,0 1-1 0,0 2-5 15,-5 0 0-15,-2 2 0 0,-4 0 0 16,-2 2-4-16,1 0-4 0,-2 1-2 16,0 7-3-16,2 1-1 0,-1 3-1 0,2 3 1 15,2 1-2-15,1 0 1 0,2 0-2 16,3 1-3-16,2 0-2 0,1-2-1 15,0-1 1-15,3-1-1 16,4-4-4-16,3 0-10 0,4-5-12 0,1 3-16 16,4-3 6-16,4-1-42 0,3-3-51 15,4 0 113-15</inkml:trace>
  <inkml:trace contextRef="#ctx0" brushRef="#br0" timeOffset="175164.69">16999 8057 93 0,'2'-7'105'0,"-2"2"-79"0,2-1 24 15,-2-2-27-15,1 2 3 0,-1-1 14 16,0 0-1-16,0 2-12 0,0 1-6 16,-5 0 1-16,1 1 1 0,-1 0 2 15,-3 2-1-15,-1 1 1 0,1 0-5 16,-2 0-7-16,-4 7 1 0,1 3-2 15,-1 3 0-15,-3 2-2 0,3 4 2 0,-1 0-1 16,2 2-2-16,4-3-6 0,3-2 2 16,4-1-2-16,2-2-5 0,0-2 1 15,10-3 2-15,4-2 1 0,3-4-2 16,3-2 2-16,3-1 1 0,2-8-3 15,-2-1-1-15,-3-3 1 0,-3 2-4 16,-4 1-1-16,-3 1 1 0,-2 0-4 16,-6 1 3-16,1 1-1 0,-3 2 1 15,0 2-1-15,-3 3 3 0,-2 0-3 16,0 0-11-16,1 7 3 0,2 1-3 15,1 0-9-15,1-1-13 0,0 1-6 0,0 0-13 16,3-1-24-16,3 0-27 0,8-2 8 16,5-3 44-16,5 0 169 0,3-2-111 15,-4 0-42-15,-4 0 44 0,-2-2 0 16,-3-3-3-16,-2 0 5 0,-1-1-3 15,-5-1-21-15,-3 3-43 0,-3-3-22 16</inkml:trace>
  <inkml:trace contextRef="#ctx0" brushRef="#br0" timeOffset="176063.74">17341 7667 72 0,'0'2'217'0,"0"0"-153"16,0 3-62-16,0 2 8 0,0 4 21 15,0 4 0-15,0 3-2 0,0 2-4 16,0 4-4-16,-4 3-3 0,1 2 1 16,-1 5-1-16,-4 1-3 0,3 3-3 15,-1 0-2-15,0 1-7 0,3-3 3 0,-2-4 0 16,4-5-6-16,1-5 0 15,0-6 2-15,0-4 1 0,0-2-3 16,0-3 0-16,0-4 0 0,0-3 0 16,0 0-5-16,0 0-5 0,4-4 5 0,2-5-5 15,2-1-1-15,-3-1-3 0,-2 0 1 16,2 2 6-16,-1-1 1 0,1 4-5 15,1 2-3-15,0 3-1 0,1 1 2 16,2 0 6-16,0 0 4 0,4 3 2 16,-1 3 0-16,2-3-1 0,4-1 4 0,6 2-3 15,4-4 2-15,6 0 0 0,1 0 10 16,3-5-11-16,-3-3 1 15,-4-2 2-15,-3-3-2 0,-6 0 2 16,-7-2 1-16,-7 0-3 0,-6-1 2 16,-2 1 6-16,-5 5-5 0,-7 1-2 0,-1 4 0 15,-4 1-1-15,0 4-1 0,0 0-1 16,2 4 1-16,1 6 0 0,4 3 0 15,1 3-3-15,4 0 0 0,5 3 3 16,0-1-2-16,0 0-1 0,7-2 1 16,2-3 1-16,3-1-3 0,4-4-9 0,5-1 3 15,7-2 9-15,5-5 3 0,1 0-2 16,2 0-1-16,-4-3 2 15,1-4-1-15,-5-2 0 0,-3 1 0 16,-5-2 3-16,-6 0-2 0,-5 0-2 0,-8 2-1 16,-1 0 6-16,-7 3-2 0,-4 2-2 15,-2 1 1-15,3 2-1 0,-1 0 1 16,0 5 3-16,0 6-2 0,2 2 0 15,1 3 0-15,0-1-2 0,2 1 1 16,1 1-2-16,2-2 4 0,3-2-5 0,0-3 4 16,2-4-4-16,7-2 2 0,5-4 0 15,3 0 3-15,2-7 3 0,2-8-2 16,1-3-4-16,0-1 2 15,-3-6 1-15,1-3-1 0,-5-3-1 0,1-4 3 16,-2-1-1-16,-2-2 8 0,0-1 0 16,-4 0-8-16,-2-2 1 0,-1 2-1 15,-3 3 0-15,2 11 4 0,-2 9 17 16,-2 9 13-16,0 7-5 0,-10 2-14 15,-5 18-18-15,-7 6-1 0,-3 11 4 0,2 1-2 16,6 3 0-16,9 1-2 0,8 2-9 16,24 0-6-16,21-5-38 0,17-4-30 15,14-8-15-15,9-9-259 0</inkml:trace>
  <inkml:trace contextRef="#ctx0" brushRef="#br0" timeOffset="176796.78">19038 8006 17 0,'-1'0'21'16,"-2"0"-13"-16,1 0-5 0,2 0 2 15,-2 0 0-15,1 0-2 0,1 0-1 0,-2 0-3 16,-1 0 1-16,3-2-2 15,-3 2 1-15,3 0-1 0,-1-1 0 16,-1 0 5-16,2 0-2 0,0 0-2 16,0-1 0-16,0-1 1 0,0-1 2 0,2 2 1 15,-1 0-4-15,-1 0 5 0,3-1 1 16,-3 1-4-16,5-2 3 0,-2 0-3 15,0 2-1-15,2-2 6 0,-1 1 4 16,1-1 0-16,-2 0 39 0,0 1 48 16,-1-1-35-16,-2 0 7 0,0 0-8 0,0 0-9 15,0 1-1-15,0-1-3 0,-3 3-13 16,-4 1-8-16,-2 0-9 15,-5 6-4-15,0 4-10 0,-1 4-1 16,-1 4 3-16,4 1-4 0,-1 1-1 0,6 1-2 16,1 0 0-16,4-3 2 0,2 1-3 15,0-2-1-15,8-3-15 0,4-2-11 16,4-3-16-16,8-2-16 0,4-3-16 15,3-3-72-15,3-1-23 0</inkml:trace>
  <inkml:trace contextRef="#ctx0" brushRef="#br0" timeOffset="177123.8">19309 8063 93 0,'0'-12'241'0,"-6"1"-179"0,-1 2-7 0,-3 0-6 16,-4 1-20-16,-1 3-12 0,-1 3 7 16,2 2 1-16,2 0-11 0,3 0-1 15,2 7-8-15,3 4-5 0,2 4-3 16,2 4 1-16,0 0 3 0,2 1-3 15,7-1 2-15,3-1 0 0,4-2-3 16,3-1 3-16,4-2-1 0,0-3 1 0,3-4 0 16,1-2-1-16,1-3 3 0,-2-1 1 15,-1 0-2-15,-3-6 0 0,-7-2 0 16,-3-2 3-16,-2-1 1 15,-7 0 0-15,-2-1 4 0,-1-1 5 0,-1-2 1 16,-8 0-3-16,-7-1-2 0,1 1-4 16,-4 2-4-16,2 3-2 0,0 0 2 15,4 4 0-15,3 3-3 0,5 3 0 16,2 0-3-16,0 6-2 0,1 6-3 15,2 3-19-15,0 1-6 0,3-2-13 0,5 2-11 16,1-4-11-16,2-5-81 0</inkml:trace>
  <inkml:trace contextRef="#ctx0" brushRef="#br0" timeOffset="178095.85">19610 8068 52 0,'5'-5'180'0,"0"1"-106"16,1 0-41-16,-2 1 3 0,0 2 4 0,-1 0-9 15,-2 1 7-15,2 0-4 0,0 0-13 16,-1 1-2-16,-1 6-2 0,-1 1 6 16,0 5 1-16,0 0-2 0,-3 0-2 15,-1 0-5-15,2-2-1 0,-1-3-10 16,3 0 1-16,0-2-3 0,0-1 1 15,2-1-2-15,4-2 0 0,2-1 0 16,-1-1 5-16,6 0-3 0,-1 0 1 16,5-5-1-16,-1-3-1 0,4 0-2 15,-2-1 0-15,-1 0 1 0,-1 0-1 0,-5 1 0 16,-2 2-1-16,-1 4 1 0,-5-1 0 15,0 1 0-15,-3 2-1 0,0-1 1 16,0 1 0-16,0 0-3 0,0 0 3 16,0 0-1-16,0 3-2 0,0 2 3 15,0 0-1-15,0 1 2 0,0-3-1 0,0 1-1 16,2 1-1-16,4-2 2 15,3-2 0-15,2-1-1 0,3 0-2 16,1 0 1-16,3-4 1 0,2-5-5 16,-3 1-1-16,0 1 5 0,-2-4-3 15,-4 5 1-15,-2-1 1 0,-2 2 3 0,-6 3 0 16,-1 2 1-16,0 0 2 0,0 0 3 15,0 0-2-15,-1 0-4 0,-6 2-1 16,1 4 1-16,0-1 2 0,0 1-3 16,3 1 0-16,0-1 0 0,3-1 0 15,0 0-2-15,0-1 0 0,0 0 0 0,1-3-6 16,5 1-13-16,2-2-1 15,3 0 0-15,0 0-8 0,1 0-5 16,1-3 1-16,2-1 7 0,1-1-2 16,1-1 6-16,0 0 9 0,-2 1 8 0,1 0 6 15,-5 3-2-15,-2-1 3 0,-4 1 3 16,-1 1 2-16,-4 1 9 0,0 0 6 15,0 1-4-15,-3 7 1 0,-2 4-2 16,-1 1-7-16,0 2-2 0,3 1-4 16,0 3-2-16,-2 2 0 0,4 4 1 0,-2 1 0 15,-1 2-1-15,1-1-1 0,0 2 3 16,-3 2-2-16,3 0 0 15,-2-2 3-15,-1-1 10 0,1-4-10 16,1-3 7-16,-2-6 11 0,1-3-8 0,-1-4 3 16,1-5 4-16,-1 0-2 0,-2-3 5 15,2 0-6-15,-2-3-6 0,0-7 0 16,2-1-2-16,0-4-3 0,1-3-1 15,1-1-1-15,2-2 0 0,2-2-1 16,0-2-3-16,2-1 0 0,7-3 0 0,2-3 0 16,6-2-2-16,5-3-1 0,6-3 1 15,6-4-4-15,4-2-15 0,3-1-10 16,4 2-3-16,1 10-2 15,-2 10 0-15,-3 10 11 0,-5 8 12 0,-6 5 0 16,-7 2 6-16,-5 0 5 0,-7 2 2 16,-4 5 1-16,-6 2 3 0,-1 1 2 15,-6 2 11-15,-8 2 2 0,-5 0-3 16,-1 0 1-16,-5 2 1 0,-1-3-4 15,0 2-4-15,1 0-4 0,5-2-3 0,3 0 0 16,4 0-4-16,7-4-1 0,3 1 0 16,3-1-3-16,0-1-16 0,5-1-22 15,7-2-8-15,7-4-55 0,-2-1-236 16</inkml:trace>
  <inkml:trace contextRef="#ctx0" brushRef="#br0" timeOffset="179460.93">20559 8014 62 0,'2'-1'211'15,"-2"-3"-131"-15,0 3-28 0,0-3 5 0,-2 4-6 16,-3-1-13-16,1 1-5 0,-2 0-5 15,-2 1-12-15,0 8-1 0,0 2-4 16,-1 2 2-16,1 2-2 0,5 0-3 16,-1 0-4-16,2-1-1 0,2-3-1 15,0-3-1-15,0 1-1 0,3-3 2 16,9-3-1-16,2 1-2 0,5-4 3 0,0 0 1 15,4 0-2-15,2-4-5 0,-4-1 1 16,0-3-4-16,-8 0 3 0,3-2-2 16,-4-1 2-16,-1 0 0 0,-1 0-5 15,-6 3 1-15,-2 2 4 0,-2 3 6 16,0 1-1-16,0 2 0 0,0 0-2 15,-6 0-4-15,-2 3 4 0,0 8-4 16,0 1 2-16,4 0 0 0,-1 1 1 16,2-1-6-16,3-1-2 0,0-3 1 15,0-1 0-15,0 0 4 0,6-2-6 0,8-2 5 16,5-1 3-16,-1-2 3 0,2 0-9 15,-3-2 2-15,-1-7 7 16,-2 0-7-16,0-3 6 0,0-3 2 0,-2-2 0 16,-2-1-1-16,0-1 3 0,-2-3 0 15,-2 3-2-15,-1-5-1 0,-2 3 4 0,2-2 0 16,-2-3 0-16,3-1-3 15,5-3-2-15,0-1 2 0,1-1-1 16,-1 0-1-16,1 3 2 0,-2 3-3 16,-1 4 2-16,-1 5 2 0,-2 5-3 0,-1 2 2 15,-4 5-1-15,-1 1 0 0,2 2-1 16,-2 1 2-16,0 1-2 0,0 0-1 15,0 0-2-15,0 0 0 0,0 0-1 16,0 0 0-16,0 4 5 0,0 1 1 16,0-2 0-16,0 2-1 0,0 1 3 0,-2 1-1 15,-2 3 1-15,2-1-1 0,-4 1 0 16,1 3-1-16,2-1 0 15,-3 0-2-15,3 0 1 0,1 1 2 16,1 0-3-16,-2 0 0 0,1 2 2 0,-1-1 1 16,0-1-2-16,0 1-1 0,-2 1 3 15,2 0-1-15,-2 0-1 0,1 1-1 16,0 2 2-16,0 0 0 0,1 2-1 15,0-2 0-15,-2 2 0 0,3-2-2 16,-1-1 3-16,0-1-2 0,2-3 3 16,1-1 1-16,-2-3-3 0,2-3 0 0,0-1 1 15,0-4 1-15,0-1-1 0,0 0 0 16,0 0 2-16,3-2 3 15,3-5-3-15,4-4-5 0,-1 1 2 16,-3-3-2-16,2 1-1 0,-2-1 2 0,0 2 0 16,2-2 0-16,-2 0-3 0,1 2 1 15,-3-1 0-15,-1 3 3 0,2 2-2 16,-3 1 2-16,-1 3-2 0,1 2-1 15,-1 0 0-15,-1 1-1 0,2 0 2 16,-1 0-3-16,1 0 2 0,-2 0 0 0,1 1 3 16,1 2 0-16,-1 2 0 0,3-1-1 15,-4 3 2-15,0-1 1 0,1 0-2 16,2 2-2-16,0-1 4 15,2 0-1-15,0 0-1 0,-1 0-1 0,2-1 2 16,4 0 0-16,-2-4-1 0,4 0 1 16,2-2 0-16,-2 0 4 0,7 0-3 15,6-2-2-15,7-3 3 0,4-3 19 16,1-1-23-16,-4-1 1 0,-7 0 2 15,-1-3-1-15,-5 0 2 0,-5-1-1 0,-4-1 0 16,-6 0 2-16,-2-2-2 0,-3 3-2 16,-3-1 4-16,-9 4-2 0,-1 2-3 15,-7 6 1-15,1 0 1 0,-1 3-1 16,2 0-1-16,-2 10 1 0,-1 4 1 15,3 3 1-15,1 4-1 0,4-1-3 16,4 2 2-16,6 1 0 0,1-1-1 16,2-1 0-16,3 0 1 0,8-5 0 15,0-1 0-15,5-6 0 0,4 0 1 16,3-4 2-16,8 1-3 0,2 0 0 0,-1-1 0 15,-2-1-1-15,-6-2 1 0,-3 1 0 16,-6-1 1-16,-6-1 1 0,-5-1-3 16,0 1 1-16,-4-1 6 0,0 0 8 15,-3 0-9-15,-3-4-5 0,1-4 1 16,1-1-1-16,-1-1 1 0,5-2-1 15,0-1 0-15,1-2 0 0,10-3-3 16,3 0-1-16,3 0 4 0,2 1 0 16,1 1-1-16,-1 3-1 0,-2 3 2 15,0 1 2-15,1 3-5 0,-2 2 0 0,2 2 3 16,1 2-2-16,1 0-6 0,4 5-17 15,0 3-2-15,4 3-17 0,-1-2-87 16,-3-1-199-16</inkml:trace>
  <inkml:trace contextRef="#ctx0" brushRef="#br0" timeOffset="181209.03">14948 8909 12 0,'0'-3'186'0,"0"1"-141"0,0 0 12 16,0-2-4-16,0 2-13 16,0 0-4-16,0 1-3 0,0 1-7 15,0-2-3-15,0 0-3 0,0-1-5 16,2 1 2-16,-2-2-3 0,0 1 1 0,0 1-4 15,0-3-1-15,0 2 0 0,0 1 0 16,0-1-2-16,0 3-2 0,0 0 4 16,0 0-2-16,0 0-4 0,0 0-6 15,0 6-4-15,0 7 6 0,0 6 3 16,-2 5-2-16,1 2 1 0,-1 0-1 15,2 1 0-15,0-2-2 0,2-2 2 16,4-3 0-16,5-3-1 0,-2-5-1 16,2-2 2-16,-2-4 2 0,2-4-3 15,3-2-1-15,-1 0 4 0,4 0 0 0,0-8-3 16,0-2-1-16,-3 0-2 0,1 0 3 15,-4 1-4-15,-2 2 1 0,1 2 1 16,-6 2 0-16,-1 2-1 0,-1 1 1 16,1 0-2-16,-1 0 0 0,2 2 1 15,1 5 0-15,1 0 2 0,3 2-1 0,4-1 1 16,-1 0-6-16,2-1-4 0,3-1 1 15,-1-2 1-15,1-1 4 16,-2-1 1-16,-4-2 4 0,0 0 0 16,-2-1 0-16,-1-5 1 0,-2-2 1 0,0-3 3 15,1-1 0-15,-4-2 4 0,0-1 3 16,0-1-2-16,-2 2 1 0,-1 0 2 15,0 2-1-15,0 1 0 0,-3 2-1 16,0 0-3-16,-1 3-2 0,2 2-1 16,1 3-4-16,-1 1-1 0,0 0 0 0,2 0-6 15,0 0-7-15,0 3-7 16,0 6-6-16,0 0-14 0,4-1-21 15,0-4-40-15,1-3-224 0</inkml:trace>
  <inkml:trace contextRef="#ctx0" brushRef="#br0" timeOffset="181389.04">15513 8935 74 0,'1'2'330'16,"-1"-1"-292"-16,0 3-9 0,0 4 20 15,-1 5-18-15,-5 1 0 16,-1 2 4-16,1-2-20 0,1 1-12 15,5 2-3-15,0-1 1 0,0 1-3 0,0-2-22 16,5 0-19-16,6-5-29 0,-3-4-76 16</inkml:trace>
  <inkml:trace contextRef="#ctx0" brushRef="#br0" timeOffset="182049.08">15663 9134 24 0,'9'-6'192'15,"2"-4"-99"-15,2-2-54 0,1-4 14 0,4-1-20 16,1-2-9-16,1-4-3 0,-1 1 3 16,1-5-2-16,-3 0-3 0,-2-3-4 15,-1-4-5-15,0-1-2 0,-3-5-6 16,0 1-1-16,-3 2 1 0,-2 5 0 15,-6 8-3-15,0 9 3 0,0 7 7 0,0 4-1 16,0 4-1-16,0 2-11 0,-8 13-3 16,-3 9 3-16,-3 11 2 0,0 5 4 15,-3 4-2-15,3 5 1 16,-1-1-1-16,1 0 1 0,3-5 1 0,5-5-4 15,3-9 4-15,3-5-3 0,1-4 2 16,13-8-1-16,3-4-2 0,2-4 7 16,1-4 0-16,-1 0 0 0,-1-10 1 15,2-4 0-15,-1-5-1 0,0-3 0 16,-2 0-4-16,-5-3 2 0,0-1 1 0,-2-2-1 15,-1-1-1-15,2-2-1 0,-3 0 0 16,1-2 4-16,3-4-3 0,-1-1-2 16,3 0 0-16,0 3 0 0,-3 6-1 15,0 10 1-15,-5 7 1 0,-4 6 1 16,1 6 1-16,-2 0-5 0,2 2-3 15,0 12 4-15,-1 5-1 0,-2 7 3 16,0 6 2-16,-8 4 0 0,-3 6 0 16,-3 3 1-16,0-1 9 0,-4 2 3 15,2-6-6-15,1-5-1 0,4-6 0 0,3-5-8 16,2-7 1-16,5-4 0 0,-1-6 0 15,2-4-1-15,0-3-2 0,0 0-1 16,8 0 0-16,7-6-2 0,5-5-8 16,2 2-3-16,1-2-6 0,5 4 3 15,-1 2 11-15,-1 1 3 0,-7 3-11 16,-9 1 9-16,-5 0 1 0,-2 0 1 15,-1 3 3-15,2 4 1 0,-2 0-2 16,3 1 1-16,-4-1 1 0,1-2-3 16,-1 0-13-16,1-3-2 0,-2 1-10 0,1-2 2 15,-1-1-9-15,2 0-22 0,-1-2-50 16,-1-7-79-16</inkml:trace>
  <inkml:trace contextRef="#ctx0" brushRef="#br0" timeOffset="182234.09">16003 8869 21 0,'15'3'206'0,"-1"-1"-157"0,3 0-21 16,-1 1 0-16,1 0-6 0,-3 1-21 15,-2-1-1-15,-4 1-32 0,1-3-53 16,-6-1-74-16</inkml:trace>
  <inkml:trace contextRef="#ctx0" brushRef="#br0" timeOffset="182413.1">15584 8720 375 0,'0'0'106'15,"0"0"-107"-15,5 3-2 0,9 3 7 16,1 2-4-16,5 1-1 0,5 1-19 0,5 3-54 16,4-2-132-16,1 0 26 0</inkml:trace>
  <inkml:trace contextRef="#ctx0" brushRef="#br0" timeOffset="183258.15">17127 8844 0 0,'3'-4'56'0,"0"-2"173"16,-2-1-166-16,1 1-10 0,-2-3-1 16,0 0-15-16,0 1-9 0,-2-2 5 0,-2 3-8 15,-4-1 0-15,-1 1-4 0,-4 2-2 16,-2 0 3-16,-4 4-3 0,1 1 1 15,-3 0 0-15,0 10-6 0,1 5 2 16,1 5-7-16,5 4-6 0,3 3 1 16,6 1-3-16,5 2-2 0,0-1 1 0,5-1 0 15,8-2 0-15,4 0-7 16,3-3-10-16,6-4-10 0,4 1 21 15,4-8-15-15,3-3-28 0,2-7-2 16,-1-2-21-16,-2 0-55 0,-5-9-175 0</inkml:trace>
  <inkml:trace contextRef="#ctx0" brushRef="#br0" timeOffset="183657.17">17415 8937 45 0,'0'-7'274'16,"0"3"-205"-16,0 2-15 0,0 2-6 16,0 0-29-16,0 1-14 0,0 7 6 0,0 5 7 15,0 4-6-15,0 0-4 16,-2 3-4-16,1-1-3 0,-1 0 2 15,1-2-4-15,-1-3 2 0,1-3 2 16,-1-3 6-16,-1-3 0 0,1 0 1 0,1-5 5 16,-2 0 6-16,0 0 5 0,-2 0-9 15,0-8-4-15,1-4-3 0,-1-4 0 16,2-3-1-16,0-2-4 0,3-1 3 15,0-3-1-15,0 1-4 0,5-2 0 16,5-3-4-16,6 2 1 0,3 0 1 0,2 4-3 16,1 7 0-16,1 7-1 0,2 5-3 15,1 4-1-15,1 1-2 16,-4 8 0-16,-1 3-1 0,-4 2 2 15,-2 0 0-15,-4 1 1 0,-4-2 2 0,-5-1-1 16,-3-1 6-16,0 1 1 0,-9-1 1 16,-5 2 0-16,-2-2-2 0,-2 1 3 15,-2 0-1-15,2-1-2 0,3-3 2 16,-1 0-1-16,2-2-1 0,7 0-1 15,-1-2 1-15,6-2-1 0,2-2-17 0,0 3-37 16,2 0-16-16,6-3-27 0,-2 0-202 16,3-2 164-16</inkml:trace>
  <inkml:trace contextRef="#ctx0" brushRef="#br0" timeOffset="184021.19">17844 8875 74 0,'7'-11'-7'0,"-4"-1"265"0,-2 1-204 15,-1 1 14-15,0 2-34 0,0 1 5 16,0 4 2-16,-1-1-1 0,-2 4-11 16,0 0-2-16,-2 0-12 0,-4 11-9 15,-1 4-1-15,3 5 3 0,-3 1-3 16,4 2-2-16,4-1 1 0,2-1-3 15,0-1-1-15,0-4 1 0,8-2 0 16,3-3-1-16,3-4 0 0,5-5 4 16,1-2 0-16,5 0 0 0,1-10-2 15,3-4 2-15,-1-1-5 0,-6-2 1 0,-3 3 0 16,-7 2 1-16,-4 1 1 0,-4 3-2 15,-4 1 1-15,0 4 1 0,0 2 3 16,0 1-3-16,-3 0 0 0,0 0-4 16,-3 10 1-16,-2 5-2 0,2 3 3 15,3 3 0-15,1 0-1 0,2 1-1 16,0 2 0-16,11 0-14 0,3 0-20 15,11-4-30-15,4-6-50 0,10-6-162 16</inkml:trace>
  <inkml:trace contextRef="#ctx0" brushRef="#br0" timeOffset="184891.24">19047 8478 83 0,'0'-7'152'16,"0"2"0"-16,-6 0-134 0,-6 4 22 0,-4 1-15 15,-4 2-10-15,-6 11 12 0,0 8 7 16,-5 10-8-16,-2 8-2 0,2 7-2 16,1 5 1-16,3 2-3 0,3 1-8 15,6 0-5-15,2 0-2 0,8 0-5 16,7-4 1-16,1-3-7 0,17-3-20 0,5-7-11 15,9-4-3-15,4-6-19 0,3-11-22 16,0-7-164-16</inkml:trace>
  <inkml:trace contextRef="#ctx0" brushRef="#br0" timeOffset="185294.26">19323 8921 7 0,'4'-5'103'0,"-3"0"101"0,-1-2-153 0,0 1-1 15,0 1 0-15,0-2-10 0,-6 3-2 16,0-1-4-16,-4 2-1 0,0 2-10 15,-3 1-1-15,-2 0-5 0,-4 5-5 16,-1 5 1-16,0 4 0 0,-2 3-4 16,3 2-6-16,4 0 2 0,4 1-3 0,6-2-2 15,2-1-3-15,3 0 3 16,0 0-2-16,0-2-9 0,11-3-9 15,3-1-6-15,6-2-8 0,4-3 10 16,3-3-20-16,4-3-14 0,4 0-7 16,-3-4-46-16,1-6-82 0</inkml:trace>
  <inkml:trace contextRef="#ctx0" brushRef="#br0" timeOffset="185745.29">19508 8975 16 0,'3'-7'-1'0,"0"-4"285"0,-3 2-228 0,0-1-4 16,0 0 6-16,0 2-20 0,-5 0-2 0,-1 0 0 15,-1 3-12-15,0 1-2 16,-4 3 4-16,1 1-7 0,-1 0-8 15,-2 3-3-15,3 6 0 0,-1 3-3 16,1 0-2-16,4 1-1 0,3 1-2 0,2-2 0 16,1-1 0-16,0-2-3 0,1-1 4 15,7 0 0-15,1-3-2 0,5-2 0 16,0 1-1-16,0-4-5 0,-2 0-5 15,-1 0-3-15,-3 0 0 0,-2 0 0 16,-1-4 5-16,-1 1 0 0,3-2 0 0,-1 1 5 16,-1-3 4-16,-1 2-3 0,-1 2-2 15,-1 1 3-15,-1 2 2 16,-1 0 1-16,0 0 1 0,0 0-3 15,0 0-6-15,0 1 5 0,0 3 1 0,0-2 2 16,0 0-4-16,0 0-4 0,0-1-4 16,0 1 5-16,0-2 4 0,0 0 1 15,0 0 1-15,0 1 1 0,0-1-1 16,0 2 1-16,0-1-1 0,3-1 2 15,-1 3-2-15,3-2 0 0,-2 0 1 0,6-1-2 16,-1 0-7-16,1 0-3 0,2 0-7 16,-2-2 4-16,2-2-2 0,-3 0-5 15,-2 0 3-15,-1 0 7 16,-1 0 1-16,0 0 1 0,0-1 0 0,-2 2-18 15,-1-1-1-15,1 2-12 0,-1-1-24 16,-1-2-48-16</inkml:trace>
  <inkml:trace contextRef="#ctx0" brushRef="#br0" timeOffset="186744.35">19683 8982 13 0,'3'0'171'0,"0"0"-24"0,2 0-118 15,0-5 0-15,2-3 7 0,3-4-8 16,2-3 0-16,0-1-2 0,2-3-14 16,0 0 1-16,-3 0-2 0,2-2-4 15,-4-1 2-15,2-1 1 0,-2-3-5 16,-1 1 2-16,0-1-4 0,-4 1 1 15,-1 5 0-15,-1 5 1 0,-1 5 1 16,-1 8 7-16,0 2-1 0,0 0-7 16,-3 5-11-16,-3 9 2 0,-5 6 2 15,2 7 3-15,-3 4-1 0,-1 2-1 0,1 2 2 16,4 1 0-16,2-3-2 0,0-3 0 15,6-3 2-15,0-6-1 0,0-5-1 16,6-3 1-16,6-4 1 0,1-7 1 16,1-2 1-16,3 0 0 0,3-11 1 15,2-3 1-15,1-3-4 0,2-3-1 16,-2-2 3-16,-3 0-1 0,-1-2-2 15,-2 0 1-15,-3-2 1 0,-2 0-1 16,-1-3-1-16,-3 2 0 0,-2 0 0 16,-2 7-1-16,0 5 0 0,-4 8 2 0,0 6 0 15,0 1 1-15,-5 4-4 0,-4 9-4 16,-2 6 4-16,-3 2 2 0,3 2-2 15,2 3 2-15,-1-1-1 0,4 1 1 16,1-1-2-16,1-3 2 0,4 2 0 16,0-3 0-16,0-2-1 0,6-2 0 0,6-3 2 15,5-3 1-15,2-4-1 16,4-4 0-16,4-3 3 0,1 0-2 15,1-5 0-15,2-7 0 0,0 1-4 16,-6-2 4-16,-5 0-2 0,-8 3 0 0,-7-2 2 16,-3 2 0-16,-2 0-3 0,0 3 1 15,-10 0 0-15,1 4-5 0,-3 3-3 16,-2 0-3-16,3 3 4 0,0 7 1 15,6 2-10-15,2 2 0 0,3-1-2 16,0 2-5-16,0-2 2 0,5-1 3 0,4-3 4 16,4 0-3-16,2-4-2 0,4 0-2 15,4-4 3-15,3-1 12 16,2 0 12-16,-1 0-17 0,-4-1 7 15,-8-4 4-15,-4 0 2 0,-6-1 4 16,-5 1 11-16,0 0 0 0,-3 4-11 0,-7 1-2 16,-2 0 2-16,0 0 2 0,1 5-2 15,3 3 0-15,0 1-3 0,5 1 0 16,2-3-2-16,1 0 2 0,0-2 3 15,4-3-4-15,6-1 2 0,4-1 0 16,3-2 1-16,1-9 0 0,4-4-5 0,0-4 2 16,-2-3 0-16,0 0 0 0,-1-5-1 15,-4-1-2-15,2-1 8 16,-3-1 6-16,-5-2-2 0,1 1-3 15,-6 4-2-15,-1 4-2 0,-3 8 3 0,0 8 14 16,0 6-4-16,-7 1-7 0,-6 6-11 16,-2 10-3-16,-1 6 5 0,-1 2-2 15,2 6-1-15,4 0 2 0,8 1-6 16,3 0-28-16,20-4 3 0,12-4-74 15,9-8-280-15</inkml:trace>
  <inkml:trace contextRef="#ctx0" brushRef="#br0" timeOffset="187514.39">21367 8654 7 0,'4'-2'-4'15,"3"1"11"-15,-1 1 61 0,-3-1-43 0,2 0 9 16,1 0 5-16,0 1-19 0,-1-1-3 15,-1 1 5-15,-1 0-3 0,-1-1 8 16,-2 1 26-16,0-2 3 0,0 0-4 16,0-2-15-16,0 2-2 0,0 0-4 15,0-3-5-15,-5 2-3 0,-1 0-10 16,0 2-2-16,0 1-2 0,-2 0-2 15,0 0 0-15,-1 0-3 0,0 3-1 16,-4 6-3-16,1 2-2 0,-1 3 2 16,1 1 0-16,-2 3 0 0,2 0-1 15,-2 0 2-15,0-1 0 0,0 1-2 0,0 2 2 16,0 0-1-16,5 1 1 0,1-1 0 15,2 0-1-15,1-1 0 0,2-1-2 16,0-1 2-16,3 0 2 0,0-2-2 16,0-1-2-16,3-1 2 0,3 1 2 15,3-4-4-15,1 0 2 0,1-1 1 16,-1-2 0-16,1 0-1 0,2-2 2 15,1 1-2-15,0-3 0 0,1 0 1 16,2-3 1-16,2 0-2 0,-2 0 0 16,0 0 0-16,0 0 0 0,-2-3-1 0,-2-2-1 15,1 0-1-15,-3-4 1 0,-4 0-6 16,0-2 3-16,-1-2 2 0,-5 1 1 15,1-3 2-15,-2 1-1 0,0-3-2 16,-2-1 2-16,-4 2 0 0,-2 3 2 16,-1 0-3-16,0 5 3 0,-2 2 0 15,3 4 1-15,0 2 1 0,2 0 0 16,5 0-4-16,-1 4-2 0,2 5-1 15,0-1 4-15,0 3-1 0,6 0 1 16,4-1 0-16,2 1 1 0,2-2-1 0,1 1 0 16,2-2 0-16,1-2-1 0,-3-1-12 15,4 0-19-15,-1-5-15 0,2 0-21 16,-1 0-97-16,0-7-121 0</inkml:trace>
  <inkml:trace contextRef="#ctx0" brushRef="#br0" timeOffset="187914.41">21728 8871 47 0,'0'0'285'0,"0"-1"-235"16,0 1-18-16,-2 0-4 0,-1 0-8 15,0 3-14-15,-1 4 7 0,-1 6-3 0,0 1-9 16,2 2 4-16,-3 3-2 0,3-1-2 16,-2 0-1-16,1-1 1 0,-1-3 2 15,2-2-3-15,-2-4 2 0,4-1-2 16,-2-5 6-16,-1-1 0 0,4-1 20 15,-3 0 4-15,2-3-9 0,-1-5-10 0,1-1-1 16,1-3-6-16,0-3 5 0,0-2-7 16,4-1-1-16,3-1 1 15,2 0 3-15,-1-1-4 0,2-1 2 16,4 1 1-16,-1-3-5 0,2-1 3 0,4 1-3 15,1 1 0-15,3 4-1 0,-3 5-2 16,2 7-3-16,-5 6 2 0,2 0-2 16,-5 4 0-16,-3 5-1 0,-4 2-1 15,0 1 7-15,-7-2 0 0,0 3-2 16,0-1 8-16,-5 1-4 0,-7 0 2 15,-2-1 1-15,-2-2 1 0,-3 1 1 0,2-1-2 16,-1-1 2-16,1 1-1 0,1-2-3 16,4 1 0-16,1-1-2 15,5-1 2-15,3 1-3 0,3-4-2 16,0 3-13-16,4-2-18 0,9-4-16 0,5-1-22 15,1 0-109-15</inkml:trace>
  <inkml:trace contextRef="#ctx0" brushRef="#br0" timeOffset="188247.43">22105 8803 50 0,'1'-8'348'16,"-1"-1"-307"-16,0 3 8 0,-1 1 5 16,-7 2-18-16,-3 3-4 15,-4 0-1-15,-2 5-5 0,-2 6-5 0,-3 4-3 16,7 1-4-16,-1-1-5 0,7 1-2 15,3-1-4-15,3-2-4 0,3 0 2 16,3-2 0-16,8-1-2 0,7-3 1 16,4-2 1-16,3-5-6 0,0 0-8 15,-4 0-6-15,3-6 4 0,-3-1 1 0,-1 0-2 16,-4-1 11-16,-5 3-27 0,-5 0 30 15,-6 0 4-15,0 2-2 0,0 1 7 16,0 2 3-16,-2 0-4 0,-2 0-2 16,-2 3-3-16,-2 6-3 0,5 2 3 15,0 2-4-15,1 0 3 0,2 0 0 16,0 0-4-16,5 0-2 0,10 0-8 15,5-1-12-15,8-5 15 0,6-1-60 16,0-5-28-16,-1-1-18 0</inkml:trace>
  <inkml:trace contextRef="#ctx0" brushRef="#br0" timeOffset="188523.45">22604 8349 27 0,'8'6'103'16,"-2"3"-1"-16,0 2-62 0,-3 4-12 0,2 3 4 16,-4 6-6-16,1 4 3 0,0 5 4 15,-2 4-4-15,0 4 0 0,-5 5-12 16,-6 1-3-16,0 0-9 0,0-1-1 15,-1-3 3-15,-4-3 2 0,4-2 5 16,0-1 1-16,-2-3-1 0,1-2-6 16,2-3-3-16,-1-3-3 0,-2-2 0 15,2-2-10-15,1-4-30 0,1-5-43 16,0-5-269-16</inkml:trace>
  <inkml:trace contextRef="#ctx0" brushRef="#br0" timeOffset="189330.5">15145 9715 21 0,'0'-6'8'0,"-1"1"22"0,-1-2-18 15,1 1-4-15,-1-1 127 0,1 0-82 16,1 3 5-16,0-1-2 0,0 3-8 16,0 0-10-16,0 1 4 0,0 1-2 15,0 0-8-15,0 0-10 0,0 0-7 0,3 0 3 16,3 7 7-16,0 1-4 0,0 5-2 15,0 1-1-15,1 5-7 0,-3 3-5 16,2 3 0-16,2 1-4 0,0 1-1 16,0 1 0-16,-1-1 0 0,3-2-2 15,-2-1-5-15,-1-1-7 0,1-2-3 16,0-3 0-16,-2-3-12 0,-3-3-11 15,2-2-8-15,-4-3-15 0,-1-2-28 16,-6-4-156-16</inkml:trace>
  <inkml:trace contextRef="#ctx0" brushRef="#br0" timeOffset="189507.51">15010 9881 117 0,'10'-4'274'0,"2"-1"-217"0,2 3-13 15,3 2 8-15,3 0-28 0,2 0-12 16,4 0 3-16,7 0-8 0,3 0-1 15,2 0-5-15,1 3-1 0,0-2 1 16,-2 2-9-16,-1 0-28 0,-5-3-30 0,-5 0-60 16,-3 0-238-16</inkml:trace>
  <inkml:trace contextRef="#ctx0" brushRef="#br0" timeOffset="189799.52">15759 9786 13 0,'0'6'2'0,"0"2"102"15,0 0-58-15,-6 2-11 0,-2-2 12 16,4 1-10-16,-3-2-14 0,4-1-10 15,0 0-6-15,2-1-4 0,-1-1 0 0,1-2 13 16,-1-1-2-16,2-1-9 0,0 0-2 16,0 0 2-16,0 0 7 15,0 0 13-15,-2 0-6 0,1 0-14 16,-4-4-5-16,4 4-1 0,-1-1-1 15,1-1-11-15,-1-1-38 0,2-1-65 0,-2 0-116 16</inkml:trace>
  <inkml:trace contextRef="#ctx0" brushRef="#br0" timeOffset="190238.55">15961 9841 47 0,'0'0'177'0,"0"-7"-30"15,-8-1-99-15,-1 0 11 0,-4-2-17 16,-1 2-12-16,-1 0 3 0,-4 2-4 0,-1 0-4 15,0 2-1-15,-2 4-10 16,2 0 0-16,1 0-2 0,4 5-3 16,1 5-4-16,3 5-5 0,3 3-1 15,4 3 0-15,4 3-2 0,0 0 1 0,4-1 2 16,10-2 2-16,5-1-4 0,3-5 1 15,1-2 2-15,2-4 1 0,0-5-3 16,-4-4 0-16,-2 0 3 0,-4-6-2 16,-2-3 1-16,-2-2 0 0,-4-3 3 15,-2-1 0-15,-2-2 0 0,-3 2-4 0,0-1 4 16,0 0 1-16,-6 1-3 0,-2 2 4 15,-3 0 0-15,-1 3-4 0,-1 2 0 16,1 0-3-16,4 3 1 16,5 0-1-16,2 4-5 0,1 1-15 0,0 1-33 15,7 9-5-15,6 3-17 0,-1-2-69 16,-1-3-216-16</inkml:trace>
  <inkml:trace contextRef="#ctx0" brushRef="#br0" timeOffset="190858.58">16131 9839 198 0,'2'-1'236'0,"-2"-1"-206"15,0 2 24-15,0 0-20 16,-5 0-14-16,-4 0-2 0,1 6 2 0,-1 6-2 16,3 3-2-16,-1 3-6 0,4 0-4 15,3 0-5-15,0-2 2 0,3-1-3 16,5-1 1-16,3-3 1 0,3-3-1 15,-2-3 0-15,7-2 1 0,4-3 0 16,1 0-1-16,-1-4-1 0,-8-3-9 16,-2-1 8-16,-7 0-3 0,-3 1 4 0,0 1-2 15,-3 1 2-15,2 3 0 0,-2 0-1 16,1 2 0-16,-1 0 1 0,2 0-8 15,1 0-6-15,0 0 9 16,3 1 4-16,0 4 0 0,1 1-5 0,-1-2 3 16,0 1-3-16,0 0 0 0,-3-4 2 15,5 2 2-15,1-2 3 0,7-1 0 16,4 0 0-16,3-7 2 0,-3-2-2 15,-4-3 2-15,-2-2-3 0,0 0 6 16,-3-1 7-16,-2 1 4 0,-6-4-3 0,-3 3 5 16,0-1 4-16,-3 1-4 0,-2 2-6 15,-1 0 1-15,0 3-7 0,1 0 0 16,2 3-4-16,0 3 0 0,3 1-2 15,0 3-1-15,0 0-8 0,5 0-5 16,6 2 11-16,4 5-8 0,1 3-11 16,1 0 2-16,1 0-10 0,1 1-3 15,-2-3-1-15,-2 0 8 0,-2-1 14 16,2 0 9-16,2 0 0 0,-3 0 17 15,-3 0-15-15,-9-2 0 0,-2 2 4 0,-2 0 18 16,-4-2 9-16,1 0-14 0,2-2-13 16,2-1 2-16,1-2 2 0,0 0 2 15,0 0-5-15,0 0-5 0,4 0 2 16,4 0-1-16,8 0 1 0,1 0-1 15,0-1-1-15,0 1-5 0,-6 0-9 16,-2 1-5-16,-1 7 4 0,-2-1-6 16,3 5 0-16,3-2-16 0,6 1 27 15,2 1-8-15,-2 0-60 0,2-3-31 16,2-3-179-16</inkml:trace>
  <inkml:trace contextRef="#ctx0" brushRef="#br0" timeOffset="191594.63">17570 9789 42 0,'2'0'222'15,"-1"0"-107"-15,-1 0-93 0,0 5-4 0,0 3 4 16,0 8-1-16,-8-1-4 0,-2 4-5 15,0 1-8-15,-1 1 4 0,0-1 11 16,1 1-9-16,0-3 1 0,3-3 7 16,-3-3 2-16,4-3 4 0,3-5 1 15,0-1-5-15,0-3-3 0,1 0 1 0,-1 0-6 16,2-5 1-16,1-5-3 15,0-4-4-15,0-3-2 0,6-6 1 16,5-2 1-16,3-2-3 0,6 0-4 16,0-2 1-16,5-1 1 0,3 0-1 0,0 2-1 15,1 4 0-15,-1 4 1 0,-2 6-1 16,-3 7-2-16,-1 4 0 0,-3 3 1 15,-4 0 0-15,-2 9-1 0,-4 3 1 16,-1 2 0-16,-5 4 1 0,-3 2 1 16,0 0 0-16,-3 1 3 0,-7-1-2 0,0 1-1 15,-4-2 1-15,0-3 0 0,-5 1 0 16,-1-5-2-16,1 0 0 15,1-4-1-15,2-1-2 0,2-4-1 16,3-1-3-16,5-2 1 0,2 0 3 0,4 0-8 16,0 0-2-16,0-1-4 0,0-3-3 15,3 0 0-15,1-1 4 0,6 3 3 16,-4 0 8-16,0 0 3 0,0 2 2 15,0 0 1-15,1 0 6 0,-1 0 1 16,-3 6 6-16,3 3 3 0,2 0-1 0,-3 2 0 16,2 0-1-16,1 0-5 0,0 0-4 15,0 0-4-15,-2-2 0 0,1 0-2 16,0-2-2-16,4 0-18 15,3-5-12-15,1 0-21 0,4-2-26 0,-1-4-120 16,-5-4-80-16</inkml:trace>
  <inkml:trace contextRef="#ctx0" brushRef="#br0" timeOffset="192254.66">17919 9994 13 0,'-3'5'55'0,"0"0"159"15,1-1-175-15,-1-2 5 0,3 0-8 16,-2 0-10-16,2-2-8 15,0 0 3-15,0 0-6 0,0 0-7 0,2 0-2 16,3 0 4-16,-1 0 1 0,4 0 2 16,0-3 1-16,0-3-5 0,4-2 2 15,-1-3-3-15,3 0 1 0,1-2-3 16,-1-3 4-16,3-1 4 0,-3-4-4 15,0 0-7-15,-1-1 2 0,-1 0-1 0,-4 3-3 16,-2 4-1-16,0 3 1 0,-1 3 3 16,-2 0-1-16,2 3 1 0,-4 1-1 15,1 0 5-15,1 1-3 0,-3 1 0 16,3 0-4-16,-2 0 3 0,1-2-4 15,1 4-1-15,-3-2 2 0,3 3 1 16,-3 0-2-16,5-1-1 0,-2 1 0 16,-2 0 1-16,1 0-1 0,0 0 0 15,-2 0 1-15,1 0 0 0,2 1-2 16,-3 3 1-16,2 4 1 0,-2-2 2 0,1 4 0 15,1 2-2-15,1-1 1 0,-2 3 1 16,3 0-2-16,-1 4-1 0,-3 1 3 16,3 1-4-16,-2 1 2 0,1 0 0 15,-2 1 0-15,1-2 2 0,-1 0-6 16,0-3 0-16,0-3-2 0,0-2 4 15,0-5-1-15,0-1-3 0,-1-3-3 16,-1-3 3-16,-2 1 0 0,-4-1-2 16,-1 0-9-16,-1 0-3 0,-2-1-5 15,0-7-17-15,-4 2-12 0,-1-4-27 0,3 2-64 16,-1-3-21-16,2 0 111 0,2 1 92 15,2-3 29-15,3 1 37 0,1 0-31 16,4 2-14-16,1 2-4 0,0 2-20 16,0 2-6-16,9 1 4 0,2 1 1 15,3 2-7-15,1 0-5 0,1 0-4 0,-1 0-10 16,1 0-3-16,1 0-1 15,-2 0-2-15,2 2-1 0,2 0-1 16,-2-1-1-16,-2-1-10 0,2 0-7 16,-3 0-19-16,0 0-11 0,-1-5-23 0,-1 0-40 15,2-3-53-15,-3-1 24 0</inkml:trace>
  <inkml:trace contextRef="#ctx0" brushRef="#br0" timeOffset="192766.68">18320 9859 41 0,'5'-8'70'15,"1"-1"17"-15,-1 0-21 0,0 2-7 16,-2 1 3-16,-2 1-13 0,1 0-2 16,-1 1-6-16,1 4-5 0,-1 0-11 15,-1 0-8-15,0 0-9 0,0 0-7 0,0 6 3 16,0 3 1-16,0 5-1 15,0-1 5-15,-4 3-1 0,-2-1-1 16,1-1-3-16,2-1 2 0,0-2-1 16,1-2 1-16,2-3-3 0,0-1 0 0,3-3-2 15,7-2 2-15,2 0 3 0,7-5 2 16,1-6-3-16,1-1-4 0,3-1-2 15,-3-2 0-15,1-1 0 0,-2-2 0 16,2 2-4-16,3-2 4 0,-4 3-1 16,1 3 3-16,-3 1-2 0,-7 4 2 0,-4 2-1 15,-5 3 2-15,-1 2 3 0,-1 0-2 16,1 0-3-16,-2 5 1 15,0 6 1-15,0 2 2 0,0 3 1 16,-3 2-3-16,1 0 1 0,2 0 4 0,0-3-4 16,0-4-2-16,2-2 1 0,-1-4 0 15,2-1 0-15,-1-4-1 0,2 0-1 16,7 0 5-16,2-1 2 0,4-7-6 15,1-5-4-15,2 1-4 0,5-1 1 16,2-2 0-16,4 1-2 0,3 2-5 0,-3 0-2 16,-8 3 8-16,-3 1 2 0,-6 3 4 15,-1 3 2-15,-12 2-3 0,2 0 7 16,-3 0 11-16,0 0 4 15,0 0-9-15,0 2-11 0,-4 7 12 0,-3 2 1 16,3 1-5-16,-4 2 2 0,3 0-3 16,-2 1 1-16,0 0-2 0,1-2 0 15,0 0 1-15,1 0-6 0,2-1-1 16,0-2-1-16,3 1 2 0,0 0-1 15,2-1-15-15,10 1-21 0,8 1-17 0,10-7-17 16,2-4-96-16</inkml:trace>
  <inkml:trace contextRef="#ctx0" brushRef="#br0" timeOffset="192903.69">19398 10046 463 0,'0'0'141'16,"0"0"-110"-16,0 0 13 0,1 0-23 15,-1 0-4-15,0 0-10 0,0 0-4 16,2 0-4-16,1 2-29 0,3-1-69 0,0-1-55 15</inkml:trace>
</inkml:ink>
</file>

<file path=ppt/ink/ink10.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12T09:27:10.251"/>
    </inkml:context>
    <inkml:brush xml:id="br0">
      <inkml:brushProperty name="width" value="0.05292" units="cm"/>
      <inkml:brushProperty name="height" value="0.05292" units="cm"/>
      <inkml:brushProperty name="color" value="#FF0000"/>
    </inkml:brush>
  </inkml:definitions>
  <inkml:trace contextRef="#ctx0" brushRef="#br0">16728 7673 40 0,'0'0'8'0,"0"0"-7"15,0 0 2-15,-1 0 36 0,1 0 40 16,0 0-45-16,0 0-10 0,0 1 1 16,0 0-5-16,0-1-3 0,-2 0 0 0,2 0 2 15,0 0-4-15,-1 0 2 0,1 0-4 16,0 0-3-16,0 0 0 0,-2 0 5 15,0 0 0-15,1 0-2 0,-2 0-2 16,3 0 3-16,-3 0-5 0,1 0 0 16,-1 0-3-16,0 0 2 0,1 0-3 0,1 0 3 15,-1 0-3-15,1 1 2 0,-1-1-3 16,1 1 4-16,1-1-4 15,-3 0 5-15,3 0-2 0,-2 0 2 16,0 1-1-16,2-1-1 0,-3 0 2 0,0 0-4 16,2 0 1-16,-1 0 0 0,-1 0-5 15,3 0 3-15,0 0-2 0,0 0 3 16,0 0-3-16,-2 0 2 0,2 0-2 15,-1 0 2-15,1 0-4 0,0 0 2 16,0 0-1-16,-2 0 1 0,2 0-1 0,0 2-1 16,0-2 0-16,0 0 0 0,0 2-1 15,0 0 1-15,0 1-2 0,5-1 4 16,1 2-2-16,4-3 1 15,2 1-1-15,0 0 2 0,5 0-1 0,-1 0-1 16,1 0 0-16,2 0 2 0,-2-1-1 16,-2-1-1-16,-1 2 0 0,0-2 1 15,-2 2-2-15,1-1 1 0,-1 0 1 16,-2 0-1-16,-1-1 0 0,0 0 0 15,-3 0 0-15,2 0 1 0,-3 0 0 0,-1 0-2 16,3 0 1-16,-3 0 1 0,-2 0 0 16,1 0-2-16,-3 0 2 0,0 0 1 15,1 0-1-15,-1 0-1 0,0 0 2 16,0 0 2-16,0 0-2 0,0 0-4 15,0 0 3-15,0 0 0 0,0 0 0 16,-1 0-1-16,-2 0 0 0,3 0 1 16,0 0-1-16,0 0 0 0,0 0-1 15,0-2 0-15,0-3 0 0,3-1 2 16,2 0-1-16,-1-1 0 0,-1 0-2 0,3-1 4 15,-2-1-4-15,-1-2 3 0,-2 1 1 16,1-1-2-16,-2 0 0 0,1 1 2 16,1-1-1-16,-1 0-1 0,3 2 0 15,-4 0 0-15,1 3 0 0,1 1-1 16,-1 4 0-16,-1-1 0 0,0 2 0 15,0 0-2-15,0 0-12 0,0 3-1 16,0 6-5-16,-1-2-16 0,-4 2-20 16,0 1-42-16,1-2-82 0</inkml:trace>
  <inkml:trace contextRef="#ctx0" brushRef="#br0" timeOffset="696.03">16958 7713 132 0,'-3'1'72'0,"3"-1"-12"15,0 0 14-15,-2 0-30 0,2 0-5 16,0 0 2-16,-2 0-16 0,2 0-10 16,0 0-6-16,0 0-5 0,5 3 4 0,3-1 2 15,3 1-2-15,1-1 0 0,4-1 1 16,1 1-4-16,1 0-3 15,2 0 0-15,4 1 1 0,-3 0-2 16,1 0 0-16,0 1-1 0,-5 0-2 0,1-1 2 16,-2 3 0-16,-1-2 2 0,2 1-3 15,-4-2-2-15,-4 1-4 0,0-1 3 16,-2 0-2-16,-3-1-1 0,1-1 4 15,-2-1-3-15,0 0 3 0,-1 0 0 16,1 0 2-16,-2 0-1 0,-1 0 4 0,2 0-1 16,-1 0 1-16,-1-2 0 0,2-2-1 15,0-1 1-15,-1 0 1 0,1-2 1 16,1 0 2-16,0 0 3 15,0-5-1-15,-1 1-1 0,2-2 1 16,-2 0-3-16,1 1 4 0,0 3-5 0,-3-1 3 16,3 1-3-16,-1 1-2 0,-2 1-1 15,1 2 1-15,1 1-2 0,-2 1 0 16,0 1-1-16,0 2 0 0,0 0-4 15,0 0-9-15,0 0-15 0,0 0-16 16,0 0-28-16,0 0-24 0,0 0-2 0,0 0-35 16</inkml:trace>
  <inkml:trace contextRef="#ctx0" brushRef="#br0" timeOffset="1437.08">17361 7733 107 0,'0'0'52'0,"0"0"0"0,0 2 9 15,0-2-21-15,0 1 1 0,4 1-6 16,1-2-9-16,1 2-8 0,4-2-3 16,0 0 0-16,4 0-6 0,0 0 1 15,3 0-7-15,-1 0 0 0,4 0-3 0,-1 0 2 16,-2 0-1-16,1 0-2 15,1 0 1-15,-1 0 1 0,0 0-1 16,-3 2-1-16,-3 0 1 0,-2 1 1 16,-1-2-2-16,-3 1-1 0,0 0 0 15,1 0-5-15,-6-2-2 0,2 1 6 0,-1 0-4 16,-2-1 5-16,0 1 2 0,0-1-1 15,0 0 2-15,0 0 1 0,0 0-1 16,0 0-1-16,0 0 3 0,0 0 2 16,1 0 7-16,2-3-3 0,-1-3 2 15,3 0 2-15,-2-4 2 0,3 2 2 0,-3-2-1 16,0 0-4-16,2-2-1 15,-4-2-5-15,2 3 2 0,-1-3-4 16,0 6-2-16,-2-1-1 0,0 3 0 16,1 1 0-16,-1 2-3 0,2 1-2 0,-2 2-3 15,1 0-13-15,-1 0-8 0,0 0-23 16,0 0-42-16,0 0-88 0</inkml:trace>
  <inkml:trace contextRef="#ctx0" brushRef="#br0" timeOffset="2528.14">16697 7898 106 0,'0'0'47'16,"0"0"21"-16,0 0-16 0,0 1-18 15,0 0 14-15,0-1-9 0,0 0-6 0,0 0-4 16,0 0-1-16,0 0-7 0,0 0-4 15,0 2 0-15,5-1 1 0,1 1-3 16,2-1-6-16,4 0-1 0,2-1 0 16,5 0-5-16,2 1 1 0,4-1-2 15,3 0 0-15,0 0-1 0,-2 0-1 0,-1 0 0 16,-3 0 0-16,0 0 1 15,-7 0-1-15,1 0-6 0,-6 1 2 16,-2-1 1-16,-3 1-5 0,-4-1 3 16,-1 0-2-16,2 1 0 0,-2-1 0 0,0 0-1 15,0 0 2-15,0 2-1 0,-3-2-7 16,-2 2 0-16,2-1 7 0,0-1 6 15,1 0-1-15,2 0 1 0,0 0 2 16,0 0-1-16,0-3-2 0,0-2 1 16,0-1 2-16,5 0 1 0,0-3 0 0,1-3 2 15,0 1 5-15,3-5 0 0,-2-1-2 16,0 0 0-16,0 1-3 15,-1 0 1-15,0 2-1 0,-1 4-1 16,-4 2 1-16,2 0 0 0,-1 4-2 0,-2 2-1 16,0-1 0-16,0 3 0 0,0 0-5 15,0 0-12-15,0 3-10 0,0 3-14 16,0 2-53-16,-5-2-56 0</inkml:trace>
  <inkml:trace contextRef="#ctx0" brushRef="#br0" timeOffset="3141.17">17018 7938 41 0,'0'0'83'0,"0"0"-38"15,0 0 17-15,0 0-23 0,3 0-18 0,2 0 2 16,4 0-9-16,2 0-9 0,1 0 0 16,5 0-3-16,1 0-2 0,2 0 1 15,-2 0-1-15,2 0 0 0,1 0-1 16,0 0 2-16,-1 0 0 0,-1 0 10 15,0 0 4-15,-7 0-8 0,-1 3-1 16,-2-2 2-16,-4 0-8 0,-1 1-1 16,0-1 1-16,-3-1 0 0,2 1-4 15,-1 0 0-15,-1-1-1 0,-1 1 4 16,0-1 2-16,0 0 2 0,2 0 3 0,-2 0-2 15,1 0 4-15,-1 0 2 0,2 0-1 16,-2-4 10-16,0-1 2 0,0-1 0 16,2-2-2-16,1 0-1 0,-2-2 2 15,1-1-2-15,-1-1 1 0,1 0-2 16,-2-1-4-16,0 0-3 0,1 1-2 15,-1 2-3-15,0-1-5 0,0 4 4 16,0 2-4-16,0 0 0 0,0 4-4 16,0-2-2-16,0 2-11 0,0 1-13 15,0 0-32-15,0 0-33 0,0 5-59 0</inkml:trace>
  <inkml:trace contextRef="#ctx0" brushRef="#br0" timeOffset="3745.21">17355 7976 158 0,'3'0'27'15,"1"0"15"-15,1 0 0 0,1 0-32 16,3 0 6-16,4 0-2 0,2 0-16 16,-1 0 1-16,6 0-5 0,-3 0-25 0,2 2-11 15,0 2 3-15,-1 0 21 0,-1 0 23 16,0 2 18-16,-3-2-10 15,0 2-8-15,-4-3 7 0,-4 1 2 16,-2-2-7-16,1-1-6 0,-3 0 2 0,-1 0-2 16,1-1 0-16,-1 0-2 0,-1 0 7 15,0 0 5-15,0 0 4 0,0-3 0 16,0 1 5-16,0-4 1 0,0 1 1 15,0-1 0-15,0-1-1 0,0-2 2 16,3 0 0-16,2-1 2 0,1-1-6 0,-3 0-1 16,4-2-3-16,-1 0-3 0,0 0-3 15,2-2-2-15,-2 3-2 0,-1 0-2 16,-1 2 1-16,-2 1-3 15,-1 2 0-15,-1 3-3 0,0 2 4 0,0 2-9 16,0 0-12-16,-4 0-31 0,-1 0-37 16,-1 4-48-16,0 0-117 0</inkml:trace>
</inkml:ink>
</file>

<file path=ppt/ink/ink1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1023" units="cm"/>
          <inkml:channel name="T" type="integer" max="2.14748E9" units="dev"/>
        </inkml:traceFormat>
        <inkml:channelProperties>
          <inkml:channelProperty channel="X" name="resolution" value="1612.54907" units="1/cm"/>
          <inkml:channelProperty channel="Y" name="resolution" value="2150.06543" units="1/cm"/>
          <inkml:channelProperty channel="F" name="resolution" value="2.84167" units="1/cm"/>
          <inkml:channelProperty channel="T" name="resolution" value="1" units="1/dev"/>
        </inkml:channelProperties>
      </inkml:inkSource>
      <inkml:timestamp xml:id="ts0" timeString="2021-10-12T09:30:19.326"/>
    </inkml:context>
    <inkml:brush xml:id="br0">
      <inkml:brushProperty name="width" value="0.05292" units="cm"/>
      <inkml:brushProperty name="height" value="0.05292" units="cm"/>
      <inkml:brushProperty name="color" value="#FF0000"/>
    </inkml:brush>
  </inkml:definitions>
  <inkml:trace contextRef="#ctx0" brushRef="#br0">1916 3303 127 0,'0'0'53'0,"0"0"-17"0,-1 0 2 0,-1 0-4 16,2 0-11-16,-1 0-1 0,1 0-1 15,-2 0-2-15,2 0-3 0,0-1 3 16,-2 0-4-16,1 0-2 0,1-1 1 15,-3 2 1-15,0-2-7 0,1 2 5 16,-1 0-3-16,0 0 1 0,-2 0-4 0,2 0-2 16,-1 0-2-16,0 0 3 0,1 0-2 15,3 0-2-15,-1 0 3 16,1 0-5-16,-2 0 0 0,2 0 0 15,0 0 3-15,0 0-2 0,0 0-5 0,3 0 1 16,7 0 5-16,5 0-1 0,2 0 0 16,3-3 0-16,1 0 1 0,0 1-2 15,-1 0-1-15,5 0 2 0,-2 1-1 16,1 0 0-16,1 1-1 0,-4 0 0 15,2 0 2-15,2 0-1 0,0 0 0 16,3 0 0-16,0 0 0 0,1 0 0 0,1 1 0 16,-1 0 0-16,2 1 1 0,2 0-2 15,-2 0-2-15,0-2 0 0,1 1 0 16,-1 1 1-16,4-1-3 15,-3 1 2-15,-1 0 5 0,-1 0-2 0,-3 2-2 16,-2 0 1-16,-2 1 1 0,2-2-1 16,0 2 0-16,0-2-1 0,4 2 2 15,1-3 2-15,-1 1-2 0,2-1-1 16,-1 0 1-16,-1 0 1 0,-1 0-2 15,0-1 2-15,0-1-1 0,-2 0 0 0,4 0 0 16,-1 0 0-16,2 0 0 0,0-1 0 16,-4-1 0-16,-1 0-1 15,-4 1 2-15,-2-2-1 0,0 3-1 0,-3 0 1 16,0 0 1-16,3-2-1 0,-1 2-1 15,3-1 1-15,1-1 1 0,3 0-1 16,2-1-1-16,1 0 1 0,1-1 1 16,-1 1-1-16,2-1 0 0,-1 0 0 15,-1 0 0-15,2 2 0 0,-3 0-1 16,2 0 1-16,-2 2 0 0,-2-2 0 0,-1 1-1 15,0 1 0-15,-4-2 1 0,3 1 0 16,-1 0-2-16,2 0 1 0,2 0 3 16,3 0-3-16,-4-2 0 15,5 2 2-15,-1-2-1 0,-1 2 0 0,7-2-1 16,-4 0 2-16,1 0-2 0,0-1 2 15,-1 0-2-15,1 1 1 0,1-1 1 16,1 0-1-16,0 1-1 0,2 0 2 16,-3 0-1-16,0 1 0 0,-1-1-2 15,-1 1 3-15,1 0 0 0,-1 1-1 0,-1-1-1 16,2 0 1-16,-2 2 1 0,-2 0-2 15,1 0 1-15,-4 0 1 0,2 0 0 16,-2 0-2-16,1 0 0 0,1 0 2 16,-2 0 0-16,2 0-1 0,1 0-1 15,-2 0 2-15,4 0 1 0,-3 0 0 0,1 0-3 16,0 0 3-16,1 0-1 15,-4 0 0-15,1 0-1 0,-1 0 3 16,-1 0-3-16,0-1 2 0,1 0-2 16,-1-1 0-16,3 2 2 0,0-1 0 0,-2 0-1 15,2 1-2-15,-5-1 4 0,-1 1-4 16,-2 0 0-16,0 0 1 0,2 0 0 15,-1 0 1-15,0 0-2 0,2 0 1 16,-1 0 1-16,-2 0-1 0,1 0-2 16,0 0 3-16,0 0 0 0,-1 0-1 15,2 1-1-15,-2 0 1 0,2 0 1 16,0-1-1-16,1 0-1 0,-3 0 2 15,3 0 0-15,-1 2-2 0,3-1 1 16,-2-1 0-16,0 1 1 0,-1-1-2 16,-2 0 2-16,-1 1-2 0,-2 0 2 0,0-1-1 15,-3 0-1-15,-2 0 2 0,-1 0 0 16,-1 0-1-16,-3 0 1 0,-1 0-1 15,1 0 2-15,-3 0-3 0,-1 0 0 16,2 0 2-16,0 0 0 0,-4 0-1 16,4 0-1-16,-4 0 1 0,1 0 1 15,-2 0-1-15,0 0 1 0,0 0 1 16,0 0 2-16,0 0-4 0,0 0 3 15,0 0 3-15,0 0 0 0,0 0 1 16,0 0-2-16,0 0 2 0,0 0-1 0,0 0 0 16,0 0-1-16,0 0-3 0,-5 0-6 15,-1 0-23-15,-3 0-9 0,-2 0-23 16,-4 0-64-16,-1-3-191 0</inkml:trace>
  <inkml:trace contextRef="#ctx0" brushRef="#br0" timeOffset="61969.54">1648 17603 41 0,'-2'0'114'0,"-1"0"-87"0,2 0 12 16,1 0-6-16,-2-2-6 0,1 0-1 16,-1-1-5-16,1 0-3 0,1-1-1 0,0 1 2 15,0 1 2-15,-2-1-3 0,2 3-1 16,0-2-2-16,0 0 0 0,0 1-2 15,-1 1 1-15,-1 0-5 0,2-1 1 16,-2 1-3-16,2 0-2 0,0 0 0 16,-1-1-2-16,1 1 1 0,0 0-2 0,0 0-1 15,0 0 2-15,0 0-4 16,0 0-2-16,6 0 2 0,2-2 4 15,6-1-1-15,0-1 0 0,6-2-4 16,6-1 4-16,8-2-1 0,8-4 2 0,9-2-2 16,8-3 5-16,6-1-2 0,7-2 3 15,1 1 3-15,-2 2 2 0,-4 2-5 16,-10 4-6-16,-9 4 1 0,-9 2 0 15,-11 3-1-15,-8 1-2 0,-6 1 1 16,-5 0 1-16,-6 0-1 0,-1 1-1 0,-2 0-1 16,0 0 1-16,0 0 0 0,-2 3-3 15,-1 3 0-15,0 1-3 16,-3-1-4-16,1 3-11 0,-1-1-10 15,-2 0-16-15,0 1-15 0,-4-3-63 0,-2-3-122 16</inkml:trace>
  <inkml:trace contextRef="#ctx0" brushRef="#br0" timeOffset="62230.55">2184 17473 143 0,'0'12'169'0,"0"1"-115"0,-3 5-19 16,-6 6 11-16,1 2-6 0,1 4-8 15,-1 1-8-15,2 0-10 0,2 1-6 16,1-4-3-16,3 0-5 0,0-3 1 0,2-5 0 15,6-2 0-15,1-5-1 0,6-2-8 16,-1-3-6-16,5-2-14 0,6-5-24 16,0-1-35-16,1-4-65 0</inkml:trace>
  <inkml:trace contextRef="#ctx0" brushRef="#br0" timeOffset="63261.61">2679 17608 120 0,'-2'-3'144'0,"-4"0"-95"15,-2 1-5-15,1 1 7 0,-3-1-12 0,0 2-8 16,-3 0-5-16,1 0-4 0,-5 0-3 15,1 2 3-15,-1 7-4 0,0 0 0 16,0 3 2-16,5 0-5 0,-1 1-2 16,5 0-3-16,2 0-5 0,5-1-4 15,1-2-1-15,0-1 2 0,6-2-2 0,5-1 0 16,4-2 1-16,5-4 3 0,1 0-2 15,0-8 1-15,1-3-3 0,-2-2-2 16,-3 0-3-16,-1 0 2 0,-7 1-1 16,0 2 2-16,-6 2 2 0,-1 2-1 15,-2 1 1-15,0 4 3 0,0 1-2 16,-5 0-3-16,-4 1-2 0,1 11-2 15,-3 3 0-15,1 5 5 0,3 2-2 16,3-1 2-16,2 1-1 0,2-4-3 16,6-1 3-16,7-3-11 0,7-1 7 0,0-7 2 15,8 0 4-15,1-5 2 0,1-1-2 16,-1-1-1-16,1-7 1 0,-4-2 1 15,-3-2-2-15,-2-2 0 0,-6 2 1 16,-3 0 4-16,-2 3-3 0,-6 2-1 16,1 0 1-16,-3 3 2 0,-2 1-2 15,0 2 0-15,0 1-1 0,0 0-1 16,3 6-7-16,-2 4 2 0,1 7 7 15,-1 3 0-15,1 1-1 0,1 4-1 16,0-1 1-16,0 3 1 0,2 1 0 0,-2 1-2 16,-3 1 1-16,0-1 5 0,0-2-3 15,0-6-2-15,-3-2 6 0,-5-2 0 16,0-3 5-16,1-1-1 0,-1-2 1 15,0-5-1-15,3 0-5 0,-1-6 4 16,2 0 0-16,-4 0 2 0,3-1-4 16,-1-9-1-16,3-3-3 0,1-4 0 0,2-3-3 15,0-4 1-15,0-3-2 16,2-6 2-16,6-5-2 0,3-2 1 15,-1-9-6-15,7-5-13 0,-1-4-12 16,3 0-2-16,2 7 13 0,3 11 4 0,-1 10 2 16,0 8 3-16,0 7 7 0,-3 8-1 15,-3 7 0-15,-3 0-1 0,-3 6 4 16,-5 8 1-16,-2 4-1 0,-4 2 1 15,0 2 2-15,0-2 0 0,-7-2 1 16,0 0-2-16,-3-3 6 0,-1-1 2 0,1-1-1 16,-1-4 2-16,3 0-4 15,-1-4 3-15,3 1-6 0,1-4-2 16,3 0 2-16,2-2 1 0,0 0-1 15,0 0 0-15,0 0-2 0,0 0-6 0,2 0-10 16,6 0-1-16,2-3 2 0,3 0-10 16,4-1-17-16,2 2-6 0,4-1-4 15,6-1-5-15,4 1 42 0,2-3 12 16,3 1-39-16,-1-4 39 0,-3-3-4 15,-1-2 1-15,-1-4 6 0,-1-3 2 0,-8 3 26 16,-6-1-25-16,-6 1 10 16,-11 1 16-16,0 3 1 0,-6 0 10 15,-6 3 0-15,-4 2 3 0,-4 4-2 16,-2 5-11-16,2 0 0 0,-2 5-4 0,2 7-5 15,3 5-7-15,5 2-3 0,4 5-3 16,3 2-8-16,5 0 0 0,8 3 0 16,9 3 0-16,10-2-15 0,11 0-28 15,9-8 0-15,10-12-65 0,1-10-306 16</inkml:trace>
  <inkml:trace contextRef="#ctx0" brushRef="#br0" timeOffset="63794.64">4442 17413 104 0,'0'5'168'0,"0"4"-71"0,0 6-77 16,-2 8 20-16,-4 4 1 0,0 3-16 0,1 2-4 15,0 3-9-15,4-1-8 0,1 3 2 16,0-3-5-16,0-1 3 0,0-6-4 15,1-6 2-15,4-5-3 0,3-6-1 16,0-6-18-16,-1-4-10 0,3 0-21 16,-3-7-19-16,0-13-74 0,-1-5-83 15</inkml:trace>
  <inkml:trace contextRef="#ctx0" brushRef="#br0" timeOffset="64081.66">4412 17341 0 0,'-9'-41'10'0,"-3"5"145"16,-1 8-63-16,4 9-22 0,1 9 4 15,3 4-26-15,4 4-19 0,1 2-5 16,0 0-17-16,3 9-9 0,6 7 10 15,7 5 3-15,2 4 0 0,6 3-4 16,0 1 0-16,4 3-5 0,-1 3 4 16,-4 0-6-16,0 3 2 0,-6-1 0 15,0-1 0-15,-4 0-1 0,-4-2-1 16,-4-4 2-16,-4 0 0 0,-1-5-1 15,-3 0 2-15,-9-3 0 0,-4 0 3 0,-2-3 5 16,-6-3 5-16,-2-2 2 0,1-3 0 16,-1-1-4-16,0-2-8 0,5-3-1 15,3-2-3-15,5-1 2 0,6-2-3 16,0 0-1-16,7 0 0 0,0 0-10 15,0-4-23-15,10-3-17 0,4-1-15 0,3-5-40 16,1-2-175-16</inkml:trace>
  <inkml:trace contextRef="#ctx0" brushRef="#br0" timeOffset="64477.68">4736 17592 15 0,'3'10'144'0,"-3"1"-103"0,0 6-22 16,0 2 16-16,0 4 1 0,0-3-3 15,0 3-1-15,0-3-6 0,0-2-1 16,0-2-9-16,0-7-8 0,0 0 1 0,0-5-6 15,0-2 2-15,2-2-2 0,1 0 9 16,2-8 13-16,4-7-11 0,3-3-10 16,1-1-2-16,1-4-2 0,-3-1 2 15,3 0-3-15,-2-1 1 0,-1 1 2 16,0 3-1-16,-4 2-3 0,3 4 0 0,-3 4 3 15,-2 2-1-15,-2 6-1 16,0 3 0-16,0 0 0 0,2 2-3 16,-2 8 2-16,0-1 3 0,0 2 5 15,4 3-3-15,-3-1 0 0,2 2 5 0,-1-2-2 16,0 1-4-16,1-1-2 0,-1-2 1 15,2-1 0-15,0-3-11 0,-1-2-23 16,1-3-15-16,0-2-63 0,-3-6-177 16</inkml:trace>
  <inkml:trace contextRef="#ctx0" brushRef="#br0" timeOffset="64662.69">5139 17595 136 0,'-7'18'244'0,"-1"0"-180"15,-3 3-8-15,3 1-10 0,2-2-21 16,1-2-17-16,5-3-6 0,0-3-4 16,0-5-14-16,10-1-21 0,5-6-18 0,5-1-8 15,1-13-25-15,2-6-232 0</inkml:trace>
  <inkml:trace contextRef="#ctx0" brushRef="#br0" timeOffset="65145.72">5372 17520 21 0,'0'11'234'0,"0"1"-183"0,0 6 0 16,0 2 7-16,-5 1-18 0,4 3-15 16,1-1-5-16,0 0-16 0,4-3-2 0,6-4-1 15,2-2 2-15,4-5 0 0,-1-4-1 16,2-2 2-16,-1-3-2 0,-2-2 3 15,1-9-1-15,1-3-3 16,-4 0 0-16,2-3-2 0,-5 0-4 0,1-1 4 16,-4 0 1-16,0 2 0 0,-3 0-2 15,2 4 2-15,-1 3 3 0,-1 1-3 16,2 6 0-16,0 0-1 0,3 2-2 15,-1 0-1-15,6 0 3 0,2 4-2 16,2 3 2-16,5-1 1 0,4 0-2 0,4-2 2 16,4-1-2-16,2-3 2 0,4 0-1 15,3-4 3-15,4-6 3 0,-2-2 6 16,-3-1 0-16,-7-3-3 0,-10 2 0 15,-9 1-3-15,-7-4-2 0,-6 1 3 16,-3 0-3-16,0 1 2 0,-8 1-3 16,-12 3 3-16,-5 3 0 0,-4 7 8 15,-2 1 1-15,-2 0 3 0,4 12-1 16,1 6 2-16,3 6-3 0,3 3-1 15,8 6-5-15,7-1-6 0,7 3-3 0,1 0-1 16,13-2 3-16,9-2-4 0,10-1-14 16,10-7-17-16,18-5-3 0,15-7 19 15,9-8-17-15,10-3-43 0,-5-9-1 16,-4-9-4-16,-5-6-115 0</inkml:trace>
  <inkml:trace contextRef="#ctx0" brushRef="#br0" timeOffset="65786.75">5172 17300 301 0,'1'0'114'16,"-1"1"-108"-16,0 5-12 0,2-2 6 15,1 1-35-15,-3-3-81 16</inkml:trace>
  <inkml:trace contextRef="#ctx0" brushRef="#br0" timeOffset="109570.26">13719 16962 75 0,'0'-2'44'0,"0"1"-33"16,0 0-1-16,0 1 98 0,0-2-68 15,-2 0-8-15,1-1 1 0,1 2-4 16,-2-2-3-16,2 2-3 0,0-1-1 16,0 0 3-16,0 1-8 0,-1 0-1 15,-1-1 1-15,2 0-1 0,-1-1-3 16,-1 3-1-16,2-1 0 0,-1 0-3 15,-1-1-2-15,2 1 0 0,-2-1 0 16,1 1 0-16,1-1-2 0,0 2-1 0,0 0 1 16,0 0-2-16,0 0 1 0,0 0-3 15,0 0 2-15,0 0 1 0,0 3-4 16,-2 5 0-16,-1 4 7 0,0 2 0 15,-1 3-3-15,-4 0 1 0,3 3 0 16,-3-1 0-16,2-1 0 0,0-2-1 16,0-4 1-16,0-2-2 0,4-1-1 15,2-4 0-15,0-3 0 0,0-1-1 16,3-1-1-16,8 0 0 0,3-6 4 15,6-8-2-15,3-4-2 0,2-1 0 0,-2-4 1 16,1 3-1-16,-3 1 0 0,1-1 0 16,-2 0-1-16,0 2 2 0,-3 3-1 15,-1 1 0-15,-8 4 2 0,1 3-1 16,-7 4-1-16,-1 3 0 0,-1 0 1 15,0 0 0-15,0 5-2 0,-1 8 2 0,-6 4 1 16,-4 3 1-16,4-1-2 16,-4 1 0-16,2-4-2 0,2 0 5 15,1-3-3-15,0-3 0 0,6-2 0 16,0-2-1-16,0-2-1 0,1-1-1 0,10-3 2 15,2 0 0-15,4-1 0 0,5-8-2 16,-2-1 1-16,1 2-6 0,0-1-1 16,-3 2-1-16,-2 1 5 0,-4 2 0 15,-4 0-1-15,-4 2 5 0,-2 2 0 16,-2 0 0-16,0 0-1 0,0 0 1 0,-5 9 3 15,-2 1 2-15,-1 3-2 0,0 0-2 16,0 1 6-16,-1-3-3 16,4 1-1-16,-1 1-3 0,2-4 3 15,0 1-2-15,4-2-3 0,0-2-1 0,5-2-1 16,3-1-9-16,6-1-13 0,3-2-1 15,3 0-15-15,3-2-30 0,0-6-51 16,2-3-82-16</inkml:trace>
  <inkml:trace contextRef="#ctx0" brushRef="#br0" timeOffset="109905.28">14276 16964 39 0,'0'-10'189'16,"0"2"-117"-16,-5 3-3 16,-1-1-9-16,-2 2-11 0,-3 2-8 15,0 2-5-15,-4 0-10 0,1 0-4 0,-3 9-4 16,1 0 4-16,1 6-5 0,2 1-9 15,2 2-4-15,2 2 2 0,5 0-5 16,2 0-1-16,2 0 0 0,2-2 0 16,7-3 0-16,6-2-3 0,4-3 1 15,3-4-5-15,4-3 0 0,-1-2 4 0,3-1 1 16,-2-1 3-16,-3-9 0 0,-3-2-1 15,-1 0 1-15,-5-2 2 0,-5 0-2 16,-4 0 2-16,-5-2 3 16,0-1 2-16,-3 1 0 0,-5 0-2 0,-3 1 0 15,0 0-2-15,-1 2-3 0,0 2 0 16,1 3-1-16,0 2 1 0,2 2-1 15,1 4-2-15,3 0-2 0,1 6-3 16,4 5-9-16,0 0-9 0,0 2-10 16,0-2-15-16,4-1-40 0,1 0-78 0</inkml:trace>
  <inkml:trace contextRef="#ctx0" brushRef="#br0" timeOffset="110134.29">14575 16900 324 0,'0'0'66'0,"0"0"-17"0,-3 3 2 0,-4 9-3 16,-2 4-11-16,0 4-5 0,0-1-15 15,4 1-6-15,0 2-7 0,4-2-2 16,-1 0-2-16,2-4 0 0,0-1 0 15,3-4 0-15,3-2-11 0,2-1 2 16,0-5-10-16,3-2-21 0,0-1-19 16,0-1-25-16,-2-10-88 0</inkml:trace>
  <inkml:trace contextRef="#ctx0" brushRef="#br0" timeOffset="110414.31">14578 16796 198 0,'-9'-13'49'0,"2"5"16"0,3 4 24 15,2 4-37-15,1 0-13 0,1 2-14 16,0 8-8-16,4 1-6 0,9 4 0 15,2 3-6-15,5 0-1 0,2 3-4 0,0 2 0 16,1 2 2-16,-1-1-2 16,-2 0-1-16,-5 1 1 0,-1-2 1 15,-6 0 0-15,-2-2-1 0,-6-4 1 16,0-1 2-16,-3-2-1 0,-8-1 5 15,-6 1 9-15,0-4 0 0,-5 2-1 0,-1-4 1 16,0 0-4-16,0-1 0 0,1-2-3 16,7-1-3-16,4-2-3 0,4 1-3 15,4-1 1-15,2-2-3 0,1 0-9 16,0 0-13-16,9 0-10 0,5-3-21 15,2-5-48-15,2-7-137 0</inkml:trace>
  <inkml:trace contextRef="#ctx0" brushRef="#br0" timeOffset="110634.32">15006 16868 348 0,'-3'3'46'0,"-7"5"0"0,-1 7 14 16,-4 3-13-16,-2 3-11 0,0 2-2 0,-2 1-17 15,5 1-4-15,0-2-8 0,4-1-1 16,2-1-2-16,3-4-2 16,5-1 0-16,0-3 0 0,0-3-5 15,5-3-11-15,6-1-6 0,-1-4 4 0,3-2-54 16,-1 0-66-16,-4-5-59 0</inkml:trace>
  <inkml:trace contextRef="#ctx0" brushRef="#br0" timeOffset="110866.34">14947 16843 284 0,'4'3'35'0,"4"0"10"0,5 1 20 15,1-3-21-15,4 1-10 0,2-1-6 16,4-1-12-16,-1 1-4 0,2 0-3 15,-1 1-4-15,-2 0 1 0,-3-1-1 16,-7 2-3-16,-3-1 0 0,-2 0-4 16,-4-1-3-16,-2-1-5 0,1 0-14 0,-2 0-14 15,0 1-22-15,-6-1-21 0,-4 1-48 16,-4-1-112-16</inkml:trace>
  <inkml:trace contextRef="#ctx0" brushRef="#br0" timeOffset="111069.35">14958 16970 86 0,'6'2'47'0,"2"1"9"0,-1-1-24 16,6-1-13-16,1 1 1 0,0-1-1 0,3 0-3 15,3-1-6-15,0 0-1 0,0 0 9 16,-1 0 7-16,-1 0-8 0,3 0-3 15,-3 0-8-15,-1-1-3 0,-3 0-3 16,-1 1-3-16,-6 0-32 0,0 0-26 16,-3 0-39-16,-4 0-88 0</inkml:trace>
  <inkml:trace contextRef="#ctx0" brushRef="#br0" timeOffset="111251.36">14944 17085 334 0,'-10'8'60'0,"7"0"-25"16,3 1 4-16,0-1-10 0,3 1-3 15,8-1-4-15,3-2-1 0,5 1-13 16,4-4-5-16,3 1-1 0,4-1 1 16,-1-1-3-16,2-2-8 0,-1 0-1 15,-4 0-24-15,-3 0-67 0,-4-6-23 16,-3-3-109-16</inkml:trace>
  <inkml:trace contextRef="#ctx0" brushRef="#br0" timeOffset="111834.39">15415 16941 170 0,'-2'5'70'15,"-4"0"1"-15,-3 4 16 0,-2 3-17 16,0 4-19-16,-4 1 2 0,1 2-14 16,1-3-14-16,3 0-6 0,2-3-8 15,5-1-4-15,1-3-5 0,2-3 2 16,0-1-4-16,6-5 1 0,5 0 3 0,2 0-2 15,4-7-3-15,-2-1-2 0,4-3-2 16,1-2 2-16,2 0-3 16,1-2 4-16,-1-1 0 0,-1-2-2 15,-1 2 0-15,1 2 3 0,-7 2 1 0,-2 1 0 16,-1 7 0-16,-5 1 5 0,-3 1 1 15,-1 2 1-15,-2 0-2 0,0 0 3 16,-5 3-1-16,-3 6-3 0,-3 2 3 16,-1 0-1-16,1 2 3 0,3-3-4 15,2 0-6-15,0-2 2 0,6 0 1 16,0-3-1-16,0 1-2 0,0-2 1 0,8-2 0 15,9-1 0-15,6-1 0 0,8 0-2 16,5-6-4-16,4-4 4 16,3-3-16-16,-2 1 10 0,-7-2 5 15,-6 1-11-15,-7 1 14 0,3 0 1 0,1 5-3 16,-2-2 6-16,-5 5-3 0,-10 3 7 15,-8 1 8-15,0 0 7 0,-8 2-5 16,-2 6-1-16,-4 5 0 0,-2 3 1 16,-3 3-6-16,2 1-3 0,3 0-4 15,4 0-4-15,7 1-3 0,1-3 2 0,2 0-1 16,8 1-11-16,10-2-6 0,9 1-2 15,-1-5-31-15,2-1-16 0,-2-3-65 16,-4-4-201-16</inkml:trace>
  <inkml:trace contextRef="#ctx0" brushRef="#br0" timeOffset="121092.92">21793 14212 19 0,'-5'4'20'0,"4"-2"-7"0,-2-1 94 15,0-1-57-15,0 0-5 0,1 0-9 16,1 0-5-16,-1 0-5 0,0 0-5 15,1 0 2-15,-2 0 1 0,0 0 1 16,0-2-3-16,-1 1-5 0,1-2 5 16,-3-3-2-16,6 4 0 0,-3 0-6 0,3-1 2 15,0 3-5-15,0-2-3 0,0 0-2 16,5-2 0-16,4 2-5 0,5 0 0 15,8 0 0-15,6 1 2 0,6 1-1 16,4 0 3-16,3 0-1 0,1 0 4 16,-1 0-1-16,-5 7 3 0,-5 0-7 15,-6 2 0-15,-8-1-2 0,-6 0 0 16,-5 1-2-16,-3 0 1 0,-3 3 1 15,0 2 1-15,-9 3-2 0,-8 1 4 16,-2 0-1-16,-6 0-3 0,-3 2 1 16,2-3-1-16,-5 2 0 0,0-1-1 0,-1 0-5 15,-1-1-1-15,-4-1 5 0,3-1-3 16,1-4 1-16,4 1 3 0,9-4 1 15,4-3-1-15,10-1-5 0,0-2-1 16,4-2 0-16,2 0 2 0,0 0-2 16,6 0 2-16,5 0 4 0,3 0 1 15,2 0-1-15,-1 0 2 0,2 0 0 16,-1 1-3-16,1 3 8 0,1 0 2 15,6 1 5-15,-1 0-3 0,0 1 5 16,-1 1-9-16,-5-2-2 0,0 0-4 0,-3-1 2 16,0-1-1-16,0 0-1 0,0-1-1 15,1 1-11-15,1-1-13 0,-1-1-8 16,2-1-29-16,3 0-25 0,-1-8-86 15</inkml:trace>
  <inkml:trace contextRef="#ctx0" brushRef="#br0" timeOffset="121295.93">22485 14335 143 0,'3'2'232'0,"-3"0"-194"0,0 4-30 15,-3 2 33-15,-7 5 7 0,-1 0-13 16,1 4-8-16,2-1-16 0,3 0-8 15,2 1 1-15,0-1-2 0,1-1-2 0,2-1-2 16,0 0-4-16,5 0-14 0,7-1-28 16,4-5-26-16,1-4-41 15,2-4-198-15</inkml:trace>
  <inkml:trace contextRef="#ctx0" brushRef="#br0" timeOffset="121723.96">22736 14328 201 0,'0'0'144'0,"0"0"-115"15,0 9-12-15,-8 4 32 0,-3 6-13 0,3 4-19 16,1 2 0-16,-3 2-6 0,1 2-1 16,0-1-3-16,-1-1 1 15,3-2-1-15,-1-4-1 0,2 0 0 16,1-6 2-16,4-2 2 0,-4-5-4 0,5-4-1 15,0-3-3-15,-2-1 12 0,2 0 8 16,-1-8-4-16,1-4-11 0,0-5-3 16,0-3 2-16,3-4-3 0,3 0-1 15,2-2-1-15,4-2 2 0,2 0-1 16,6-1-3-16,4-2 2 0,-1 2-2 0,3-1-1 15,2 4 0-15,5 6 2 0,-1 3-4 16,2 5-1-16,0 6 2 0,-4 4 2 16,-2 2-2-16,-2 0 1 15,-4 1 1-15,0 5 1 0,-5 3 0 0,-8 0-2 16,-6 1 0-16,-3 1 0 0,0-1 3 15,-6 0-1-15,-7-2 3 0,-2 0 0 16,-2 2 0-16,-5-4-1 0,0 2 1 16,1-2 4-16,-1 0-4 0,-1 0-3 15,4 0 1-15,1 0-1 0,4-1 0 0,1 1-5 16,5 1-15-16,1 2-26 0,2-2-34 15,2-4-83-15</inkml:trace>
  <inkml:trace contextRef="#ctx0" brushRef="#br0" timeOffset="123239.04">22071 5024 37 0,'-2'-5'140'0,"-3"-2"-108"16,4 2 19-16,-1 0 6 0,-1 2-13 15,0-2-4-15,2 2-2 0,-1 0-7 16,2 1-9-16,0 2 4 0,0-2-2 0,0 1 1 16,0 1-2-16,0-1-3 0,0 1-5 15,-2 0-5-15,2 0-2 0,0 4-7 16,-1 9-4-16,-2 7 8 0,-2 3 1 15,-1 6-1-15,-2 2-1 0,4 3-1 16,-4 1 0-16,2-1-1 0,-1 0 0 0,0-2 1 16,0 0-2-16,3-6 1 15,-1-2-1-15,1-6 0 0,-1-5 0 16,2-3-1-16,1-3 1 0,2-4 0 15,0-3-5-15,0 0-12 0,0 0-10 0,2 0-2 16,6-6-5-16,2-6-21 0,3-6-14 16,-5-7-51-16,-2-3-124 0</inkml:trace>
  <inkml:trace contextRef="#ctx0" brushRef="#br0" timeOffset="123468.06">22069 4904 59 0,'3'-1'231'0,"2"-3"-195"0,1 0-22 15,5-1 11-15,3-1 15 0,0-1-11 0,6 0 0 16,2 0-1-16,1 1-10 0,0 1-7 16,-1 2-3-16,-4 1-3 0,1 2-3 15,-5 0-2-15,-3 0 1 0,-2 0 1 16,-3 2-4-16,1 2-2 0,-6 2-12 15,4-3-4-15,-4 3-2 0,-1 3-12 0,0-1-7 16,-1 2-24-16,-10-1-55 0,-3-5-65 16</inkml:trace>
  <inkml:trace contextRef="#ctx0" brushRef="#br0" timeOffset="123631.07">22037 5086 64 0,'0'9'185'0,"0"-2"-155"15,0 3 5-15,4-2 12 0,4-1-11 16,3-2-10-16,6 1 1 0,1-3-8 0,4 0-8 15,3 1-3-15,0 0-8 0,1 0 0 16,-3 3-7-16,-1 0-22 0,1 3-31 16,-6-4-64-16,-4 0-107 15</inkml:trace>
  <inkml:trace contextRef="#ctx0" brushRef="#br0" timeOffset="124616.12">22340 5360 34 0,'0'1'26'0,"2"-1"155"0,1 0-127 15,3-2-29-15,4-9 9 0,4-3-6 16,-1-4-1-16,1-1 2 0,3-3-5 16,-3-3-10-16,5-2-2 0,0-4-3 15,1 0-1-15,1-6 0 0,-2-1-6 16,0-3 2-16,-2-2-3 0,-3 2-3 15,-2 6 4-15,-6 5-3 0,-1 9 1 16,-3 7 2-16,-2 7 3 0,0 4 1 16,0 2-1-16,0 1 0 0,0 2-11 0,-7 12-7 15,-4 7 16-15,1 8-3 0,-1 1 0 16,0 2 0-16,3 2 0 0,-1 0 0 15,1-1-1-15,5 0 4 0,1-1-1 16,2-2 1-16,0 0-2 0,2-4 2 16,9-2 1-16,-2-3-3 0,4-1-1 15,2-2 2-15,1-6-2 0,1 1 3 16,0-8-1-16,0-1 0 0,-2-2 4 15,1-2-5-15,-2 0 3 0,-2-4-1 16,-3-3 3-16,-1-2-4 0,-3 1 2 16,-2-1 3-16,-2 0-1 0,-1-1 0 0,0-2-6 15,0 3 6-15,-3 0-3 0,0 1 0 16,-1 2-1-16,-3-1-3 0,1 2 4 15,0 2-2-15,1 1 0 0,-1 1 0 16,1 1 0-16,1 0-1 0,-1 0-1 16,2 5-4-16,-2 5 2 0,4 5-1 15,1 2 3-15,0 0-1 0,0 2 3 16,0-3-2-16,1-1 0 0,7-2 1 15,1-3 2-15,1-2-2 0,2-3 0 16,4-2 1-16,1-3 3 0,1 0-1 0,-1 0-3 16,0-3 3-16,1-6 1 0,-5-2-2 15,0-3 1-15,-4-2-2 0,-3-1 4 16,-1-1-4-16,-2 2 2 0,-1-1 0 15,-1 2-3-15,-1-1 1 0,2 2-2 16,1 5-5-16,-2 0 1 0,3 6-5 0,-1 1-3 16,1 2-4-16,2 0-2 15,4 2 5-15,1 6 7 0,1 3 0 16,0 1 3-16,2 2 3 0,0 1-2 15,-1 0 3-15,1 0 0 0,-3-3-2 0,-2 2 2 16,-1 0 0-16,-2 0 2 0,-2 2-2 16,1-1-2-16,-3 2 4 0,-1 3 0 15,-1 3-1-15,0 3 1 0,0 5 1 16,-1 1 0-16,-2 1-1 0,-4 0-1 15,-2-2 3-15,1 1-4 0,1-4 3 0,-4-2-4 16,1-7 4-16,1-3 5 0,3-5 3 16,4-6-2-16,-2-2 4 15,2-2 2-15,2-1 1 0,-3 0 5 16,0-2-5-16,1-9-3 0,1-5-2 0,-1-2-4 15,2-6-2-15,0-3-2 0,3-4 0 16,5-5 0-16,5-4 2 0,0-4-5 16,6-3 0-16,4-4-3 0,1-1 2 15,4 1-1-15,-1 6-3 0,0 11 3 16,-2 8-1-16,-5 10 2 0,-5 5-3 0,-2 3 0 15,-3 5 4-15,-3 3-1 0,-4 0-4 16,-2 0-2-16,-1 7 7 0,0 6-2 16,0 3 2-16,-3 3-1 15,-6-1-1-15,1 2-4 0,2-1-14 0,1 1-11 16,1 1-8-16,-1-3-3 0,5-5-25 15,0-2-29-15,2-4-39 0,5-4-33 16</inkml:trace>
  <inkml:trace contextRef="#ctx0" brushRef="#br0" timeOffset="124972.14">23314 5392 2 0,'12'4'14'16,"-4"0"94"-16,-5-2-38 0,-1 1-24 0,-1 4 20 15,-1 0-11-15,0 4-19 0,0 3-4 16,-4 5 3-16,-2 1-14 0,-2 5-1 16,-3 1 0-16,3 2-4 15,-3-1 0-15,2 0-3 0,1-3 11 0,-1-3-9 16,0-4-1-16,1-4 2 0,0-3-1 15,2-6 1-15,0-1-1 0,1-1 4 16,-1-2-1-16,0 0-4 0,-2-7-2 16,3-6-5-16,-1-4-1 0,6-6-5 15,0-3-2-15,0-5 1 0,3-1 1 0,6-3-3 16,9-2 1-16,0-5-4 0,7-3-1 15,4-1-13-15,2 1 0 0,-1 6 0 16,-2 8 4-16,-3 8 3 0,-2 8 0 16,-1 4 6-16,-2 5-5 0,-3 4 8 15,-5 2-1-15,1 0 3 0,-7 4-3 16,-2 5 4-16,-4 2-2 0,0 4 2 15,-1 3 1-15,-7 2 2 0,-3 2-1 16,0 0-1-16,1 1 0 0,2-3-2 16,0-1 0-16,3-3-10 0,1-3-19 0,4 0-28 15,0-6-43-15,-2-4-155 0</inkml:trace>
  <inkml:trace contextRef="#ctx0" brushRef="#br0" timeOffset="125173.15">23723 5172 77 0,'3'5'324'16,"1"-2"-312"-16,-3 4 1 0,4 2 33 0,-5 3-3 16,4 4-13-16,-2 1-10 0,-1 3-9 15,1 3-4-15,1-1-6 0,-1 1 1 16,2 0 0-16,3-3-4 0,0-2-13 15,3-1-11-15,0-5-22 0,6-5-26 16,-2-7-71-16,0 0-125 0</inkml:trace>
  <inkml:trace contextRef="#ctx0" brushRef="#br0" timeOffset="125330.16">24077 5187 154 0,'0'0'185'0,"0"0"-132"16,-10 8-42-16,-5 10 18 0,-5 5 7 15,-5 5-5-15,0 5 1 0,4 4-12 16,-1 0-12-16,3 2-6 0,2 1-2 15,-1 3-3-15,2 5-13 0,-1 0-34 0,-6-2-52 16,1-3-233-16</inkml:trace>
  <inkml:trace contextRef="#ctx0" brushRef="#br0" timeOffset="125965.2">22212 5764 178 0,'3'0'169'0,"-3"0"-112"15,0 0-14-15,0 0 0 0,0 3-19 16,0 5 2-16,0 8 7 0,0 5-3 16,0 7-6-16,-3-1-2 0,0 3-11 0,1-2-6 15,1-1-4-15,1 1 0 0,0-3 2 16,0-3-1-16,6-4-3 0,0-3-3 15,-1-3-16-15,1-3-13 0,-3-4-16 16,3-4-13-16,-1-1-23 0,-4-8-64 16,-1-9-95-16</inkml:trace>
  <inkml:trace contextRef="#ctx0" brushRef="#br0" timeOffset="126220.21">22232 5743 72 0,'-2'-34'17'16,"2"4"149"-16,0 8-100 0,0 9 10 16,0 8-18-16,0 2-21 0,0 3-15 0,5 0-15 15,6 6 0-15,6 6 8 0,3 6 0 16,3 4-3-16,2 3-5 0,3 3 0 15,-3 1-3-15,-5 0 2 0,-6 3-5 16,-5-1 0-16,-4-1 0 0,-4-1-1 16,-1-1 4-16,-1-3-2 0,-8-2 0 15,-4-2 2-15,-2-3 0 0,-2-2 0 16,0-1 0-16,-2-3 6 0,5-3 0 15,-2 1-2-15,6-6-7 0,0 1 3 16,6-2-4-16,2-3-1 0,2 0-5 0,0 0-18 16,2 0-17-16,9 0-6 0,6-7-1 15,3-8-43-15,0-7-160 0</inkml:trace>
  <inkml:trace contextRef="#ctx0" brushRef="#br0" timeOffset="126402.22">22664 5884 106 0,'4'8'235'0,"-4"0"-218"15,0 3-15-15,-5 3 27 0,-6-1 11 0,2 1-6 16,-2 3-7-16,5-3-16 0,-1 3-6 16,4 0-4-16,3 0-2 0,0-2 1 15,2-1-6-15,7-3-10 0,5-2-13 16,5-4-23-16,1-3-30 0,3-2-54 15,-1-7-48-15</inkml:trace>
  <inkml:trace contextRef="#ctx0" brushRef="#br0" timeOffset="126648.24">22875 5952 34 0,'0'-8'292'16,"-6"-3"-262"-16,-5 3 18 0,2-1 1 0,-2 4-21 15,2 2-2-15,3 2 6 0,1 1-10 16,2 0-16-16,3 11-15 0,0 5 2 16,0 2 7-16,4 1 0 0,6 1 0 15,5 0 0-15,-1 0 0 0,0-1-1 16,0 3 2-16,-1-2-5 0,-4-1 3 15,-5-1-1-15,-2-2 4 0,-2-2-3 16,0 0 1-16,-6-4 3 0,-5-1 0 16,-1-2 4-16,-1-1-1 0,-1-1 1 15,0-3-2-15,2 0-2 0,-1-1 1 16,7-1-3-16,0 0-2 0,5 0-12 0,1-2-15 15,0-5-33-15,7-5-72 0,1-6-128 16</inkml:trace>
  <inkml:trace contextRef="#ctx0" brushRef="#br0" timeOffset="126972.26">23196 5755 309 0,'3'8'135'0,"-3"2"-147"16,0 7 22-16,-3 4 28 0,-3 6 2 15,-2 3-11-15,0 1-5 0,1 2-12 16,1-2-3-16,-2 1-6 0,2-5-3 16,1-4 2-16,0-3-1 0,4-5 0 15,1-2-1-15,0-2-4 0,3-3-4 0,3 0 0 16,3-2 4-16,4 0 2 15,-2-1 1-15,1 0 0 0,0-2 1 16,2-1-2-16,0-1-2 0,-1 0-2 16,-1 0 1-16,1-1-3 0,-3 0 2 0,6 0-1 15,-1 0 5-15,1 0 1 0,-2 1 2 16,0 0-1-16,0 1 0 0,1-1-8 15,2 2-1-15,-3-1-20 0,-1 3-17 16,-1-4-15-16,-4-1-72 0,-2 0-64 16</inkml:trace>
  <inkml:trace contextRef="#ctx0" brushRef="#br0" timeOffset="127161.27">23249 5933 111 0,'0'0'282'0,"1"0"-270"0,4 1-25 15,3 1 27-15,3 0 0 0,6 1-5 16,1 1-4-16,6 3-3 0,4 2-2 0,4-2-7 16,1-1-29-16,5-1-27 0,3-1-38 15,2 0-26-15,4-2 35 0,-1-2 117 16</inkml:trace>
  <inkml:trace contextRef="#ctx0" brushRef="#br0" timeOffset="127396.28">23773 5957 19 0,'-12'-6'146'16,"-1"0"-57"-16,-1 2-20 0,-1 1-8 15,-1 1-19-15,2 2-11 0,2 0-4 16,4 0-11-16,3 8-10 0,1 2-6 15,4 5-1-15,0 1-1 0,4 4 1 16,9 1-1-16,2 2 1 0,2 1-11 0,-4 1-9 16,5 1 1-16,1-2 8 0,1-1 14 15,0-3-4-15,-4-3 2 0,-5-3 3 16,-2-1 0-16,-6-5 10 15,-3 0 10-15,0 0 0 0,-6-1 15 0,-7 3-4 16,-5-2-8-16,-2 2-9 0,0-4-3 16,1 0-5-16,2 0-5 0,4-2-2 15,4 1-9-15,0 0-33 0,3-5-49 16,-4 0-120-16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12/10/2021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Four operations performed</a:t>
            </a:r>
          </a:p>
          <a:p>
            <a:r>
              <a:rPr lang="en-US" dirty="0"/>
              <a:t>The four operations are referred to as the information processing cycle: </a:t>
            </a:r>
            <a:r>
              <a:rPr lang="en-US" b="1" dirty="0"/>
              <a:t>Input, Process, Output, and Storage.</a:t>
            </a:r>
          </a:p>
          <a:p>
            <a:r>
              <a:rPr lang="en-US" dirty="0"/>
              <a:t>Computers transform raw data into information</a:t>
            </a:r>
          </a:p>
          <a:p>
            <a:r>
              <a:rPr lang="en-US" dirty="0"/>
              <a:t>People who use this information are referred to as end users, computer users or users</a:t>
            </a:r>
            <a:endParaRPr lang="en-US" b="1" dirty="0"/>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6</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OS – DOS, Windows, Linux</a:t>
            </a:r>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RAM -  Random Access Memory</a:t>
            </a:r>
          </a:p>
          <a:p>
            <a:pPr lvl="1"/>
            <a:r>
              <a:rPr lang="en-US" dirty="0"/>
              <a:t>Computer’s primary storage of data to be processed</a:t>
            </a:r>
          </a:p>
          <a:p>
            <a:pPr lvl="1"/>
            <a:r>
              <a:rPr lang="en-US" dirty="0"/>
              <a:t>Silicon chips that store data and instructions as electronic currents</a:t>
            </a:r>
          </a:p>
          <a:p>
            <a:pPr lvl="1"/>
            <a:r>
              <a:rPr lang="en-US" dirty="0"/>
              <a:t>CPU can manipulate electrical currents</a:t>
            </a:r>
          </a:p>
          <a:p>
            <a:pPr lvl="1"/>
            <a:r>
              <a:rPr lang="en-US" dirty="0"/>
              <a:t>Contents of RAM will be lost when power is turned off </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ROM - Read Only Memory</a:t>
            </a:r>
          </a:p>
          <a:p>
            <a:pPr lvl="1"/>
            <a:r>
              <a:rPr lang="en-US" dirty="0"/>
              <a:t>Instructions and data are hard coded on the silicon chips</a:t>
            </a:r>
          </a:p>
          <a:p>
            <a:pPr lvl="1"/>
            <a:r>
              <a:rPr lang="en-US" dirty="0"/>
              <a:t>Examples:	BIOS (Basic Input-Output System)</a:t>
            </a:r>
          </a:p>
          <a:p>
            <a:pPr lvl="1"/>
            <a:r>
              <a:rPr lang="en-US" dirty="0"/>
              <a:t>gives computer the initial instructions to get it started once computer is turned on.</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21</a:t>
            </a:fld>
            <a:endParaRPr lang="en-US" dirty="0"/>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Input Devices enable the user to enter data into memory</a:t>
            </a:r>
          </a:p>
          <a:p>
            <a:r>
              <a:rPr lang="en-US" dirty="0"/>
              <a:t>Examples of input devices:</a:t>
            </a:r>
          </a:p>
          <a:p>
            <a:pPr lvl="1"/>
            <a:r>
              <a:rPr lang="en-US" dirty="0"/>
              <a:t>Keyboard</a:t>
            </a:r>
          </a:p>
          <a:p>
            <a:pPr lvl="1"/>
            <a:r>
              <a:rPr lang="en-US" dirty="0"/>
              <a:t>Mouse</a:t>
            </a:r>
          </a:p>
          <a:p>
            <a:pPr lvl="1"/>
            <a:r>
              <a:rPr lang="en-US" dirty="0"/>
              <a:t>Scanner</a:t>
            </a:r>
          </a:p>
          <a:p>
            <a:pPr lvl="1"/>
            <a:r>
              <a:rPr lang="en-US" dirty="0"/>
              <a:t>Touch Screen Input</a:t>
            </a:r>
          </a:p>
          <a:p>
            <a:pPr lvl="1"/>
            <a:r>
              <a:rPr lang="en-US" dirty="0"/>
              <a:t>OCR</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12/10/2021</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12/10/2021</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12/10/2021</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customXml" Target="../ink/ink5.xml"/></Relationships>
</file>

<file path=ppt/slides/_rels/slide17.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customXml" Target="../ink/ink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customXml" Target="../ink/ink8.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customXml" Target="../ink/ink9.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customXml" Target="../ink/ink10.xml"/><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3.png"/><Relationship Id="rId2"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customXml" Target="../ink/ink11.xml"/><Relationship Id="rId5" Type="http://schemas.openxmlformats.org/officeDocument/2006/relationships/image" Target="../media/image52.png"/><Relationship Id="rId4" Type="http://schemas.openxmlformats.org/officeDocument/2006/relationships/image" Target="../media/image5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Computer Specifications</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dirty="0"/>
              <a:t>Definition of a Computer</a:t>
            </a:r>
          </a:p>
        </p:txBody>
      </p:sp>
      <p:sp>
        <p:nvSpPr>
          <p:cNvPr id="12291" name="Rectangle 3"/>
          <p:cNvSpPr>
            <a:spLocks noGrp="1" noChangeArrowheads="1"/>
          </p:cNvSpPr>
          <p:nvPr>
            <p:ph type="body" idx="1"/>
          </p:nvPr>
        </p:nvSpPr>
        <p:spPr/>
        <p:txBody>
          <a:bodyPr/>
          <a:lstStyle/>
          <a:p>
            <a:pPr marL="0" indent="0">
              <a:buNone/>
            </a:pPr>
            <a:r>
              <a:rPr lang="en-US" dirty="0"/>
              <a:t>“A computer is an electronic device, operating under the control of instructions stored in its own memory unit, that can accept data (input), process data arithmetically and logically, produce information (output) from the processing, and store the results for future use.”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vs Information</a:t>
            </a:r>
          </a:p>
        </p:txBody>
      </p:sp>
      <p:sp>
        <p:nvSpPr>
          <p:cNvPr id="3" name="Content Placeholder 2"/>
          <p:cNvSpPr>
            <a:spLocks noGrp="1"/>
          </p:cNvSpPr>
          <p:nvPr>
            <p:ph idx="1"/>
          </p:nvPr>
        </p:nvSpPr>
        <p:spPr/>
        <p:txBody>
          <a:bodyPr/>
          <a:lstStyle/>
          <a:p>
            <a:r>
              <a:rPr lang="en-GB" dirty="0"/>
              <a:t>Data</a:t>
            </a:r>
          </a:p>
          <a:p>
            <a:pPr lvl="1"/>
            <a:r>
              <a:rPr lang="en-GB" dirty="0"/>
              <a:t>Raw facts and figures</a:t>
            </a:r>
          </a:p>
          <a:p>
            <a:pPr lvl="1"/>
            <a:r>
              <a:rPr lang="en-GB" dirty="0"/>
              <a:t>No context</a:t>
            </a:r>
          </a:p>
          <a:p>
            <a:pPr lvl="1"/>
            <a:r>
              <a:rPr lang="en-GB" dirty="0"/>
              <a:t>Unorganized </a:t>
            </a:r>
          </a:p>
          <a:p>
            <a:endParaRPr lang="en-GB" dirty="0"/>
          </a:p>
          <a:p>
            <a:r>
              <a:rPr lang="en-GB" dirty="0"/>
              <a:t>Information</a:t>
            </a:r>
          </a:p>
          <a:p>
            <a:pPr lvl="1"/>
            <a:r>
              <a:rPr lang="en-GB" dirty="0"/>
              <a:t>Processed, Organized, Structured or Presented in a given context so as to make them useful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a:t>Information Processing Cycle</a:t>
            </a:r>
          </a:p>
        </p:txBody>
      </p:sp>
      <p:sp>
        <p:nvSpPr>
          <p:cNvPr id="13315" name="Rectangle 3"/>
          <p:cNvSpPr>
            <a:spLocks noGrp="1" noChangeArrowheads="1"/>
          </p:cNvSpPr>
          <p:nvPr>
            <p:ph type="body" idx="1"/>
          </p:nvPr>
        </p:nvSpPr>
        <p:spPr/>
        <p:txBody>
          <a:bodyPr/>
          <a:lstStyle/>
          <a:p>
            <a:r>
              <a:rPr lang="en-US" dirty="0"/>
              <a:t>Four Operations</a:t>
            </a:r>
          </a:p>
          <a:p>
            <a:endParaRPr lang="en-US" dirty="0"/>
          </a:p>
          <a:p>
            <a:r>
              <a:rPr lang="en-US" dirty="0"/>
              <a:t>Input</a:t>
            </a:r>
          </a:p>
          <a:p>
            <a:r>
              <a:rPr lang="en-US" dirty="0"/>
              <a:t>Process</a:t>
            </a:r>
          </a:p>
          <a:p>
            <a:r>
              <a:rPr lang="en-US" dirty="0"/>
              <a:t>Output</a:t>
            </a:r>
          </a:p>
          <a:p>
            <a:r>
              <a:rPr lang="en-US" dirty="0"/>
              <a:t>Storage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Hardware and Software</a:t>
            </a:r>
          </a:p>
        </p:txBody>
      </p:sp>
      <p:sp>
        <p:nvSpPr>
          <p:cNvPr id="5123" name="Rectangle 3"/>
          <p:cNvSpPr>
            <a:spLocks noGrp="1" noChangeArrowheads="1"/>
          </p:cNvSpPr>
          <p:nvPr>
            <p:ph type="body" idx="1"/>
          </p:nvPr>
        </p:nvSpPr>
        <p:spPr/>
        <p:txBody>
          <a:bodyPr>
            <a:normAutofit/>
          </a:bodyPr>
          <a:lstStyle/>
          <a:p>
            <a:r>
              <a:rPr lang="en-US" dirty="0"/>
              <a:t>Hardware</a:t>
            </a:r>
          </a:p>
          <a:p>
            <a:pPr lvl="1"/>
            <a:r>
              <a:rPr lang="en-US" dirty="0"/>
              <a:t>Everything you can touch and see</a:t>
            </a:r>
          </a:p>
          <a:p>
            <a:pPr lvl="1"/>
            <a:r>
              <a:rPr lang="en-US" dirty="0"/>
              <a:t>Monitor, hard drive, CD-ROM, computer cables, keyboard, mouse, modem, printer, etc.  </a:t>
            </a:r>
          </a:p>
          <a:p>
            <a:r>
              <a:rPr lang="en-US" dirty="0"/>
              <a:t>Software </a:t>
            </a:r>
          </a:p>
          <a:p>
            <a:pPr lvl="1"/>
            <a:r>
              <a:rPr lang="en-US" dirty="0"/>
              <a:t>Everything you cannot see</a:t>
            </a:r>
          </a:p>
          <a:p>
            <a:pPr lvl="1"/>
            <a:r>
              <a:rPr lang="en-US" dirty="0"/>
              <a:t>Software are programs &amp; applications</a:t>
            </a:r>
          </a:p>
          <a:p>
            <a:pPr lvl="1"/>
            <a:r>
              <a:rPr lang="en-US" dirty="0"/>
              <a:t>Needed for computer to function</a:t>
            </a: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0D3AA199-FD03-4D61-9EDF-65A606382999}"/>
                  </a:ext>
                </a:extLst>
              </p14:cNvPr>
              <p14:cNvContentPartPr/>
              <p14:nvPr/>
            </p14:nvContentPartPr>
            <p14:xfrm>
              <a:off x="7202160" y="4976640"/>
              <a:ext cx="827280" cy="284400"/>
            </p14:xfrm>
          </p:contentPart>
        </mc:Choice>
        <mc:Fallback xmlns="">
          <p:pic>
            <p:nvPicPr>
              <p:cNvPr id="2" name="Ink 1">
                <a:extLst>
                  <a:ext uri="{FF2B5EF4-FFF2-40B4-BE49-F238E27FC236}">
                    <a16:creationId xmlns:a16="http://schemas.microsoft.com/office/drawing/2014/main" id="{0D3AA199-FD03-4D61-9EDF-65A606382999}"/>
                  </a:ext>
                </a:extLst>
              </p:cNvPr>
              <p:cNvPicPr/>
              <p:nvPr/>
            </p:nvPicPr>
            <p:blipFill>
              <a:blip r:embed="rId4"/>
              <a:stretch>
                <a:fillRect/>
              </a:stretch>
            </p:blipFill>
            <p:spPr>
              <a:xfrm>
                <a:off x="7192800" y="4967280"/>
                <a:ext cx="846000" cy="30312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Systems Software</a:t>
            </a:r>
          </a:p>
        </p:txBody>
      </p:sp>
      <p:sp>
        <p:nvSpPr>
          <p:cNvPr id="8195" name="Rectangle 3"/>
          <p:cNvSpPr>
            <a:spLocks noGrp="1" noChangeArrowheads="1"/>
          </p:cNvSpPr>
          <p:nvPr>
            <p:ph type="body" idx="1"/>
          </p:nvPr>
        </p:nvSpPr>
        <p:spPr/>
        <p:txBody>
          <a:bodyPr/>
          <a:lstStyle/>
          <a:p>
            <a:r>
              <a:rPr lang="en-US" dirty="0"/>
              <a:t>Control the Computers Operation</a:t>
            </a:r>
          </a:p>
          <a:p>
            <a:endParaRPr lang="en-US" dirty="0"/>
          </a:p>
          <a:p>
            <a:r>
              <a:rPr lang="en-US" dirty="0"/>
              <a:t>Operating System</a:t>
            </a:r>
          </a:p>
          <a:p>
            <a:endParaRPr lang="en-US" dirty="0"/>
          </a:p>
          <a:p>
            <a:r>
              <a:rPr lang="en-US" dirty="0"/>
              <a:t>Booting Process</a:t>
            </a:r>
          </a:p>
          <a:p>
            <a:endParaRPr lang="en-US" dirty="0"/>
          </a:p>
          <a:p>
            <a:r>
              <a:rPr lang="en-US" dirty="0"/>
              <a:t>GUI -  Graphical User Interface</a:t>
            </a: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F7BB3628-03DD-4C20-B42B-03CF22B34CCB}"/>
                  </a:ext>
                </a:extLst>
              </p14:cNvPr>
              <p14:cNvContentPartPr/>
              <p14:nvPr/>
            </p14:nvContentPartPr>
            <p14:xfrm>
              <a:off x="599400" y="2823480"/>
              <a:ext cx="5011920" cy="3602520"/>
            </p14:xfrm>
          </p:contentPart>
        </mc:Choice>
        <mc:Fallback xmlns="">
          <p:pic>
            <p:nvPicPr>
              <p:cNvPr id="2" name="Ink 1">
                <a:extLst>
                  <a:ext uri="{FF2B5EF4-FFF2-40B4-BE49-F238E27FC236}">
                    <a16:creationId xmlns:a16="http://schemas.microsoft.com/office/drawing/2014/main" id="{F7BB3628-03DD-4C20-B42B-03CF22B34CCB}"/>
                  </a:ext>
                </a:extLst>
              </p:cNvPr>
              <p:cNvPicPr/>
              <p:nvPr/>
            </p:nvPicPr>
            <p:blipFill>
              <a:blip r:embed="rId4"/>
              <a:stretch>
                <a:fillRect/>
              </a:stretch>
            </p:blipFill>
            <p:spPr>
              <a:xfrm>
                <a:off x="590040" y="2814120"/>
                <a:ext cx="5030640" cy="362124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819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8195">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dirty="0"/>
              <a:t>Application Software</a:t>
            </a:r>
          </a:p>
        </p:txBody>
      </p:sp>
      <p:sp>
        <p:nvSpPr>
          <p:cNvPr id="9219" name="Rectangle 3"/>
          <p:cNvSpPr>
            <a:spLocks noGrp="1" noChangeArrowheads="1"/>
          </p:cNvSpPr>
          <p:nvPr>
            <p:ph type="body" idx="1"/>
          </p:nvPr>
        </p:nvSpPr>
        <p:spPr/>
        <p:txBody>
          <a:bodyPr/>
          <a:lstStyle/>
          <a:p>
            <a:r>
              <a:rPr lang="en-US" dirty="0"/>
              <a:t>Word Processing Software</a:t>
            </a:r>
          </a:p>
          <a:p>
            <a:r>
              <a:rPr lang="en-US" dirty="0"/>
              <a:t>Electronic Spreadsheet Software</a:t>
            </a:r>
          </a:p>
          <a:p>
            <a:r>
              <a:rPr lang="en-US" dirty="0"/>
              <a:t>Database Software</a:t>
            </a:r>
          </a:p>
          <a:p>
            <a:r>
              <a:rPr lang="en-US" dirty="0"/>
              <a:t>Presentational Software</a:t>
            </a:r>
          </a:p>
          <a:p>
            <a:r>
              <a:rPr lang="en-US" dirty="0"/>
              <a:t>Communication Software</a:t>
            </a:r>
          </a:p>
          <a:p>
            <a:r>
              <a:rPr lang="en-US" dirty="0"/>
              <a:t>Electronic 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3200" b="0" i="0" u="none" strike="noStrike" kern="1200" cap="none" spc="0" normalizeH="0" baseline="0" noProof="0" dirty="0">
                <a:ln>
                  <a:noFill/>
                </a:ln>
                <a:solidFill>
                  <a:schemeClr val="tx1"/>
                </a:solidFill>
                <a:effectLst/>
                <a:uLnTx/>
                <a:uFillTx/>
                <a:latin typeface="+mn-lt"/>
                <a:ea typeface="+mn-ea"/>
                <a:cs typeface="+mn-cs"/>
              </a:rPr>
              <a:t>4 Categories</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Processor Unit</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Input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Output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Auxiliary Storage Devices</a:t>
            </a: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1 Motherboard</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bodyPr>
          <a:lstStyle/>
          <a:p>
            <a:r>
              <a:rPr lang="en-GB" dirty="0"/>
              <a:t>Motherboard</a:t>
            </a:r>
          </a:p>
        </p:txBody>
      </p:sp>
      <p:sp>
        <p:nvSpPr>
          <p:cNvPr id="3" name="Content Placeholder 2"/>
          <p:cNvSpPr>
            <a:spLocks noGrp="1"/>
          </p:cNvSpPr>
          <p:nvPr>
            <p:ph idx="1"/>
          </p:nvPr>
        </p:nvSpPr>
        <p:spPr/>
        <p:txBody>
          <a:bodyPr/>
          <a:lstStyle/>
          <a:p>
            <a:endParaRPr lang="en-GB" dirty="0"/>
          </a:p>
        </p:txBody>
      </p:sp>
      <p:pic>
        <p:nvPicPr>
          <p:cNvPr id="4" name="Content Placeholder 8" descr="gigabyte g31.jpg"/>
          <p:cNvPicPr>
            <a:picLocks noChangeAspect="1"/>
          </p:cNvPicPr>
          <p:nvPr/>
        </p:nvPicPr>
        <p:blipFill>
          <a:blip r:embed="rId2" cstate="print"/>
          <a:srcRect/>
          <a:stretch>
            <a:fillRect/>
          </a:stretch>
        </p:blipFill>
        <p:spPr bwMode="auto">
          <a:xfrm>
            <a:off x="982737" y="1556792"/>
            <a:ext cx="7405687" cy="5241925"/>
          </a:xfrm>
          <a:prstGeom prst="rect">
            <a:avLst/>
          </a:prstGeom>
          <a:noFill/>
          <a:ln>
            <a:miter lim="800000"/>
            <a:headEnd/>
            <a:tailEnd/>
          </a:ln>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259E207-DF3B-4A37-AD2E-716B570EFD1A}"/>
                  </a:ext>
                </a:extLst>
              </p14:cNvPr>
              <p14:cNvContentPartPr/>
              <p14:nvPr/>
            </p14:nvContentPartPr>
            <p14:xfrm>
              <a:off x="6370920" y="3348360"/>
              <a:ext cx="2608560" cy="1963800"/>
            </p14:xfrm>
          </p:contentPart>
        </mc:Choice>
        <mc:Fallback xmlns="">
          <p:pic>
            <p:nvPicPr>
              <p:cNvPr id="6" name="Ink 5">
                <a:extLst>
                  <a:ext uri="{FF2B5EF4-FFF2-40B4-BE49-F238E27FC236}">
                    <a16:creationId xmlns:a16="http://schemas.microsoft.com/office/drawing/2014/main" id="{F259E207-DF3B-4A37-AD2E-716B570EFD1A}"/>
                  </a:ext>
                </a:extLst>
              </p:cNvPr>
              <p:cNvPicPr/>
              <p:nvPr/>
            </p:nvPicPr>
            <p:blipFill>
              <a:blip r:embed="rId4"/>
              <a:stretch>
                <a:fillRect/>
              </a:stretch>
            </p:blipFill>
            <p:spPr>
              <a:xfrm>
                <a:off x="6361560" y="3339000"/>
                <a:ext cx="2627280" cy="1982520"/>
              </a:xfrm>
              <a:prstGeom prst="rect">
                <a:avLst/>
              </a:prstGeom>
            </p:spPr>
          </p:pic>
        </mc:Fallback>
      </mc:AlternateContent>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2 Central Processing Unit (CPU)</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dirty="0"/>
              <a:t>CPU</a:t>
            </a:r>
          </a:p>
        </p:txBody>
      </p:sp>
      <p:sp>
        <p:nvSpPr>
          <p:cNvPr id="18435" name="Rectangle 3"/>
          <p:cNvSpPr>
            <a:spLocks noGrp="1" noChangeArrowheads="1"/>
          </p:cNvSpPr>
          <p:nvPr>
            <p:ph type="body" idx="1"/>
          </p:nvPr>
        </p:nvSpPr>
        <p:spPr/>
        <p:txBody>
          <a:bodyPr/>
          <a:lstStyle/>
          <a:p>
            <a:r>
              <a:rPr lang="en-US" dirty="0"/>
              <a:t>Interprets instructions to the computer</a:t>
            </a:r>
          </a:p>
          <a:p>
            <a:r>
              <a:rPr lang="en-US" dirty="0"/>
              <a:t>Performs logical and arithmetic operations</a:t>
            </a:r>
          </a:p>
          <a:p>
            <a:r>
              <a:rPr lang="en-US" dirty="0"/>
              <a:t>Causes the input and output operations to occur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66C895B3-3E43-4651-BFFF-9EAA8BC6EFBF}"/>
                  </a:ext>
                </a:extLst>
              </p14:cNvPr>
              <p14:cNvContentPartPr/>
              <p14:nvPr/>
            </p14:nvContentPartPr>
            <p14:xfrm>
              <a:off x="576720" y="3714840"/>
              <a:ext cx="8234640" cy="2851200"/>
            </p14:xfrm>
          </p:contentPart>
        </mc:Choice>
        <mc:Fallback xmlns="">
          <p:pic>
            <p:nvPicPr>
              <p:cNvPr id="3" name="Ink 2">
                <a:extLst>
                  <a:ext uri="{FF2B5EF4-FFF2-40B4-BE49-F238E27FC236}">
                    <a16:creationId xmlns:a16="http://schemas.microsoft.com/office/drawing/2014/main" id="{66C895B3-3E43-4651-BFFF-9EAA8BC6EFBF}"/>
                  </a:ext>
                </a:extLst>
              </p:cNvPr>
              <p:cNvPicPr/>
              <p:nvPr/>
            </p:nvPicPr>
            <p:blipFill>
              <a:blip r:embed="rId4"/>
              <a:stretch>
                <a:fillRect/>
              </a:stretch>
            </p:blipFill>
            <p:spPr>
              <a:xfrm>
                <a:off x="567360" y="3705480"/>
                <a:ext cx="8253360" cy="286992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3 Memory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4539101" y="1844824"/>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dirty="0"/>
              <a:t>RAM</a:t>
            </a:r>
          </a:p>
        </p:txBody>
      </p:sp>
      <p:sp>
        <p:nvSpPr>
          <p:cNvPr id="20483" name="Rectangle 3"/>
          <p:cNvSpPr>
            <a:spLocks noGrp="1" noChangeArrowheads="1"/>
          </p:cNvSpPr>
          <p:nvPr>
            <p:ph type="body" idx="1"/>
          </p:nvPr>
        </p:nvSpPr>
        <p:spPr>
          <a:xfrm>
            <a:off x="107504" y="1775191"/>
            <a:ext cx="4824536" cy="5082809"/>
          </a:xfrm>
        </p:spPr>
        <p:txBody>
          <a:bodyPr>
            <a:normAutofit/>
          </a:bodyPr>
          <a:lstStyle/>
          <a:p>
            <a:r>
              <a:rPr lang="en-US" dirty="0"/>
              <a:t>Silicon chips that store data and instructions as electronic currents</a:t>
            </a:r>
          </a:p>
          <a:p>
            <a:r>
              <a:rPr lang="en-US" dirty="0"/>
              <a:t>Primary storage of data to be processed</a:t>
            </a:r>
          </a:p>
          <a:p>
            <a:r>
              <a:rPr lang="en-US" dirty="0"/>
              <a:t>CPU can manipulate electrical currents</a:t>
            </a:r>
          </a:p>
          <a:p>
            <a:r>
              <a:rPr lang="en-US" dirty="0"/>
              <a:t>Contents of RAM will be lost when power is turned off </a:t>
            </a:r>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1F6A4A1F-3AD8-4B83-B9A3-C699AB8C5FEB}"/>
                  </a:ext>
                </a:extLst>
              </p14:cNvPr>
              <p14:cNvContentPartPr/>
              <p14:nvPr/>
            </p14:nvContentPartPr>
            <p14:xfrm>
              <a:off x="2192400" y="534960"/>
              <a:ext cx="4329000" cy="6255720"/>
            </p14:xfrm>
          </p:contentPart>
        </mc:Choice>
        <mc:Fallback xmlns="">
          <p:pic>
            <p:nvPicPr>
              <p:cNvPr id="2" name="Ink 1">
                <a:extLst>
                  <a:ext uri="{FF2B5EF4-FFF2-40B4-BE49-F238E27FC236}">
                    <a16:creationId xmlns:a16="http://schemas.microsoft.com/office/drawing/2014/main" id="{1F6A4A1F-3AD8-4B83-B9A3-C699AB8C5FEB}"/>
                  </a:ext>
                </a:extLst>
              </p:cNvPr>
              <p:cNvPicPr/>
              <p:nvPr/>
            </p:nvPicPr>
            <p:blipFill>
              <a:blip r:embed="rId5"/>
              <a:stretch>
                <a:fillRect/>
              </a:stretch>
            </p:blipFill>
            <p:spPr>
              <a:xfrm>
                <a:off x="2183040" y="525600"/>
                <a:ext cx="4347720" cy="627444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a:t>Cache </a:t>
            </a:r>
          </a:p>
        </p:txBody>
      </p:sp>
      <p:sp>
        <p:nvSpPr>
          <p:cNvPr id="24579" name="Rectangle 3"/>
          <p:cNvSpPr>
            <a:spLocks noGrp="1" noChangeArrowheads="1"/>
          </p:cNvSpPr>
          <p:nvPr>
            <p:ph type="body" idx="1"/>
          </p:nvPr>
        </p:nvSpPr>
        <p:spPr/>
        <p:txBody>
          <a:bodyPr>
            <a:normAutofit lnSpcReduction="10000"/>
          </a:bodyPr>
          <a:lstStyle/>
          <a:p>
            <a:r>
              <a:rPr lang="en-US" dirty="0"/>
              <a:t>Temporary holding area where the system stores frequently accessed information</a:t>
            </a:r>
          </a:p>
          <a:p>
            <a:r>
              <a:rPr lang="en-US" dirty="0"/>
              <a:t>Allows the processor to operate faster</a:t>
            </a:r>
          </a:p>
          <a:p>
            <a:r>
              <a:rPr lang="en-US" dirty="0"/>
              <a:t>Small - Size measured in KB or MB</a:t>
            </a:r>
          </a:p>
          <a:p>
            <a:r>
              <a:rPr lang="en-US" dirty="0"/>
              <a:t>Cache normally associated with terms such as L1 or L2. e.g.</a:t>
            </a:r>
          </a:p>
          <a:p>
            <a:pPr lvl="1"/>
            <a:r>
              <a:rPr lang="en-US" dirty="0"/>
              <a:t>L1 is internal to the </a:t>
            </a:r>
            <a:br>
              <a:rPr lang="en-US" dirty="0"/>
            </a:br>
            <a:r>
              <a:rPr lang="en-US" dirty="0"/>
              <a:t>microprocessor</a:t>
            </a:r>
          </a:p>
          <a:p>
            <a:pPr lvl="1"/>
            <a:r>
              <a:rPr lang="en-US" dirty="0"/>
              <a:t>L2 is separate from the </a:t>
            </a:r>
            <a:br>
              <a:rPr lang="en-US" dirty="0"/>
            </a:br>
            <a:r>
              <a:rPr lang="en-US" dirty="0"/>
              <a:t>microprocessor</a:t>
            </a:r>
          </a:p>
        </p:txBody>
      </p:sp>
      <p:pic>
        <p:nvPicPr>
          <p:cNvPr id="5122" name="Picture 2"/>
          <p:cNvPicPr>
            <a:picLocks noChangeAspect="1" noChangeArrowheads="1"/>
          </p:cNvPicPr>
          <p:nvPr/>
        </p:nvPicPr>
        <p:blipFill>
          <a:blip r:embed="rId2" cstate="print"/>
          <a:srcRect/>
          <a:stretch>
            <a:fillRect/>
          </a:stretch>
        </p:blipFill>
        <p:spPr bwMode="auto">
          <a:xfrm>
            <a:off x="4788024" y="4062670"/>
            <a:ext cx="4283968" cy="2741740"/>
          </a:xfrm>
          <a:prstGeom prst="rect">
            <a:avLst/>
          </a:prstGeom>
          <a:noFill/>
          <a:ln w="9525">
            <a:noFill/>
            <a:miter lim="800000"/>
            <a:headEnd/>
            <a:tailEnd/>
          </a:ln>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D06520D2-8CD7-43B2-814D-7AFED5625755}"/>
                  </a:ext>
                </a:extLst>
              </p14:cNvPr>
              <p14:cNvContentPartPr/>
              <p14:nvPr/>
            </p14:nvContentPartPr>
            <p14:xfrm>
              <a:off x="458640" y="-6840"/>
              <a:ext cx="8184960" cy="6575400"/>
            </p14:xfrm>
          </p:contentPart>
        </mc:Choice>
        <mc:Fallback xmlns="">
          <p:pic>
            <p:nvPicPr>
              <p:cNvPr id="2" name="Ink 1">
                <a:extLst>
                  <a:ext uri="{FF2B5EF4-FFF2-40B4-BE49-F238E27FC236}">
                    <a16:creationId xmlns:a16="http://schemas.microsoft.com/office/drawing/2014/main" id="{D06520D2-8CD7-43B2-814D-7AFED5625755}"/>
                  </a:ext>
                </a:extLst>
              </p:cNvPr>
              <p:cNvPicPr/>
              <p:nvPr/>
            </p:nvPicPr>
            <p:blipFill>
              <a:blip r:embed="rId4"/>
              <a:stretch>
                <a:fillRect/>
              </a:stretch>
            </p:blipFill>
            <p:spPr>
              <a:xfrm>
                <a:off x="449280" y="-16200"/>
                <a:ext cx="8203680" cy="659412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dirty="0"/>
              <a:t>ROM</a:t>
            </a:r>
          </a:p>
        </p:txBody>
      </p:sp>
      <p:sp>
        <p:nvSpPr>
          <p:cNvPr id="22531" name="Rectangle 3"/>
          <p:cNvSpPr>
            <a:spLocks noGrp="1" noChangeArrowheads="1"/>
          </p:cNvSpPr>
          <p:nvPr>
            <p:ph type="body" idx="1"/>
          </p:nvPr>
        </p:nvSpPr>
        <p:spPr>
          <a:xfrm>
            <a:off x="107504" y="1628800"/>
            <a:ext cx="4392488" cy="5229200"/>
          </a:xfrm>
        </p:spPr>
        <p:txBody>
          <a:bodyPr>
            <a:normAutofit/>
          </a:bodyPr>
          <a:lstStyle/>
          <a:p>
            <a:r>
              <a:rPr lang="en-US" dirty="0"/>
              <a:t>Read Only Memory</a:t>
            </a:r>
          </a:p>
          <a:p>
            <a:pPr lvl="1"/>
            <a:r>
              <a:rPr lang="en-US" dirty="0"/>
              <a:t>Hard coded information silicon chips</a:t>
            </a:r>
          </a:p>
          <a:p>
            <a:pPr lvl="1"/>
            <a:r>
              <a:rPr lang="en-US" dirty="0"/>
              <a:t>BIOS (Basic Input-Output System)</a:t>
            </a:r>
          </a:p>
          <a:p>
            <a:pPr lvl="2"/>
            <a:r>
              <a:rPr lang="en-US" dirty="0"/>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4569333" y="1772816"/>
            <a:ext cx="4395155" cy="3651360"/>
          </a:xfrm>
          <a:prstGeom prst="rect">
            <a:avLst/>
          </a:prstGeom>
          <a:noFill/>
          <a:ln w="9525">
            <a:noFill/>
            <a:miter lim="800000"/>
            <a:headEnd/>
            <a:tailEnd/>
          </a:ln>
        </p:spPr>
      </p:pic>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8D469230-FD4B-4CC2-8208-26E0DBB0C196}"/>
                  </a:ext>
                </a:extLst>
              </p14:cNvPr>
              <p14:cNvContentPartPr/>
              <p14:nvPr/>
            </p14:nvContentPartPr>
            <p14:xfrm>
              <a:off x="2258280" y="539280"/>
              <a:ext cx="6019200" cy="1324080"/>
            </p14:xfrm>
          </p:contentPart>
        </mc:Choice>
        <mc:Fallback xmlns="">
          <p:pic>
            <p:nvPicPr>
              <p:cNvPr id="2" name="Ink 1">
                <a:extLst>
                  <a:ext uri="{FF2B5EF4-FFF2-40B4-BE49-F238E27FC236}">
                    <a16:creationId xmlns:a16="http://schemas.microsoft.com/office/drawing/2014/main" id="{8D469230-FD4B-4CC2-8208-26E0DBB0C196}"/>
                  </a:ext>
                </a:extLst>
              </p:cNvPr>
              <p:cNvPicPr/>
              <p:nvPr/>
            </p:nvPicPr>
            <p:blipFill>
              <a:blip r:embed="rId5"/>
              <a:stretch>
                <a:fillRect/>
              </a:stretch>
            </p:blipFill>
            <p:spPr>
              <a:xfrm>
                <a:off x="2248920" y="529920"/>
                <a:ext cx="6037920" cy="134280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dirty="0"/>
              <a:t>RAM</a:t>
            </a:r>
          </a:p>
        </p:txBody>
      </p:sp>
      <p:sp>
        <p:nvSpPr>
          <p:cNvPr id="21507" name="Rectangle 3"/>
          <p:cNvSpPr>
            <a:spLocks noGrp="1" noChangeArrowheads="1"/>
          </p:cNvSpPr>
          <p:nvPr>
            <p:ph type="body" idx="1"/>
          </p:nvPr>
        </p:nvSpPr>
        <p:spPr/>
        <p:txBody>
          <a:bodyPr/>
          <a:lstStyle/>
          <a:p>
            <a:r>
              <a:rPr lang="en-US" dirty="0"/>
              <a:t>Usually measured in KB , MB or GB</a:t>
            </a:r>
            <a:br>
              <a:rPr lang="en-US" dirty="0"/>
            </a:br>
            <a:r>
              <a:rPr lang="en-US" dirty="0"/>
              <a:t>(e.g.: 8 GB of RAM)</a:t>
            </a:r>
          </a:p>
          <a:p>
            <a:r>
              <a:rPr lang="en-US" dirty="0"/>
              <a:t>1000 KB approximately = 1 MB</a:t>
            </a:r>
          </a:p>
          <a:p>
            <a:r>
              <a:rPr lang="en-US" dirty="0"/>
              <a:t>1 MB contains approximately 500 pages of text information.</a:t>
            </a:r>
          </a:p>
          <a:p>
            <a:r>
              <a:rPr lang="en-US" dirty="0"/>
              <a:t>More RAM = faster processing rate</a:t>
            </a:r>
          </a:p>
          <a:p>
            <a:r>
              <a:rPr lang="en-US" dirty="0"/>
              <a:t>Applications determine how much RAM needed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4 Hard Disk Drive</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1CA4F39B-06CC-4652-A5CC-21549522EC00}"/>
                  </a:ext>
                </a:extLst>
              </p14:cNvPr>
              <p14:cNvContentPartPr/>
              <p14:nvPr/>
            </p14:nvContentPartPr>
            <p14:xfrm>
              <a:off x="5114880" y="3585960"/>
              <a:ext cx="360" cy="360"/>
            </p14:xfrm>
          </p:contentPart>
        </mc:Choice>
        <mc:Fallback>
          <p:pic>
            <p:nvPicPr>
              <p:cNvPr id="3" name="Ink 2">
                <a:extLst>
                  <a:ext uri="{FF2B5EF4-FFF2-40B4-BE49-F238E27FC236}">
                    <a16:creationId xmlns:a16="http://schemas.microsoft.com/office/drawing/2014/main" id="{1CA4F39B-06CC-4652-A5CC-21549522EC00}"/>
                  </a:ext>
                </a:extLst>
              </p:cNvPr>
              <p:cNvPicPr/>
              <p:nvPr/>
            </p:nvPicPr>
            <p:blipFill>
              <a:blip r:embed="rId5"/>
              <a:stretch>
                <a:fillRect/>
              </a:stretch>
            </p:blipFill>
            <p:spPr>
              <a:xfrm>
                <a:off x="5105520" y="3576600"/>
                <a:ext cx="19080" cy="19080"/>
              </a:xfrm>
              <a:prstGeom prst="rect">
                <a:avLst/>
              </a:prstGeom>
            </p:spPr>
          </p:pic>
        </mc:Fallback>
      </mc:AlternateContent>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dirty="0"/>
              <a:t>Hard Disk Drives</a:t>
            </a:r>
          </a:p>
        </p:txBody>
      </p:sp>
      <p:sp>
        <p:nvSpPr>
          <p:cNvPr id="32771" name="Rectangle 3"/>
          <p:cNvSpPr>
            <a:spLocks noGrp="1" noChangeArrowheads="1"/>
          </p:cNvSpPr>
          <p:nvPr>
            <p:ph type="body" idx="1"/>
          </p:nvPr>
        </p:nvSpPr>
        <p:spPr/>
        <p:txBody>
          <a:bodyPr>
            <a:normAutofit/>
          </a:bodyPr>
          <a:lstStyle/>
          <a:p>
            <a:r>
              <a:rPr lang="en-US" dirty="0"/>
              <a:t>Secondary Storage Device</a:t>
            </a:r>
          </a:p>
          <a:p>
            <a:r>
              <a:rPr lang="en-US" dirty="0"/>
              <a:t>Store large amounts of data</a:t>
            </a:r>
          </a:p>
          <a:p>
            <a:r>
              <a:rPr lang="en-US" dirty="0"/>
              <a:t>Internal vs External</a:t>
            </a:r>
          </a:p>
          <a:p>
            <a:r>
              <a:rPr lang="en-US" dirty="0"/>
              <a:t>Storage measured GB or TB</a:t>
            </a:r>
          </a:p>
          <a:p>
            <a:r>
              <a:rPr lang="en-US" dirty="0"/>
              <a:t>Access time measured in </a:t>
            </a:r>
            <a:br>
              <a:rPr lang="en-US" dirty="0"/>
            </a:br>
            <a:r>
              <a:rPr lang="en-US" dirty="0"/>
              <a:t>milliseconds (9-28 ms)</a:t>
            </a:r>
          </a:p>
          <a:p>
            <a:r>
              <a:rPr lang="en-US" dirty="0"/>
              <a:t>Transfer rate typically 80-120MB/s </a:t>
            </a:r>
          </a:p>
        </p:txBody>
      </p:sp>
      <p:pic>
        <p:nvPicPr>
          <p:cNvPr id="6146" name="Picture 2"/>
          <p:cNvPicPr>
            <a:picLocks noChangeAspect="1" noChangeArrowheads="1"/>
          </p:cNvPicPr>
          <p:nvPr/>
        </p:nvPicPr>
        <p:blipFill>
          <a:blip r:embed="rId3" cstate="print"/>
          <a:srcRect/>
          <a:stretch>
            <a:fillRect/>
          </a:stretch>
        </p:blipFill>
        <p:spPr bwMode="auto">
          <a:xfrm>
            <a:off x="5781601"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5 Optical Disk Drives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334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dirty="0"/>
              <a:t>Optical Disk Drives</a:t>
            </a:r>
            <a:endParaRPr lang="en-US" dirty="0"/>
          </a:p>
        </p:txBody>
      </p:sp>
      <p:sp>
        <p:nvSpPr>
          <p:cNvPr id="33795" name="Rectangle 3"/>
          <p:cNvSpPr>
            <a:spLocks noGrp="1" noChangeArrowheads="1"/>
          </p:cNvSpPr>
          <p:nvPr>
            <p:ph type="body" idx="1"/>
          </p:nvPr>
        </p:nvSpPr>
        <p:spPr/>
        <p:txBody>
          <a:bodyPr>
            <a:normAutofit/>
          </a:bodyPr>
          <a:lstStyle/>
          <a:p>
            <a:r>
              <a:rPr lang="en-US" dirty="0"/>
              <a:t>CD / DVD / </a:t>
            </a:r>
            <a:r>
              <a:rPr lang="en-GB" dirty="0"/>
              <a:t>Blu-ray</a:t>
            </a:r>
          </a:p>
          <a:p>
            <a:r>
              <a:rPr lang="en-US" dirty="0"/>
              <a:t>Since files are getting bigger, storage needs to keep up</a:t>
            </a:r>
          </a:p>
          <a:p>
            <a:r>
              <a:rPr lang="en-US" dirty="0"/>
              <a:t>Usually read-only memory disks used to store large amounts of prerecorded </a:t>
            </a:r>
            <a:br>
              <a:rPr lang="en-US" dirty="0"/>
            </a:br>
            <a:r>
              <a:rPr lang="en-US" dirty="0"/>
              <a:t>information</a:t>
            </a:r>
          </a:p>
          <a:p>
            <a:r>
              <a:rPr lang="en-US" dirty="0"/>
              <a:t>Drive Speeds: 1x – 52x</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6 Expansion Cards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13AB2486-654F-479B-9ED5-75F25CEE2D99}"/>
                  </a:ext>
                </a:extLst>
              </p14:cNvPr>
              <p14:cNvContentPartPr/>
              <p14:nvPr/>
            </p14:nvContentPartPr>
            <p14:xfrm>
              <a:off x="1405800" y="1569960"/>
              <a:ext cx="6743880" cy="2048040"/>
            </p14:xfrm>
          </p:contentPart>
        </mc:Choice>
        <mc:Fallback>
          <p:pic>
            <p:nvPicPr>
              <p:cNvPr id="3" name="Ink 2">
                <a:extLst>
                  <a:ext uri="{FF2B5EF4-FFF2-40B4-BE49-F238E27FC236}">
                    <a16:creationId xmlns:a16="http://schemas.microsoft.com/office/drawing/2014/main" id="{13AB2486-654F-479B-9ED5-75F25CEE2D99}"/>
                  </a:ext>
                </a:extLst>
              </p:cNvPr>
              <p:cNvPicPr/>
              <p:nvPr/>
            </p:nvPicPr>
            <p:blipFill>
              <a:blip r:embed="rId5"/>
              <a:stretch>
                <a:fillRect/>
              </a:stretch>
            </p:blipFill>
            <p:spPr>
              <a:xfrm>
                <a:off x="1396440" y="1560600"/>
                <a:ext cx="6762600" cy="2066760"/>
              </a:xfrm>
              <a:prstGeom prst="rect">
                <a:avLst/>
              </a:prstGeom>
            </p:spPr>
          </p:pic>
        </mc:Fallback>
      </mc:AlternateContent>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Expansion Cards</a:t>
            </a:r>
          </a:p>
        </p:txBody>
      </p:sp>
      <p:sp>
        <p:nvSpPr>
          <p:cNvPr id="3" name="Content Placeholder 2"/>
          <p:cNvSpPr>
            <a:spLocks noGrp="1"/>
          </p:cNvSpPr>
          <p:nvPr>
            <p:ph idx="1"/>
          </p:nvPr>
        </p:nvSpPr>
        <p:spPr/>
        <p:txBody>
          <a:bodyPr/>
          <a:lstStyle/>
          <a:p>
            <a:r>
              <a:rPr lang="en-GB" dirty="0"/>
              <a:t>Added connections or functionality</a:t>
            </a:r>
          </a:p>
          <a:p>
            <a:r>
              <a:rPr lang="en-GB" dirty="0"/>
              <a:t>Sounds Cards, Graphics Cards, Network Interface Cards, Firewire, USB etc</a:t>
            </a:r>
          </a:p>
        </p:txBody>
      </p:sp>
      <p:pic>
        <p:nvPicPr>
          <p:cNvPr id="8194" name="Picture 2"/>
          <p:cNvPicPr>
            <a:picLocks noChangeAspect="1" noChangeArrowheads="1"/>
          </p:cNvPicPr>
          <p:nvPr/>
        </p:nvPicPr>
        <p:blipFill>
          <a:blip r:embed="rId2" cstate="print"/>
          <a:srcRect t="9078"/>
          <a:stretch>
            <a:fillRect/>
          </a:stretch>
        </p:blipFill>
        <p:spPr bwMode="auto">
          <a:xfrm>
            <a:off x="5688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411760" y="4293096"/>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80528" y="3031940"/>
            <a:ext cx="3779912" cy="2485292"/>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7 Power Supply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Power Supply</a:t>
            </a:r>
          </a:p>
        </p:txBody>
      </p:sp>
      <p:sp>
        <p:nvSpPr>
          <p:cNvPr id="3" name="Content Placeholder 2"/>
          <p:cNvSpPr>
            <a:spLocks noGrp="1"/>
          </p:cNvSpPr>
          <p:nvPr>
            <p:ph idx="1"/>
          </p:nvPr>
        </p:nvSpPr>
        <p:spPr/>
        <p:txBody>
          <a:bodyPr/>
          <a:lstStyle/>
          <a:p>
            <a:r>
              <a:rPr lang="en-GB" dirty="0"/>
              <a:t>Supply Power to Motherboard, Hard Drives, Optical Disk Drives etc</a:t>
            </a:r>
          </a:p>
          <a:p>
            <a:pPr marL="4933950" indent="-319088"/>
            <a:r>
              <a:rPr lang="en-GB" dirty="0"/>
              <a:t>More power is needed for more intensive programs</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861656"/>
            <a:ext cx="5436096" cy="3996344"/>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r>
              <a:rPr kumimoji="0" lang="en-US" sz="2800" b="1" i="0" u="none" strike="noStrike" kern="1200" normalizeH="0" noProof="0" dirty="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mn-lt"/>
                <a:ea typeface="+mn-ea"/>
                <a:cs typeface="+mn-cs"/>
              </a:rPr>
              <a:t>Input Devices</a:t>
            </a:r>
            <a:endParaRPr kumimoji="0" lang="en-US" sz="2800" b="0" i="0" u="none" strike="noStrike" kern="1200" cap="none" spc="0" normalizeH="0" noProof="0" dirty="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dirty="0"/>
              <a:t>Mice</a:t>
            </a:r>
            <a:endParaRPr lang="en-US" dirty="0"/>
          </a:p>
        </p:txBody>
      </p:sp>
      <p:sp>
        <p:nvSpPr>
          <p:cNvPr id="16387" name="Rectangle 3"/>
          <p:cNvSpPr>
            <a:spLocks noGrp="1" noChangeArrowheads="1"/>
          </p:cNvSpPr>
          <p:nvPr>
            <p:ph type="body" idx="1"/>
          </p:nvPr>
        </p:nvSpPr>
        <p:spPr/>
        <p:txBody>
          <a:bodyPr/>
          <a:lstStyle/>
          <a:p>
            <a:endParaRPr lang="en-US" dirty="0"/>
          </a:p>
        </p:txBody>
      </p:sp>
      <p:pic>
        <p:nvPicPr>
          <p:cNvPr id="2050" name="Picture 2"/>
          <p:cNvPicPr>
            <a:picLocks noChangeAspect="1" noChangeArrowheads="1"/>
          </p:cNvPicPr>
          <p:nvPr/>
        </p:nvPicPr>
        <p:blipFill>
          <a:blip r:embed="rId3" cstate="print"/>
          <a:srcRect/>
          <a:stretch>
            <a:fillRect/>
          </a:stretch>
        </p:blipFill>
        <p:spPr bwMode="auto">
          <a:xfrm>
            <a:off x="6372200" y="1783457"/>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276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365026" y="1775073"/>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6300192" y="4077072"/>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3313162" y="1844824"/>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3419872" y="4509120"/>
            <a:ext cx="2028056" cy="2028056"/>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5724128"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dirty="0"/>
              <a:t>Keyboards</a:t>
            </a:r>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9512"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5292080" y="4764565"/>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07504" y="4571919"/>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3815695" y="3284984"/>
            <a:ext cx="2556505" cy="2132856"/>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Scanners</a:t>
            </a:r>
          </a:p>
        </p:txBody>
      </p:sp>
      <p:pic>
        <p:nvPicPr>
          <p:cNvPr id="11266" name="Picture 2"/>
          <p:cNvPicPr>
            <a:picLocks noChangeAspect="1" noChangeArrowheads="1"/>
          </p:cNvPicPr>
          <p:nvPr/>
        </p:nvPicPr>
        <p:blipFill>
          <a:blip r:embed="rId2" cstate="print"/>
          <a:srcRect/>
          <a:stretch>
            <a:fillRect/>
          </a:stretch>
        </p:blipFill>
        <p:spPr bwMode="auto">
          <a:xfrm>
            <a:off x="5652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251520"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827584"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3419872" y="2348880"/>
            <a:ext cx="2438400" cy="187642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Touch Screens</a:t>
            </a:r>
          </a:p>
        </p:txBody>
      </p:sp>
      <p:pic>
        <p:nvPicPr>
          <p:cNvPr id="12290" name="Picture 2"/>
          <p:cNvPicPr>
            <a:picLocks noChangeAspect="1" noChangeArrowheads="1"/>
          </p:cNvPicPr>
          <p:nvPr/>
        </p:nvPicPr>
        <p:blipFill>
          <a:blip r:embed="rId2" cstate="print"/>
          <a:srcRect/>
          <a:stretch>
            <a:fillRect/>
          </a:stretch>
        </p:blipFill>
        <p:spPr bwMode="auto">
          <a:xfrm>
            <a:off x="5587139"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5652120"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251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611560" y="1772816"/>
            <a:ext cx="3295253" cy="219683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a:t>
            </a:r>
            <a:r>
              <a:rPr lang="en-US" sz="2800" b="1" baseline="0" dirty="0">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3995936" y="2479782"/>
            <a:ext cx="5148064" cy="4378218"/>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dirty="0"/>
              <a:t>Monitors</a:t>
            </a:r>
            <a:endParaRPr lang="en-US" dirty="0"/>
          </a:p>
        </p:txBody>
      </p:sp>
      <p:sp>
        <p:nvSpPr>
          <p:cNvPr id="28675" name="Rectangle 3"/>
          <p:cNvSpPr>
            <a:spLocks noGrp="1" noChangeArrowheads="1"/>
          </p:cNvSpPr>
          <p:nvPr>
            <p:ph type="body" idx="1"/>
          </p:nvPr>
        </p:nvSpPr>
        <p:spPr/>
        <p:txBody>
          <a:bodyPr>
            <a:normAutofit/>
          </a:bodyPr>
          <a:lstStyle/>
          <a:p>
            <a:r>
              <a:rPr lang="en-US" dirty="0"/>
              <a:t>Cathode Ray Tube (CRT) or </a:t>
            </a:r>
            <a:br>
              <a:rPr lang="en-US" dirty="0"/>
            </a:br>
            <a:r>
              <a:rPr lang="en-US" dirty="0"/>
              <a:t>LCD (Liquid Crystal Display) </a:t>
            </a:r>
          </a:p>
          <a:p>
            <a:endParaRPr lang="en-US" dirty="0"/>
          </a:p>
          <a:p>
            <a:r>
              <a:rPr lang="en-US" dirty="0"/>
              <a:t>Measured diagonally </a:t>
            </a:r>
            <a:br>
              <a:rPr lang="en-US" dirty="0"/>
            </a:br>
            <a:r>
              <a:rPr lang="en-US" dirty="0"/>
              <a:t>in inches</a:t>
            </a:r>
          </a:p>
          <a:p>
            <a:endParaRPr lang="en-US" dirty="0"/>
          </a:p>
          <a:p>
            <a:r>
              <a:rPr lang="en-US" dirty="0"/>
              <a:t>Viewable area is less</a:t>
            </a:r>
          </a:p>
          <a:p>
            <a:endParaRPr lang="en-US" dirty="0"/>
          </a:p>
          <a:p>
            <a:endParaRPr lang="en-US" dirty="0"/>
          </a:p>
          <a:p>
            <a:endParaRPr lang="en-US"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r>
              <a:rPr lang="en-GB" dirty="0"/>
              <a:t>Monitors</a:t>
            </a:r>
            <a:endParaRPr lang="en-US" dirty="0"/>
          </a:p>
        </p:txBody>
      </p:sp>
      <p:sp>
        <p:nvSpPr>
          <p:cNvPr id="37891" name="Rectangle 3"/>
          <p:cNvSpPr>
            <a:spLocks noGrp="1" noChangeArrowheads="1"/>
          </p:cNvSpPr>
          <p:nvPr>
            <p:ph type="body" idx="1"/>
          </p:nvPr>
        </p:nvSpPr>
        <p:spPr/>
        <p:txBody>
          <a:bodyPr>
            <a:normAutofit/>
          </a:bodyPr>
          <a:lstStyle/>
          <a:p>
            <a:r>
              <a:rPr lang="en-US" dirty="0"/>
              <a:t>Image consists of small dots or pixels</a:t>
            </a:r>
          </a:p>
          <a:p>
            <a:r>
              <a:rPr lang="en-US" dirty="0"/>
              <a:t>More pixels = clearer image</a:t>
            </a:r>
          </a:p>
          <a:p>
            <a:endParaRPr lang="en-US" dirty="0"/>
          </a:p>
          <a:p>
            <a:r>
              <a:rPr lang="en-US" dirty="0"/>
              <a:t>Monitor needs graphics card</a:t>
            </a:r>
          </a:p>
          <a:p>
            <a:pPr lvl="1"/>
            <a:r>
              <a:rPr lang="en-US" dirty="0"/>
              <a:t>Memory on monitor controller</a:t>
            </a:r>
            <a:br>
              <a:rPr lang="en-US" dirty="0"/>
            </a:br>
            <a:r>
              <a:rPr lang="en-US" dirty="0"/>
              <a:t>accelerates display on image</a:t>
            </a:r>
          </a:p>
          <a:p>
            <a:pPr lvl="1"/>
            <a:r>
              <a:rPr lang="en-US" dirty="0"/>
              <a:t>Accelerator chip speeds up </a:t>
            </a:r>
            <a:br>
              <a:rPr lang="en-US" dirty="0"/>
            </a:br>
            <a:r>
              <a:rPr lang="en-US" dirty="0"/>
              <a:t>display as well</a:t>
            </a:r>
          </a:p>
        </p:txBody>
      </p:sp>
      <p:pic>
        <p:nvPicPr>
          <p:cNvPr id="14338" name="Picture 2"/>
          <p:cNvPicPr>
            <a:picLocks noChangeAspect="1" noChangeArrowheads="1"/>
          </p:cNvPicPr>
          <p:nvPr/>
        </p:nvPicPr>
        <p:blipFill>
          <a:blip r:embed="rId2" cstate="print"/>
          <a:srcRect/>
          <a:stretch>
            <a:fillRect/>
          </a:stretch>
        </p:blipFill>
        <p:spPr bwMode="auto">
          <a:xfrm>
            <a:off x="5723138" y="2420888"/>
            <a:ext cx="3313358" cy="3141866"/>
          </a:xfrm>
          <a:prstGeom prst="rect">
            <a:avLst/>
          </a:prstGeom>
          <a:noFill/>
          <a:ln w="9525">
            <a:noFill/>
            <a:miter lim="800000"/>
            <a:headEnd/>
            <a:tailEnd/>
          </a:ln>
        </p:spPr>
      </p:pic>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4884375A-5BCD-4CDA-A242-B0133AB43714}"/>
                  </a:ext>
                </a:extLst>
              </p14:cNvPr>
              <p14:cNvContentPartPr/>
              <p14:nvPr/>
            </p14:nvContentPartPr>
            <p14:xfrm>
              <a:off x="6001920" y="2720520"/>
              <a:ext cx="370440" cy="166320"/>
            </p14:xfrm>
          </p:contentPart>
        </mc:Choice>
        <mc:Fallback>
          <p:pic>
            <p:nvPicPr>
              <p:cNvPr id="2" name="Ink 1">
                <a:extLst>
                  <a:ext uri="{FF2B5EF4-FFF2-40B4-BE49-F238E27FC236}">
                    <a16:creationId xmlns:a16="http://schemas.microsoft.com/office/drawing/2014/main" id="{4884375A-5BCD-4CDA-A242-B0133AB43714}"/>
                  </a:ext>
                </a:extLst>
              </p:cNvPr>
              <p:cNvPicPr/>
              <p:nvPr/>
            </p:nvPicPr>
            <p:blipFill>
              <a:blip r:embed="rId4"/>
              <a:stretch>
                <a:fillRect/>
              </a:stretch>
            </p:blipFill>
            <p:spPr>
              <a:xfrm>
                <a:off x="5992560" y="2711160"/>
                <a:ext cx="389160" cy="18504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9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789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7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Printers</a:t>
            </a:r>
          </a:p>
        </p:txBody>
      </p:sp>
      <p:sp>
        <p:nvSpPr>
          <p:cNvPr id="3" name="Content Placeholder 2"/>
          <p:cNvSpPr>
            <a:spLocks noGrp="1"/>
          </p:cNvSpPr>
          <p:nvPr>
            <p:ph idx="1"/>
          </p:nvPr>
        </p:nvSpPr>
        <p:spPr/>
        <p:txBody>
          <a:bodyPr/>
          <a:lstStyle/>
          <a:p>
            <a:r>
              <a:rPr lang="en-GB" dirty="0"/>
              <a:t>Ink Jet, Laser, Dot Matrix</a:t>
            </a:r>
          </a:p>
          <a:p>
            <a:endParaRPr lang="en-GB" dirty="0"/>
          </a:p>
          <a:p>
            <a:r>
              <a:rPr lang="en-GB" dirty="0"/>
              <a:t>Ink , Toner, Ribbon</a:t>
            </a:r>
          </a:p>
          <a:p>
            <a:endParaRPr lang="en-GB" dirty="0"/>
          </a:p>
          <a:p>
            <a:r>
              <a:rPr lang="en-GB" dirty="0"/>
              <a:t>Varying Image Resolution measured in DPI</a:t>
            </a:r>
          </a:p>
        </p:txBody>
      </p:sp>
      <p:pic>
        <p:nvPicPr>
          <p:cNvPr id="15363" name="Picture 3"/>
          <p:cNvPicPr>
            <a:picLocks noChangeAspect="1" noChangeArrowheads="1"/>
          </p:cNvPicPr>
          <p:nvPr/>
        </p:nvPicPr>
        <p:blipFill>
          <a:blip r:embed="rId2" cstate="print"/>
          <a:srcRect/>
          <a:stretch>
            <a:fillRect/>
          </a:stretch>
        </p:blipFill>
        <p:spPr bwMode="auto">
          <a:xfrm>
            <a:off x="6605339" y="1573907"/>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539552" y="4725144"/>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3779912" y="4437112"/>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a:t>Legacy Components</a:t>
            </a:r>
          </a:p>
        </p:txBody>
      </p:sp>
      <p:sp>
        <p:nvSpPr>
          <p:cNvPr id="29699" name="Rectangle 3"/>
          <p:cNvSpPr>
            <a:spLocks noGrp="1" noChangeArrowheads="1"/>
          </p:cNvSpPr>
          <p:nvPr>
            <p:ph type="body" idx="1"/>
          </p:nvPr>
        </p:nvSpPr>
        <p:spPr/>
        <p:txBody>
          <a:bodyPr/>
          <a:lstStyle/>
          <a:p>
            <a:r>
              <a:rPr lang="en-US" dirty="0"/>
              <a:t>Some Legacy Components</a:t>
            </a:r>
          </a:p>
          <a:p>
            <a:pPr lvl="1"/>
            <a:r>
              <a:rPr lang="en-US" dirty="0"/>
              <a:t>Floppy Disk Drives</a:t>
            </a:r>
          </a:p>
          <a:p>
            <a:pPr lvl="1"/>
            <a:r>
              <a:rPr lang="en-US" dirty="0"/>
              <a:t>Tape Backup Drives</a:t>
            </a:r>
          </a:p>
          <a:p>
            <a:pPr lvl="1"/>
            <a:r>
              <a:rPr lang="en-US" dirty="0"/>
              <a:t>ZIP and JAZ Drives</a:t>
            </a:r>
          </a:p>
          <a:p>
            <a:pPr lvl="1"/>
            <a:r>
              <a:rPr lang="en-US" dirty="0"/>
              <a:t>Modems</a:t>
            </a:r>
          </a:p>
          <a:p>
            <a:pPr lvl="1"/>
            <a:endParaRPr lang="en-US" dirty="0"/>
          </a:p>
        </p:txBody>
      </p:sp>
      <p:pic>
        <p:nvPicPr>
          <p:cNvPr id="16386" name="Picture 2"/>
          <p:cNvPicPr>
            <a:picLocks noChangeAspect="1" noChangeArrowheads="1"/>
          </p:cNvPicPr>
          <p:nvPr/>
        </p:nvPicPr>
        <p:blipFill>
          <a:blip r:embed="rId2" cstate="print"/>
          <a:srcRect/>
          <a:stretch>
            <a:fillRect/>
          </a:stretch>
        </p:blipFill>
        <p:spPr bwMode="auto">
          <a:xfrm>
            <a:off x="5940152"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6012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3059832" y="4941168"/>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539552" y="4509120"/>
            <a:ext cx="2016224" cy="2016224"/>
          </a:xfrm>
          <a:prstGeom prst="rect">
            <a:avLst/>
          </a:prstGeom>
          <a:noFill/>
          <a:ln w="9525">
            <a:noFill/>
            <a:miter lim="800000"/>
            <a:headEnd/>
            <a:tailEnd/>
          </a:ln>
        </p:spPr>
      </p:pic>
      <mc:AlternateContent xmlns:mc="http://schemas.openxmlformats.org/markup-compatibility/2006">
        <mc:Choice xmlns:p14="http://schemas.microsoft.com/office/powerpoint/2010/main" Requires="p14">
          <p:contentPart p14:bwMode="auto" r:id="rId6">
            <p14:nvContentPartPr>
              <p14:cNvPr id="2" name="Ink 1">
                <a:extLst>
                  <a:ext uri="{FF2B5EF4-FFF2-40B4-BE49-F238E27FC236}">
                    <a16:creationId xmlns:a16="http://schemas.microsoft.com/office/drawing/2014/main" id="{58F55E47-D77F-4842-BF66-29351C017B71}"/>
                  </a:ext>
                </a:extLst>
              </p14:cNvPr>
              <p14:cNvContentPartPr/>
              <p14:nvPr/>
            </p14:nvContentPartPr>
            <p14:xfrm>
              <a:off x="586080" y="1159200"/>
              <a:ext cx="8082000" cy="5362920"/>
            </p14:xfrm>
          </p:contentPart>
        </mc:Choice>
        <mc:Fallback>
          <p:pic>
            <p:nvPicPr>
              <p:cNvPr id="2" name="Ink 1">
                <a:extLst>
                  <a:ext uri="{FF2B5EF4-FFF2-40B4-BE49-F238E27FC236}">
                    <a16:creationId xmlns:a16="http://schemas.microsoft.com/office/drawing/2014/main" id="{58F55E47-D77F-4842-BF66-29351C017B71}"/>
                  </a:ext>
                </a:extLst>
              </p:cNvPr>
              <p:cNvPicPr/>
              <p:nvPr/>
            </p:nvPicPr>
            <p:blipFill>
              <a:blip r:embed="rId7"/>
              <a:stretch>
                <a:fillRect/>
              </a:stretch>
            </p:blipFill>
            <p:spPr>
              <a:xfrm>
                <a:off x="576720" y="1149840"/>
                <a:ext cx="8100720" cy="5381640"/>
              </a:xfrm>
              <a:prstGeom prst="rect">
                <a:avLst/>
              </a:prstGeom>
            </p:spPr>
          </p:pic>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numCol="2">
            <a:normAutofit/>
          </a:bodyPr>
          <a:lstStyle/>
          <a:p>
            <a:r>
              <a:rPr lang="en-GB"/>
              <a:t>Hardware </a:t>
            </a:r>
            <a:r>
              <a:rPr lang="en-GB" dirty="0"/>
              <a:t>and Software</a:t>
            </a:r>
          </a:p>
          <a:p>
            <a:endParaRPr lang="en-GB" dirty="0"/>
          </a:p>
          <a:p>
            <a:r>
              <a:rPr lang="en-US" dirty="0"/>
              <a:t>Information Processing Cycle </a:t>
            </a:r>
            <a:endParaRPr lang="en-GB" dirty="0"/>
          </a:p>
          <a:p>
            <a:endParaRPr lang="en-GB" dirty="0"/>
          </a:p>
          <a:p>
            <a:endParaRPr lang="en-GB" dirty="0"/>
          </a:p>
          <a:p>
            <a:endParaRPr lang="en-GB" dirty="0"/>
          </a:p>
          <a:p>
            <a:endParaRPr lang="en-GB" dirty="0"/>
          </a:p>
          <a:p>
            <a:r>
              <a:rPr lang="en-GB" dirty="0"/>
              <a:t>Motherboards, </a:t>
            </a:r>
            <a:br>
              <a:rPr lang="en-GB" dirty="0"/>
            </a:br>
            <a:r>
              <a:rPr lang="en-GB" dirty="0"/>
              <a:t>Processors, </a:t>
            </a:r>
            <a:br>
              <a:rPr lang="en-GB" dirty="0"/>
            </a:br>
            <a:r>
              <a:rPr lang="en-GB" dirty="0"/>
              <a:t>Memory, </a:t>
            </a:r>
            <a:br>
              <a:rPr lang="en-GB" dirty="0"/>
            </a:br>
            <a:r>
              <a:rPr lang="en-GB" dirty="0"/>
              <a:t>Hard Disk Drives, </a:t>
            </a:r>
            <a:br>
              <a:rPr lang="en-GB" dirty="0"/>
            </a:br>
            <a:r>
              <a:rPr lang="en-GB" dirty="0"/>
              <a:t>Optical Disk Drives , </a:t>
            </a:r>
            <a:br>
              <a:rPr lang="en-GB" dirty="0"/>
            </a:br>
            <a:r>
              <a:rPr lang="en-GB" dirty="0"/>
              <a:t>Expansion Cards , </a:t>
            </a:r>
            <a:br>
              <a:rPr lang="en-GB" dirty="0"/>
            </a:br>
            <a:r>
              <a:rPr lang="en-GB" dirty="0"/>
              <a:t>Power Supply, </a:t>
            </a:r>
            <a:br>
              <a:rPr lang="en-GB" dirty="0"/>
            </a:br>
            <a:r>
              <a:rPr lang="en-GB" dirty="0"/>
              <a:t>External Devices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a:t>Any Questions?</a:t>
            </a:r>
          </a:p>
        </p:txBody>
      </p:sp>
      <p:sp>
        <p:nvSpPr>
          <p:cNvPr id="5" name="Subtitle 4"/>
          <p:cNvSpPr>
            <a:spLocks noGrp="1"/>
          </p:cNvSpPr>
          <p:nvPr>
            <p:ph type="subTitle" idx="1"/>
          </p:nvPr>
        </p:nvSpPr>
        <p:spPr/>
        <p:txBody>
          <a:bodyPr/>
          <a:lstStyle/>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Floppy Disks</a:t>
            </a:r>
          </a:p>
        </p:txBody>
      </p:sp>
      <p:sp>
        <p:nvSpPr>
          <p:cNvPr id="30723" name="Rectangle 3"/>
          <p:cNvSpPr>
            <a:spLocks noGrp="1" noChangeArrowheads="1"/>
          </p:cNvSpPr>
          <p:nvPr>
            <p:ph type="body" idx="1"/>
          </p:nvPr>
        </p:nvSpPr>
        <p:spPr/>
        <p:txBody>
          <a:bodyPr/>
          <a:lstStyle/>
          <a:p>
            <a:r>
              <a:rPr lang="en-US" dirty="0"/>
              <a:t>Two Types of floppy drives</a:t>
            </a:r>
          </a:p>
          <a:p>
            <a:pPr lvl="1"/>
            <a:r>
              <a:rPr lang="en-US" dirty="0"/>
              <a:t>1.2 MB 5.25”</a:t>
            </a:r>
          </a:p>
          <a:p>
            <a:pPr lvl="1"/>
            <a:r>
              <a:rPr lang="en-US" dirty="0"/>
              <a:t>1.44 MB 3.5”</a:t>
            </a:r>
          </a:p>
          <a:p>
            <a:r>
              <a:rPr lang="en-US" dirty="0"/>
              <a:t>Advantages</a:t>
            </a:r>
          </a:p>
          <a:p>
            <a:pPr lvl="1"/>
            <a:r>
              <a:rPr lang="en-US" dirty="0"/>
              <a:t>Inexpensive</a:t>
            </a:r>
          </a:p>
          <a:p>
            <a:pPr lvl="1"/>
            <a:r>
              <a:rPr lang="en-US" dirty="0"/>
              <a:t>Portable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07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07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a:t>Floppy Disks</a:t>
            </a:r>
          </a:p>
        </p:txBody>
      </p:sp>
      <p:sp>
        <p:nvSpPr>
          <p:cNvPr id="31747" name="Rectangle 3"/>
          <p:cNvSpPr>
            <a:spLocks noGrp="1" noChangeArrowheads="1"/>
          </p:cNvSpPr>
          <p:nvPr>
            <p:ph type="body" idx="1"/>
          </p:nvPr>
        </p:nvSpPr>
        <p:spPr/>
        <p:txBody>
          <a:bodyPr/>
          <a:lstStyle/>
          <a:p>
            <a:r>
              <a:rPr lang="en-US" dirty="0"/>
              <a:t>Disadvantages:</a:t>
            </a:r>
          </a:p>
          <a:p>
            <a:pPr lvl="1"/>
            <a:r>
              <a:rPr lang="en-US" dirty="0"/>
              <a:t>Slow access time</a:t>
            </a:r>
          </a:p>
          <a:p>
            <a:pPr lvl="1"/>
            <a:r>
              <a:rPr lang="en-US" dirty="0"/>
              <a:t>Low capacity</a:t>
            </a:r>
          </a:p>
          <a:p>
            <a:pPr lvl="1"/>
            <a:endParaRPr lang="en-US" dirty="0"/>
          </a:p>
          <a:p>
            <a:r>
              <a:rPr lang="en-US" dirty="0"/>
              <a:t>Access time is measured in milliseconds (ms)</a:t>
            </a:r>
          </a:p>
          <a:p>
            <a:r>
              <a:rPr lang="en-US" dirty="0"/>
              <a:t>Formatting and protecting floppy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17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dirty="0"/>
              <a:t>Tape Backup Drives</a:t>
            </a:r>
          </a:p>
        </p:txBody>
      </p:sp>
      <p:sp>
        <p:nvSpPr>
          <p:cNvPr id="34819" name="Rectangle 3"/>
          <p:cNvSpPr>
            <a:spLocks noGrp="1" noChangeArrowheads="1"/>
          </p:cNvSpPr>
          <p:nvPr>
            <p:ph type="body" idx="1"/>
          </p:nvPr>
        </p:nvSpPr>
        <p:spPr/>
        <p:txBody>
          <a:bodyPr/>
          <a:lstStyle/>
          <a:p>
            <a:r>
              <a:rPr lang="en-US" dirty="0"/>
              <a:t>Used primarily for backup important information on HD as a precaution against system failure or crashes</a:t>
            </a:r>
          </a:p>
          <a:p>
            <a:r>
              <a:rPr lang="en-US" dirty="0"/>
              <a:t>Can be used to archive information</a:t>
            </a:r>
          </a:p>
          <a:p>
            <a:r>
              <a:rPr lang="en-US" dirty="0"/>
              <a:t>Can store large amounts of information, but access time is slower than floppy or hard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ZIP and JAZ Drives</a:t>
            </a:r>
          </a:p>
        </p:txBody>
      </p:sp>
      <p:sp>
        <p:nvSpPr>
          <p:cNvPr id="35843" name="Rectangle 3"/>
          <p:cNvSpPr>
            <a:spLocks noGrp="1" noChangeArrowheads="1"/>
          </p:cNvSpPr>
          <p:nvPr>
            <p:ph type="body" idx="1"/>
          </p:nvPr>
        </p:nvSpPr>
        <p:spPr/>
        <p:txBody>
          <a:bodyPr/>
          <a:lstStyle/>
          <a:p>
            <a:r>
              <a:rPr lang="en-US" dirty="0"/>
              <a:t>The Zip drive uses special high capacity disks (100MB) to store information</a:t>
            </a:r>
          </a:p>
          <a:p>
            <a:r>
              <a:rPr lang="en-US" dirty="0"/>
              <a:t>Access times vary, but oftentimes are as fast as hard drive</a:t>
            </a:r>
          </a:p>
          <a:p>
            <a:r>
              <a:rPr lang="en-US" dirty="0"/>
              <a:t>Extremely convenient for transferring or storing large amounts of data</a:t>
            </a:r>
          </a:p>
          <a:p>
            <a:r>
              <a:rPr lang="en-US" dirty="0"/>
              <a:t>JAZ drives similar to Zip, but can store up to 1 GB of info on 1 disk</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lstStyle/>
          <a:p>
            <a:r>
              <a:rPr lang="en-US" dirty="0"/>
              <a:t>Modem</a:t>
            </a:r>
          </a:p>
        </p:txBody>
      </p:sp>
      <p:sp>
        <p:nvSpPr>
          <p:cNvPr id="38915" name="Rectangle 1027"/>
          <p:cNvSpPr>
            <a:spLocks noGrp="1" noChangeArrowheads="1"/>
          </p:cNvSpPr>
          <p:nvPr>
            <p:ph type="body" idx="1"/>
          </p:nvPr>
        </p:nvSpPr>
        <p:spPr/>
        <p:txBody>
          <a:bodyPr/>
          <a:lstStyle/>
          <a:p>
            <a:r>
              <a:rPr lang="en-US" dirty="0"/>
              <a:t>Device that allows transfer of data over phone lines (internet access, faxing, etc..)</a:t>
            </a:r>
          </a:p>
          <a:p>
            <a:r>
              <a:rPr lang="en-US" dirty="0"/>
              <a:t>BAUD - Speed of modem measured in bits per second or bps</a:t>
            </a:r>
          </a:p>
          <a:p>
            <a:r>
              <a:rPr lang="en-US" dirty="0"/>
              <a:t>Examples: 14.4 bps (or 14,400 bits per second), 28.8 bps, 33.6 bps, etc..</a:t>
            </a:r>
          </a:p>
          <a:p>
            <a:r>
              <a:rPr lang="en-US" dirty="0"/>
              <a:t>Internal or External</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dirty="0"/>
              <a:t>Modem</a:t>
            </a:r>
          </a:p>
        </p:txBody>
      </p:sp>
      <p:sp>
        <p:nvSpPr>
          <p:cNvPr id="39939" name="Rectangle 3"/>
          <p:cNvSpPr>
            <a:spLocks noGrp="1" noChangeArrowheads="1"/>
          </p:cNvSpPr>
          <p:nvPr>
            <p:ph type="body" idx="1"/>
          </p:nvPr>
        </p:nvSpPr>
        <p:spPr/>
        <p:txBody>
          <a:bodyPr/>
          <a:lstStyle/>
          <a:p>
            <a:r>
              <a:rPr lang="en-US" dirty="0"/>
              <a:t>56K Modems were the highest speed for consumers</a:t>
            </a:r>
          </a:p>
          <a:p>
            <a:r>
              <a:rPr lang="en-US" dirty="0"/>
              <a:t>Now – ADSL and Cable broadband are mainstream. </a:t>
            </a:r>
            <a:r>
              <a:rPr lang="en-US"/>
              <a:t>Speeds typically 512Kb/s to 20Mb/s or more.</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99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1497</TotalTime>
  <Words>1186</Words>
  <Application>Microsoft Office PowerPoint</Application>
  <PresentationFormat>On-screen Show (4:3)</PresentationFormat>
  <Paragraphs>327</Paragraphs>
  <Slides>46</Slides>
  <Notes>18</Notes>
  <HiddenSlides>6</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Corbel</vt:lpstr>
      <vt:lpstr>Wingdings</vt:lpstr>
      <vt:lpstr>Wingdings 2</vt:lpstr>
      <vt:lpstr>Wingdings 3</vt:lpstr>
      <vt:lpstr>Powerpoint New</vt:lpstr>
      <vt:lpstr>Computer Specifications</vt:lpstr>
      <vt:lpstr>Definition of a Computer</vt:lpstr>
      <vt:lpstr>Data vs Information</vt:lpstr>
      <vt:lpstr>Information Processing Cycle</vt:lpstr>
      <vt:lpstr>Information Processing Cycle</vt:lpstr>
      <vt:lpstr>Hardware and Software</vt:lpstr>
      <vt:lpstr>Systems Software</vt:lpstr>
      <vt:lpstr>Application Software</vt:lpstr>
      <vt:lpstr>Computer Components</vt:lpstr>
      <vt:lpstr>Computer Components</vt:lpstr>
      <vt:lpstr>Motherboard</vt:lpstr>
      <vt:lpstr>Computer Components</vt:lpstr>
      <vt:lpstr>CPU</vt:lpstr>
      <vt:lpstr>Information Processing Cycle</vt:lpstr>
      <vt:lpstr>Computer Components</vt:lpstr>
      <vt:lpstr>RAM</vt:lpstr>
      <vt:lpstr>Cache </vt:lpstr>
      <vt:lpstr>ROM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Monitors</vt:lpstr>
      <vt:lpstr>Printers</vt:lpstr>
      <vt:lpstr>Legacy Components</vt:lpstr>
      <vt:lpstr>Recap</vt:lpstr>
      <vt:lpstr>Any Questions?</vt:lpstr>
      <vt:lpstr>Floppy Disks</vt:lpstr>
      <vt:lpstr>Floppy Disks</vt:lpstr>
      <vt:lpstr>Tape Backup Drives</vt:lpstr>
      <vt:lpstr>ZIP and JAZ Drives</vt:lpstr>
      <vt:lpstr>Modem</vt:lpstr>
      <vt:lpstr>Modem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Specifications</dc:title>
  <dc:creator>Graham Rees-Evans</dc:creator>
  <cp:lastModifiedBy>Gareth Jones</cp:lastModifiedBy>
  <cp:revision>36</cp:revision>
  <dcterms:created xsi:type="dcterms:W3CDTF">2011-10-12T21:10:17Z</dcterms:created>
  <dcterms:modified xsi:type="dcterms:W3CDTF">2021-10-12T09:59:26Z</dcterms:modified>
</cp:coreProperties>
</file>