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58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4454"/>
    <p:restoredTop sz="94663"/>
  </p:normalViewPr>
  <p:slideViewPr>
    <p:cSldViewPr snapToGrid="0" snapToObjects="1">
      <p:cViewPr varScale="1">
        <p:scale>
          <a:sx n="67" d="100"/>
          <a:sy n="67" d="100"/>
        </p:scale>
        <p:origin x="192" y="12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10/18/26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10/18/26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10/18/26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10/18/26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10/18/26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10/18/26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10/18/26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10/18/26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10/18/26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10/18/26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10/18/26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10/18/26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obs.nhs.uk/candidate/jobadvert/E0177-26-9943?searchFormType=main&amp;keyword=carer&amp;language=en" TargetMode="External"/><Relationship Id="rId2" Type="http://schemas.openxmlformats.org/officeDocument/2006/relationships/hyperlink" Target="https://nationalcareers.service.gov.uk/job-profiles/senior-care-worker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CB7624-C531-BB47-AFFF-5F7EF7B8586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Self-Awareness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DE2E24-8974-F44D-AE7D-767047A0A2C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2926746"/>
          </a:xfrm>
        </p:spPr>
        <p:txBody>
          <a:bodyPr>
            <a:normAutofit/>
          </a:bodyPr>
          <a:lstStyle/>
          <a:p>
            <a:r>
              <a:rPr lang="en-US" dirty="0" err="1"/>
              <a:t>Saheda</a:t>
            </a:r>
            <a:r>
              <a:rPr lang="en-US" dirty="0"/>
              <a:t> </a:t>
            </a:r>
            <a:r>
              <a:rPr lang="en-US" dirty="0" err="1"/>
              <a:t>amir</a:t>
            </a:r>
            <a:r>
              <a:rPr lang="en-US" dirty="0"/>
              <a:t> </a:t>
            </a:r>
          </a:p>
          <a:p>
            <a:r>
              <a:rPr lang="en-US" dirty="0"/>
              <a:t>2527273</a:t>
            </a:r>
          </a:p>
          <a:p>
            <a:r>
              <a:rPr lang="en-US" dirty="0"/>
              <a:t>LCHS4009 – Professional development within health and social care</a:t>
            </a:r>
          </a:p>
          <a:p>
            <a:r>
              <a:rPr lang="en-US" dirty="0"/>
              <a:t>Dr </a:t>
            </a:r>
            <a:r>
              <a:rPr lang="en-US" dirty="0" err="1"/>
              <a:t>Hajra</a:t>
            </a:r>
            <a:r>
              <a:rPr lang="en-US" dirty="0"/>
              <a:t> </a:t>
            </a:r>
            <a:r>
              <a:rPr lang="en-US" dirty="0" err="1"/>
              <a:t>mustasim</a:t>
            </a:r>
            <a:endParaRPr lang="en-US" dirty="0"/>
          </a:p>
          <a:p>
            <a:r>
              <a:rPr lang="en-US" dirty="0"/>
              <a:t>Self-awareness presentation</a:t>
            </a:r>
          </a:p>
        </p:txBody>
      </p:sp>
    </p:spTree>
    <p:extLst>
      <p:ext uri="{BB962C8B-B14F-4D97-AF65-F5344CB8AC3E}">
        <p14:creationId xmlns:p14="http://schemas.microsoft.com/office/powerpoint/2010/main" val="18325707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E0BA8D-01D7-D946-8EC0-E783EF8696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career I want to pursue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B3FABC-41E9-5B45-9AEC-3104014B0E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Senior Carer </a:t>
            </a:r>
          </a:p>
          <a:p>
            <a:r>
              <a:rPr lang="en-US" dirty="0"/>
              <a:t>Provide physical and emotional support</a:t>
            </a:r>
          </a:p>
          <a:p>
            <a:r>
              <a:rPr lang="en-US" dirty="0"/>
              <a:t>Support elderly individuals with personal care, meals, mobility, medicine and everyday activities. </a:t>
            </a:r>
          </a:p>
          <a:p>
            <a:r>
              <a:rPr lang="en-US" dirty="0"/>
              <a:t>Protect dignity, privacy and confidentiality. </a:t>
            </a:r>
          </a:p>
          <a:p>
            <a:r>
              <a:rPr lang="en-US" dirty="0"/>
              <a:t>Work as part of a wider team and follow care plans, safety procedures and training </a:t>
            </a:r>
          </a:p>
        </p:txBody>
      </p:sp>
    </p:spTree>
    <p:extLst>
      <p:ext uri="{BB962C8B-B14F-4D97-AF65-F5344CB8AC3E}">
        <p14:creationId xmlns:p14="http://schemas.microsoft.com/office/powerpoint/2010/main" val="10044849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5CEA8D-AAB9-DA40-96AA-A86589C9B7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Job Advert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A17CD6-C87E-F841-83C7-985E90D3F0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Barchester Healthcare – Night Senior Carer</a:t>
            </a:r>
          </a:p>
          <a:p>
            <a:r>
              <a:rPr lang="en-US" dirty="0"/>
              <a:t>Closing date – 9</a:t>
            </a:r>
            <a:r>
              <a:rPr lang="en-US" baseline="30000" dirty="0"/>
              <a:t>th</a:t>
            </a:r>
            <a:r>
              <a:rPr lang="en-US" dirty="0"/>
              <a:t> November 2026</a:t>
            </a:r>
          </a:p>
          <a:p>
            <a:r>
              <a:rPr lang="en-US" dirty="0"/>
              <a:t>Require NVQ Level 3 or Advanced diploma in Health &amp; Social Care</a:t>
            </a:r>
          </a:p>
          <a:p>
            <a:r>
              <a:rPr lang="en-GB" dirty="0"/>
              <a:t>T</a:t>
            </a:r>
            <a:r>
              <a:rPr lang="en-GB" b="0" i="0" dirty="0">
                <a:effectLst/>
              </a:rPr>
              <a:t>asked with looking after the varied needs of the residents, ensuring the delivery of quality, person-centred care</a:t>
            </a:r>
          </a:p>
          <a:p>
            <a:r>
              <a:rPr lang="en-GB" dirty="0"/>
              <a:t>Barchester is a care home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90638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CB45EB-C5FA-4544-BBB2-D40E3EC7E0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1BC3E6-B771-6D4F-9857-8E06B71EFA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Strengths</a:t>
            </a:r>
          </a:p>
          <a:p>
            <a:pPr lvl="1"/>
            <a:r>
              <a:rPr lang="en-US" dirty="0"/>
              <a:t>I listen without judging</a:t>
            </a:r>
          </a:p>
          <a:p>
            <a:pPr lvl="1"/>
            <a:r>
              <a:rPr lang="en-US" dirty="0"/>
              <a:t>I am trustworthy, caring and eager to learn</a:t>
            </a:r>
          </a:p>
          <a:p>
            <a:r>
              <a:rPr lang="en-US" dirty="0"/>
              <a:t>Weaknesses</a:t>
            </a:r>
          </a:p>
          <a:p>
            <a:pPr lvl="1"/>
            <a:r>
              <a:rPr lang="en-US" dirty="0"/>
              <a:t>I need to build confidence with care records for elderly</a:t>
            </a:r>
          </a:p>
          <a:p>
            <a:r>
              <a:rPr lang="en-US" dirty="0"/>
              <a:t>Opportunities</a:t>
            </a:r>
          </a:p>
          <a:p>
            <a:pPr lvl="1"/>
            <a:r>
              <a:rPr lang="en-US" dirty="0"/>
              <a:t>Volunteering or entry level roles</a:t>
            </a:r>
          </a:p>
          <a:p>
            <a:pPr lvl="1"/>
            <a:r>
              <a:rPr lang="en-US" dirty="0"/>
              <a:t>Feedback and shadowing </a:t>
            </a:r>
          </a:p>
          <a:p>
            <a:r>
              <a:rPr lang="en-US" dirty="0"/>
              <a:t>Threats</a:t>
            </a:r>
          </a:p>
          <a:p>
            <a:pPr lvl="1"/>
            <a:r>
              <a:rPr lang="en-US" dirty="0"/>
              <a:t>Competition for vacancies</a:t>
            </a:r>
          </a:p>
          <a:p>
            <a:pPr lvl="1"/>
            <a:r>
              <a:rPr lang="en-US" dirty="0"/>
              <a:t>Night shifts</a:t>
            </a:r>
          </a:p>
        </p:txBody>
      </p:sp>
    </p:spTree>
    <p:extLst>
      <p:ext uri="{BB962C8B-B14F-4D97-AF65-F5344CB8AC3E}">
        <p14:creationId xmlns:p14="http://schemas.microsoft.com/office/powerpoint/2010/main" val="39513694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D0AB54-66D4-054B-9568-2F360DF289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Turning strengths into action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43D430-F211-EE43-A58C-E799D6294B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By being eager to learn, I will ask for a demonstration, practice under supervision, request feedback and use a checklist until a task is safe and familiar. </a:t>
            </a:r>
          </a:p>
          <a:p>
            <a:r>
              <a:rPr lang="en-US" dirty="0"/>
              <a:t>I would arrive prepared, follow the care plan, record information correctly and tell manager about any changes.</a:t>
            </a:r>
          </a:p>
          <a:p>
            <a:r>
              <a:rPr lang="en-US" dirty="0"/>
              <a:t>If a person is anxious, I will listen calmly, explain choices in plain language and respect their choice.</a:t>
            </a:r>
          </a:p>
        </p:txBody>
      </p:sp>
    </p:spTree>
    <p:extLst>
      <p:ext uri="{BB962C8B-B14F-4D97-AF65-F5344CB8AC3E}">
        <p14:creationId xmlns:p14="http://schemas.microsoft.com/office/powerpoint/2010/main" val="2719297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ED75B-6741-184F-A199-E90E18AE43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ED1453-E950-BD4D-9909-E4A538E798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National Careers Service, 2026. Senior Care Worker. Available at: https://nationalcareers.service.gov.uk/job-profiles/senior-care-worker</a:t>
            </a:r>
            <a:endParaRPr lang="en-US" dirty="0"/>
          </a:p>
          <a:p>
            <a:r>
              <a:rPr lang="en-US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NHS, 2026. Night Senior Care. Available at</a:t>
            </a:r>
            <a:r>
              <a:rPr lang="en-US" dirty="0">
                <a:solidFill>
                  <a:srgbClr val="FA2B5C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</a:t>
            </a:r>
            <a:r>
              <a:rPr lang="en-US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https://www.jobs.nhs.uk/candidate/jobadvert/E0177-26-9943?searchFormType=main&amp;keyword=carer&amp;language=en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921650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33</TotalTime>
  <Words>304</Words>
  <Application>Microsoft Macintosh PowerPoint</Application>
  <PresentationFormat>Widescreen</PresentationFormat>
  <Paragraphs>37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Gill Sans MT</vt:lpstr>
      <vt:lpstr>Gallery</vt:lpstr>
      <vt:lpstr>Self-Awareness presentation</vt:lpstr>
      <vt:lpstr>The career I want to pursue</vt:lpstr>
      <vt:lpstr>Job Advert</vt:lpstr>
      <vt:lpstr>SWOT analysis</vt:lpstr>
      <vt:lpstr>Turning strengths into action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Self-Awareness presentation</dc:title>
  <dc:creator>Khawar Amir (HUM - Student)</dc:creator>
  <cp:lastModifiedBy>Khawar Amir (HUM - Student)</cp:lastModifiedBy>
  <cp:revision>1</cp:revision>
  <dcterms:created xsi:type="dcterms:W3CDTF">2026-10-18T20:32:43Z</dcterms:created>
  <dcterms:modified xsi:type="dcterms:W3CDTF">2026-10-18T21:06:01Z</dcterms:modified>
</cp:coreProperties>
</file>