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7" r:id="rId1"/>
  </p:sldMasterIdLst>
  <p:notesMasterIdLst>
    <p:notesMasterId r:id="rId15"/>
  </p:notesMasterIdLst>
  <p:sldIdLst>
    <p:sldId id="256" r:id="rId2"/>
    <p:sldId id="257" r:id="rId3"/>
    <p:sldId id="258" r:id="rId4"/>
    <p:sldId id="259" r:id="rId5"/>
    <p:sldId id="265" r:id="rId6"/>
    <p:sldId id="260" r:id="rId7"/>
    <p:sldId id="261" r:id="rId8"/>
    <p:sldId id="267" r:id="rId9"/>
    <p:sldId id="262" r:id="rId10"/>
    <p:sldId id="269" r:id="rId11"/>
    <p:sldId id="264" r:id="rId12"/>
    <p:sldId id="263"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E9FACD-A6BF-2343-91A0-87F2B5C3750C}" v="147" dt="2022-12-15T17:33:05.2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60219"/>
  </p:normalViewPr>
  <p:slideViewPr>
    <p:cSldViewPr snapToGrid="0">
      <p:cViewPr>
        <p:scale>
          <a:sx n="69" d="100"/>
          <a:sy n="69" d="100"/>
        </p:scale>
        <p:origin x="2232" y="280"/>
      </p:cViewPr>
      <p:guideLst/>
    </p:cSldViewPr>
  </p:slideViewPr>
  <p:notesTextViewPr>
    <p:cViewPr>
      <p:scale>
        <a:sx n="110" d="100"/>
        <a:sy n="110" d="100"/>
      </p:scale>
      <p:origin x="0" y="-2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Rees (2003741)" userId="b32240c4-7595-4541-971e-8af86f94c967" providerId="ADAL" clId="{36E9FACD-A6BF-2343-91A0-87F2B5C3750C}"/>
    <pc:docChg chg="undo redo custSel addSld delSld modSld sldOrd">
      <pc:chgData name="Ben Rees (2003741)" userId="b32240c4-7595-4541-971e-8af86f94c967" providerId="ADAL" clId="{36E9FACD-A6BF-2343-91A0-87F2B5C3750C}" dt="2022-12-15T17:33:36.602" v="2080" actId="1076"/>
      <pc:docMkLst>
        <pc:docMk/>
      </pc:docMkLst>
      <pc:sldChg chg="addSp delSp modSp mod setBg addAnim delAnim modAnim delDesignElem">
        <pc:chgData name="Ben Rees (2003741)" userId="b32240c4-7595-4541-971e-8af86f94c967" providerId="ADAL" clId="{36E9FACD-A6BF-2343-91A0-87F2B5C3750C}" dt="2022-12-11T19:59:10.149" v="478" actId="2711"/>
        <pc:sldMkLst>
          <pc:docMk/>
          <pc:sldMk cId="3952037028" sldId="256"/>
        </pc:sldMkLst>
        <pc:spChg chg="mod">
          <ac:chgData name="Ben Rees (2003741)" userId="b32240c4-7595-4541-971e-8af86f94c967" providerId="ADAL" clId="{36E9FACD-A6BF-2343-91A0-87F2B5C3750C}" dt="2022-12-11T19:59:10.149" v="478" actId="2711"/>
          <ac:spMkLst>
            <pc:docMk/>
            <pc:sldMk cId="3952037028" sldId="256"/>
            <ac:spMk id="2" creationId="{0AFF8F91-FD66-4829-93C5-10F4D8820148}"/>
          </ac:spMkLst>
        </pc:spChg>
        <pc:spChg chg="del mod">
          <ac:chgData name="Ben Rees (2003741)" userId="b32240c4-7595-4541-971e-8af86f94c967" providerId="ADAL" clId="{36E9FACD-A6BF-2343-91A0-87F2B5C3750C}" dt="2022-12-11T19:58:52.529" v="475" actId="478"/>
          <ac:spMkLst>
            <pc:docMk/>
            <pc:sldMk cId="3952037028" sldId="256"/>
            <ac:spMk id="3" creationId="{4722523C-51C0-9647-475E-367E0BE8BCD6}"/>
          </ac:spMkLst>
        </pc:spChg>
        <pc:spChg chg="add del">
          <ac:chgData name="Ben Rees (2003741)" userId="b32240c4-7595-4541-971e-8af86f94c967" providerId="ADAL" clId="{36E9FACD-A6BF-2343-91A0-87F2B5C3750C}" dt="2022-12-11T19:32:03.586" v="130" actId="26606"/>
          <ac:spMkLst>
            <pc:docMk/>
            <pc:sldMk cId="3952037028" sldId="256"/>
            <ac:spMk id="6" creationId="{55666830-9A19-4E01-8505-D6C7F9AC5665}"/>
          </ac:spMkLst>
        </pc:spChg>
        <pc:spChg chg="add del">
          <ac:chgData name="Ben Rees (2003741)" userId="b32240c4-7595-4541-971e-8af86f94c967" providerId="ADAL" clId="{36E9FACD-A6BF-2343-91A0-87F2B5C3750C}" dt="2022-12-11T19:32:03.586" v="130" actId="26606"/>
          <ac:spMkLst>
            <pc:docMk/>
            <pc:sldMk cId="3952037028" sldId="256"/>
            <ac:spMk id="8" creationId="{AE9FC877-7FB6-4D22-9988-35420644E202}"/>
          </ac:spMkLst>
        </pc:spChg>
        <pc:spChg chg="add del">
          <ac:chgData name="Ben Rees (2003741)" userId="b32240c4-7595-4541-971e-8af86f94c967" providerId="ADAL" clId="{36E9FACD-A6BF-2343-91A0-87F2B5C3750C}" dt="2022-12-11T19:30:00.009" v="111" actId="26606"/>
          <ac:spMkLst>
            <pc:docMk/>
            <pc:sldMk cId="3952037028" sldId="256"/>
            <ac:spMk id="9" creationId="{E91DC736-0EF8-4F87-9146-EBF1D2EE4D3D}"/>
          </ac:spMkLst>
        </pc:spChg>
        <pc:spChg chg="add del">
          <ac:chgData name="Ben Rees (2003741)" userId="b32240c4-7595-4541-971e-8af86f94c967" providerId="ADAL" clId="{36E9FACD-A6BF-2343-91A0-87F2B5C3750C}" dt="2022-12-11T19:32:03.586" v="130" actId="26606"/>
          <ac:spMkLst>
            <pc:docMk/>
            <pc:sldMk cId="3952037028" sldId="256"/>
            <ac:spMk id="10" creationId="{E41809D1-F12E-46BB-B804-5F209D325E8B}"/>
          </ac:spMkLst>
        </pc:spChg>
        <pc:spChg chg="add del">
          <ac:chgData name="Ben Rees (2003741)" userId="b32240c4-7595-4541-971e-8af86f94c967" providerId="ADAL" clId="{36E9FACD-A6BF-2343-91A0-87F2B5C3750C}" dt="2022-12-11T19:30:00.009" v="111" actId="26606"/>
          <ac:spMkLst>
            <pc:docMk/>
            <pc:sldMk cId="3952037028" sldId="256"/>
            <ac:spMk id="11" creationId="{097CD68E-23E3-4007-8847-CD0944C4F7BE}"/>
          </ac:spMkLst>
        </pc:spChg>
        <pc:spChg chg="add del">
          <ac:chgData name="Ben Rees (2003741)" userId="b32240c4-7595-4541-971e-8af86f94c967" providerId="ADAL" clId="{36E9FACD-A6BF-2343-91A0-87F2B5C3750C}" dt="2022-12-11T19:32:03.586" v="130" actId="26606"/>
          <ac:spMkLst>
            <pc:docMk/>
            <pc:sldMk cId="3952037028" sldId="256"/>
            <ac:spMk id="12" creationId="{AF2F604E-43BE-4DC3-B983-E071523364F8}"/>
          </ac:spMkLst>
        </pc:spChg>
        <pc:spChg chg="add del">
          <ac:chgData name="Ben Rees (2003741)" userId="b32240c4-7595-4541-971e-8af86f94c967" providerId="ADAL" clId="{36E9FACD-A6BF-2343-91A0-87F2B5C3750C}" dt="2022-12-11T19:30:00.009" v="111" actId="26606"/>
          <ac:spMkLst>
            <pc:docMk/>
            <pc:sldMk cId="3952037028" sldId="256"/>
            <ac:spMk id="13" creationId="{AF2F604E-43BE-4DC3-B983-E071523364F8}"/>
          </ac:spMkLst>
        </pc:spChg>
        <pc:spChg chg="add del">
          <ac:chgData name="Ben Rees (2003741)" userId="b32240c4-7595-4541-971e-8af86f94c967" providerId="ADAL" clId="{36E9FACD-A6BF-2343-91A0-87F2B5C3750C}" dt="2022-12-11T19:57:43.342" v="448" actId="26606"/>
          <ac:spMkLst>
            <pc:docMk/>
            <pc:sldMk cId="3952037028" sldId="256"/>
            <ac:spMk id="14" creationId="{DF43132E-D4DF-4A83-9344-A782D0F5D9F6}"/>
          </ac:spMkLst>
        </pc:spChg>
        <pc:spChg chg="add del">
          <ac:chgData name="Ben Rees (2003741)" userId="b32240c4-7595-4541-971e-8af86f94c967" providerId="ADAL" clId="{36E9FACD-A6BF-2343-91A0-87F2B5C3750C}" dt="2022-12-11T19:30:00.009" v="111" actId="26606"/>
          <ac:spMkLst>
            <pc:docMk/>
            <pc:sldMk cId="3952037028" sldId="256"/>
            <ac:spMk id="15" creationId="{08C9B587-E65E-4B52-B37C-ABEBB6E87928}"/>
          </ac:spMkLst>
        </pc:spChg>
        <pc:spChg chg="add del">
          <ac:chgData name="Ben Rees (2003741)" userId="b32240c4-7595-4541-971e-8af86f94c967" providerId="ADAL" clId="{36E9FACD-A6BF-2343-91A0-87F2B5C3750C}" dt="2022-12-11T19:32:03.586" v="130" actId="26606"/>
          <ac:spMkLst>
            <pc:docMk/>
            <pc:sldMk cId="3952037028" sldId="256"/>
            <ac:spMk id="17" creationId="{08C9B587-E65E-4B52-B37C-ABEBB6E87928}"/>
          </ac:spMkLst>
        </pc:spChg>
        <pc:spChg chg="add del">
          <ac:chgData name="Ben Rees (2003741)" userId="b32240c4-7595-4541-971e-8af86f94c967" providerId="ADAL" clId="{36E9FACD-A6BF-2343-91A0-87F2B5C3750C}" dt="2022-12-11T19:58:33.701" v="472" actId="26606"/>
          <ac:spMkLst>
            <pc:docMk/>
            <pc:sldMk cId="3952037028" sldId="256"/>
            <ac:spMk id="18" creationId="{0DC895F7-4E59-40FB-87DD-ACE47F94C143}"/>
          </ac:spMkLst>
        </pc:spChg>
        <pc:spChg chg="add del">
          <ac:chgData name="Ben Rees (2003741)" userId="b32240c4-7595-4541-971e-8af86f94c967" providerId="ADAL" clId="{36E9FACD-A6BF-2343-91A0-87F2B5C3750C}" dt="2022-12-11T19:50:47.651" v="280"/>
          <ac:spMkLst>
            <pc:docMk/>
            <pc:sldMk cId="3952037028" sldId="256"/>
            <ac:spMk id="22" creationId="{6F5A5072-7B47-4D32-B52A-4EBBF590B8A5}"/>
          </ac:spMkLst>
        </pc:spChg>
        <pc:spChg chg="add">
          <ac:chgData name="Ben Rees (2003741)" userId="b32240c4-7595-4541-971e-8af86f94c967" providerId="ADAL" clId="{36E9FACD-A6BF-2343-91A0-87F2B5C3750C}" dt="2022-12-11T19:58:33.732" v="473" actId="26606"/>
          <ac:spMkLst>
            <pc:docMk/>
            <pc:sldMk cId="3952037028" sldId="256"/>
            <ac:spMk id="23" creationId="{3D1E5586-8BB5-40F6-96C3-2E87DD7CE5CD}"/>
          </ac:spMkLst>
        </pc:spChg>
        <pc:spChg chg="add del">
          <ac:chgData name="Ben Rees (2003741)" userId="b32240c4-7595-4541-971e-8af86f94c967" providerId="ADAL" clId="{36E9FACD-A6BF-2343-91A0-87F2B5C3750C}" dt="2022-12-11T19:50:47.651" v="280"/>
          <ac:spMkLst>
            <pc:docMk/>
            <pc:sldMk cId="3952037028" sldId="256"/>
            <ac:spMk id="24" creationId="{9715DAF0-AE1B-46C9-8A6B-DB2AA05AB91D}"/>
          </ac:spMkLst>
        </pc:spChg>
        <pc:spChg chg="add del">
          <ac:chgData name="Ben Rees (2003741)" userId="b32240c4-7595-4541-971e-8af86f94c967" providerId="ADAL" clId="{36E9FACD-A6BF-2343-91A0-87F2B5C3750C}" dt="2022-12-11T19:50:47.651" v="280"/>
          <ac:spMkLst>
            <pc:docMk/>
            <pc:sldMk cId="3952037028" sldId="256"/>
            <ac:spMk id="26" creationId="{6016219D-510E-4184-9090-6D5578A87BD1}"/>
          </ac:spMkLst>
        </pc:spChg>
        <pc:spChg chg="add del">
          <ac:chgData name="Ben Rees (2003741)" userId="b32240c4-7595-4541-971e-8af86f94c967" providerId="ADAL" clId="{36E9FACD-A6BF-2343-91A0-87F2B5C3750C}" dt="2022-12-11T19:50:47.651" v="280"/>
          <ac:spMkLst>
            <pc:docMk/>
            <pc:sldMk cId="3952037028" sldId="256"/>
            <ac:spMk id="28" creationId="{AFF4A713-7B75-4B21-90D7-5AB19547C728}"/>
          </ac:spMkLst>
        </pc:spChg>
        <pc:spChg chg="add del">
          <ac:chgData name="Ben Rees (2003741)" userId="b32240c4-7595-4541-971e-8af86f94c967" providerId="ADAL" clId="{36E9FACD-A6BF-2343-91A0-87F2B5C3750C}" dt="2022-12-11T19:50:47.651" v="280"/>
          <ac:spMkLst>
            <pc:docMk/>
            <pc:sldMk cId="3952037028" sldId="256"/>
            <ac:spMk id="30" creationId="{DC631C0B-6DA6-4E57-8231-CE32B3434A7E}"/>
          </ac:spMkLst>
        </pc:spChg>
        <pc:spChg chg="add del">
          <ac:chgData name="Ben Rees (2003741)" userId="b32240c4-7595-4541-971e-8af86f94c967" providerId="ADAL" clId="{36E9FACD-A6BF-2343-91A0-87F2B5C3750C}" dt="2022-12-11T19:50:47.651" v="280"/>
          <ac:spMkLst>
            <pc:docMk/>
            <pc:sldMk cId="3952037028" sldId="256"/>
            <ac:spMk id="32" creationId="{C29501E6-A978-4A61-9689-9085AF97A53A}"/>
          </ac:spMkLst>
        </pc:spChg>
        <pc:picChg chg="add del">
          <ac:chgData name="Ben Rees (2003741)" userId="b32240c4-7595-4541-971e-8af86f94c967" providerId="ADAL" clId="{36E9FACD-A6BF-2343-91A0-87F2B5C3750C}" dt="2022-12-11T19:30:00.009" v="111" actId="26606"/>
          <ac:picMkLst>
            <pc:docMk/>
            <pc:sldMk cId="3952037028" sldId="256"/>
            <ac:picMk id="5" creationId="{38085C90-A74A-7035-8A19-3DEAD81D3961}"/>
          </ac:picMkLst>
        </pc:picChg>
        <pc:picChg chg="add del">
          <ac:chgData name="Ben Rees (2003741)" userId="b32240c4-7595-4541-971e-8af86f94c967" providerId="ADAL" clId="{36E9FACD-A6BF-2343-91A0-87F2B5C3750C}" dt="2022-12-11T19:32:01.597" v="129" actId="478"/>
          <ac:picMkLst>
            <pc:docMk/>
            <pc:sldMk cId="3952037028" sldId="256"/>
            <ac:picMk id="7" creationId="{61A4259E-38B2-7727-EED5-8BED4550AA08}"/>
          </ac:picMkLst>
        </pc:picChg>
        <pc:picChg chg="add del">
          <ac:chgData name="Ben Rees (2003741)" userId="b32240c4-7595-4541-971e-8af86f94c967" providerId="ADAL" clId="{36E9FACD-A6BF-2343-91A0-87F2B5C3750C}" dt="2022-12-11T19:58:33.701" v="472" actId="26606"/>
          <ac:picMkLst>
            <pc:docMk/>
            <pc:sldMk cId="3952037028" sldId="256"/>
            <ac:picMk id="19" creationId="{1F383C6A-6A6B-7632-D1DB-B19EFC18C94F}"/>
          </ac:picMkLst>
        </pc:picChg>
        <pc:picChg chg="add del">
          <ac:chgData name="Ben Rees (2003741)" userId="b32240c4-7595-4541-971e-8af86f94c967" providerId="ADAL" clId="{36E9FACD-A6BF-2343-91A0-87F2B5C3750C}" dt="2022-12-11T19:58:33.701" v="472" actId="26606"/>
          <ac:picMkLst>
            <pc:docMk/>
            <pc:sldMk cId="3952037028" sldId="256"/>
            <ac:picMk id="20" creationId="{1A4C720E-710D-44F8-A8D7-2BAA61E1814B}"/>
          </ac:picMkLst>
        </pc:picChg>
        <pc:cxnChg chg="add del">
          <ac:chgData name="Ben Rees (2003741)" userId="b32240c4-7595-4541-971e-8af86f94c967" providerId="ADAL" clId="{36E9FACD-A6BF-2343-91A0-87F2B5C3750C}" dt="2022-12-11T19:57:43.342" v="448" actId="26606"/>
          <ac:cxnSpMkLst>
            <pc:docMk/>
            <pc:sldMk cId="3952037028" sldId="256"/>
            <ac:cxnSpMk id="16" creationId="{6AA24BC1-1577-4586-AD7A-417660E37253}"/>
          </ac:cxnSpMkLst>
        </pc:cxnChg>
        <pc:cxnChg chg="add">
          <ac:chgData name="Ben Rees (2003741)" userId="b32240c4-7595-4541-971e-8af86f94c967" providerId="ADAL" clId="{36E9FACD-A6BF-2343-91A0-87F2B5C3750C}" dt="2022-12-11T19:58:33.732" v="473" actId="26606"/>
          <ac:cxnSpMkLst>
            <pc:docMk/>
            <pc:sldMk cId="3952037028" sldId="256"/>
            <ac:cxnSpMk id="25" creationId="{8A832D40-B9E2-4CE7-9E0A-B35591EA2035}"/>
          </ac:cxnSpMkLst>
        </pc:cxnChg>
      </pc:sldChg>
      <pc:sldChg chg="addSp delSp modSp mod setBg delDesignElem modNotesTx">
        <pc:chgData name="Ben Rees (2003741)" userId="b32240c4-7595-4541-971e-8af86f94c967" providerId="ADAL" clId="{36E9FACD-A6BF-2343-91A0-87F2B5C3750C}" dt="2022-12-11T20:39:36.094" v="777"/>
        <pc:sldMkLst>
          <pc:docMk/>
          <pc:sldMk cId="1775633021" sldId="257"/>
        </pc:sldMkLst>
        <pc:spChg chg="mod">
          <ac:chgData name="Ben Rees (2003741)" userId="b32240c4-7595-4541-971e-8af86f94c967" providerId="ADAL" clId="{36E9FACD-A6BF-2343-91A0-87F2B5C3750C}" dt="2022-12-11T19:57:42.777" v="447" actId="26606"/>
          <ac:spMkLst>
            <pc:docMk/>
            <pc:sldMk cId="1775633021" sldId="257"/>
            <ac:spMk id="2" creationId="{F409D1C0-CB97-260D-CA20-B040D5447EAC}"/>
          </ac:spMkLst>
        </pc:spChg>
        <pc:spChg chg="del mod">
          <ac:chgData name="Ben Rees (2003741)" userId="b32240c4-7595-4541-971e-8af86f94c967" providerId="ADAL" clId="{36E9FACD-A6BF-2343-91A0-87F2B5C3750C}" dt="2022-12-11T19:33:28.108" v="131"/>
          <ac:spMkLst>
            <pc:docMk/>
            <pc:sldMk cId="1775633021" sldId="257"/>
            <ac:spMk id="3" creationId="{1C37F5BA-5656-5842-FEEE-ABA4C462EB44}"/>
          </ac:spMkLst>
        </pc:spChg>
        <pc:spChg chg="add del mod">
          <ac:chgData name="Ben Rees (2003741)" userId="b32240c4-7595-4541-971e-8af86f94c967" providerId="ADAL" clId="{36E9FACD-A6BF-2343-91A0-87F2B5C3750C}" dt="2022-12-11T20:00:20.753" v="496" actId="478"/>
          <ac:spMkLst>
            <pc:docMk/>
            <pc:sldMk cId="1775633021" sldId="257"/>
            <ac:spMk id="6" creationId="{17FD6A6A-3F0C-9ABD-750D-4679103F33D2}"/>
          </ac:spMkLst>
        </pc:spChg>
        <pc:spChg chg="add del">
          <ac:chgData name="Ben Rees (2003741)" userId="b32240c4-7595-4541-971e-8af86f94c967" providerId="ADAL" clId="{36E9FACD-A6BF-2343-91A0-87F2B5C3750C}" dt="2022-12-11T19:50:47.651" v="280"/>
          <ac:spMkLst>
            <pc:docMk/>
            <pc:sldMk cId="1775633021" sldId="257"/>
            <ac:spMk id="8" creationId="{1B15ED52-F352-441B-82BF-E0EA34836D08}"/>
          </ac:spMkLst>
        </pc:spChg>
        <pc:spChg chg="add del">
          <ac:chgData name="Ben Rees (2003741)" userId="b32240c4-7595-4541-971e-8af86f94c967" providerId="ADAL" clId="{36E9FACD-A6BF-2343-91A0-87F2B5C3750C}" dt="2022-12-11T19:50:47.651" v="280"/>
          <ac:spMkLst>
            <pc:docMk/>
            <pc:sldMk cId="1775633021" sldId="257"/>
            <ac:spMk id="10" creationId="{3B2E3793-BFE6-45A2-9B7B-E18844431C99}"/>
          </ac:spMkLst>
        </pc:spChg>
        <pc:spChg chg="add del">
          <ac:chgData name="Ben Rees (2003741)" userId="b32240c4-7595-4541-971e-8af86f94c967" providerId="ADAL" clId="{36E9FACD-A6BF-2343-91A0-87F2B5C3750C}" dt="2022-12-11T19:50:47.651" v="280"/>
          <ac:spMkLst>
            <pc:docMk/>
            <pc:sldMk cId="1775633021" sldId="257"/>
            <ac:spMk id="12" creationId="{BC4C4868-CB8F-4AF9-9CDB-8108F2C19B67}"/>
          </ac:spMkLst>
        </pc:spChg>
        <pc:spChg chg="add del">
          <ac:chgData name="Ben Rees (2003741)" userId="b32240c4-7595-4541-971e-8af86f94c967" providerId="ADAL" clId="{36E9FACD-A6BF-2343-91A0-87F2B5C3750C}" dt="2022-12-11T19:50:47.651" v="280"/>
          <ac:spMkLst>
            <pc:docMk/>
            <pc:sldMk cId="1775633021" sldId="257"/>
            <ac:spMk id="14" creationId="{375E0459-6403-40CD-989D-56A4407CA12E}"/>
          </ac:spMkLst>
        </pc:spChg>
        <pc:spChg chg="add del">
          <ac:chgData name="Ben Rees (2003741)" userId="b32240c4-7595-4541-971e-8af86f94c967" providerId="ADAL" clId="{36E9FACD-A6BF-2343-91A0-87F2B5C3750C}" dt="2022-12-11T19:50:47.651" v="280"/>
          <ac:spMkLst>
            <pc:docMk/>
            <pc:sldMk cId="1775633021" sldId="257"/>
            <ac:spMk id="16" creationId="{53E5B1A8-3AC9-4BD1-9BBC-78CA94F2D1BA}"/>
          </ac:spMkLst>
        </pc:spChg>
        <pc:spChg chg="add mod">
          <ac:chgData name="Ben Rees (2003741)" userId="b32240c4-7595-4541-971e-8af86f94c967" providerId="ADAL" clId="{36E9FACD-A6BF-2343-91A0-87F2B5C3750C}" dt="2022-12-11T19:58:14.269" v="470" actId="20577"/>
          <ac:spMkLst>
            <pc:docMk/>
            <pc:sldMk cId="1775633021" sldId="257"/>
            <ac:spMk id="1030" creationId="{D91F055D-9C12-7536-2B65-3B21939556F5}"/>
          </ac:spMkLst>
        </pc:spChg>
        <pc:spChg chg="add del">
          <ac:chgData name="Ben Rees (2003741)" userId="b32240c4-7595-4541-971e-8af86f94c967" providerId="ADAL" clId="{36E9FACD-A6BF-2343-91A0-87F2B5C3750C}" dt="2022-12-11T19:57:41.310" v="445" actId="26606"/>
          <ac:spMkLst>
            <pc:docMk/>
            <pc:sldMk cId="1775633021" sldId="257"/>
            <ac:spMk id="1202" creationId="{97DF05CF-6E4F-4B80-9F8B-E1A36FACF773}"/>
          </ac:spMkLst>
        </pc:spChg>
        <pc:grpChg chg="add del">
          <ac:chgData name="Ben Rees (2003741)" userId="b32240c4-7595-4541-971e-8af86f94c967" providerId="ADAL" clId="{36E9FACD-A6BF-2343-91A0-87F2B5C3750C}" dt="2022-12-11T19:57:42.777" v="447" actId="26606"/>
          <ac:grpSpMkLst>
            <pc:docMk/>
            <pc:sldMk cId="1775633021" sldId="257"/>
            <ac:grpSpMk id="1035" creationId="{58B25CAD-A790-499A-926B-116E10915ED3}"/>
          </ac:grpSpMkLst>
        </pc:grpChg>
        <pc:grpChg chg="add del">
          <ac:chgData name="Ben Rees (2003741)" userId="b32240c4-7595-4541-971e-8af86f94c967" providerId="ADAL" clId="{36E9FACD-A6BF-2343-91A0-87F2B5C3750C}" dt="2022-12-11T19:57:42.777" v="447" actId="26606"/>
          <ac:grpSpMkLst>
            <pc:docMk/>
            <pc:sldMk cId="1775633021" sldId="257"/>
            <ac:grpSpMk id="1117" creationId="{811B40AE-63DC-41CA-B0D1-EF99F055F5E6}"/>
          </ac:grpSpMkLst>
        </pc:grpChg>
        <pc:picChg chg="add mod">
          <ac:chgData name="Ben Rees (2003741)" userId="b32240c4-7595-4541-971e-8af86f94c967" providerId="ADAL" clId="{36E9FACD-A6BF-2343-91A0-87F2B5C3750C}" dt="2022-12-11T20:16:56.881" v="640" actId="1076"/>
          <ac:picMkLst>
            <pc:docMk/>
            <pc:sldMk cId="1775633021" sldId="257"/>
            <ac:picMk id="5" creationId="{DB4C5ADD-0B11-B68C-594D-AD413E73B06C}"/>
          </ac:picMkLst>
        </pc:picChg>
        <pc:picChg chg="add mod">
          <ac:chgData name="Ben Rees (2003741)" userId="b32240c4-7595-4541-971e-8af86f94c967" providerId="ADAL" clId="{36E9FACD-A6BF-2343-91A0-87F2B5C3750C}" dt="2022-12-11T20:39:36.094" v="777"/>
          <ac:picMkLst>
            <pc:docMk/>
            <pc:sldMk cId="1775633021" sldId="257"/>
            <ac:picMk id="7" creationId="{BE483CE8-BC33-9B0C-F33F-34418CFF7481}"/>
          </ac:picMkLst>
        </pc:picChg>
        <pc:picChg chg="add mod ord">
          <ac:chgData name="Ben Rees (2003741)" userId="b32240c4-7595-4541-971e-8af86f94c967" providerId="ADAL" clId="{36E9FACD-A6BF-2343-91A0-87F2B5C3750C}" dt="2022-12-11T20:16:54.698" v="639" actId="1076"/>
          <ac:picMkLst>
            <pc:docMk/>
            <pc:sldMk cId="1775633021" sldId="257"/>
            <ac:picMk id="1026" creationId="{97C5056C-4499-D625-E331-DA33F3FA7104}"/>
          </ac:picMkLst>
        </pc:picChg>
      </pc:sldChg>
      <pc:sldChg chg="addSp delSp modSp mod setBg addAnim setClrOvrMap delDesignElem modNotesTx">
        <pc:chgData name="Ben Rees (2003741)" userId="b32240c4-7595-4541-971e-8af86f94c967" providerId="ADAL" clId="{36E9FACD-A6BF-2343-91A0-87F2B5C3750C}" dt="2022-12-11T20:39:54.084" v="778"/>
        <pc:sldMkLst>
          <pc:docMk/>
          <pc:sldMk cId="2137892132" sldId="258"/>
        </pc:sldMkLst>
        <pc:spChg chg="mod">
          <ac:chgData name="Ben Rees (2003741)" userId="b32240c4-7595-4541-971e-8af86f94c967" providerId="ADAL" clId="{36E9FACD-A6BF-2343-91A0-87F2B5C3750C}" dt="2022-12-11T20:17:13.131" v="641" actId="26606"/>
          <ac:spMkLst>
            <pc:docMk/>
            <pc:sldMk cId="2137892132" sldId="258"/>
            <ac:spMk id="2" creationId="{FE3CCC8A-A365-9CC0-2D30-7F8A64891156}"/>
          </ac:spMkLst>
        </pc:spChg>
        <pc:spChg chg="del mod">
          <ac:chgData name="Ben Rees (2003741)" userId="b32240c4-7595-4541-971e-8af86f94c967" providerId="ADAL" clId="{36E9FACD-A6BF-2343-91A0-87F2B5C3750C}" dt="2022-12-11T19:35:02.084" v="139" actId="931"/>
          <ac:spMkLst>
            <pc:docMk/>
            <pc:sldMk cId="2137892132" sldId="258"/>
            <ac:spMk id="3" creationId="{EB7A64D9-8CB3-49F7-8EAE-87FB517ADCA7}"/>
          </ac:spMkLst>
        </pc:spChg>
        <pc:spChg chg="add del mod">
          <ac:chgData name="Ben Rees (2003741)" userId="b32240c4-7595-4541-971e-8af86f94c967" providerId="ADAL" clId="{36E9FACD-A6BF-2343-91A0-87F2B5C3750C}" dt="2022-12-11T18:12:07.192" v="8"/>
          <ac:spMkLst>
            <pc:docMk/>
            <pc:sldMk cId="2137892132" sldId="258"/>
            <ac:spMk id="4" creationId="{FD26DA48-99E1-6C98-C62A-16E29688F0CA}"/>
          </ac:spMkLst>
        </pc:spChg>
        <pc:spChg chg="add del">
          <ac:chgData name="Ben Rees (2003741)" userId="b32240c4-7595-4541-971e-8af86f94c967" providerId="ADAL" clId="{36E9FACD-A6BF-2343-91A0-87F2B5C3750C}" dt="2022-12-11T19:44:07.928" v="240" actId="26606"/>
          <ac:spMkLst>
            <pc:docMk/>
            <pc:sldMk cId="2137892132" sldId="258"/>
            <ac:spMk id="8" creationId="{1B15ED52-F352-441B-82BF-E0EA34836D08}"/>
          </ac:spMkLst>
        </pc:spChg>
        <pc:spChg chg="add del">
          <ac:chgData name="Ben Rees (2003741)" userId="b32240c4-7595-4541-971e-8af86f94c967" providerId="ADAL" clId="{36E9FACD-A6BF-2343-91A0-87F2B5C3750C}" dt="2022-12-11T19:44:07.928" v="240" actId="26606"/>
          <ac:spMkLst>
            <pc:docMk/>
            <pc:sldMk cId="2137892132" sldId="258"/>
            <ac:spMk id="10" creationId="{3B2E3793-BFE6-45A2-9B7B-E18844431C99}"/>
          </ac:spMkLst>
        </pc:spChg>
        <pc:spChg chg="add del mod">
          <ac:chgData name="Ben Rees (2003741)" userId="b32240c4-7595-4541-971e-8af86f94c967" providerId="ADAL" clId="{36E9FACD-A6BF-2343-91A0-87F2B5C3750C}" dt="2022-12-11T20:13:57.517" v="631" actId="478"/>
          <ac:spMkLst>
            <pc:docMk/>
            <pc:sldMk cId="2137892132" sldId="258"/>
            <ac:spMk id="11" creationId="{9C0230A1-EC0D-303A-4FEB-670FE4C3E804}"/>
          </ac:spMkLst>
        </pc:spChg>
        <pc:spChg chg="add del">
          <ac:chgData name="Ben Rees (2003741)" userId="b32240c4-7595-4541-971e-8af86f94c967" providerId="ADAL" clId="{36E9FACD-A6BF-2343-91A0-87F2B5C3750C}" dt="2022-12-11T19:44:07.928" v="240" actId="26606"/>
          <ac:spMkLst>
            <pc:docMk/>
            <pc:sldMk cId="2137892132" sldId="258"/>
            <ac:spMk id="12" creationId="{BC4C4868-CB8F-4AF9-9CDB-8108F2C19B67}"/>
          </ac:spMkLst>
        </pc:spChg>
        <pc:spChg chg="add del">
          <ac:chgData name="Ben Rees (2003741)" userId="b32240c4-7595-4541-971e-8af86f94c967" providerId="ADAL" clId="{36E9FACD-A6BF-2343-91A0-87F2B5C3750C}" dt="2022-12-11T19:44:07.928" v="240" actId="26606"/>
          <ac:spMkLst>
            <pc:docMk/>
            <pc:sldMk cId="2137892132" sldId="258"/>
            <ac:spMk id="14" creationId="{375E0459-6403-40CD-989D-56A4407CA12E}"/>
          </ac:spMkLst>
        </pc:spChg>
        <pc:spChg chg="add del">
          <ac:chgData name="Ben Rees (2003741)" userId="b32240c4-7595-4541-971e-8af86f94c967" providerId="ADAL" clId="{36E9FACD-A6BF-2343-91A0-87F2B5C3750C}" dt="2022-12-11T19:53:22.935" v="352" actId="478"/>
          <ac:spMkLst>
            <pc:docMk/>
            <pc:sldMk cId="2137892132" sldId="258"/>
            <ac:spMk id="15" creationId="{F0DD4802-3EFE-8B44-A611-FE162F661ED6}"/>
          </ac:spMkLst>
        </pc:spChg>
        <pc:spChg chg="add del">
          <ac:chgData name="Ben Rees (2003741)" userId="b32240c4-7595-4541-971e-8af86f94c967" providerId="ADAL" clId="{36E9FACD-A6BF-2343-91A0-87F2B5C3750C}" dt="2022-12-11T19:44:07.928" v="240" actId="26606"/>
          <ac:spMkLst>
            <pc:docMk/>
            <pc:sldMk cId="2137892132" sldId="258"/>
            <ac:spMk id="16" creationId="{53E5B1A8-3AC9-4BD1-9BBC-78CA94F2D1BA}"/>
          </ac:spMkLst>
        </pc:spChg>
        <pc:spChg chg="add del">
          <ac:chgData name="Ben Rees (2003741)" userId="b32240c4-7595-4541-971e-8af86f94c967" providerId="ADAL" clId="{36E9FACD-A6BF-2343-91A0-87F2B5C3750C}" dt="2022-12-11T19:50:18.946" v="266" actId="26606"/>
          <ac:spMkLst>
            <pc:docMk/>
            <pc:sldMk cId="2137892132" sldId="258"/>
            <ac:spMk id="21" creationId="{022BDE4A-8A20-4A69-9C5A-581C82036A4D}"/>
          </ac:spMkLst>
        </pc:spChg>
        <pc:spChg chg="add del">
          <ac:chgData name="Ben Rees (2003741)" userId="b32240c4-7595-4541-971e-8af86f94c967" providerId="ADAL" clId="{36E9FACD-A6BF-2343-91A0-87F2B5C3750C}" dt="2022-12-11T19:50:47.651" v="280"/>
          <ac:spMkLst>
            <pc:docMk/>
            <pc:sldMk cId="2137892132" sldId="258"/>
            <ac:spMk id="26" creationId="{823AC064-BC96-4F32-8AE1-B2FD38754823}"/>
          </ac:spMkLst>
        </pc:spChg>
        <pc:spChg chg="add del">
          <ac:chgData name="Ben Rees (2003741)" userId="b32240c4-7595-4541-971e-8af86f94c967" providerId="ADAL" clId="{36E9FACD-A6BF-2343-91A0-87F2B5C3750C}" dt="2022-12-11T20:14:43.899" v="638" actId="26606"/>
          <ac:spMkLst>
            <pc:docMk/>
            <pc:sldMk cId="2137892132" sldId="258"/>
            <ac:spMk id="100" creationId="{73710393-C767-43F2-8FBD-DFC6C6DE6FF5}"/>
          </ac:spMkLst>
        </pc:spChg>
        <pc:spChg chg="add del mod">
          <ac:chgData name="Ben Rees (2003741)" userId="b32240c4-7595-4541-971e-8af86f94c967" providerId="ADAL" clId="{36E9FACD-A6BF-2343-91A0-87F2B5C3750C}" dt="2022-12-11T20:14:05.605" v="636"/>
          <ac:spMkLst>
            <pc:docMk/>
            <pc:sldMk cId="2137892132" sldId="258"/>
            <ac:spMk id="184" creationId="{FF99EF2E-9CC2-01A1-82A8-D0D8D008F8B8}"/>
          </ac:spMkLst>
        </pc:spChg>
        <pc:spChg chg="add del">
          <ac:chgData name="Ben Rees (2003741)" userId="b32240c4-7595-4541-971e-8af86f94c967" providerId="ADAL" clId="{36E9FACD-A6BF-2343-91A0-87F2B5C3750C}" dt="2022-12-11T20:17:13.131" v="641" actId="26606"/>
          <ac:spMkLst>
            <pc:docMk/>
            <pc:sldMk cId="2137892132" sldId="258"/>
            <ac:spMk id="193" creationId="{1F94DC1C-47D1-41D7-8B1B-9A036D614027}"/>
          </ac:spMkLst>
        </pc:spChg>
        <pc:spChg chg="add del">
          <ac:chgData name="Ben Rees (2003741)" userId="b32240c4-7595-4541-971e-8af86f94c967" providerId="ADAL" clId="{36E9FACD-A6BF-2343-91A0-87F2B5C3750C}" dt="2022-12-11T20:17:13.131" v="641" actId="26606"/>
          <ac:spMkLst>
            <pc:docMk/>
            <pc:sldMk cId="2137892132" sldId="258"/>
            <ac:spMk id="197" creationId="{AC12A592-C02D-46EF-8E1F-9335DB8D71DF}"/>
          </ac:spMkLst>
        </pc:spChg>
        <pc:spChg chg="add del">
          <ac:chgData name="Ben Rees (2003741)" userId="b32240c4-7595-4541-971e-8af86f94c967" providerId="ADAL" clId="{36E9FACD-A6BF-2343-91A0-87F2B5C3750C}" dt="2022-12-11T20:17:13.131" v="641" actId="26606"/>
          <ac:spMkLst>
            <pc:docMk/>
            <pc:sldMk cId="2137892132" sldId="258"/>
            <ac:spMk id="199" creationId="{24005816-5BCA-4665-8A58-5580F8E9C84A}"/>
          </ac:spMkLst>
        </pc:spChg>
        <pc:grpChg chg="add del">
          <ac:chgData name="Ben Rees (2003741)" userId="b32240c4-7595-4541-971e-8af86f94c967" providerId="ADAL" clId="{36E9FACD-A6BF-2343-91A0-87F2B5C3750C}" dt="2022-12-11T20:14:43.899" v="638" actId="26606"/>
          <ac:grpSpMkLst>
            <pc:docMk/>
            <pc:sldMk cId="2137892132" sldId="258"/>
            <ac:grpSpMk id="18" creationId="{DC1A4634-CF00-456C-BBEC-CEAAAAD069DB}"/>
          </ac:grpSpMkLst>
        </pc:grpChg>
        <pc:grpChg chg="add del">
          <ac:chgData name="Ben Rees (2003741)" userId="b32240c4-7595-4541-971e-8af86f94c967" providerId="ADAL" clId="{36E9FACD-A6BF-2343-91A0-87F2B5C3750C}" dt="2022-12-11T20:14:43.899" v="638" actId="26606"/>
          <ac:grpSpMkLst>
            <pc:docMk/>
            <pc:sldMk cId="2137892132" sldId="258"/>
            <ac:grpSpMk id="102" creationId="{24BFFD1D-EF0D-48A3-9398-5E7B37687796}"/>
          </ac:grpSpMkLst>
        </pc:grpChg>
        <pc:grpChg chg="add del">
          <ac:chgData name="Ben Rees (2003741)" userId="b32240c4-7595-4541-971e-8af86f94c967" providerId="ADAL" clId="{36E9FACD-A6BF-2343-91A0-87F2B5C3750C}" dt="2022-12-11T20:17:13.131" v="641" actId="26606"/>
          <ac:grpSpMkLst>
            <pc:docMk/>
            <pc:sldMk cId="2137892132" sldId="258"/>
            <ac:grpSpMk id="201" creationId="{BF07F359-8CA3-4854-91E7-EE6004020511}"/>
          </ac:grpSpMkLst>
        </pc:grpChg>
        <pc:picChg chg="add del mod ord">
          <ac:chgData name="Ben Rees (2003741)" userId="b32240c4-7595-4541-971e-8af86f94c967" providerId="ADAL" clId="{36E9FACD-A6BF-2343-91A0-87F2B5C3750C}" dt="2022-12-11T20:13:59.692" v="633" actId="478"/>
          <ac:picMkLst>
            <pc:docMk/>
            <pc:sldMk cId="2137892132" sldId="258"/>
            <ac:picMk id="6" creationId="{32645185-E00B-1205-82F4-9AC1BF133A06}"/>
          </ac:picMkLst>
        </pc:picChg>
        <pc:picChg chg="add del mod ord">
          <ac:chgData name="Ben Rees (2003741)" userId="b32240c4-7595-4541-971e-8af86f94c967" providerId="ADAL" clId="{36E9FACD-A6BF-2343-91A0-87F2B5C3750C}" dt="2022-12-11T20:13:57.517" v="631" actId="478"/>
          <ac:picMkLst>
            <pc:docMk/>
            <pc:sldMk cId="2137892132" sldId="258"/>
            <ac:picMk id="9" creationId="{2F34673D-C8C9-10CC-2FB9-C357C910A6B7}"/>
          </ac:picMkLst>
        </pc:picChg>
        <pc:picChg chg="add del">
          <ac:chgData name="Ben Rees (2003741)" userId="b32240c4-7595-4541-971e-8af86f94c967" providerId="ADAL" clId="{36E9FACD-A6BF-2343-91A0-87F2B5C3750C}" dt="2022-12-11T20:14:43.899" v="638" actId="26606"/>
          <ac:picMkLst>
            <pc:docMk/>
            <pc:sldMk cId="2137892132" sldId="258"/>
            <ac:picMk id="13" creationId="{FA4A8332-6151-481A-9DEC-D3D2FA1A2A8B}"/>
          </ac:picMkLst>
        </pc:picChg>
        <pc:picChg chg="add mod">
          <ac:chgData name="Ben Rees (2003741)" userId="b32240c4-7595-4541-971e-8af86f94c967" providerId="ADAL" clId="{36E9FACD-A6BF-2343-91A0-87F2B5C3750C}" dt="2022-12-11T20:20:49.031" v="776" actId="14100"/>
          <ac:picMkLst>
            <pc:docMk/>
            <pc:sldMk cId="2137892132" sldId="258"/>
            <ac:picMk id="186" creationId="{524D2960-0F88-0FB1-A8B5-8230E05A3974}"/>
          </ac:picMkLst>
        </pc:picChg>
        <pc:picChg chg="add mod">
          <ac:chgData name="Ben Rees (2003741)" userId="b32240c4-7595-4541-971e-8af86f94c967" providerId="ADAL" clId="{36E9FACD-A6BF-2343-91A0-87F2B5C3750C}" dt="2022-12-11T20:39:54.084" v="778"/>
          <ac:picMkLst>
            <pc:docMk/>
            <pc:sldMk cId="2137892132" sldId="258"/>
            <ac:picMk id="187" creationId="{24A2815E-CFCA-F172-7476-B029AA62BE30}"/>
          </ac:picMkLst>
        </pc:picChg>
        <pc:picChg chg="add del">
          <ac:chgData name="Ben Rees (2003741)" userId="b32240c4-7595-4541-971e-8af86f94c967" providerId="ADAL" clId="{36E9FACD-A6BF-2343-91A0-87F2B5C3750C}" dt="2022-12-11T20:17:13.131" v="641" actId="26606"/>
          <ac:picMkLst>
            <pc:docMk/>
            <pc:sldMk cId="2137892132" sldId="258"/>
            <ac:picMk id="191" creationId="{6AF6706C-CF07-43A1-BCC4-CBA5D33820DA}"/>
          </ac:picMkLst>
        </pc:picChg>
        <pc:picChg chg="add del">
          <ac:chgData name="Ben Rees (2003741)" userId="b32240c4-7595-4541-971e-8af86f94c967" providerId="ADAL" clId="{36E9FACD-A6BF-2343-91A0-87F2B5C3750C}" dt="2022-12-11T20:17:13.131" v="641" actId="26606"/>
          <ac:picMkLst>
            <pc:docMk/>
            <pc:sldMk cId="2137892132" sldId="258"/>
            <ac:picMk id="195" creationId="{811383CE-CE86-4E1C-B289-798EB9E6E0E5}"/>
          </ac:picMkLst>
        </pc:picChg>
        <pc:picChg chg="add">
          <ac:chgData name="Ben Rees (2003741)" userId="b32240c4-7595-4541-971e-8af86f94c967" providerId="ADAL" clId="{36E9FACD-A6BF-2343-91A0-87F2B5C3750C}" dt="2022-12-11T20:17:13.131" v="641" actId="26606"/>
          <ac:picMkLst>
            <pc:docMk/>
            <pc:sldMk cId="2137892132" sldId="258"/>
            <ac:picMk id="284" creationId="{6AF6706C-CF07-43A1-BCC4-CBA5D33820DA}"/>
          </ac:picMkLst>
        </pc:picChg>
        <pc:cxnChg chg="add del">
          <ac:chgData name="Ben Rees (2003741)" userId="b32240c4-7595-4541-971e-8af86f94c967" providerId="ADAL" clId="{36E9FACD-A6BF-2343-91A0-87F2B5C3750C}" dt="2022-12-11T19:50:47.651" v="280"/>
          <ac:cxnSpMkLst>
            <pc:docMk/>
            <pc:sldMk cId="2137892132" sldId="258"/>
            <ac:cxnSpMk id="28" creationId="{7E7C77BC-7138-40B1-A15B-20F57A494629}"/>
          </ac:cxnSpMkLst>
        </pc:cxnChg>
        <pc:cxnChg chg="add del">
          <ac:chgData name="Ben Rees (2003741)" userId="b32240c4-7595-4541-971e-8af86f94c967" providerId="ADAL" clId="{36E9FACD-A6BF-2343-91A0-87F2B5C3750C}" dt="2022-12-11T19:50:47.651" v="280"/>
          <ac:cxnSpMkLst>
            <pc:docMk/>
            <pc:sldMk cId="2137892132" sldId="258"/>
            <ac:cxnSpMk id="30" creationId="{DB146403-F3D6-484B-B2ED-97F9565D0370}"/>
          </ac:cxnSpMkLst>
        </pc:cxnChg>
      </pc:sldChg>
      <pc:sldChg chg="addSp delSp modSp mod modTransition setBg modAnim setClrOvrMap delDesignElem modNotesTx">
        <pc:chgData name="Ben Rees (2003741)" userId="b32240c4-7595-4541-971e-8af86f94c967" providerId="ADAL" clId="{36E9FACD-A6BF-2343-91A0-87F2B5C3750C}" dt="2022-12-15T17:33:36.602" v="2080" actId="1076"/>
        <pc:sldMkLst>
          <pc:docMk/>
          <pc:sldMk cId="3458779882" sldId="259"/>
        </pc:sldMkLst>
        <pc:spChg chg="mod">
          <ac:chgData name="Ben Rees (2003741)" userId="b32240c4-7595-4541-971e-8af86f94c967" providerId="ADAL" clId="{36E9FACD-A6BF-2343-91A0-87F2B5C3750C}" dt="2022-12-12T21:07:55.561" v="968" actId="26606"/>
          <ac:spMkLst>
            <pc:docMk/>
            <pc:sldMk cId="3458779882" sldId="259"/>
            <ac:spMk id="2" creationId="{4CA30527-D52A-9E49-4A30-02A4D8443EBE}"/>
          </ac:spMkLst>
        </pc:spChg>
        <pc:spChg chg="add del mod">
          <ac:chgData name="Ben Rees (2003741)" userId="b32240c4-7595-4541-971e-8af86f94c967" providerId="ADAL" clId="{36E9FACD-A6BF-2343-91A0-87F2B5C3750C}" dt="2022-12-11T19:52:14.931" v="346" actId="26606"/>
          <ac:spMkLst>
            <pc:docMk/>
            <pc:sldMk cId="3458779882" sldId="259"/>
            <ac:spMk id="3" creationId="{F87FE146-BBFA-6DF3-D857-0169128F3520}"/>
          </ac:spMkLst>
        </pc:spChg>
        <pc:spChg chg="add del">
          <ac:chgData name="Ben Rees (2003741)" userId="b32240c4-7595-4541-971e-8af86f94c967" providerId="ADAL" clId="{36E9FACD-A6BF-2343-91A0-87F2B5C3750C}" dt="2022-12-11T19:50:47.651" v="280"/>
          <ac:spMkLst>
            <pc:docMk/>
            <pc:sldMk cId="3458779882" sldId="259"/>
            <ac:spMk id="8" creationId="{DEE2AD96-B495-4E06-9291-B71706F728CB}"/>
          </ac:spMkLst>
        </pc:spChg>
        <pc:spChg chg="add del">
          <ac:chgData name="Ben Rees (2003741)" userId="b32240c4-7595-4541-971e-8af86f94c967" providerId="ADAL" clId="{36E9FACD-A6BF-2343-91A0-87F2B5C3750C}" dt="2022-12-11T19:53:54.621" v="361" actId="26606"/>
          <ac:spMkLst>
            <pc:docMk/>
            <pc:sldMk cId="3458779882" sldId="259"/>
            <ac:spMk id="9" creationId="{75F65CD9-825D-44BD-8681-D42D260D4C63}"/>
          </ac:spMkLst>
        </pc:spChg>
        <pc:spChg chg="add del">
          <ac:chgData name="Ben Rees (2003741)" userId="b32240c4-7595-4541-971e-8af86f94c967" providerId="ADAL" clId="{36E9FACD-A6BF-2343-91A0-87F2B5C3750C}" dt="2022-12-11T19:50:47.651" v="280"/>
          <ac:spMkLst>
            <pc:docMk/>
            <pc:sldMk cId="3458779882" sldId="259"/>
            <ac:spMk id="10" creationId="{53CF6D67-C5A8-4ADD-9E8E-1E38CA1D3166}"/>
          </ac:spMkLst>
        </pc:spChg>
        <pc:spChg chg="add del">
          <ac:chgData name="Ben Rees (2003741)" userId="b32240c4-7595-4541-971e-8af86f94c967" providerId="ADAL" clId="{36E9FACD-A6BF-2343-91A0-87F2B5C3750C}" dt="2022-12-11T19:53:54.621" v="361" actId="26606"/>
          <ac:spMkLst>
            <pc:docMk/>
            <pc:sldMk cId="3458779882" sldId="259"/>
            <ac:spMk id="11" creationId="{B2F64C47-BE0B-4DA4-A62F-C6922DD2082F}"/>
          </ac:spMkLst>
        </pc:spChg>
        <pc:spChg chg="add del">
          <ac:chgData name="Ben Rees (2003741)" userId="b32240c4-7595-4541-971e-8af86f94c967" providerId="ADAL" clId="{36E9FACD-A6BF-2343-91A0-87F2B5C3750C}" dt="2022-12-11T19:50:47.651" v="280"/>
          <ac:spMkLst>
            <pc:docMk/>
            <pc:sldMk cId="3458779882" sldId="259"/>
            <ac:spMk id="12" creationId="{86909FA0-B515-4681-B7A8-FA281D133B94}"/>
          </ac:spMkLst>
        </pc:spChg>
        <pc:spChg chg="add del">
          <ac:chgData name="Ben Rees (2003741)" userId="b32240c4-7595-4541-971e-8af86f94c967" providerId="ADAL" clId="{36E9FACD-A6BF-2343-91A0-87F2B5C3750C}" dt="2022-12-11T19:50:47.651" v="280"/>
          <ac:spMkLst>
            <pc:docMk/>
            <pc:sldMk cId="3458779882" sldId="259"/>
            <ac:spMk id="14" creationId="{21C9FE86-FCC3-4A31-AA1C-C882262B7FE7}"/>
          </ac:spMkLst>
        </pc:spChg>
        <pc:spChg chg="add del">
          <ac:chgData name="Ben Rees (2003741)" userId="b32240c4-7595-4541-971e-8af86f94c967" providerId="ADAL" clId="{36E9FACD-A6BF-2343-91A0-87F2B5C3750C}" dt="2022-12-11T19:53:47.293" v="358" actId="26606"/>
          <ac:spMkLst>
            <pc:docMk/>
            <pc:sldMk cId="3458779882" sldId="259"/>
            <ac:spMk id="15" creationId="{75F65CD9-825D-44BD-8681-D42D260D4C63}"/>
          </ac:spMkLst>
        </pc:spChg>
        <pc:spChg chg="add del">
          <ac:chgData name="Ben Rees (2003741)" userId="b32240c4-7595-4541-971e-8af86f94c967" providerId="ADAL" clId="{36E9FACD-A6BF-2343-91A0-87F2B5C3750C}" dt="2022-12-11T19:50:47.651" v="280"/>
          <ac:spMkLst>
            <pc:docMk/>
            <pc:sldMk cId="3458779882" sldId="259"/>
            <ac:spMk id="16" creationId="{7D96243B-ECED-4B71-8E06-AE9A285EAD20}"/>
          </ac:spMkLst>
        </pc:spChg>
        <pc:spChg chg="add del">
          <ac:chgData name="Ben Rees (2003741)" userId="b32240c4-7595-4541-971e-8af86f94c967" providerId="ADAL" clId="{36E9FACD-A6BF-2343-91A0-87F2B5C3750C}" dt="2022-12-11T20:12:19.116" v="575" actId="26606"/>
          <ac:spMkLst>
            <pc:docMk/>
            <pc:sldMk cId="3458779882" sldId="259"/>
            <ac:spMk id="17" creationId="{CFF5BED3-4EE4-425F-A016-C272586B88E5}"/>
          </ac:spMkLst>
        </pc:spChg>
        <pc:spChg chg="add del">
          <ac:chgData name="Ben Rees (2003741)" userId="b32240c4-7595-4541-971e-8af86f94c967" providerId="ADAL" clId="{36E9FACD-A6BF-2343-91A0-87F2B5C3750C}" dt="2022-12-11T19:50:47.651" v="280"/>
          <ac:spMkLst>
            <pc:docMk/>
            <pc:sldMk cId="3458779882" sldId="259"/>
            <ac:spMk id="18" creationId="{A09989E4-EFDC-4A90-A633-E0525FB4139E}"/>
          </ac:spMkLst>
        </pc:spChg>
        <pc:spChg chg="add del">
          <ac:chgData name="Ben Rees (2003741)" userId="b32240c4-7595-4541-971e-8af86f94c967" providerId="ADAL" clId="{36E9FACD-A6BF-2343-91A0-87F2B5C3750C}" dt="2022-12-11T20:12:19.116" v="575" actId="26606"/>
          <ac:spMkLst>
            <pc:docMk/>
            <pc:sldMk cId="3458779882" sldId="259"/>
            <ac:spMk id="19" creationId="{D856B4CA-4519-432C-ABFD-F2AE5D70E09C}"/>
          </ac:spMkLst>
        </pc:spChg>
        <pc:spChg chg="add del">
          <ac:chgData name="Ben Rees (2003741)" userId="b32240c4-7595-4541-971e-8af86f94c967" providerId="ADAL" clId="{36E9FACD-A6BF-2343-91A0-87F2B5C3750C}" dt="2022-12-11T19:53:47.293" v="358" actId="26606"/>
          <ac:spMkLst>
            <pc:docMk/>
            <pc:sldMk cId="3458779882" sldId="259"/>
            <ac:spMk id="20" creationId="{B2F64C47-BE0B-4DA4-A62F-C6922DD2082F}"/>
          </ac:spMkLst>
        </pc:spChg>
        <pc:spChg chg="add del">
          <ac:chgData name="Ben Rees (2003741)" userId="b32240c4-7595-4541-971e-8af86f94c967" providerId="ADAL" clId="{36E9FACD-A6BF-2343-91A0-87F2B5C3750C}" dt="2022-12-11T20:12:19.116" v="575" actId="26606"/>
          <ac:spMkLst>
            <pc:docMk/>
            <pc:sldMk cId="3458779882" sldId="259"/>
            <ac:spMk id="22" creationId="{61D03B64-A2F8-4473-8457-9A6A36B67B89}"/>
          </ac:spMkLst>
        </pc:spChg>
        <pc:spChg chg="add mod">
          <ac:chgData name="Ben Rees (2003741)" userId="b32240c4-7595-4541-971e-8af86f94c967" providerId="ADAL" clId="{36E9FACD-A6BF-2343-91A0-87F2B5C3750C}" dt="2022-12-12T21:09:10.953" v="975" actId="1076"/>
          <ac:spMkLst>
            <pc:docMk/>
            <pc:sldMk cId="3458779882" sldId="259"/>
            <ac:spMk id="23" creationId="{EA31F108-02FC-D940-713F-6E0BC785C63B}"/>
          </ac:spMkLst>
        </pc:spChg>
        <pc:spChg chg="add mod">
          <ac:chgData name="Ben Rees (2003741)" userId="b32240c4-7595-4541-971e-8af86f94c967" providerId="ADAL" clId="{36E9FACD-A6BF-2343-91A0-87F2B5C3750C}" dt="2022-12-15T17:33:36.602" v="2080" actId="1076"/>
          <ac:spMkLst>
            <pc:docMk/>
            <pc:sldMk cId="3458779882" sldId="259"/>
            <ac:spMk id="29" creationId="{5BD736CF-E593-54C0-750D-E4DC4E53F6D1}"/>
          </ac:spMkLst>
        </pc:spChg>
        <pc:spChg chg="add del mod">
          <ac:chgData name="Ben Rees (2003741)" userId="b32240c4-7595-4541-971e-8af86f94c967" providerId="ADAL" clId="{36E9FACD-A6BF-2343-91A0-87F2B5C3750C}" dt="2022-12-15T17:32:37.582" v="2063"/>
          <ac:spMkLst>
            <pc:docMk/>
            <pc:sldMk cId="3458779882" sldId="259"/>
            <ac:spMk id="39" creationId="{93B6867B-E99B-95A7-2277-DD6AC483D5AF}"/>
          </ac:spMkLst>
        </pc:spChg>
        <pc:spChg chg="add mod">
          <ac:chgData name="Ben Rees (2003741)" userId="b32240c4-7595-4541-971e-8af86f94c967" providerId="ADAL" clId="{36E9FACD-A6BF-2343-91A0-87F2B5C3750C}" dt="2022-12-15T17:32:36.178" v="2061" actId="20577"/>
          <ac:spMkLst>
            <pc:docMk/>
            <pc:sldMk cId="3458779882" sldId="259"/>
            <ac:spMk id="40" creationId="{24ADB370-D53D-FFA6-8A49-91642F41E151}"/>
          </ac:spMkLst>
        </pc:spChg>
        <pc:graphicFrameChg chg="add del">
          <ac:chgData name="Ben Rees (2003741)" userId="b32240c4-7595-4541-971e-8af86f94c967" providerId="ADAL" clId="{36E9FACD-A6BF-2343-91A0-87F2B5C3750C}" dt="2022-12-11T19:52:14.891" v="345" actId="26606"/>
          <ac:graphicFrameMkLst>
            <pc:docMk/>
            <pc:sldMk cId="3458779882" sldId="259"/>
            <ac:graphicFrameMk id="6" creationId="{7816291A-CE4F-0E36-B6B0-AF5F62BA78E5}"/>
          </ac:graphicFrameMkLst>
        </pc:graphicFrameChg>
        <pc:graphicFrameChg chg="add mod ord modGraphic">
          <ac:chgData name="Ben Rees (2003741)" userId="b32240c4-7595-4541-971e-8af86f94c967" providerId="ADAL" clId="{36E9FACD-A6BF-2343-91A0-87F2B5C3750C}" dt="2022-12-15T17:31:38.224" v="2006" actId="14100"/>
          <ac:graphicFrameMkLst>
            <pc:docMk/>
            <pc:sldMk cId="3458779882" sldId="259"/>
            <ac:graphicFrameMk id="13" creationId="{C3AE0CBF-D20C-71C3-3F45-CBB3E7EBF893}"/>
          </ac:graphicFrameMkLst>
        </pc:graphicFrameChg>
        <pc:picChg chg="add del mod">
          <ac:chgData name="Ben Rees (2003741)" userId="b32240c4-7595-4541-971e-8af86f94c967" providerId="ADAL" clId="{36E9FACD-A6BF-2343-91A0-87F2B5C3750C}" dt="2022-12-11T19:47:09.691" v="247" actId="478"/>
          <ac:picMkLst>
            <pc:docMk/>
            <pc:sldMk cId="3458779882" sldId="259"/>
            <ac:picMk id="5" creationId="{26E0EFEF-0C87-1BF6-89F0-4274D8B4D604}"/>
          </ac:picMkLst>
        </pc:picChg>
        <pc:picChg chg="add del mod">
          <ac:chgData name="Ben Rees (2003741)" userId="b32240c4-7595-4541-971e-8af86f94c967" providerId="ADAL" clId="{36E9FACD-A6BF-2343-91A0-87F2B5C3750C}" dt="2022-12-11T20:40:48.847" v="780"/>
          <ac:picMkLst>
            <pc:docMk/>
            <pc:sldMk cId="3458779882" sldId="259"/>
            <ac:picMk id="7" creationId="{984F9F5C-131B-3A42-62B6-80AAC1946356}"/>
          </ac:picMkLst>
        </pc:picChg>
        <pc:picChg chg="add del mod">
          <ac:chgData name="Ben Rees (2003741)" userId="b32240c4-7595-4541-971e-8af86f94c967" providerId="ADAL" clId="{36E9FACD-A6BF-2343-91A0-87F2B5C3750C}" dt="2022-12-11T20:56:05.790" v="958"/>
          <ac:picMkLst>
            <pc:docMk/>
            <pc:sldMk cId="3458779882" sldId="259"/>
            <ac:picMk id="21" creationId="{6293E13C-8F44-68CC-DA9A-097A9E2473A3}"/>
          </ac:picMkLst>
        </pc:picChg>
        <pc:picChg chg="add del">
          <ac:chgData name="Ben Rees (2003741)" userId="b32240c4-7595-4541-971e-8af86f94c967" providerId="ADAL" clId="{36E9FACD-A6BF-2343-91A0-87F2B5C3750C}" dt="2022-12-11T20:12:19.116" v="575" actId="26606"/>
          <ac:picMkLst>
            <pc:docMk/>
            <pc:sldMk cId="3458779882" sldId="259"/>
            <ac:picMk id="24" creationId="{01C3CE7E-C09F-4DAB-A9B8-00CB40334B33}"/>
          </ac:picMkLst>
        </pc:picChg>
        <pc:picChg chg="add del mod">
          <ac:chgData name="Ben Rees (2003741)" userId="b32240c4-7595-4541-971e-8af86f94c967" providerId="ADAL" clId="{36E9FACD-A6BF-2343-91A0-87F2B5C3750C}" dt="2022-12-13T14:36:56.792" v="1045"/>
          <ac:picMkLst>
            <pc:docMk/>
            <pc:sldMk cId="3458779882" sldId="259"/>
            <ac:picMk id="30" creationId="{997B2F56-F95A-CF4F-B3D3-3CAD1F13FDB5}"/>
          </ac:picMkLst>
        </pc:picChg>
        <pc:picChg chg="add del mod">
          <ac:chgData name="Ben Rees (2003741)" userId="b32240c4-7595-4541-971e-8af86f94c967" providerId="ADAL" clId="{36E9FACD-A6BF-2343-91A0-87F2B5C3750C}" dt="2022-12-13T16:53:22.569" v="1058"/>
          <ac:picMkLst>
            <pc:docMk/>
            <pc:sldMk cId="3458779882" sldId="259"/>
            <ac:picMk id="31" creationId="{E1B3766A-7117-07EC-9995-E08C51FF29F3}"/>
          </ac:picMkLst>
        </pc:picChg>
        <pc:picChg chg="add del mod">
          <ac:chgData name="Ben Rees (2003741)" userId="b32240c4-7595-4541-971e-8af86f94c967" providerId="ADAL" clId="{36E9FACD-A6BF-2343-91A0-87F2B5C3750C}" dt="2022-12-13T16:55:12.488" v="1060"/>
          <ac:picMkLst>
            <pc:docMk/>
            <pc:sldMk cId="3458779882" sldId="259"/>
            <ac:picMk id="32" creationId="{A675AB49-00FC-5F62-26B3-55363CD18139}"/>
          </ac:picMkLst>
        </pc:picChg>
        <pc:picChg chg="add del mod">
          <ac:chgData name="Ben Rees (2003741)" userId="b32240c4-7595-4541-971e-8af86f94c967" providerId="ADAL" clId="{36E9FACD-A6BF-2343-91A0-87F2B5C3750C}" dt="2022-12-13T16:58:24.874" v="1062"/>
          <ac:picMkLst>
            <pc:docMk/>
            <pc:sldMk cId="3458779882" sldId="259"/>
            <ac:picMk id="33" creationId="{7F83EA64-A1D2-9588-1D5D-98571DF40DBB}"/>
          </ac:picMkLst>
        </pc:picChg>
        <pc:picChg chg="add del mod">
          <ac:chgData name="Ben Rees (2003741)" userId="b32240c4-7595-4541-971e-8af86f94c967" providerId="ADAL" clId="{36E9FACD-A6BF-2343-91A0-87F2B5C3750C}" dt="2022-12-13T17:01:00.829" v="1064"/>
          <ac:picMkLst>
            <pc:docMk/>
            <pc:sldMk cId="3458779882" sldId="259"/>
            <ac:picMk id="34" creationId="{1332249C-3945-7E74-4A57-09B95E51AF04}"/>
          </ac:picMkLst>
        </pc:picChg>
        <pc:picChg chg="add del mod">
          <ac:chgData name="Ben Rees (2003741)" userId="b32240c4-7595-4541-971e-8af86f94c967" providerId="ADAL" clId="{36E9FACD-A6BF-2343-91A0-87F2B5C3750C}" dt="2022-12-15T17:11:05.824" v="1991"/>
          <ac:picMkLst>
            <pc:docMk/>
            <pc:sldMk cId="3458779882" sldId="259"/>
            <ac:picMk id="35" creationId="{9005BEE1-39B2-5F67-1392-E2EC24964D05}"/>
          </ac:picMkLst>
        </pc:picChg>
        <pc:picChg chg="add mod">
          <ac:chgData name="Ben Rees (2003741)" userId="b32240c4-7595-4541-971e-8af86f94c967" providerId="ADAL" clId="{36E9FACD-A6BF-2343-91A0-87F2B5C3750C}" dt="2022-12-15T17:14:22.785" v="1992"/>
          <ac:picMkLst>
            <pc:docMk/>
            <pc:sldMk cId="3458779882" sldId="259"/>
            <ac:picMk id="36" creationId="{D623C423-75F0-39DE-6597-89FF4C59CB47}"/>
          </ac:picMkLst>
        </pc:picChg>
        <pc:picChg chg="add mod">
          <ac:chgData name="Ben Rees (2003741)" userId="b32240c4-7595-4541-971e-8af86f94c967" providerId="ADAL" clId="{36E9FACD-A6BF-2343-91A0-87F2B5C3750C}" dt="2022-12-15T17:31:33.428" v="2005" actId="14100"/>
          <ac:picMkLst>
            <pc:docMk/>
            <pc:sldMk cId="3458779882" sldId="259"/>
            <ac:picMk id="38" creationId="{83DE37D7-0776-F937-FC77-76762CCD7CB1}"/>
          </ac:picMkLst>
        </pc:picChg>
        <pc:picChg chg="add mod">
          <ac:chgData name="Ben Rees (2003741)" userId="b32240c4-7595-4541-971e-8af86f94c967" providerId="ADAL" clId="{36E9FACD-A6BF-2343-91A0-87F2B5C3750C}" dt="2022-12-12T21:08:12.921" v="969" actId="14100"/>
          <ac:picMkLst>
            <pc:docMk/>
            <pc:sldMk cId="3458779882" sldId="259"/>
            <ac:picMk id="2050" creationId="{D492DB2A-6397-97B2-6F90-3FE5487E8BEE}"/>
          </ac:picMkLst>
        </pc:picChg>
        <pc:cxnChg chg="add mod">
          <ac:chgData name="Ben Rees (2003741)" userId="b32240c4-7595-4541-971e-8af86f94c967" providerId="ADAL" clId="{36E9FACD-A6BF-2343-91A0-87F2B5C3750C}" dt="2022-12-15T17:33:02.287" v="2074" actId="14100"/>
          <ac:cxnSpMkLst>
            <pc:docMk/>
            <pc:sldMk cId="3458779882" sldId="259"/>
            <ac:cxnSpMk id="26" creationId="{AC4FE1F4-113A-FABE-C67D-D0B5122360F3}"/>
          </ac:cxnSpMkLst>
        </pc:cxnChg>
        <pc:cxnChg chg="add mod">
          <ac:chgData name="Ben Rees (2003741)" userId="b32240c4-7595-4541-971e-8af86f94c967" providerId="ADAL" clId="{36E9FACD-A6BF-2343-91A0-87F2B5C3750C}" dt="2022-12-15T17:33:30.022" v="2079" actId="1076"/>
          <ac:cxnSpMkLst>
            <pc:docMk/>
            <pc:sldMk cId="3458779882" sldId="259"/>
            <ac:cxnSpMk id="42" creationId="{DEF7451D-572B-CC3F-0D23-85194DD6D971}"/>
          </ac:cxnSpMkLst>
        </pc:cxnChg>
      </pc:sldChg>
      <pc:sldChg chg="addSp delSp modSp mod modTransition setBg modAnim delDesignElem modNotesTx">
        <pc:chgData name="Ben Rees (2003741)" userId="b32240c4-7595-4541-971e-8af86f94c967" providerId="ADAL" clId="{36E9FACD-A6BF-2343-91A0-87F2B5C3750C}" dt="2022-12-13T16:51:28.156" v="1057"/>
        <pc:sldMkLst>
          <pc:docMk/>
          <pc:sldMk cId="516046193" sldId="260"/>
        </pc:sldMkLst>
        <pc:spChg chg="mod ord">
          <ac:chgData name="Ben Rees (2003741)" userId="b32240c4-7595-4541-971e-8af86f94c967" providerId="ADAL" clId="{36E9FACD-A6BF-2343-91A0-87F2B5C3750C}" dt="2022-12-11T23:06:52.130" v="966" actId="26606"/>
          <ac:spMkLst>
            <pc:docMk/>
            <pc:sldMk cId="516046193" sldId="260"/>
            <ac:spMk id="2" creationId="{0A823757-906D-8F2F-7C4F-0707CC8030F8}"/>
          </ac:spMkLst>
        </pc:spChg>
        <pc:spChg chg="del mod">
          <ac:chgData name="Ben Rees (2003741)" userId="b32240c4-7595-4541-971e-8af86f94c967" providerId="ADAL" clId="{36E9FACD-A6BF-2343-91A0-87F2B5C3750C}" dt="2022-12-11T19:49:43.739" v="265" actId="931"/>
          <ac:spMkLst>
            <pc:docMk/>
            <pc:sldMk cId="516046193" sldId="260"/>
            <ac:spMk id="3" creationId="{6740D61A-26B4-934B-DE62-319BB1E56DB9}"/>
          </ac:spMkLst>
        </pc:spChg>
        <pc:spChg chg="add del mod">
          <ac:chgData name="Ben Rees (2003741)" userId="b32240c4-7595-4541-971e-8af86f94c967" providerId="ADAL" clId="{36E9FACD-A6BF-2343-91A0-87F2B5C3750C}" dt="2022-12-11T19:28:21.399" v="71"/>
          <ac:spMkLst>
            <pc:docMk/>
            <pc:sldMk cId="516046193" sldId="260"/>
            <ac:spMk id="4" creationId="{ED639894-C1B8-ECBA-C101-3B1F7AA8BA95}"/>
          </ac:spMkLst>
        </pc:spChg>
        <pc:spChg chg="add del">
          <ac:chgData name="Ben Rees (2003741)" userId="b32240c4-7595-4541-971e-8af86f94c967" providerId="ADAL" clId="{36E9FACD-A6BF-2343-91A0-87F2B5C3750C}" dt="2022-12-11T19:50:47.651" v="280"/>
          <ac:spMkLst>
            <pc:docMk/>
            <pc:sldMk cId="516046193" sldId="260"/>
            <ac:spMk id="8" creationId="{1B15ED52-F352-441B-82BF-E0EA34836D08}"/>
          </ac:spMkLst>
        </pc:spChg>
        <pc:spChg chg="add mod">
          <ac:chgData name="Ben Rees (2003741)" userId="b32240c4-7595-4541-971e-8af86f94c967" providerId="ADAL" clId="{36E9FACD-A6BF-2343-91A0-87F2B5C3750C}" dt="2022-12-11T23:06:52.130" v="966" actId="26606"/>
          <ac:spMkLst>
            <pc:docMk/>
            <pc:sldMk cId="516046193" sldId="260"/>
            <ac:spMk id="9" creationId="{160B2B43-6FF1-018E-E083-056FD0B0E8AE}"/>
          </ac:spMkLst>
        </pc:spChg>
        <pc:spChg chg="add del">
          <ac:chgData name="Ben Rees (2003741)" userId="b32240c4-7595-4541-971e-8af86f94c967" providerId="ADAL" clId="{36E9FACD-A6BF-2343-91A0-87F2B5C3750C}" dt="2022-12-11T19:50:47.651" v="280"/>
          <ac:spMkLst>
            <pc:docMk/>
            <pc:sldMk cId="516046193" sldId="260"/>
            <ac:spMk id="10" creationId="{3B2E3793-BFE6-45A2-9B7B-E18844431C99}"/>
          </ac:spMkLst>
        </pc:spChg>
        <pc:spChg chg="add del">
          <ac:chgData name="Ben Rees (2003741)" userId="b32240c4-7595-4541-971e-8af86f94c967" providerId="ADAL" clId="{36E9FACD-A6BF-2343-91A0-87F2B5C3750C}" dt="2022-12-11T19:50:47.651" v="280"/>
          <ac:spMkLst>
            <pc:docMk/>
            <pc:sldMk cId="516046193" sldId="260"/>
            <ac:spMk id="12" creationId="{BC4C4868-CB8F-4AF9-9CDB-8108F2C19B67}"/>
          </ac:spMkLst>
        </pc:spChg>
        <pc:spChg chg="add del">
          <ac:chgData name="Ben Rees (2003741)" userId="b32240c4-7595-4541-971e-8af86f94c967" providerId="ADAL" clId="{36E9FACD-A6BF-2343-91A0-87F2B5C3750C}" dt="2022-12-11T20:04:10.958" v="517" actId="26606"/>
          <ac:spMkLst>
            <pc:docMk/>
            <pc:sldMk cId="516046193" sldId="260"/>
            <ac:spMk id="13" creationId="{0DC895F7-4E59-40FB-87DD-ACE47F94C143}"/>
          </ac:spMkLst>
        </pc:spChg>
        <pc:spChg chg="add del">
          <ac:chgData name="Ben Rees (2003741)" userId="b32240c4-7595-4541-971e-8af86f94c967" providerId="ADAL" clId="{36E9FACD-A6BF-2343-91A0-87F2B5C3750C}" dt="2022-12-11T19:50:47.651" v="280"/>
          <ac:spMkLst>
            <pc:docMk/>
            <pc:sldMk cId="516046193" sldId="260"/>
            <ac:spMk id="14" creationId="{375E0459-6403-40CD-989D-56A4407CA12E}"/>
          </ac:spMkLst>
        </pc:spChg>
        <pc:spChg chg="add del">
          <ac:chgData name="Ben Rees (2003741)" userId="b32240c4-7595-4541-971e-8af86f94c967" providerId="ADAL" clId="{36E9FACD-A6BF-2343-91A0-87F2B5C3750C}" dt="2022-12-11T19:50:47.651" v="280"/>
          <ac:spMkLst>
            <pc:docMk/>
            <pc:sldMk cId="516046193" sldId="260"/>
            <ac:spMk id="16" creationId="{53E5B1A8-3AC9-4BD1-9BBC-78CA94F2D1BA}"/>
          </ac:spMkLst>
        </pc:spChg>
        <pc:spChg chg="add">
          <ac:chgData name="Ben Rees (2003741)" userId="b32240c4-7595-4541-971e-8af86f94c967" providerId="ADAL" clId="{36E9FACD-A6BF-2343-91A0-87F2B5C3750C}" dt="2022-12-11T23:06:52.130" v="966" actId="26606"/>
          <ac:spMkLst>
            <pc:docMk/>
            <pc:sldMk cId="516046193" sldId="260"/>
            <ac:spMk id="28" creationId="{383ABEA8-C940-4E63-9425-2636E3E968C8}"/>
          </ac:spMkLst>
        </pc:spChg>
        <pc:spChg chg="add">
          <ac:chgData name="Ben Rees (2003741)" userId="b32240c4-7595-4541-971e-8af86f94c967" providerId="ADAL" clId="{36E9FACD-A6BF-2343-91A0-87F2B5C3750C}" dt="2022-12-11T23:06:52.130" v="966" actId="26606"/>
          <ac:spMkLst>
            <pc:docMk/>
            <pc:sldMk cId="516046193" sldId="260"/>
            <ac:spMk id="30" creationId="{94E1F0CE-2445-403C-A97B-5F9410D8FDB4}"/>
          </ac:spMkLst>
        </pc:spChg>
        <pc:grpChg chg="add">
          <ac:chgData name="Ben Rees (2003741)" userId="b32240c4-7595-4541-971e-8af86f94c967" providerId="ADAL" clId="{36E9FACD-A6BF-2343-91A0-87F2B5C3750C}" dt="2022-12-11T23:06:52.130" v="966" actId="26606"/>
          <ac:grpSpMkLst>
            <pc:docMk/>
            <pc:sldMk cId="516046193" sldId="260"/>
            <ac:grpSpMk id="32" creationId="{A2930BEC-23C3-4943-BF3E-1489DF19FE92}"/>
          </ac:grpSpMkLst>
        </pc:grpChg>
        <pc:picChg chg="add del mod">
          <ac:chgData name="Ben Rees (2003741)" userId="b32240c4-7595-4541-971e-8af86f94c967" providerId="ADAL" clId="{36E9FACD-A6BF-2343-91A0-87F2B5C3750C}" dt="2022-12-11T20:03:43.256" v="513" actId="478"/>
          <ac:picMkLst>
            <pc:docMk/>
            <pc:sldMk cId="516046193" sldId="260"/>
            <ac:picMk id="6" creationId="{FD124743-E154-7BE5-E67D-ABB0F5DC7715}"/>
          </ac:picMkLst>
        </pc:picChg>
        <pc:picChg chg="add del">
          <ac:chgData name="Ben Rees (2003741)" userId="b32240c4-7595-4541-971e-8af86f94c967" providerId="ADAL" clId="{36E9FACD-A6BF-2343-91A0-87F2B5C3750C}" dt="2022-12-11T20:04:10.958" v="517" actId="26606"/>
          <ac:picMkLst>
            <pc:docMk/>
            <pc:sldMk cId="516046193" sldId="260"/>
            <ac:picMk id="11" creationId="{CBECFFDC-94DB-4DA3-94FE-22FEDDA8FA30}"/>
          </ac:picMkLst>
        </pc:picChg>
        <pc:picChg chg="add del mod">
          <ac:chgData name="Ben Rees (2003741)" userId="b32240c4-7595-4541-971e-8af86f94c967" providerId="ADAL" clId="{36E9FACD-A6BF-2343-91A0-87F2B5C3750C}" dt="2022-12-11T20:04:04.383" v="515" actId="478"/>
          <ac:picMkLst>
            <pc:docMk/>
            <pc:sldMk cId="516046193" sldId="260"/>
            <ac:picMk id="15" creationId="{84C352C6-12F4-9FB8-3922-E7139033376A}"/>
          </ac:picMkLst>
        </pc:picChg>
        <pc:picChg chg="add del">
          <ac:chgData name="Ben Rees (2003741)" userId="b32240c4-7595-4541-971e-8af86f94c967" providerId="ADAL" clId="{36E9FACD-A6BF-2343-91A0-87F2B5C3750C}" dt="2022-12-11T20:04:10.958" v="517" actId="26606"/>
          <ac:picMkLst>
            <pc:docMk/>
            <pc:sldMk cId="516046193" sldId="260"/>
            <ac:picMk id="18" creationId="{1A4C720E-710D-44F8-A8D7-2BAA61E1814B}"/>
          </ac:picMkLst>
        </pc:picChg>
        <pc:picChg chg="add mod ord">
          <ac:chgData name="Ben Rees (2003741)" userId="b32240c4-7595-4541-971e-8af86f94c967" providerId="ADAL" clId="{36E9FACD-A6BF-2343-91A0-87F2B5C3750C}" dt="2022-12-11T23:06:52.130" v="966" actId="26606"/>
          <ac:picMkLst>
            <pc:docMk/>
            <pc:sldMk cId="516046193" sldId="260"/>
            <ac:picMk id="19" creationId="{39B1C363-6D54-8B98-8798-906CD16E8500}"/>
          </ac:picMkLst>
        </pc:picChg>
        <pc:picChg chg="add mod">
          <ac:chgData name="Ben Rees (2003741)" userId="b32240c4-7595-4541-971e-8af86f94c967" providerId="ADAL" clId="{36E9FACD-A6BF-2343-91A0-87F2B5C3750C}" dt="2022-12-11T23:06:52.130" v="966" actId="26606"/>
          <ac:picMkLst>
            <pc:docMk/>
            <pc:sldMk cId="516046193" sldId="260"/>
            <ac:picMk id="21" creationId="{3060482D-11C5-F1AE-D3FE-D72C096869E5}"/>
          </ac:picMkLst>
        </pc:picChg>
        <pc:picChg chg="add del mod">
          <ac:chgData name="Ben Rees (2003741)" userId="b32240c4-7595-4541-971e-8af86f94c967" providerId="ADAL" clId="{36E9FACD-A6BF-2343-91A0-87F2B5C3750C}" dt="2022-12-13T16:51:00.463" v="1056"/>
          <ac:picMkLst>
            <pc:docMk/>
            <pc:sldMk cId="516046193" sldId="260"/>
            <ac:picMk id="22" creationId="{8F771B85-099F-EF59-11AA-EEF821279A98}"/>
          </ac:picMkLst>
        </pc:picChg>
        <pc:picChg chg="add mod">
          <ac:chgData name="Ben Rees (2003741)" userId="b32240c4-7595-4541-971e-8af86f94c967" providerId="ADAL" clId="{36E9FACD-A6BF-2343-91A0-87F2B5C3750C}" dt="2022-12-13T16:51:28.156" v="1057"/>
          <ac:picMkLst>
            <pc:docMk/>
            <pc:sldMk cId="516046193" sldId="260"/>
            <ac:picMk id="23" creationId="{E7DBB82B-AC02-069B-9880-0C196EE38D27}"/>
          </ac:picMkLst>
        </pc:picChg>
        <pc:picChg chg="add">
          <ac:chgData name="Ben Rees (2003741)" userId="b32240c4-7595-4541-971e-8af86f94c967" providerId="ADAL" clId="{36E9FACD-A6BF-2343-91A0-87F2B5C3750C}" dt="2022-12-11T23:06:52.130" v="966" actId="26606"/>
          <ac:picMkLst>
            <pc:docMk/>
            <pc:sldMk cId="516046193" sldId="260"/>
            <ac:picMk id="26" creationId="{83543A10-04EE-49E0-A9DE-22E1FAB9AED9}"/>
          </ac:picMkLst>
        </pc:picChg>
      </pc:sldChg>
      <pc:sldChg chg="addSp delSp modSp mod modTransition setBg modAnim delDesignElem modNotesTx">
        <pc:chgData name="Ben Rees (2003741)" userId="b32240c4-7595-4541-971e-8af86f94c967" providerId="ADAL" clId="{36E9FACD-A6BF-2343-91A0-87F2B5C3750C}" dt="2022-12-13T17:38:46.106" v="1185"/>
        <pc:sldMkLst>
          <pc:docMk/>
          <pc:sldMk cId="1416839273" sldId="261"/>
        </pc:sldMkLst>
        <pc:spChg chg="mod">
          <ac:chgData name="Ben Rees (2003741)" userId="b32240c4-7595-4541-971e-8af86f94c967" providerId="ADAL" clId="{36E9FACD-A6BF-2343-91A0-87F2B5C3750C}" dt="2022-12-13T12:00:43.614" v="1019" actId="26606"/>
          <ac:spMkLst>
            <pc:docMk/>
            <pc:sldMk cId="1416839273" sldId="261"/>
            <ac:spMk id="2" creationId="{05A906CF-C7E1-C715-15EA-28582E9D62DC}"/>
          </ac:spMkLst>
        </pc:spChg>
        <pc:spChg chg="del mod">
          <ac:chgData name="Ben Rees (2003741)" userId="b32240c4-7595-4541-971e-8af86f94c967" providerId="ADAL" clId="{36E9FACD-A6BF-2343-91A0-87F2B5C3750C}" dt="2022-12-11T20:02:06.708" v="497" actId="931"/>
          <ac:spMkLst>
            <pc:docMk/>
            <pc:sldMk cId="1416839273" sldId="261"/>
            <ac:spMk id="3" creationId="{9DB67FD6-DCF6-2240-0C03-740CD354FB26}"/>
          </ac:spMkLst>
        </pc:spChg>
        <pc:spChg chg="add del">
          <ac:chgData name="Ben Rees (2003741)" userId="b32240c4-7595-4541-971e-8af86f94c967" providerId="ADAL" clId="{36E9FACD-A6BF-2343-91A0-87F2B5C3750C}" dt="2022-12-11T20:02:08.836" v="498" actId="26606"/>
          <ac:spMkLst>
            <pc:docMk/>
            <pc:sldMk cId="1416839273" sldId="261"/>
            <ac:spMk id="7" creationId="{50E53EDA-3B94-4F6B-9E86-D3BB9EBB9616}"/>
          </ac:spMkLst>
        </pc:spChg>
        <pc:spChg chg="add del">
          <ac:chgData name="Ben Rees (2003741)" userId="b32240c4-7595-4541-971e-8af86f94c967" providerId="ADAL" clId="{36E9FACD-A6BF-2343-91A0-87F2B5C3750C}" dt="2022-12-11T19:50:47.651" v="280"/>
          <ac:spMkLst>
            <pc:docMk/>
            <pc:sldMk cId="1416839273" sldId="261"/>
            <ac:spMk id="8" creationId="{DEE2AD96-B495-4E06-9291-B71706F728CB}"/>
          </ac:spMkLst>
        </pc:spChg>
        <pc:spChg chg="add del">
          <ac:chgData name="Ben Rees (2003741)" userId="b32240c4-7595-4541-971e-8af86f94c967" providerId="ADAL" clId="{36E9FACD-A6BF-2343-91A0-87F2B5C3750C}" dt="2022-12-11T19:50:47.651" v="280"/>
          <ac:spMkLst>
            <pc:docMk/>
            <pc:sldMk cId="1416839273" sldId="261"/>
            <ac:spMk id="10" creationId="{53CF6D67-C5A8-4ADD-9E8E-1E38CA1D3166}"/>
          </ac:spMkLst>
        </pc:spChg>
        <pc:spChg chg="add del">
          <ac:chgData name="Ben Rees (2003741)" userId="b32240c4-7595-4541-971e-8af86f94c967" providerId="ADAL" clId="{36E9FACD-A6BF-2343-91A0-87F2B5C3750C}" dt="2022-12-11T19:50:47.651" v="280"/>
          <ac:spMkLst>
            <pc:docMk/>
            <pc:sldMk cId="1416839273" sldId="261"/>
            <ac:spMk id="12" creationId="{86909FA0-B515-4681-B7A8-FA281D133B94}"/>
          </ac:spMkLst>
        </pc:spChg>
        <pc:spChg chg="add mod">
          <ac:chgData name="Ben Rees (2003741)" userId="b32240c4-7595-4541-971e-8af86f94c967" providerId="ADAL" clId="{36E9FACD-A6BF-2343-91A0-87F2B5C3750C}" dt="2022-12-13T12:00:49.976" v="1023" actId="404"/>
          <ac:spMkLst>
            <pc:docMk/>
            <pc:sldMk cId="1416839273" sldId="261"/>
            <ac:spMk id="13" creationId="{BAF010B6-82EE-D816-CD07-845E15744D7E}"/>
          </ac:spMkLst>
        </pc:spChg>
        <pc:spChg chg="add del">
          <ac:chgData name="Ben Rees (2003741)" userId="b32240c4-7595-4541-971e-8af86f94c967" providerId="ADAL" clId="{36E9FACD-A6BF-2343-91A0-87F2B5C3750C}" dt="2022-12-11T19:50:47.651" v="280"/>
          <ac:spMkLst>
            <pc:docMk/>
            <pc:sldMk cId="1416839273" sldId="261"/>
            <ac:spMk id="14" creationId="{21C9FE86-FCC3-4A31-AA1C-C882262B7FE7}"/>
          </ac:spMkLst>
        </pc:spChg>
        <pc:spChg chg="add del mod">
          <ac:chgData name="Ben Rees (2003741)" userId="b32240c4-7595-4541-971e-8af86f94c967" providerId="ADAL" clId="{36E9FACD-A6BF-2343-91A0-87F2B5C3750C}" dt="2022-12-13T12:00:38.728" v="1018"/>
          <ac:spMkLst>
            <pc:docMk/>
            <pc:sldMk cId="1416839273" sldId="261"/>
            <ac:spMk id="15" creationId="{11467566-9ED9-27CE-822D-FA6F6DEFFFDC}"/>
          </ac:spMkLst>
        </pc:spChg>
        <pc:spChg chg="add del">
          <ac:chgData name="Ben Rees (2003741)" userId="b32240c4-7595-4541-971e-8af86f94c967" providerId="ADAL" clId="{36E9FACD-A6BF-2343-91A0-87F2B5C3750C}" dt="2022-12-11T19:50:47.651" v="280"/>
          <ac:spMkLst>
            <pc:docMk/>
            <pc:sldMk cId="1416839273" sldId="261"/>
            <ac:spMk id="16" creationId="{7D96243B-ECED-4B71-8E06-AE9A285EAD20}"/>
          </ac:spMkLst>
        </pc:spChg>
        <pc:spChg chg="add del">
          <ac:chgData name="Ben Rees (2003741)" userId="b32240c4-7595-4541-971e-8af86f94c967" providerId="ADAL" clId="{36E9FACD-A6BF-2343-91A0-87F2B5C3750C}" dt="2022-12-11T19:50:47.651" v="280"/>
          <ac:spMkLst>
            <pc:docMk/>
            <pc:sldMk cId="1416839273" sldId="261"/>
            <ac:spMk id="18" creationId="{A09989E4-EFDC-4A90-A633-E0525FB4139E}"/>
          </ac:spMkLst>
        </pc:spChg>
        <pc:spChg chg="add mod">
          <ac:chgData name="Ben Rees (2003741)" userId="b32240c4-7595-4541-971e-8af86f94c967" providerId="ADAL" clId="{36E9FACD-A6BF-2343-91A0-87F2B5C3750C}" dt="2022-12-13T12:01:08.270" v="1043" actId="1076"/>
          <ac:spMkLst>
            <pc:docMk/>
            <pc:sldMk cId="1416839273" sldId="261"/>
            <ac:spMk id="20" creationId="{1F8FE567-A0E6-9B84-F18E-6B299C35B92E}"/>
          </ac:spMkLst>
        </pc:spChg>
        <pc:picChg chg="add del">
          <ac:chgData name="Ben Rees (2003741)" userId="b32240c4-7595-4541-971e-8af86f94c967" providerId="ADAL" clId="{36E9FACD-A6BF-2343-91A0-87F2B5C3750C}" dt="2022-12-11T19:52:38.452" v="350" actId="26606"/>
          <ac:picMkLst>
            <pc:docMk/>
            <pc:sldMk cId="1416839273" sldId="261"/>
            <ac:picMk id="5" creationId="{D8E5E149-88C8-372B-76DA-E53020454DF5}"/>
          </ac:picMkLst>
        </pc:picChg>
        <pc:picChg chg="add del mod">
          <ac:chgData name="Ben Rees (2003741)" userId="b32240c4-7595-4541-971e-8af86f94c967" providerId="ADAL" clId="{36E9FACD-A6BF-2343-91A0-87F2B5C3750C}" dt="2022-12-13T12:00:37.387" v="1016" actId="478"/>
          <ac:picMkLst>
            <pc:docMk/>
            <pc:sldMk cId="1416839273" sldId="261"/>
            <ac:picMk id="6" creationId="{75A718E5-2C71-4045-0712-3B08AF325BF0}"/>
          </ac:picMkLst>
        </pc:picChg>
        <pc:picChg chg="add mod">
          <ac:chgData name="Ben Rees (2003741)" userId="b32240c4-7595-4541-971e-8af86f94c967" providerId="ADAL" clId="{36E9FACD-A6BF-2343-91A0-87F2B5C3750C}" dt="2022-12-13T12:00:43.614" v="1019" actId="26606"/>
          <ac:picMkLst>
            <pc:docMk/>
            <pc:sldMk cId="1416839273" sldId="261"/>
            <ac:picMk id="19" creationId="{A521C0C3-47FD-F659-A292-7A06A8F0BC2E}"/>
          </ac:picMkLst>
        </pc:picChg>
        <pc:picChg chg="add del mod">
          <ac:chgData name="Ben Rees (2003741)" userId="b32240c4-7595-4541-971e-8af86f94c967" providerId="ADAL" clId="{36E9FACD-A6BF-2343-91A0-87F2B5C3750C}" dt="2022-12-13T17:05:23.948" v="1069"/>
          <ac:picMkLst>
            <pc:docMk/>
            <pc:sldMk cId="1416839273" sldId="261"/>
            <ac:picMk id="21" creationId="{76FCB1C3-927A-044C-68A5-0BA8AD5F0466}"/>
          </ac:picMkLst>
        </pc:picChg>
        <pc:picChg chg="add del mod">
          <ac:chgData name="Ben Rees (2003741)" userId="b32240c4-7595-4541-971e-8af86f94c967" providerId="ADAL" clId="{36E9FACD-A6BF-2343-91A0-87F2B5C3750C}" dt="2022-12-13T17:05:49.420" v="1071"/>
          <ac:picMkLst>
            <pc:docMk/>
            <pc:sldMk cId="1416839273" sldId="261"/>
            <ac:picMk id="22" creationId="{A5EE68EE-942E-2AB0-7F9E-DE1FB2E912BF}"/>
          </ac:picMkLst>
        </pc:picChg>
        <pc:picChg chg="add del mod">
          <ac:chgData name="Ben Rees (2003741)" userId="b32240c4-7595-4541-971e-8af86f94c967" providerId="ADAL" clId="{36E9FACD-A6BF-2343-91A0-87F2B5C3750C}" dt="2022-12-13T17:09:15.750" v="1073"/>
          <ac:picMkLst>
            <pc:docMk/>
            <pc:sldMk cId="1416839273" sldId="261"/>
            <ac:picMk id="23" creationId="{058E422F-B594-1126-A6B0-391528A978C8}"/>
          </ac:picMkLst>
        </pc:picChg>
        <pc:picChg chg="add del mod">
          <ac:chgData name="Ben Rees (2003741)" userId="b32240c4-7595-4541-971e-8af86f94c967" providerId="ADAL" clId="{36E9FACD-A6BF-2343-91A0-87F2B5C3750C}" dt="2022-12-13T17:12:26.900" v="1085"/>
          <ac:picMkLst>
            <pc:docMk/>
            <pc:sldMk cId="1416839273" sldId="261"/>
            <ac:picMk id="24" creationId="{0B01BBA3-D8EF-2208-8678-89ADEBA7A87B}"/>
          </ac:picMkLst>
        </pc:picChg>
        <pc:picChg chg="add del mod">
          <ac:chgData name="Ben Rees (2003741)" userId="b32240c4-7595-4541-971e-8af86f94c967" providerId="ADAL" clId="{36E9FACD-A6BF-2343-91A0-87F2B5C3750C}" dt="2022-12-13T17:31:03.990" v="1093"/>
          <ac:picMkLst>
            <pc:docMk/>
            <pc:sldMk cId="1416839273" sldId="261"/>
            <ac:picMk id="25" creationId="{E2CECC6E-A030-876E-2E70-157A0AFB98BB}"/>
          </ac:picMkLst>
        </pc:picChg>
        <pc:picChg chg="add mod">
          <ac:chgData name="Ben Rees (2003741)" userId="b32240c4-7595-4541-971e-8af86f94c967" providerId="ADAL" clId="{36E9FACD-A6BF-2343-91A0-87F2B5C3750C}" dt="2022-12-13T17:38:46.106" v="1185"/>
          <ac:picMkLst>
            <pc:docMk/>
            <pc:sldMk cId="1416839273" sldId="261"/>
            <ac:picMk id="26" creationId="{9A803205-B187-47FF-77B4-6859F9CF4ABD}"/>
          </ac:picMkLst>
        </pc:picChg>
        <pc:cxnChg chg="add del">
          <ac:chgData name="Ben Rees (2003741)" userId="b32240c4-7595-4541-971e-8af86f94c967" providerId="ADAL" clId="{36E9FACD-A6BF-2343-91A0-87F2B5C3750C}" dt="2022-12-11T20:02:08.836" v="498" actId="26606"/>
          <ac:cxnSpMkLst>
            <pc:docMk/>
            <pc:sldMk cId="1416839273" sldId="261"/>
            <ac:cxnSpMk id="9" creationId="{30EFD79F-7790-479B-B7DB-BD0D8C101DDD}"/>
          </ac:cxnSpMkLst>
        </pc:cxnChg>
      </pc:sldChg>
      <pc:sldChg chg="addSp delSp modSp mod setBg delDesignElem modNotesTx">
        <pc:chgData name="Ben Rees (2003741)" userId="b32240c4-7595-4541-971e-8af86f94c967" providerId="ADAL" clId="{36E9FACD-A6BF-2343-91A0-87F2B5C3750C}" dt="2022-12-15T14:07:57.348" v="1480" actId="403"/>
        <pc:sldMkLst>
          <pc:docMk/>
          <pc:sldMk cId="2324539241" sldId="262"/>
        </pc:sldMkLst>
        <pc:spChg chg="mod">
          <ac:chgData name="Ben Rees (2003741)" userId="b32240c4-7595-4541-971e-8af86f94c967" providerId="ADAL" clId="{36E9FACD-A6BF-2343-91A0-87F2B5C3750C}" dt="2022-12-15T14:07:29.247" v="1429" actId="27636"/>
          <ac:spMkLst>
            <pc:docMk/>
            <pc:sldMk cId="2324539241" sldId="262"/>
            <ac:spMk id="2" creationId="{9DE556DA-6631-7BDD-6C49-DD54BF120A0C}"/>
          </ac:spMkLst>
        </pc:spChg>
        <pc:spChg chg="del mod">
          <ac:chgData name="Ben Rees (2003741)" userId="b32240c4-7595-4541-971e-8af86f94c967" providerId="ADAL" clId="{36E9FACD-A6BF-2343-91A0-87F2B5C3750C}" dt="2022-12-11T20:17:54.647" v="643" actId="931"/>
          <ac:spMkLst>
            <pc:docMk/>
            <pc:sldMk cId="2324539241" sldId="262"/>
            <ac:spMk id="3" creationId="{5B83E241-7CEB-9723-B142-7D796A54BA1B}"/>
          </ac:spMkLst>
        </pc:spChg>
        <pc:spChg chg="add del">
          <ac:chgData name="Ben Rees (2003741)" userId="b32240c4-7595-4541-971e-8af86f94c967" providerId="ADAL" clId="{36E9FACD-A6BF-2343-91A0-87F2B5C3750C}" dt="2022-12-11T20:18:19.144" v="646" actId="26606"/>
          <ac:spMkLst>
            <pc:docMk/>
            <pc:sldMk cId="2324539241" sldId="262"/>
            <ac:spMk id="5" creationId="{C1709A45-C6F3-4CEE-AA0F-887FAC5CAE7D}"/>
          </ac:spMkLst>
        </pc:spChg>
        <pc:spChg chg="add del">
          <ac:chgData name="Ben Rees (2003741)" userId="b32240c4-7595-4541-971e-8af86f94c967" providerId="ADAL" clId="{36E9FACD-A6BF-2343-91A0-87F2B5C3750C}" dt="2022-12-11T19:50:47.651" v="280"/>
          <ac:spMkLst>
            <pc:docMk/>
            <pc:sldMk cId="2324539241" sldId="262"/>
            <ac:spMk id="8" creationId="{1B15ED52-F352-441B-82BF-E0EA34836D08}"/>
          </ac:spMkLst>
        </pc:spChg>
        <pc:spChg chg="add del mod ord">
          <ac:chgData name="Ben Rees (2003741)" userId="b32240c4-7595-4541-971e-8af86f94c967" providerId="ADAL" clId="{36E9FACD-A6BF-2343-91A0-87F2B5C3750C}" dt="2022-12-11T20:18:36.361" v="650"/>
          <ac:spMkLst>
            <pc:docMk/>
            <pc:sldMk cId="2324539241" sldId="262"/>
            <ac:spMk id="9" creationId="{D72FACBA-A57A-E07E-B60E-D2938D68A598}"/>
          </ac:spMkLst>
        </pc:spChg>
        <pc:spChg chg="add del">
          <ac:chgData name="Ben Rees (2003741)" userId="b32240c4-7595-4541-971e-8af86f94c967" providerId="ADAL" clId="{36E9FACD-A6BF-2343-91A0-87F2B5C3750C}" dt="2022-12-11T19:50:47.651" v="280"/>
          <ac:spMkLst>
            <pc:docMk/>
            <pc:sldMk cId="2324539241" sldId="262"/>
            <ac:spMk id="10" creationId="{3B2E3793-BFE6-45A2-9B7B-E18844431C99}"/>
          </ac:spMkLst>
        </pc:spChg>
        <pc:spChg chg="add del">
          <ac:chgData name="Ben Rees (2003741)" userId="b32240c4-7595-4541-971e-8af86f94c967" providerId="ADAL" clId="{36E9FACD-A6BF-2343-91A0-87F2B5C3750C}" dt="2022-12-11T19:50:47.651" v="280"/>
          <ac:spMkLst>
            <pc:docMk/>
            <pc:sldMk cId="2324539241" sldId="262"/>
            <ac:spMk id="12" creationId="{BC4C4868-CB8F-4AF9-9CDB-8108F2C19B67}"/>
          </ac:spMkLst>
        </pc:spChg>
        <pc:spChg chg="add del">
          <ac:chgData name="Ben Rees (2003741)" userId="b32240c4-7595-4541-971e-8af86f94c967" providerId="ADAL" clId="{36E9FACD-A6BF-2343-91A0-87F2B5C3750C}" dt="2022-12-11T19:50:47.651" v="280"/>
          <ac:spMkLst>
            <pc:docMk/>
            <pc:sldMk cId="2324539241" sldId="262"/>
            <ac:spMk id="14" creationId="{375E0459-6403-40CD-989D-56A4407CA12E}"/>
          </ac:spMkLst>
        </pc:spChg>
        <pc:spChg chg="add del">
          <ac:chgData name="Ben Rees (2003741)" userId="b32240c4-7595-4541-971e-8af86f94c967" providerId="ADAL" clId="{36E9FACD-A6BF-2343-91A0-87F2B5C3750C}" dt="2022-12-11T19:50:47.651" v="280"/>
          <ac:spMkLst>
            <pc:docMk/>
            <pc:sldMk cId="2324539241" sldId="262"/>
            <ac:spMk id="16" creationId="{53E5B1A8-3AC9-4BD1-9BBC-78CA94F2D1BA}"/>
          </ac:spMkLst>
        </pc:spChg>
        <pc:spChg chg="add del mod">
          <ac:chgData name="Ben Rees (2003741)" userId="b32240c4-7595-4541-971e-8af86f94c967" providerId="ADAL" clId="{36E9FACD-A6BF-2343-91A0-87F2B5C3750C}" dt="2022-12-13T17:58:40.659" v="1209" actId="478"/>
          <ac:spMkLst>
            <pc:docMk/>
            <pc:sldMk cId="2324539241" sldId="262"/>
            <ac:spMk id="17" creationId="{FA37BEAD-B03B-E726-F11B-F4E11FEE4896}"/>
          </ac:spMkLst>
        </pc:spChg>
        <pc:spChg chg="add del mod">
          <ac:chgData name="Ben Rees (2003741)" userId="b32240c4-7595-4541-971e-8af86f94c967" providerId="ADAL" clId="{36E9FACD-A6BF-2343-91A0-87F2B5C3750C}" dt="2022-12-13T17:58:53.995" v="1213"/>
          <ac:spMkLst>
            <pc:docMk/>
            <pc:sldMk cId="2324539241" sldId="262"/>
            <ac:spMk id="18" creationId="{642A1D8F-1048-8B0D-25B6-09C6A6382D6F}"/>
          </ac:spMkLst>
        </pc:spChg>
        <pc:spChg chg="add mod">
          <ac:chgData name="Ben Rees (2003741)" userId="b32240c4-7595-4541-971e-8af86f94c967" providerId="ADAL" clId="{36E9FACD-A6BF-2343-91A0-87F2B5C3750C}" dt="2022-12-15T14:07:57.348" v="1480" actId="403"/>
          <ac:spMkLst>
            <pc:docMk/>
            <pc:sldMk cId="2324539241" sldId="262"/>
            <ac:spMk id="20" creationId="{EA7617B2-9EC1-77BC-73BB-F50AB4681192}"/>
          </ac:spMkLst>
        </pc:spChg>
        <pc:spChg chg="add">
          <ac:chgData name="Ben Rees (2003741)" userId="b32240c4-7595-4541-971e-8af86f94c967" providerId="ADAL" clId="{36E9FACD-A6BF-2343-91A0-87F2B5C3750C}" dt="2022-12-11T23:06:37.633" v="965" actId="26606"/>
          <ac:spMkLst>
            <pc:docMk/>
            <pc:sldMk cId="2324539241" sldId="262"/>
            <ac:spMk id="22" creationId="{099FF7E9-CDEF-44B3-87B0-50170C4C8F24}"/>
          </ac:spMkLst>
        </pc:spChg>
        <pc:picChg chg="add mod">
          <ac:chgData name="Ben Rees (2003741)" userId="b32240c4-7595-4541-971e-8af86f94c967" providerId="ADAL" clId="{36E9FACD-A6BF-2343-91A0-87F2B5C3750C}" dt="2022-12-11T23:06:37.633" v="965" actId="26606"/>
          <ac:picMkLst>
            <pc:docMk/>
            <pc:sldMk cId="2324539241" sldId="262"/>
            <ac:picMk id="7" creationId="{B52000AD-23C1-25ED-B894-AE092C1AE3F6}"/>
          </ac:picMkLst>
        </pc:picChg>
        <pc:picChg chg="add del mod">
          <ac:chgData name="Ben Rees (2003741)" userId="b32240c4-7595-4541-971e-8af86f94c967" providerId="ADAL" clId="{36E9FACD-A6BF-2343-91A0-87F2B5C3750C}" dt="2022-12-13T21:10:53.026" v="1224" actId="478"/>
          <ac:picMkLst>
            <pc:docMk/>
            <pc:sldMk cId="2324539241" sldId="262"/>
            <ac:picMk id="13" creationId="{62B29D31-2EAB-90A8-92D7-DA3E168B86EE}"/>
          </ac:picMkLst>
        </pc:picChg>
        <pc:picChg chg="add mod">
          <ac:chgData name="Ben Rees (2003741)" userId="b32240c4-7595-4541-971e-8af86f94c967" providerId="ADAL" clId="{36E9FACD-A6BF-2343-91A0-87F2B5C3750C}" dt="2022-12-13T17:28:54.256" v="1089"/>
          <ac:picMkLst>
            <pc:docMk/>
            <pc:sldMk cId="2324539241" sldId="262"/>
            <ac:picMk id="15" creationId="{39EEFD3D-2B1A-3D51-AB5F-65ED8778FA40}"/>
          </ac:picMkLst>
        </pc:picChg>
        <pc:picChg chg="add mod">
          <ac:chgData name="Ben Rees (2003741)" userId="b32240c4-7595-4541-971e-8af86f94c967" providerId="ADAL" clId="{36E9FACD-A6BF-2343-91A0-87F2B5C3750C}" dt="2022-12-13T21:10:53.793" v="1225"/>
          <ac:picMkLst>
            <pc:docMk/>
            <pc:sldMk cId="2324539241" sldId="262"/>
            <ac:picMk id="19" creationId="{961D317A-3F10-5B8D-FEF3-18D6C77B2F21}"/>
          </ac:picMkLst>
        </pc:picChg>
        <pc:cxnChg chg="add del">
          <ac:chgData name="Ben Rees (2003741)" userId="b32240c4-7595-4541-971e-8af86f94c967" providerId="ADAL" clId="{36E9FACD-A6BF-2343-91A0-87F2B5C3750C}" dt="2022-12-11T20:18:19.144" v="646" actId="26606"/>
          <ac:cxnSpMkLst>
            <pc:docMk/>
            <pc:sldMk cId="2324539241" sldId="262"/>
            <ac:cxnSpMk id="6" creationId="{26E963D7-0A73-484A-B8A2-DDBFEA123C2F}"/>
          </ac:cxnSpMkLst>
        </pc:cxnChg>
      </pc:sldChg>
      <pc:sldChg chg="addSp delSp modSp mod setBg delDesignElem">
        <pc:chgData name="Ben Rees (2003741)" userId="b32240c4-7595-4541-971e-8af86f94c967" providerId="ADAL" clId="{36E9FACD-A6BF-2343-91A0-87F2B5C3750C}" dt="2022-12-15T16:37:27.304" v="1857" actId="20577"/>
        <pc:sldMkLst>
          <pc:docMk/>
          <pc:sldMk cId="311223084" sldId="263"/>
        </pc:sldMkLst>
        <pc:spChg chg="mod">
          <ac:chgData name="Ben Rees (2003741)" userId="b32240c4-7595-4541-971e-8af86f94c967" providerId="ADAL" clId="{36E9FACD-A6BF-2343-91A0-87F2B5C3750C}" dt="2022-12-11T20:08:35.769" v="534" actId="27636"/>
          <ac:spMkLst>
            <pc:docMk/>
            <pc:sldMk cId="311223084" sldId="263"/>
            <ac:spMk id="2" creationId="{40F8A697-3112-2234-B217-61E26010107A}"/>
          </ac:spMkLst>
        </pc:spChg>
        <pc:spChg chg="mod">
          <ac:chgData name="Ben Rees (2003741)" userId="b32240c4-7595-4541-971e-8af86f94c967" providerId="ADAL" clId="{36E9FACD-A6BF-2343-91A0-87F2B5C3750C}" dt="2022-12-15T16:37:27.304" v="1857" actId="20577"/>
          <ac:spMkLst>
            <pc:docMk/>
            <pc:sldMk cId="311223084" sldId="263"/>
            <ac:spMk id="3" creationId="{507B1EE3-597B-0A32-1781-AAB787C95E93}"/>
          </ac:spMkLst>
        </pc:spChg>
        <pc:spChg chg="add del">
          <ac:chgData name="Ben Rees (2003741)" userId="b32240c4-7595-4541-971e-8af86f94c967" providerId="ADAL" clId="{36E9FACD-A6BF-2343-91A0-87F2B5C3750C}" dt="2022-12-11T19:56:09.173" v="430" actId="26606"/>
          <ac:spMkLst>
            <pc:docMk/>
            <pc:sldMk cId="311223084" sldId="263"/>
            <ac:spMk id="5" creationId="{50E53EDA-3B94-4F6B-9E86-D3BB9EBB9616}"/>
          </ac:spMkLst>
        </pc:spChg>
        <pc:spChg chg="add del">
          <ac:chgData name="Ben Rees (2003741)" userId="b32240c4-7595-4541-971e-8af86f94c967" providerId="ADAL" clId="{36E9FACD-A6BF-2343-91A0-87F2B5C3750C}" dt="2022-12-11T19:50:47.651" v="280"/>
          <ac:spMkLst>
            <pc:docMk/>
            <pc:sldMk cId="311223084" sldId="263"/>
            <ac:spMk id="8" creationId="{1B15ED52-F352-441B-82BF-E0EA34836D08}"/>
          </ac:spMkLst>
        </pc:spChg>
        <pc:spChg chg="add">
          <ac:chgData name="Ben Rees (2003741)" userId="b32240c4-7595-4541-971e-8af86f94c967" providerId="ADAL" clId="{36E9FACD-A6BF-2343-91A0-87F2B5C3750C}" dt="2022-12-11T19:56:09.208" v="431" actId="26606"/>
          <ac:spMkLst>
            <pc:docMk/>
            <pc:sldMk cId="311223084" sldId="263"/>
            <ac:spMk id="9" creationId="{C1709A45-C6F3-4CEE-AA0F-887FAC5CAE7D}"/>
          </ac:spMkLst>
        </pc:spChg>
        <pc:spChg chg="add del">
          <ac:chgData name="Ben Rees (2003741)" userId="b32240c4-7595-4541-971e-8af86f94c967" providerId="ADAL" clId="{36E9FACD-A6BF-2343-91A0-87F2B5C3750C}" dt="2022-12-11T19:50:47.651" v="280"/>
          <ac:spMkLst>
            <pc:docMk/>
            <pc:sldMk cId="311223084" sldId="263"/>
            <ac:spMk id="10" creationId="{3B2E3793-BFE6-45A2-9B7B-E18844431C99}"/>
          </ac:spMkLst>
        </pc:spChg>
        <pc:spChg chg="add del">
          <ac:chgData name="Ben Rees (2003741)" userId="b32240c4-7595-4541-971e-8af86f94c967" providerId="ADAL" clId="{36E9FACD-A6BF-2343-91A0-87F2B5C3750C}" dt="2022-12-11T19:50:47.651" v="280"/>
          <ac:spMkLst>
            <pc:docMk/>
            <pc:sldMk cId="311223084" sldId="263"/>
            <ac:spMk id="12" creationId="{BC4C4868-CB8F-4AF9-9CDB-8108F2C19B67}"/>
          </ac:spMkLst>
        </pc:spChg>
        <pc:spChg chg="add del">
          <ac:chgData name="Ben Rees (2003741)" userId="b32240c4-7595-4541-971e-8af86f94c967" providerId="ADAL" clId="{36E9FACD-A6BF-2343-91A0-87F2B5C3750C}" dt="2022-12-11T19:50:47.651" v="280"/>
          <ac:spMkLst>
            <pc:docMk/>
            <pc:sldMk cId="311223084" sldId="263"/>
            <ac:spMk id="14" creationId="{375E0459-6403-40CD-989D-56A4407CA12E}"/>
          </ac:spMkLst>
        </pc:spChg>
        <pc:spChg chg="add del">
          <ac:chgData name="Ben Rees (2003741)" userId="b32240c4-7595-4541-971e-8af86f94c967" providerId="ADAL" clId="{36E9FACD-A6BF-2343-91A0-87F2B5C3750C}" dt="2022-12-11T19:50:47.651" v="280"/>
          <ac:spMkLst>
            <pc:docMk/>
            <pc:sldMk cId="311223084" sldId="263"/>
            <ac:spMk id="16" creationId="{53E5B1A8-3AC9-4BD1-9BBC-78CA94F2D1BA}"/>
          </ac:spMkLst>
        </pc:spChg>
        <pc:cxnChg chg="add del">
          <ac:chgData name="Ben Rees (2003741)" userId="b32240c4-7595-4541-971e-8af86f94c967" providerId="ADAL" clId="{36E9FACD-A6BF-2343-91A0-87F2B5C3750C}" dt="2022-12-11T19:56:09.173" v="430" actId="26606"/>
          <ac:cxnSpMkLst>
            <pc:docMk/>
            <pc:sldMk cId="311223084" sldId="263"/>
            <ac:cxnSpMk id="6" creationId="{30EFD79F-7790-479B-B7DB-BD0D8C101DDD}"/>
          </ac:cxnSpMkLst>
        </pc:cxnChg>
        <pc:cxnChg chg="add">
          <ac:chgData name="Ben Rees (2003741)" userId="b32240c4-7595-4541-971e-8af86f94c967" providerId="ADAL" clId="{36E9FACD-A6BF-2343-91A0-87F2B5C3750C}" dt="2022-12-11T19:56:09.208" v="431" actId="26606"/>
          <ac:cxnSpMkLst>
            <pc:docMk/>
            <pc:sldMk cId="311223084" sldId="263"/>
            <ac:cxnSpMk id="11" creationId="{26E963D7-0A73-484A-B8A2-DDBFEA123C2F}"/>
          </ac:cxnSpMkLst>
        </pc:cxnChg>
      </pc:sldChg>
      <pc:sldChg chg="addSp delSp modSp mod setBg delDesignElem modNotesTx">
        <pc:chgData name="Ben Rees (2003741)" userId="b32240c4-7595-4541-971e-8af86f94c967" providerId="ADAL" clId="{36E9FACD-A6BF-2343-91A0-87F2B5C3750C}" dt="2022-12-15T17:00:41.797" v="1926"/>
        <pc:sldMkLst>
          <pc:docMk/>
          <pc:sldMk cId="1248561262" sldId="264"/>
        </pc:sldMkLst>
        <pc:spChg chg="mod">
          <ac:chgData name="Ben Rees (2003741)" userId="b32240c4-7595-4541-971e-8af86f94c967" providerId="ADAL" clId="{36E9FACD-A6BF-2343-91A0-87F2B5C3750C}" dt="2022-12-15T14:05:51.293" v="1286" actId="26606"/>
          <ac:spMkLst>
            <pc:docMk/>
            <pc:sldMk cId="1248561262" sldId="264"/>
            <ac:spMk id="2" creationId="{602B1EC8-4AE2-520A-F7C0-4DB4D6F67167}"/>
          </ac:spMkLst>
        </pc:spChg>
        <pc:spChg chg="del mod">
          <ac:chgData name="Ben Rees (2003741)" userId="b32240c4-7595-4541-971e-8af86f94c967" providerId="ADAL" clId="{36E9FACD-A6BF-2343-91A0-87F2B5C3750C}" dt="2022-12-15T14:04:56.807" v="1260"/>
          <ac:spMkLst>
            <pc:docMk/>
            <pc:sldMk cId="1248561262" sldId="264"/>
            <ac:spMk id="3" creationId="{918CCC24-BF2B-200B-DBAC-BBCC08B9DC0E}"/>
          </ac:spMkLst>
        </pc:spChg>
        <pc:spChg chg="add del">
          <ac:chgData name="Ben Rees (2003741)" userId="b32240c4-7595-4541-971e-8af86f94c967" providerId="ADAL" clId="{36E9FACD-A6BF-2343-91A0-87F2B5C3750C}" dt="2022-12-15T14:05:12.261" v="1261" actId="26606"/>
          <ac:spMkLst>
            <pc:docMk/>
            <pc:sldMk cId="1248561262" sldId="264"/>
            <ac:spMk id="5" creationId="{C1709A45-C6F3-4CEE-AA0F-887FAC5CAE7D}"/>
          </ac:spMkLst>
        </pc:spChg>
        <pc:spChg chg="add del">
          <ac:chgData name="Ben Rees (2003741)" userId="b32240c4-7595-4541-971e-8af86f94c967" providerId="ADAL" clId="{36E9FACD-A6BF-2343-91A0-87F2B5C3750C}" dt="2022-12-11T19:50:47.651" v="280"/>
          <ac:spMkLst>
            <pc:docMk/>
            <pc:sldMk cId="1248561262" sldId="264"/>
            <ac:spMk id="8" creationId="{1B15ED52-F352-441B-82BF-E0EA34836D08}"/>
          </ac:spMkLst>
        </pc:spChg>
        <pc:spChg chg="add del mod">
          <ac:chgData name="Ben Rees (2003741)" userId="b32240c4-7595-4541-971e-8af86f94c967" providerId="ADAL" clId="{36E9FACD-A6BF-2343-91A0-87F2B5C3750C}" dt="2022-12-15T14:05:47.388" v="1285" actId="931"/>
          <ac:spMkLst>
            <pc:docMk/>
            <pc:sldMk cId="1248561262" sldId="264"/>
            <ac:spMk id="9" creationId="{AD3A95FF-2CBA-AECB-2136-9EF79EE015D4}"/>
          </ac:spMkLst>
        </pc:spChg>
        <pc:spChg chg="add del">
          <ac:chgData name="Ben Rees (2003741)" userId="b32240c4-7595-4541-971e-8af86f94c967" providerId="ADAL" clId="{36E9FACD-A6BF-2343-91A0-87F2B5C3750C}" dt="2022-12-11T19:50:47.651" v="280"/>
          <ac:spMkLst>
            <pc:docMk/>
            <pc:sldMk cId="1248561262" sldId="264"/>
            <ac:spMk id="10" creationId="{3B2E3793-BFE6-45A2-9B7B-E18844431C99}"/>
          </ac:spMkLst>
        </pc:spChg>
        <pc:spChg chg="add del">
          <ac:chgData name="Ben Rees (2003741)" userId="b32240c4-7595-4541-971e-8af86f94c967" providerId="ADAL" clId="{36E9FACD-A6BF-2343-91A0-87F2B5C3750C}" dt="2022-12-11T19:50:47.651" v="280"/>
          <ac:spMkLst>
            <pc:docMk/>
            <pc:sldMk cId="1248561262" sldId="264"/>
            <ac:spMk id="12" creationId="{BC4C4868-CB8F-4AF9-9CDB-8108F2C19B67}"/>
          </ac:spMkLst>
        </pc:spChg>
        <pc:spChg chg="add del mod">
          <ac:chgData name="Ben Rees (2003741)" userId="b32240c4-7595-4541-971e-8af86f94c967" providerId="ADAL" clId="{36E9FACD-A6BF-2343-91A0-87F2B5C3750C}" dt="2022-12-15T14:12:42.514" v="1779"/>
          <ac:spMkLst>
            <pc:docMk/>
            <pc:sldMk cId="1248561262" sldId="264"/>
            <ac:spMk id="13" creationId="{3C5B6732-30B9-CDB9-CBE3-E85600579B17}"/>
          </ac:spMkLst>
        </pc:spChg>
        <pc:spChg chg="add del">
          <ac:chgData name="Ben Rees (2003741)" userId="b32240c4-7595-4541-971e-8af86f94c967" providerId="ADAL" clId="{36E9FACD-A6BF-2343-91A0-87F2B5C3750C}" dt="2022-12-11T19:50:47.651" v="280"/>
          <ac:spMkLst>
            <pc:docMk/>
            <pc:sldMk cId="1248561262" sldId="264"/>
            <ac:spMk id="14" creationId="{375E0459-6403-40CD-989D-56A4407CA12E}"/>
          </ac:spMkLst>
        </pc:spChg>
        <pc:spChg chg="add mod">
          <ac:chgData name="Ben Rees (2003741)" userId="b32240c4-7595-4541-971e-8af86f94c967" providerId="ADAL" clId="{36E9FACD-A6BF-2343-91A0-87F2B5C3750C}" dt="2022-12-15T14:12:40.327" v="1777" actId="20577"/>
          <ac:spMkLst>
            <pc:docMk/>
            <pc:sldMk cId="1248561262" sldId="264"/>
            <ac:spMk id="15" creationId="{0A12CB70-DCD3-E3F2-0F84-79A9D763A46A}"/>
          </ac:spMkLst>
        </pc:spChg>
        <pc:spChg chg="add del">
          <ac:chgData name="Ben Rees (2003741)" userId="b32240c4-7595-4541-971e-8af86f94c967" providerId="ADAL" clId="{36E9FACD-A6BF-2343-91A0-87F2B5C3750C}" dt="2022-12-11T19:50:47.651" v="280"/>
          <ac:spMkLst>
            <pc:docMk/>
            <pc:sldMk cId="1248561262" sldId="264"/>
            <ac:spMk id="16" creationId="{53E5B1A8-3AC9-4BD1-9BBC-78CA94F2D1BA}"/>
          </ac:spMkLst>
        </pc:spChg>
        <pc:spChg chg="add">
          <ac:chgData name="Ben Rees (2003741)" userId="b32240c4-7595-4541-971e-8af86f94c967" providerId="ADAL" clId="{36E9FACD-A6BF-2343-91A0-87F2B5C3750C}" dt="2022-12-15T14:05:51.293" v="1286" actId="26606"/>
          <ac:spMkLst>
            <pc:docMk/>
            <pc:sldMk cId="1248561262" sldId="264"/>
            <ac:spMk id="18" creationId="{738C413B-57E4-4FAD-AF00-1E89B4273170}"/>
          </ac:spMkLst>
        </pc:spChg>
        <pc:spChg chg="add">
          <ac:chgData name="Ben Rees (2003741)" userId="b32240c4-7595-4541-971e-8af86f94c967" providerId="ADAL" clId="{36E9FACD-A6BF-2343-91A0-87F2B5C3750C}" dt="2022-12-15T14:05:51.293" v="1286" actId="26606"/>
          <ac:spMkLst>
            <pc:docMk/>
            <pc:sldMk cId="1248561262" sldId="264"/>
            <ac:spMk id="20" creationId="{96184565-6B22-40B8-AEFC-E5D103C5504C}"/>
          </ac:spMkLst>
        </pc:spChg>
        <pc:spChg chg="add">
          <ac:chgData name="Ben Rees (2003741)" userId="b32240c4-7595-4541-971e-8af86f94c967" providerId="ADAL" clId="{36E9FACD-A6BF-2343-91A0-87F2B5C3750C}" dt="2022-12-15T14:05:51.293" v="1286" actId="26606"/>
          <ac:spMkLst>
            <pc:docMk/>
            <pc:sldMk cId="1248561262" sldId="264"/>
            <ac:spMk id="22" creationId="{A9B5337D-1BB2-4459-9BD6-59184E3832CF}"/>
          </ac:spMkLst>
        </pc:spChg>
        <pc:picChg chg="add mod">
          <ac:chgData name="Ben Rees (2003741)" userId="b32240c4-7595-4541-971e-8af86f94c967" providerId="ADAL" clId="{36E9FACD-A6BF-2343-91A0-87F2B5C3750C}" dt="2022-12-15T14:05:51.293" v="1286" actId="26606"/>
          <ac:picMkLst>
            <pc:docMk/>
            <pc:sldMk cId="1248561262" sldId="264"/>
            <ac:picMk id="4" creationId="{AAB43AFC-E194-8749-B0B3-9448FA29F1DE}"/>
          </ac:picMkLst>
        </pc:picChg>
        <pc:picChg chg="add mod">
          <ac:chgData name="Ben Rees (2003741)" userId="b32240c4-7595-4541-971e-8af86f94c967" providerId="ADAL" clId="{36E9FACD-A6BF-2343-91A0-87F2B5C3750C}" dt="2022-12-15T14:05:51.293" v="1286" actId="26606"/>
          <ac:picMkLst>
            <pc:docMk/>
            <pc:sldMk cId="1248561262" sldId="264"/>
            <ac:picMk id="11" creationId="{0E3464C1-1579-32A2-DD1E-03B11EDAC096}"/>
          </ac:picMkLst>
        </pc:picChg>
        <pc:picChg chg="add mod">
          <ac:chgData name="Ben Rees (2003741)" userId="b32240c4-7595-4541-971e-8af86f94c967" providerId="ADAL" clId="{36E9FACD-A6BF-2343-91A0-87F2B5C3750C}" dt="2022-12-15T17:00:41.797" v="1926"/>
          <ac:picMkLst>
            <pc:docMk/>
            <pc:sldMk cId="1248561262" sldId="264"/>
            <ac:picMk id="17" creationId="{79357D93-DD09-9907-58A6-CEC364093197}"/>
          </ac:picMkLst>
        </pc:picChg>
        <pc:cxnChg chg="add del">
          <ac:chgData name="Ben Rees (2003741)" userId="b32240c4-7595-4541-971e-8af86f94c967" providerId="ADAL" clId="{36E9FACD-A6BF-2343-91A0-87F2B5C3750C}" dt="2022-12-15T14:05:12.261" v="1261" actId="26606"/>
          <ac:cxnSpMkLst>
            <pc:docMk/>
            <pc:sldMk cId="1248561262" sldId="264"/>
            <ac:cxnSpMk id="6" creationId="{26E963D7-0A73-484A-B8A2-DDBFEA123C2F}"/>
          </ac:cxnSpMkLst>
        </pc:cxnChg>
      </pc:sldChg>
      <pc:sldChg chg="addSp delSp modSp mod modTransition setBg modAnim delDesignElem modNotesTx">
        <pc:chgData name="Ben Rees (2003741)" userId="b32240c4-7595-4541-971e-8af86f94c967" providerId="ADAL" clId="{36E9FACD-A6BF-2343-91A0-87F2B5C3750C}" dt="2022-12-15T17:16:37.294" v="1994"/>
        <pc:sldMkLst>
          <pc:docMk/>
          <pc:sldMk cId="3306169838" sldId="265"/>
        </pc:sldMkLst>
        <pc:spChg chg="mod">
          <ac:chgData name="Ben Rees (2003741)" userId="b32240c4-7595-4541-971e-8af86f94c967" providerId="ADAL" clId="{36E9FACD-A6BF-2343-91A0-87F2B5C3750C}" dt="2022-12-11T20:03:12.550" v="503" actId="26606"/>
          <ac:spMkLst>
            <pc:docMk/>
            <pc:sldMk cId="3306169838" sldId="265"/>
            <ac:spMk id="2" creationId="{1E1C2DDE-0086-F578-523B-615AA4F07582}"/>
          </ac:spMkLst>
        </pc:spChg>
        <pc:spChg chg="mod">
          <ac:chgData name="Ben Rees (2003741)" userId="b32240c4-7595-4541-971e-8af86f94c967" providerId="ADAL" clId="{36E9FACD-A6BF-2343-91A0-87F2B5C3750C}" dt="2022-12-11T20:03:34.499" v="512" actId="403"/>
          <ac:spMkLst>
            <pc:docMk/>
            <pc:sldMk cId="3306169838" sldId="265"/>
            <ac:spMk id="3" creationId="{0F80D5BB-3825-CB20-564D-0BDD5F0CFDEB}"/>
          </ac:spMkLst>
        </pc:spChg>
        <pc:spChg chg="add del">
          <ac:chgData name="Ben Rees (2003741)" userId="b32240c4-7595-4541-971e-8af86f94c967" providerId="ADAL" clId="{36E9FACD-A6BF-2343-91A0-87F2B5C3750C}" dt="2022-12-11T19:50:47.651" v="280"/>
          <ac:spMkLst>
            <pc:docMk/>
            <pc:sldMk cId="3306169838" sldId="265"/>
            <ac:spMk id="8" creationId="{DEE2AD96-B495-4E06-9291-B71706F728CB}"/>
          </ac:spMkLst>
        </pc:spChg>
        <pc:spChg chg="add del">
          <ac:chgData name="Ben Rees (2003741)" userId="b32240c4-7595-4541-971e-8af86f94c967" providerId="ADAL" clId="{36E9FACD-A6BF-2343-91A0-87F2B5C3750C}" dt="2022-12-11T19:50:47.651" v="280"/>
          <ac:spMkLst>
            <pc:docMk/>
            <pc:sldMk cId="3306169838" sldId="265"/>
            <ac:spMk id="10" creationId="{53CF6D67-C5A8-4ADD-9E8E-1E38CA1D3166}"/>
          </ac:spMkLst>
        </pc:spChg>
        <pc:spChg chg="add del">
          <ac:chgData name="Ben Rees (2003741)" userId="b32240c4-7595-4541-971e-8af86f94c967" providerId="ADAL" clId="{36E9FACD-A6BF-2343-91A0-87F2B5C3750C}" dt="2022-12-11T19:50:47.651" v="280"/>
          <ac:spMkLst>
            <pc:docMk/>
            <pc:sldMk cId="3306169838" sldId="265"/>
            <ac:spMk id="12" creationId="{86909FA0-B515-4681-B7A8-FA281D133B94}"/>
          </ac:spMkLst>
        </pc:spChg>
        <pc:spChg chg="add del">
          <ac:chgData name="Ben Rees (2003741)" userId="b32240c4-7595-4541-971e-8af86f94c967" providerId="ADAL" clId="{36E9FACD-A6BF-2343-91A0-87F2B5C3750C}" dt="2022-12-11T19:50:47.651" v="280"/>
          <ac:spMkLst>
            <pc:docMk/>
            <pc:sldMk cId="3306169838" sldId="265"/>
            <ac:spMk id="14" creationId="{21C9FE86-FCC3-4A31-AA1C-C882262B7FE7}"/>
          </ac:spMkLst>
        </pc:spChg>
        <pc:spChg chg="add del">
          <ac:chgData name="Ben Rees (2003741)" userId="b32240c4-7595-4541-971e-8af86f94c967" providerId="ADAL" clId="{36E9FACD-A6BF-2343-91A0-87F2B5C3750C}" dt="2022-12-11T19:50:47.651" v="280"/>
          <ac:spMkLst>
            <pc:docMk/>
            <pc:sldMk cId="3306169838" sldId="265"/>
            <ac:spMk id="16" creationId="{7D96243B-ECED-4B71-8E06-AE9A285EAD20}"/>
          </ac:spMkLst>
        </pc:spChg>
        <pc:spChg chg="add del">
          <ac:chgData name="Ben Rees (2003741)" userId="b32240c4-7595-4541-971e-8af86f94c967" providerId="ADAL" clId="{36E9FACD-A6BF-2343-91A0-87F2B5C3750C}" dt="2022-12-11T19:50:47.651" v="280"/>
          <ac:spMkLst>
            <pc:docMk/>
            <pc:sldMk cId="3306169838" sldId="265"/>
            <ac:spMk id="18" creationId="{A09989E4-EFDC-4A90-A633-E0525FB4139E}"/>
          </ac:spMkLst>
        </pc:spChg>
        <pc:picChg chg="add del">
          <ac:chgData name="Ben Rees (2003741)" userId="b32240c4-7595-4541-971e-8af86f94c967" providerId="ADAL" clId="{36E9FACD-A6BF-2343-91A0-87F2B5C3750C}" dt="2022-12-11T20:02:37.092" v="501" actId="478"/>
          <ac:picMkLst>
            <pc:docMk/>
            <pc:sldMk cId="3306169838" sldId="265"/>
            <ac:picMk id="5" creationId="{0772AFA6-9207-A103-4AA1-565762721449}"/>
          </ac:picMkLst>
        </pc:picChg>
        <pc:picChg chg="add del mod">
          <ac:chgData name="Ben Rees (2003741)" userId="b32240c4-7595-4541-971e-8af86f94c967" providerId="ADAL" clId="{36E9FACD-A6BF-2343-91A0-87F2B5C3750C}" dt="2022-12-11T20:03:28.686" v="508" actId="478"/>
          <ac:picMkLst>
            <pc:docMk/>
            <pc:sldMk cId="3306169838" sldId="265"/>
            <ac:picMk id="6" creationId="{D1E49D07-C4D7-833E-83B9-20AAE8C6DA7E}"/>
          </ac:picMkLst>
        </pc:picChg>
        <pc:picChg chg="add mod">
          <ac:chgData name="Ben Rees (2003741)" userId="b32240c4-7595-4541-971e-8af86f94c967" providerId="ADAL" clId="{36E9FACD-A6BF-2343-91A0-87F2B5C3750C}" dt="2022-12-11T20:12:45.856" v="577" actId="208"/>
          <ac:picMkLst>
            <pc:docMk/>
            <pc:sldMk cId="3306169838" sldId="265"/>
            <ac:picMk id="9" creationId="{8C3FDD76-625B-759F-7E2E-69FCF1BD47F7}"/>
          </ac:picMkLst>
        </pc:picChg>
        <pc:picChg chg="add del mod">
          <ac:chgData name="Ben Rees (2003741)" userId="b32240c4-7595-4541-971e-8af86f94c967" providerId="ADAL" clId="{36E9FACD-A6BF-2343-91A0-87F2B5C3750C}" dt="2022-12-12T23:34:56.249" v="1007"/>
          <ac:picMkLst>
            <pc:docMk/>
            <pc:sldMk cId="3306169838" sldId="265"/>
            <ac:picMk id="11" creationId="{C74D4BED-A34B-E7C8-A349-6779B23FEA69}"/>
          </ac:picMkLst>
        </pc:picChg>
        <pc:picChg chg="add del mod">
          <ac:chgData name="Ben Rees (2003741)" userId="b32240c4-7595-4541-971e-8af86f94c967" providerId="ADAL" clId="{36E9FACD-A6BF-2343-91A0-87F2B5C3750C}" dt="2022-12-12T23:35:26.379" v="1009"/>
          <ac:picMkLst>
            <pc:docMk/>
            <pc:sldMk cId="3306169838" sldId="265"/>
            <ac:picMk id="13" creationId="{670AD183-7B08-7548-3214-08A58889B202}"/>
          </ac:picMkLst>
        </pc:picChg>
        <pc:picChg chg="add del mod">
          <ac:chgData name="Ben Rees (2003741)" userId="b32240c4-7595-4541-971e-8af86f94c967" providerId="ADAL" clId="{36E9FACD-A6BF-2343-91A0-87F2B5C3750C}" dt="2022-12-13T16:48:13.469" v="1053"/>
          <ac:picMkLst>
            <pc:docMk/>
            <pc:sldMk cId="3306169838" sldId="265"/>
            <ac:picMk id="15" creationId="{74CDE37B-F904-FA4C-2510-3F919C3B78DD}"/>
          </ac:picMkLst>
        </pc:picChg>
        <pc:picChg chg="add del mod">
          <ac:chgData name="Ben Rees (2003741)" userId="b32240c4-7595-4541-971e-8af86f94c967" providerId="ADAL" clId="{36E9FACD-A6BF-2343-91A0-87F2B5C3750C}" dt="2022-12-15T17:14:32.590" v="1993"/>
          <ac:picMkLst>
            <pc:docMk/>
            <pc:sldMk cId="3306169838" sldId="265"/>
            <ac:picMk id="17" creationId="{C305C473-EA72-D546-F195-4F6117EA30BE}"/>
          </ac:picMkLst>
        </pc:picChg>
        <pc:picChg chg="add mod">
          <ac:chgData name="Ben Rees (2003741)" userId="b32240c4-7595-4541-971e-8af86f94c967" providerId="ADAL" clId="{36E9FACD-A6BF-2343-91A0-87F2B5C3750C}" dt="2022-12-15T17:16:37.294" v="1994"/>
          <ac:picMkLst>
            <pc:docMk/>
            <pc:sldMk cId="3306169838" sldId="265"/>
            <ac:picMk id="19" creationId="{407B092B-E0A5-9302-BF04-B21CF4FF4B0B}"/>
          </ac:picMkLst>
        </pc:picChg>
      </pc:sldChg>
      <pc:sldChg chg="addSp delSp modSp mod modTransition setBg modAnim delDesignElem modNotesTx">
        <pc:chgData name="Ben Rees (2003741)" userId="b32240c4-7595-4541-971e-8af86f94c967" providerId="ADAL" clId="{36E9FACD-A6BF-2343-91A0-87F2B5C3750C}" dt="2022-12-13T17:22:52.217" v="1087"/>
        <pc:sldMkLst>
          <pc:docMk/>
          <pc:sldMk cId="1546320697" sldId="267"/>
        </pc:sldMkLst>
        <pc:spChg chg="mod">
          <ac:chgData name="Ben Rees (2003741)" userId="b32240c4-7595-4541-971e-8af86f94c967" providerId="ADAL" clId="{36E9FACD-A6BF-2343-91A0-87F2B5C3750C}" dt="2022-12-11T23:06:21.796" v="964" actId="26606"/>
          <ac:spMkLst>
            <pc:docMk/>
            <pc:sldMk cId="1546320697" sldId="267"/>
            <ac:spMk id="2" creationId="{86EE73FE-66B9-B37E-C7B9-261F981264AA}"/>
          </ac:spMkLst>
        </pc:spChg>
        <pc:spChg chg="del mod">
          <ac:chgData name="Ben Rees (2003741)" userId="b32240c4-7595-4541-971e-8af86f94c967" providerId="ADAL" clId="{36E9FACD-A6BF-2343-91A0-87F2B5C3750C}" dt="2022-12-11T20:02:25.386" v="499" actId="931"/>
          <ac:spMkLst>
            <pc:docMk/>
            <pc:sldMk cId="1546320697" sldId="267"/>
            <ac:spMk id="3" creationId="{1BEABA72-8A94-C65B-4E71-39090F606E87}"/>
          </ac:spMkLst>
        </pc:spChg>
        <pc:spChg chg="add del">
          <ac:chgData name="Ben Rees (2003741)" userId="b32240c4-7595-4541-971e-8af86f94c967" providerId="ADAL" clId="{36E9FACD-A6BF-2343-91A0-87F2B5C3750C}" dt="2022-12-11T20:02:27.066" v="500" actId="26606"/>
          <ac:spMkLst>
            <pc:docMk/>
            <pc:sldMk cId="1546320697" sldId="267"/>
            <ac:spMk id="5" creationId="{C1709A45-C6F3-4CEE-AA0F-887FAC5CAE7D}"/>
          </ac:spMkLst>
        </pc:spChg>
        <pc:spChg chg="add del">
          <ac:chgData name="Ben Rees (2003741)" userId="b32240c4-7595-4541-971e-8af86f94c967" providerId="ADAL" clId="{36E9FACD-A6BF-2343-91A0-87F2B5C3750C}" dt="2022-12-11T19:50:47.651" v="280"/>
          <ac:spMkLst>
            <pc:docMk/>
            <pc:sldMk cId="1546320697" sldId="267"/>
            <ac:spMk id="8" creationId="{DEE2AD96-B495-4E06-9291-B71706F728CB}"/>
          </ac:spMkLst>
        </pc:spChg>
        <pc:spChg chg="add del">
          <ac:chgData name="Ben Rees (2003741)" userId="b32240c4-7595-4541-971e-8af86f94c967" providerId="ADAL" clId="{36E9FACD-A6BF-2343-91A0-87F2B5C3750C}" dt="2022-12-11T19:50:47.651" v="280"/>
          <ac:spMkLst>
            <pc:docMk/>
            <pc:sldMk cId="1546320697" sldId="267"/>
            <ac:spMk id="10" creationId="{53CF6D67-C5A8-4ADD-9E8E-1E38CA1D3166}"/>
          </ac:spMkLst>
        </pc:spChg>
        <pc:spChg chg="add del">
          <ac:chgData name="Ben Rees (2003741)" userId="b32240c4-7595-4541-971e-8af86f94c967" providerId="ADAL" clId="{36E9FACD-A6BF-2343-91A0-87F2B5C3750C}" dt="2022-12-11T20:05:14.166" v="523" actId="931"/>
          <ac:spMkLst>
            <pc:docMk/>
            <pc:sldMk cId="1546320697" sldId="267"/>
            <ac:spMk id="11" creationId="{A644BCF7-F654-44D8-0101-A182B6729276}"/>
          </ac:spMkLst>
        </pc:spChg>
        <pc:spChg chg="add del">
          <ac:chgData name="Ben Rees (2003741)" userId="b32240c4-7595-4541-971e-8af86f94c967" providerId="ADAL" clId="{36E9FACD-A6BF-2343-91A0-87F2B5C3750C}" dt="2022-12-11T19:50:47.651" v="280"/>
          <ac:spMkLst>
            <pc:docMk/>
            <pc:sldMk cId="1546320697" sldId="267"/>
            <ac:spMk id="12" creationId="{86909FA0-B515-4681-B7A8-FA281D133B94}"/>
          </ac:spMkLst>
        </pc:spChg>
        <pc:spChg chg="add del">
          <ac:chgData name="Ben Rees (2003741)" userId="b32240c4-7595-4541-971e-8af86f94c967" providerId="ADAL" clId="{36E9FACD-A6BF-2343-91A0-87F2B5C3750C}" dt="2022-12-11T19:50:47.651" v="280"/>
          <ac:spMkLst>
            <pc:docMk/>
            <pc:sldMk cId="1546320697" sldId="267"/>
            <ac:spMk id="14" creationId="{21C9FE86-FCC3-4A31-AA1C-C882262B7FE7}"/>
          </ac:spMkLst>
        </pc:spChg>
        <pc:spChg chg="add del">
          <ac:chgData name="Ben Rees (2003741)" userId="b32240c4-7595-4541-971e-8af86f94c967" providerId="ADAL" clId="{36E9FACD-A6BF-2343-91A0-87F2B5C3750C}" dt="2022-12-11T19:50:47.651" v="280"/>
          <ac:spMkLst>
            <pc:docMk/>
            <pc:sldMk cId="1546320697" sldId="267"/>
            <ac:spMk id="16" creationId="{7D96243B-ECED-4B71-8E06-AE9A285EAD20}"/>
          </ac:spMkLst>
        </pc:spChg>
        <pc:spChg chg="add mod">
          <ac:chgData name="Ben Rees (2003741)" userId="b32240c4-7595-4541-971e-8af86f94c967" providerId="ADAL" clId="{36E9FACD-A6BF-2343-91A0-87F2B5C3750C}" dt="2022-12-11T23:06:21.796" v="964" actId="26606"/>
          <ac:spMkLst>
            <pc:docMk/>
            <pc:sldMk cId="1546320697" sldId="267"/>
            <ac:spMk id="17" creationId="{342A81E5-B06B-535B-6271-555B70EF244B}"/>
          </ac:spMkLst>
        </pc:spChg>
        <pc:spChg chg="add del">
          <ac:chgData name="Ben Rees (2003741)" userId="b32240c4-7595-4541-971e-8af86f94c967" providerId="ADAL" clId="{36E9FACD-A6BF-2343-91A0-87F2B5C3750C}" dt="2022-12-11T19:50:47.651" v="280"/>
          <ac:spMkLst>
            <pc:docMk/>
            <pc:sldMk cId="1546320697" sldId="267"/>
            <ac:spMk id="18" creationId="{A09989E4-EFDC-4A90-A633-E0525FB4139E}"/>
          </ac:spMkLst>
        </pc:spChg>
        <pc:spChg chg="add">
          <ac:chgData name="Ben Rees (2003741)" userId="b32240c4-7595-4541-971e-8af86f94c967" providerId="ADAL" clId="{36E9FACD-A6BF-2343-91A0-87F2B5C3750C}" dt="2022-12-11T23:06:21.796" v="964" actId="26606"/>
          <ac:spMkLst>
            <pc:docMk/>
            <pc:sldMk cId="1546320697" sldId="267"/>
            <ac:spMk id="26" creationId="{FA2D20C8-D62A-4649-89E6-2C0944211191}"/>
          </ac:spMkLst>
        </pc:spChg>
        <pc:spChg chg="add">
          <ac:chgData name="Ben Rees (2003741)" userId="b32240c4-7595-4541-971e-8af86f94c967" providerId="ADAL" clId="{36E9FACD-A6BF-2343-91A0-87F2B5C3750C}" dt="2022-12-11T23:06:21.796" v="964" actId="26606"/>
          <ac:spMkLst>
            <pc:docMk/>
            <pc:sldMk cId="1546320697" sldId="267"/>
            <ac:spMk id="28" creationId="{B65BF30D-36C0-45FD-A4E7-D688AA937A7F}"/>
          </ac:spMkLst>
        </pc:spChg>
        <pc:grpChg chg="add">
          <ac:chgData name="Ben Rees (2003741)" userId="b32240c4-7595-4541-971e-8af86f94c967" providerId="ADAL" clId="{36E9FACD-A6BF-2343-91A0-87F2B5C3750C}" dt="2022-12-11T23:06:21.796" v="964" actId="26606"/>
          <ac:grpSpMkLst>
            <pc:docMk/>
            <pc:sldMk cId="1546320697" sldId="267"/>
            <ac:grpSpMk id="30" creationId="{F0C05745-FBF8-47DD-A03A-B795F52EA44C}"/>
          </ac:grpSpMkLst>
        </pc:grpChg>
        <pc:picChg chg="add del mod">
          <ac:chgData name="Ben Rees (2003741)" userId="b32240c4-7595-4541-971e-8af86f94c967" providerId="ADAL" clId="{36E9FACD-A6BF-2343-91A0-87F2B5C3750C}" dt="2022-12-11T20:05:15.598" v="524" actId="478"/>
          <ac:picMkLst>
            <pc:docMk/>
            <pc:sldMk cId="1546320697" sldId="267"/>
            <ac:picMk id="7" creationId="{7E9935E8-A669-9E15-0B62-F7FA10167201}"/>
          </ac:picMkLst>
        </pc:picChg>
        <pc:picChg chg="add mod ord">
          <ac:chgData name="Ben Rees (2003741)" userId="b32240c4-7595-4541-971e-8af86f94c967" providerId="ADAL" clId="{36E9FACD-A6BF-2343-91A0-87F2B5C3750C}" dt="2022-12-11T23:06:21.796" v="964" actId="26606"/>
          <ac:picMkLst>
            <pc:docMk/>
            <pc:sldMk cId="1546320697" sldId="267"/>
            <ac:picMk id="13" creationId="{15896F7D-EF45-2021-345A-CBCB04CCB968}"/>
          </ac:picMkLst>
        </pc:picChg>
        <pc:picChg chg="add mod">
          <ac:chgData name="Ben Rees (2003741)" userId="b32240c4-7595-4541-971e-8af86f94c967" providerId="ADAL" clId="{36E9FACD-A6BF-2343-91A0-87F2B5C3750C}" dt="2022-12-11T23:06:21.796" v="964" actId="26606"/>
          <ac:picMkLst>
            <pc:docMk/>
            <pc:sldMk cId="1546320697" sldId="267"/>
            <ac:picMk id="19" creationId="{5E7E6310-8998-887B-19E6-A66B2E83D27F}"/>
          </ac:picMkLst>
        </pc:picChg>
        <pc:picChg chg="add del mod">
          <ac:chgData name="Ben Rees (2003741)" userId="b32240c4-7595-4541-971e-8af86f94c967" providerId="ADAL" clId="{36E9FACD-A6BF-2343-91A0-87F2B5C3750C}" dt="2022-12-13T17:05:20.990" v="1068"/>
          <ac:picMkLst>
            <pc:docMk/>
            <pc:sldMk cId="1546320697" sldId="267"/>
            <ac:picMk id="20" creationId="{D2F787C3-E06B-B7D5-861C-B2F1BC548828}"/>
          </ac:picMkLst>
        </pc:picChg>
        <pc:picChg chg="add mod">
          <ac:chgData name="Ben Rees (2003741)" userId="b32240c4-7595-4541-971e-8af86f94c967" providerId="ADAL" clId="{36E9FACD-A6BF-2343-91A0-87F2B5C3750C}" dt="2022-12-13T17:22:52.217" v="1087"/>
          <ac:picMkLst>
            <pc:docMk/>
            <pc:sldMk cId="1546320697" sldId="267"/>
            <ac:picMk id="21" creationId="{775D58B4-F2D6-3BCE-FE74-65FDEAB549D3}"/>
          </ac:picMkLst>
        </pc:picChg>
        <pc:picChg chg="add">
          <ac:chgData name="Ben Rees (2003741)" userId="b32240c4-7595-4541-971e-8af86f94c967" providerId="ADAL" clId="{36E9FACD-A6BF-2343-91A0-87F2B5C3750C}" dt="2022-12-11T23:06:21.796" v="964" actId="26606"/>
          <ac:picMkLst>
            <pc:docMk/>
            <pc:sldMk cId="1546320697" sldId="267"/>
            <ac:picMk id="24" creationId="{83543A10-04EE-49E0-A9DE-22E1FAB9AED9}"/>
          </ac:picMkLst>
        </pc:picChg>
        <pc:cxnChg chg="add del">
          <ac:chgData name="Ben Rees (2003741)" userId="b32240c4-7595-4541-971e-8af86f94c967" providerId="ADAL" clId="{36E9FACD-A6BF-2343-91A0-87F2B5C3750C}" dt="2022-12-11T20:02:27.066" v="500" actId="26606"/>
          <ac:cxnSpMkLst>
            <pc:docMk/>
            <pc:sldMk cId="1546320697" sldId="267"/>
            <ac:cxnSpMk id="6" creationId="{26E963D7-0A73-484A-B8A2-DDBFEA123C2F}"/>
          </ac:cxnSpMkLst>
        </pc:cxnChg>
      </pc:sldChg>
      <pc:sldChg chg="addSp delSp modSp del mod setBg delDesignElem">
        <pc:chgData name="Ben Rees (2003741)" userId="b32240c4-7595-4541-971e-8af86f94c967" providerId="ADAL" clId="{36E9FACD-A6BF-2343-91A0-87F2B5C3750C}" dt="2022-12-13T17:39:39.711" v="1207" actId="2696"/>
        <pc:sldMkLst>
          <pc:docMk/>
          <pc:sldMk cId="912248718" sldId="268"/>
        </pc:sldMkLst>
        <pc:spChg chg="mod">
          <ac:chgData name="Ben Rees (2003741)" userId="b32240c4-7595-4541-971e-8af86f94c967" providerId="ADAL" clId="{36E9FACD-A6BF-2343-91A0-87F2B5C3750C}" dt="2022-12-11T20:13:36.151" v="629" actId="20577"/>
          <ac:spMkLst>
            <pc:docMk/>
            <pc:sldMk cId="912248718" sldId="268"/>
            <ac:spMk id="2" creationId="{DC114300-E063-F97A-B2C7-90FF9EC9EEAD}"/>
          </ac:spMkLst>
        </pc:spChg>
        <pc:spChg chg="mod">
          <ac:chgData name="Ben Rees (2003741)" userId="b32240c4-7595-4541-971e-8af86f94c967" providerId="ADAL" clId="{36E9FACD-A6BF-2343-91A0-87F2B5C3750C}" dt="2022-12-11T19:56:16.463" v="434" actId="26606"/>
          <ac:spMkLst>
            <pc:docMk/>
            <pc:sldMk cId="912248718" sldId="268"/>
            <ac:spMk id="3" creationId="{539E6D6A-05D7-38A6-299B-D40201029C23}"/>
          </ac:spMkLst>
        </pc:spChg>
        <pc:spChg chg="add">
          <ac:chgData name="Ben Rees (2003741)" userId="b32240c4-7595-4541-971e-8af86f94c967" providerId="ADAL" clId="{36E9FACD-A6BF-2343-91A0-87F2B5C3750C}" dt="2022-12-11T19:56:16.463" v="434" actId="26606"/>
          <ac:spMkLst>
            <pc:docMk/>
            <pc:sldMk cId="912248718" sldId="268"/>
            <ac:spMk id="5" creationId="{C1709A45-C6F3-4CEE-AA0F-887FAC5CAE7D}"/>
          </ac:spMkLst>
        </pc:spChg>
        <pc:spChg chg="add del">
          <ac:chgData name="Ben Rees (2003741)" userId="b32240c4-7595-4541-971e-8af86f94c967" providerId="ADAL" clId="{36E9FACD-A6BF-2343-91A0-87F2B5C3750C}" dt="2022-12-11T19:50:47.651" v="280"/>
          <ac:spMkLst>
            <pc:docMk/>
            <pc:sldMk cId="912248718" sldId="268"/>
            <ac:spMk id="8" creationId="{DEE2AD96-B495-4E06-9291-B71706F728CB}"/>
          </ac:spMkLst>
        </pc:spChg>
        <pc:spChg chg="add del">
          <ac:chgData name="Ben Rees (2003741)" userId="b32240c4-7595-4541-971e-8af86f94c967" providerId="ADAL" clId="{36E9FACD-A6BF-2343-91A0-87F2B5C3750C}" dt="2022-12-11T19:50:47.651" v="280"/>
          <ac:spMkLst>
            <pc:docMk/>
            <pc:sldMk cId="912248718" sldId="268"/>
            <ac:spMk id="10" creationId="{53CF6D67-C5A8-4ADD-9E8E-1E38CA1D3166}"/>
          </ac:spMkLst>
        </pc:spChg>
        <pc:spChg chg="add del">
          <ac:chgData name="Ben Rees (2003741)" userId="b32240c4-7595-4541-971e-8af86f94c967" providerId="ADAL" clId="{36E9FACD-A6BF-2343-91A0-87F2B5C3750C}" dt="2022-12-11T19:50:47.651" v="280"/>
          <ac:spMkLst>
            <pc:docMk/>
            <pc:sldMk cId="912248718" sldId="268"/>
            <ac:spMk id="12" creationId="{86909FA0-B515-4681-B7A8-FA281D133B94}"/>
          </ac:spMkLst>
        </pc:spChg>
        <pc:spChg chg="add del">
          <ac:chgData name="Ben Rees (2003741)" userId="b32240c4-7595-4541-971e-8af86f94c967" providerId="ADAL" clId="{36E9FACD-A6BF-2343-91A0-87F2B5C3750C}" dt="2022-12-11T19:50:47.651" v="280"/>
          <ac:spMkLst>
            <pc:docMk/>
            <pc:sldMk cId="912248718" sldId="268"/>
            <ac:spMk id="14" creationId="{21C9FE86-FCC3-4A31-AA1C-C882262B7FE7}"/>
          </ac:spMkLst>
        </pc:spChg>
        <pc:spChg chg="add del">
          <ac:chgData name="Ben Rees (2003741)" userId="b32240c4-7595-4541-971e-8af86f94c967" providerId="ADAL" clId="{36E9FACD-A6BF-2343-91A0-87F2B5C3750C}" dt="2022-12-11T19:50:47.651" v="280"/>
          <ac:spMkLst>
            <pc:docMk/>
            <pc:sldMk cId="912248718" sldId="268"/>
            <ac:spMk id="16" creationId="{7D96243B-ECED-4B71-8E06-AE9A285EAD20}"/>
          </ac:spMkLst>
        </pc:spChg>
        <pc:spChg chg="add del">
          <ac:chgData name="Ben Rees (2003741)" userId="b32240c4-7595-4541-971e-8af86f94c967" providerId="ADAL" clId="{36E9FACD-A6BF-2343-91A0-87F2B5C3750C}" dt="2022-12-11T19:50:47.651" v="280"/>
          <ac:spMkLst>
            <pc:docMk/>
            <pc:sldMk cId="912248718" sldId="268"/>
            <ac:spMk id="18" creationId="{A09989E4-EFDC-4A90-A633-E0525FB4139E}"/>
          </ac:spMkLst>
        </pc:spChg>
        <pc:cxnChg chg="add">
          <ac:chgData name="Ben Rees (2003741)" userId="b32240c4-7595-4541-971e-8af86f94c967" providerId="ADAL" clId="{36E9FACD-A6BF-2343-91A0-87F2B5C3750C}" dt="2022-12-11T19:56:16.463" v="434" actId="26606"/>
          <ac:cxnSpMkLst>
            <pc:docMk/>
            <pc:sldMk cId="912248718" sldId="268"/>
            <ac:cxnSpMk id="6" creationId="{26E963D7-0A73-484A-B8A2-DDBFEA123C2F}"/>
          </ac:cxnSpMkLst>
        </pc:cxnChg>
      </pc:sldChg>
      <pc:sldChg chg="addSp delSp modSp mod ord modTransition setBg modAnim delDesignElem modNotesTx">
        <pc:chgData name="Ben Rees (2003741)" userId="b32240c4-7595-4541-971e-8af86f94c967" providerId="ADAL" clId="{36E9FACD-A6BF-2343-91A0-87F2B5C3750C}" dt="2022-12-15T17:09:33.513" v="1990"/>
        <pc:sldMkLst>
          <pc:docMk/>
          <pc:sldMk cId="2696867310" sldId="269"/>
        </pc:sldMkLst>
        <pc:spChg chg="mod">
          <ac:chgData name="Ben Rees (2003741)" userId="b32240c4-7595-4541-971e-8af86f94c967" providerId="ADAL" clId="{36E9FACD-A6BF-2343-91A0-87F2B5C3750C}" dt="2022-12-13T21:09:43.304" v="1218" actId="26606"/>
          <ac:spMkLst>
            <pc:docMk/>
            <pc:sldMk cId="2696867310" sldId="269"/>
            <ac:spMk id="2" creationId="{BF6612A6-8345-BFEE-B20F-1A80A713DBC5}"/>
          </ac:spMkLst>
        </pc:spChg>
        <pc:spChg chg="del mod">
          <ac:chgData name="Ben Rees (2003741)" userId="b32240c4-7595-4541-971e-8af86f94c967" providerId="ADAL" clId="{36E9FACD-A6BF-2343-91A0-87F2B5C3750C}" dt="2022-12-13T21:09:29.849" v="1214" actId="931"/>
          <ac:spMkLst>
            <pc:docMk/>
            <pc:sldMk cId="2696867310" sldId="269"/>
            <ac:spMk id="3" creationId="{29383A5F-BBA4-39BD-DC9A-4757D228D5DF}"/>
          </ac:spMkLst>
        </pc:spChg>
        <pc:spChg chg="add del">
          <ac:chgData name="Ben Rees (2003741)" userId="b32240c4-7595-4541-971e-8af86f94c967" providerId="ADAL" clId="{36E9FACD-A6BF-2343-91A0-87F2B5C3750C}" dt="2022-12-13T21:09:43.304" v="1218" actId="26606"/>
          <ac:spMkLst>
            <pc:docMk/>
            <pc:sldMk cId="2696867310" sldId="269"/>
            <ac:spMk id="5" creationId="{C1709A45-C6F3-4CEE-AA0F-887FAC5CAE7D}"/>
          </ac:spMkLst>
        </pc:spChg>
        <pc:spChg chg="add del">
          <ac:chgData name="Ben Rees (2003741)" userId="b32240c4-7595-4541-971e-8af86f94c967" providerId="ADAL" clId="{36E9FACD-A6BF-2343-91A0-87F2B5C3750C}" dt="2022-12-11T19:50:47.651" v="280"/>
          <ac:spMkLst>
            <pc:docMk/>
            <pc:sldMk cId="2696867310" sldId="269"/>
            <ac:spMk id="8" creationId="{DEE2AD96-B495-4E06-9291-B71706F728CB}"/>
          </ac:spMkLst>
        </pc:spChg>
        <pc:spChg chg="add del">
          <ac:chgData name="Ben Rees (2003741)" userId="b32240c4-7595-4541-971e-8af86f94c967" providerId="ADAL" clId="{36E9FACD-A6BF-2343-91A0-87F2B5C3750C}" dt="2022-12-11T19:50:47.651" v="280"/>
          <ac:spMkLst>
            <pc:docMk/>
            <pc:sldMk cId="2696867310" sldId="269"/>
            <ac:spMk id="10" creationId="{53CF6D67-C5A8-4ADD-9E8E-1E38CA1D3166}"/>
          </ac:spMkLst>
        </pc:spChg>
        <pc:spChg chg="add del">
          <ac:chgData name="Ben Rees (2003741)" userId="b32240c4-7595-4541-971e-8af86f94c967" providerId="ADAL" clId="{36E9FACD-A6BF-2343-91A0-87F2B5C3750C}" dt="2022-12-11T19:50:47.651" v="280"/>
          <ac:spMkLst>
            <pc:docMk/>
            <pc:sldMk cId="2696867310" sldId="269"/>
            <ac:spMk id="12" creationId="{86909FA0-B515-4681-B7A8-FA281D133B94}"/>
          </ac:spMkLst>
        </pc:spChg>
        <pc:spChg chg="add del">
          <ac:chgData name="Ben Rees (2003741)" userId="b32240c4-7595-4541-971e-8af86f94c967" providerId="ADAL" clId="{36E9FACD-A6BF-2343-91A0-87F2B5C3750C}" dt="2022-12-13T21:10:12.188" v="1223" actId="26606"/>
          <ac:spMkLst>
            <pc:docMk/>
            <pc:sldMk cId="2696867310" sldId="269"/>
            <ac:spMk id="13" creationId="{099FF7E9-CDEF-44B3-87B0-50170C4C8F24}"/>
          </ac:spMkLst>
        </pc:spChg>
        <pc:spChg chg="add del">
          <ac:chgData name="Ben Rees (2003741)" userId="b32240c4-7595-4541-971e-8af86f94c967" providerId="ADAL" clId="{36E9FACD-A6BF-2343-91A0-87F2B5C3750C}" dt="2022-12-11T19:50:47.651" v="280"/>
          <ac:spMkLst>
            <pc:docMk/>
            <pc:sldMk cId="2696867310" sldId="269"/>
            <ac:spMk id="14" creationId="{21C9FE86-FCC3-4A31-AA1C-C882262B7FE7}"/>
          </ac:spMkLst>
        </pc:spChg>
        <pc:spChg chg="add del">
          <ac:chgData name="Ben Rees (2003741)" userId="b32240c4-7595-4541-971e-8af86f94c967" providerId="ADAL" clId="{36E9FACD-A6BF-2343-91A0-87F2B5C3750C}" dt="2022-12-13T21:10:10.150" v="1222" actId="931"/>
          <ac:spMkLst>
            <pc:docMk/>
            <pc:sldMk cId="2696867310" sldId="269"/>
            <ac:spMk id="15" creationId="{CE4E0A8F-1CBD-CFCB-7BDB-3D7126C8A947}"/>
          </ac:spMkLst>
        </pc:spChg>
        <pc:spChg chg="add del">
          <ac:chgData name="Ben Rees (2003741)" userId="b32240c4-7595-4541-971e-8af86f94c967" providerId="ADAL" clId="{36E9FACD-A6BF-2343-91A0-87F2B5C3750C}" dt="2022-12-11T19:50:47.651" v="280"/>
          <ac:spMkLst>
            <pc:docMk/>
            <pc:sldMk cId="2696867310" sldId="269"/>
            <ac:spMk id="16" creationId="{7D96243B-ECED-4B71-8E06-AE9A285EAD20}"/>
          </ac:spMkLst>
        </pc:spChg>
        <pc:spChg chg="add del">
          <ac:chgData name="Ben Rees (2003741)" userId="b32240c4-7595-4541-971e-8af86f94c967" providerId="ADAL" clId="{36E9FACD-A6BF-2343-91A0-87F2B5C3750C}" dt="2022-12-11T19:50:47.651" v="280"/>
          <ac:spMkLst>
            <pc:docMk/>
            <pc:sldMk cId="2696867310" sldId="269"/>
            <ac:spMk id="18" creationId="{A09989E4-EFDC-4A90-A633-E0525FB4139E}"/>
          </ac:spMkLst>
        </pc:spChg>
        <pc:spChg chg="add del">
          <ac:chgData name="Ben Rees (2003741)" userId="b32240c4-7595-4541-971e-8af86f94c967" providerId="ADAL" clId="{36E9FACD-A6BF-2343-91A0-87F2B5C3750C}" dt="2022-12-13T21:11:17.339" v="1227" actId="931"/>
          <ac:spMkLst>
            <pc:docMk/>
            <pc:sldMk cId="2696867310" sldId="269"/>
            <ac:spMk id="23" creationId="{80ECDA0F-9367-5CD4-A359-8FD844A9D0C3}"/>
          </ac:spMkLst>
        </pc:spChg>
        <pc:spChg chg="add del">
          <ac:chgData name="Ben Rees (2003741)" userId="b32240c4-7595-4541-971e-8af86f94c967" providerId="ADAL" clId="{36E9FACD-A6BF-2343-91A0-87F2B5C3750C}" dt="2022-12-13T21:11:19.778" v="1228" actId="26606"/>
          <ac:spMkLst>
            <pc:docMk/>
            <pc:sldMk cId="2696867310" sldId="269"/>
            <ac:spMk id="26" creationId="{099FF7E9-CDEF-44B3-87B0-50170C4C8F24}"/>
          </ac:spMkLst>
        </pc:spChg>
        <pc:spChg chg="add mod">
          <ac:chgData name="Ben Rees (2003741)" userId="b32240c4-7595-4541-971e-8af86f94c967" providerId="ADAL" clId="{36E9FACD-A6BF-2343-91A0-87F2B5C3750C}" dt="2022-12-15T14:07:17.016" v="1423" actId="403"/>
          <ac:spMkLst>
            <pc:docMk/>
            <pc:sldMk cId="2696867310" sldId="269"/>
            <ac:spMk id="30" creationId="{6AF9E4D2-B983-F3CB-A171-D03467701DC1}"/>
          </ac:spMkLst>
        </pc:spChg>
        <pc:spChg chg="add">
          <ac:chgData name="Ben Rees (2003741)" userId="b32240c4-7595-4541-971e-8af86f94c967" providerId="ADAL" clId="{36E9FACD-A6BF-2343-91A0-87F2B5C3750C}" dt="2022-12-13T21:11:19.778" v="1228" actId="26606"/>
          <ac:spMkLst>
            <pc:docMk/>
            <pc:sldMk cId="2696867310" sldId="269"/>
            <ac:spMk id="33" creationId="{099FF7E9-CDEF-44B3-87B0-50170C4C8F24}"/>
          </ac:spMkLst>
        </pc:spChg>
        <pc:picChg chg="add del mod">
          <ac:chgData name="Ben Rees (2003741)" userId="b32240c4-7595-4541-971e-8af86f94c967" providerId="ADAL" clId="{36E9FACD-A6BF-2343-91A0-87F2B5C3750C}" dt="2022-12-13T21:10:58.362" v="1226" actId="478"/>
          <ac:picMkLst>
            <pc:docMk/>
            <pc:sldMk cId="2696867310" sldId="269"/>
            <ac:picMk id="7" creationId="{CDB2D4CC-7703-0427-2EFD-4093E3E8590F}"/>
          </ac:picMkLst>
        </pc:picChg>
        <pc:picChg chg="add del mod">
          <ac:chgData name="Ben Rees (2003741)" userId="b32240c4-7595-4541-971e-8af86f94c967" providerId="ADAL" clId="{36E9FACD-A6BF-2343-91A0-87F2B5C3750C}" dt="2022-12-13T21:10:06.395" v="1221" actId="478"/>
          <ac:picMkLst>
            <pc:docMk/>
            <pc:sldMk cId="2696867310" sldId="269"/>
            <ac:picMk id="11" creationId="{41FB9041-0480-F25E-10F6-624131C67494}"/>
          </ac:picMkLst>
        </pc:picChg>
        <pc:picChg chg="add mod">
          <ac:chgData name="Ben Rees (2003741)" userId="b32240c4-7595-4541-971e-8af86f94c967" providerId="ADAL" clId="{36E9FACD-A6BF-2343-91A0-87F2B5C3750C}" dt="2022-12-13T21:11:19.778" v="1228" actId="26606"/>
          <ac:picMkLst>
            <pc:docMk/>
            <pc:sldMk cId="2696867310" sldId="269"/>
            <ac:picMk id="19" creationId="{A16BBD6F-0AB6-8004-D9FD-8C3AEBF6AD5B}"/>
          </ac:picMkLst>
        </pc:picChg>
        <pc:picChg chg="add mod">
          <ac:chgData name="Ben Rees (2003741)" userId="b32240c4-7595-4541-971e-8af86f94c967" providerId="ADAL" clId="{36E9FACD-A6BF-2343-91A0-87F2B5C3750C}" dt="2022-12-13T21:11:25.251" v="1230" actId="208"/>
          <ac:picMkLst>
            <pc:docMk/>
            <pc:sldMk cId="2696867310" sldId="269"/>
            <ac:picMk id="21" creationId="{72F1ECC2-1319-9392-855B-293053B90FCD}"/>
          </ac:picMkLst>
        </pc:picChg>
        <pc:picChg chg="add del mod">
          <ac:chgData name="Ben Rees (2003741)" userId="b32240c4-7595-4541-971e-8af86f94c967" providerId="ADAL" clId="{36E9FACD-A6BF-2343-91A0-87F2B5C3750C}" dt="2022-12-15T16:52:29.518" v="1922"/>
          <ac:picMkLst>
            <pc:docMk/>
            <pc:sldMk cId="2696867310" sldId="269"/>
            <ac:picMk id="22" creationId="{9F754878-5389-E5B0-A296-158DD0C96850}"/>
          </ac:picMkLst>
        </pc:picChg>
        <pc:picChg chg="add del mod">
          <ac:chgData name="Ben Rees (2003741)" userId="b32240c4-7595-4541-971e-8af86f94c967" providerId="ADAL" clId="{36E9FACD-A6BF-2343-91A0-87F2B5C3750C}" dt="2022-12-15T16:56:46.786" v="1924"/>
          <ac:picMkLst>
            <pc:docMk/>
            <pc:sldMk cId="2696867310" sldId="269"/>
            <ac:picMk id="24" creationId="{269A9737-BAF1-A70D-F74C-4974D200B29B}"/>
          </ac:picMkLst>
        </pc:picChg>
        <pc:picChg chg="add del mod">
          <ac:chgData name="Ben Rees (2003741)" userId="b32240c4-7595-4541-971e-8af86f94c967" providerId="ADAL" clId="{36E9FACD-A6BF-2343-91A0-87F2B5C3750C}" dt="2022-12-15T17:01:55.845" v="1977"/>
          <ac:picMkLst>
            <pc:docMk/>
            <pc:sldMk cId="2696867310" sldId="269"/>
            <ac:picMk id="25" creationId="{05137B98-534A-EAF6-B76E-86B65292C401}"/>
          </ac:picMkLst>
        </pc:picChg>
        <pc:picChg chg="add del mod">
          <ac:chgData name="Ben Rees (2003741)" userId="b32240c4-7595-4541-971e-8af86f94c967" providerId="ADAL" clId="{36E9FACD-A6BF-2343-91A0-87F2B5C3750C}" dt="2022-12-15T17:05:33.177" v="1988"/>
          <ac:picMkLst>
            <pc:docMk/>
            <pc:sldMk cId="2696867310" sldId="269"/>
            <ac:picMk id="27" creationId="{B23F844A-B34A-8EE1-1F6B-40C85580CC8B}"/>
          </ac:picMkLst>
        </pc:picChg>
        <pc:picChg chg="add mod">
          <ac:chgData name="Ben Rees (2003741)" userId="b32240c4-7595-4541-971e-8af86f94c967" providerId="ADAL" clId="{36E9FACD-A6BF-2343-91A0-87F2B5C3750C}" dt="2022-12-15T17:09:33.513" v="1990"/>
          <ac:picMkLst>
            <pc:docMk/>
            <pc:sldMk cId="2696867310" sldId="269"/>
            <ac:picMk id="28" creationId="{8C047D69-E514-24C1-019E-1146E41FCAC1}"/>
          </ac:picMkLst>
        </pc:picChg>
        <pc:cxnChg chg="add del">
          <ac:chgData name="Ben Rees (2003741)" userId="b32240c4-7595-4541-971e-8af86f94c967" providerId="ADAL" clId="{36E9FACD-A6BF-2343-91A0-87F2B5C3750C}" dt="2022-12-13T21:09:43.304" v="1218" actId="26606"/>
          <ac:cxnSpMkLst>
            <pc:docMk/>
            <pc:sldMk cId="2696867310" sldId="269"/>
            <ac:cxnSpMk id="6" creationId="{26E963D7-0A73-484A-B8A2-DDBFEA123C2F}"/>
          </ac:cxnSpMkLst>
        </pc:cxnChg>
      </pc:sldChg>
      <pc:sldChg chg="modSp new mod">
        <pc:chgData name="Ben Rees (2003741)" userId="b32240c4-7595-4541-971e-8af86f94c967" providerId="ADAL" clId="{36E9FACD-A6BF-2343-91A0-87F2B5C3750C}" dt="2022-12-15T16:36:22.248" v="1840" actId="20577"/>
        <pc:sldMkLst>
          <pc:docMk/>
          <pc:sldMk cId="2128835586" sldId="270"/>
        </pc:sldMkLst>
        <pc:spChg chg="mod">
          <ac:chgData name="Ben Rees (2003741)" userId="b32240c4-7595-4541-971e-8af86f94c967" providerId="ADAL" clId="{36E9FACD-A6BF-2343-91A0-87F2B5C3750C}" dt="2022-12-11T20:10:41.765" v="572" actId="122"/>
          <ac:spMkLst>
            <pc:docMk/>
            <pc:sldMk cId="2128835586" sldId="270"/>
            <ac:spMk id="2" creationId="{F2501EB5-5AD9-4E71-B1DA-EE7B6F229B79}"/>
          </ac:spMkLst>
        </pc:spChg>
        <pc:spChg chg="mod">
          <ac:chgData name="Ben Rees (2003741)" userId="b32240c4-7595-4541-971e-8af86f94c967" providerId="ADAL" clId="{36E9FACD-A6BF-2343-91A0-87F2B5C3750C}" dt="2022-12-15T16:36:22.248" v="1840" actId="20577"/>
          <ac:spMkLst>
            <pc:docMk/>
            <pc:sldMk cId="2128835586" sldId="270"/>
            <ac:spMk id="3" creationId="{1F9D2B4F-44C8-7745-A08F-45E4C0F0933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93AD09-2646-4D96-B121-482399BAC670}" type="doc">
      <dgm:prSet loTypeId="urn:microsoft.com/office/officeart/2005/8/layout/hierarchy1" loCatId="hierarchy" qsTypeId="urn:microsoft.com/office/officeart/2005/8/quickstyle/simple4" qsCatId="simple" csTypeId="urn:microsoft.com/office/officeart/2005/8/colors/accent0_3" csCatId="mainScheme" phldr="1"/>
      <dgm:spPr/>
      <dgm:t>
        <a:bodyPr/>
        <a:lstStyle/>
        <a:p>
          <a:endParaRPr lang="en-US"/>
        </a:p>
      </dgm:t>
    </dgm:pt>
    <dgm:pt modelId="{C57187E3-1C51-E74D-9C20-268F4E5ED9E0}" type="pres">
      <dgm:prSet presAssocID="{BE93AD09-2646-4D96-B121-482399BAC670}" presName="hierChild1" presStyleCnt="0">
        <dgm:presLayoutVars>
          <dgm:chPref val="1"/>
          <dgm:dir/>
          <dgm:animOne val="branch"/>
          <dgm:animLvl val="lvl"/>
          <dgm:resizeHandles/>
        </dgm:presLayoutVars>
      </dgm:prSet>
      <dgm:spPr/>
    </dgm:pt>
  </dgm:ptLst>
  <dgm:cxnLst>
    <dgm:cxn modelId="{499F9B79-7BBB-2346-9D5F-D243DFC35895}" type="presOf" srcId="{BE93AD09-2646-4D96-B121-482399BAC670}" destId="{C57187E3-1C51-E74D-9C20-268F4E5ED9E0}" srcOrd="0"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C74687-762D-EA4B-AD0B-E9B776005C2B}" type="datetimeFigureOut">
              <a:rPr lang="en-US" smtClean="0"/>
              <a:t>12/11/22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514BF-CBCF-8E44-A927-D61D0E0FC1E0}" type="slidenum">
              <a:rPr lang="en-US" smtClean="0"/>
              <a:t>‹#›</a:t>
            </a:fld>
            <a:endParaRPr lang="en-US"/>
          </a:p>
        </p:txBody>
      </p:sp>
    </p:spTree>
    <p:extLst>
      <p:ext uri="{BB962C8B-B14F-4D97-AF65-F5344CB8AC3E}">
        <p14:creationId xmlns:p14="http://schemas.microsoft.com/office/powerpoint/2010/main" val="2045920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1</a:t>
            </a:fld>
            <a:endParaRPr lang="en-US"/>
          </a:p>
        </p:txBody>
      </p:sp>
    </p:spTree>
    <p:extLst>
      <p:ext uri="{BB962C8B-B14F-4D97-AF65-F5344CB8AC3E}">
        <p14:creationId xmlns:p14="http://schemas.microsoft.com/office/powerpoint/2010/main" val="1948278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is Ben Rees Student number 2003741. In the presentation, I will be identifying themes within the book peer-to-peer accommodation networks, written by Sara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I will then be reviewing, critiquing, and linking these themes to Airbnb. I will select three chapters from the book selecting two themes from each chapter to analyse. </a:t>
            </a: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2</a:t>
            </a:fld>
            <a:endParaRPr lang="en-US"/>
          </a:p>
        </p:txBody>
      </p:sp>
    </p:spTree>
    <p:extLst>
      <p:ext uri="{BB962C8B-B14F-4D97-AF65-F5344CB8AC3E}">
        <p14:creationId xmlns:p14="http://schemas.microsoft.com/office/powerpoint/2010/main" val="3768302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first chapter that I will be looking at, is chapter 2. In this chapter, I will be looking at both the sharing economy as well as collaborative consumption. </a:t>
            </a:r>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3</a:t>
            </a:fld>
            <a:endParaRPr lang="en-US"/>
          </a:p>
        </p:txBody>
      </p:sp>
    </p:spTree>
    <p:extLst>
      <p:ext uri="{BB962C8B-B14F-4D97-AF65-F5344CB8AC3E}">
        <p14:creationId xmlns:p14="http://schemas.microsoft.com/office/powerpoint/2010/main" val="3997863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Times New Roman" panose="02020603050405020304" pitchFamily="18" charset="0"/>
              </a:rPr>
              <a:t>In chapter 2, I will be looking at both the sharing economy as well as collaborative consumption. The sharing economy has had a major effect on tourism and hospitality and according to Statista the sharing economy is set to reach a value of $335 billion by 2025 up from $15 billion in 2014, at the forefront of the is Airbnb. The sharing economy is defined by Allen as </a:t>
            </a:r>
            <a:r>
              <a:rPr lang="en-US" sz="1800" dirty="0">
                <a:effectLst/>
                <a:latin typeface="Calibri" panose="020F0502020204030204" pitchFamily="34" charset="0"/>
                <a:ea typeface="Times New Roman" panose="02020603050405020304" pitchFamily="18" charset="0"/>
              </a:rPr>
              <a:t>“a suite of emerging software platforms acting as an intermediary between private buyers and private sellers, allowing them to share their existing resources”. As stated by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there is a conflict regarding the definition of the word ‘sharing’ however the is a unanimous agreement according to Munoz &amp; Cohen that the sharing economy refers to “a specific context of exchange”. According to </a:t>
            </a:r>
            <a:r>
              <a:rPr lang="en-US" sz="1800" dirty="0" err="1">
                <a:effectLst/>
                <a:latin typeface="Calibri" panose="020F0502020204030204" pitchFamily="34" charset="0"/>
                <a:ea typeface="Times New Roman" panose="02020603050405020304" pitchFamily="18" charset="0"/>
              </a:rPr>
              <a:t>Breidbach</a:t>
            </a:r>
            <a:r>
              <a:rPr lang="en-US" sz="1800" dirty="0">
                <a:effectLst/>
                <a:latin typeface="Calibri" panose="020F0502020204030204" pitchFamily="34" charset="0"/>
                <a:ea typeface="Times New Roman" panose="02020603050405020304" pitchFamily="18" charset="0"/>
              </a:rPr>
              <a:t> &amp; Brodie, the transactions within the sharing economy are transactions between buyers and sellers for access to resources in exchange for rewards, whether it be monetary or non-monetary which are facilitated by a third party. Within the sharing economy, it is not possible for a buyer and seller interaction to occur without the facilitator, which is what Airbnb is, Airbnb is the platform that connects buyers and sellers, however, the final decision on whether the transaction takes place is ultimately up to the buyer and seller respectively. </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Calibri" panose="020F0502020204030204" pitchFamily="34" charset="0"/>
                <a:ea typeface="Times New Roman" panose="02020603050405020304" pitchFamily="18" charset="0"/>
              </a:rPr>
              <a:t>Within the sharing economy, there are different levels of ‘sharing’. To demonstrate this Habibi et al created the sharing-exchange continuum. At one end is sharing and at the other is exchange. Airbnb is placed in the middle, as it shares characteristics of both sharing and exchange ends of the continuum, however, different types of peer-to-peer accommodation networks range across the entire sharing continuum, depending on their business model.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states although Airbnb does not technically facilitate ‘sharing’ as there are monetary exchanges between hosts and guests, it is part of the broader sharing economy. Contrary, </a:t>
            </a:r>
            <a:r>
              <a:rPr lang="en-US" sz="1800" dirty="0" err="1">
                <a:effectLst/>
                <a:latin typeface="Calibri" panose="020F0502020204030204" pitchFamily="34" charset="0"/>
                <a:ea typeface="Times New Roman" panose="02020603050405020304" pitchFamily="18" charset="0"/>
              </a:rPr>
              <a:t>Phua</a:t>
            </a:r>
            <a:r>
              <a:rPr lang="en-US" sz="1800" dirty="0">
                <a:effectLst/>
                <a:latin typeface="Calibri" panose="020F0502020204030204" pitchFamily="34" charset="0"/>
                <a:ea typeface="Times New Roman" panose="02020603050405020304" pitchFamily="18" charset="0"/>
              </a:rPr>
              <a:t> suggests that based on their analysis of Airbnb they do not tend to fit the criteria of the sharing economy, they are more of a booking platform. Airbnb is the market leader in peer-to-peer accommodation, which suggests their underlying model which places them in the middle of the continuum is the most effective.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goes on to state that Airbnb’s model is nothing new, it’s a variant of the multi-sided platform that was utilized before the conception of Airbnb. One of the many differences between Airbnb and other home-sharing platforms is the fact that they offer extensive information about both hosts and guests, which ensures both guests and hosts are happy for the exchange to take place before the exchange is </a:t>
            </a:r>
            <a:r>
              <a:rPr lang="en-US" sz="1800" dirty="0" err="1">
                <a:effectLst/>
                <a:latin typeface="Calibri" panose="020F0502020204030204" pitchFamily="34" charset="0"/>
                <a:ea typeface="Times New Roman" panose="02020603050405020304" pitchFamily="18" charset="0"/>
              </a:rPr>
              <a:t>finalised</a:t>
            </a:r>
            <a:r>
              <a:rPr lang="en-US" sz="1800" dirty="0">
                <a:effectLst/>
                <a:latin typeface="Calibri" panose="020F0502020204030204" pitchFamily="34" charset="0"/>
                <a:ea typeface="Times New Roman" panose="02020603050405020304" pitchFamily="18" charset="0"/>
              </a:rPr>
              <a:t>. Timmer’s, created 11 different types of business models that are each facilitated by the web, he </a:t>
            </a:r>
            <a:r>
              <a:rPr lang="en-US" sz="1800" dirty="0" err="1">
                <a:effectLst/>
                <a:latin typeface="Calibri" panose="020F0502020204030204" pitchFamily="34" charset="0"/>
                <a:ea typeface="Times New Roman" panose="02020603050405020304" pitchFamily="18" charset="0"/>
              </a:rPr>
              <a:t>categorised</a:t>
            </a:r>
            <a:r>
              <a:rPr lang="en-US" sz="1800" dirty="0">
                <a:effectLst/>
                <a:latin typeface="Calibri" panose="020F0502020204030204" pitchFamily="34" charset="0"/>
                <a:ea typeface="Times New Roman" panose="02020603050405020304" pitchFamily="18" charset="0"/>
              </a:rPr>
              <a:t> these models based on functionality and the degree of innovation, as seen on the slide Airbnb falls into the upper right-hand side of Timmer's model, this is due to Airbnb’s high functionality as well as their innovative approach.</a:t>
            </a: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8514BF-CBCF-8E44-A927-D61D0E0FC1E0}" type="slidenum">
              <a:rPr lang="en-US" smtClean="0"/>
              <a:t>4</a:t>
            </a:fld>
            <a:endParaRPr lang="en-US"/>
          </a:p>
        </p:txBody>
      </p:sp>
    </p:spTree>
    <p:extLst>
      <p:ext uri="{BB962C8B-B14F-4D97-AF65-F5344CB8AC3E}">
        <p14:creationId xmlns:p14="http://schemas.microsoft.com/office/powerpoint/2010/main" val="36196794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i="0" dirty="0">
                <a:solidFill>
                  <a:srgbClr val="000000"/>
                </a:solidFill>
                <a:effectLst/>
                <a:latin typeface="Calibri" panose="020F0502020204030204" pitchFamily="34" charset="0"/>
                <a:ea typeface="Times New Roman" panose="02020603050405020304" pitchFamily="18" charset="0"/>
              </a:rPr>
              <a:t>One of the key aspects of the sharing economy is collaborative consumption. Belk states that collaborative consumption is a “market model that enables individuals to coordinate the acquisition and distribution of a resource for a fee or other</a:t>
            </a:r>
            <a:r>
              <a:rPr lang="en-GB" sz="1800" i="1" dirty="0">
                <a:solidFill>
                  <a:srgbClr val="000000"/>
                </a:solidFill>
                <a:effectLst/>
                <a:latin typeface="Calibri" panose="020F0502020204030204" pitchFamily="34" charset="0"/>
                <a:ea typeface="Times New Roman" panose="02020603050405020304" pitchFamily="18" charset="0"/>
              </a:rPr>
              <a:t> </a:t>
            </a:r>
            <a:r>
              <a:rPr lang="en-GB" sz="1800" i="0" dirty="0">
                <a:solidFill>
                  <a:srgbClr val="000000"/>
                </a:solidFill>
                <a:effectLst/>
                <a:latin typeface="Calibri" panose="020F0502020204030204" pitchFamily="34" charset="0"/>
                <a:ea typeface="Times New Roman" panose="02020603050405020304" pitchFamily="18" charset="0"/>
              </a:rPr>
              <a:t>compensation”. According to John, the internet was an enabler for collaborative consumption and states collaborative consumption is reliant on technology in three ways, firstly technology is an enabler, secondly, technology drives and encourages collaboration, for example, social media sites such as Twitter and Facebook and finally, the language that we are familiar with regarding collaborative consumption originated from high-tech start-ups. John also states that collaborative consumption is very much technology-based, and it became much more prominent as we entered web 2.0. </a:t>
            </a:r>
            <a:endParaRPr lang="en-GB" sz="1800" dirty="0">
              <a:effectLst/>
              <a:latin typeface="Times New Roman" panose="02020603050405020304" pitchFamily="18" charset="0"/>
              <a:ea typeface="Times New Roman" panose="02020603050405020304" pitchFamily="18" charset="0"/>
            </a:endParaRPr>
          </a:p>
          <a:p>
            <a:r>
              <a:rPr lang="en-GB" sz="1800" i="0" dirty="0">
                <a:solidFill>
                  <a:srgbClr val="000000"/>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i="0" dirty="0">
                <a:solidFill>
                  <a:srgbClr val="000000"/>
                </a:solidFill>
                <a:effectLst/>
                <a:latin typeface="Calibri" panose="020F0502020204030204" pitchFamily="34" charset="0"/>
                <a:ea typeface="Times New Roman" panose="02020603050405020304" pitchFamily="18" charset="0"/>
              </a:rPr>
              <a:t>According to </a:t>
            </a:r>
            <a:r>
              <a:rPr lang="en-GB" sz="1800" i="0" dirty="0" err="1">
                <a:solidFill>
                  <a:srgbClr val="000000"/>
                </a:solidFill>
                <a:effectLst/>
                <a:latin typeface="Calibri" panose="020F0502020204030204" pitchFamily="34" charset="0"/>
                <a:ea typeface="Times New Roman" panose="02020603050405020304" pitchFamily="18" charset="0"/>
              </a:rPr>
              <a:t>Dolnicar</a:t>
            </a:r>
            <a:r>
              <a:rPr lang="en-GB" sz="1800" i="0" dirty="0">
                <a:solidFill>
                  <a:srgbClr val="000000"/>
                </a:solidFill>
                <a:effectLst/>
                <a:latin typeface="Calibri" panose="020F0502020204030204" pitchFamily="34" charset="0"/>
                <a:ea typeface="Times New Roman" panose="02020603050405020304" pitchFamily="18" charset="0"/>
              </a:rPr>
              <a:t>, Airbnb is the largest example providing peer-to-peer accommodation, and one of the key enablers of this is, the platform they use to connect hosts and guests, these online platforms are used not only for communication but also for service delivery. As stated by </a:t>
            </a:r>
            <a:r>
              <a:rPr lang="en-GB" sz="1800" i="0" dirty="0" err="1">
                <a:solidFill>
                  <a:srgbClr val="000000"/>
                </a:solidFill>
                <a:effectLst/>
                <a:latin typeface="Calibri" panose="020F0502020204030204" pitchFamily="34" charset="0"/>
                <a:ea typeface="Times New Roman" panose="02020603050405020304" pitchFamily="18" charset="0"/>
              </a:rPr>
              <a:t>Dolnicar</a:t>
            </a:r>
            <a:r>
              <a:rPr lang="en-GB" sz="1800" i="0" dirty="0">
                <a:solidFill>
                  <a:srgbClr val="000000"/>
                </a:solidFill>
                <a:effectLst/>
                <a:latin typeface="Calibri" panose="020F0502020204030204" pitchFamily="34" charset="0"/>
                <a:ea typeface="Times New Roman" panose="02020603050405020304" pitchFamily="18" charset="0"/>
              </a:rPr>
              <a:t>, Airbnb does not fall into the ‘sharing’ end of the sharing exchange continuum like </a:t>
            </a:r>
            <a:r>
              <a:rPr lang="en-GB" sz="1800" i="0" dirty="0" err="1">
                <a:solidFill>
                  <a:srgbClr val="000000"/>
                </a:solidFill>
                <a:effectLst/>
                <a:latin typeface="Calibri" panose="020F0502020204030204" pitchFamily="34" charset="0"/>
                <a:ea typeface="Times New Roman" panose="02020603050405020304" pitchFamily="18" charset="0"/>
              </a:rPr>
              <a:t>couchsharing</a:t>
            </a:r>
            <a:r>
              <a:rPr lang="en-GB" sz="1800" i="0" dirty="0">
                <a:solidFill>
                  <a:srgbClr val="000000"/>
                </a:solidFill>
                <a:effectLst/>
                <a:latin typeface="Calibri" panose="020F0502020204030204" pitchFamily="34" charset="0"/>
                <a:ea typeface="Times New Roman" panose="02020603050405020304" pitchFamily="18" charset="0"/>
              </a:rPr>
              <a:t>, primarily because there is a monetary exchange between the host and guest which means that Airbnb does not constitute true sharing. This, however, does mean that Airbnb would fall under the term collaborative consumption. Rowe states that Airbnb, as well as Uber, are two of the largest organisations that operate using collaborative consumption. According to Rowe, there are four types of collaborative consumption, these are market, government, advocacy and finally, social. Airbnb falls into the most common category of collaborative consumption which is the market category.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5</a:t>
            </a:fld>
            <a:endParaRPr lang="en-US"/>
          </a:p>
        </p:txBody>
      </p:sp>
    </p:spTree>
    <p:extLst>
      <p:ext uri="{BB962C8B-B14F-4D97-AF65-F5344CB8AC3E}">
        <p14:creationId xmlns:p14="http://schemas.microsoft.com/office/powerpoint/2010/main" val="3200788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Times New Roman" panose="02020603050405020304" pitchFamily="18" charset="0"/>
              </a:rPr>
              <a:t>In chapter 6 I will be looking at Airbnb's business model as well as the value that it offers its users in comparison to its competitors. According to </a:t>
            </a:r>
            <a:r>
              <a:rPr lang="en-GB" sz="1800" dirty="0" err="1">
                <a:effectLst/>
                <a:latin typeface="Calibri" panose="020F0502020204030204" pitchFamily="34" charset="0"/>
                <a:ea typeface="Times New Roman" panose="02020603050405020304" pitchFamily="18" charset="0"/>
              </a:rPr>
              <a:t>Dolnicar</a:t>
            </a:r>
            <a:r>
              <a:rPr lang="en-GB" sz="1800" dirty="0">
                <a:effectLst/>
                <a:latin typeface="Calibri" panose="020F0502020204030204" pitchFamily="34" charset="0"/>
                <a:ea typeface="Times New Roman" panose="02020603050405020304" pitchFamily="18" charset="0"/>
              </a:rPr>
              <a:t> Airbnb is the market leader in peer-to-peer accommodation in most countries across the globe with the exception of China, but what makes Airbnb so successful? </a:t>
            </a:r>
            <a:endParaRPr lang="en-GB" sz="1800" dirty="0">
              <a:effectLst/>
              <a:latin typeface="Times New Roman" panose="02020603050405020304" pitchFamily="18" charset="0"/>
              <a:ea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6</a:t>
            </a:fld>
            <a:endParaRPr lang="en-US"/>
          </a:p>
        </p:txBody>
      </p:sp>
    </p:spTree>
    <p:extLst>
      <p:ext uri="{BB962C8B-B14F-4D97-AF65-F5344CB8AC3E}">
        <p14:creationId xmlns:p14="http://schemas.microsoft.com/office/powerpoint/2010/main" val="2804968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1800"/>
              </a:spcAft>
            </a:pPr>
            <a:r>
              <a:rPr lang="en-GB" sz="1800" dirty="0" err="1">
                <a:effectLst/>
                <a:latin typeface="Calibri" panose="020F0502020204030204" pitchFamily="34" charset="0"/>
                <a:ea typeface="Times New Roman" panose="02020603050405020304" pitchFamily="18" charset="0"/>
              </a:rPr>
              <a:t>Timmers</a:t>
            </a:r>
            <a:r>
              <a:rPr lang="en-GB" sz="1800" dirty="0">
                <a:effectLst/>
                <a:latin typeface="Calibri" panose="020F0502020204030204" pitchFamily="34" charset="0"/>
                <a:ea typeface="Times New Roman" panose="02020603050405020304" pitchFamily="18" charset="0"/>
              </a:rPr>
              <a:t> defines a business model as “</a:t>
            </a:r>
            <a:r>
              <a:rPr lang="en-US" sz="1800" dirty="0">
                <a:effectLst/>
                <a:latin typeface="Calibri" panose="020F0502020204030204" pitchFamily="34" charset="0"/>
                <a:ea typeface="Times New Roman" panose="02020603050405020304" pitchFamily="18" charset="0"/>
              </a:rPr>
              <a:t>An architecture for product, service, and information flows, including a description of various business actors and their roles, a description of the potential benefits for the various business actor and a description of the source of revenue”. Dave Chaffey defines a business model as </a:t>
            </a:r>
            <a:r>
              <a:rPr lang="en-GB" sz="1800" dirty="0">
                <a:effectLst/>
                <a:latin typeface="Calibri" panose="020F0502020204030204" pitchFamily="34" charset="0"/>
                <a:ea typeface="Times New Roman" panose="02020603050405020304" pitchFamily="18" charset="0"/>
              </a:rPr>
              <a:t>“how a company will generate revenue, identifying its product offering, value-added services, revenue sources and target customers”. </a:t>
            </a:r>
            <a:r>
              <a:rPr lang="en-US" sz="1800" dirty="0">
                <a:effectLst/>
                <a:latin typeface="Calibri" panose="020F0502020204030204" pitchFamily="34" charset="0"/>
                <a:ea typeface="Times New Roman" panose="02020603050405020304" pitchFamily="18" charset="0"/>
              </a:rPr>
              <a:t>In comparison, the definition provided by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is, a “versatile management concept that creates, captures, and disseminates value”. Osterwalder and Pigneur state that a business model was the missing link between strategy and business processes. </a:t>
            </a:r>
            <a:endParaRPr lang="en-GB" sz="1800" dirty="0">
              <a:effectLst/>
              <a:latin typeface="Times New Roman" panose="02020603050405020304" pitchFamily="18" charset="0"/>
              <a:ea typeface="Times New Roman" panose="02020603050405020304" pitchFamily="18" charset="0"/>
            </a:endParaRPr>
          </a:p>
          <a:p>
            <a:pPr>
              <a:lnSpc>
                <a:spcPct val="115000"/>
              </a:lnSpc>
              <a:spcAft>
                <a:spcPts val="1800"/>
              </a:spcAft>
            </a:pP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15000"/>
              </a:lnSpc>
            </a:pPr>
            <a:r>
              <a:rPr lang="en-US" sz="1800" dirty="0">
                <a:effectLst/>
                <a:latin typeface="Calibri" panose="020F0502020204030204" pitchFamily="34" charset="0"/>
                <a:ea typeface="Times New Roman" panose="02020603050405020304" pitchFamily="18" charset="0"/>
              </a:rPr>
              <a:t>As stated in table 6.1 most facilitators charge a commission for the service they provide and also enable their hosts to charge a fee, with the exceptions of Home Exchange, </a:t>
            </a:r>
            <a:r>
              <a:rPr lang="en-US" sz="1800" dirty="0" err="1">
                <a:effectLst/>
                <a:latin typeface="Calibri" panose="020F0502020204030204" pitchFamily="34" charset="0"/>
                <a:ea typeface="Times New Roman" panose="02020603050405020304" pitchFamily="18" charset="0"/>
              </a:rPr>
              <a:t>GoCambio</a:t>
            </a:r>
            <a:r>
              <a:rPr lang="en-US" sz="1800" dirty="0">
                <a:effectLst/>
                <a:latin typeface="Calibri" panose="020F0502020204030204" pitchFamily="34" charset="0"/>
                <a:ea typeface="Times New Roman" panose="02020603050405020304" pitchFamily="18" charset="0"/>
              </a:rPr>
              <a:t> and </a:t>
            </a:r>
            <a:r>
              <a:rPr lang="en-US" sz="1800" dirty="0" err="1">
                <a:effectLst/>
                <a:latin typeface="Calibri" panose="020F0502020204030204" pitchFamily="34" charset="0"/>
                <a:ea typeface="Times New Roman" panose="02020603050405020304" pitchFamily="18" charset="0"/>
              </a:rPr>
              <a:t>Wimbify</a:t>
            </a:r>
            <a:r>
              <a:rPr lang="en-US" sz="1800" dirty="0">
                <a:effectLst/>
                <a:latin typeface="Calibri" panose="020F0502020204030204" pitchFamily="34" charset="0"/>
                <a:ea typeface="Times New Roman" panose="02020603050405020304" pitchFamily="18" charset="0"/>
              </a:rPr>
              <a:t>, these facilitators all work under a model called the barter model where accommodation is exchanged for a different service, this is one of the differentiators alongside how valued the hosts are, according to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As can be seen on the slide, in figure 6.1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identifies four types of facilitators. Airbnb is a host-dependent commercial facilitator. Airbnb is the prototype for this type of facilitator, in these types of facilitators guests pay money in return for a space, with the credibility of the host crucial in this model, which is why Airbnb have host reliability standards, which consist of commitment, cleanliness, accuracy and communication. </a:t>
            </a:r>
            <a:endParaRPr lang="en-GB" sz="1800" dirty="0">
              <a:effectLst/>
              <a:latin typeface="Times New Roman" panose="02020603050405020304" pitchFamily="18" charset="0"/>
              <a:ea typeface="Times New Roman" panose="02020603050405020304" pitchFamily="18" charset="0"/>
            </a:endParaRPr>
          </a:p>
          <a:p>
            <a:pPr>
              <a:lnSpc>
                <a:spcPct val="115000"/>
              </a:lnSpc>
            </a:pP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15000"/>
              </a:lnSpc>
            </a:pPr>
            <a:r>
              <a:rPr lang="en-US" sz="1800" dirty="0">
                <a:effectLst/>
                <a:latin typeface="Calibri" panose="020F0502020204030204" pitchFamily="34" charset="0"/>
                <a:ea typeface="Times New Roman" panose="02020603050405020304" pitchFamily="18" charset="0"/>
              </a:rPr>
              <a:t>According to </a:t>
            </a:r>
            <a:r>
              <a:rPr lang="en-US" sz="1800" dirty="0" err="1">
                <a:effectLst/>
                <a:latin typeface="Calibri" panose="020F0502020204030204" pitchFamily="34" charset="0"/>
                <a:ea typeface="Times New Roman" panose="02020603050405020304" pitchFamily="18" charset="0"/>
              </a:rPr>
              <a:t>Barbu</a:t>
            </a:r>
            <a:r>
              <a:rPr lang="en-US" sz="1800" dirty="0">
                <a:effectLst/>
                <a:latin typeface="Calibri" panose="020F0502020204030204" pitchFamily="34" charset="0"/>
                <a:ea typeface="Times New Roman" panose="02020603050405020304" pitchFamily="18" charset="0"/>
              </a:rPr>
              <a:t> et al, there are three types of business models within the sharing economy, these are the access-based business model, the marketplace or platform economy, and the on-demand service provider. Of these three Airbnb falls into the access-based business model, this model is based on providing access to underutilized resources using an online platform. In contrast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states that Airbnb uses the multi-sided business model, this model is also based on underutilized resources whilst connecting two or more parties. These two models are very similar, however, </a:t>
            </a:r>
            <a:r>
              <a:rPr lang="en-US" sz="1800" dirty="0" err="1">
                <a:effectLst/>
                <a:latin typeface="Calibri" panose="020F0502020204030204" pitchFamily="34" charset="0"/>
                <a:ea typeface="Times New Roman" panose="02020603050405020304" pitchFamily="18" charset="0"/>
              </a:rPr>
              <a:t>Dolnicar's</a:t>
            </a:r>
            <a:r>
              <a:rPr lang="en-US" sz="1800" dirty="0">
                <a:effectLst/>
                <a:latin typeface="Calibri" panose="020F0502020204030204" pitchFamily="34" charset="0"/>
                <a:ea typeface="Times New Roman" panose="02020603050405020304" pitchFamily="18" charset="0"/>
              </a:rPr>
              <a:t> model best represents Airbnb as it highlights the peer-to-peer network, unlike the access-based model. Another way of identifying business models is using Tapscott’s business webs, there are five types of business webs, these are agora, aggregation, value chain, alliance, and distributive networks. Of these five Airbnb fall primarily into the aggregation model, as it's based on an intermediary between producers and customers just like in </a:t>
            </a:r>
            <a:r>
              <a:rPr lang="en-US" sz="1800" dirty="0" err="1">
                <a:effectLst/>
                <a:latin typeface="Calibri" panose="020F0502020204030204" pitchFamily="34" charset="0"/>
                <a:ea typeface="Times New Roman" panose="02020603050405020304" pitchFamily="18" charset="0"/>
              </a:rPr>
              <a:t>Dolnicars</a:t>
            </a:r>
            <a:r>
              <a:rPr lang="en-US" sz="1800" dirty="0">
                <a:effectLst/>
                <a:latin typeface="Calibri" panose="020F0502020204030204" pitchFamily="34" charset="0"/>
                <a:ea typeface="Times New Roman" panose="02020603050405020304" pitchFamily="18" charset="0"/>
              </a:rPr>
              <a:t> multi-sided platform where there is a facilitator connecting two or more parties. Within the aggregation model, the intermediary takes control of value selection and fulfilment, pricing, and market segmentation as is the case in </a:t>
            </a:r>
            <a:r>
              <a:rPr lang="en-US" sz="1800" dirty="0" err="1">
                <a:effectLst/>
                <a:latin typeface="Calibri" panose="020F0502020204030204" pitchFamily="34" charset="0"/>
                <a:ea typeface="Times New Roman" panose="02020603050405020304" pitchFamily="18" charset="0"/>
              </a:rPr>
              <a:t>Dolnicars</a:t>
            </a:r>
            <a:r>
              <a:rPr lang="en-US" sz="1800" dirty="0">
                <a:effectLst/>
                <a:latin typeface="Calibri" panose="020F0502020204030204" pitchFamily="34" charset="0"/>
                <a:ea typeface="Times New Roman" panose="02020603050405020304" pitchFamily="18" charset="0"/>
              </a:rPr>
              <a:t> multi sided </a:t>
            </a:r>
            <a:r>
              <a:rPr lang="en-US" sz="1800" dirty="0" err="1">
                <a:effectLst/>
                <a:latin typeface="Calibri" panose="020F0502020204030204" pitchFamily="34" charset="0"/>
                <a:ea typeface="Times New Roman" panose="02020603050405020304" pitchFamily="18" charset="0"/>
              </a:rPr>
              <a:t>platfrom</a:t>
            </a: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7</a:t>
            </a:fld>
            <a:endParaRPr lang="en-US"/>
          </a:p>
        </p:txBody>
      </p:sp>
    </p:spTree>
    <p:extLst>
      <p:ext uri="{BB962C8B-B14F-4D97-AF65-F5344CB8AC3E}">
        <p14:creationId xmlns:p14="http://schemas.microsoft.com/office/powerpoint/2010/main" val="3895840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Times New Roman" panose="02020603050405020304" pitchFamily="18" charset="0"/>
              </a:rPr>
              <a:t>Airbnb utilised the internet and online platforms to offer value that traditional hotels could not offer, this is known as digital disruption, which is defined by Dave Chaffey as </a:t>
            </a:r>
            <a:r>
              <a:rPr lang="en-GB" sz="1800" i="0" dirty="0">
                <a:effectLst/>
                <a:latin typeface="Calibri" panose="020F0502020204030204" pitchFamily="34" charset="0"/>
                <a:ea typeface="Times New Roman" panose="02020603050405020304" pitchFamily="18" charset="0"/>
              </a:rPr>
              <a:t>“Creating innovative omnichannel experiences by exploiting new digital technologies to drive incremental revenue by delivering relevant propositions, real-time contextual communications and experiences across</a:t>
            </a:r>
            <a:r>
              <a:rPr lang="en-GB" sz="1800" i="1" dirty="0">
                <a:effectLst/>
                <a:latin typeface="Calibri" panose="020F0502020204030204" pitchFamily="34" charset="0"/>
                <a:ea typeface="Times New Roman" panose="02020603050405020304" pitchFamily="18" charset="0"/>
              </a:rPr>
              <a:t> </a:t>
            </a:r>
            <a:r>
              <a:rPr lang="en-GB" sz="1800" i="0" dirty="0">
                <a:effectLst/>
                <a:latin typeface="Calibri" panose="020F0502020204030204" pitchFamily="34" charset="0"/>
                <a:ea typeface="Times New Roman" panose="02020603050405020304" pitchFamily="18" charset="0"/>
              </a:rPr>
              <a:t>all touchpoints”</a:t>
            </a:r>
            <a:r>
              <a:rPr lang="en-GB" sz="1800" i="1" dirty="0">
                <a:solidFill>
                  <a:srgbClr val="000000"/>
                </a:solidFill>
                <a:effectLst/>
                <a:latin typeface="Calibri" panose="020F0502020204030204" pitchFamily="34" charset="0"/>
                <a:ea typeface="Times New Roman" panose="02020603050405020304" pitchFamily="18" charset="0"/>
              </a:rPr>
              <a:t>. </a:t>
            </a:r>
            <a:r>
              <a:rPr lang="en-GB" sz="1800" dirty="0">
                <a:solidFill>
                  <a:srgbClr val="000000"/>
                </a:solidFill>
                <a:effectLst/>
                <a:latin typeface="Calibri" panose="020F0502020204030204" pitchFamily="34" charset="0"/>
                <a:ea typeface="Times New Roman" panose="02020603050405020304" pitchFamily="18" charset="0"/>
              </a:rPr>
              <a:t>At the heart of digital disruption is “</a:t>
            </a:r>
            <a:r>
              <a:rPr lang="en-GB" sz="1800" dirty="0">
                <a:effectLst/>
                <a:latin typeface="Calibri" panose="020F0502020204030204" pitchFamily="34" charset="0"/>
                <a:ea typeface="Times New Roman" panose="02020603050405020304" pitchFamily="18" charset="0"/>
              </a:rPr>
              <a:t>value innovation”. </a:t>
            </a:r>
            <a:r>
              <a:rPr lang="en-GB" sz="1800" dirty="0">
                <a:effectLst/>
                <a:latin typeface="Calibri" panose="020F0502020204030204" pitchFamily="34" charset="0"/>
                <a:ea typeface="Calibri" panose="020F0502020204030204" pitchFamily="34" charset="0"/>
              </a:rPr>
              <a:t>Kim and Mauborgne </a:t>
            </a:r>
            <a:r>
              <a:rPr lang="en-GB" sz="1800" dirty="0">
                <a:effectLst/>
                <a:latin typeface="Calibri" panose="020F0502020204030204" pitchFamily="34" charset="0"/>
                <a:ea typeface="Times New Roman" panose="02020603050405020304" pitchFamily="18" charset="0"/>
              </a:rPr>
              <a:t>define value innovation as “n</a:t>
            </a:r>
            <a:r>
              <a:rPr lang="en-GB" sz="1800" dirty="0">
                <a:effectLst/>
                <a:latin typeface="Calibri" panose="020F0502020204030204" pitchFamily="34" charset="0"/>
                <a:ea typeface="Calibri" panose="020F0502020204030204" pitchFamily="34" charset="0"/>
              </a:rPr>
              <a:t>ew e-business entrants</a:t>
            </a:r>
            <a:r>
              <a:rPr lang="en-GB" sz="180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Calibri" panose="020F0502020204030204" pitchFamily="34" charset="0"/>
              </a:rPr>
              <a:t>have often been able with limited resources to undermine existing competition in </a:t>
            </a:r>
            <a:r>
              <a:rPr lang="en-GB" sz="1800" dirty="0">
                <a:effectLst/>
                <a:latin typeface="Calibri" panose="020F0502020204030204" pitchFamily="34" charset="0"/>
                <a:ea typeface="Times New Roman" panose="02020603050405020304" pitchFamily="18" charset="0"/>
              </a:rPr>
              <a:t>the </a:t>
            </a:r>
            <a:r>
              <a:rPr lang="en-GB" sz="1800" dirty="0">
                <a:effectLst/>
                <a:latin typeface="Calibri" panose="020F0502020204030204" pitchFamily="34" charset="0"/>
                <a:ea typeface="Calibri" panose="020F0502020204030204" pitchFamily="34" charset="0"/>
              </a:rPr>
              <a:t>industry through the use of new business models</a:t>
            </a:r>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When looking at value it's important for a facilitator like Airbnb to consider the value they offer for guests, hosts, suppliers, and stakeholders. The value proposition that Airbnb offer its guests is, as stated by </a:t>
            </a:r>
            <a:r>
              <a:rPr lang="en-GB" sz="1800" dirty="0" err="1">
                <a:effectLst/>
                <a:latin typeface="Calibri" panose="020F0502020204030204" pitchFamily="34" charset="0"/>
                <a:ea typeface="Times New Roman" panose="02020603050405020304" pitchFamily="18" charset="0"/>
              </a:rPr>
              <a:t>Dolnicar</a:t>
            </a:r>
            <a:r>
              <a:rPr lang="en-GB" sz="1800" dirty="0">
                <a:effectLst/>
                <a:latin typeface="Calibri" panose="020F0502020204030204" pitchFamily="34" charset="0"/>
                <a:ea typeface="Times New Roman" panose="02020603050405020304" pitchFamily="18" charset="0"/>
              </a:rPr>
              <a:t> in table 6.2, they help them to find suitable accommodation, provide free access to their convenient and easy-to-use platform, help to mitigate any potential risks they may encounter and help improve their overall experience. The value proposition Airbnb offers its hosts include, providing them with the opportunity to generate income, be part of a community and provide the opportunity to meet new people. </a:t>
            </a:r>
            <a:r>
              <a:rPr lang="en-GB" sz="1800" dirty="0" err="1">
                <a:effectLst/>
                <a:latin typeface="Calibri" panose="020F0502020204030204" pitchFamily="34" charset="0"/>
                <a:ea typeface="Times New Roman" panose="02020603050405020304" pitchFamily="18" charset="0"/>
              </a:rPr>
              <a:t>Dolnicar</a:t>
            </a:r>
            <a:r>
              <a:rPr lang="en-GB" sz="1800" dirty="0">
                <a:effectLst/>
                <a:latin typeface="Calibri" panose="020F0502020204030204" pitchFamily="34" charset="0"/>
                <a:ea typeface="Times New Roman" panose="02020603050405020304" pitchFamily="18" charset="0"/>
              </a:rPr>
              <a:t> and Reinhold state in “the evolution of Airbnb’s business models” that Airbnb also creates value for hosts by mitigating risks, handling monetary transactions and identifying suitable guests and offering third parties the ability to engage with new clients.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Airbnb also creates value for its guests, hosts and third parties through its key activities, this is done by utilising its key resources. According to </a:t>
            </a:r>
            <a:r>
              <a:rPr lang="en-GB" sz="1800" dirty="0" err="1">
                <a:effectLst/>
                <a:latin typeface="Calibri" panose="020F0502020204030204" pitchFamily="34" charset="0"/>
                <a:ea typeface="Times New Roman" panose="02020603050405020304" pitchFamily="18" charset="0"/>
              </a:rPr>
              <a:t>Dolnicar</a:t>
            </a:r>
            <a:r>
              <a:rPr lang="en-GB" sz="1800" dirty="0">
                <a:effectLst/>
                <a:latin typeface="Calibri" panose="020F0502020204030204" pitchFamily="34" charset="0"/>
                <a:ea typeface="Times New Roman" panose="02020603050405020304" pitchFamily="18" charset="0"/>
              </a:rPr>
              <a:t>, their first key activity is attracting and maintaining their network of guests and hosts, and this is achieved due to their effective platform and marketplace. According to Feldman and Pentland, as the number of hosts increases the more effective Airbnb’s platform which leads to greater success, this is known as the network effect. The second key activity is matching the best-suited guests and hosts with one another, this is achieved by using their clever search algorithms which allows them to micro-segment which gives them a competitive edge compared to their rivals. Another key activity Airbnb takes part in is helping to mitigate the risks for both guests and hosts, and this was a major concern prior to Airbnb’s success, there were huge concerns regarding strangers coming into other people's spaces. For example, one way in which Airbnb mitigate risks for guests is by using peer-to-peer CVs, which allow guests to see reviews of their chosen host, to ensure they provide the service the guests require, this also works for hosts whereby can see reviews of other hosts regarding the potential guests they may be hosting, this means both parties must be happy with one another before the transaction takes place. </a:t>
            </a:r>
            <a:endParaRPr lang="en-GB" sz="1800" dirty="0">
              <a:effectLst/>
              <a:latin typeface="Times New Roman" panose="02020603050405020304" pitchFamily="18" charset="0"/>
              <a:ea typeface="Times New Roman" panose="02020603050405020304" pitchFamily="18" charset="0"/>
            </a:endParaRPr>
          </a:p>
          <a:p>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Regarding value communication and transfer, Airbnb’s primary communication methods are email, advertising, and their website and app. This helps them to communicate with hosts and guests to ensure the process is as smooth as possible. Next, I will be looking at how Airbnb captures value. As mentioned previously Airbnb charges a small commission which is split between the guests and hosts, </a:t>
            </a:r>
            <a:r>
              <a:rPr lang="en-US" sz="1800" dirty="0">
                <a:effectLst/>
                <a:latin typeface="Calibri" panose="020F0502020204030204" pitchFamily="34" charset="0"/>
                <a:ea typeface="Times New Roman" panose="02020603050405020304" pitchFamily="18" charset="0"/>
              </a:rPr>
              <a:t>3-5% for hosts, and 6-12% per transaction of the total cost for guests respectively.  </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15000"/>
              </a:lnSpc>
            </a:pPr>
            <a:r>
              <a:rPr lang="en-US" sz="1800" dirty="0">
                <a:effectLst/>
                <a:latin typeface="Calibri" panose="020F0502020204030204" pitchFamily="34" charset="0"/>
                <a:ea typeface="Times New Roman" panose="02020603050405020304" pitchFamily="18" charset="0"/>
              </a:rPr>
              <a:t>Finally, I will be looking at value dissemination, according to </a:t>
            </a:r>
            <a:r>
              <a:rPr lang="en-US" sz="1800" dirty="0" err="1">
                <a:effectLst/>
                <a:latin typeface="Calibri" panose="020F0502020204030204" pitchFamily="34" charset="0"/>
                <a:ea typeface="Times New Roman" panose="02020603050405020304" pitchFamily="18" charset="0"/>
              </a:rPr>
              <a:t>Dolnicar</a:t>
            </a:r>
            <a:r>
              <a:rPr lang="en-US" sz="1800" dirty="0">
                <a:effectLst/>
                <a:latin typeface="Calibri" panose="020F0502020204030204" pitchFamily="34" charset="0"/>
                <a:ea typeface="Times New Roman" panose="02020603050405020304" pitchFamily="18" charset="0"/>
              </a:rPr>
              <a:t>, hosts risk </a:t>
            </a:r>
            <a:r>
              <a:rPr lang="en-GB" sz="1800" dirty="0">
                <a:effectLst/>
                <a:latin typeface="Calibri" panose="020F0502020204030204" pitchFamily="34" charset="0"/>
                <a:ea typeface="Times New Roman" panose="02020603050405020304" pitchFamily="18" charset="0"/>
              </a:rPr>
              <a:t>property, risk their reputation and there's a risk to community goodwill, to counter this hosts can remove their property from the site. The guests risk their life, there's a small risk of being scammed, they risk their privacy and finally, there's a risk of their expectations not being met to counter this guest can decide not to use the platform. Airbnb itself risk its reputation and profitability. Neighbours of hosts and the community in which they live deal with more noise, a potential reduction in safety and a potential increase in littering to combat this they could write complaints to Airbnb.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8</a:t>
            </a:fld>
            <a:endParaRPr lang="en-US"/>
          </a:p>
        </p:txBody>
      </p:sp>
    </p:spTree>
    <p:extLst>
      <p:ext uri="{BB962C8B-B14F-4D97-AF65-F5344CB8AC3E}">
        <p14:creationId xmlns:p14="http://schemas.microsoft.com/office/powerpoint/2010/main" val="2109002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Times New Roman" panose="02020603050405020304" pitchFamily="18" charset="0"/>
              </a:rPr>
              <a:t>The third and final chapter I will be looking at is chapter 14 and, in this chapter, I will be looking at how Airbnb has disrupted the market and the potential risks it has on traditional employment.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9</a:t>
            </a:fld>
            <a:endParaRPr lang="en-US"/>
          </a:p>
        </p:txBody>
      </p:sp>
    </p:spTree>
    <p:extLst>
      <p:ext uri="{BB962C8B-B14F-4D97-AF65-F5344CB8AC3E}">
        <p14:creationId xmlns:p14="http://schemas.microsoft.com/office/powerpoint/2010/main" val="2660438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Times New Roman" panose="02020603050405020304" pitchFamily="18" charset="0"/>
              </a:rPr>
              <a:t>Airbnb has undoubtedly caused a disruption within the hospitality and tourism industry, rivalling renowned traditional hotels in the commercial sector. One great tool to use to highlight these values is Kim and Mauborgne’s value curves, the value curves are a strategic tool used to see how successful an organisation's strategy is compared to its competitors, when looking at the value curves there are four key questions to answer.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 first question to answer is how Airbnb has raised the standard in the hospitality and tourism industry, Airbnb offers hosts the opportunity to generate an income and guests have many more accommodation choices compared to commercial hotels, Airbnb also offers guests a much more authentic and unique experience compared to traditional hotels. The second question to answer is what Airbnb has eliminated that the industry takes for granted and in this case, it’s the need for physical hotels, Airbnb's peer-to-peer model allows individuals to rent out their own personal space which negates the need for hotels the third question to answer is what has Airbnb offered that has not been offered before, Airbnb offer accommodation to guests without actually owning any of the premises themselves. Finally, there is the question as to how Airbnb has reduced the industry standard, as not everything Airbnb offer is better than traditional hotels, for example, hotels offer a service, such as making food for guests and cleaning their rooms, whereas Airbnb this would have to be done by the guests themselves.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These factors are causing a reduction of jobs in hotels as they simply cannot compete in price with Airbnb and one-way traditional hotels are reducing their own costs is by cutting jobs, in some cases, hotels are forced to close due to the disruptive innovation and value that Airbnb has brought to the market leading to fewer job opportunities in the established accommodation sector. Airbnb’s innovative model also brings positives, it allows people to have an of extra income. Platforms like Airbnb also could provide managerial opportunities, where individuals require a manager to manage their properties. </a:t>
            </a:r>
            <a:br>
              <a:rPr lang="en-GB" sz="1800" dirty="0">
                <a:effectLst/>
                <a:latin typeface="Calibri" panose="020F0502020204030204" pitchFamily="34" charset="0"/>
                <a:ea typeface="Times New Roman" panose="02020603050405020304" pitchFamily="18" charset="0"/>
              </a:rPr>
            </a:br>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8514BF-CBCF-8E44-A927-D61D0E0FC1E0}" type="slidenum">
              <a:rPr lang="en-US" smtClean="0"/>
              <a:t>10</a:t>
            </a:fld>
            <a:endParaRPr lang="en-US"/>
          </a:p>
        </p:txBody>
      </p:sp>
    </p:spTree>
    <p:extLst>
      <p:ext uri="{BB962C8B-B14F-4D97-AF65-F5344CB8AC3E}">
        <p14:creationId xmlns:p14="http://schemas.microsoft.com/office/powerpoint/2010/main" val="45797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Times New Roman" panose="02020603050405020304" pitchFamily="18" charset="0"/>
              </a:rPr>
              <a:t>In conclusion, it's clear to see that Airbnb is at the heart of the sharing economy, the emergence of Airbnb has radically changed the face of the hospitality and tourism industry as we know it, due to its innovative business model and ever-improving platform at the expense of traditional hotels. Airbnb brings along both positives and negatives, however, it's undeniable the impact that Airbnb has had on the market leading the way for Peer-to-peer accommodation networks in the sharing economy.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11</a:t>
            </a:fld>
            <a:endParaRPr lang="en-US"/>
          </a:p>
        </p:txBody>
      </p:sp>
    </p:spTree>
    <p:extLst>
      <p:ext uri="{BB962C8B-B14F-4D97-AF65-F5344CB8AC3E}">
        <p14:creationId xmlns:p14="http://schemas.microsoft.com/office/powerpoint/2010/main" val="4176123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12</a:t>
            </a:fld>
            <a:endParaRPr lang="en-US"/>
          </a:p>
        </p:txBody>
      </p:sp>
    </p:spTree>
    <p:extLst>
      <p:ext uri="{BB962C8B-B14F-4D97-AF65-F5344CB8AC3E}">
        <p14:creationId xmlns:p14="http://schemas.microsoft.com/office/powerpoint/2010/main" val="28833004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8514BF-CBCF-8E44-A927-D61D0E0FC1E0}" type="slidenum">
              <a:rPr lang="en-US" smtClean="0"/>
              <a:t>13</a:t>
            </a:fld>
            <a:endParaRPr lang="en-US"/>
          </a:p>
        </p:txBody>
      </p:sp>
    </p:spTree>
    <p:extLst>
      <p:ext uri="{BB962C8B-B14F-4D97-AF65-F5344CB8AC3E}">
        <p14:creationId xmlns:p14="http://schemas.microsoft.com/office/powerpoint/2010/main" val="33757697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260581577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412378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1484904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C26739C-EAB4-AA4B-BDA8-7942F71F418B}" type="datetimeFigureOut">
              <a:rPr lang="en-US" smtClean="0"/>
              <a:t>12/11/22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1829641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C26739C-EAB4-AA4B-BDA8-7942F71F418B}" type="datetimeFigureOut">
              <a:rPr lang="en-US" smtClean="0"/>
              <a:t>12/11/22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1363948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C26739C-EAB4-AA4B-BDA8-7942F71F418B}" type="datetimeFigureOut">
              <a:rPr lang="en-US" smtClean="0"/>
              <a:t>12/11/22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65601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C26739C-EAB4-AA4B-BDA8-7942F71F418B}" type="datetimeFigureOut">
              <a:rPr lang="en-US" smtClean="0"/>
              <a:t>12/11/22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2635639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C26739C-EAB4-AA4B-BDA8-7942F71F418B}" type="datetimeFigureOut">
              <a:rPr lang="en-US" smtClean="0"/>
              <a:t>12/11/22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253502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C26739C-EAB4-AA4B-BDA8-7942F71F418B}" type="datetimeFigureOut">
              <a:rPr lang="en-US" smtClean="0"/>
              <a:t>12/11/22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2982689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C26739C-EAB4-AA4B-BDA8-7942F71F418B}" type="datetimeFigureOut">
              <a:rPr lang="en-US" smtClean="0"/>
              <a:t>12/11/22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1864901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50919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3590325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3321940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400207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2447368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GB"/>
              <a:t>Click to edit Master title style</a:t>
            </a:r>
            <a:endParaRPr lang="en-US" dirty="0"/>
          </a:p>
        </p:txBody>
      </p:sp>
    </p:spTree>
    <p:extLst>
      <p:ext uri="{BB962C8B-B14F-4D97-AF65-F5344CB8AC3E}">
        <p14:creationId xmlns:p14="http://schemas.microsoft.com/office/powerpoint/2010/main" val="1144906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26739C-EAB4-AA4B-BDA8-7942F71F418B}" type="datetimeFigureOut">
              <a:rPr lang="en-US" smtClean="0"/>
              <a:t>12/11/22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A6D92-F004-4742-91C6-E117FD7EB907}" type="slidenum">
              <a:rPr lang="en-US" smtClean="0"/>
              <a:t>‹#›</a:t>
            </a:fld>
            <a:endParaRPr lang="en-US"/>
          </a:p>
        </p:txBody>
      </p:sp>
    </p:spTree>
    <p:extLst>
      <p:ext uri="{BB962C8B-B14F-4D97-AF65-F5344CB8AC3E}">
        <p14:creationId xmlns:p14="http://schemas.microsoft.com/office/powerpoint/2010/main" val="422474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C26739C-EAB4-AA4B-BDA8-7942F71F418B}" type="datetimeFigureOut">
              <a:rPr lang="en-US" smtClean="0"/>
              <a:t>12/11/22</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0CA6D92-F004-4742-91C6-E117FD7EB907}" type="slidenum">
              <a:rPr lang="en-US" smtClean="0"/>
              <a:t>‹#›</a:t>
            </a:fld>
            <a:endParaRPr lang="en-US"/>
          </a:p>
        </p:txBody>
      </p:sp>
    </p:spTree>
    <p:extLst>
      <p:ext uri="{BB962C8B-B14F-4D97-AF65-F5344CB8AC3E}">
        <p14:creationId xmlns:p14="http://schemas.microsoft.com/office/powerpoint/2010/main" val="2336411947"/>
      </p:ext>
    </p:extLst>
  </p:cSld>
  <p:clrMap bg1="dk1" tx1="lt1" bg2="dk2"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travelshopgirl.com/how-a-great-airbnb-experience-can-change-your-life/" TargetMode="External"/><Relationship Id="rId3" Type="http://schemas.openxmlformats.org/officeDocument/2006/relationships/slideLayout" Target="../slideLayouts/slideLayout2.xml"/><Relationship Id="rId7" Type="http://schemas.openxmlformats.org/officeDocument/2006/relationships/image" Target="../media/image5.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jpeg"/><Relationship Id="rId5" Type="http://schemas.openxmlformats.org/officeDocument/2006/relationships/image" Target="../media/image1.jpeg"/><Relationship Id="rId4" Type="http://schemas.openxmlformats.org/officeDocument/2006/relationships/notesSlide" Target="../notesSlides/notesSlide2.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diagramData" Target="../diagrams/data1.xml"/><Relationship Id="rId12" Type="http://schemas.openxmlformats.org/officeDocument/2006/relationships/image" Target="../media/image6.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jpeg"/><Relationship Id="rId11" Type="http://schemas.microsoft.com/office/2007/relationships/diagramDrawing" Target="../diagrams/drawing1.xml"/><Relationship Id="rId5" Type="http://schemas.openxmlformats.org/officeDocument/2006/relationships/image" Target="../media/image1.jpeg"/><Relationship Id="rId10" Type="http://schemas.openxmlformats.org/officeDocument/2006/relationships/diagramColors" Target="../diagrams/colors1.xml"/><Relationship Id="rId4" Type="http://schemas.openxmlformats.org/officeDocument/2006/relationships/notesSlide" Target="../notesSlides/notesSlide4.xml"/><Relationship Id="rId9"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12.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11" Type="http://schemas.openxmlformats.org/officeDocument/2006/relationships/image" Target="../media/image6.png"/><Relationship Id="rId5" Type="http://schemas.openxmlformats.org/officeDocument/2006/relationships/image" Target="../media/image1.jpeg"/><Relationship Id="rId10" Type="http://schemas.openxmlformats.org/officeDocument/2006/relationships/image" Target="../media/image16.svg"/><Relationship Id="rId4" Type="http://schemas.openxmlformats.org/officeDocument/2006/relationships/notesSlide" Target="../notesSlides/notesSlide6.xml"/><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7.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11" Type="http://schemas.openxmlformats.org/officeDocument/2006/relationships/image" Target="../media/image6.png"/><Relationship Id="rId5" Type="http://schemas.openxmlformats.org/officeDocument/2006/relationships/image" Target="../media/image1.jpeg"/><Relationship Id="rId10" Type="http://schemas.openxmlformats.org/officeDocument/2006/relationships/image" Target="../media/image21.svg"/><Relationship Id="rId4" Type="http://schemas.openxmlformats.org/officeDocument/2006/relationships/notesSlide" Target="../notesSlides/notesSlide8.xml"/><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23.sv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2.png"/><Relationship Id="rId5" Type="http://schemas.openxmlformats.org/officeDocument/2006/relationships/image" Target="../media/image1.jpeg"/><Relationship Id="rId10" Type="http://schemas.openxmlformats.org/officeDocument/2006/relationships/image" Target="../media/image25.svg"/><Relationship Id="rId4" Type="http://schemas.openxmlformats.org/officeDocument/2006/relationships/notesSlide" Target="../notesSlides/notesSlide9.xml"/><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slideLayout" Target="../slideLayouts/slideLayout2.xml"/><Relationship Id="rId7" Type="http://schemas.openxmlformats.org/officeDocument/2006/relationships/image" Target="../media/image27.sv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6.png"/><Relationship Id="rId5" Type="http://schemas.openxmlformats.org/officeDocument/2006/relationships/image" Target="../media/image1.jpeg"/><Relationship Id="rId10" Type="http://schemas.openxmlformats.org/officeDocument/2006/relationships/image" Target="../media/image6.png"/><Relationship Id="rId4" Type="http://schemas.openxmlformats.org/officeDocument/2006/relationships/notesSlide" Target="../notesSlides/notesSlide10.xml"/><Relationship Id="rId9" Type="http://schemas.openxmlformats.org/officeDocument/2006/relationships/image" Target="../media/image29.svg"/></Relationships>
</file>

<file path=ppt/slides/_rels/slide1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2.xml"/><Relationship Id="rId7" Type="http://schemas.openxmlformats.org/officeDocument/2006/relationships/image" Target="../media/image31.sv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0.png"/><Relationship Id="rId5" Type="http://schemas.openxmlformats.org/officeDocument/2006/relationships/image" Target="../media/image1.jpeg"/><Relationship Id="rId10" Type="http://schemas.openxmlformats.org/officeDocument/2006/relationships/image" Target="../media/image6.png"/><Relationship Id="rId4" Type="http://schemas.openxmlformats.org/officeDocument/2006/relationships/notesSlide" Target="../notesSlides/notesSlide11.xml"/><Relationship Id="rId9" Type="http://schemas.openxmlformats.org/officeDocument/2006/relationships/hyperlink" Target="https://travelshopgirl.com/how-a-great-airbnb-experience-can-change-your-lif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doi.org/10.24818/rmci.2018.2.154"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tandfonline.com/doi/10.1080/13683500.2018.1440539"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dx.doi.org/10.1080/1019678980000001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23" name="Rectangle 7">
            <a:extLst>
              <a:ext uri="{FF2B5EF4-FFF2-40B4-BE49-F238E27FC236}">
                <a16:creationId xmlns:a16="http://schemas.microsoft.com/office/drawing/2014/main" id="{3D1E5586-8BB5-40F6-96C3-2E87DD7CE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FF8F91-FD66-4829-93C5-10F4D8820148}"/>
              </a:ext>
            </a:extLst>
          </p:cNvPr>
          <p:cNvSpPr>
            <a:spLocks noGrp="1"/>
          </p:cNvSpPr>
          <p:nvPr>
            <p:ph type="ctrTitle"/>
          </p:nvPr>
        </p:nvSpPr>
        <p:spPr>
          <a:xfrm>
            <a:off x="1993804" y="2255762"/>
            <a:ext cx="8204391" cy="2346475"/>
          </a:xfrm>
        </p:spPr>
        <p:txBody>
          <a:bodyPr>
            <a:normAutofit/>
          </a:bodyPr>
          <a:lstStyle/>
          <a:p>
            <a:pPr algn="ctr"/>
            <a:r>
              <a:rPr lang="en-US" sz="6000" dirty="0"/>
              <a:t>Airbnb – Digital Business</a:t>
            </a:r>
          </a:p>
        </p:txBody>
      </p:sp>
      <p:cxnSp>
        <p:nvCxnSpPr>
          <p:cNvPr id="25" name="Straight Connector 9">
            <a:extLst>
              <a:ext uri="{FF2B5EF4-FFF2-40B4-BE49-F238E27FC236}">
                <a16:creationId xmlns:a16="http://schemas.microsoft.com/office/drawing/2014/main" id="{8A832D40-B9E2-4CE7-9E0A-B35591EA20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45629" y="3810000"/>
            <a:ext cx="500743" cy="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203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9D1C0-CB97-260D-CA20-B040D5447EAC}"/>
              </a:ext>
            </a:extLst>
          </p:cNvPr>
          <p:cNvSpPr>
            <a:spLocks noGrp="1"/>
          </p:cNvSpPr>
          <p:nvPr>
            <p:ph type="title"/>
          </p:nvPr>
        </p:nvSpPr>
        <p:spPr>
          <a:xfrm>
            <a:off x="685801" y="1030289"/>
            <a:ext cx="6814749" cy="1035578"/>
          </a:xfrm>
        </p:spPr>
        <p:txBody>
          <a:bodyPr>
            <a:normAutofit/>
          </a:bodyPr>
          <a:lstStyle/>
          <a:p>
            <a:r>
              <a:rPr lang="en-US"/>
              <a:t>Introduction </a:t>
            </a:r>
          </a:p>
        </p:txBody>
      </p:sp>
      <p:sp>
        <p:nvSpPr>
          <p:cNvPr id="1030" name="Content Placeholder 1029">
            <a:extLst>
              <a:ext uri="{FF2B5EF4-FFF2-40B4-BE49-F238E27FC236}">
                <a16:creationId xmlns:a16="http://schemas.microsoft.com/office/drawing/2014/main" id="{D91F055D-9C12-7536-2B65-3B21939556F5}"/>
              </a:ext>
            </a:extLst>
          </p:cNvPr>
          <p:cNvSpPr>
            <a:spLocks noGrp="1"/>
          </p:cNvSpPr>
          <p:nvPr>
            <p:ph idx="1"/>
          </p:nvPr>
        </p:nvSpPr>
        <p:spPr>
          <a:xfrm>
            <a:off x="685801" y="2142067"/>
            <a:ext cx="6814749" cy="3649133"/>
          </a:xfrm>
        </p:spPr>
        <p:txBody>
          <a:bodyPr>
            <a:normAutofit/>
          </a:bodyPr>
          <a:lstStyle/>
          <a:p>
            <a:pPr marL="0" indent="0">
              <a:buNone/>
            </a:pPr>
            <a:r>
              <a:rPr lang="en-US" sz="2800" dirty="0"/>
              <a:t>Ben Rees - 2003741</a:t>
            </a:r>
          </a:p>
          <a:p>
            <a:pPr marL="0" indent="0">
              <a:buNone/>
            </a:pPr>
            <a:r>
              <a:rPr lang="en-US" sz="2800" dirty="0"/>
              <a:t>Digital business </a:t>
            </a:r>
          </a:p>
          <a:p>
            <a:pPr marL="0" indent="0">
              <a:buNone/>
            </a:pPr>
            <a:r>
              <a:rPr lang="en-US" sz="2800" dirty="0"/>
              <a:t>Dr Roisin Mullins</a:t>
            </a:r>
          </a:p>
        </p:txBody>
      </p:sp>
      <p:pic>
        <p:nvPicPr>
          <p:cNvPr id="1026" name="Picture 2" descr="Peer to Peer Accommodation Networks: Pushing the Boundaries: An Examination  : Sara Dolnicar: Amazon.co.uk: Books">
            <a:extLst>
              <a:ext uri="{FF2B5EF4-FFF2-40B4-BE49-F238E27FC236}">
                <a16:creationId xmlns:a16="http://schemas.microsoft.com/office/drawing/2014/main" id="{97C5056C-4499-D625-E331-DA33F3FA7104}"/>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348134" y="666178"/>
            <a:ext cx="2304497" cy="3452430"/>
          </a:xfrm>
          <a:prstGeom prst="roundRect">
            <a:avLst>
              <a:gd name="adj" fmla="val 7306"/>
            </a:avLst>
          </a:prstGeom>
          <a:no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4" descr="Logo, company name&#10;&#10;Description automatically generated">
            <a:extLst>
              <a:ext uri="{FF2B5EF4-FFF2-40B4-BE49-F238E27FC236}">
                <a16:creationId xmlns:a16="http://schemas.microsoft.com/office/drawing/2014/main" id="{DB4C5ADD-0B11-B68C-594D-AD413E73B06C}"/>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7903285" y="4838141"/>
            <a:ext cx="3445714" cy="1541957"/>
          </a:xfrm>
          <a:prstGeom prst="roundRect">
            <a:avLst>
              <a:gd name="adj" fmla="val 7306"/>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pic>
        <p:nvPicPr>
          <p:cNvPr id="7" name="Audio 6">
            <a:hlinkClick r:id="" action="ppaction://media"/>
            <a:extLst>
              <a:ext uri="{FF2B5EF4-FFF2-40B4-BE49-F238E27FC236}">
                <a16:creationId xmlns:a16="http://schemas.microsoft.com/office/drawing/2014/main" id="{BE483CE8-BC33-9B0C-F33F-34418CFF748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775633021"/>
      </p:ext>
    </p:extLst>
  </p:cSld>
  <p:clrMapOvr>
    <a:masterClrMapping/>
  </p:clrMapOvr>
  <mc:AlternateContent xmlns:mc="http://schemas.openxmlformats.org/markup-compatibility/2006">
    <mc:Choice xmlns:p14="http://schemas.microsoft.com/office/powerpoint/2010/main" Requires="p14">
      <p:transition spd="slow" p14:dur="2000" advTm="21679"/>
    </mc:Choice>
    <mc:Fallback>
      <p:transition spd="slow" advTm="216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pic>
        <p:nvPicPr>
          <p:cNvPr id="284" name="Picture 283">
            <a:extLst>
              <a:ext uri="{FF2B5EF4-FFF2-40B4-BE49-F238E27FC236}">
                <a16:creationId xmlns:a16="http://schemas.microsoft.com/office/drawing/2014/main" id="{6AF6706C-CF07-43A1-BCC4-CBA5D33820D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FE3CCC8A-A365-9CC0-2D30-7F8A64891156}"/>
              </a:ext>
            </a:extLst>
          </p:cNvPr>
          <p:cNvSpPr>
            <a:spLocks noGrp="1"/>
          </p:cNvSpPr>
          <p:nvPr>
            <p:ph type="title"/>
          </p:nvPr>
        </p:nvSpPr>
        <p:spPr>
          <a:xfrm>
            <a:off x="643464" y="639097"/>
            <a:ext cx="4789678" cy="3746634"/>
          </a:xfrm>
        </p:spPr>
        <p:txBody>
          <a:bodyPr vert="horz" lIns="91440" tIns="45720" rIns="91440" bIns="45720" rtlCol="0" anchor="b">
            <a:normAutofit/>
          </a:bodyPr>
          <a:lstStyle/>
          <a:p>
            <a:pPr algn="r"/>
            <a:r>
              <a:rPr lang="en-US" sz="4800"/>
              <a:t>Chapter 2</a:t>
            </a:r>
          </a:p>
        </p:txBody>
      </p:sp>
      <p:pic>
        <p:nvPicPr>
          <p:cNvPr id="186" name="Graphic 185" descr="Viral outline">
            <a:extLst>
              <a:ext uri="{FF2B5EF4-FFF2-40B4-BE49-F238E27FC236}">
                <a16:creationId xmlns:a16="http://schemas.microsoft.com/office/drawing/2014/main" id="{524D2960-0F88-0FB1-A8B5-8230E05A397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75886" y="1490133"/>
            <a:ext cx="4672647" cy="4672647"/>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pic>
        <p:nvPicPr>
          <p:cNvPr id="187" name="Audio 186">
            <a:hlinkClick r:id="" action="ppaction://media"/>
            <a:extLst>
              <a:ext uri="{FF2B5EF4-FFF2-40B4-BE49-F238E27FC236}">
                <a16:creationId xmlns:a16="http://schemas.microsoft.com/office/drawing/2014/main" id="{24A2815E-CFCA-F172-7476-B029AA62BE3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137892132"/>
      </p:ext>
    </p:extLst>
  </p:cSld>
  <p:clrMapOvr>
    <a:masterClrMapping/>
  </p:clrMapOvr>
  <mc:AlternateContent xmlns:mc="http://schemas.openxmlformats.org/markup-compatibility/2006">
    <mc:Choice xmlns:p14="http://schemas.microsoft.com/office/powerpoint/2010/main" Requires="p14">
      <p:transition spd="slow" p14:dur="2000" advTm="8650"/>
    </mc:Choice>
    <mc:Fallback>
      <p:transition spd="slow" advTm="86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7"/>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87"/>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30527-D52A-9E49-4A30-02A4D8443EBE}"/>
              </a:ext>
            </a:extLst>
          </p:cNvPr>
          <p:cNvSpPr>
            <a:spLocks noGrp="1"/>
          </p:cNvSpPr>
          <p:nvPr>
            <p:ph type="title"/>
          </p:nvPr>
        </p:nvSpPr>
        <p:spPr>
          <a:xfrm>
            <a:off x="825909" y="808055"/>
            <a:ext cx="3979205" cy="1453363"/>
          </a:xfrm>
        </p:spPr>
        <p:txBody>
          <a:bodyPr>
            <a:normAutofit/>
          </a:bodyPr>
          <a:lstStyle/>
          <a:p>
            <a:r>
              <a:rPr lang="en-US"/>
              <a:t>The sharing economy</a:t>
            </a:r>
          </a:p>
        </p:txBody>
      </p:sp>
      <p:pic>
        <p:nvPicPr>
          <p:cNvPr id="2050" name="Picture 2">
            <a:extLst>
              <a:ext uri="{FF2B5EF4-FFF2-40B4-BE49-F238E27FC236}">
                <a16:creationId xmlns:a16="http://schemas.microsoft.com/office/drawing/2014/main" id="{D492DB2A-6397-97B2-6F90-3FE5487E8BEE}"/>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541477" y="2413926"/>
            <a:ext cx="4843868" cy="2518811"/>
          </a:xfrm>
          <a:prstGeom prst="roundRect">
            <a:avLst>
              <a:gd name="adj" fmla="val 4380"/>
            </a:avLst>
          </a:prstGeom>
          <a:no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13" name="Content Placeholder 2">
            <a:extLst>
              <a:ext uri="{FF2B5EF4-FFF2-40B4-BE49-F238E27FC236}">
                <a16:creationId xmlns:a16="http://schemas.microsoft.com/office/drawing/2014/main" id="{C3AE0CBF-D20C-71C3-3F45-CBB3E7EBF893}"/>
              </a:ext>
            </a:extLst>
          </p:cNvPr>
          <p:cNvGraphicFramePr>
            <a:graphicFrameLocks noGrp="1"/>
          </p:cNvGraphicFramePr>
          <p:nvPr>
            <p:ph idx="1"/>
            <p:extLst>
              <p:ext uri="{D42A27DB-BD31-4B8C-83A1-F6EECF244321}">
                <p14:modId xmlns:p14="http://schemas.microsoft.com/office/powerpoint/2010/main" val="1576896218"/>
              </p:ext>
            </p:extLst>
          </p:nvPr>
        </p:nvGraphicFramePr>
        <p:xfrm>
          <a:off x="742500" y="2154072"/>
          <a:ext cx="5088668" cy="324440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3" name="TextBox 22">
            <a:extLst>
              <a:ext uri="{FF2B5EF4-FFF2-40B4-BE49-F238E27FC236}">
                <a16:creationId xmlns:a16="http://schemas.microsoft.com/office/drawing/2014/main" id="{EA31F108-02FC-D940-713F-6E0BC785C63B}"/>
              </a:ext>
            </a:extLst>
          </p:cNvPr>
          <p:cNvSpPr txBox="1"/>
          <p:nvPr/>
        </p:nvSpPr>
        <p:spPr>
          <a:xfrm>
            <a:off x="6541477" y="5398477"/>
            <a:ext cx="5646674" cy="369332"/>
          </a:xfrm>
          <a:prstGeom prst="rect">
            <a:avLst/>
          </a:prstGeom>
          <a:noFill/>
        </p:spPr>
        <p:txBody>
          <a:bodyPr wrap="none" rtlCol="0">
            <a:spAutoFit/>
          </a:bodyPr>
          <a:lstStyle/>
          <a:p>
            <a:r>
              <a:rPr lang="en-GB" b="0" i="0" u="none" strike="noStrike" dirty="0">
                <a:effectLst/>
                <a:latin typeface="Inter Var"/>
              </a:rPr>
              <a:t>Classification of Internet business models (</a:t>
            </a:r>
            <a:r>
              <a:rPr lang="en-GB" b="0" i="0" u="none" strike="noStrike" dirty="0" err="1">
                <a:effectLst/>
                <a:latin typeface="Inter Var"/>
              </a:rPr>
              <a:t>Timmers</a:t>
            </a:r>
            <a:r>
              <a:rPr lang="en-GB" b="0" i="0" u="none" strike="noStrike" dirty="0">
                <a:effectLst/>
                <a:latin typeface="Inter Var"/>
              </a:rPr>
              <a:t> 1999).</a:t>
            </a:r>
            <a:endParaRPr lang="en-US" dirty="0"/>
          </a:p>
        </p:txBody>
      </p:sp>
      <p:cxnSp>
        <p:nvCxnSpPr>
          <p:cNvPr id="26" name="Straight Arrow Connector 25">
            <a:extLst>
              <a:ext uri="{FF2B5EF4-FFF2-40B4-BE49-F238E27FC236}">
                <a16:creationId xmlns:a16="http://schemas.microsoft.com/office/drawing/2014/main" id="{AC4FE1F4-113A-FABE-C67D-D0B5122360F3}"/>
              </a:ext>
            </a:extLst>
          </p:cNvPr>
          <p:cNvCxnSpPr>
            <a:cxnSpLocks/>
          </p:cNvCxnSpPr>
          <p:nvPr/>
        </p:nvCxnSpPr>
        <p:spPr>
          <a:xfrm>
            <a:off x="6806309" y="1323517"/>
            <a:ext cx="2913102" cy="1383760"/>
          </a:xfrm>
          <a:prstGeom prst="straightConnector1">
            <a:avLst/>
          </a:prstGeom>
          <a:ln w="76200" cap="flat" cmpd="sng" algn="ctr">
            <a:solidFill>
              <a:schemeClr val="accent3"/>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9" name="TextBox 28">
            <a:extLst>
              <a:ext uri="{FF2B5EF4-FFF2-40B4-BE49-F238E27FC236}">
                <a16:creationId xmlns:a16="http://schemas.microsoft.com/office/drawing/2014/main" id="{5BD736CF-E593-54C0-750D-E4DC4E53F6D1}"/>
              </a:ext>
            </a:extLst>
          </p:cNvPr>
          <p:cNvSpPr txBox="1"/>
          <p:nvPr/>
        </p:nvSpPr>
        <p:spPr>
          <a:xfrm>
            <a:off x="5347159" y="568664"/>
            <a:ext cx="2603705" cy="769441"/>
          </a:xfrm>
          <a:prstGeom prst="rect">
            <a:avLst/>
          </a:prstGeom>
          <a:noFill/>
        </p:spPr>
        <p:txBody>
          <a:bodyPr wrap="square" rtlCol="0">
            <a:spAutoFit/>
          </a:bodyPr>
          <a:lstStyle/>
          <a:p>
            <a:r>
              <a:rPr lang="en-US" sz="4400" dirty="0"/>
              <a:t>Airbnb</a:t>
            </a:r>
          </a:p>
        </p:txBody>
      </p:sp>
      <p:pic>
        <p:nvPicPr>
          <p:cNvPr id="36" name="Audio 35">
            <a:hlinkClick r:id="" action="ppaction://media"/>
            <a:extLst>
              <a:ext uri="{FF2B5EF4-FFF2-40B4-BE49-F238E27FC236}">
                <a16:creationId xmlns:a16="http://schemas.microsoft.com/office/drawing/2014/main" id="{D623C423-75F0-39DE-6597-89FF4C59CB4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163300" y="5829300"/>
            <a:ext cx="812800" cy="812800"/>
          </a:xfrm>
          <a:prstGeom prst="rect">
            <a:avLst/>
          </a:prstGeom>
        </p:spPr>
      </p:pic>
      <p:pic>
        <p:nvPicPr>
          <p:cNvPr id="38" name="Picture 37" descr="Graphical user interface, text, application&#10;&#10;Description automatically generated">
            <a:extLst>
              <a:ext uri="{FF2B5EF4-FFF2-40B4-BE49-F238E27FC236}">
                <a16:creationId xmlns:a16="http://schemas.microsoft.com/office/drawing/2014/main" id="{83DE37D7-0776-F937-FC77-76762CCD7CB1}"/>
              </a:ext>
            </a:extLst>
          </p:cNvPr>
          <p:cNvPicPr>
            <a:picLocks noChangeAspect="1"/>
          </p:cNvPicPr>
          <p:nvPr/>
        </p:nvPicPr>
        <p:blipFill>
          <a:blip r:embed="rId13"/>
          <a:stretch>
            <a:fillRect/>
          </a:stretch>
        </p:blipFill>
        <p:spPr>
          <a:xfrm>
            <a:off x="742500" y="2707277"/>
            <a:ext cx="5353500" cy="2182657"/>
          </a:xfrm>
          <a:prstGeom prst="rect">
            <a:avLst/>
          </a:prstGeom>
        </p:spPr>
      </p:pic>
      <p:sp>
        <p:nvSpPr>
          <p:cNvPr id="40" name="TextBox 39">
            <a:extLst>
              <a:ext uri="{FF2B5EF4-FFF2-40B4-BE49-F238E27FC236}">
                <a16:creationId xmlns:a16="http://schemas.microsoft.com/office/drawing/2014/main" id="{24ADB370-D53D-FFA6-8A49-91642F41E151}"/>
              </a:ext>
            </a:extLst>
          </p:cNvPr>
          <p:cNvSpPr txBox="1"/>
          <p:nvPr/>
        </p:nvSpPr>
        <p:spPr>
          <a:xfrm>
            <a:off x="914400" y="5467739"/>
            <a:ext cx="4825873" cy="369332"/>
          </a:xfrm>
          <a:prstGeom prst="rect">
            <a:avLst/>
          </a:prstGeom>
          <a:noFill/>
        </p:spPr>
        <p:txBody>
          <a:bodyPr wrap="none" rtlCol="0">
            <a:spAutoFit/>
          </a:bodyPr>
          <a:lstStyle/>
          <a:p>
            <a:r>
              <a:rPr lang="en-US" dirty="0"/>
              <a:t>The sharing-exchange continuum (Dolnicar,2017) </a:t>
            </a:r>
          </a:p>
        </p:txBody>
      </p:sp>
      <p:cxnSp>
        <p:nvCxnSpPr>
          <p:cNvPr id="42" name="Straight Arrow Connector 41">
            <a:extLst>
              <a:ext uri="{FF2B5EF4-FFF2-40B4-BE49-F238E27FC236}">
                <a16:creationId xmlns:a16="http://schemas.microsoft.com/office/drawing/2014/main" id="{DEF7451D-572B-CC3F-0D23-85194DD6D971}"/>
              </a:ext>
            </a:extLst>
          </p:cNvPr>
          <p:cNvCxnSpPr>
            <a:cxnSpLocks/>
          </p:cNvCxnSpPr>
          <p:nvPr/>
        </p:nvCxnSpPr>
        <p:spPr>
          <a:xfrm flipH="1">
            <a:off x="3363542" y="1291578"/>
            <a:ext cx="2266874" cy="1886214"/>
          </a:xfrm>
          <a:prstGeom prst="straightConnector1">
            <a:avLst/>
          </a:prstGeom>
          <a:ln w="76200" cap="flat" cmpd="sng" algn="ctr">
            <a:solidFill>
              <a:schemeClr val="accent3"/>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458779882"/>
      </p:ext>
    </p:extLst>
  </p:cSld>
  <p:clrMapOvr>
    <a:masterClrMapping/>
  </p:clrMapOvr>
  <mc:AlternateContent xmlns:mc="http://schemas.openxmlformats.org/markup-compatibility/2006">
    <mc:Choice xmlns:p14="http://schemas.microsoft.com/office/powerpoint/2010/main" Requires="p14">
      <p:transition spd="slow" p14:dur="2000" advTm="191605"/>
    </mc:Choice>
    <mc:Fallback>
      <p:transition spd="slow" advTm="191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C2DDE-0086-F578-523B-615AA4F07582}"/>
              </a:ext>
            </a:extLst>
          </p:cNvPr>
          <p:cNvSpPr>
            <a:spLocks noGrp="1"/>
          </p:cNvSpPr>
          <p:nvPr>
            <p:ph type="title"/>
          </p:nvPr>
        </p:nvSpPr>
        <p:spPr>
          <a:xfrm>
            <a:off x="685802" y="609600"/>
            <a:ext cx="6282266" cy="1456267"/>
          </a:xfrm>
        </p:spPr>
        <p:txBody>
          <a:bodyPr>
            <a:normAutofit/>
          </a:bodyPr>
          <a:lstStyle/>
          <a:p>
            <a:r>
              <a:rPr lang="en-US" dirty="0"/>
              <a:t>Collaborative consumption</a:t>
            </a:r>
          </a:p>
        </p:txBody>
      </p:sp>
      <p:sp>
        <p:nvSpPr>
          <p:cNvPr id="3" name="Content Placeholder 2">
            <a:extLst>
              <a:ext uri="{FF2B5EF4-FFF2-40B4-BE49-F238E27FC236}">
                <a16:creationId xmlns:a16="http://schemas.microsoft.com/office/drawing/2014/main" id="{0F80D5BB-3825-CB20-564D-0BDD5F0CFDEB}"/>
              </a:ext>
            </a:extLst>
          </p:cNvPr>
          <p:cNvSpPr>
            <a:spLocks noGrp="1"/>
          </p:cNvSpPr>
          <p:nvPr>
            <p:ph idx="1"/>
          </p:nvPr>
        </p:nvSpPr>
        <p:spPr>
          <a:xfrm>
            <a:off x="685802" y="2142067"/>
            <a:ext cx="6282266" cy="3649133"/>
          </a:xfrm>
        </p:spPr>
        <p:txBody>
          <a:bodyPr>
            <a:normAutofit/>
          </a:bodyPr>
          <a:lstStyle/>
          <a:p>
            <a:r>
              <a:rPr lang="en-GB" sz="2800" i="0" dirty="0">
                <a:effectLst/>
                <a:ea typeface="Calibri" panose="020F0502020204030204" pitchFamily="34" charset="0"/>
              </a:rPr>
              <a:t>“A market model that enables individuals to coordinate the acquisition and distribution of a resource for a fee or other</a:t>
            </a:r>
            <a:r>
              <a:rPr lang="en-GB" sz="2800" i="1" dirty="0">
                <a:effectLst/>
                <a:ea typeface="Calibri" panose="020F0502020204030204" pitchFamily="34" charset="0"/>
              </a:rPr>
              <a:t> </a:t>
            </a:r>
            <a:r>
              <a:rPr lang="en-GB" sz="2800" i="0" dirty="0">
                <a:effectLst/>
                <a:ea typeface="Calibri" panose="020F0502020204030204" pitchFamily="34" charset="0"/>
              </a:rPr>
              <a:t>compensation” </a:t>
            </a:r>
            <a:r>
              <a:rPr lang="en-GB" sz="2800" dirty="0">
                <a:effectLst/>
              </a:rPr>
              <a:t>(Belk, 2014).</a:t>
            </a:r>
            <a:endParaRPr lang="en-US" sz="2800" dirty="0"/>
          </a:p>
        </p:txBody>
      </p:sp>
      <p:pic>
        <p:nvPicPr>
          <p:cNvPr id="9" name="Graphic 8" descr="Coins outline">
            <a:extLst>
              <a:ext uri="{FF2B5EF4-FFF2-40B4-BE49-F238E27FC236}">
                <a16:creationId xmlns:a16="http://schemas.microsoft.com/office/drawing/2014/main" id="{8C3FDD76-625B-759F-7E2E-69FCF1BD47F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590936" y="1668042"/>
            <a:ext cx="3445714" cy="3445714"/>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pic>
        <p:nvPicPr>
          <p:cNvPr id="19" name="Audio 18">
            <a:hlinkClick r:id="" action="ppaction://media"/>
            <a:extLst>
              <a:ext uri="{FF2B5EF4-FFF2-40B4-BE49-F238E27FC236}">
                <a16:creationId xmlns:a16="http://schemas.microsoft.com/office/drawing/2014/main" id="{407B092B-E0A5-9302-BF04-B21CF4FF4B0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06169838"/>
      </p:ext>
    </p:extLst>
  </p:cSld>
  <p:clrMapOvr>
    <a:masterClrMapping/>
  </p:clrMapOvr>
  <mc:AlternateContent xmlns:mc="http://schemas.openxmlformats.org/markup-compatibility/2006">
    <mc:Choice xmlns:p14="http://schemas.microsoft.com/office/powerpoint/2010/main" Requires="p14">
      <p:transition spd="slow" p14:dur="2000" advTm="118858"/>
    </mc:Choice>
    <mc:Fallback>
      <p:transition spd="slow" advTm="1188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83543A10-04EE-49E0-A9DE-22E1FAB9AED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0A823757-906D-8F2F-7C4F-0707CC8030F8}"/>
              </a:ext>
            </a:extLst>
          </p:cNvPr>
          <p:cNvSpPr>
            <a:spLocks noGrp="1"/>
          </p:cNvSpPr>
          <p:nvPr>
            <p:ph type="title"/>
          </p:nvPr>
        </p:nvSpPr>
        <p:spPr>
          <a:xfrm>
            <a:off x="486877" y="2250385"/>
            <a:ext cx="4529422" cy="2601011"/>
          </a:xfrm>
        </p:spPr>
        <p:txBody>
          <a:bodyPr vert="horz" lIns="91440" tIns="45720" rIns="91440" bIns="45720" rtlCol="0" anchor="b">
            <a:normAutofit/>
          </a:bodyPr>
          <a:lstStyle/>
          <a:p>
            <a:r>
              <a:rPr lang="en-US" sz="4800"/>
              <a:t>Chapter 6</a:t>
            </a:r>
          </a:p>
        </p:txBody>
      </p:sp>
      <p:sp>
        <p:nvSpPr>
          <p:cNvPr id="9" name="Content Placeholder 9">
            <a:extLst>
              <a:ext uri="{FF2B5EF4-FFF2-40B4-BE49-F238E27FC236}">
                <a16:creationId xmlns:a16="http://schemas.microsoft.com/office/drawing/2014/main" id="{160B2B43-6FF1-018E-E083-056FD0B0E8AE}"/>
              </a:ext>
            </a:extLst>
          </p:cNvPr>
          <p:cNvSpPr>
            <a:spLocks noGrp="1"/>
          </p:cNvSpPr>
          <p:nvPr>
            <p:ph idx="1"/>
          </p:nvPr>
        </p:nvSpPr>
        <p:spPr>
          <a:xfrm>
            <a:off x="486877" y="4851397"/>
            <a:ext cx="4529422" cy="914403"/>
          </a:xfrm>
        </p:spPr>
        <p:txBody>
          <a:bodyPr vert="horz" lIns="91440" tIns="45720" rIns="91440" bIns="45720" rtlCol="0" anchor="t">
            <a:normAutofit/>
          </a:bodyPr>
          <a:lstStyle/>
          <a:p>
            <a:pPr marL="0" indent="0">
              <a:buNone/>
            </a:pPr>
            <a:r>
              <a:rPr lang="en-US" cap="all"/>
              <a:t>What makes Airbnb so successful?</a:t>
            </a:r>
          </a:p>
        </p:txBody>
      </p:sp>
      <p:sp>
        <p:nvSpPr>
          <p:cNvPr id="28" name="Freeform 5">
            <a:extLst>
              <a:ext uri="{FF2B5EF4-FFF2-40B4-BE49-F238E27FC236}">
                <a16:creationId xmlns:a16="http://schemas.microsoft.com/office/drawing/2014/main" id="{383ABEA8-C940-4E63-9425-2636E3E96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30" name="Freeform 14">
            <a:extLst>
              <a:ext uri="{FF2B5EF4-FFF2-40B4-BE49-F238E27FC236}">
                <a16:creationId xmlns:a16="http://schemas.microsoft.com/office/drawing/2014/main" id="{94E1F0CE-2445-403C-A97B-5F9410D8FD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A2930BEC-23C3-4943-BF3E-1489DF19FE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33" name="Straight Connector 32">
              <a:extLst>
                <a:ext uri="{FF2B5EF4-FFF2-40B4-BE49-F238E27FC236}">
                  <a16:creationId xmlns:a16="http://schemas.microsoft.com/office/drawing/2014/main" id="{5EE21198-6B2F-44DD-8ED1-08DBFDAC2E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233853C-FCDB-4072-A38A-F528AAFBBF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F60640-56C1-4C2D-957C-A789DDD0935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DBC8BAD-82DB-43C8-93D0-4CC4E2E95C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CFCEA8D-83B8-4970-9BC8-EDA33C5EBA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4345168-CE91-4C7A-BA9B-2AFCC817B3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4C9779D-5807-497E-BDDA-12ECD503407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3B09AA2-4E46-45A7-88C3-B77EBA9C87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8ED08BD-C105-46BF-B6B0-9F80A5B3812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9C4D9F2C-627F-4C7A-B40A-78BCA3BC54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248C129-86EE-4990-94FD-5931AD9197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AB33CEB-3A03-483A-8E91-8E1943D84D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00F4D10-7D5F-4765-A1AE-2F8CB7A39A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BE66C8F-A0F6-46E9-B972-C7D4A8FFB0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D614F2D-DA48-4D64-8BFE-4117C2E1CE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B2F83623-F07F-4A93-999E-67D5E4862B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B81F61E-B3F1-4730-A58B-C55D10BC08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2BF85AD-1922-4E38-87C6-287DC9439D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0323152-1BCA-4B09-BF43-597B5ABFE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16FA10F-4820-4210-BD18-A541FFDE5C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CC83EE3B-D583-44FD-8551-97D34E80D5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AAE834B5-319F-4E49-B39F-751A8792EFB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3845535-477D-4E7B-B4F8-2CE3E5AF7B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67747927-13DA-4A4F-87AA-86E8D3D29C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E899985-4FD6-485D-9006-4708F48C5B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F1CB23D-807B-454C-B639-82CE0670E9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53295B9-732A-4D6D-91F1-03B91EB4F4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BB9D0F5-242C-4D55-93CB-9A32D2FC4F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1C9AD0A8-54D7-406A-81E4-B0B4257DA2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14846DC-ACE3-449F-8465-4385A9CEC3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51768A72-A55A-4170-BD6F-F5E044A4B8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97196028-3C6E-4164-9319-995F2D2C22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7037486-DA11-4DB7-A63F-7B3F53312F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150956A-3D95-44EA-BB7D-340891BBC1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58EA563-057B-4962-BD55-A9B16A3D00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2DEBB62-6CF4-4666-BBC6-45BE4E6F5F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E7B7F07-D687-4AA4-9EC8-6D12373A2D9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7D3C7D5A-9C54-4EAD-B5AC-9EA3C622422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5D845C49-1615-49DC-9137-9BB1FD331F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05A45E8-D654-4F65-ADFA-C534AA8691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CCE5F5EA-83DF-432D-B01C-EE510FBBC6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AB43556-FBEB-4AFE-ABE6-C5DDB6F1DE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5FEDFA0A-B41D-474D-9560-852C0B0CF0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1C1FE481-1269-41D6-898E-7F3BCA9F1F6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BB1618C-0A00-47BD-B77A-F72DFAC6DD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4DFF1B51-61EA-4306-B86A-2CEB48F15C0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6ADF9854-1522-4F7F-8477-0F838601E8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E78EA2C-1DB6-493B-8DBB-5D11A9D075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119DC58-4A07-4F18-82F5-851C513C5F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A9A2687-5092-4705-B775-C09E61CF6D3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0A8E5C5-1A42-46BE-90D6-E2AFB29291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AECC0B-1C7F-4349-9BC6-66A68F9170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7D50278-8916-4102-8C76-2EA2E1CCF3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323209FF-E334-4CCE-86D6-B17F3C85BB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6853839-0FD3-4E16-AE08-1698F5B71C7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A8790F0-552C-41DD-AE6C-257B378A9B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A7F97A08-46BA-4ACC-873F-27DF9CD900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510347AC-CBEE-4D99-93E2-8B060D6C039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0445D16-8C32-44AD-B8E2-B5716A3B76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4E454F76-C337-406E-9892-CE67FCA734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35DF4D40-BED2-4EE1-97FC-8456FD24ED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DCBD62B4-CD5B-4B82-9C4D-4B7C517A9F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63B09B44-3747-41F4-AF15-849F94BDF0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E7B87D5F-111A-458C-AF49-5B168BED4D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98E8FA5-EF63-49AF-B78B-50D0364730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F522AB1B-D532-46BC-B1F8-E0E8BE80BDF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70F7F324-7A69-4D1E-A4B4-F8BE4CFD0F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66EED720-808A-4918-A4E5-43475B2094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6E6C9635-DF11-42EF-B7D0-F4B0421879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44375B25-5409-44CC-A33D-AC60D8DD02F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D8CA0C31-A1A1-4BE5-BF95-7AE8ECF8E9F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7C4BE7C7-D6AC-4F1C-BD18-9DABDB3C66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B2D9C4C0-AE48-4A10-887A-6228903FF7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77D20CE6-88F8-4E3E-87A4-717246F82A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8539F24A-EF5C-4195-B834-1BEAAEAC2F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B08B35F9-6E28-4A86-B329-B0AEC19F1A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9B420921-5C06-44E1-938C-02BCE255BA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570DE2DB-6FAF-4ECD-943E-D556B7DF352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pic>
        <p:nvPicPr>
          <p:cNvPr id="21" name="Graphic 20" descr="Crown outline">
            <a:extLst>
              <a:ext uri="{FF2B5EF4-FFF2-40B4-BE49-F238E27FC236}">
                <a16:creationId xmlns:a16="http://schemas.microsoft.com/office/drawing/2014/main" id="{3060482D-11C5-F1AE-D3FE-D72C096869E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088875" y="1731777"/>
            <a:ext cx="2219162" cy="2219162"/>
          </a:xfrm>
          <a:prstGeom prst="rect">
            <a:avLst/>
          </a:prstGeom>
        </p:spPr>
      </p:pic>
      <p:pic>
        <p:nvPicPr>
          <p:cNvPr id="19" name="Graphic 18" descr="Medal outline">
            <a:extLst>
              <a:ext uri="{FF2B5EF4-FFF2-40B4-BE49-F238E27FC236}">
                <a16:creationId xmlns:a16="http://schemas.microsoft.com/office/drawing/2014/main" id="{39B1C363-6D54-8B98-8798-906CD16E850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088545" y="4123994"/>
            <a:ext cx="2219821" cy="2219821"/>
          </a:xfrm>
          <a:prstGeom prst="rect">
            <a:avLst/>
          </a:prstGeom>
        </p:spPr>
      </p:pic>
      <p:pic>
        <p:nvPicPr>
          <p:cNvPr id="23" name="Audio 22">
            <a:hlinkClick r:id="" action="ppaction://media"/>
            <a:extLst>
              <a:ext uri="{FF2B5EF4-FFF2-40B4-BE49-F238E27FC236}">
                <a16:creationId xmlns:a16="http://schemas.microsoft.com/office/drawing/2014/main" id="{E7DBB82B-AC02-069B-9880-0C196EE38D2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16046193"/>
      </p:ext>
    </p:extLst>
  </p:cSld>
  <p:clrMapOvr>
    <a:masterClrMapping/>
  </p:clrMapOvr>
  <mc:AlternateContent xmlns:mc="http://schemas.openxmlformats.org/markup-compatibility/2006">
    <mc:Choice xmlns:p14="http://schemas.microsoft.com/office/powerpoint/2010/main" Requires="p14">
      <p:transition spd="slow" p14:dur="2000" advTm="19712"/>
    </mc:Choice>
    <mc:Fallback>
      <p:transition spd="slow" advTm="197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906CF-C7E1-C715-15EA-28582E9D62DC}"/>
              </a:ext>
            </a:extLst>
          </p:cNvPr>
          <p:cNvSpPr>
            <a:spLocks noGrp="1"/>
          </p:cNvSpPr>
          <p:nvPr>
            <p:ph type="title"/>
          </p:nvPr>
        </p:nvSpPr>
        <p:spPr>
          <a:xfrm>
            <a:off x="825909" y="808055"/>
            <a:ext cx="3979205" cy="1453363"/>
          </a:xfrm>
        </p:spPr>
        <p:txBody>
          <a:bodyPr>
            <a:normAutofit/>
          </a:bodyPr>
          <a:lstStyle/>
          <a:p>
            <a:r>
              <a:rPr lang="en-US" dirty="0"/>
              <a:t>Business model</a:t>
            </a:r>
          </a:p>
        </p:txBody>
      </p:sp>
      <p:sp>
        <p:nvSpPr>
          <p:cNvPr id="13" name="Content Placeholder 12">
            <a:extLst>
              <a:ext uri="{FF2B5EF4-FFF2-40B4-BE49-F238E27FC236}">
                <a16:creationId xmlns:a16="http://schemas.microsoft.com/office/drawing/2014/main" id="{BAF010B6-82EE-D816-CD07-845E15744D7E}"/>
              </a:ext>
            </a:extLst>
          </p:cNvPr>
          <p:cNvSpPr>
            <a:spLocks noGrp="1"/>
          </p:cNvSpPr>
          <p:nvPr>
            <p:ph idx="1"/>
          </p:nvPr>
        </p:nvSpPr>
        <p:spPr>
          <a:xfrm>
            <a:off x="802178" y="2261420"/>
            <a:ext cx="4002936" cy="3637935"/>
          </a:xfrm>
        </p:spPr>
        <p:txBody>
          <a:bodyPr>
            <a:normAutofit/>
          </a:bodyPr>
          <a:lstStyle/>
          <a:p>
            <a:r>
              <a:rPr lang="en-US" sz="2400" dirty="0">
                <a:effectLst/>
                <a:latin typeface="Calibri" panose="020F0502020204030204" pitchFamily="34" charset="0"/>
                <a:ea typeface="Times New Roman" panose="02020603050405020304" pitchFamily="18" charset="0"/>
              </a:rPr>
              <a:t>A business model is “a versatile management concept that creates, captures, and disseminates value” (</a:t>
            </a:r>
            <a:r>
              <a:rPr lang="en-US" sz="2400" dirty="0" err="1">
                <a:effectLst/>
                <a:latin typeface="Calibri" panose="020F0502020204030204" pitchFamily="34" charset="0"/>
                <a:ea typeface="Times New Roman" panose="02020603050405020304" pitchFamily="18" charset="0"/>
              </a:rPr>
              <a:t>Dolnicar</a:t>
            </a:r>
            <a:r>
              <a:rPr lang="en-US" sz="2400" dirty="0">
                <a:effectLst/>
                <a:latin typeface="Calibri" panose="020F0502020204030204" pitchFamily="34" charset="0"/>
                <a:ea typeface="Times New Roman" panose="02020603050405020304" pitchFamily="18" charset="0"/>
              </a:rPr>
              <a:t>, 2017)</a:t>
            </a:r>
            <a:endParaRPr lang="en-US" sz="2400" dirty="0"/>
          </a:p>
        </p:txBody>
      </p:sp>
      <p:pic>
        <p:nvPicPr>
          <p:cNvPr id="19" name="Picture 18" descr="Diagram&#10;&#10;Description automatically generated">
            <a:extLst>
              <a:ext uri="{FF2B5EF4-FFF2-40B4-BE49-F238E27FC236}">
                <a16:creationId xmlns:a16="http://schemas.microsoft.com/office/drawing/2014/main" id="{A521C0C3-47FD-F659-A292-7A06A8F0BC2E}"/>
              </a:ext>
            </a:extLst>
          </p:cNvPr>
          <p:cNvPicPr>
            <a:picLocks noChangeAspect="1"/>
          </p:cNvPicPr>
          <p:nvPr/>
        </p:nvPicPr>
        <p:blipFill>
          <a:blip r:embed="rId6"/>
          <a:stretch>
            <a:fillRect/>
          </a:stretch>
        </p:blipFill>
        <p:spPr>
          <a:xfrm>
            <a:off x="5753780" y="796413"/>
            <a:ext cx="5167537" cy="5102943"/>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
        <p:nvSpPr>
          <p:cNvPr id="20" name="TextBox 19">
            <a:extLst>
              <a:ext uri="{FF2B5EF4-FFF2-40B4-BE49-F238E27FC236}">
                <a16:creationId xmlns:a16="http://schemas.microsoft.com/office/drawing/2014/main" id="{1F8FE567-A0E6-9B84-F18E-6B299C35B92E}"/>
              </a:ext>
            </a:extLst>
          </p:cNvPr>
          <p:cNvSpPr txBox="1"/>
          <p:nvPr/>
        </p:nvSpPr>
        <p:spPr>
          <a:xfrm>
            <a:off x="5908431" y="6224953"/>
            <a:ext cx="1663340" cy="369332"/>
          </a:xfrm>
          <a:prstGeom prst="rect">
            <a:avLst/>
          </a:prstGeom>
          <a:noFill/>
        </p:spPr>
        <p:txBody>
          <a:bodyPr wrap="none" rtlCol="0">
            <a:spAutoFit/>
          </a:bodyPr>
          <a:lstStyle/>
          <a:p>
            <a:r>
              <a:rPr lang="en-US" dirty="0"/>
              <a:t>(</a:t>
            </a:r>
            <a:r>
              <a:rPr lang="en-US" dirty="0" err="1"/>
              <a:t>Dolnicar</a:t>
            </a:r>
            <a:r>
              <a:rPr lang="en-US" dirty="0"/>
              <a:t>, 2017)</a:t>
            </a:r>
          </a:p>
        </p:txBody>
      </p:sp>
      <p:pic>
        <p:nvPicPr>
          <p:cNvPr id="26" name="Audio 25">
            <a:hlinkClick r:id="" action="ppaction://media"/>
            <a:extLst>
              <a:ext uri="{FF2B5EF4-FFF2-40B4-BE49-F238E27FC236}">
                <a16:creationId xmlns:a16="http://schemas.microsoft.com/office/drawing/2014/main" id="{9A803205-B187-47FF-77B4-6859F9CF4AB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16839273"/>
      </p:ext>
    </p:extLst>
  </p:cSld>
  <p:clrMapOvr>
    <a:masterClrMapping/>
  </p:clrMapOvr>
  <mc:AlternateContent xmlns:mc="http://schemas.openxmlformats.org/markup-compatibility/2006">
    <mc:Choice xmlns:p14="http://schemas.microsoft.com/office/powerpoint/2010/main" Requires="p14">
      <p:transition spd="slow" p14:dur="2000" advTm="192821"/>
    </mc:Choice>
    <mc:Fallback>
      <p:transition spd="slow" advTm="192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83543A10-04EE-49E0-A9DE-22E1FAB9AED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86EE73FE-66B9-B37E-C7B9-261F981264AA}"/>
              </a:ext>
            </a:extLst>
          </p:cNvPr>
          <p:cNvSpPr>
            <a:spLocks noGrp="1"/>
          </p:cNvSpPr>
          <p:nvPr>
            <p:ph type="title"/>
          </p:nvPr>
        </p:nvSpPr>
        <p:spPr>
          <a:xfrm>
            <a:off x="486877" y="2250385"/>
            <a:ext cx="4529422" cy="2601011"/>
          </a:xfrm>
        </p:spPr>
        <p:txBody>
          <a:bodyPr vert="horz" lIns="91440" tIns="45720" rIns="91440" bIns="45720" rtlCol="0" anchor="b">
            <a:normAutofit/>
          </a:bodyPr>
          <a:lstStyle/>
          <a:p>
            <a:r>
              <a:rPr lang="en-US" sz="4800"/>
              <a:t>Value </a:t>
            </a:r>
          </a:p>
        </p:txBody>
      </p:sp>
      <p:sp>
        <p:nvSpPr>
          <p:cNvPr id="17" name="Content Placeholder 16">
            <a:extLst>
              <a:ext uri="{FF2B5EF4-FFF2-40B4-BE49-F238E27FC236}">
                <a16:creationId xmlns:a16="http://schemas.microsoft.com/office/drawing/2014/main" id="{342A81E5-B06B-535B-6271-555B70EF244B}"/>
              </a:ext>
            </a:extLst>
          </p:cNvPr>
          <p:cNvSpPr>
            <a:spLocks noGrp="1"/>
          </p:cNvSpPr>
          <p:nvPr>
            <p:ph idx="1"/>
          </p:nvPr>
        </p:nvSpPr>
        <p:spPr>
          <a:xfrm>
            <a:off x="486877" y="4851397"/>
            <a:ext cx="4529422" cy="914403"/>
          </a:xfrm>
        </p:spPr>
        <p:txBody>
          <a:bodyPr vert="horz" lIns="91440" tIns="45720" rIns="91440" bIns="45720" rtlCol="0" anchor="t">
            <a:normAutofit/>
          </a:bodyPr>
          <a:lstStyle/>
          <a:p>
            <a:pPr marL="0" indent="0">
              <a:buNone/>
            </a:pPr>
            <a:r>
              <a:rPr lang="en-US" cap="all"/>
              <a:t>How did Airbnb bring value to the existing market?</a:t>
            </a:r>
          </a:p>
        </p:txBody>
      </p:sp>
      <p:sp>
        <p:nvSpPr>
          <p:cNvPr id="26" name="Freeform 5">
            <a:extLst>
              <a:ext uri="{FF2B5EF4-FFF2-40B4-BE49-F238E27FC236}">
                <a16:creationId xmlns:a16="http://schemas.microsoft.com/office/drawing/2014/main" id="{FA2D20C8-D62A-4649-89E6-2C0944211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8" name="Freeform 14">
            <a:extLst>
              <a:ext uri="{FF2B5EF4-FFF2-40B4-BE49-F238E27FC236}">
                <a16:creationId xmlns:a16="http://schemas.microsoft.com/office/drawing/2014/main" id="{B65BF30D-36C0-45FD-A4E7-D688AA937A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F0C05745-FBF8-47DD-A03A-B795F52EA4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31" name="Straight Connector 30">
              <a:extLst>
                <a:ext uri="{FF2B5EF4-FFF2-40B4-BE49-F238E27FC236}">
                  <a16:creationId xmlns:a16="http://schemas.microsoft.com/office/drawing/2014/main" id="{36800AD2-6F4C-4E87-8004-CB88AA69509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D419469-1BAD-4BA7-A7C9-26080C8A458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A4662CC-BAC9-411B-BAE7-196601D050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45F9516-333A-4B2C-A165-DE82902571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65C0974-32CD-4936-9F73-88F10F5339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D097924-B0E8-4C70-9B00-245649DB900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F51A123-C33D-4A12-BBFD-A44B3640A8B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D5C4972-5343-4E80-8923-68C52863810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DB0BF75-18D2-4D21-AB1A-3F10CF3533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71A9C0F-9C8A-48E6-8931-3078892F06D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D50C2A2-69E2-444D-B1AF-65C1C03028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B13A06D-3256-4D71-BF07-9654D1000EC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DBF5C00-7B72-486D-8789-B9F3322BD2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E9F3132-6C17-43DD-A1BC-EF2DAE9EDA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F08A3E1-7AF7-4D9C-B0C2-B8C1020E77D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9D73BCC4-F750-42FE-9E02-61C58AC113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FA0A137E-E702-4BA0-949F-595AF53DF9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14B18AA-A63D-4253-8AB4-54ED3E37C24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4BB36FC-5A11-4F83-A594-ED0B0CDF56C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E980F1C-7B4C-40F0-990B-CC24A38B07F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F12DA81-F63F-4F92-8F97-162F1BA018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13A5551-98C9-4C4D-9446-05F882D5694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F815B5E-25A1-447B-8FE9-0AC64DFD43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58CEA6C5-DE44-4ADE-9319-97045FFAE8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5EFE2F1-994B-4A60-9C0E-2443EB789F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A207DB2-CD5D-4EB5-8B55-BF5405BDF3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01BD028A-AD27-4D47-BC53-EA7F5687D4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2BAA70FB-EAF9-43BB-9E6A-0B38D84E0C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7B8F7BD9-98A4-4A74-8559-6BC30486CC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9398164-2E72-4ADC-9508-3C0B806DA1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6FDF5C7-09D0-4B4F-84ED-73E5A63EA1D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85B1D9B-19B8-4BCC-B57F-98FAA68D65A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F9C11C6-A976-4912-A883-3DCD2CBB66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FB9EE86-34EE-4248-8ED4-67AFBF632E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4298D4E-290B-423A-A65E-44E86BD13B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2A22923-7E4C-4E49-9F9D-6D10C1A43A5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DF05076-D5C5-4A5E-9097-A5DDFF3A58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6510A433-2AEE-4213-B1BE-E35677F3ED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956F1B1-0288-4A3F-AB3A-EB104F6EF3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DA20AAA-35A2-40E7-AD56-70566C2B81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C1BDB49-06FC-4F52-A911-E1843ECBE3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AB4811B-161F-4716-ADEA-92667B3697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2CBDCC34-49E8-40E9-9E56-FBDBF3AD99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1921A7E-EA68-4494-82B3-AB983199F6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60DDECE-FE8E-4E62-A235-233706CE8A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2433F965-7D1A-4708-8551-438B353EB7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DC96AF9-CED9-4AE4-8A2A-7E47DC80AA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E8B9A772-886C-4CC5-AB7A-DE5487012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C07EBB9-14AD-4875-A729-D72E589B70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16DCF7DA-7605-45BD-825A-44E919F4A7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A16B3B8-0ED1-44D0-851B-35E3F99E1D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7FB10BE-AFC3-4104-A5DE-D81835A954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48FB3EDE-46A5-4E95-B310-034B71E743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0BD7C35-CBAB-4616-8886-F748078BC27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7991DCE2-298D-4BB2-A213-6D01CDB464D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280383C4-46F0-47E6-A595-D85C17E154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D7C2F3E1-DB2F-4B24-B8D2-56C54DC263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AC920E0-BFD9-4604-801E-7D892B131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B209B796-70BC-42C9-9DF0-7FAFE31485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AE6B215F-0ECA-4872-AC60-CF2446ECA9E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4439611C-FC84-4488-9D5A-37A58E68E9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9BA9E169-E334-400D-863B-AEA3500D27E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5471C54-7AF2-45ED-ABDA-4A6E61185C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142A9CF5-ED42-4569-96C9-A2787B9967B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BFF0800-4CC6-43B5-AFBF-DD22C19A43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C01E937-F1FF-404B-BB34-1038071388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A505AA05-5F25-4A78-9FD5-BB71835DE04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E6CCCF5-4001-43F1-8078-BD8A4497EC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1E633EC-C6E5-4381-B459-75FF81D79D0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62F220EE-193A-4BB3-A9DC-DB7DBCFCBAB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2C2594AA-E70A-4C91-8179-F7EBB6EFC7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905B2113-9396-4A8D-A8B6-5126B46A43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0216FD68-CF48-40A8-AAB9-06B05CE44B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AB46E9BF-D2C7-4446-98ED-BBD5C6E7F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2E84542C-1D94-4E05-8F1D-F8DE2510E6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6A5D2B96-068F-4937-A57C-F40F1168C3F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021436FC-917C-4C9C-ADF1-ADB1A5DD99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B1CE1BE7-6B5C-418C-81C3-959D5425BA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pic>
        <p:nvPicPr>
          <p:cNvPr id="19" name="Graphic 18" descr="Business Growth outline">
            <a:extLst>
              <a:ext uri="{FF2B5EF4-FFF2-40B4-BE49-F238E27FC236}">
                <a16:creationId xmlns:a16="http://schemas.microsoft.com/office/drawing/2014/main" id="{5E7E6310-8998-887B-19E6-A66B2E83D27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19578" y="1731777"/>
            <a:ext cx="1757755" cy="1757755"/>
          </a:xfrm>
          <a:prstGeom prst="rect">
            <a:avLst/>
          </a:prstGeom>
        </p:spPr>
      </p:pic>
      <p:pic>
        <p:nvPicPr>
          <p:cNvPr id="13" name="Content Placeholder 12" descr="Diamond outline">
            <a:extLst>
              <a:ext uri="{FF2B5EF4-FFF2-40B4-BE49-F238E27FC236}">
                <a16:creationId xmlns:a16="http://schemas.microsoft.com/office/drawing/2014/main" id="{15896F7D-EF45-2021-345A-CBCB04CCB96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57082" y="3661068"/>
            <a:ext cx="2682747" cy="2682747"/>
          </a:xfrm>
          <a:prstGeom prst="rect">
            <a:avLst/>
          </a:prstGeom>
        </p:spPr>
      </p:pic>
      <p:pic>
        <p:nvPicPr>
          <p:cNvPr id="21" name="Audio 20">
            <a:hlinkClick r:id="" action="ppaction://media"/>
            <a:extLst>
              <a:ext uri="{FF2B5EF4-FFF2-40B4-BE49-F238E27FC236}">
                <a16:creationId xmlns:a16="http://schemas.microsoft.com/office/drawing/2014/main" id="{775D58B4-F2D6-3BCE-FE74-65FDEAB549D3}"/>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46320697"/>
      </p:ext>
    </p:extLst>
  </p:cSld>
  <p:clrMapOvr>
    <a:masterClrMapping/>
  </p:clrMapOvr>
  <mc:AlternateContent xmlns:mc="http://schemas.openxmlformats.org/markup-compatibility/2006">
    <mc:Choice xmlns:p14="http://schemas.microsoft.com/office/powerpoint/2010/main" Requires="p14">
      <p:transition spd="slow" p14:dur="2000" advTm="260145"/>
    </mc:Choice>
    <mc:Fallback>
      <p:transition spd="slow" advTm="260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556DA-6631-7BDD-6C49-DD54BF120A0C}"/>
              </a:ext>
            </a:extLst>
          </p:cNvPr>
          <p:cNvSpPr>
            <a:spLocks noGrp="1"/>
          </p:cNvSpPr>
          <p:nvPr>
            <p:ph type="title"/>
          </p:nvPr>
        </p:nvSpPr>
        <p:spPr>
          <a:xfrm>
            <a:off x="939303" y="2909027"/>
            <a:ext cx="6814749" cy="1035578"/>
          </a:xfrm>
        </p:spPr>
        <p:txBody>
          <a:bodyPr>
            <a:normAutofit/>
          </a:bodyPr>
          <a:lstStyle/>
          <a:p>
            <a:r>
              <a:rPr lang="en-US" dirty="0"/>
              <a:t>Chapter 14</a:t>
            </a:r>
          </a:p>
        </p:txBody>
      </p:sp>
      <p:sp>
        <p:nvSpPr>
          <p:cNvPr id="22" name="Rounded Rectangle 10">
            <a:extLst>
              <a:ext uri="{FF2B5EF4-FFF2-40B4-BE49-F238E27FC236}">
                <a16:creationId xmlns:a16="http://schemas.microsoft.com/office/drawing/2014/main" id="{099FF7E9-CDEF-44B3-87B0-50170C4C8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6172" y="639097"/>
            <a:ext cx="3398290" cy="5575438"/>
          </a:xfrm>
          <a:prstGeom prst="roundRect">
            <a:avLst>
              <a:gd name="adj" fmla="val 5442"/>
            </a:avLst>
          </a:pr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Internet outline">
            <a:extLst>
              <a:ext uri="{FF2B5EF4-FFF2-40B4-BE49-F238E27FC236}">
                <a16:creationId xmlns:a16="http://schemas.microsoft.com/office/drawing/2014/main" id="{B52000AD-23C1-25ED-B894-AE092C1AE3F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522964" y="733077"/>
            <a:ext cx="2636590" cy="2636590"/>
          </a:xfrm>
          <a:prstGeom prst="roundRect">
            <a:avLst>
              <a:gd name="adj" fmla="val 5170"/>
            </a:avLst>
          </a:prstGeom>
          <a:ln w="50800" cap="sq" cmpd="dbl">
            <a:noFill/>
            <a:miter lim="800000"/>
          </a:ln>
          <a:effectLst/>
        </p:spPr>
      </p:pic>
      <p:pic>
        <p:nvPicPr>
          <p:cNvPr id="15" name="Audio 14">
            <a:hlinkClick r:id="" action="ppaction://media"/>
            <a:extLst>
              <a:ext uri="{FF2B5EF4-FFF2-40B4-BE49-F238E27FC236}">
                <a16:creationId xmlns:a16="http://schemas.microsoft.com/office/drawing/2014/main" id="{39EEFD3D-2B1A-3D51-AB5F-65ED8778FA4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pic>
        <p:nvPicPr>
          <p:cNvPr id="19" name="Content Placeholder 6" descr="Downward trend graph with solid fill">
            <a:extLst>
              <a:ext uri="{FF2B5EF4-FFF2-40B4-BE49-F238E27FC236}">
                <a16:creationId xmlns:a16="http://schemas.microsoft.com/office/drawing/2014/main" id="{961D317A-3F10-5B8D-FEF3-18D6C77B2F2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522963" y="3483966"/>
            <a:ext cx="2636590" cy="2636590"/>
          </a:xfrm>
          <a:prstGeom prst="roundRect">
            <a:avLst>
              <a:gd name="adj" fmla="val 5170"/>
            </a:avLst>
          </a:prstGeom>
          <a:ln w="50800" cap="sq" cmpd="dbl">
            <a:noFill/>
            <a:miter lim="800000"/>
          </a:ln>
          <a:effectLst/>
        </p:spPr>
      </p:pic>
      <p:sp>
        <p:nvSpPr>
          <p:cNvPr id="20" name="TextBox 19">
            <a:extLst>
              <a:ext uri="{FF2B5EF4-FFF2-40B4-BE49-F238E27FC236}">
                <a16:creationId xmlns:a16="http://schemas.microsoft.com/office/drawing/2014/main" id="{EA7617B2-9EC1-77BC-73BB-F50AB4681192}"/>
              </a:ext>
            </a:extLst>
          </p:cNvPr>
          <p:cNvSpPr txBox="1"/>
          <p:nvPr/>
        </p:nvSpPr>
        <p:spPr>
          <a:xfrm>
            <a:off x="939303" y="4432929"/>
            <a:ext cx="5576014" cy="461665"/>
          </a:xfrm>
          <a:prstGeom prst="rect">
            <a:avLst/>
          </a:prstGeom>
          <a:noFill/>
        </p:spPr>
        <p:txBody>
          <a:bodyPr wrap="none" rtlCol="0">
            <a:spAutoFit/>
          </a:bodyPr>
          <a:lstStyle/>
          <a:p>
            <a:r>
              <a:rPr lang="en-US" sz="2400" dirty="0"/>
              <a:t>Digital Disruption and risks to employment </a:t>
            </a:r>
          </a:p>
        </p:txBody>
      </p:sp>
    </p:spTree>
    <p:extLst>
      <p:ext uri="{BB962C8B-B14F-4D97-AF65-F5344CB8AC3E}">
        <p14:creationId xmlns:p14="http://schemas.microsoft.com/office/powerpoint/2010/main" val="2324539241"/>
      </p:ext>
    </p:extLst>
  </p:cSld>
  <p:clrMapOvr>
    <a:masterClrMapping/>
  </p:clrMapOvr>
  <mc:AlternateContent xmlns:mc="http://schemas.openxmlformats.org/markup-compatibility/2006">
    <mc:Choice xmlns:p14="http://schemas.microsoft.com/office/powerpoint/2010/main" Requires="p14">
      <p:transition spd="slow" p14:dur="2000" advTm="11456"/>
    </mc:Choice>
    <mc:Fallback>
      <p:transition spd="slow" advTm="11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612A6-8345-BFEE-B20F-1A80A713DBC5}"/>
              </a:ext>
            </a:extLst>
          </p:cNvPr>
          <p:cNvSpPr>
            <a:spLocks noGrp="1"/>
          </p:cNvSpPr>
          <p:nvPr>
            <p:ph type="title"/>
          </p:nvPr>
        </p:nvSpPr>
        <p:spPr>
          <a:xfrm>
            <a:off x="685801" y="1030289"/>
            <a:ext cx="6814749" cy="1035578"/>
          </a:xfrm>
        </p:spPr>
        <p:txBody>
          <a:bodyPr>
            <a:normAutofit/>
          </a:bodyPr>
          <a:lstStyle/>
          <a:p>
            <a:pPr>
              <a:lnSpc>
                <a:spcPct val="90000"/>
              </a:lnSpc>
            </a:pPr>
            <a:r>
              <a:rPr lang="en-US" sz="3300"/>
              <a:t>Risks to employment &amp; digital disruption </a:t>
            </a:r>
          </a:p>
        </p:txBody>
      </p:sp>
      <p:sp>
        <p:nvSpPr>
          <p:cNvPr id="30" name="Content Placeholder 29">
            <a:extLst>
              <a:ext uri="{FF2B5EF4-FFF2-40B4-BE49-F238E27FC236}">
                <a16:creationId xmlns:a16="http://schemas.microsoft.com/office/drawing/2014/main" id="{6AF9E4D2-B983-F3CB-A171-D03467701DC1}"/>
              </a:ext>
            </a:extLst>
          </p:cNvPr>
          <p:cNvSpPr>
            <a:spLocks noGrp="1"/>
          </p:cNvSpPr>
          <p:nvPr>
            <p:ph idx="1"/>
          </p:nvPr>
        </p:nvSpPr>
        <p:spPr>
          <a:xfrm>
            <a:off x="685801" y="2142067"/>
            <a:ext cx="6814749" cy="3649133"/>
          </a:xfrm>
        </p:spPr>
        <p:txBody>
          <a:bodyPr>
            <a:normAutofit/>
          </a:bodyPr>
          <a:lstStyle/>
          <a:p>
            <a:r>
              <a:rPr lang="en-US" sz="2800" dirty="0"/>
              <a:t>How has Airbnb disrupted the current market and what effect will this have on traditional hotels?</a:t>
            </a:r>
          </a:p>
        </p:txBody>
      </p:sp>
      <p:sp>
        <p:nvSpPr>
          <p:cNvPr id="33" name="Rounded Rectangle 10">
            <a:extLst>
              <a:ext uri="{FF2B5EF4-FFF2-40B4-BE49-F238E27FC236}">
                <a16:creationId xmlns:a16="http://schemas.microsoft.com/office/drawing/2014/main" id="{099FF7E9-CDEF-44B3-87B0-50170C4C8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6172" y="639097"/>
            <a:ext cx="3398290" cy="5575438"/>
          </a:xfrm>
          <a:prstGeom prst="roundRect">
            <a:avLst>
              <a:gd name="adj" fmla="val 5442"/>
            </a:avLst>
          </a:pr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Content Placeholder 20" descr="Target Audience with solid fill">
            <a:extLst>
              <a:ext uri="{FF2B5EF4-FFF2-40B4-BE49-F238E27FC236}">
                <a16:creationId xmlns:a16="http://schemas.microsoft.com/office/drawing/2014/main" id="{72F1ECC2-1319-9392-855B-293053B90FC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522964" y="733077"/>
            <a:ext cx="2636590" cy="2636590"/>
          </a:xfrm>
          <a:prstGeom prst="roundRect">
            <a:avLst>
              <a:gd name="adj" fmla="val 5170"/>
            </a:avLst>
          </a:prstGeom>
          <a:ln w="50800" cap="sq" cmpd="dbl">
            <a:noFill/>
            <a:miter lim="800000"/>
          </a:ln>
          <a:effectLst/>
        </p:spPr>
      </p:pic>
      <p:pic>
        <p:nvPicPr>
          <p:cNvPr id="19" name="Content Placeholder 18" descr="Handshake outline">
            <a:extLst>
              <a:ext uri="{FF2B5EF4-FFF2-40B4-BE49-F238E27FC236}">
                <a16:creationId xmlns:a16="http://schemas.microsoft.com/office/drawing/2014/main" id="{A16BBD6F-0AB6-8004-D9FD-8C3AEBF6AD5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22963" y="3483966"/>
            <a:ext cx="2636590" cy="2636590"/>
          </a:xfrm>
          <a:prstGeom prst="roundRect">
            <a:avLst>
              <a:gd name="adj" fmla="val 5170"/>
            </a:avLst>
          </a:prstGeom>
          <a:ln w="50800" cap="sq" cmpd="dbl">
            <a:noFill/>
            <a:miter lim="800000"/>
          </a:ln>
          <a:effectLst/>
        </p:spPr>
      </p:pic>
      <p:pic>
        <p:nvPicPr>
          <p:cNvPr id="28" name="Audio 27">
            <a:hlinkClick r:id="" action="ppaction://media"/>
            <a:extLst>
              <a:ext uri="{FF2B5EF4-FFF2-40B4-BE49-F238E27FC236}">
                <a16:creationId xmlns:a16="http://schemas.microsoft.com/office/drawing/2014/main" id="{8C047D69-E514-24C1-019E-1146E41FCAC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96867310"/>
      </p:ext>
    </p:extLst>
  </p:cSld>
  <p:clrMapOvr>
    <a:masterClrMapping/>
  </p:clrMapOvr>
  <mc:AlternateContent xmlns:mc="http://schemas.openxmlformats.org/markup-compatibility/2006">
    <mc:Choice xmlns:p14="http://schemas.microsoft.com/office/powerpoint/2010/main" Requires="p14">
      <p:transition spd="slow" p14:dur="2000" advTm="142954"/>
    </mc:Choice>
    <mc:Fallback>
      <p:transition spd="slow" advTm="1429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5"/>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B1EC8-4AE2-520A-F7C0-4DB4D6F67167}"/>
              </a:ext>
            </a:extLst>
          </p:cNvPr>
          <p:cNvSpPr>
            <a:spLocks noGrp="1"/>
          </p:cNvSpPr>
          <p:nvPr>
            <p:ph type="title"/>
          </p:nvPr>
        </p:nvSpPr>
        <p:spPr>
          <a:xfrm>
            <a:off x="1361187" y="1030288"/>
            <a:ext cx="4099947" cy="1035579"/>
          </a:xfrm>
        </p:spPr>
        <p:txBody>
          <a:bodyPr>
            <a:normAutofit/>
          </a:bodyPr>
          <a:lstStyle/>
          <a:p>
            <a:r>
              <a:rPr lang="en-US"/>
              <a:t>Conclusion</a:t>
            </a:r>
          </a:p>
        </p:txBody>
      </p:sp>
      <p:sp>
        <p:nvSpPr>
          <p:cNvPr id="18" name="Rectangle 17">
            <a:extLst>
              <a:ext uri="{FF2B5EF4-FFF2-40B4-BE49-F238E27FC236}">
                <a16:creationId xmlns:a16="http://schemas.microsoft.com/office/drawing/2014/main" id="{738C413B-57E4-4FAD-AF00-1E89B42731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797333" y="4261157"/>
            <a:ext cx="2971800" cy="17083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14">
            <a:extLst>
              <a:ext uri="{FF2B5EF4-FFF2-40B4-BE49-F238E27FC236}">
                <a16:creationId xmlns:a16="http://schemas.microsoft.com/office/drawing/2014/main" id="{0A12CB70-DCD3-E3F2-0F84-79A9D763A46A}"/>
              </a:ext>
            </a:extLst>
          </p:cNvPr>
          <p:cNvSpPr>
            <a:spLocks noGrp="1"/>
          </p:cNvSpPr>
          <p:nvPr>
            <p:ph idx="1"/>
          </p:nvPr>
        </p:nvSpPr>
        <p:spPr>
          <a:xfrm>
            <a:off x="1361187" y="2142067"/>
            <a:ext cx="4099947" cy="3649133"/>
          </a:xfrm>
        </p:spPr>
        <p:txBody>
          <a:bodyPr>
            <a:normAutofit/>
          </a:bodyPr>
          <a:lstStyle/>
          <a:p>
            <a:pPr marL="0" indent="0">
              <a:buNone/>
            </a:pPr>
            <a:r>
              <a:rPr lang="en-US" sz="2800" dirty="0"/>
              <a:t>Final thoughts </a:t>
            </a:r>
          </a:p>
        </p:txBody>
      </p:sp>
      <p:sp>
        <p:nvSpPr>
          <p:cNvPr id="20" name="Rounded Rectangle 30">
            <a:extLst>
              <a:ext uri="{FF2B5EF4-FFF2-40B4-BE49-F238E27FC236}">
                <a16:creationId xmlns:a16="http://schemas.microsoft.com/office/drawing/2014/main" id="{96184565-6B22-40B8-AEFC-E5D103C550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08" y="626261"/>
            <a:ext cx="5433751" cy="2711655"/>
          </a:xfrm>
          <a:prstGeom prst="roundRect">
            <a:avLst>
              <a:gd name="adj" fmla="val 7505"/>
            </a:avLst>
          </a:pr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descr="Clipboard Ticked outline">
            <a:extLst>
              <a:ext uri="{FF2B5EF4-FFF2-40B4-BE49-F238E27FC236}">
                <a16:creationId xmlns:a16="http://schemas.microsoft.com/office/drawing/2014/main" id="{0E3464C1-1579-32A2-DD1E-03B11EDAC09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562054" y="728133"/>
            <a:ext cx="2497667" cy="2497667"/>
          </a:xfrm>
          <a:prstGeom prst="roundRect">
            <a:avLst>
              <a:gd name="adj" fmla="val 5453"/>
            </a:avLst>
          </a:prstGeom>
          <a:ln w="50800" cap="sq" cmpd="dbl">
            <a:noFill/>
            <a:miter lim="800000"/>
          </a:ln>
          <a:effectLst/>
        </p:spPr>
      </p:pic>
      <p:sp>
        <p:nvSpPr>
          <p:cNvPr id="22" name="Rounded Rectangle 35">
            <a:extLst>
              <a:ext uri="{FF2B5EF4-FFF2-40B4-BE49-F238E27FC236}">
                <a16:creationId xmlns:a16="http://schemas.microsoft.com/office/drawing/2014/main" id="{A9B5337D-1BB2-4459-9BD6-59184E3832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08" y="3515716"/>
            <a:ext cx="5433751" cy="2711655"/>
          </a:xfrm>
          <a:prstGeom prst="roundRect">
            <a:avLst>
              <a:gd name="adj" fmla="val 7505"/>
            </a:avLst>
          </a:pr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Logo, company name&#10;&#10;Description automatically generated">
            <a:extLst>
              <a:ext uri="{FF2B5EF4-FFF2-40B4-BE49-F238E27FC236}">
                <a16:creationId xmlns:a16="http://schemas.microsoft.com/office/drawing/2014/main" id="{AAB43AFC-E194-8749-B0B3-9448FA29F1DE}"/>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6208709" y="3701946"/>
            <a:ext cx="5204358" cy="2328950"/>
          </a:xfrm>
          <a:prstGeom prst="roundRect">
            <a:avLst>
              <a:gd name="adj" fmla="val 5453"/>
            </a:avLst>
          </a:prstGeom>
          <a:ln w="50800" cap="sq" cmpd="dbl">
            <a:noFill/>
            <a:miter lim="800000"/>
          </a:ln>
          <a:effectLst/>
        </p:spPr>
      </p:pic>
      <p:pic>
        <p:nvPicPr>
          <p:cNvPr id="17" name="Audio 16">
            <a:hlinkClick r:id="" action="ppaction://media"/>
            <a:extLst>
              <a:ext uri="{FF2B5EF4-FFF2-40B4-BE49-F238E27FC236}">
                <a16:creationId xmlns:a16="http://schemas.microsoft.com/office/drawing/2014/main" id="{79357D93-DD09-9907-58A6-CEC36409319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248561262"/>
      </p:ext>
    </p:extLst>
  </p:cSld>
  <p:clrMapOvr>
    <a:masterClrMapping/>
  </p:clrMapOvr>
  <mc:AlternateContent xmlns:mc="http://schemas.openxmlformats.org/markup-compatibility/2006">
    <mc:Choice xmlns:p14="http://schemas.microsoft.com/office/powerpoint/2010/main" Requires="p14">
      <p:transition spd="slow" p14:dur="2000" advTm="31178"/>
    </mc:Choice>
    <mc:Fallback>
      <p:transition spd="slow" advTm="31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C1709A45-C6F3-4CEE-AA0F-887FAC5CA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F8A697-3112-2234-B217-61E26010107A}"/>
              </a:ext>
            </a:extLst>
          </p:cNvPr>
          <p:cNvSpPr>
            <a:spLocks noGrp="1"/>
          </p:cNvSpPr>
          <p:nvPr>
            <p:ph type="title"/>
          </p:nvPr>
        </p:nvSpPr>
        <p:spPr>
          <a:xfrm>
            <a:off x="685801" y="533400"/>
            <a:ext cx="10820400" cy="397933"/>
          </a:xfrm>
        </p:spPr>
        <p:txBody>
          <a:bodyPr anchor="b">
            <a:normAutofit fontScale="90000"/>
          </a:bodyPr>
          <a:lstStyle/>
          <a:p>
            <a:pPr algn="ctr"/>
            <a:r>
              <a:rPr lang="en-US" sz="4400" dirty="0"/>
              <a:t>Bibliography </a:t>
            </a:r>
          </a:p>
        </p:txBody>
      </p:sp>
      <p:cxnSp>
        <p:nvCxnSpPr>
          <p:cNvPr id="11" name="Straight Connector 9">
            <a:extLst>
              <a:ext uri="{FF2B5EF4-FFF2-40B4-BE49-F238E27FC236}">
                <a16:creationId xmlns:a16="http://schemas.microsoft.com/office/drawing/2014/main" id="{26E963D7-0A73-484A-B8A2-DDBFEA123C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45629" y="1850077"/>
            <a:ext cx="500743"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07B1EE3-597B-0A32-1781-AAB787C95E93}"/>
              </a:ext>
            </a:extLst>
          </p:cNvPr>
          <p:cNvSpPr>
            <a:spLocks noGrp="1"/>
          </p:cNvSpPr>
          <p:nvPr>
            <p:ph idx="1"/>
          </p:nvPr>
        </p:nvSpPr>
        <p:spPr>
          <a:xfrm>
            <a:off x="685801" y="931333"/>
            <a:ext cx="10820400" cy="5808129"/>
          </a:xfrm>
        </p:spPr>
        <p:txBody>
          <a:bodyPr anchor="t">
            <a:normAutofit fontScale="70000" lnSpcReduction="20000"/>
          </a:bodyPr>
          <a:lstStyle/>
          <a:p>
            <a:pPr marL="228600">
              <a:lnSpc>
                <a:spcPct val="150000"/>
              </a:lnSpc>
            </a:pPr>
            <a:r>
              <a:rPr lang="en-GB" dirty="0"/>
              <a:t>About Us. Airbnb Newsroom. (2022, December 2). From https://</a:t>
            </a:r>
            <a:r>
              <a:rPr lang="en-GB" dirty="0" err="1"/>
              <a:t>news.airbnb.com</a:t>
            </a:r>
            <a:r>
              <a:rPr lang="en-GB" dirty="0"/>
              <a:t>/about-us/</a:t>
            </a:r>
          </a:p>
          <a:p>
            <a:pPr marL="228600">
              <a:lnSpc>
                <a:spcPct val="115000"/>
              </a:lnSpc>
              <a:spcAft>
                <a:spcPts val="790"/>
              </a:spcAft>
            </a:pPr>
            <a:r>
              <a:rPr lang="en-GB" dirty="0"/>
              <a:t>Allen, D. (2015). THE SHARING ECONOMY. Review - Institute of Public Affairs, 67(3), 24-27.</a:t>
            </a:r>
          </a:p>
          <a:p>
            <a:pPr marL="228600">
              <a:lnSpc>
                <a:spcPct val="115000"/>
              </a:lnSpc>
              <a:spcBef>
                <a:spcPts val="1200"/>
              </a:spcBef>
            </a:pPr>
            <a:r>
              <a:rPr lang="en-GB" dirty="0"/>
              <a:t>BARBU, C. M., BRATU, R. T., &amp; SÎRBU, E. M. (2018). Business Models of the Sharing Economy. Review of International Comparative Management, 19(2), 154–166. https://doi.org/10.24818/rmci.2018.2.154 Belk, R. (2014) Sharing versus pseudo-sharing in Web 2.0, The Anthropologist, 18(1), 7-23, DOI: 10.1080/09720073.2014.11891518</a:t>
            </a:r>
            <a:endParaRPr lang="en-GB" dirty="0">
              <a:hlinkClick r:id="rId4">
                <a:extLst>
                  <a:ext uri="{A12FA001-AC4F-418D-AE19-62706E023703}">
                    <ahyp:hlinkClr xmlns:ahyp="http://schemas.microsoft.com/office/drawing/2018/hyperlinkcolor" val="tx"/>
                  </a:ext>
                </a:extLst>
              </a:hlinkClick>
            </a:endParaRPr>
          </a:p>
          <a:p>
            <a:pPr marL="228600">
              <a:lnSpc>
                <a:spcPct val="115000"/>
              </a:lnSpc>
              <a:spcAft>
                <a:spcPts val="790"/>
              </a:spcAft>
            </a:pPr>
            <a:r>
              <a:rPr lang="en-GB" dirty="0"/>
              <a:t>Botsman, R., &amp; Rogers, R (2010), What’s mine is yours. The rise of collaborative consumption 1.</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Breidbach, C.F. and Brodie, R.J. (2017) Engagement platforms in the sharing economy: Conceptual foundations and research directions, Journal of Service Theory and Practice, 27 (4), 761–777.</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C. Michael Hall, Girish Prayag, Alexander Safonov, Tim Coles, Stefan Gössling &amp; Sara Naderi Koupaei (2022) Airbnb and the sharing economy, Current Issues in Tourism,25:19, 3057-3067, DOI: 10.1080/13683500.2022.2122418</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Chaffey, D. (2019, December 20). Digital Disruption / digital disruptors definition - what is? - digital marketing glossary. Dr Dave Chaffey : Digital Insights. From https://www.davechaffey.com/digital-marketing-glossary/digital-disruption-digital-disruptors/</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Chaffey, D. (2019, January 23). Business Model Review definition - what is? - digital marketing glossary. Dr Dave Chaffey : Digital Insights. From https://www.davechaffey.com/digital-marketing-glossary/business-model-review/</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Dolnicar, S. (2017). Peer-to-peer accommodation networks: Pushing the boundaries. Goodfellow. Retrieved December 3, 2022, from https://library.oapen.org/bitstream/id/8c26ef66-8bbd-4aa2-ad44-e0e47d3bcc9e/640674.pdf.</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US" dirty="0"/>
              <a:t>Feldman, M.</a:t>
            </a:r>
            <a:r>
              <a:rPr lang="en-GB" dirty="0"/>
              <a:t>S. and Pentland, B.T. (2003) Reconceptualizing organizational routines as a source of flexibility and change. Administrative Science Quarterly, 48(1), 94-118.</a:t>
            </a:r>
            <a:endParaRPr lang="en-GB" dirty="0">
              <a:hlinkClick r:id="rId4">
                <a:extLst>
                  <a:ext uri="{A12FA001-AC4F-418D-AE19-62706E023703}">
                    <ahyp:hlinkClr xmlns:ahyp="http://schemas.microsoft.com/office/drawing/2018/hyperlinkcolor" val="tx"/>
                  </a:ext>
                </a:extLst>
              </a:hlinkClick>
            </a:endParaRPr>
          </a:p>
          <a:p>
            <a:pPr marL="228600">
              <a:lnSpc>
                <a:spcPct val="115000"/>
              </a:lnSpc>
            </a:pPr>
            <a:r>
              <a:rPr lang="en-GB" dirty="0"/>
              <a:t>Habibi, M.R., Kim, A., and Laroche, M. (2016) From sharing to exchange:</a:t>
            </a:r>
            <a:br>
              <a:rPr lang="en-GB" dirty="0"/>
            </a:br>
            <a:r>
              <a:rPr lang="en-GB" dirty="0"/>
              <a:t>An extended framework of dual modes of collaborative nonownership consumption, Journal of the Association for Consumer Research, 1 (2), 277–294. https://www.proquest.com/scholarly-journals/sharing-economy/docview/1735010807/se-2</a:t>
            </a:r>
            <a:endParaRPr lang="en-GB" dirty="0">
              <a:hlinkClick r:id="rId4">
                <a:extLst>
                  <a:ext uri="{A12FA001-AC4F-418D-AE19-62706E023703}">
                    <ahyp:hlinkClr xmlns:ahyp="http://schemas.microsoft.com/office/drawing/2018/hyperlinkcolor" val="tx"/>
                  </a:ext>
                </a:extLst>
              </a:hlinkClick>
            </a:endParaRPr>
          </a:p>
          <a:p>
            <a:endParaRPr lang="en-US" sz="2000" dirty="0"/>
          </a:p>
        </p:txBody>
      </p:sp>
    </p:spTree>
    <p:extLst>
      <p:ext uri="{BB962C8B-B14F-4D97-AF65-F5344CB8AC3E}">
        <p14:creationId xmlns:p14="http://schemas.microsoft.com/office/powerpoint/2010/main" val="311223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01EB5-5AD9-4E71-B1DA-EE7B6F229B79}"/>
              </a:ext>
            </a:extLst>
          </p:cNvPr>
          <p:cNvSpPr>
            <a:spLocks noGrp="1"/>
          </p:cNvSpPr>
          <p:nvPr>
            <p:ph type="title"/>
          </p:nvPr>
        </p:nvSpPr>
        <p:spPr>
          <a:xfrm>
            <a:off x="685801" y="186267"/>
            <a:ext cx="10131425" cy="1032933"/>
          </a:xfrm>
        </p:spPr>
        <p:txBody>
          <a:bodyPr/>
          <a:lstStyle/>
          <a:p>
            <a:pPr algn="ctr"/>
            <a:r>
              <a:rPr lang="en-US" sz="3600" dirty="0"/>
              <a:t>Bibliography </a:t>
            </a:r>
            <a:endParaRPr lang="en-US" dirty="0"/>
          </a:p>
        </p:txBody>
      </p:sp>
      <p:sp>
        <p:nvSpPr>
          <p:cNvPr id="3" name="Content Placeholder 2">
            <a:extLst>
              <a:ext uri="{FF2B5EF4-FFF2-40B4-BE49-F238E27FC236}">
                <a16:creationId xmlns:a16="http://schemas.microsoft.com/office/drawing/2014/main" id="{1F9D2B4F-44C8-7745-A08F-45E4C0F0933E}"/>
              </a:ext>
            </a:extLst>
          </p:cNvPr>
          <p:cNvSpPr>
            <a:spLocks noGrp="1"/>
          </p:cNvSpPr>
          <p:nvPr>
            <p:ph idx="1"/>
          </p:nvPr>
        </p:nvSpPr>
        <p:spPr>
          <a:xfrm>
            <a:off x="685801" y="1219200"/>
            <a:ext cx="11116732" cy="5452533"/>
          </a:xfrm>
        </p:spPr>
        <p:txBody>
          <a:bodyPr>
            <a:normAutofit fontScale="92500" lnSpcReduction="20000"/>
          </a:bodyPr>
          <a:lstStyle/>
          <a:p>
            <a:pPr marL="228600">
              <a:lnSpc>
                <a:spcPct val="115000"/>
              </a:lnSpc>
            </a:pPr>
            <a:r>
              <a:rPr lang="en-GB" sz="1600" dirty="0">
                <a:effectLst/>
                <a:ea typeface="Times New Roman" panose="02020603050405020304" pitchFamily="18" charset="0"/>
              </a:rPr>
              <a:t>John, N. (2013). (working paper). </a:t>
            </a:r>
            <a:r>
              <a:rPr lang="en-GB" sz="1600" i="1" dirty="0">
                <a:effectLst/>
                <a:ea typeface="Times New Roman" panose="02020603050405020304" pitchFamily="18" charset="0"/>
              </a:rPr>
              <a:t>Sharing, collaborative consumption and Web 2.0</a:t>
            </a:r>
            <a:r>
              <a:rPr lang="en-GB" sz="1600" dirty="0">
                <a:effectLst/>
                <a:ea typeface="Times New Roman" panose="02020603050405020304" pitchFamily="18" charset="0"/>
              </a:rPr>
              <a:t>. London School of Economics and Political Science. from https://</a:t>
            </a:r>
            <a:r>
              <a:rPr lang="en-GB" sz="1600" dirty="0" err="1">
                <a:effectLst/>
                <a:ea typeface="Times New Roman" panose="02020603050405020304" pitchFamily="18" charset="0"/>
              </a:rPr>
              <a:t>www.lse.ac.uk</a:t>
            </a:r>
            <a:r>
              <a:rPr lang="en-GB" sz="1600" dirty="0">
                <a:effectLst/>
                <a:ea typeface="Times New Roman" panose="02020603050405020304" pitchFamily="18" charset="0"/>
              </a:rPr>
              <a:t>/media-and-communications/assets/documents/research/working-paper-series/EWP26.pdf.</a:t>
            </a:r>
          </a:p>
          <a:p>
            <a:pPr marL="228600">
              <a:lnSpc>
                <a:spcPct val="115000"/>
              </a:lnSpc>
            </a:pPr>
            <a:r>
              <a:rPr lang="en-GB" sz="1600" dirty="0">
                <a:effectLst/>
                <a:ea typeface="Times New Roman" panose="02020603050405020304" pitchFamily="18" charset="0"/>
              </a:rPr>
              <a:t>Kim, W. C., &amp; Mauborgne, R. (1997). Value innovation. </a:t>
            </a:r>
            <a:r>
              <a:rPr lang="en-GB" sz="1600" i="1" dirty="0" err="1">
                <a:effectLst/>
                <a:ea typeface="Times New Roman" panose="02020603050405020304" pitchFamily="18" charset="0"/>
              </a:rPr>
              <a:t>Havard</a:t>
            </a:r>
            <a:r>
              <a:rPr lang="en-GB" sz="1600" i="1" dirty="0">
                <a:effectLst/>
                <a:ea typeface="Times New Roman" panose="02020603050405020304" pitchFamily="18" charset="0"/>
              </a:rPr>
              <a:t> Business Review</a:t>
            </a:r>
            <a:r>
              <a:rPr lang="en-GB" sz="1600" dirty="0">
                <a:effectLst/>
                <a:ea typeface="Times New Roman" panose="02020603050405020304" pitchFamily="18" charset="0"/>
              </a:rPr>
              <a:t>, </a:t>
            </a:r>
            <a:r>
              <a:rPr lang="en-GB" sz="1600" i="1" dirty="0">
                <a:effectLst/>
                <a:ea typeface="Times New Roman" panose="02020603050405020304" pitchFamily="18" charset="0"/>
              </a:rPr>
              <a:t>1</a:t>
            </a:r>
            <a:r>
              <a:rPr lang="en-GB" sz="1600" dirty="0">
                <a:effectLst/>
                <a:ea typeface="Times New Roman" panose="02020603050405020304" pitchFamily="18" charset="0"/>
              </a:rPr>
              <a:t>.</a:t>
            </a:r>
          </a:p>
          <a:p>
            <a:pPr marL="228600">
              <a:lnSpc>
                <a:spcPct val="115000"/>
              </a:lnSpc>
            </a:pPr>
            <a:r>
              <a:rPr lang="en-GB" sz="1600" dirty="0">
                <a:effectLst/>
                <a:ea typeface="Times New Roman" panose="02020603050405020304" pitchFamily="18" charset="0"/>
              </a:rPr>
              <a:t>Kim, W. C., &amp; Mauborgne, R. (1999). Creating new market space. </a:t>
            </a:r>
            <a:r>
              <a:rPr lang="en-GB" sz="1600" i="1" dirty="0">
                <a:effectLst/>
                <a:ea typeface="Times New Roman" panose="02020603050405020304" pitchFamily="18" charset="0"/>
              </a:rPr>
              <a:t>Harvard business review</a:t>
            </a:r>
            <a:r>
              <a:rPr lang="en-GB" sz="1600" dirty="0">
                <a:effectLst/>
                <a:ea typeface="Times New Roman" panose="02020603050405020304" pitchFamily="18" charset="0"/>
              </a:rPr>
              <a:t>, </a:t>
            </a:r>
            <a:r>
              <a:rPr lang="en-GB" sz="1600" i="1" dirty="0">
                <a:effectLst/>
                <a:ea typeface="Times New Roman" panose="02020603050405020304" pitchFamily="18" charset="0"/>
              </a:rPr>
              <a:t>77</a:t>
            </a:r>
            <a:r>
              <a:rPr lang="en-GB" sz="1600" dirty="0">
                <a:effectLst/>
                <a:ea typeface="Times New Roman" panose="02020603050405020304" pitchFamily="18" charset="0"/>
              </a:rPr>
              <a:t>(1), 83-93.</a:t>
            </a:r>
          </a:p>
          <a:p>
            <a:pPr marL="228600">
              <a:lnSpc>
                <a:spcPct val="115000"/>
              </a:lnSpc>
            </a:pPr>
            <a:r>
              <a:rPr lang="en-GB" sz="1600" dirty="0" err="1">
                <a:effectLst/>
                <a:ea typeface="Times New Roman" panose="02020603050405020304" pitchFamily="18" charset="0"/>
              </a:rPr>
              <a:t>Muñoz</a:t>
            </a:r>
            <a:r>
              <a:rPr lang="en-GB" sz="1600" dirty="0">
                <a:effectLst/>
                <a:ea typeface="Times New Roman" panose="02020603050405020304" pitchFamily="18" charset="0"/>
              </a:rPr>
              <a:t>, P. and Cohen, B. (2017) Mapping out the sharing economy: A configurational approach to sharing business </a:t>
            </a:r>
            <a:r>
              <a:rPr lang="en-GB" sz="1600" dirty="0" err="1">
                <a:effectLst/>
                <a:ea typeface="Times New Roman" panose="02020603050405020304" pitchFamily="18" charset="0"/>
              </a:rPr>
              <a:t>modeling</a:t>
            </a:r>
            <a:r>
              <a:rPr lang="en-GB" sz="1600" dirty="0">
                <a:effectLst/>
                <a:ea typeface="Times New Roman" panose="02020603050405020304" pitchFamily="18" charset="0"/>
              </a:rPr>
              <a:t>, </a:t>
            </a:r>
            <a:r>
              <a:rPr lang="en-GB" sz="1600" i="1" dirty="0">
                <a:effectLst/>
                <a:ea typeface="Times New Roman" panose="02020603050405020304" pitchFamily="18" charset="0"/>
              </a:rPr>
              <a:t>Technological Forecasting and Social Change</a:t>
            </a:r>
            <a:r>
              <a:rPr lang="en-GB" sz="1600" dirty="0">
                <a:effectLst/>
                <a:ea typeface="Times New Roman" panose="02020603050405020304" pitchFamily="18" charset="0"/>
              </a:rPr>
              <a:t>, DOI: 10.1016/j.techfore.2017.03.035.</a:t>
            </a:r>
          </a:p>
          <a:p>
            <a:pPr marL="228600">
              <a:lnSpc>
                <a:spcPct val="115000"/>
              </a:lnSpc>
            </a:pPr>
            <a:r>
              <a:rPr lang="en-GB" sz="1600" dirty="0">
                <a:effectLst/>
                <a:ea typeface="Times New Roman" panose="02020603050405020304" pitchFamily="18" charset="0"/>
              </a:rPr>
              <a:t>Osterwalder, A., &amp; Pigneur, Y. (2002, October). Business models and their elements. In </a:t>
            </a:r>
            <a:r>
              <a:rPr lang="en-GB" sz="1600" i="1" dirty="0">
                <a:effectLst/>
                <a:ea typeface="Times New Roman" panose="02020603050405020304" pitchFamily="18" charset="0"/>
              </a:rPr>
              <a:t>Position paper for the international workshop on business models, Lausanne, Switzerland</a:t>
            </a:r>
            <a:r>
              <a:rPr lang="en-GB" sz="1600" dirty="0">
                <a:effectLst/>
                <a:ea typeface="Times New Roman" panose="02020603050405020304" pitchFamily="18" charset="0"/>
              </a:rPr>
              <a:t>.</a:t>
            </a:r>
          </a:p>
          <a:p>
            <a:pPr marL="228600">
              <a:lnSpc>
                <a:spcPct val="115000"/>
              </a:lnSpc>
            </a:pPr>
            <a:r>
              <a:rPr lang="en-GB" sz="1600" dirty="0" err="1">
                <a:effectLst/>
                <a:ea typeface="Times New Roman" panose="02020603050405020304" pitchFamily="18" charset="0"/>
              </a:rPr>
              <a:t>Phua</a:t>
            </a:r>
            <a:r>
              <a:rPr lang="en-GB" sz="1600" dirty="0">
                <a:effectLst/>
                <a:ea typeface="Times New Roman" panose="02020603050405020304" pitchFamily="18" charset="0"/>
              </a:rPr>
              <a:t>, V. C. (2019). Perceiving Airbnb as sharing economy: The issue of trust in using Airbnb. </a:t>
            </a:r>
            <a:r>
              <a:rPr lang="en-GB" sz="1600" i="1" dirty="0">
                <a:effectLst/>
                <a:ea typeface="Times New Roman" panose="02020603050405020304" pitchFamily="18" charset="0"/>
              </a:rPr>
              <a:t>Current Issues in Tourism</a:t>
            </a:r>
            <a:r>
              <a:rPr lang="en-GB" sz="1600" dirty="0">
                <a:effectLst/>
                <a:ea typeface="Times New Roman" panose="02020603050405020304" pitchFamily="18" charset="0"/>
              </a:rPr>
              <a:t>, </a:t>
            </a:r>
            <a:r>
              <a:rPr lang="en-GB" sz="1600" i="1" dirty="0">
                <a:effectLst/>
                <a:ea typeface="Times New Roman" panose="02020603050405020304" pitchFamily="18" charset="0"/>
              </a:rPr>
              <a:t>22</a:t>
            </a:r>
            <a:r>
              <a:rPr lang="en-GB" sz="1600" dirty="0">
                <a:effectLst/>
                <a:ea typeface="Times New Roman" panose="02020603050405020304" pitchFamily="18" charset="0"/>
              </a:rPr>
              <a:t>(17), 2051–2055. https://</a:t>
            </a:r>
            <a:r>
              <a:rPr lang="en-GB" sz="1600" dirty="0" err="1">
                <a:effectLst/>
                <a:ea typeface="Times New Roman" panose="02020603050405020304" pitchFamily="18" charset="0"/>
              </a:rPr>
              <a:t>doi.org</a:t>
            </a:r>
            <a:r>
              <a:rPr lang="en-GB" sz="1600" dirty="0">
                <a:effectLst/>
                <a:ea typeface="Times New Roman" panose="02020603050405020304" pitchFamily="18" charset="0"/>
              </a:rPr>
              <a:t>/10.1080/13683500.2018.1440539 </a:t>
            </a:r>
            <a:r>
              <a:rPr lang="en-GB" sz="1600" dirty="0">
                <a:effectLst/>
                <a:ea typeface="Times New Roman" panose="02020603050405020304" pitchFamily="18" charset="0"/>
                <a:hlinkClick r:id="rId3">
                  <a:extLst>
                    <a:ext uri="{A12FA001-AC4F-418D-AE19-62706E023703}">
                      <ahyp:hlinkClr xmlns:ahyp="http://schemas.microsoft.com/office/drawing/2018/hyperlinkcolor" val="tx"/>
                    </a:ext>
                  </a:extLst>
                </a:hlinkClick>
              </a:rPr>
              <a:t>[</a:t>
            </a:r>
            <a:r>
              <a:rPr lang="en-GB" sz="1600" dirty="0">
                <a:effectLst/>
                <a:ea typeface="Times New Roman" panose="02020603050405020304" pitchFamily="18" charset="0"/>
              </a:rPr>
              <a:t>Taylor &amp; Francis Online], [Web of Science ®], [Google Scholar]</a:t>
            </a:r>
          </a:p>
          <a:p>
            <a:pPr marL="228600">
              <a:lnSpc>
                <a:spcPct val="115000"/>
              </a:lnSpc>
            </a:pPr>
            <a:r>
              <a:rPr lang="en-GB" sz="1600" dirty="0">
                <a:effectLst/>
                <a:ea typeface="Times New Roman" panose="02020603050405020304" pitchFamily="18" charset="0"/>
              </a:rPr>
              <a:t>Reinhold, S. and </a:t>
            </a:r>
            <a:r>
              <a:rPr lang="en-GB" sz="1600" dirty="0" err="1">
                <a:effectLst/>
                <a:ea typeface="Times New Roman" panose="02020603050405020304" pitchFamily="18" charset="0"/>
              </a:rPr>
              <a:t>Dolnicar</a:t>
            </a:r>
            <a:r>
              <a:rPr lang="en-GB" sz="1600" dirty="0">
                <a:effectLst/>
                <a:ea typeface="Times New Roman" panose="02020603050405020304" pitchFamily="18" charset="0"/>
              </a:rPr>
              <a:t>, S. (2021) The evolution of Airbnb’s business model, in S. </a:t>
            </a:r>
            <a:r>
              <a:rPr lang="en-GB" sz="1600" dirty="0" err="1">
                <a:effectLst/>
                <a:ea typeface="Times New Roman" panose="02020603050405020304" pitchFamily="18" charset="0"/>
              </a:rPr>
              <a:t>Dolnicar</a:t>
            </a:r>
            <a:r>
              <a:rPr lang="en-GB" sz="1600" dirty="0">
                <a:effectLst/>
                <a:ea typeface="Times New Roman" panose="02020603050405020304" pitchFamily="18" charset="0"/>
              </a:rPr>
              <a:t> (Ed.) </a:t>
            </a:r>
            <a:r>
              <a:rPr lang="en-GB" sz="1600" i="1" dirty="0">
                <a:effectLst/>
                <a:ea typeface="Times New Roman" panose="02020603050405020304" pitchFamily="18" charset="0"/>
              </a:rPr>
              <a:t>Airbnb before, during and after COVID-19</a:t>
            </a:r>
            <a:r>
              <a:rPr lang="en-GB" sz="1600" dirty="0">
                <a:effectLst/>
                <a:ea typeface="Times New Roman" panose="02020603050405020304" pitchFamily="18" charset="0"/>
              </a:rPr>
              <a:t>, University of Queensland DOI: https://</a:t>
            </a:r>
            <a:r>
              <a:rPr lang="en-GB" sz="1600" dirty="0" err="1">
                <a:effectLst/>
                <a:ea typeface="Times New Roman" panose="02020603050405020304" pitchFamily="18" charset="0"/>
              </a:rPr>
              <a:t>doi.org</a:t>
            </a:r>
            <a:r>
              <a:rPr lang="en-GB" sz="1600" dirty="0">
                <a:effectLst/>
                <a:ea typeface="Times New Roman" panose="02020603050405020304" pitchFamily="18" charset="0"/>
              </a:rPr>
              <a:t>/10.6084/m9.figshare.14195957</a:t>
            </a:r>
          </a:p>
          <a:p>
            <a:pPr marL="228600">
              <a:lnSpc>
                <a:spcPct val="115000"/>
              </a:lnSpc>
            </a:pPr>
            <a:r>
              <a:rPr lang="en-GB" sz="1600" dirty="0">
                <a:effectLst/>
                <a:ea typeface="Times New Roman" panose="02020603050405020304" pitchFamily="18" charset="0"/>
              </a:rPr>
              <a:t>Rowe, P. C. M. (2017). Beyond Uber and Airbnb: The Social Economy of Collaborative Consumption. Social Media + Society, 3(2). https://doi.org/10.1177/2056305117706784</a:t>
            </a:r>
          </a:p>
          <a:p>
            <a:pPr marL="228600"/>
            <a:r>
              <a:rPr lang="en-GB" sz="1600" dirty="0">
                <a:effectLst/>
                <a:ea typeface="Times New Roman" panose="02020603050405020304" pitchFamily="18" charset="0"/>
              </a:rPr>
              <a:t>Tapscott, D., A. </a:t>
            </a:r>
            <a:r>
              <a:rPr lang="en-GB" sz="1600" dirty="0" err="1">
                <a:effectLst/>
                <a:ea typeface="Times New Roman" panose="02020603050405020304" pitchFamily="18" charset="0"/>
              </a:rPr>
              <a:t>Lowi</a:t>
            </a:r>
            <a:r>
              <a:rPr lang="en-GB" sz="1600" dirty="0">
                <a:effectLst/>
                <a:ea typeface="Times New Roman" panose="02020603050405020304" pitchFamily="18" charset="0"/>
              </a:rPr>
              <a:t>, D. </a:t>
            </a:r>
            <a:r>
              <a:rPr lang="en-GB" sz="1600" dirty="0" err="1">
                <a:effectLst/>
                <a:ea typeface="Times New Roman" panose="02020603050405020304" pitchFamily="18" charset="0"/>
              </a:rPr>
              <a:t>Ticoll</a:t>
            </a:r>
            <a:r>
              <a:rPr lang="en-GB" sz="1600" dirty="0">
                <a:effectLst/>
                <a:ea typeface="Times New Roman" panose="02020603050405020304" pitchFamily="18" charset="0"/>
              </a:rPr>
              <a:t>, (2000). </a:t>
            </a:r>
            <a:r>
              <a:rPr lang="en-GB" sz="1600" i="1" dirty="0">
                <a:effectLst/>
                <a:ea typeface="Times New Roman" panose="02020603050405020304" pitchFamily="18" charset="0"/>
              </a:rPr>
              <a:t>Digital Capital - Harnessing the Power of Business Webs</a:t>
            </a:r>
            <a:r>
              <a:rPr lang="en-GB" sz="1600" dirty="0">
                <a:effectLst/>
                <a:ea typeface="Times New Roman" panose="02020603050405020304" pitchFamily="18" charset="0"/>
              </a:rPr>
              <a:t>, Harvard Business School Press. </a:t>
            </a:r>
          </a:p>
          <a:p>
            <a:pPr marL="228600"/>
            <a:r>
              <a:rPr lang="en-GB" sz="1600" dirty="0" err="1">
                <a:effectLst/>
                <a:ea typeface="Times New Roman" panose="02020603050405020304" pitchFamily="18" charset="0"/>
              </a:rPr>
              <a:t>Timmers</a:t>
            </a:r>
            <a:r>
              <a:rPr lang="en-GB" sz="1600" dirty="0">
                <a:effectLst/>
                <a:ea typeface="Times New Roman" panose="02020603050405020304" pitchFamily="18" charset="0"/>
              </a:rPr>
              <a:t>, P. (1998) Business Models for Electronic Markets. Electronic Markets, 8, 3-8. </a:t>
            </a:r>
            <a:br>
              <a:rPr lang="en-GB" sz="1600" dirty="0">
                <a:effectLst/>
                <a:ea typeface="Times New Roman" panose="02020603050405020304" pitchFamily="18" charset="0"/>
              </a:rPr>
            </a:br>
            <a:r>
              <a:rPr lang="en-GB" sz="1600" dirty="0">
                <a:effectLst/>
                <a:ea typeface="Times New Roman" panose="02020603050405020304" pitchFamily="18" charset="0"/>
              </a:rPr>
              <a:t>http://dx.doi.org/10.1080/10196789800000016 </a:t>
            </a:r>
            <a:r>
              <a:rPr lang="en-GB" sz="1600" i="1" dirty="0">
                <a:effectLst/>
                <a:ea typeface="Times New Roman" panose="02020603050405020304" pitchFamily="18" charset="0"/>
              </a:rPr>
              <a:t>Value of the global sharing economy 2014-2025</a:t>
            </a:r>
            <a:r>
              <a:rPr lang="en-GB" sz="1600" dirty="0">
                <a:effectLst/>
                <a:ea typeface="Times New Roman" panose="02020603050405020304" pitchFamily="18" charset="0"/>
              </a:rPr>
              <a:t>. Statista. (2022, July 6)., from https://www.statista.com/statistics/830986/value-of-the-global-sharing-economy/ </a:t>
            </a:r>
            <a:endParaRPr lang="en-GB" sz="1600" dirty="0">
              <a:effectLst/>
              <a:ea typeface="Times New Roman" panose="02020603050405020304" pitchFamily="18" charset="0"/>
              <a:hlinkClick r:id="rId4">
                <a:extLst>
                  <a:ext uri="{A12FA001-AC4F-418D-AE19-62706E023703}">
                    <ahyp:hlinkClr xmlns:ahyp="http://schemas.microsoft.com/office/drawing/2018/hyperlinkcolor" val="tx"/>
                  </a:ext>
                </a:extLst>
              </a:hlinkClick>
            </a:endParaRPr>
          </a:p>
          <a:p>
            <a:endParaRPr lang="en-US" dirty="0"/>
          </a:p>
        </p:txBody>
      </p:sp>
    </p:spTree>
    <p:extLst>
      <p:ext uri="{BB962C8B-B14F-4D97-AF65-F5344CB8AC3E}">
        <p14:creationId xmlns:p14="http://schemas.microsoft.com/office/powerpoint/2010/main" val="21288355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{0F7BDE23-8B15-C54A-B8A7-4C3D28D83E7D}tf10001058</Template>
  <TotalTime>5856</TotalTime>
  <Words>3745</Words>
  <Application>Microsoft Macintosh PowerPoint</Application>
  <PresentationFormat>Widescreen</PresentationFormat>
  <Paragraphs>91</Paragraphs>
  <Slides>13</Slides>
  <Notes>13</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Inter Var</vt:lpstr>
      <vt:lpstr>Times New Roman</vt:lpstr>
      <vt:lpstr>Celestial</vt:lpstr>
      <vt:lpstr>Airbnb – Digital Business</vt:lpstr>
      <vt:lpstr>Introduction </vt:lpstr>
      <vt:lpstr>Chapter 2</vt:lpstr>
      <vt:lpstr>The sharing economy</vt:lpstr>
      <vt:lpstr>Collaborative consumption</vt:lpstr>
      <vt:lpstr>Chapter 6</vt:lpstr>
      <vt:lpstr>Business model</vt:lpstr>
      <vt:lpstr>Value </vt:lpstr>
      <vt:lpstr>Chapter 14</vt:lpstr>
      <vt:lpstr>Risks to employment &amp; digital disruption </vt:lpstr>
      <vt:lpstr>Conclusion</vt:lpstr>
      <vt:lpstr>Bibliography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 BnB</dc:title>
  <dc:creator>Ben Rees (2003741)</dc:creator>
  <cp:lastModifiedBy>Ben Rees (2003741)</cp:lastModifiedBy>
  <cp:revision>1</cp:revision>
  <dcterms:created xsi:type="dcterms:W3CDTF">2022-12-02T14:21:22Z</dcterms:created>
  <dcterms:modified xsi:type="dcterms:W3CDTF">2022-12-15T17:33:40Z</dcterms:modified>
</cp:coreProperties>
</file>