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69" d="100"/>
          <a:sy n="69" d="100"/>
        </p:scale>
        <p:origin x="234" y="-8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AE348-1522-7457-2D1E-2047AF57EA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5A5E3C-4771-2A71-C9B7-3A124B1C5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7BBA25-FBEE-CA0B-E3D8-43C3C8B1A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87A06-3BA1-BFFF-F273-E97BC332F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83F5B-FDC5-542D-00EF-4E2AE5C5D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38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CC4F4-CB50-A48B-DE5D-6E09AA77A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E9211-AF1E-2043-2327-1E74147C81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C56485-A346-2C8B-C55B-99CCFE56D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8F2188-D4F2-46EA-A8BE-16F54E08C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96B5E7-2A48-1AD2-5B05-7867D8E42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575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81147-AF0D-263A-B4ED-D89F70E2D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1044FA-E50E-6C26-AF5E-8BFE653C19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2A253-A74E-45CC-E06B-94C87CD4D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63FDD6-887D-D108-2CBE-BDFE4DB12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61B02-86FD-E8B6-EBAD-4B9CE0B4B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18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A720D-26C5-7B73-A576-996382411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9DA2C-8FCF-E18A-6DF5-4EF8AD8F2F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AEF812-3420-6D67-4552-3242F6F5BE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C4EE25-9432-2EAF-FB4B-FC733372D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CC5FD8-75D1-6A8A-9911-5225775D3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6093C9-DF5B-49D3-4AD5-E890CFB7C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021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9D3DA-60DD-0518-BCCE-2EACAC2E8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686FE-3449-6C58-7D3B-23CAFF651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4E54C3-5CAA-4CF3-6A00-B753EE0F32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17FB25-0D56-7A59-995D-92113F177C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5A625D-3409-96A3-7CA1-8CCD716494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9AC0BF-CFE9-7413-9079-491A490F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19DF22-7CD3-2E1E-6559-72C54E731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EC13A0-44A9-25ED-4B78-CD772687F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519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78080-3A50-0A63-2448-8A0422105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06E2DE-4983-B3AF-EC12-2F9580622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314029-C46F-DEB7-51AB-25F29DB4D0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2C3701-9014-D094-6FCB-23C65654B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651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22ECF2-DC5D-01F7-85EC-D25BA7AA6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09334F-FD45-0F5F-8F40-0427F1DD5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6B7F88-039A-DE8C-095A-9CE6B42B3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470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E58DD-0743-BCA5-2AD8-79C0FCA23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CD5F0-3CDC-8585-1B85-C822AA866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B0944A-23ED-3A22-29BE-954DC3DDE6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BBB3C9-25EB-D3AC-3FB9-C7F5F70F3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4357F6-98F3-E130-6DF3-8AA7D0148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8C0F4E-71DD-4A4E-900D-31E1B247B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78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2EC4-56FD-074E-9A15-4B129A23A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6C9A26-AE3E-A3C1-EE4C-BDE8F70B94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E94465-B987-6B44-8710-44A6186CC9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226E16-0A49-3427-2A20-2A25674B1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A97F5F-C8F3-26B5-BDEC-97CA5086F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927382-9269-F940-1646-82B990BC7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301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62508-9964-7DB9-05B6-80671C504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6FFE7E-9D7C-8A7B-7116-2307C16845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11C52D-EAAC-37A2-BE52-9A658D490E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AAA18-7A10-6192-5CD2-CE878BD3D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626616-86F9-D733-DC1F-9140CD415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545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774C2B-E027-D23C-0AD7-59D22A1DAF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288F3-9381-D0EF-50FB-7E01C19620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EFFC83-9D8D-2038-6ACF-1E0080623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BCA4-3C2E-6CC3-E250-903369D15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799C94-E18C-EB01-A203-6E48373EE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317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FFBDF7-B612-9BB0-02CF-774854CC7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46F0AF-5045-FAF2-141C-64CD6EA29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4D4AB9-F6CD-4A10-0882-4EC94E5C1C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36649B-ABAE-4CAE-B5B6-38D4F2AB21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143CB4-E822-0730-D616-73803B7CE4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D9A811-545D-C8B4-A10C-18C2C4D5F5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650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Anxiety Psychology Research Poster | Google Slides &amp; PPT">
            <a:extLst>
              <a:ext uri="{FF2B5EF4-FFF2-40B4-BE49-F238E27FC236}">
                <a16:creationId xmlns:a16="http://schemas.microsoft.com/office/drawing/2014/main" id="{44E7293D-333A-02F8-E50E-70DECF4E39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1"/>
            <a:ext cx="12095019" cy="9071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48660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Farah Wiita</cp:lastModifiedBy>
  <cp:revision>1</cp:revision>
  <dcterms:created xsi:type="dcterms:W3CDTF">2025-10-14T16:16:07Z</dcterms:created>
  <dcterms:modified xsi:type="dcterms:W3CDTF">2025-10-14T16:20:31Z</dcterms:modified>
</cp:coreProperties>
</file>