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28"/>
  </p:notesMasterIdLst>
  <p:sldIdLst>
    <p:sldId id="257" r:id="rId2"/>
    <p:sldId id="258" r:id="rId3"/>
    <p:sldId id="270" r:id="rId4"/>
    <p:sldId id="283" r:id="rId5"/>
    <p:sldId id="282" r:id="rId6"/>
    <p:sldId id="279" r:id="rId7"/>
    <p:sldId id="278" r:id="rId8"/>
    <p:sldId id="259" r:id="rId9"/>
    <p:sldId id="260" r:id="rId10"/>
    <p:sldId id="261" r:id="rId11"/>
    <p:sldId id="262" r:id="rId12"/>
    <p:sldId id="263" r:id="rId13"/>
    <p:sldId id="272" r:id="rId14"/>
    <p:sldId id="271" r:id="rId15"/>
    <p:sldId id="274" r:id="rId16"/>
    <p:sldId id="275" r:id="rId17"/>
    <p:sldId id="276" r:id="rId18"/>
    <p:sldId id="277" r:id="rId19"/>
    <p:sldId id="285" r:id="rId20"/>
    <p:sldId id="286" r:id="rId21"/>
    <p:sldId id="281" r:id="rId22"/>
    <p:sldId id="280" r:id="rId23"/>
    <p:sldId id="268" r:id="rId24"/>
    <p:sldId id="267" r:id="rId25"/>
    <p:sldId id="266" r:id="rId26"/>
    <p:sldId id="269" r:id="rId27"/>
  </p:sldIdLst>
  <p:sldSz cx="9144000" cy="6858000" type="screen4x3"/>
  <p:notesSz cx="6858000" cy="9144000"/>
  <p:photoAlbum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046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EBF69BD-8FA3-4701-B980-1C393C183BB9}" type="datetimeFigureOut">
              <a:rPr lang="en-US"/>
              <a:pPr>
                <a:defRPr/>
              </a:pPr>
              <a:t>9/26/2012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FA400185-5972-4720-A309-414E6941D4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9632722-E1A4-4597-B40B-AF69250E981F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B5189-163A-4B36-9D0F-F4AE64E69E75}" type="datetimeFigureOut">
              <a:rPr lang="en-US"/>
              <a:pPr>
                <a:defRPr/>
              </a:pPr>
              <a:t>9/26/2012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DC172-D8E5-47D8-A1AD-1CCA4CC88EB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13597D-C0C4-4C95-B370-EDCA24C50C64}" type="datetimeFigureOut">
              <a:rPr lang="en-US"/>
              <a:pPr>
                <a:defRPr/>
              </a:pPr>
              <a:t>9/26/2012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A78D08-B57E-499B-8000-BF8782BFEFC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D46CA-D3BF-4C60-8A78-C0C43367DD03}" type="datetimeFigureOut">
              <a:rPr lang="en-US"/>
              <a:pPr>
                <a:defRPr/>
              </a:pPr>
              <a:t>9/26/2012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7E90F3-67A9-44AA-86A0-D4B0B8E8E9D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835D42-35A5-457F-B96E-E36B4506C549}" type="datetimeFigureOut">
              <a:rPr lang="en-US"/>
              <a:pPr>
                <a:defRPr/>
              </a:pPr>
              <a:t>9/26/2012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C00429-B382-4A03-BF54-F236E44C1E2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9BFAAD-4A1F-4195-8A3E-98919A44B94C}" type="datetimeFigureOut">
              <a:rPr lang="en-US"/>
              <a:pPr>
                <a:defRPr/>
              </a:pPr>
              <a:t>9/26/2012</a:t>
            </a:fld>
            <a:endParaRPr lang="en-US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C03E3C-5D39-4C3E-BA9B-81635033DC9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BA19DF-745E-4552-B829-2359B544C90E}" type="datetimeFigureOut">
              <a:rPr lang="en-US"/>
              <a:pPr>
                <a:defRPr/>
              </a:pPr>
              <a:t>9/26/2012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51B74F-125B-445E-9F32-98C968F011D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E799E1-C466-4782-9251-063B6052F6A4}" type="datetimeFigureOut">
              <a:rPr lang="en-US"/>
              <a:pPr>
                <a:defRPr/>
              </a:pPr>
              <a:t>9/26/2012</a:t>
            </a:fld>
            <a:endParaRPr lang="en-US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0C64EA-02CA-498B-BB94-B62B7D23741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6F5F-3A72-404E-A10F-5A0A5D557116}" type="datetimeFigureOut">
              <a:rPr lang="en-US"/>
              <a:pPr>
                <a:defRPr/>
              </a:pPr>
              <a:t>9/26/2012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00EFC-D89E-492C-B53A-FCA5CF211B5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10D07-1CBC-4468-A320-E433512A1765}" type="datetimeFigureOut">
              <a:rPr lang="en-US"/>
              <a:pPr>
                <a:defRPr/>
              </a:pPr>
              <a:t>9/26/2012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87D5BA-ED5E-4D90-B1C6-29E35304CCB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B9B3F2-4D5E-4A33-AAAD-C5D2515EF4E8}" type="datetimeFigureOut">
              <a:rPr lang="en-US"/>
              <a:pPr>
                <a:defRPr/>
              </a:pPr>
              <a:t>9/26/2012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CE3D42-FC4C-4B5A-940B-AC94C15AA79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A6AAC-C8AB-4252-966C-6C47DF30BA16}" type="datetimeFigureOut">
              <a:rPr lang="en-US"/>
              <a:pPr>
                <a:defRPr/>
              </a:pPr>
              <a:t>9/26/2012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77780C-0044-42C8-B08A-E8040BEF2F5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A739EE8-DD57-4AA3-966B-481614DE2A70}" type="datetimeFigureOut">
              <a:rPr lang="en-US"/>
              <a:pPr>
                <a:defRPr/>
              </a:pPr>
              <a:t>9/26/2012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B253F39-363D-4CBE-A363-BF1D982452D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1" descr="flood_uk.jpg"/>
          <p:cNvPicPr>
            <a:picLocks noGrp="1" noChangeAspect="1"/>
          </p:cNvPicPr>
          <p:nvPr isPhoto="1"/>
        </p:nvPicPr>
        <p:blipFill>
          <a:blip r:embed="rId3"/>
          <a:srcRect/>
          <a:stretch>
            <a:fillRect/>
          </a:stretch>
        </p:blipFill>
        <p:spPr bwMode="auto">
          <a:xfrm>
            <a:off x="622300" y="0"/>
            <a:ext cx="789781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TextBox 2"/>
          <p:cNvSpPr txBox="1">
            <a:spLocks noChangeArrowheads="1"/>
          </p:cNvSpPr>
          <p:nvPr/>
        </p:nvSpPr>
        <p:spPr bwMode="auto">
          <a:xfrm>
            <a:off x="785813" y="1143000"/>
            <a:ext cx="2643187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bg1"/>
                </a:solidFill>
                <a:latin typeface="Calibri" pitchFamily="34" charset="0"/>
              </a:rPr>
              <a:t>The Great British Weather</a:t>
            </a:r>
            <a:endParaRPr lang="en-US" sz="4000" b="1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1" descr="weather-atmosphere-layers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67000" y="1524000"/>
            <a:ext cx="3810000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1" descr="air_masses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62175" y="709613"/>
            <a:ext cx="4819650" cy="543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smtClean="0"/>
          </a:p>
        </p:txBody>
      </p:sp>
      <p:pic>
        <p:nvPicPr>
          <p:cNvPr id="18434" name="Content Placeholder 4" descr="depression low.gif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857250" y="2000250"/>
            <a:ext cx="3238500" cy="2801938"/>
          </a:xfrm>
        </p:spPr>
      </p:pic>
      <p:pic>
        <p:nvPicPr>
          <p:cNvPr id="18435" name="Content Placeholder 5" descr="anticyclone high.gif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5048250" y="2000250"/>
            <a:ext cx="3238500" cy="28432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1" descr="high low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3000" y="685800"/>
            <a:ext cx="6858000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1" descr="high_lowcells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9200" y="1809750"/>
            <a:ext cx="4165600" cy="323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1" descr="fronts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75" y="357188"/>
            <a:ext cx="5286375" cy="557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1" descr="fronts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6538" y="1866900"/>
            <a:ext cx="3590925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1" descr="depressions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5013" y="1643063"/>
            <a:ext cx="5133975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1" descr="gr_ff_depression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67050" y="2714625"/>
            <a:ext cx="30099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arm and cold front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5500" y="2519363"/>
            <a:ext cx="4953000" cy="1819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1" descr="clouds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50" y="547688"/>
            <a:ext cx="8572500" cy="576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b="1" dirty="0" smtClean="0"/>
              <a:t>Warm Fronts</a:t>
            </a:r>
            <a:br>
              <a:rPr lang="en-GB" b="1" dirty="0" smtClean="0"/>
            </a:br>
            <a:r>
              <a:rPr lang="en-GB" b="1" dirty="0" smtClean="0"/>
              <a:t>Approaching</a:t>
            </a:r>
            <a:endParaRPr lang="en-US" b="1" dirty="0"/>
          </a:p>
        </p:txBody>
      </p:sp>
      <p:pic>
        <p:nvPicPr>
          <p:cNvPr id="27652" name="Content Placeholder 4" descr="warm front approching 2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57200" y="2347913"/>
            <a:ext cx="4038600" cy="3028950"/>
          </a:xfrm>
        </p:spPr>
      </p:pic>
      <p:pic>
        <p:nvPicPr>
          <p:cNvPr id="27653" name="Content Placeholder 5" descr="warm front approching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648200" y="2357438"/>
            <a:ext cx="4038600" cy="30003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b="1" smtClean="0"/>
              <a:t>Cold Front</a:t>
            </a:r>
            <a:br>
              <a:rPr lang="en-GB" b="1" smtClean="0"/>
            </a:br>
            <a:r>
              <a:rPr lang="en-GB" b="1" smtClean="0"/>
              <a:t>Approaching </a:t>
            </a:r>
            <a:endParaRPr lang="en-US" b="1" dirty="0"/>
          </a:p>
        </p:txBody>
      </p:sp>
      <p:sp>
        <p:nvSpPr>
          <p:cNvPr id="28676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mtClean="0"/>
          </a:p>
        </p:txBody>
      </p:sp>
      <p:pic>
        <p:nvPicPr>
          <p:cNvPr id="28677" name="Content Placeholder 6" descr="cold front 1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57200" y="2635250"/>
            <a:ext cx="4040188" cy="3030538"/>
          </a:xfrm>
        </p:spPr>
      </p:pic>
      <p:sp>
        <p:nvSpPr>
          <p:cNvPr id="28678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 smtClean="0"/>
          </a:p>
        </p:txBody>
      </p:sp>
      <p:pic>
        <p:nvPicPr>
          <p:cNvPr id="28679" name="Content Placeholder 8" descr="cold front approching.jpg"/>
          <p:cNvPicPr>
            <a:picLocks noGrp="1" noChangeAspect="1"/>
          </p:cNvPicPr>
          <p:nvPr>
            <p:ph sz="quarter" idx="4"/>
          </p:nvPr>
        </p:nvPicPr>
        <p:blipFill>
          <a:blip r:embed="rId3"/>
          <a:srcRect/>
          <a:stretch>
            <a:fillRect/>
          </a:stretch>
        </p:blipFill>
        <p:spPr>
          <a:xfrm>
            <a:off x="4645025" y="2635250"/>
            <a:ext cx="4041775" cy="303053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1" descr="cold front approaching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90750" y="254000"/>
            <a:ext cx="4762500" cy="635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1" descr="Cirrus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50" y="428625"/>
            <a:ext cx="4857750" cy="614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1" descr="cold front 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90750" y="428625"/>
            <a:ext cx="4762500" cy="585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Picture 1" descr="Image013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38" y="357188"/>
            <a:ext cx="5143500" cy="6072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Clouds</a:t>
            </a:r>
          </a:p>
        </p:txBody>
      </p:sp>
      <p:pic>
        <p:nvPicPr>
          <p:cNvPr id="33794" name="Content Placeholder 4" descr="warm front 3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57200" y="2357438"/>
            <a:ext cx="4038600" cy="3000375"/>
          </a:xfrm>
        </p:spPr>
      </p:pic>
      <p:pic>
        <p:nvPicPr>
          <p:cNvPr id="33795" name="Content Placeholder 5" descr="cold front at stanage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648200" y="2347913"/>
            <a:ext cx="4038600" cy="3028950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Clouds</a:t>
            </a:r>
          </a:p>
        </p:txBody>
      </p:sp>
      <p:pic>
        <p:nvPicPr>
          <p:cNvPr id="34818" name="Content Placeholder 4" descr="warm front 4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71500" y="1428750"/>
            <a:ext cx="3810000" cy="3786188"/>
          </a:xfrm>
        </p:spPr>
      </p:pic>
      <p:pic>
        <p:nvPicPr>
          <p:cNvPr id="34819" name="Content Placeholder 5" descr="approaching warm front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643438" y="1428750"/>
            <a:ext cx="4038600" cy="37703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1" name="Picture 1" descr="chart 3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9563" y="0"/>
            <a:ext cx="85248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5" name="Picture 1" descr="chart 2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775" y="138113"/>
            <a:ext cx="8172450" cy="658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1" descr="chart 5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46075"/>
            <a:ext cx="9144000" cy="616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3" name="Picture 4" descr="chart 4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42900"/>
            <a:ext cx="9144000" cy="617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7" name="Picture 1" descr="chart 1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23838"/>
            <a:ext cx="9144000" cy="641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1" name="Picture 1" descr="windchill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63" y="1509713"/>
            <a:ext cx="5857875" cy="383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363</TotalTime>
  <Words>13</Words>
  <Application>Microsoft Office PowerPoint</Application>
  <PresentationFormat>On-screen Show (4:3)</PresentationFormat>
  <Paragraphs>6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Design Template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9" baseType="lpstr">
      <vt:lpstr>Calibri</vt:lpstr>
      <vt:lpstr>Arial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Clouds</vt:lpstr>
      <vt:lpstr>Clouds</vt:lpstr>
      <vt:lpstr>Slide 21</vt:lpstr>
      <vt:lpstr>Slide 22</vt:lpstr>
      <vt:lpstr>Slide 23</vt:lpstr>
      <vt:lpstr>Slide 24</vt:lpstr>
      <vt:lpstr>Slide 25</vt:lpstr>
      <vt:lpstr>Slide 26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Photo Album</dc:title>
  <dc:creator>simon lane</dc:creator>
  <cp:lastModifiedBy>clientadmin</cp:lastModifiedBy>
  <cp:revision>36</cp:revision>
  <dcterms:created xsi:type="dcterms:W3CDTF">2009-09-22T14:31:12Z</dcterms:created>
  <dcterms:modified xsi:type="dcterms:W3CDTF">2012-09-26T16:27:17Z</dcterms:modified>
</cp:coreProperties>
</file>