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67" r:id="rId2"/>
    <p:sldId id="258" r:id="rId3"/>
    <p:sldId id="259" r:id="rId4"/>
    <p:sldId id="257" r:id="rId5"/>
    <p:sldId id="269" r:id="rId6"/>
    <p:sldId id="270" r:id="rId7"/>
    <p:sldId id="260" r:id="rId8"/>
    <p:sldId id="261" r:id="rId9"/>
    <p:sldId id="272" r:id="rId10"/>
    <p:sldId id="263" r:id="rId11"/>
    <p:sldId id="265" r:id="rId12"/>
    <p:sldId id="266" r:id="rId13"/>
    <p:sldId id="268" r:id="rId14"/>
    <p:sldId id="271" r:id="rId15"/>
    <p:sldId id="273"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A615973-14A1-ED4C-9327-E25329ECF54A}" v="92" dt="2026-03-16T23:21:02.7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7565"/>
    <p:restoredTop sz="88410"/>
  </p:normalViewPr>
  <p:slideViewPr>
    <p:cSldViewPr snapToGrid="0">
      <p:cViewPr>
        <p:scale>
          <a:sx n="60" d="100"/>
          <a:sy n="60" d="100"/>
        </p:scale>
        <p:origin x="-184" y="10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nnor Whitney-Embleton (2501042)" userId="e479756d-5647-490d-b0b5-9a15e8286ce5" providerId="ADAL" clId="{24A8ADAF-6196-5568-B4C9-6895DC82369B}"/>
    <pc:docChg chg="undo redo custSel addSld delSld modSld sldOrd">
      <pc:chgData name="Connor Whitney-Embleton (2501042)" userId="e479756d-5647-490d-b0b5-9a15e8286ce5" providerId="ADAL" clId="{24A8ADAF-6196-5568-B4C9-6895DC82369B}" dt="2026-03-16T23:23:16.188" v="8268" actId="313"/>
      <pc:docMkLst>
        <pc:docMk/>
      </pc:docMkLst>
      <pc:sldChg chg="addSp delSp modSp new mod">
        <pc:chgData name="Connor Whitney-Embleton (2501042)" userId="e479756d-5647-490d-b0b5-9a15e8286ce5" providerId="ADAL" clId="{24A8ADAF-6196-5568-B4C9-6895DC82369B}" dt="2026-03-16T16:59:34.415" v="3098" actId="20577"/>
        <pc:sldMkLst>
          <pc:docMk/>
          <pc:sldMk cId="2745011527" sldId="257"/>
        </pc:sldMkLst>
        <pc:spChg chg="mod">
          <ac:chgData name="Connor Whitney-Embleton (2501042)" userId="e479756d-5647-490d-b0b5-9a15e8286ce5" providerId="ADAL" clId="{24A8ADAF-6196-5568-B4C9-6895DC82369B}" dt="2026-03-02T21:11:52.477" v="1810" actId="20577"/>
          <ac:spMkLst>
            <pc:docMk/>
            <pc:sldMk cId="2745011527" sldId="257"/>
            <ac:spMk id="2" creationId="{354098B0-8D9E-815A-F0AE-7248CF33B64F}"/>
          </ac:spMkLst>
        </pc:spChg>
        <pc:spChg chg="mod">
          <ac:chgData name="Connor Whitney-Embleton (2501042)" userId="e479756d-5647-490d-b0b5-9a15e8286ce5" providerId="ADAL" clId="{24A8ADAF-6196-5568-B4C9-6895DC82369B}" dt="2026-03-16T16:59:34.415" v="3098" actId="20577"/>
          <ac:spMkLst>
            <pc:docMk/>
            <pc:sldMk cId="2745011527" sldId="257"/>
            <ac:spMk id="3" creationId="{E81B343F-9840-F5B7-7695-B806C52360EA}"/>
          </ac:spMkLst>
        </pc:spChg>
      </pc:sldChg>
      <pc:sldChg chg="modSp new mod ord">
        <pc:chgData name="Connor Whitney-Embleton (2501042)" userId="e479756d-5647-490d-b0b5-9a15e8286ce5" providerId="ADAL" clId="{24A8ADAF-6196-5568-B4C9-6895DC82369B}" dt="2026-03-16T19:05:40.621" v="5161" actId="20577"/>
        <pc:sldMkLst>
          <pc:docMk/>
          <pc:sldMk cId="283326658" sldId="258"/>
        </pc:sldMkLst>
        <pc:spChg chg="mod">
          <ac:chgData name="Connor Whitney-Embleton (2501042)" userId="e479756d-5647-490d-b0b5-9a15e8286ce5" providerId="ADAL" clId="{24A8ADAF-6196-5568-B4C9-6895DC82369B}" dt="2026-03-02T18:07:29.315" v="183" actId="20577"/>
          <ac:spMkLst>
            <pc:docMk/>
            <pc:sldMk cId="283326658" sldId="258"/>
            <ac:spMk id="2" creationId="{B76B21D0-F9AE-2FA3-B212-6B6C4A7038F9}"/>
          </ac:spMkLst>
        </pc:spChg>
        <pc:spChg chg="mod">
          <ac:chgData name="Connor Whitney-Embleton (2501042)" userId="e479756d-5647-490d-b0b5-9a15e8286ce5" providerId="ADAL" clId="{24A8ADAF-6196-5568-B4C9-6895DC82369B}" dt="2026-03-16T19:05:40.621" v="5161" actId="20577"/>
          <ac:spMkLst>
            <pc:docMk/>
            <pc:sldMk cId="283326658" sldId="258"/>
            <ac:spMk id="3" creationId="{507EC627-9957-F1F3-F6FD-C9672110FAAB}"/>
          </ac:spMkLst>
        </pc:spChg>
      </pc:sldChg>
      <pc:sldChg chg="addSp delSp modSp new mod ord setBg addAnim modNotesTx">
        <pc:chgData name="Connor Whitney-Embleton (2501042)" userId="e479756d-5647-490d-b0b5-9a15e8286ce5" providerId="ADAL" clId="{24A8ADAF-6196-5568-B4C9-6895DC82369B}" dt="2026-03-16T19:05:59.018" v="5164" actId="20577"/>
        <pc:sldMkLst>
          <pc:docMk/>
          <pc:sldMk cId="2633212065" sldId="259"/>
        </pc:sldMkLst>
        <pc:spChg chg="mod">
          <ac:chgData name="Connor Whitney-Embleton (2501042)" userId="e479756d-5647-490d-b0b5-9a15e8286ce5" providerId="ADAL" clId="{24A8ADAF-6196-5568-B4C9-6895DC82369B}" dt="2026-03-02T20:52:23.209" v="1089" actId="14100"/>
          <ac:spMkLst>
            <pc:docMk/>
            <pc:sldMk cId="2633212065" sldId="259"/>
            <ac:spMk id="2" creationId="{D84E87B6-902C-0F64-26D0-69FA7644F927}"/>
          </ac:spMkLst>
        </pc:spChg>
        <pc:spChg chg="mod">
          <ac:chgData name="Connor Whitney-Embleton (2501042)" userId="e479756d-5647-490d-b0b5-9a15e8286ce5" providerId="ADAL" clId="{24A8ADAF-6196-5568-B4C9-6895DC82369B}" dt="2026-03-16T19:05:59.018" v="5164" actId="20577"/>
          <ac:spMkLst>
            <pc:docMk/>
            <pc:sldMk cId="2633212065" sldId="259"/>
            <ac:spMk id="3" creationId="{87E712AC-8146-5D0D-0B9D-50C9D2648EF3}"/>
          </ac:spMkLst>
        </pc:spChg>
        <pc:grpChg chg="add">
          <ac:chgData name="Connor Whitney-Embleton (2501042)" userId="e479756d-5647-490d-b0b5-9a15e8286ce5" providerId="ADAL" clId="{24A8ADAF-6196-5568-B4C9-6895DC82369B}" dt="2026-03-02T20:51:57.166" v="1081" actId="26606"/>
          <ac:grpSpMkLst>
            <pc:docMk/>
            <pc:sldMk cId="2633212065" sldId="259"/>
            <ac:grpSpMk id="41" creationId="{6258F736-B256-8039-9DC6-F4E49A5C5AD5}"/>
          </ac:grpSpMkLst>
        </pc:grpChg>
        <pc:picChg chg="add mod ord">
          <ac:chgData name="Connor Whitney-Embleton (2501042)" userId="e479756d-5647-490d-b0b5-9a15e8286ce5" providerId="ADAL" clId="{24A8ADAF-6196-5568-B4C9-6895DC82369B}" dt="2026-03-02T20:52:02.725" v="1082" actId="1076"/>
          <ac:picMkLst>
            <pc:docMk/>
            <pc:sldMk cId="2633212065" sldId="259"/>
            <ac:picMk id="5" creationId="{8DEA28CC-2668-DA19-CF8E-E823C0D26999}"/>
          </ac:picMkLst>
        </pc:picChg>
      </pc:sldChg>
      <pc:sldChg chg="modSp new mod">
        <pc:chgData name="Connor Whitney-Embleton (2501042)" userId="e479756d-5647-490d-b0b5-9a15e8286ce5" providerId="ADAL" clId="{24A8ADAF-6196-5568-B4C9-6895DC82369B}" dt="2026-03-16T19:04:29.488" v="5126" actId="20577"/>
        <pc:sldMkLst>
          <pc:docMk/>
          <pc:sldMk cId="2011575046" sldId="260"/>
        </pc:sldMkLst>
        <pc:spChg chg="mod">
          <ac:chgData name="Connor Whitney-Embleton (2501042)" userId="e479756d-5647-490d-b0b5-9a15e8286ce5" providerId="ADAL" clId="{24A8ADAF-6196-5568-B4C9-6895DC82369B}" dt="2026-03-02T20:31:14.876" v="409" actId="20577"/>
          <ac:spMkLst>
            <pc:docMk/>
            <pc:sldMk cId="2011575046" sldId="260"/>
            <ac:spMk id="2" creationId="{CFAB33C9-3B7A-30C8-7DDE-CD4F62A293E8}"/>
          </ac:spMkLst>
        </pc:spChg>
        <pc:spChg chg="mod">
          <ac:chgData name="Connor Whitney-Embleton (2501042)" userId="e479756d-5647-490d-b0b5-9a15e8286ce5" providerId="ADAL" clId="{24A8ADAF-6196-5568-B4C9-6895DC82369B}" dt="2026-03-16T19:04:29.488" v="5126" actId="20577"/>
          <ac:spMkLst>
            <pc:docMk/>
            <pc:sldMk cId="2011575046" sldId="260"/>
            <ac:spMk id="3" creationId="{CD395C82-0EF2-3B03-9413-E1A7945C20EF}"/>
          </ac:spMkLst>
        </pc:spChg>
      </pc:sldChg>
      <pc:sldChg chg="modSp new mod">
        <pc:chgData name="Connor Whitney-Embleton (2501042)" userId="e479756d-5647-490d-b0b5-9a15e8286ce5" providerId="ADAL" clId="{24A8ADAF-6196-5568-B4C9-6895DC82369B}" dt="2026-03-16T19:25:54.441" v="5738" actId="20577"/>
        <pc:sldMkLst>
          <pc:docMk/>
          <pc:sldMk cId="446184005" sldId="261"/>
        </pc:sldMkLst>
        <pc:spChg chg="mod">
          <ac:chgData name="Connor Whitney-Embleton (2501042)" userId="e479756d-5647-490d-b0b5-9a15e8286ce5" providerId="ADAL" clId="{24A8ADAF-6196-5568-B4C9-6895DC82369B}" dt="2026-03-02T20:30:59.841" v="397" actId="20577"/>
          <ac:spMkLst>
            <pc:docMk/>
            <pc:sldMk cId="446184005" sldId="261"/>
            <ac:spMk id="2" creationId="{13F390A7-913C-C0C1-5F45-FC5E06B28729}"/>
          </ac:spMkLst>
        </pc:spChg>
        <pc:spChg chg="mod">
          <ac:chgData name="Connor Whitney-Embleton (2501042)" userId="e479756d-5647-490d-b0b5-9a15e8286ce5" providerId="ADAL" clId="{24A8ADAF-6196-5568-B4C9-6895DC82369B}" dt="2026-03-16T19:25:54.441" v="5738" actId="20577"/>
          <ac:spMkLst>
            <pc:docMk/>
            <pc:sldMk cId="446184005" sldId="261"/>
            <ac:spMk id="3" creationId="{76605C44-9F7F-9D66-53DD-61BCEF8F358A}"/>
          </ac:spMkLst>
        </pc:spChg>
      </pc:sldChg>
      <pc:sldChg chg="modSp new del mod">
        <pc:chgData name="Connor Whitney-Embleton (2501042)" userId="e479756d-5647-490d-b0b5-9a15e8286ce5" providerId="ADAL" clId="{24A8ADAF-6196-5568-B4C9-6895DC82369B}" dt="2026-03-16T18:50:22.731" v="4469" actId="2696"/>
        <pc:sldMkLst>
          <pc:docMk/>
          <pc:sldMk cId="1119343632" sldId="262"/>
        </pc:sldMkLst>
      </pc:sldChg>
      <pc:sldChg chg="modSp new mod">
        <pc:chgData name="Connor Whitney-Embleton (2501042)" userId="e479756d-5647-490d-b0b5-9a15e8286ce5" providerId="ADAL" clId="{24A8ADAF-6196-5568-B4C9-6895DC82369B}" dt="2026-03-16T22:45:47.421" v="6404" actId="313"/>
        <pc:sldMkLst>
          <pc:docMk/>
          <pc:sldMk cId="3866523184" sldId="263"/>
        </pc:sldMkLst>
        <pc:spChg chg="mod">
          <ac:chgData name="Connor Whitney-Embleton (2501042)" userId="e479756d-5647-490d-b0b5-9a15e8286ce5" providerId="ADAL" clId="{24A8ADAF-6196-5568-B4C9-6895DC82369B}" dt="2026-03-02T20:32:40.613" v="513" actId="20577"/>
          <ac:spMkLst>
            <pc:docMk/>
            <pc:sldMk cId="3866523184" sldId="263"/>
            <ac:spMk id="2" creationId="{888E9298-09AC-BAD8-0E84-D77934541E12}"/>
          </ac:spMkLst>
        </pc:spChg>
        <pc:spChg chg="mod">
          <ac:chgData name="Connor Whitney-Embleton (2501042)" userId="e479756d-5647-490d-b0b5-9a15e8286ce5" providerId="ADAL" clId="{24A8ADAF-6196-5568-B4C9-6895DC82369B}" dt="2026-03-16T22:45:47.421" v="6404" actId="313"/>
          <ac:spMkLst>
            <pc:docMk/>
            <pc:sldMk cId="3866523184" sldId="263"/>
            <ac:spMk id="3" creationId="{D92F8DD6-D9C5-979D-9002-D88DAA1B0B84}"/>
          </ac:spMkLst>
        </pc:spChg>
      </pc:sldChg>
      <pc:sldChg chg="modSp new del mod">
        <pc:chgData name="Connor Whitney-Embleton (2501042)" userId="e479756d-5647-490d-b0b5-9a15e8286ce5" providerId="ADAL" clId="{24A8ADAF-6196-5568-B4C9-6895DC82369B}" dt="2026-03-16T23:01:59.750" v="7225" actId="2696"/>
        <pc:sldMkLst>
          <pc:docMk/>
          <pc:sldMk cId="2074531290" sldId="264"/>
        </pc:sldMkLst>
      </pc:sldChg>
      <pc:sldChg chg="modSp new mod">
        <pc:chgData name="Connor Whitney-Embleton (2501042)" userId="e479756d-5647-490d-b0b5-9a15e8286ce5" providerId="ADAL" clId="{24A8ADAF-6196-5568-B4C9-6895DC82369B}" dt="2026-03-16T22:55:49.552" v="7224" actId="20577"/>
        <pc:sldMkLst>
          <pc:docMk/>
          <pc:sldMk cId="2241245774" sldId="265"/>
        </pc:sldMkLst>
        <pc:spChg chg="mod">
          <ac:chgData name="Connor Whitney-Embleton (2501042)" userId="e479756d-5647-490d-b0b5-9a15e8286ce5" providerId="ADAL" clId="{24A8ADAF-6196-5568-B4C9-6895DC82369B}" dt="2026-03-02T20:34:07.610" v="569" actId="20577"/>
          <ac:spMkLst>
            <pc:docMk/>
            <pc:sldMk cId="2241245774" sldId="265"/>
            <ac:spMk id="2" creationId="{D6291E44-7EF8-2A83-0F38-F95C12432CE8}"/>
          </ac:spMkLst>
        </pc:spChg>
        <pc:spChg chg="mod">
          <ac:chgData name="Connor Whitney-Embleton (2501042)" userId="e479756d-5647-490d-b0b5-9a15e8286ce5" providerId="ADAL" clId="{24A8ADAF-6196-5568-B4C9-6895DC82369B}" dt="2026-03-16T22:55:49.552" v="7224" actId="20577"/>
          <ac:spMkLst>
            <pc:docMk/>
            <pc:sldMk cId="2241245774" sldId="265"/>
            <ac:spMk id="3" creationId="{28B1DD58-EA67-0F95-EB89-94F0FA395FAA}"/>
          </ac:spMkLst>
        </pc:spChg>
      </pc:sldChg>
      <pc:sldChg chg="modSp new mod">
        <pc:chgData name="Connor Whitney-Embleton (2501042)" userId="e479756d-5647-490d-b0b5-9a15e8286ce5" providerId="ADAL" clId="{24A8ADAF-6196-5568-B4C9-6895DC82369B}" dt="2026-03-16T23:11:30.945" v="7538" actId="3626"/>
        <pc:sldMkLst>
          <pc:docMk/>
          <pc:sldMk cId="1211777401" sldId="266"/>
        </pc:sldMkLst>
        <pc:spChg chg="mod">
          <ac:chgData name="Connor Whitney-Embleton (2501042)" userId="e479756d-5647-490d-b0b5-9a15e8286ce5" providerId="ADAL" clId="{24A8ADAF-6196-5568-B4C9-6895DC82369B}" dt="2026-03-02T20:34:19.191" v="584" actId="20577"/>
          <ac:spMkLst>
            <pc:docMk/>
            <pc:sldMk cId="1211777401" sldId="266"/>
            <ac:spMk id="2" creationId="{E097CE84-B3E4-6F0F-E2B4-6A6665C004F6}"/>
          </ac:spMkLst>
        </pc:spChg>
        <pc:spChg chg="mod">
          <ac:chgData name="Connor Whitney-Embleton (2501042)" userId="e479756d-5647-490d-b0b5-9a15e8286ce5" providerId="ADAL" clId="{24A8ADAF-6196-5568-B4C9-6895DC82369B}" dt="2026-03-16T23:11:30.945" v="7538" actId="3626"/>
          <ac:spMkLst>
            <pc:docMk/>
            <pc:sldMk cId="1211777401" sldId="266"/>
            <ac:spMk id="3" creationId="{8C36912E-7492-F540-7E35-FDC0CE812CF6}"/>
          </ac:spMkLst>
        </pc:spChg>
      </pc:sldChg>
      <pc:sldChg chg="addSp delSp modSp add mod ord modAnim">
        <pc:chgData name="Connor Whitney-Embleton (2501042)" userId="e479756d-5647-490d-b0b5-9a15e8286ce5" providerId="ADAL" clId="{24A8ADAF-6196-5568-B4C9-6895DC82369B}" dt="2026-03-16T19:05:20.741" v="5157" actId="313"/>
        <pc:sldMkLst>
          <pc:docMk/>
          <pc:sldMk cId="2670518910" sldId="267"/>
        </pc:sldMkLst>
        <pc:spChg chg="mod">
          <ac:chgData name="Connor Whitney-Embleton (2501042)" userId="e479756d-5647-490d-b0b5-9a15e8286ce5" providerId="ADAL" clId="{24A8ADAF-6196-5568-B4C9-6895DC82369B}" dt="2026-03-16T19:05:20.741" v="5157" actId="313"/>
          <ac:spMkLst>
            <pc:docMk/>
            <pc:sldMk cId="2670518910" sldId="267"/>
            <ac:spMk id="2" creationId="{117BA611-3A3C-3ADA-F5CC-921D7FA1B410}"/>
          </ac:spMkLst>
        </pc:spChg>
        <pc:spChg chg="mod">
          <ac:chgData name="Connor Whitney-Embleton (2501042)" userId="e479756d-5647-490d-b0b5-9a15e8286ce5" providerId="ADAL" clId="{24A8ADAF-6196-5568-B4C9-6895DC82369B}" dt="2026-03-03T13:23:09.496" v="1857" actId="20577"/>
          <ac:spMkLst>
            <pc:docMk/>
            <pc:sldMk cId="2670518910" sldId="267"/>
            <ac:spMk id="3" creationId="{D7600C89-AA92-DF56-CCB5-C9DC09DEA806}"/>
          </ac:spMkLst>
        </pc:spChg>
        <pc:spChg chg="add">
          <ac:chgData name="Connor Whitney-Embleton (2501042)" userId="e479756d-5647-490d-b0b5-9a15e8286ce5" providerId="ADAL" clId="{24A8ADAF-6196-5568-B4C9-6895DC82369B}" dt="2026-03-02T20:40:51.171" v="762" actId="26606"/>
          <ac:spMkLst>
            <pc:docMk/>
            <pc:sldMk cId="2670518910" sldId="267"/>
            <ac:spMk id="21" creationId="{5A59F003-E00A-43F9-91DC-CC54E3B87466}"/>
          </ac:spMkLst>
        </pc:spChg>
        <pc:spChg chg="add">
          <ac:chgData name="Connor Whitney-Embleton (2501042)" userId="e479756d-5647-490d-b0b5-9a15e8286ce5" providerId="ADAL" clId="{24A8ADAF-6196-5568-B4C9-6895DC82369B}" dt="2026-03-02T20:40:51.171" v="762" actId="26606"/>
          <ac:spMkLst>
            <pc:docMk/>
            <pc:sldMk cId="2670518910" sldId="267"/>
            <ac:spMk id="23" creationId="{D74A4382-E3AD-430A-9A1F-DFA3E0E77A7D}"/>
          </ac:spMkLst>
        </pc:spChg>
        <pc:spChg chg="add">
          <ac:chgData name="Connor Whitney-Embleton (2501042)" userId="e479756d-5647-490d-b0b5-9a15e8286ce5" providerId="ADAL" clId="{24A8ADAF-6196-5568-B4C9-6895DC82369B}" dt="2026-03-02T20:40:51.171" v="762" actId="26606"/>
          <ac:spMkLst>
            <pc:docMk/>
            <pc:sldMk cId="2670518910" sldId="267"/>
            <ac:spMk id="25" creationId="{79F40191-0F44-4FD1-82CC-ACB507C14BE6}"/>
          </ac:spMkLst>
        </pc:spChg>
        <pc:picChg chg="mod ord">
          <ac:chgData name="Connor Whitney-Embleton (2501042)" userId="e479756d-5647-490d-b0b5-9a15e8286ce5" providerId="ADAL" clId="{24A8ADAF-6196-5568-B4C9-6895DC82369B}" dt="2026-03-02T20:40:51.171" v="762" actId="26606"/>
          <ac:picMkLst>
            <pc:docMk/>
            <pc:sldMk cId="2670518910" sldId="267"/>
            <ac:picMk id="5" creationId="{3BB5EFF2-E2D3-9471-B6FF-BC96411F91C3}"/>
          </ac:picMkLst>
        </pc:picChg>
      </pc:sldChg>
      <pc:sldChg chg="modSp new mod">
        <pc:chgData name="Connor Whitney-Embleton (2501042)" userId="e479756d-5647-490d-b0b5-9a15e8286ce5" providerId="ADAL" clId="{24A8ADAF-6196-5568-B4C9-6895DC82369B}" dt="2026-03-16T23:18:55.164" v="7953" actId="3626"/>
        <pc:sldMkLst>
          <pc:docMk/>
          <pc:sldMk cId="360253167" sldId="268"/>
        </pc:sldMkLst>
        <pc:spChg chg="mod">
          <ac:chgData name="Connor Whitney-Embleton (2501042)" userId="e479756d-5647-490d-b0b5-9a15e8286ce5" providerId="ADAL" clId="{24A8ADAF-6196-5568-B4C9-6895DC82369B}" dt="2026-03-02T20:45:45.246" v="1031" actId="20577"/>
          <ac:spMkLst>
            <pc:docMk/>
            <pc:sldMk cId="360253167" sldId="268"/>
            <ac:spMk id="2" creationId="{BAD1BB09-3009-A2EE-70B8-6354CE888A71}"/>
          </ac:spMkLst>
        </pc:spChg>
        <pc:spChg chg="mod">
          <ac:chgData name="Connor Whitney-Embleton (2501042)" userId="e479756d-5647-490d-b0b5-9a15e8286ce5" providerId="ADAL" clId="{24A8ADAF-6196-5568-B4C9-6895DC82369B}" dt="2026-03-16T23:18:55.164" v="7953" actId="3626"/>
          <ac:spMkLst>
            <pc:docMk/>
            <pc:sldMk cId="360253167" sldId="268"/>
            <ac:spMk id="3" creationId="{B18C6CB9-7C6A-3FD4-1E0E-588A7EF9E481}"/>
          </ac:spMkLst>
        </pc:spChg>
      </pc:sldChg>
      <pc:sldChg chg="modSp new mod">
        <pc:chgData name="Connor Whitney-Embleton (2501042)" userId="e479756d-5647-490d-b0b5-9a15e8286ce5" providerId="ADAL" clId="{24A8ADAF-6196-5568-B4C9-6895DC82369B}" dt="2026-03-16T17:51:33.123" v="3741" actId="313"/>
        <pc:sldMkLst>
          <pc:docMk/>
          <pc:sldMk cId="2173704189" sldId="269"/>
        </pc:sldMkLst>
        <pc:spChg chg="mod">
          <ac:chgData name="Connor Whitney-Embleton (2501042)" userId="e479756d-5647-490d-b0b5-9a15e8286ce5" providerId="ADAL" clId="{24A8ADAF-6196-5568-B4C9-6895DC82369B}" dt="2026-03-16T06:32:10.111" v="2270" actId="313"/>
          <ac:spMkLst>
            <pc:docMk/>
            <pc:sldMk cId="2173704189" sldId="269"/>
            <ac:spMk id="2" creationId="{7761DE60-E258-9DCE-19D8-03E5472774B3}"/>
          </ac:spMkLst>
        </pc:spChg>
        <pc:spChg chg="mod">
          <ac:chgData name="Connor Whitney-Embleton (2501042)" userId="e479756d-5647-490d-b0b5-9a15e8286ce5" providerId="ADAL" clId="{24A8ADAF-6196-5568-B4C9-6895DC82369B}" dt="2026-03-16T17:51:33.123" v="3741" actId="313"/>
          <ac:spMkLst>
            <pc:docMk/>
            <pc:sldMk cId="2173704189" sldId="269"/>
            <ac:spMk id="3" creationId="{848687CA-FE3E-70F9-26C0-BDBBE83BA80F}"/>
          </ac:spMkLst>
        </pc:spChg>
      </pc:sldChg>
      <pc:sldChg chg="addSp delSp modSp new mod">
        <pc:chgData name="Connor Whitney-Embleton (2501042)" userId="e479756d-5647-490d-b0b5-9a15e8286ce5" providerId="ADAL" clId="{24A8ADAF-6196-5568-B4C9-6895DC82369B}" dt="2026-03-16T18:33:15.133" v="4268" actId="20577"/>
        <pc:sldMkLst>
          <pc:docMk/>
          <pc:sldMk cId="77973800" sldId="270"/>
        </pc:sldMkLst>
        <pc:spChg chg="mod">
          <ac:chgData name="Connor Whitney-Embleton (2501042)" userId="e479756d-5647-490d-b0b5-9a15e8286ce5" providerId="ADAL" clId="{24A8ADAF-6196-5568-B4C9-6895DC82369B}" dt="2026-03-16T06:14:58.268" v="2248" actId="20577"/>
          <ac:spMkLst>
            <pc:docMk/>
            <pc:sldMk cId="77973800" sldId="270"/>
            <ac:spMk id="2" creationId="{44A5799A-F6D3-B7DE-12C0-F142197DAB1F}"/>
          </ac:spMkLst>
        </pc:spChg>
        <pc:spChg chg="mod">
          <ac:chgData name="Connor Whitney-Embleton (2501042)" userId="e479756d-5647-490d-b0b5-9a15e8286ce5" providerId="ADAL" clId="{24A8ADAF-6196-5568-B4C9-6895DC82369B}" dt="2026-03-16T18:33:15.133" v="4268" actId="20577"/>
          <ac:spMkLst>
            <pc:docMk/>
            <pc:sldMk cId="77973800" sldId="270"/>
            <ac:spMk id="3" creationId="{C6948601-3F90-03A2-AC44-85F3ECCC9E5B}"/>
          </ac:spMkLst>
        </pc:spChg>
        <pc:spChg chg="add del mod">
          <ac:chgData name="Connor Whitney-Embleton (2501042)" userId="e479756d-5647-490d-b0b5-9a15e8286ce5" providerId="ADAL" clId="{24A8ADAF-6196-5568-B4C9-6895DC82369B}" dt="2026-03-16T06:30:12.984" v="2261"/>
          <ac:spMkLst>
            <pc:docMk/>
            <pc:sldMk cId="77973800" sldId="270"/>
            <ac:spMk id="4" creationId="{4618087F-458C-BCA8-B193-0FA4A8D5F362}"/>
          </ac:spMkLst>
        </pc:spChg>
        <pc:spChg chg="add del mod">
          <ac:chgData name="Connor Whitney-Embleton (2501042)" userId="e479756d-5647-490d-b0b5-9a15e8286ce5" providerId="ADAL" clId="{24A8ADAF-6196-5568-B4C9-6895DC82369B}" dt="2026-03-16T14:01:44.548" v="2297"/>
          <ac:spMkLst>
            <pc:docMk/>
            <pc:sldMk cId="77973800" sldId="270"/>
            <ac:spMk id="5" creationId="{791398C1-91A9-8AC4-F2FA-887F51FF9A70}"/>
          </ac:spMkLst>
        </pc:spChg>
        <pc:spChg chg="add del mod">
          <ac:chgData name="Connor Whitney-Embleton (2501042)" userId="e479756d-5647-490d-b0b5-9a15e8286ce5" providerId="ADAL" clId="{24A8ADAF-6196-5568-B4C9-6895DC82369B}" dt="2026-03-16T18:17:02.448" v="4060"/>
          <ac:spMkLst>
            <pc:docMk/>
            <pc:sldMk cId="77973800" sldId="270"/>
            <ac:spMk id="6" creationId="{08B3FFA9-FC7F-7456-3F37-F9715375930F}"/>
          </ac:spMkLst>
        </pc:spChg>
      </pc:sldChg>
      <pc:sldChg chg="modSp new mod">
        <pc:chgData name="Connor Whitney-Embleton (2501042)" userId="e479756d-5647-490d-b0b5-9a15e8286ce5" providerId="ADAL" clId="{24A8ADAF-6196-5568-B4C9-6895DC82369B}" dt="2026-03-16T23:22:39.602" v="8217" actId="3626"/>
        <pc:sldMkLst>
          <pc:docMk/>
          <pc:sldMk cId="1074594508" sldId="271"/>
        </pc:sldMkLst>
        <pc:spChg chg="mod">
          <ac:chgData name="Connor Whitney-Embleton (2501042)" userId="e479756d-5647-490d-b0b5-9a15e8286ce5" providerId="ADAL" clId="{24A8ADAF-6196-5568-B4C9-6895DC82369B}" dt="2026-03-16T18:17:08.236" v="4074" actId="20577"/>
          <ac:spMkLst>
            <pc:docMk/>
            <pc:sldMk cId="1074594508" sldId="271"/>
            <ac:spMk id="2" creationId="{B167CC40-A023-9594-E03D-4926734AE97F}"/>
          </ac:spMkLst>
        </pc:spChg>
        <pc:spChg chg="mod">
          <ac:chgData name="Connor Whitney-Embleton (2501042)" userId="e479756d-5647-490d-b0b5-9a15e8286ce5" providerId="ADAL" clId="{24A8ADAF-6196-5568-B4C9-6895DC82369B}" dt="2026-03-16T23:22:39.602" v="8217" actId="3626"/>
          <ac:spMkLst>
            <pc:docMk/>
            <pc:sldMk cId="1074594508" sldId="271"/>
            <ac:spMk id="3" creationId="{C9C0B790-6E1E-C523-FC3A-1646E53EC695}"/>
          </ac:spMkLst>
        </pc:spChg>
      </pc:sldChg>
      <pc:sldChg chg="modSp new mod">
        <pc:chgData name="Connor Whitney-Embleton (2501042)" userId="e479756d-5647-490d-b0b5-9a15e8286ce5" providerId="ADAL" clId="{24A8ADAF-6196-5568-B4C9-6895DC82369B}" dt="2026-03-16T22:52:44.802" v="7017" actId="313"/>
        <pc:sldMkLst>
          <pc:docMk/>
          <pc:sldMk cId="2166038948" sldId="272"/>
        </pc:sldMkLst>
        <pc:spChg chg="mod">
          <ac:chgData name="Connor Whitney-Embleton (2501042)" userId="e479756d-5647-490d-b0b5-9a15e8286ce5" providerId="ADAL" clId="{24A8ADAF-6196-5568-B4C9-6895DC82369B}" dt="2026-03-16T19:21:42.584" v="5400" actId="313"/>
          <ac:spMkLst>
            <pc:docMk/>
            <pc:sldMk cId="2166038948" sldId="272"/>
            <ac:spMk id="2" creationId="{B4037C3F-DC30-CA99-586F-4804A5059429}"/>
          </ac:spMkLst>
        </pc:spChg>
        <pc:spChg chg="mod">
          <ac:chgData name="Connor Whitney-Embleton (2501042)" userId="e479756d-5647-490d-b0b5-9a15e8286ce5" providerId="ADAL" clId="{24A8ADAF-6196-5568-B4C9-6895DC82369B}" dt="2026-03-16T22:52:44.802" v="7017" actId="313"/>
          <ac:spMkLst>
            <pc:docMk/>
            <pc:sldMk cId="2166038948" sldId="272"/>
            <ac:spMk id="3" creationId="{9B480ABA-038E-8AE0-74DF-DE5847A37E35}"/>
          </ac:spMkLst>
        </pc:spChg>
      </pc:sldChg>
      <pc:sldChg chg="modSp new mod">
        <pc:chgData name="Connor Whitney-Embleton (2501042)" userId="e479756d-5647-490d-b0b5-9a15e8286ce5" providerId="ADAL" clId="{24A8ADAF-6196-5568-B4C9-6895DC82369B}" dt="2026-03-16T23:23:16.188" v="8268" actId="313"/>
        <pc:sldMkLst>
          <pc:docMk/>
          <pc:sldMk cId="2232107246" sldId="273"/>
        </pc:sldMkLst>
        <pc:spChg chg="mod">
          <ac:chgData name="Connor Whitney-Embleton (2501042)" userId="e479756d-5647-490d-b0b5-9a15e8286ce5" providerId="ADAL" clId="{24A8ADAF-6196-5568-B4C9-6895DC82369B}" dt="2026-03-16T23:11:57.402" v="7553" actId="20577"/>
          <ac:spMkLst>
            <pc:docMk/>
            <pc:sldMk cId="2232107246" sldId="273"/>
            <ac:spMk id="2" creationId="{B0358928-5004-1473-6E49-742667FCF74E}"/>
          </ac:spMkLst>
        </pc:spChg>
        <pc:spChg chg="mod">
          <ac:chgData name="Connor Whitney-Embleton (2501042)" userId="e479756d-5647-490d-b0b5-9a15e8286ce5" providerId="ADAL" clId="{24A8ADAF-6196-5568-B4C9-6895DC82369B}" dt="2026-03-16T23:23:16.188" v="8268" actId="313"/>
          <ac:spMkLst>
            <pc:docMk/>
            <pc:sldMk cId="2232107246" sldId="273"/>
            <ac:spMk id="3" creationId="{4CA5F6CE-9E10-F91D-FAAA-5D28DB49431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22CDAFF-CD58-9845-979B-DC4C3128D68B}" type="datetimeFigureOut">
              <a:rPr lang="en-US" smtClean="0"/>
              <a:t>3/16/26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D3F2563-79CC-1C4E-8E95-80E777D86849}" type="slidenum">
              <a:rPr lang="en-US" smtClean="0"/>
              <a:t>‹#›</a:t>
            </a:fld>
            <a:endParaRPr lang="en-US"/>
          </a:p>
        </p:txBody>
      </p:sp>
    </p:spTree>
    <p:extLst>
      <p:ext uri="{BB962C8B-B14F-4D97-AF65-F5344CB8AC3E}">
        <p14:creationId xmlns:p14="http://schemas.microsoft.com/office/powerpoint/2010/main" val="33425727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The Birmingham six being 6 men were falsely convicted for the bombing of two pubs in Birmingham.</a:t>
            </a:r>
          </a:p>
          <a:p>
            <a:endParaRPr lang="en-US" dirty="0"/>
          </a:p>
          <a:p>
            <a:r>
              <a:rPr lang="en-US" dirty="0"/>
              <a:t>The Guildford four being falsely convicted for the bombing of two pubs in Guildford. </a:t>
            </a:r>
          </a:p>
          <a:p>
            <a:endParaRPr lang="en-US" dirty="0"/>
          </a:p>
          <a:p>
            <a:r>
              <a:rPr lang="en-US" dirty="0"/>
              <a:t>BOTH being the result of police suppression of evidence.</a:t>
            </a:r>
          </a:p>
        </p:txBody>
      </p:sp>
      <p:sp>
        <p:nvSpPr>
          <p:cNvPr id="4" name="Slide Number Placeholder 3"/>
          <p:cNvSpPr>
            <a:spLocks noGrp="1"/>
          </p:cNvSpPr>
          <p:nvPr>
            <p:ph type="sldNum" sz="quarter" idx="5"/>
          </p:nvPr>
        </p:nvSpPr>
        <p:spPr/>
        <p:txBody>
          <a:bodyPr/>
          <a:lstStyle/>
          <a:p>
            <a:fld id="{1D3F2563-79CC-1C4E-8E95-80E777D86849}" type="slidenum">
              <a:rPr lang="en-US" smtClean="0"/>
              <a:t>3</a:t>
            </a:fld>
            <a:endParaRPr lang="en-US"/>
          </a:p>
        </p:txBody>
      </p:sp>
    </p:spTree>
    <p:extLst>
      <p:ext uri="{BB962C8B-B14F-4D97-AF65-F5344CB8AC3E}">
        <p14:creationId xmlns:p14="http://schemas.microsoft.com/office/powerpoint/2010/main" val="29006883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BFB07-0516-DED3-B335-6CAED3B6E93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5F9A4D-4C05-8A0B-5750-37025B3FD21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865C016-B0A0-2351-CE2D-CA4D8C4E2018}"/>
              </a:ext>
            </a:extLst>
          </p:cNvPr>
          <p:cNvSpPr>
            <a:spLocks noGrp="1"/>
          </p:cNvSpPr>
          <p:nvPr>
            <p:ph type="dt" sz="half" idx="10"/>
          </p:nvPr>
        </p:nvSpPr>
        <p:spPr/>
        <p:txBody>
          <a:bodyPr/>
          <a:lstStyle/>
          <a:p>
            <a:fld id="{F8E07E5C-50E2-394B-89F4-EFED4B335920}" type="datetimeFigureOut">
              <a:rPr lang="en-US" smtClean="0"/>
              <a:t>3/16/26</a:t>
            </a:fld>
            <a:endParaRPr lang="en-US"/>
          </a:p>
        </p:txBody>
      </p:sp>
      <p:sp>
        <p:nvSpPr>
          <p:cNvPr id="5" name="Footer Placeholder 4">
            <a:extLst>
              <a:ext uri="{FF2B5EF4-FFF2-40B4-BE49-F238E27FC236}">
                <a16:creationId xmlns:a16="http://schemas.microsoft.com/office/drawing/2014/main" id="{225022A7-D418-A76D-EB7B-2F9AA1D3096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093D45-3365-93DF-8843-F215F315D93E}"/>
              </a:ext>
            </a:extLst>
          </p:cNvPr>
          <p:cNvSpPr>
            <a:spLocks noGrp="1"/>
          </p:cNvSpPr>
          <p:nvPr>
            <p:ph type="sldNum" sz="quarter" idx="12"/>
          </p:nvPr>
        </p:nvSpPr>
        <p:spPr/>
        <p:txBody>
          <a:bodyPr/>
          <a:lstStyle/>
          <a:p>
            <a:fld id="{5C9CE1C1-0893-9B43-B1DF-7B9583C93924}" type="slidenum">
              <a:rPr lang="en-US" smtClean="0"/>
              <a:t>‹#›</a:t>
            </a:fld>
            <a:endParaRPr lang="en-US"/>
          </a:p>
        </p:txBody>
      </p:sp>
    </p:spTree>
    <p:extLst>
      <p:ext uri="{BB962C8B-B14F-4D97-AF65-F5344CB8AC3E}">
        <p14:creationId xmlns:p14="http://schemas.microsoft.com/office/powerpoint/2010/main" val="9520480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FAD4B6-F9F4-8F88-44B7-8FC0EC3317C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4FF9B65-EE4D-4136-D7FC-6D1BCE05CFE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0E46B-09BD-8288-EA61-E8C09D994B7B}"/>
              </a:ext>
            </a:extLst>
          </p:cNvPr>
          <p:cNvSpPr>
            <a:spLocks noGrp="1"/>
          </p:cNvSpPr>
          <p:nvPr>
            <p:ph type="dt" sz="half" idx="10"/>
          </p:nvPr>
        </p:nvSpPr>
        <p:spPr/>
        <p:txBody>
          <a:bodyPr/>
          <a:lstStyle/>
          <a:p>
            <a:fld id="{F8E07E5C-50E2-394B-89F4-EFED4B335920}" type="datetimeFigureOut">
              <a:rPr lang="en-US" smtClean="0"/>
              <a:t>3/16/26</a:t>
            </a:fld>
            <a:endParaRPr lang="en-US"/>
          </a:p>
        </p:txBody>
      </p:sp>
      <p:sp>
        <p:nvSpPr>
          <p:cNvPr id="5" name="Footer Placeholder 4">
            <a:extLst>
              <a:ext uri="{FF2B5EF4-FFF2-40B4-BE49-F238E27FC236}">
                <a16:creationId xmlns:a16="http://schemas.microsoft.com/office/drawing/2014/main" id="{C4E855D4-8881-1F56-A46F-53D5FDA837D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2F92AB6-AB1A-27BE-D125-980F0C4B9D7C}"/>
              </a:ext>
            </a:extLst>
          </p:cNvPr>
          <p:cNvSpPr>
            <a:spLocks noGrp="1"/>
          </p:cNvSpPr>
          <p:nvPr>
            <p:ph type="sldNum" sz="quarter" idx="12"/>
          </p:nvPr>
        </p:nvSpPr>
        <p:spPr/>
        <p:txBody>
          <a:bodyPr/>
          <a:lstStyle/>
          <a:p>
            <a:fld id="{5C9CE1C1-0893-9B43-B1DF-7B9583C93924}" type="slidenum">
              <a:rPr lang="en-US" smtClean="0"/>
              <a:t>‹#›</a:t>
            </a:fld>
            <a:endParaRPr lang="en-US"/>
          </a:p>
        </p:txBody>
      </p:sp>
    </p:spTree>
    <p:extLst>
      <p:ext uri="{BB962C8B-B14F-4D97-AF65-F5344CB8AC3E}">
        <p14:creationId xmlns:p14="http://schemas.microsoft.com/office/powerpoint/2010/main" val="38940691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81D9D-110C-642C-65A3-1F0201FA55F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7C97F47-0940-CB08-4B3C-D6CD7ACD321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447A580-342F-836A-9B0A-A3C5CE7C2650}"/>
              </a:ext>
            </a:extLst>
          </p:cNvPr>
          <p:cNvSpPr>
            <a:spLocks noGrp="1"/>
          </p:cNvSpPr>
          <p:nvPr>
            <p:ph type="dt" sz="half" idx="10"/>
          </p:nvPr>
        </p:nvSpPr>
        <p:spPr/>
        <p:txBody>
          <a:bodyPr/>
          <a:lstStyle/>
          <a:p>
            <a:fld id="{F8E07E5C-50E2-394B-89F4-EFED4B335920}" type="datetimeFigureOut">
              <a:rPr lang="en-US" smtClean="0"/>
              <a:t>3/16/26</a:t>
            </a:fld>
            <a:endParaRPr lang="en-US"/>
          </a:p>
        </p:txBody>
      </p:sp>
      <p:sp>
        <p:nvSpPr>
          <p:cNvPr id="5" name="Footer Placeholder 4">
            <a:extLst>
              <a:ext uri="{FF2B5EF4-FFF2-40B4-BE49-F238E27FC236}">
                <a16:creationId xmlns:a16="http://schemas.microsoft.com/office/drawing/2014/main" id="{EB3D2AAF-34E2-4D1E-2E25-A0D88547399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0F6522C-0152-FA32-15BC-4FDF58291FF1}"/>
              </a:ext>
            </a:extLst>
          </p:cNvPr>
          <p:cNvSpPr>
            <a:spLocks noGrp="1"/>
          </p:cNvSpPr>
          <p:nvPr>
            <p:ph type="sldNum" sz="quarter" idx="12"/>
          </p:nvPr>
        </p:nvSpPr>
        <p:spPr/>
        <p:txBody>
          <a:bodyPr/>
          <a:lstStyle/>
          <a:p>
            <a:fld id="{5C9CE1C1-0893-9B43-B1DF-7B9583C93924}" type="slidenum">
              <a:rPr lang="en-US" smtClean="0"/>
              <a:t>‹#›</a:t>
            </a:fld>
            <a:endParaRPr lang="en-US"/>
          </a:p>
        </p:txBody>
      </p:sp>
    </p:spTree>
    <p:extLst>
      <p:ext uri="{BB962C8B-B14F-4D97-AF65-F5344CB8AC3E}">
        <p14:creationId xmlns:p14="http://schemas.microsoft.com/office/powerpoint/2010/main" val="16747006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64D40-E8C6-AE7A-C383-5C73957DF61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55EB2B4-AC40-D95C-2EEB-80567038CBB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8E8D55B-0F53-5A5F-6581-923CBC00EF2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052DA7F-A8B8-B088-4562-B8705770C600}"/>
              </a:ext>
            </a:extLst>
          </p:cNvPr>
          <p:cNvSpPr>
            <a:spLocks noGrp="1"/>
          </p:cNvSpPr>
          <p:nvPr>
            <p:ph type="dt" sz="half" idx="10"/>
          </p:nvPr>
        </p:nvSpPr>
        <p:spPr/>
        <p:txBody>
          <a:bodyPr/>
          <a:lstStyle/>
          <a:p>
            <a:fld id="{F8E07E5C-50E2-394B-89F4-EFED4B335920}" type="datetimeFigureOut">
              <a:rPr lang="en-US" smtClean="0"/>
              <a:t>3/16/26</a:t>
            </a:fld>
            <a:endParaRPr lang="en-US"/>
          </a:p>
        </p:txBody>
      </p:sp>
      <p:sp>
        <p:nvSpPr>
          <p:cNvPr id="6" name="Footer Placeholder 5">
            <a:extLst>
              <a:ext uri="{FF2B5EF4-FFF2-40B4-BE49-F238E27FC236}">
                <a16:creationId xmlns:a16="http://schemas.microsoft.com/office/drawing/2014/main" id="{E710F3AB-8A4A-7810-EB6B-43177340698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33C1F73-7AF2-8F72-BF1B-22AF263DA7ED}"/>
              </a:ext>
            </a:extLst>
          </p:cNvPr>
          <p:cNvSpPr>
            <a:spLocks noGrp="1"/>
          </p:cNvSpPr>
          <p:nvPr>
            <p:ph type="sldNum" sz="quarter" idx="12"/>
          </p:nvPr>
        </p:nvSpPr>
        <p:spPr/>
        <p:txBody>
          <a:bodyPr/>
          <a:lstStyle/>
          <a:p>
            <a:fld id="{5C9CE1C1-0893-9B43-B1DF-7B9583C93924}" type="slidenum">
              <a:rPr lang="en-US" smtClean="0"/>
              <a:t>‹#›</a:t>
            </a:fld>
            <a:endParaRPr lang="en-US"/>
          </a:p>
        </p:txBody>
      </p:sp>
    </p:spTree>
    <p:extLst>
      <p:ext uri="{BB962C8B-B14F-4D97-AF65-F5344CB8AC3E}">
        <p14:creationId xmlns:p14="http://schemas.microsoft.com/office/powerpoint/2010/main" val="18628717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6D18A-17D6-6D19-2058-8E75466E1C7A}"/>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662ED17-1B9C-C6D8-7F4E-AC302FBF3AD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AC0EFD8-8F6A-F20C-D70B-92D95639ACB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A2B9BB9-3DD9-5C07-DA68-0D534C88525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1ACF14-5E6F-842D-7F76-EA4B7714C71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07747DC4-048A-93D9-BF9F-767159D5560D}"/>
              </a:ext>
            </a:extLst>
          </p:cNvPr>
          <p:cNvSpPr>
            <a:spLocks noGrp="1"/>
          </p:cNvSpPr>
          <p:nvPr>
            <p:ph type="dt" sz="half" idx="10"/>
          </p:nvPr>
        </p:nvSpPr>
        <p:spPr/>
        <p:txBody>
          <a:bodyPr/>
          <a:lstStyle/>
          <a:p>
            <a:fld id="{F8E07E5C-50E2-394B-89F4-EFED4B335920}" type="datetimeFigureOut">
              <a:rPr lang="en-US" smtClean="0"/>
              <a:t>3/16/26</a:t>
            </a:fld>
            <a:endParaRPr lang="en-US"/>
          </a:p>
        </p:txBody>
      </p:sp>
      <p:sp>
        <p:nvSpPr>
          <p:cNvPr id="8" name="Footer Placeholder 7">
            <a:extLst>
              <a:ext uri="{FF2B5EF4-FFF2-40B4-BE49-F238E27FC236}">
                <a16:creationId xmlns:a16="http://schemas.microsoft.com/office/drawing/2014/main" id="{3FA0CD95-4759-A82F-7AA4-3C1D12E78CC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DA6B247-B79C-624C-BD97-D49B4E2FFA32}"/>
              </a:ext>
            </a:extLst>
          </p:cNvPr>
          <p:cNvSpPr>
            <a:spLocks noGrp="1"/>
          </p:cNvSpPr>
          <p:nvPr>
            <p:ph type="sldNum" sz="quarter" idx="12"/>
          </p:nvPr>
        </p:nvSpPr>
        <p:spPr/>
        <p:txBody>
          <a:bodyPr/>
          <a:lstStyle/>
          <a:p>
            <a:fld id="{5C9CE1C1-0893-9B43-B1DF-7B9583C93924}" type="slidenum">
              <a:rPr lang="en-US" smtClean="0"/>
              <a:t>‹#›</a:t>
            </a:fld>
            <a:endParaRPr lang="en-US"/>
          </a:p>
        </p:txBody>
      </p:sp>
    </p:spTree>
    <p:extLst>
      <p:ext uri="{BB962C8B-B14F-4D97-AF65-F5344CB8AC3E}">
        <p14:creationId xmlns:p14="http://schemas.microsoft.com/office/powerpoint/2010/main" val="25177502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C974A-D0A6-7BFC-2B92-91159B12B628}"/>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E5EE2382-C456-63F3-DE16-93A70E02A70D}"/>
              </a:ext>
            </a:extLst>
          </p:cNvPr>
          <p:cNvSpPr>
            <a:spLocks noGrp="1"/>
          </p:cNvSpPr>
          <p:nvPr>
            <p:ph type="dt" sz="half" idx="10"/>
          </p:nvPr>
        </p:nvSpPr>
        <p:spPr/>
        <p:txBody>
          <a:bodyPr/>
          <a:lstStyle/>
          <a:p>
            <a:fld id="{F8E07E5C-50E2-394B-89F4-EFED4B335920}" type="datetimeFigureOut">
              <a:rPr lang="en-US" smtClean="0"/>
              <a:t>3/16/26</a:t>
            </a:fld>
            <a:endParaRPr lang="en-US"/>
          </a:p>
        </p:txBody>
      </p:sp>
      <p:sp>
        <p:nvSpPr>
          <p:cNvPr id="4" name="Footer Placeholder 3">
            <a:extLst>
              <a:ext uri="{FF2B5EF4-FFF2-40B4-BE49-F238E27FC236}">
                <a16:creationId xmlns:a16="http://schemas.microsoft.com/office/drawing/2014/main" id="{BBB2B88C-23D4-C55D-8B4B-E9679EBD6A0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F2D823D-D942-B84D-557A-7366DAC316FC}"/>
              </a:ext>
            </a:extLst>
          </p:cNvPr>
          <p:cNvSpPr>
            <a:spLocks noGrp="1"/>
          </p:cNvSpPr>
          <p:nvPr>
            <p:ph type="sldNum" sz="quarter" idx="12"/>
          </p:nvPr>
        </p:nvSpPr>
        <p:spPr/>
        <p:txBody>
          <a:bodyPr/>
          <a:lstStyle/>
          <a:p>
            <a:fld id="{5C9CE1C1-0893-9B43-B1DF-7B9583C93924}" type="slidenum">
              <a:rPr lang="en-US" smtClean="0"/>
              <a:t>‹#›</a:t>
            </a:fld>
            <a:endParaRPr lang="en-US"/>
          </a:p>
        </p:txBody>
      </p:sp>
    </p:spTree>
    <p:extLst>
      <p:ext uri="{BB962C8B-B14F-4D97-AF65-F5344CB8AC3E}">
        <p14:creationId xmlns:p14="http://schemas.microsoft.com/office/powerpoint/2010/main" val="33706750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E9E45F7-0236-34D8-EFEC-58308B45ABB8}"/>
              </a:ext>
            </a:extLst>
          </p:cNvPr>
          <p:cNvSpPr>
            <a:spLocks noGrp="1"/>
          </p:cNvSpPr>
          <p:nvPr>
            <p:ph type="dt" sz="half" idx="10"/>
          </p:nvPr>
        </p:nvSpPr>
        <p:spPr/>
        <p:txBody>
          <a:bodyPr/>
          <a:lstStyle/>
          <a:p>
            <a:fld id="{F8E07E5C-50E2-394B-89F4-EFED4B335920}" type="datetimeFigureOut">
              <a:rPr lang="en-US" smtClean="0"/>
              <a:t>3/16/26</a:t>
            </a:fld>
            <a:endParaRPr lang="en-US"/>
          </a:p>
        </p:txBody>
      </p:sp>
      <p:sp>
        <p:nvSpPr>
          <p:cNvPr id="3" name="Footer Placeholder 2">
            <a:extLst>
              <a:ext uri="{FF2B5EF4-FFF2-40B4-BE49-F238E27FC236}">
                <a16:creationId xmlns:a16="http://schemas.microsoft.com/office/drawing/2014/main" id="{66301BE9-1B28-F14C-7D98-C402DFB47D6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C862EFC-05EB-20DB-9904-920A7FCFCE5D}"/>
              </a:ext>
            </a:extLst>
          </p:cNvPr>
          <p:cNvSpPr>
            <a:spLocks noGrp="1"/>
          </p:cNvSpPr>
          <p:nvPr>
            <p:ph type="sldNum" sz="quarter" idx="12"/>
          </p:nvPr>
        </p:nvSpPr>
        <p:spPr/>
        <p:txBody>
          <a:bodyPr/>
          <a:lstStyle/>
          <a:p>
            <a:fld id="{5C9CE1C1-0893-9B43-B1DF-7B9583C93924}" type="slidenum">
              <a:rPr lang="en-US" smtClean="0"/>
              <a:t>‹#›</a:t>
            </a:fld>
            <a:endParaRPr lang="en-US"/>
          </a:p>
        </p:txBody>
      </p:sp>
    </p:spTree>
    <p:extLst>
      <p:ext uri="{BB962C8B-B14F-4D97-AF65-F5344CB8AC3E}">
        <p14:creationId xmlns:p14="http://schemas.microsoft.com/office/powerpoint/2010/main" val="7702679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D6B54-16F0-F7FA-054F-8CCC315B4F4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AC63D14-1229-F16A-A6C3-FD7E7E4ACE9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B165F85-1606-00D5-7804-681DEE4906C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853C832-7FD9-4E59-9637-1B92CE614160}"/>
              </a:ext>
            </a:extLst>
          </p:cNvPr>
          <p:cNvSpPr>
            <a:spLocks noGrp="1"/>
          </p:cNvSpPr>
          <p:nvPr>
            <p:ph type="dt" sz="half" idx="10"/>
          </p:nvPr>
        </p:nvSpPr>
        <p:spPr/>
        <p:txBody>
          <a:bodyPr/>
          <a:lstStyle/>
          <a:p>
            <a:fld id="{F8E07E5C-50E2-394B-89F4-EFED4B335920}" type="datetimeFigureOut">
              <a:rPr lang="en-US" smtClean="0"/>
              <a:t>3/16/26</a:t>
            </a:fld>
            <a:endParaRPr lang="en-US"/>
          </a:p>
        </p:txBody>
      </p:sp>
      <p:sp>
        <p:nvSpPr>
          <p:cNvPr id="6" name="Footer Placeholder 5">
            <a:extLst>
              <a:ext uri="{FF2B5EF4-FFF2-40B4-BE49-F238E27FC236}">
                <a16:creationId xmlns:a16="http://schemas.microsoft.com/office/drawing/2014/main" id="{927E4595-B49D-F441-F749-8C9B4072702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80F1DD5-2ADD-BB52-9D73-A2D654F3949C}"/>
              </a:ext>
            </a:extLst>
          </p:cNvPr>
          <p:cNvSpPr>
            <a:spLocks noGrp="1"/>
          </p:cNvSpPr>
          <p:nvPr>
            <p:ph type="sldNum" sz="quarter" idx="12"/>
          </p:nvPr>
        </p:nvSpPr>
        <p:spPr/>
        <p:txBody>
          <a:bodyPr/>
          <a:lstStyle/>
          <a:p>
            <a:fld id="{5C9CE1C1-0893-9B43-B1DF-7B9583C93924}" type="slidenum">
              <a:rPr lang="en-US" smtClean="0"/>
              <a:t>‹#›</a:t>
            </a:fld>
            <a:endParaRPr lang="en-US"/>
          </a:p>
        </p:txBody>
      </p:sp>
    </p:spTree>
    <p:extLst>
      <p:ext uri="{BB962C8B-B14F-4D97-AF65-F5344CB8AC3E}">
        <p14:creationId xmlns:p14="http://schemas.microsoft.com/office/powerpoint/2010/main" val="6123634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69A895-DD20-D5C3-21C7-CAB7A07791F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E0E2E6A-9AFC-65E8-E3F1-FE60C52C6C0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9A3454C-61AA-BDE5-65DD-2234C794461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305DC28-C613-EE2C-2DA3-A6F0712CB283}"/>
              </a:ext>
            </a:extLst>
          </p:cNvPr>
          <p:cNvSpPr>
            <a:spLocks noGrp="1"/>
          </p:cNvSpPr>
          <p:nvPr>
            <p:ph type="dt" sz="half" idx="10"/>
          </p:nvPr>
        </p:nvSpPr>
        <p:spPr/>
        <p:txBody>
          <a:bodyPr/>
          <a:lstStyle/>
          <a:p>
            <a:fld id="{F8E07E5C-50E2-394B-89F4-EFED4B335920}" type="datetimeFigureOut">
              <a:rPr lang="en-US" smtClean="0"/>
              <a:t>3/16/26</a:t>
            </a:fld>
            <a:endParaRPr lang="en-US"/>
          </a:p>
        </p:txBody>
      </p:sp>
      <p:sp>
        <p:nvSpPr>
          <p:cNvPr id="6" name="Footer Placeholder 5">
            <a:extLst>
              <a:ext uri="{FF2B5EF4-FFF2-40B4-BE49-F238E27FC236}">
                <a16:creationId xmlns:a16="http://schemas.microsoft.com/office/drawing/2014/main" id="{08F13063-FF5E-DD8B-9306-513DCFC5458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F15E324-A23E-70AD-261D-29588A524132}"/>
              </a:ext>
            </a:extLst>
          </p:cNvPr>
          <p:cNvSpPr>
            <a:spLocks noGrp="1"/>
          </p:cNvSpPr>
          <p:nvPr>
            <p:ph type="sldNum" sz="quarter" idx="12"/>
          </p:nvPr>
        </p:nvSpPr>
        <p:spPr/>
        <p:txBody>
          <a:bodyPr/>
          <a:lstStyle/>
          <a:p>
            <a:fld id="{5C9CE1C1-0893-9B43-B1DF-7B9583C93924}" type="slidenum">
              <a:rPr lang="en-US" smtClean="0"/>
              <a:t>‹#›</a:t>
            </a:fld>
            <a:endParaRPr lang="en-US"/>
          </a:p>
        </p:txBody>
      </p:sp>
    </p:spTree>
    <p:extLst>
      <p:ext uri="{BB962C8B-B14F-4D97-AF65-F5344CB8AC3E}">
        <p14:creationId xmlns:p14="http://schemas.microsoft.com/office/powerpoint/2010/main" val="31720916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9BFD7-F049-1217-89CE-7F3CFE0D1A51}"/>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0E110C8-524D-0C71-DA79-D1C81435732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01802C5-506A-D997-6DC2-5156D60A70C1}"/>
              </a:ext>
            </a:extLst>
          </p:cNvPr>
          <p:cNvSpPr>
            <a:spLocks noGrp="1"/>
          </p:cNvSpPr>
          <p:nvPr>
            <p:ph type="dt" sz="half" idx="10"/>
          </p:nvPr>
        </p:nvSpPr>
        <p:spPr/>
        <p:txBody>
          <a:bodyPr/>
          <a:lstStyle/>
          <a:p>
            <a:fld id="{F8E07E5C-50E2-394B-89F4-EFED4B335920}" type="datetimeFigureOut">
              <a:rPr lang="en-US" smtClean="0"/>
              <a:t>3/16/26</a:t>
            </a:fld>
            <a:endParaRPr lang="en-US"/>
          </a:p>
        </p:txBody>
      </p:sp>
      <p:sp>
        <p:nvSpPr>
          <p:cNvPr id="5" name="Footer Placeholder 4">
            <a:extLst>
              <a:ext uri="{FF2B5EF4-FFF2-40B4-BE49-F238E27FC236}">
                <a16:creationId xmlns:a16="http://schemas.microsoft.com/office/drawing/2014/main" id="{37460087-CC37-AAF2-B79D-66C7B4700D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E597E4-E71D-B919-2CAD-74396F7A393B}"/>
              </a:ext>
            </a:extLst>
          </p:cNvPr>
          <p:cNvSpPr>
            <a:spLocks noGrp="1"/>
          </p:cNvSpPr>
          <p:nvPr>
            <p:ph type="sldNum" sz="quarter" idx="12"/>
          </p:nvPr>
        </p:nvSpPr>
        <p:spPr/>
        <p:txBody>
          <a:bodyPr/>
          <a:lstStyle/>
          <a:p>
            <a:fld id="{5C9CE1C1-0893-9B43-B1DF-7B9583C93924}" type="slidenum">
              <a:rPr lang="en-US" smtClean="0"/>
              <a:t>‹#›</a:t>
            </a:fld>
            <a:endParaRPr lang="en-US"/>
          </a:p>
        </p:txBody>
      </p:sp>
    </p:spTree>
    <p:extLst>
      <p:ext uri="{BB962C8B-B14F-4D97-AF65-F5344CB8AC3E}">
        <p14:creationId xmlns:p14="http://schemas.microsoft.com/office/powerpoint/2010/main" val="39452056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5C6566-6C97-6C03-5CE2-117BD811E923}"/>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37E9205-BCC1-C61D-6E78-170119EC502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C329BC7-0333-C3C7-364C-14B07DC003F0}"/>
              </a:ext>
            </a:extLst>
          </p:cNvPr>
          <p:cNvSpPr>
            <a:spLocks noGrp="1"/>
          </p:cNvSpPr>
          <p:nvPr>
            <p:ph type="dt" sz="half" idx="10"/>
          </p:nvPr>
        </p:nvSpPr>
        <p:spPr/>
        <p:txBody>
          <a:bodyPr/>
          <a:lstStyle/>
          <a:p>
            <a:fld id="{F8E07E5C-50E2-394B-89F4-EFED4B335920}" type="datetimeFigureOut">
              <a:rPr lang="en-US" smtClean="0"/>
              <a:t>3/16/26</a:t>
            </a:fld>
            <a:endParaRPr lang="en-US"/>
          </a:p>
        </p:txBody>
      </p:sp>
      <p:sp>
        <p:nvSpPr>
          <p:cNvPr id="5" name="Footer Placeholder 4">
            <a:extLst>
              <a:ext uri="{FF2B5EF4-FFF2-40B4-BE49-F238E27FC236}">
                <a16:creationId xmlns:a16="http://schemas.microsoft.com/office/drawing/2014/main" id="{6DB84398-962B-ACB6-4456-EA33A0B6B34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11A0D4A-8D13-BB67-E041-07D142442CC9}"/>
              </a:ext>
            </a:extLst>
          </p:cNvPr>
          <p:cNvSpPr>
            <a:spLocks noGrp="1"/>
          </p:cNvSpPr>
          <p:nvPr>
            <p:ph type="sldNum" sz="quarter" idx="12"/>
          </p:nvPr>
        </p:nvSpPr>
        <p:spPr/>
        <p:txBody>
          <a:bodyPr/>
          <a:lstStyle/>
          <a:p>
            <a:fld id="{5C9CE1C1-0893-9B43-B1DF-7B9583C93924}" type="slidenum">
              <a:rPr lang="en-US" smtClean="0"/>
              <a:t>‹#›</a:t>
            </a:fld>
            <a:endParaRPr lang="en-US"/>
          </a:p>
        </p:txBody>
      </p:sp>
    </p:spTree>
    <p:extLst>
      <p:ext uri="{BB962C8B-B14F-4D97-AF65-F5344CB8AC3E}">
        <p14:creationId xmlns:p14="http://schemas.microsoft.com/office/powerpoint/2010/main" val="17195788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6A3C00E-427B-F982-25D0-7066D778253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1533517-8818-18AE-93D7-4C5C515888E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E36014D-8E59-5662-82A4-B555CA4CB4C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8E07E5C-50E2-394B-89F4-EFED4B335920}" type="datetimeFigureOut">
              <a:rPr lang="en-US" smtClean="0"/>
              <a:t>3/16/26</a:t>
            </a:fld>
            <a:endParaRPr lang="en-US"/>
          </a:p>
        </p:txBody>
      </p:sp>
      <p:sp>
        <p:nvSpPr>
          <p:cNvPr id="5" name="Footer Placeholder 4">
            <a:extLst>
              <a:ext uri="{FF2B5EF4-FFF2-40B4-BE49-F238E27FC236}">
                <a16:creationId xmlns:a16="http://schemas.microsoft.com/office/drawing/2014/main" id="{8F743A2E-B4D2-1F6D-5617-B2B5273D025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22D3B0FE-6D52-0744-292B-CF216DDF655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C9CE1C1-0893-9B43-B1DF-7B9583C93924}" type="slidenum">
              <a:rPr lang="en-US" smtClean="0"/>
              <a:t>‹#›</a:t>
            </a:fld>
            <a:endParaRPr lang="en-US"/>
          </a:p>
        </p:txBody>
      </p:sp>
    </p:spTree>
    <p:extLst>
      <p:ext uri="{BB962C8B-B14F-4D97-AF65-F5344CB8AC3E}">
        <p14:creationId xmlns:p14="http://schemas.microsoft.com/office/powerpoint/2010/main" val="344385572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A6E5EFF-A005-75E2-A703-DAC821C38A55}"/>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up of a police car&#10;&#10;AI-generated content may be incorrect.">
            <a:extLst>
              <a:ext uri="{FF2B5EF4-FFF2-40B4-BE49-F238E27FC236}">
                <a16:creationId xmlns:a16="http://schemas.microsoft.com/office/drawing/2014/main" id="{3BB5EFF2-E2D3-9471-B6FF-BC96411F91C3}"/>
              </a:ext>
            </a:extLst>
          </p:cNvPr>
          <p:cNvPicPr>
            <a:picLocks noChangeAspect="1"/>
          </p:cNvPicPr>
          <p:nvPr/>
        </p:nvPicPr>
        <p:blipFill>
          <a:blip r:embed="rId2"/>
          <a:srcRect l="9091" t="9091"/>
          <a:stretch>
            <a:fillRect/>
          </a:stretch>
        </p:blipFill>
        <p:spPr>
          <a:xfrm>
            <a:off x="20" y="10"/>
            <a:ext cx="12191981" cy="6857990"/>
          </a:xfrm>
          <a:prstGeom prst="rect">
            <a:avLst/>
          </a:prstGeom>
        </p:spPr>
      </p:pic>
      <p:sp>
        <p:nvSpPr>
          <p:cNvPr id="23" name="Rectangle 22">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5" y="-1524511"/>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17BA611-3A3C-3ADA-F5CC-921D7FA1B410}"/>
              </a:ext>
            </a:extLst>
          </p:cNvPr>
          <p:cNvSpPr>
            <a:spLocks noGrp="1"/>
          </p:cNvSpPr>
          <p:nvPr>
            <p:ph type="title"/>
          </p:nvPr>
        </p:nvSpPr>
        <p:spPr>
          <a:xfrm>
            <a:off x="404553" y="3091928"/>
            <a:ext cx="9078562" cy="2387600"/>
          </a:xfrm>
        </p:spPr>
        <p:txBody>
          <a:bodyPr vert="horz" lIns="91440" tIns="45720" rIns="91440" bIns="45720" rtlCol="0" anchor="b">
            <a:normAutofit fontScale="90000"/>
          </a:bodyPr>
          <a:lstStyle/>
          <a:p>
            <a:r>
              <a:rPr lang="en-US" sz="6600" dirty="0">
                <a:solidFill>
                  <a:schemeClr val="bg1"/>
                </a:solidFill>
              </a:rPr>
              <a:t>The evaluation of how code G improved the process’ of lawful and fair treatment in dealing with prisoners </a:t>
            </a:r>
          </a:p>
        </p:txBody>
      </p:sp>
      <p:sp>
        <p:nvSpPr>
          <p:cNvPr id="25" name="Rectangle: Rounded Corners 24">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7600C89-AA92-DF56-CCB5-C9DC09DEA806}"/>
              </a:ext>
            </a:extLst>
          </p:cNvPr>
          <p:cNvSpPr>
            <a:spLocks noGrp="1"/>
          </p:cNvSpPr>
          <p:nvPr>
            <p:ph idx="1"/>
          </p:nvPr>
        </p:nvSpPr>
        <p:spPr>
          <a:xfrm>
            <a:off x="404553" y="5624945"/>
            <a:ext cx="9078562" cy="592975"/>
          </a:xfrm>
        </p:spPr>
        <p:txBody>
          <a:bodyPr vert="horz" lIns="91440" tIns="45720" rIns="91440" bIns="45720" rtlCol="0" anchor="ctr">
            <a:normAutofit/>
          </a:bodyPr>
          <a:lstStyle/>
          <a:p>
            <a:pPr marL="0" indent="0">
              <a:buNone/>
            </a:pPr>
            <a:r>
              <a:rPr lang="en-US" sz="2400" dirty="0">
                <a:solidFill>
                  <a:schemeClr val="bg1"/>
                </a:solidFill>
              </a:rPr>
              <a:t>Written by, Connor Whitney-Embleton 2501042 </a:t>
            </a:r>
          </a:p>
        </p:txBody>
      </p:sp>
    </p:spTree>
    <p:extLst>
      <p:ext uri="{BB962C8B-B14F-4D97-AF65-F5344CB8AC3E}">
        <p14:creationId xmlns:p14="http://schemas.microsoft.com/office/powerpoint/2010/main" val="2670518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B21D0-F9AE-2FA3-B212-6B6C4A7038F9}"/>
              </a:ext>
            </a:extLst>
          </p:cNvPr>
          <p:cNvSpPr>
            <a:spLocks noGrp="1"/>
          </p:cNvSpPr>
          <p:nvPr>
            <p:ph type="title"/>
          </p:nvPr>
        </p:nvSpPr>
        <p:spPr/>
        <p:txBody>
          <a:bodyPr/>
          <a:lstStyle/>
          <a:p>
            <a:r>
              <a:rPr lang="en-US" dirty="0"/>
              <a:t>What this presentation will cover</a:t>
            </a:r>
          </a:p>
        </p:txBody>
      </p:sp>
      <p:sp>
        <p:nvSpPr>
          <p:cNvPr id="3" name="Content Placeholder 2">
            <a:extLst>
              <a:ext uri="{FF2B5EF4-FFF2-40B4-BE49-F238E27FC236}">
                <a16:creationId xmlns:a16="http://schemas.microsoft.com/office/drawing/2014/main" id="{507EC627-9957-F1F3-F6FD-C9672110FAAB}"/>
              </a:ext>
            </a:extLst>
          </p:cNvPr>
          <p:cNvSpPr>
            <a:spLocks noGrp="1"/>
          </p:cNvSpPr>
          <p:nvPr>
            <p:ph idx="1"/>
          </p:nvPr>
        </p:nvSpPr>
        <p:spPr/>
        <p:txBody>
          <a:bodyPr/>
          <a:lstStyle/>
          <a:p>
            <a:r>
              <a:rPr lang="en-US" dirty="0"/>
              <a:t>What is police and criminal evidence act and why it was implemented? </a:t>
            </a:r>
          </a:p>
          <a:p>
            <a:r>
              <a:rPr lang="en-US" dirty="0"/>
              <a:t>What code G of the PACE act is</a:t>
            </a:r>
          </a:p>
          <a:p>
            <a:r>
              <a:rPr lang="en-US" dirty="0"/>
              <a:t>The improvements made in the lawful and fair treatment of prisoners</a:t>
            </a:r>
          </a:p>
          <a:p>
            <a:r>
              <a:rPr lang="en-US" dirty="0"/>
              <a:t>The limitations and criticisms of code G of the PACE act</a:t>
            </a:r>
          </a:p>
          <a:p>
            <a:endParaRPr lang="en-US" dirty="0"/>
          </a:p>
        </p:txBody>
      </p:sp>
    </p:spTree>
    <p:extLst>
      <p:ext uri="{BB962C8B-B14F-4D97-AF65-F5344CB8AC3E}">
        <p14:creationId xmlns:p14="http://schemas.microsoft.com/office/powerpoint/2010/main" val="2833266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E87B6-902C-0F64-26D0-69FA7644F927}"/>
              </a:ext>
            </a:extLst>
          </p:cNvPr>
          <p:cNvSpPr>
            <a:spLocks noGrp="1"/>
          </p:cNvSpPr>
          <p:nvPr>
            <p:ph type="title"/>
          </p:nvPr>
        </p:nvSpPr>
        <p:spPr>
          <a:xfrm>
            <a:off x="662842" y="316089"/>
            <a:ext cx="5647008" cy="1321326"/>
          </a:xfrm>
        </p:spPr>
        <p:txBody>
          <a:bodyPr anchor="b">
            <a:normAutofit/>
          </a:bodyPr>
          <a:lstStyle/>
          <a:p>
            <a:r>
              <a:rPr lang="en-US" sz="3200" dirty="0"/>
              <a:t>What is and why was the PACE act introduced?</a:t>
            </a:r>
          </a:p>
        </p:txBody>
      </p:sp>
      <p:sp>
        <p:nvSpPr>
          <p:cNvPr id="3" name="Content Placeholder 2">
            <a:extLst>
              <a:ext uri="{FF2B5EF4-FFF2-40B4-BE49-F238E27FC236}">
                <a16:creationId xmlns:a16="http://schemas.microsoft.com/office/drawing/2014/main" id="{87E712AC-8146-5D0D-0B9D-50C9D2648EF3}"/>
              </a:ext>
            </a:extLst>
          </p:cNvPr>
          <p:cNvSpPr>
            <a:spLocks noGrp="1"/>
          </p:cNvSpPr>
          <p:nvPr>
            <p:ph idx="1"/>
          </p:nvPr>
        </p:nvSpPr>
        <p:spPr>
          <a:xfrm>
            <a:off x="662842" y="1803637"/>
            <a:ext cx="5219307" cy="4738274"/>
          </a:xfrm>
        </p:spPr>
        <p:txBody>
          <a:bodyPr anchor="t">
            <a:normAutofit fontScale="92500" lnSpcReduction="10000"/>
          </a:bodyPr>
          <a:lstStyle/>
          <a:p>
            <a:r>
              <a:rPr lang="en-US" sz="2000" dirty="0"/>
              <a:t>The police and criminal evidence (PACE) act was introduced in 1984 following the recommendation made by the  Royal commission on crime procedure (Murphy, 2017).</a:t>
            </a:r>
          </a:p>
          <a:p>
            <a:r>
              <a:rPr lang="en-US" sz="2000" dirty="0"/>
              <a:t> The PACE act was implemented from the increasing perception of the public that there were causes for concern of police conduct and miscarriages of conduct  (LawTeacher, 2018).</a:t>
            </a:r>
          </a:p>
          <a:p>
            <a:r>
              <a:rPr lang="en-US" sz="2000" dirty="0"/>
              <a:t>Most notably the cases from the mid 1970s being the Brimingham six and the Guilford four ( Murphy, 2017).</a:t>
            </a:r>
          </a:p>
          <a:p>
            <a:r>
              <a:rPr lang="en-US" sz="2000" dirty="0"/>
              <a:t>The act was put in place to standardise and </a:t>
            </a:r>
            <a:r>
              <a:rPr lang="en-US" sz="2000" dirty="0" err="1"/>
              <a:t>professionalise</a:t>
            </a:r>
            <a:r>
              <a:rPr lang="en-US" sz="2000" dirty="0"/>
              <a:t> police work with it forming a core structure for police powers and safeguarding of the public ( McNulty, 2007).</a:t>
            </a:r>
          </a:p>
          <a:p>
            <a:endParaRPr lang="en-US" sz="2000" dirty="0"/>
          </a:p>
        </p:txBody>
      </p:sp>
      <p:pic>
        <p:nvPicPr>
          <p:cNvPr id="5" name="Picture 4" descr="A close-up of a police car&#10;&#10;AI-generated content may be incorrect.">
            <a:extLst>
              <a:ext uri="{FF2B5EF4-FFF2-40B4-BE49-F238E27FC236}">
                <a16:creationId xmlns:a16="http://schemas.microsoft.com/office/drawing/2014/main" id="{8DEA28CC-2668-DA19-CF8E-E823C0D26999}"/>
              </a:ext>
            </a:extLst>
          </p:cNvPr>
          <p:cNvPicPr>
            <a:picLocks noChangeAspect="1"/>
          </p:cNvPicPr>
          <p:nvPr/>
        </p:nvPicPr>
        <p:blipFill>
          <a:blip r:embed="rId3"/>
          <a:srcRect l="31318" r="18626"/>
          <a:stretch>
            <a:fillRect/>
          </a:stretch>
        </p:blipFill>
        <p:spPr>
          <a:xfrm>
            <a:off x="6523701" y="741391"/>
            <a:ext cx="4791606" cy="5384528"/>
          </a:xfrm>
          <a:prstGeom prst="rect">
            <a:avLst/>
          </a:prstGeom>
        </p:spPr>
      </p:pic>
      <p:grpSp>
        <p:nvGrpSpPr>
          <p:cNvPr id="41" name="Group 40">
            <a:extLst>
              <a:ext uri="{FF2B5EF4-FFF2-40B4-BE49-F238E27FC236}">
                <a16:creationId xmlns:a16="http://schemas.microsoft.com/office/drawing/2014/main" id="{6258F736-B256-8039-9DC6-F4E49A5C5A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22" name="Rectangle 21">
              <a:extLst>
                <a:ext uri="{FF2B5EF4-FFF2-40B4-BE49-F238E27FC236}">
                  <a16:creationId xmlns:a16="http://schemas.microsoft.com/office/drawing/2014/main" id="{10B4520A-996E-330C-99DA-69CA4D89E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EC8FA945-E356-695F-18D6-CAD4EF34F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6332120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098B0-8D9E-815A-F0AE-7248CF33B64F}"/>
              </a:ext>
            </a:extLst>
          </p:cNvPr>
          <p:cNvSpPr>
            <a:spLocks noGrp="1"/>
          </p:cNvSpPr>
          <p:nvPr>
            <p:ph type="title"/>
          </p:nvPr>
        </p:nvSpPr>
        <p:spPr/>
        <p:txBody>
          <a:bodyPr/>
          <a:lstStyle/>
          <a:p>
            <a:r>
              <a:rPr lang="en-US" dirty="0"/>
              <a:t>What is code G of the PACE act?</a:t>
            </a:r>
          </a:p>
        </p:txBody>
      </p:sp>
      <p:sp>
        <p:nvSpPr>
          <p:cNvPr id="3" name="Content Placeholder 2">
            <a:extLst>
              <a:ext uri="{FF2B5EF4-FFF2-40B4-BE49-F238E27FC236}">
                <a16:creationId xmlns:a16="http://schemas.microsoft.com/office/drawing/2014/main" id="{E81B343F-9840-F5B7-7695-B806C52360EA}"/>
              </a:ext>
            </a:extLst>
          </p:cNvPr>
          <p:cNvSpPr>
            <a:spLocks noGrp="1"/>
          </p:cNvSpPr>
          <p:nvPr>
            <p:ph idx="1"/>
          </p:nvPr>
        </p:nvSpPr>
        <p:spPr/>
        <p:txBody>
          <a:bodyPr/>
          <a:lstStyle/>
          <a:p>
            <a:r>
              <a:rPr lang="en-US" dirty="0"/>
              <a:t>Code G deals with the statutory power of the police to arrest an individual who is involved or suspected of being involved in a criminal offense (Home office, 2022).</a:t>
            </a:r>
          </a:p>
          <a:p>
            <a:r>
              <a:rPr lang="en-US" dirty="0"/>
              <a:t>The use of the power must be fully justified and be considered to be necessary to meet objectives that cannot be met by other means.</a:t>
            </a:r>
          </a:p>
          <a:p>
            <a:r>
              <a:rPr lang="en-US" dirty="0"/>
              <a:t>Both of these elements must be satisfied otherwise the case will have trouble going to court or may lead to a civil claim against the police for false imprisonment and unlawful arrest(Department of justice, 2015).</a:t>
            </a:r>
          </a:p>
        </p:txBody>
      </p:sp>
    </p:spTree>
    <p:extLst>
      <p:ext uri="{BB962C8B-B14F-4D97-AF65-F5344CB8AC3E}">
        <p14:creationId xmlns:p14="http://schemas.microsoft.com/office/powerpoint/2010/main" val="27450115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61DE60-E258-9DCE-19D8-03E5472774B3}"/>
              </a:ext>
            </a:extLst>
          </p:cNvPr>
          <p:cNvSpPr>
            <a:spLocks noGrp="1"/>
          </p:cNvSpPr>
          <p:nvPr>
            <p:ph type="title"/>
          </p:nvPr>
        </p:nvSpPr>
        <p:spPr/>
        <p:txBody>
          <a:bodyPr/>
          <a:lstStyle/>
          <a:p>
            <a:r>
              <a:rPr lang="en-US" dirty="0"/>
              <a:t>Reasonable grounds for suspicion </a:t>
            </a:r>
          </a:p>
        </p:txBody>
      </p:sp>
      <p:sp>
        <p:nvSpPr>
          <p:cNvPr id="3" name="Content Placeholder 2">
            <a:extLst>
              <a:ext uri="{FF2B5EF4-FFF2-40B4-BE49-F238E27FC236}">
                <a16:creationId xmlns:a16="http://schemas.microsoft.com/office/drawing/2014/main" id="{848687CA-FE3E-70F9-26C0-BDBBE83BA80F}"/>
              </a:ext>
            </a:extLst>
          </p:cNvPr>
          <p:cNvSpPr>
            <a:spLocks noGrp="1"/>
          </p:cNvSpPr>
          <p:nvPr>
            <p:ph idx="1"/>
          </p:nvPr>
        </p:nvSpPr>
        <p:spPr/>
        <p:txBody>
          <a:bodyPr>
            <a:normAutofit lnSpcReduction="10000"/>
          </a:bodyPr>
          <a:lstStyle/>
          <a:p>
            <a:r>
              <a:rPr lang="en-US" dirty="0"/>
              <a:t>Reasonable in this policing context is the legal standard in which officers' actions are deemed necessary, proportionate and justifiable.</a:t>
            </a:r>
          </a:p>
          <a:p>
            <a:r>
              <a:rPr lang="en-US" dirty="0"/>
              <a:t>Reasonable suspicion can be split into two parts subjective and objective.</a:t>
            </a:r>
          </a:p>
          <a:p>
            <a:r>
              <a:rPr lang="en-US" dirty="0"/>
              <a:t>For the suspicion section the officer must ‘genuinely suspect’ that the item that they search for will be found (college of policing,2016)</a:t>
            </a:r>
          </a:p>
          <a:p>
            <a:r>
              <a:rPr lang="en-US" dirty="0"/>
              <a:t>For the objective section it must have an objectively reasonable suspicion for the officer to suspect it given the information available to them (college of policing, 2016).</a:t>
            </a:r>
          </a:p>
        </p:txBody>
      </p:sp>
    </p:spTree>
    <p:extLst>
      <p:ext uri="{BB962C8B-B14F-4D97-AF65-F5344CB8AC3E}">
        <p14:creationId xmlns:p14="http://schemas.microsoft.com/office/powerpoint/2010/main" val="21737041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5799A-F6D3-B7DE-12C0-F142197DAB1F}"/>
              </a:ext>
            </a:extLst>
          </p:cNvPr>
          <p:cNvSpPr>
            <a:spLocks noGrp="1"/>
          </p:cNvSpPr>
          <p:nvPr>
            <p:ph type="title"/>
          </p:nvPr>
        </p:nvSpPr>
        <p:spPr/>
        <p:txBody>
          <a:bodyPr/>
          <a:lstStyle/>
          <a:p>
            <a:r>
              <a:rPr lang="en-US" dirty="0"/>
              <a:t>The necessity test </a:t>
            </a:r>
          </a:p>
        </p:txBody>
      </p:sp>
      <p:sp>
        <p:nvSpPr>
          <p:cNvPr id="3" name="Content Placeholder 2">
            <a:extLst>
              <a:ext uri="{FF2B5EF4-FFF2-40B4-BE49-F238E27FC236}">
                <a16:creationId xmlns:a16="http://schemas.microsoft.com/office/drawing/2014/main" id="{C6948601-3F90-03A2-AC44-85F3ECCC9E5B}"/>
              </a:ext>
            </a:extLst>
          </p:cNvPr>
          <p:cNvSpPr>
            <a:spLocks noGrp="1"/>
          </p:cNvSpPr>
          <p:nvPr>
            <p:ph idx="1"/>
          </p:nvPr>
        </p:nvSpPr>
        <p:spPr/>
        <p:txBody>
          <a:bodyPr/>
          <a:lstStyle/>
          <a:p>
            <a:r>
              <a:rPr lang="en-US" dirty="0"/>
              <a:t>IDCOPLAN is police mnemonic on the necessities for arresting an individual, which stands for investigation, disappearance of the suspect, child or vulnerable person, obstruction of the highway, physical injury, public decency, loss or damage to property or evidence, address and name (Points2Prove,2026).</a:t>
            </a:r>
          </a:p>
          <a:p>
            <a:r>
              <a:rPr lang="en-US" dirty="0"/>
              <a:t>JPLANE is another mnemonic to ensure a stop and search is lawful, fair and justified, It stands for justified, proportionate, lawful, accountable, necessary and ethical </a:t>
            </a:r>
          </a:p>
        </p:txBody>
      </p:sp>
    </p:spTree>
    <p:extLst>
      <p:ext uri="{BB962C8B-B14F-4D97-AF65-F5344CB8AC3E}">
        <p14:creationId xmlns:p14="http://schemas.microsoft.com/office/powerpoint/2010/main" val="779738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B33C9-3B7A-30C8-7DDE-CD4F62A293E8}"/>
              </a:ext>
            </a:extLst>
          </p:cNvPr>
          <p:cNvSpPr>
            <a:spLocks noGrp="1"/>
          </p:cNvSpPr>
          <p:nvPr>
            <p:ph type="title"/>
          </p:nvPr>
        </p:nvSpPr>
        <p:spPr/>
        <p:txBody>
          <a:bodyPr/>
          <a:lstStyle/>
          <a:p>
            <a:r>
              <a:rPr lang="en-US" dirty="0"/>
              <a:t>Improvement to the lawful treatment of prisoners</a:t>
            </a:r>
          </a:p>
        </p:txBody>
      </p:sp>
      <p:sp>
        <p:nvSpPr>
          <p:cNvPr id="3" name="Content Placeholder 2">
            <a:extLst>
              <a:ext uri="{FF2B5EF4-FFF2-40B4-BE49-F238E27FC236}">
                <a16:creationId xmlns:a16="http://schemas.microsoft.com/office/drawing/2014/main" id="{CD395C82-0EF2-3B03-9413-E1A7945C20EF}"/>
              </a:ext>
            </a:extLst>
          </p:cNvPr>
          <p:cNvSpPr>
            <a:spLocks noGrp="1"/>
          </p:cNvSpPr>
          <p:nvPr>
            <p:ph idx="1"/>
          </p:nvPr>
        </p:nvSpPr>
        <p:spPr/>
        <p:txBody>
          <a:bodyPr/>
          <a:lstStyle/>
          <a:p>
            <a:r>
              <a:rPr lang="en-US" dirty="0"/>
              <a:t>Through code G improvements were made to the lawful treatment of prisoners such as:</a:t>
            </a:r>
          </a:p>
          <a:p>
            <a:r>
              <a:rPr lang="en-US" dirty="0"/>
              <a:t>It focuses on the protecting the rights of individuals by restriction on when a person can be arrested.</a:t>
            </a:r>
          </a:p>
          <a:p>
            <a:r>
              <a:rPr lang="en-US" dirty="0"/>
              <a:t>This done through the things such as the principle of necessity where officers must have reasonable grounds for believing the arrest is necessary ( ACPO, 2012).</a:t>
            </a:r>
          </a:p>
        </p:txBody>
      </p:sp>
    </p:spTree>
    <p:extLst>
      <p:ext uri="{BB962C8B-B14F-4D97-AF65-F5344CB8AC3E}">
        <p14:creationId xmlns:p14="http://schemas.microsoft.com/office/powerpoint/2010/main" val="20115750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390A7-913C-C0C1-5F45-FC5E06B28729}"/>
              </a:ext>
            </a:extLst>
          </p:cNvPr>
          <p:cNvSpPr>
            <a:spLocks noGrp="1"/>
          </p:cNvSpPr>
          <p:nvPr>
            <p:ph type="title"/>
          </p:nvPr>
        </p:nvSpPr>
        <p:spPr/>
        <p:txBody>
          <a:bodyPr/>
          <a:lstStyle/>
          <a:p>
            <a:r>
              <a:rPr lang="en-US" dirty="0"/>
              <a:t>Improvement to the fair treatment of prisoners</a:t>
            </a:r>
          </a:p>
        </p:txBody>
      </p:sp>
      <p:sp>
        <p:nvSpPr>
          <p:cNvPr id="3" name="Content Placeholder 2">
            <a:extLst>
              <a:ext uri="{FF2B5EF4-FFF2-40B4-BE49-F238E27FC236}">
                <a16:creationId xmlns:a16="http://schemas.microsoft.com/office/drawing/2014/main" id="{76605C44-9F7F-9D66-53DD-61BCEF8F358A}"/>
              </a:ext>
            </a:extLst>
          </p:cNvPr>
          <p:cNvSpPr>
            <a:spLocks noGrp="1"/>
          </p:cNvSpPr>
          <p:nvPr>
            <p:ph idx="1"/>
          </p:nvPr>
        </p:nvSpPr>
        <p:spPr/>
        <p:txBody>
          <a:bodyPr/>
          <a:lstStyle/>
          <a:p>
            <a:r>
              <a:rPr lang="en-US" dirty="0"/>
              <a:t>Through the necessity test police officers must prove that arrest in necessary and through this it prevents the misuse of arrest through conscious and unconscious bias.</a:t>
            </a:r>
          </a:p>
          <a:p>
            <a:r>
              <a:rPr lang="en-US" dirty="0"/>
              <a:t>Code G also encourages the use of alternatives to arrest such as voluntary interviews to reduce trauma and the impact arrest can have.</a:t>
            </a:r>
          </a:p>
          <a:p>
            <a:r>
              <a:rPr lang="en-US" dirty="0"/>
              <a:t>It also emphasizes consideration for vulnerable individuals such as children when determining if arrest in necessary as to avoid overnight detention( college of policing, 2024).</a:t>
            </a:r>
          </a:p>
          <a:p>
            <a:endParaRPr lang="en-US" dirty="0"/>
          </a:p>
          <a:p>
            <a:endParaRPr lang="en-US" dirty="0"/>
          </a:p>
        </p:txBody>
      </p:sp>
    </p:spTree>
    <p:extLst>
      <p:ext uri="{BB962C8B-B14F-4D97-AF65-F5344CB8AC3E}">
        <p14:creationId xmlns:p14="http://schemas.microsoft.com/office/powerpoint/2010/main" val="4461840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037C3F-DC30-CA99-586F-4804A5059429}"/>
              </a:ext>
            </a:extLst>
          </p:cNvPr>
          <p:cNvSpPr>
            <a:spLocks noGrp="1"/>
          </p:cNvSpPr>
          <p:nvPr>
            <p:ph type="title"/>
          </p:nvPr>
        </p:nvSpPr>
        <p:spPr/>
        <p:txBody>
          <a:bodyPr/>
          <a:lstStyle/>
          <a:p>
            <a:r>
              <a:rPr lang="en-US" dirty="0"/>
              <a:t>Overall improvements through code G</a:t>
            </a:r>
          </a:p>
        </p:txBody>
      </p:sp>
      <p:sp>
        <p:nvSpPr>
          <p:cNvPr id="3" name="Content Placeholder 2">
            <a:extLst>
              <a:ext uri="{FF2B5EF4-FFF2-40B4-BE49-F238E27FC236}">
                <a16:creationId xmlns:a16="http://schemas.microsoft.com/office/drawing/2014/main" id="{9B480ABA-038E-8AE0-74DF-DE5847A37E35}"/>
              </a:ext>
            </a:extLst>
          </p:cNvPr>
          <p:cNvSpPr>
            <a:spLocks noGrp="1"/>
          </p:cNvSpPr>
          <p:nvPr>
            <p:ph idx="1"/>
          </p:nvPr>
        </p:nvSpPr>
        <p:spPr/>
        <p:txBody>
          <a:bodyPr/>
          <a:lstStyle/>
          <a:p>
            <a:r>
              <a:rPr lang="en-US" dirty="0"/>
              <a:t>Strengthened legal safeguarding of human rights during arrests or stop and search.</a:t>
            </a:r>
          </a:p>
          <a:p>
            <a:r>
              <a:rPr lang="en-US" dirty="0"/>
              <a:t>Forces police officers to take more accountability of there actions when making arrests to make sure they meet the necessary test standards.</a:t>
            </a:r>
          </a:p>
          <a:p>
            <a:r>
              <a:rPr lang="en-US" dirty="0"/>
              <a:t>Improves fairness of arrest as it reduces the misuse of arrest whether it be from conscious or unconscious bias.</a:t>
            </a:r>
          </a:p>
          <a:p>
            <a:r>
              <a:rPr lang="en-US" dirty="0"/>
              <a:t>It encourages proportionate policing as the offense may not warrant an arrest as it could be delt with by other methods.</a:t>
            </a:r>
          </a:p>
        </p:txBody>
      </p:sp>
    </p:spTree>
    <p:extLst>
      <p:ext uri="{BB962C8B-B14F-4D97-AF65-F5344CB8AC3E}">
        <p14:creationId xmlns:p14="http://schemas.microsoft.com/office/powerpoint/2010/main" val="21660389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E9298-09AC-BAD8-0E84-D77934541E12}"/>
              </a:ext>
            </a:extLst>
          </p:cNvPr>
          <p:cNvSpPr>
            <a:spLocks noGrp="1"/>
          </p:cNvSpPr>
          <p:nvPr>
            <p:ph type="title"/>
          </p:nvPr>
        </p:nvSpPr>
        <p:spPr/>
        <p:txBody>
          <a:bodyPr/>
          <a:lstStyle/>
          <a:p>
            <a:r>
              <a:rPr lang="en-US" dirty="0"/>
              <a:t>The limitations and criticisms of code G of the PACE act</a:t>
            </a:r>
          </a:p>
        </p:txBody>
      </p:sp>
      <p:sp>
        <p:nvSpPr>
          <p:cNvPr id="3" name="Content Placeholder 2">
            <a:extLst>
              <a:ext uri="{FF2B5EF4-FFF2-40B4-BE49-F238E27FC236}">
                <a16:creationId xmlns:a16="http://schemas.microsoft.com/office/drawing/2014/main" id="{D92F8DD6-D9C5-979D-9002-D88DAA1B0B84}"/>
              </a:ext>
            </a:extLst>
          </p:cNvPr>
          <p:cNvSpPr>
            <a:spLocks noGrp="1"/>
          </p:cNvSpPr>
          <p:nvPr>
            <p:ph idx="1"/>
          </p:nvPr>
        </p:nvSpPr>
        <p:spPr/>
        <p:txBody>
          <a:bodyPr>
            <a:normAutofit lnSpcReduction="10000"/>
          </a:bodyPr>
          <a:lstStyle/>
          <a:p>
            <a:r>
              <a:rPr lang="en-US" dirty="0"/>
              <a:t>As a result of of the necessity test an officer cannot arrest solely on suspicion but the word necessary can be up to interpretation and can lead to a wide range of what can be deemed necessary.</a:t>
            </a:r>
          </a:p>
          <a:p>
            <a:r>
              <a:rPr lang="en-US" dirty="0"/>
              <a:t>Code g intends for ‘sensible and proportionate use of police powers ‘ but in practice can cause tension between safeguarding and individuals rights and an effective quick investigation (ACPO, 2012).</a:t>
            </a:r>
          </a:p>
          <a:p>
            <a:r>
              <a:rPr lang="en-US" dirty="0"/>
              <a:t>It can put pressure on police as when making quick decisions in policing environments there may be a lack of time to fully assess necessity or may have risk of suspects feeling and/or destroying evidence.</a:t>
            </a:r>
          </a:p>
        </p:txBody>
      </p:sp>
    </p:spTree>
    <p:extLst>
      <p:ext uri="{BB962C8B-B14F-4D97-AF65-F5344CB8AC3E}">
        <p14:creationId xmlns:p14="http://schemas.microsoft.com/office/powerpoint/2010/main" val="38665231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291E44-7EF8-2A83-0F38-F95C12432CE8}"/>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28B1DD58-EA67-0F95-EB89-94F0FA395FAA}"/>
              </a:ext>
            </a:extLst>
          </p:cNvPr>
          <p:cNvSpPr>
            <a:spLocks noGrp="1"/>
          </p:cNvSpPr>
          <p:nvPr>
            <p:ph idx="1"/>
          </p:nvPr>
        </p:nvSpPr>
        <p:spPr/>
        <p:txBody>
          <a:bodyPr>
            <a:normAutofit lnSpcReduction="10000"/>
          </a:bodyPr>
          <a:lstStyle/>
          <a:p>
            <a:r>
              <a:rPr lang="en-US" dirty="0"/>
              <a:t>Overall Code G of the PACE act led to the further development in the lawful and fair treatment of individuals.</a:t>
            </a:r>
          </a:p>
          <a:p>
            <a:r>
              <a:rPr lang="en-US" dirty="0"/>
              <a:t>It protects human rights and reduced unnecessary arrests.</a:t>
            </a:r>
          </a:p>
          <a:p>
            <a:r>
              <a:rPr lang="en-US" dirty="0"/>
              <a:t>Enforces fairness when arrests are warranted so there is no unlawful discrimination. </a:t>
            </a:r>
          </a:p>
          <a:p>
            <a:r>
              <a:rPr lang="en-US" dirty="0"/>
              <a:t>There is necessity test that allows police to determine and prove that an arrest in necessary and cannot be delt with by other methods.</a:t>
            </a:r>
          </a:p>
          <a:p>
            <a:r>
              <a:rPr lang="en-US" dirty="0"/>
              <a:t>In conclusion it is a key framework within the PACE act to maintain that arrests are lawful, fair and justified.</a:t>
            </a:r>
          </a:p>
        </p:txBody>
      </p:sp>
    </p:spTree>
    <p:extLst>
      <p:ext uri="{BB962C8B-B14F-4D97-AF65-F5344CB8AC3E}">
        <p14:creationId xmlns:p14="http://schemas.microsoft.com/office/powerpoint/2010/main" val="22412457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97CE84-B3E4-6F0F-E2B4-6A6665C004F6}"/>
              </a:ext>
            </a:extLst>
          </p:cNvPr>
          <p:cNvSpPr>
            <a:spLocks noGrp="1"/>
          </p:cNvSpPr>
          <p:nvPr>
            <p:ph type="title"/>
          </p:nvPr>
        </p:nvSpPr>
        <p:spPr/>
        <p:txBody>
          <a:bodyPr/>
          <a:lstStyle/>
          <a:p>
            <a:r>
              <a:rPr lang="en-US" dirty="0"/>
              <a:t>Reference list</a:t>
            </a:r>
          </a:p>
        </p:txBody>
      </p:sp>
      <p:sp>
        <p:nvSpPr>
          <p:cNvPr id="3" name="Content Placeholder 2">
            <a:extLst>
              <a:ext uri="{FF2B5EF4-FFF2-40B4-BE49-F238E27FC236}">
                <a16:creationId xmlns:a16="http://schemas.microsoft.com/office/drawing/2014/main" id="{8C36912E-7492-F540-7E35-FDC0CE812CF6}"/>
              </a:ext>
            </a:extLst>
          </p:cNvPr>
          <p:cNvSpPr>
            <a:spLocks noGrp="1"/>
          </p:cNvSpPr>
          <p:nvPr>
            <p:ph idx="1"/>
          </p:nvPr>
        </p:nvSpPr>
        <p:spPr/>
        <p:txBody>
          <a:bodyPr>
            <a:normAutofit fontScale="92500" lnSpcReduction="20000"/>
          </a:bodyPr>
          <a:lstStyle/>
          <a:p>
            <a:r>
              <a:rPr lang="en-US" dirty="0"/>
              <a:t>Murphy, Niall. 2017. The role of the solicitor at the police station. Available at: https://krw-law.ie/wp-content/uploads/2017/05/The-Role-of-a-Solicitor-in-the-Police-Station-PACE-IPLS-8.3.17.pdf accessed on 2/3/2026</a:t>
            </a:r>
          </a:p>
          <a:p>
            <a:endParaRPr lang="en-US" dirty="0"/>
          </a:p>
          <a:p>
            <a:r>
              <a:rPr lang="en-US" dirty="0"/>
              <a:t>McNulty, Tony. 2007. Police and criminal evidence act. Available at: https://hansard.parliament.uk/commons/2007-03-14/debates/07031479000009/PoliceAndCriminalEvidenceAct(PACE) accessed on 2/3/2026</a:t>
            </a:r>
          </a:p>
          <a:p>
            <a:endParaRPr lang="en-US" dirty="0"/>
          </a:p>
          <a:p>
            <a:r>
              <a:rPr lang="en-US" dirty="0" err="1"/>
              <a:t>LawTeacher</a:t>
            </a:r>
            <a:r>
              <a:rPr lang="en-US" dirty="0"/>
              <a:t>. 2018. Police and criminal evidence act 1984. Available at: https://www.lawteacher.net/acts/police-and-criminal-evidence-act.php accessed on 3/3/2026</a:t>
            </a:r>
          </a:p>
          <a:p>
            <a:endParaRPr lang="en-US" dirty="0"/>
          </a:p>
          <a:p>
            <a:endParaRPr lang="en-US" dirty="0"/>
          </a:p>
        </p:txBody>
      </p:sp>
    </p:spTree>
    <p:extLst>
      <p:ext uri="{BB962C8B-B14F-4D97-AF65-F5344CB8AC3E}">
        <p14:creationId xmlns:p14="http://schemas.microsoft.com/office/powerpoint/2010/main" val="12117774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1BB09-3009-A2EE-70B8-6354CE888A71}"/>
              </a:ext>
            </a:extLst>
          </p:cNvPr>
          <p:cNvSpPr>
            <a:spLocks noGrp="1"/>
          </p:cNvSpPr>
          <p:nvPr>
            <p:ph type="title"/>
          </p:nvPr>
        </p:nvSpPr>
        <p:spPr/>
        <p:txBody>
          <a:bodyPr/>
          <a:lstStyle/>
          <a:p>
            <a:r>
              <a:rPr lang="en-US" dirty="0"/>
              <a:t>Reference list</a:t>
            </a:r>
          </a:p>
        </p:txBody>
      </p:sp>
      <p:sp>
        <p:nvSpPr>
          <p:cNvPr id="3" name="Content Placeholder 2">
            <a:extLst>
              <a:ext uri="{FF2B5EF4-FFF2-40B4-BE49-F238E27FC236}">
                <a16:creationId xmlns:a16="http://schemas.microsoft.com/office/drawing/2014/main" id="{B18C6CB9-7C6A-3FD4-1E0E-588A7EF9E481}"/>
              </a:ext>
            </a:extLst>
          </p:cNvPr>
          <p:cNvSpPr>
            <a:spLocks noGrp="1"/>
          </p:cNvSpPr>
          <p:nvPr>
            <p:ph idx="1"/>
          </p:nvPr>
        </p:nvSpPr>
        <p:spPr/>
        <p:txBody>
          <a:bodyPr>
            <a:normAutofit fontScale="92500" lnSpcReduction="10000"/>
          </a:bodyPr>
          <a:lstStyle/>
          <a:p>
            <a:r>
              <a:rPr lang="en-US" dirty="0"/>
              <a:t>Legislation. 2026. Police and criminal evidence act 1984. Available at: https://www.legislation.gov.uk/ukpga/1984/60/introduction accessed on 3/3/2026</a:t>
            </a:r>
          </a:p>
          <a:p>
            <a:endParaRPr lang="en-US" dirty="0"/>
          </a:p>
          <a:p>
            <a:r>
              <a:rPr lang="en-US" dirty="0"/>
              <a:t>Home office. 2022. PACE Code G 2012. Available at: https://www.gov.uk/government/publications/pace-code-g-2012/pace-code-g-2012-accessible accessed on 4/3/2026</a:t>
            </a:r>
          </a:p>
          <a:p>
            <a:endParaRPr lang="en-US" dirty="0"/>
          </a:p>
          <a:p>
            <a:r>
              <a:rPr lang="en-US" dirty="0"/>
              <a:t>College of policing. 2016. Fair. Available at:  https://www.college.police.uk/app/stop-and-search/fair accessed on 4/3/2026</a:t>
            </a:r>
          </a:p>
          <a:p>
            <a:endParaRPr lang="en-US" dirty="0"/>
          </a:p>
        </p:txBody>
      </p:sp>
    </p:spTree>
    <p:extLst>
      <p:ext uri="{BB962C8B-B14F-4D97-AF65-F5344CB8AC3E}">
        <p14:creationId xmlns:p14="http://schemas.microsoft.com/office/powerpoint/2010/main" val="3602531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7CC40-A023-9594-E03D-4926734AE97F}"/>
              </a:ext>
            </a:extLst>
          </p:cNvPr>
          <p:cNvSpPr>
            <a:spLocks noGrp="1"/>
          </p:cNvSpPr>
          <p:nvPr>
            <p:ph type="title"/>
          </p:nvPr>
        </p:nvSpPr>
        <p:spPr/>
        <p:txBody>
          <a:bodyPr/>
          <a:lstStyle/>
          <a:p>
            <a:r>
              <a:rPr lang="en-US" dirty="0"/>
              <a:t>Reference list</a:t>
            </a:r>
          </a:p>
        </p:txBody>
      </p:sp>
      <p:sp>
        <p:nvSpPr>
          <p:cNvPr id="3" name="Content Placeholder 2">
            <a:extLst>
              <a:ext uri="{FF2B5EF4-FFF2-40B4-BE49-F238E27FC236}">
                <a16:creationId xmlns:a16="http://schemas.microsoft.com/office/drawing/2014/main" id="{C9C0B790-6E1E-C523-FC3A-1646E53EC695}"/>
              </a:ext>
            </a:extLst>
          </p:cNvPr>
          <p:cNvSpPr>
            <a:spLocks noGrp="1"/>
          </p:cNvSpPr>
          <p:nvPr>
            <p:ph idx="1"/>
          </p:nvPr>
        </p:nvSpPr>
        <p:spPr/>
        <p:txBody>
          <a:bodyPr>
            <a:normAutofit fontScale="92500" lnSpcReduction="20000"/>
          </a:bodyPr>
          <a:lstStyle/>
          <a:p>
            <a:r>
              <a:rPr lang="en-US" dirty="0"/>
              <a:t>Points2Prove. Coppers glossary. Available at: https://points2prove.co.uk/glossary/idcopplan accessed on 5/3/2026</a:t>
            </a:r>
          </a:p>
          <a:p>
            <a:endParaRPr lang="en-US" dirty="0"/>
          </a:p>
          <a:p>
            <a:r>
              <a:rPr lang="en-US" dirty="0"/>
              <a:t>Association of chief police officers. 2012. Necessity to arrest. Available at: https://library.college.police.uk/docs/APPREF/ACPO-Position-Statement-Necessity-to-Arrest.pdf accessed on 5/3/2026</a:t>
            </a:r>
          </a:p>
          <a:p>
            <a:endParaRPr lang="en-US" dirty="0"/>
          </a:p>
          <a:p>
            <a:r>
              <a:rPr lang="en-US" dirty="0"/>
              <a:t>College of policing. 2024. Children and young persons. Available at: https://www.college.police.uk/app/detention-and-custody/detainee-care/children-and-young-persons#:~:text=Arrest%20and%20detention%20of%20children,PACE%20transfers accessed on 7/3/2026</a:t>
            </a:r>
          </a:p>
          <a:p>
            <a:endParaRPr lang="en-US" dirty="0"/>
          </a:p>
        </p:txBody>
      </p:sp>
    </p:spTree>
    <p:extLst>
      <p:ext uri="{BB962C8B-B14F-4D97-AF65-F5344CB8AC3E}">
        <p14:creationId xmlns:p14="http://schemas.microsoft.com/office/powerpoint/2010/main" val="10745945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58928-5004-1473-6E49-742667FCF74E}"/>
              </a:ext>
            </a:extLst>
          </p:cNvPr>
          <p:cNvSpPr>
            <a:spLocks noGrp="1"/>
          </p:cNvSpPr>
          <p:nvPr>
            <p:ph type="title"/>
          </p:nvPr>
        </p:nvSpPr>
        <p:spPr/>
        <p:txBody>
          <a:bodyPr/>
          <a:lstStyle/>
          <a:p>
            <a:r>
              <a:rPr lang="en-US" dirty="0"/>
              <a:t>Reference list</a:t>
            </a:r>
          </a:p>
        </p:txBody>
      </p:sp>
      <p:sp>
        <p:nvSpPr>
          <p:cNvPr id="3" name="Content Placeholder 2">
            <a:extLst>
              <a:ext uri="{FF2B5EF4-FFF2-40B4-BE49-F238E27FC236}">
                <a16:creationId xmlns:a16="http://schemas.microsoft.com/office/drawing/2014/main" id="{4CA5F6CE-9E10-F91D-FAAA-5D28DB49431E}"/>
              </a:ext>
            </a:extLst>
          </p:cNvPr>
          <p:cNvSpPr>
            <a:spLocks noGrp="1"/>
          </p:cNvSpPr>
          <p:nvPr>
            <p:ph idx="1"/>
          </p:nvPr>
        </p:nvSpPr>
        <p:spPr/>
        <p:txBody>
          <a:bodyPr/>
          <a:lstStyle/>
          <a:p>
            <a:r>
              <a:rPr lang="en-US" dirty="0"/>
              <a:t>Department of justice. 2015. code of practice for the statutory power of arrest by police officers. Available at: https://www.justice-ni.gov.uk/publications/pace-code-g-statutory-power-arrest-police-officers accessed on 9/3/2026</a:t>
            </a:r>
          </a:p>
          <a:p>
            <a:r>
              <a:rPr lang="en-US" dirty="0"/>
              <a:t>Templates used from Microsoft PowerPoint.</a:t>
            </a:r>
          </a:p>
        </p:txBody>
      </p:sp>
    </p:spTree>
    <p:extLst>
      <p:ext uri="{BB962C8B-B14F-4D97-AF65-F5344CB8AC3E}">
        <p14:creationId xmlns:p14="http://schemas.microsoft.com/office/powerpoint/2010/main" val="22321072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3672</TotalTime>
  <Words>1335</Words>
  <Application>Microsoft Macintosh PowerPoint</Application>
  <PresentationFormat>Widescreen</PresentationFormat>
  <Paragraphs>74</Paragraphs>
  <Slides>15</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Aptos</vt:lpstr>
      <vt:lpstr>Aptos Display</vt:lpstr>
      <vt:lpstr>Arial</vt:lpstr>
      <vt:lpstr>Office Theme</vt:lpstr>
      <vt:lpstr>The evaluation of how code G improved the process’ of lawful and fair treatment in dealing with prisoners </vt:lpstr>
      <vt:lpstr>What this presentation will cover</vt:lpstr>
      <vt:lpstr>What is and why was the PACE act introduced?</vt:lpstr>
      <vt:lpstr>What is code G of the PACE act?</vt:lpstr>
      <vt:lpstr>Reasonable grounds for suspicion </vt:lpstr>
      <vt:lpstr>The necessity test </vt:lpstr>
      <vt:lpstr>Improvement to the lawful treatment of prisoners</vt:lpstr>
      <vt:lpstr>Improvement to the fair treatment of prisoners</vt:lpstr>
      <vt:lpstr>Overall improvements through code G</vt:lpstr>
      <vt:lpstr>The limitations and criticisms of code G of the PACE act</vt:lpstr>
      <vt:lpstr>Conclusion</vt:lpstr>
      <vt:lpstr>Reference list</vt:lpstr>
      <vt:lpstr>Reference list</vt:lpstr>
      <vt:lpstr>Reference list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Connor Whitney-Embleton (2501042)</dc:creator>
  <cp:lastModifiedBy>Connor Whitney-Embleton (2501042)</cp:lastModifiedBy>
  <cp:revision>1</cp:revision>
  <dcterms:created xsi:type="dcterms:W3CDTF">2026-03-01T22:11:07Z</dcterms:created>
  <dcterms:modified xsi:type="dcterms:W3CDTF">2026-03-16T23:23:25Z</dcterms:modified>
</cp:coreProperties>
</file>