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00"/>
    <a:srgbClr val="96A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534734-B772-0A41-B1D1-7E37347C89FD}" v="3" dt="2019-09-21T15:39:53.5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3"/>
  </p:normalViewPr>
  <p:slideViewPr>
    <p:cSldViewPr snapToGrid="0">
      <p:cViewPr varScale="1">
        <p:scale>
          <a:sx n="86" d="100"/>
          <a:sy n="86" d="100"/>
        </p:scale>
        <p:origin x="10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Davey (1703309)" userId="af53b49d-866f-475a-bb3c-849f15b9c638" providerId="ADAL" clId="{7D534734-B772-0A41-B1D1-7E37347C89FD}"/>
    <pc:docChg chg="custSel modSld">
      <pc:chgData name="Andrew Davey (1703309)" userId="af53b49d-866f-475a-bb3c-849f15b9c638" providerId="ADAL" clId="{7D534734-B772-0A41-B1D1-7E37347C89FD}" dt="2019-09-21T15:47:27" v="782" actId="20577"/>
      <pc:docMkLst>
        <pc:docMk/>
      </pc:docMkLst>
      <pc:sldChg chg="addSp modSp">
        <pc:chgData name="Andrew Davey (1703309)" userId="af53b49d-866f-475a-bb3c-849f15b9c638" providerId="ADAL" clId="{7D534734-B772-0A41-B1D1-7E37347C89FD}" dt="2019-09-21T15:47:27" v="782" actId="20577"/>
        <pc:sldMkLst>
          <pc:docMk/>
          <pc:sldMk cId="1084158819" sldId="256"/>
        </pc:sldMkLst>
        <pc:spChg chg="mod">
          <ac:chgData name="Andrew Davey (1703309)" userId="af53b49d-866f-475a-bb3c-849f15b9c638" providerId="ADAL" clId="{7D534734-B772-0A41-B1D1-7E37347C89FD}" dt="2019-09-21T15:35:08.669" v="325" actId="255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Andrew Davey (1703309)" userId="af53b49d-866f-475a-bb3c-849f15b9c638" providerId="ADAL" clId="{7D534734-B772-0A41-B1D1-7E37347C89FD}" dt="2019-09-21T15:41:08.910" v="341" actId="1076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Andrew Davey (1703309)" userId="af53b49d-866f-475a-bb3c-849f15b9c638" providerId="ADAL" clId="{7D534734-B772-0A41-B1D1-7E37347C89FD}" dt="2019-09-21T15:28:29.825" v="256" actId="20577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Andrew Davey (1703309)" userId="af53b49d-866f-475a-bb3c-849f15b9c638" providerId="ADAL" clId="{7D534734-B772-0A41-B1D1-7E37347C89FD}" dt="2019-09-21T15:47:27" v="782" actId="20577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Andrew Davey (1703309)" userId="af53b49d-866f-475a-bb3c-849f15b9c638" providerId="ADAL" clId="{7D534734-B772-0A41-B1D1-7E37347C89FD}" dt="2019-09-21T15:28:52.861" v="260" actId="20577"/>
          <ac:spMkLst>
            <pc:docMk/>
            <pc:sldMk cId="1084158819" sldId="256"/>
            <ac:spMk id="32" creationId="{64B893A5-04B7-4831-9F75-23466AF3DA69}"/>
          </ac:spMkLst>
        </pc:spChg>
        <pc:picChg chg="add mod">
          <ac:chgData name="Andrew Davey (1703309)" userId="af53b49d-866f-475a-bb3c-849f15b9c638" providerId="ADAL" clId="{7D534734-B772-0A41-B1D1-7E37347C89FD}" dt="2019-09-21T15:40:25.145" v="335" actId="1076"/>
          <ac:picMkLst>
            <pc:docMk/>
            <pc:sldMk cId="1084158819" sldId="256"/>
            <ac:picMk id="4" creationId="{A1B01C4B-F81D-684A-9BA9-23292294E326}"/>
          </ac:picMkLst>
        </pc:picChg>
        <pc:picChg chg="mod">
          <ac:chgData name="Andrew Davey (1703309)" userId="af53b49d-866f-475a-bb3c-849f15b9c638" providerId="ADAL" clId="{7D534734-B772-0A41-B1D1-7E37347C89FD}" dt="2019-09-21T15:40:50.971" v="336" actId="1076"/>
          <ac:picMkLst>
            <pc:docMk/>
            <pc:sldMk cId="1084158819" sldId="256"/>
            <ac:picMk id="6" creationId="{6328EF3F-CCBA-C94E-87D7-3C864ACE3300}"/>
          </ac:picMkLst>
        </pc:picChg>
        <pc:picChg chg="mod">
          <ac:chgData name="Andrew Davey (1703309)" userId="af53b49d-866f-475a-bb3c-849f15b9c638" providerId="ADAL" clId="{7D534734-B772-0A41-B1D1-7E37347C89FD}" dt="2019-09-21T15:41:04.396" v="340" actId="1076"/>
          <ac:picMkLst>
            <pc:docMk/>
            <pc:sldMk cId="1084158819" sldId="256"/>
            <ac:picMk id="25" creationId="{27247FC5-9A3C-4853-BCDD-AE5AB8EC9A59}"/>
          </ac:picMkLst>
        </pc:picChg>
        <pc:picChg chg="mod">
          <ac:chgData name="Andrew Davey (1703309)" userId="af53b49d-866f-475a-bb3c-849f15b9c638" providerId="ADAL" clId="{7D534734-B772-0A41-B1D1-7E37347C89FD}" dt="2019-09-21T15:40:20.829" v="334" actId="1076"/>
          <ac:picMkLst>
            <pc:docMk/>
            <pc:sldMk cId="1084158819" sldId="256"/>
            <ac:picMk id="29" creationId="{D918A36B-7853-4111-8D3B-8CD1DAA16AF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303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endParaRPr lang="en-GB" sz="1400" b="1" u="sng" dirty="0"/>
          </a:p>
          <a:p>
            <a:pPr algn="ctr"/>
            <a:r>
              <a:rPr lang="en-GB" sz="1500" b="1" u="sng" dirty="0"/>
              <a:t>Andrew’s Three Facts</a:t>
            </a:r>
          </a:p>
          <a:p>
            <a:pPr algn="ctr"/>
            <a:endParaRPr lang="en-GB" sz="1500" b="1" u="sng" dirty="0"/>
          </a:p>
          <a:p>
            <a:pPr marL="342900" indent="-342900">
              <a:buFont typeface="+mj-lt"/>
              <a:buAutoNum type="arabicPeriod"/>
            </a:pPr>
            <a:r>
              <a:rPr lang="en-GB" sz="1500" dirty="0"/>
              <a:t>I </a:t>
            </a:r>
            <a:r>
              <a:rPr lang="en-GB" sz="1500" b="1" dirty="0"/>
              <a:t>love </a:t>
            </a:r>
            <a:r>
              <a:rPr lang="en-GB" sz="1500" dirty="0"/>
              <a:t>music and started playing piano at age 6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500" dirty="0"/>
              <a:t>Edinburgh is my favourite city – In the past three years I’ve been 5 times!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500" dirty="0"/>
              <a:t>I enjoy reading (but mostly only boring theology books)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125" y="1504111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38703" y="1558211"/>
            <a:ext cx="3488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One day a week volunteering at Ton Pentre Infants / Juniors since 2016, this is where dissertation research took place. </a:t>
            </a:r>
          </a:p>
          <a:p>
            <a:endParaRPr lang="en-GB" sz="1200" dirty="0"/>
          </a:p>
          <a:p>
            <a:r>
              <a:rPr lang="en-GB" sz="1200" dirty="0"/>
              <a:t>Children’s Work Leader at Oasis Church Pentre 2016-2019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dirty="0"/>
          </a:p>
          <a:p>
            <a:r>
              <a:rPr lang="en-GB" sz="1400" dirty="0"/>
              <a:t>I’m passionate about providing all children a fair and diverse education to ensure they have equal opportunities and a craving to better both themselves and their environments.</a:t>
            </a:r>
          </a:p>
          <a:p>
            <a:r>
              <a:rPr lang="en-GB" sz="1400" dirty="0"/>
              <a:t>I know the effect poverty can have on lives. Fortunately, I have also seen the effect good teaching can have and how education is one of the most powerful tools for combatting issues such as injustice and inequality. </a:t>
            </a:r>
          </a:p>
          <a:p>
            <a:r>
              <a:rPr lang="en-GB" sz="1400" dirty="0"/>
              <a:t>My desire to teach began in primary school where a teacher introduced me to my love for music. In the same way, I would love to be an inspiration to my pupils.</a:t>
            </a:r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7081" y="1358023"/>
            <a:ext cx="3716630" cy="2153222"/>
          </a:xfrm>
          <a:prstGeom prst="rect">
            <a:avLst/>
          </a:prstGeom>
          <a:noFill/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222591" y="1447979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r>
              <a:rPr lang="en-GB" sz="1200" dirty="0"/>
              <a:t>When pupils leave my classroom I want them to feel encouraged, heard, challenged, and informed. </a:t>
            </a:r>
          </a:p>
          <a:p>
            <a:r>
              <a:rPr lang="en-GB" sz="1200" dirty="0"/>
              <a:t>I believe education is fun and engaging, a teachers role in this is to facilitate healthy debate, curiosity, and to model exemplary  attributes such as resilience and kindness.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Music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English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Welsh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ICT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8" y="4024141"/>
            <a:ext cx="3505505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183419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b="1" u="sng" dirty="0"/>
          </a:p>
          <a:p>
            <a:r>
              <a:rPr lang="en-GB" sz="1200" dirty="0"/>
              <a:t>A-levels: </a:t>
            </a:r>
          </a:p>
          <a:p>
            <a:r>
              <a:rPr lang="en-GB" sz="1200" dirty="0"/>
              <a:t>Music</a:t>
            </a:r>
          </a:p>
          <a:p>
            <a:r>
              <a:rPr lang="en-GB" sz="1200" dirty="0"/>
              <a:t>Welsh</a:t>
            </a:r>
          </a:p>
          <a:p>
            <a:r>
              <a:rPr lang="en-GB" sz="1200" dirty="0"/>
              <a:t>Media Studies </a:t>
            </a:r>
          </a:p>
          <a:p>
            <a:endParaRPr lang="en-GB" sz="1200" b="1" u="sng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F61964-6099-304F-ACE9-342586EC6EA8}"/>
              </a:ext>
            </a:extLst>
          </p:cNvPr>
          <p:cNvSpPr txBox="1"/>
          <p:nvPr/>
        </p:nvSpPr>
        <p:spPr>
          <a:xfrm>
            <a:off x="2033845" y="4158466"/>
            <a:ext cx="183419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u="sng" dirty="0"/>
          </a:p>
          <a:p>
            <a:r>
              <a:rPr lang="en-GB" sz="1200" dirty="0"/>
              <a:t>Degree: </a:t>
            </a:r>
          </a:p>
          <a:p>
            <a:r>
              <a:rPr lang="en-GB" sz="1200" dirty="0"/>
              <a:t>BA (Hons) Music, University of South Wales. Dissertation: The Challenges Facing Music in the Primary School</a:t>
            </a:r>
          </a:p>
          <a:p>
            <a:endParaRPr lang="en-GB" sz="1200" b="1" u="sng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70D28E-CFA7-A740-A36E-896E1924B3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147" y="12578"/>
            <a:ext cx="1122531" cy="10993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28EF3F-CCBA-C94E-87D7-3C864ACE33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90998">
            <a:off x="201964" y="237491"/>
            <a:ext cx="1959119" cy="13060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B01C4B-F81D-684A-9BA9-23292294E3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7943">
            <a:off x="10426727" y="151948"/>
            <a:ext cx="1606201" cy="1666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2704</TotalTime>
  <Words>311</Words>
  <Application>Microsoft Macintosh PowerPoint</Application>
  <PresentationFormat>Widescreen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Andrew Davey (1703309)</cp:lastModifiedBy>
  <cp:revision>14</cp:revision>
  <dcterms:created xsi:type="dcterms:W3CDTF">2019-09-05T20:58:34Z</dcterms:created>
  <dcterms:modified xsi:type="dcterms:W3CDTF">2019-09-21T16:27:15Z</dcterms:modified>
</cp:coreProperties>
</file>