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DAE4A-E642-41BC-B9E8-117E21EBA11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BBAD3C77-B4B8-4669-B7E3-C2456D52892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B1DFD90-B59B-4A13-A4AB-BA158D1D8BF4}"/>
              </a:ext>
            </a:extLst>
          </p:cNvPr>
          <p:cNvSpPr>
            <a:spLocks noGrp="1"/>
          </p:cNvSpPr>
          <p:nvPr>
            <p:ph type="dt" sz="half" idx="10"/>
          </p:nvPr>
        </p:nvSpPr>
        <p:spPr/>
        <p:txBody>
          <a:bodyPr/>
          <a:lstStyle/>
          <a:p>
            <a:fld id="{286E26F2-ED15-44E7-89F7-225AE664D9F3}" type="datetimeFigureOut">
              <a:rPr lang="en-US" smtClean="0"/>
              <a:t>12/5/2018</a:t>
            </a:fld>
            <a:endParaRPr lang="en-US"/>
          </a:p>
        </p:txBody>
      </p:sp>
      <p:sp>
        <p:nvSpPr>
          <p:cNvPr id="5" name="Footer Placeholder 4">
            <a:extLst>
              <a:ext uri="{FF2B5EF4-FFF2-40B4-BE49-F238E27FC236}">
                <a16:creationId xmlns:a16="http://schemas.microsoft.com/office/drawing/2014/main" id="{48B5A0A4-A132-4CD6-BFA9-D15AD2F29FF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2206069-D180-4A47-BA91-2DBA4E8E2534}"/>
              </a:ext>
            </a:extLst>
          </p:cNvPr>
          <p:cNvSpPr>
            <a:spLocks noGrp="1"/>
          </p:cNvSpPr>
          <p:nvPr>
            <p:ph type="sldNum" sz="quarter" idx="12"/>
          </p:nvPr>
        </p:nvSpPr>
        <p:spPr/>
        <p:txBody>
          <a:bodyPr/>
          <a:lstStyle/>
          <a:p>
            <a:fld id="{BDFF00C5-83AF-4A67-B10F-D9EFD1CF30B8}" type="slidenum">
              <a:rPr lang="en-US" smtClean="0"/>
              <a:t>‹#›</a:t>
            </a:fld>
            <a:endParaRPr lang="en-US"/>
          </a:p>
        </p:txBody>
      </p:sp>
    </p:spTree>
    <p:extLst>
      <p:ext uri="{BB962C8B-B14F-4D97-AF65-F5344CB8AC3E}">
        <p14:creationId xmlns:p14="http://schemas.microsoft.com/office/powerpoint/2010/main" val="28318010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CD03A-BDB3-478D-8AF4-4702A2BA735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4B3C8AE-2BA2-4951-B4AA-FD1C339A0304}"/>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B7F0110-6AD4-4C94-B0ED-A7C96E96C357}"/>
              </a:ext>
            </a:extLst>
          </p:cNvPr>
          <p:cNvSpPr>
            <a:spLocks noGrp="1"/>
          </p:cNvSpPr>
          <p:nvPr>
            <p:ph type="dt" sz="half" idx="10"/>
          </p:nvPr>
        </p:nvSpPr>
        <p:spPr/>
        <p:txBody>
          <a:bodyPr/>
          <a:lstStyle/>
          <a:p>
            <a:fld id="{286E26F2-ED15-44E7-89F7-225AE664D9F3}" type="datetimeFigureOut">
              <a:rPr lang="en-US" smtClean="0"/>
              <a:t>12/5/2018</a:t>
            </a:fld>
            <a:endParaRPr lang="en-US"/>
          </a:p>
        </p:txBody>
      </p:sp>
      <p:sp>
        <p:nvSpPr>
          <p:cNvPr id="5" name="Footer Placeholder 4">
            <a:extLst>
              <a:ext uri="{FF2B5EF4-FFF2-40B4-BE49-F238E27FC236}">
                <a16:creationId xmlns:a16="http://schemas.microsoft.com/office/drawing/2014/main" id="{33DA7CA8-C8B1-4B9A-BC5F-258321A8AE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71935D-6B2A-46DC-B2CD-F7FD906E9255}"/>
              </a:ext>
            </a:extLst>
          </p:cNvPr>
          <p:cNvSpPr>
            <a:spLocks noGrp="1"/>
          </p:cNvSpPr>
          <p:nvPr>
            <p:ph type="sldNum" sz="quarter" idx="12"/>
          </p:nvPr>
        </p:nvSpPr>
        <p:spPr/>
        <p:txBody>
          <a:bodyPr/>
          <a:lstStyle/>
          <a:p>
            <a:fld id="{BDFF00C5-83AF-4A67-B10F-D9EFD1CF30B8}" type="slidenum">
              <a:rPr lang="en-US" smtClean="0"/>
              <a:t>‹#›</a:t>
            </a:fld>
            <a:endParaRPr lang="en-US"/>
          </a:p>
        </p:txBody>
      </p:sp>
    </p:spTree>
    <p:extLst>
      <p:ext uri="{BB962C8B-B14F-4D97-AF65-F5344CB8AC3E}">
        <p14:creationId xmlns:p14="http://schemas.microsoft.com/office/powerpoint/2010/main" val="13818417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6BA8F2-5DBD-421D-8160-44DC2FD64EF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3FF7DEB-FBD7-44E6-BE28-88873EF43E7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BCA1BBBF-2C35-4041-87F5-2B1768163B3E}"/>
              </a:ext>
            </a:extLst>
          </p:cNvPr>
          <p:cNvSpPr>
            <a:spLocks noGrp="1"/>
          </p:cNvSpPr>
          <p:nvPr>
            <p:ph type="dt" sz="half" idx="10"/>
          </p:nvPr>
        </p:nvSpPr>
        <p:spPr/>
        <p:txBody>
          <a:bodyPr/>
          <a:lstStyle/>
          <a:p>
            <a:fld id="{286E26F2-ED15-44E7-89F7-225AE664D9F3}" type="datetimeFigureOut">
              <a:rPr lang="en-US" smtClean="0"/>
              <a:t>12/5/2018</a:t>
            </a:fld>
            <a:endParaRPr lang="en-US"/>
          </a:p>
        </p:txBody>
      </p:sp>
      <p:sp>
        <p:nvSpPr>
          <p:cNvPr id="5" name="Footer Placeholder 4">
            <a:extLst>
              <a:ext uri="{FF2B5EF4-FFF2-40B4-BE49-F238E27FC236}">
                <a16:creationId xmlns:a16="http://schemas.microsoft.com/office/drawing/2014/main" id="{6FDD409D-4867-4B17-806C-E247B49455D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D7DE18B-A3DE-4F8D-9C60-A17AE5517D5E}"/>
              </a:ext>
            </a:extLst>
          </p:cNvPr>
          <p:cNvSpPr>
            <a:spLocks noGrp="1"/>
          </p:cNvSpPr>
          <p:nvPr>
            <p:ph type="sldNum" sz="quarter" idx="12"/>
          </p:nvPr>
        </p:nvSpPr>
        <p:spPr/>
        <p:txBody>
          <a:bodyPr/>
          <a:lstStyle/>
          <a:p>
            <a:fld id="{BDFF00C5-83AF-4A67-B10F-D9EFD1CF30B8}" type="slidenum">
              <a:rPr lang="en-US" smtClean="0"/>
              <a:t>‹#›</a:t>
            </a:fld>
            <a:endParaRPr lang="en-US"/>
          </a:p>
        </p:txBody>
      </p:sp>
    </p:spTree>
    <p:extLst>
      <p:ext uri="{BB962C8B-B14F-4D97-AF65-F5344CB8AC3E}">
        <p14:creationId xmlns:p14="http://schemas.microsoft.com/office/powerpoint/2010/main" val="23383162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660204-1CFF-4189-92F6-CDF6C837C7A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A133108-E6A2-4EF6-9E60-1AC94F0AD5C9}"/>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6DCFD28-6810-4529-B5FA-1B7AA9EDDB25}"/>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9D725D8-94BD-4B3F-A7A6-16B1FFC30DC0}"/>
              </a:ext>
            </a:extLst>
          </p:cNvPr>
          <p:cNvSpPr>
            <a:spLocks noGrp="1"/>
          </p:cNvSpPr>
          <p:nvPr>
            <p:ph type="dt" sz="half" idx="10"/>
          </p:nvPr>
        </p:nvSpPr>
        <p:spPr/>
        <p:txBody>
          <a:bodyPr/>
          <a:lstStyle/>
          <a:p>
            <a:fld id="{286E26F2-ED15-44E7-89F7-225AE664D9F3}" type="datetimeFigureOut">
              <a:rPr lang="en-US" smtClean="0"/>
              <a:t>12/5/2018</a:t>
            </a:fld>
            <a:endParaRPr lang="en-US"/>
          </a:p>
        </p:txBody>
      </p:sp>
      <p:sp>
        <p:nvSpPr>
          <p:cNvPr id="6" name="Footer Placeholder 5">
            <a:extLst>
              <a:ext uri="{FF2B5EF4-FFF2-40B4-BE49-F238E27FC236}">
                <a16:creationId xmlns:a16="http://schemas.microsoft.com/office/drawing/2014/main" id="{3782F51A-1C29-4205-A723-986E766C651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9B3D86-A2AA-4CA4-B8E5-5D59A09DCD9C}"/>
              </a:ext>
            </a:extLst>
          </p:cNvPr>
          <p:cNvSpPr>
            <a:spLocks noGrp="1"/>
          </p:cNvSpPr>
          <p:nvPr>
            <p:ph type="sldNum" sz="quarter" idx="12"/>
          </p:nvPr>
        </p:nvSpPr>
        <p:spPr/>
        <p:txBody>
          <a:bodyPr/>
          <a:lstStyle/>
          <a:p>
            <a:fld id="{BDFF00C5-83AF-4A67-B10F-D9EFD1CF30B8}" type="slidenum">
              <a:rPr lang="en-US" smtClean="0"/>
              <a:t>‹#›</a:t>
            </a:fld>
            <a:endParaRPr lang="en-US"/>
          </a:p>
        </p:txBody>
      </p:sp>
    </p:spTree>
    <p:extLst>
      <p:ext uri="{BB962C8B-B14F-4D97-AF65-F5344CB8AC3E}">
        <p14:creationId xmlns:p14="http://schemas.microsoft.com/office/powerpoint/2010/main" val="30275415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9A2A82-8FD9-4000-94A9-5C9793C7B60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8CD10C3-1A31-48CA-9232-40ED8EB723A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5268EBF5-8FBE-452C-A92A-BE848E20DB17}"/>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845973B-6ED5-4D15-BD14-87D26BA32B1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C2972753-A9B4-4106-9E54-1A6C7BDBCEE0}"/>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ABB40C1-A23E-487C-98A6-D91093F84D5B}"/>
              </a:ext>
            </a:extLst>
          </p:cNvPr>
          <p:cNvSpPr>
            <a:spLocks noGrp="1"/>
          </p:cNvSpPr>
          <p:nvPr>
            <p:ph type="dt" sz="half" idx="10"/>
          </p:nvPr>
        </p:nvSpPr>
        <p:spPr/>
        <p:txBody>
          <a:bodyPr/>
          <a:lstStyle/>
          <a:p>
            <a:fld id="{286E26F2-ED15-44E7-89F7-225AE664D9F3}" type="datetimeFigureOut">
              <a:rPr lang="en-US" smtClean="0"/>
              <a:t>12/5/2018</a:t>
            </a:fld>
            <a:endParaRPr lang="en-US"/>
          </a:p>
        </p:txBody>
      </p:sp>
      <p:sp>
        <p:nvSpPr>
          <p:cNvPr id="8" name="Footer Placeholder 7">
            <a:extLst>
              <a:ext uri="{FF2B5EF4-FFF2-40B4-BE49-F238E27FC236}">
                <a16:creationId xmlns:a16="http://schemas.microsoft.com/office/drawing/2014/main" id="{97513DF2-C082-4A1E-9849-2C09011BD30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AF9A21B-DF32-4D27-B1FD-B09988F9311E}"/>
              </a:ext>
            </a:extLst>
          </p:cNvPr>
          <p:cNvSpPr>
            <a:spLocks noGrp="1"/>
          </p:cNvSpPr>
          <p:nvPr>
            <p:ph type="sldNum" sz="quarter" idx="12"/>
          </p:nvPr>
        </p:nvSpPr>
        <p:spPr/>
        <p:txBody>
          <a:bodyPr/>
          <a:lstStyle/>
          <a:p>
            <a:fld id="{BDFF00C5-83AF-4A67-B10F-D9EFD1CF30B8}" type="slidenum">
              <a:rPr lang="en-US" smtClean="0"/>
              <a:t>‹#›</a:t>
            </a:fld>
            <a:endParaRPr lang="en-US"/>
          </a:p>
        </p:txBody>
      </p:sp>
    </p:spTree>
    <p:extLst>
      <p:ext uri="{BB962C8B-B14F-4D97-AF65-F5344CB8AC3E}">
        <p14:creationId xmlns:p14="http://schemas.microsoft.com/office/powerpoint/2010/main" val="8754913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35DD16-FF01-4C98-913D-012C943A7EF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C3D01C08-F18A-49AE-A7F1-6DE98088E6C5}"/>
              </a:ext>
            </a:extLst>
          </p:cNvPr>
          <p:cNvSpPr>
            <a:spLocks noGrp="1"/>
          </p:cNvSpPr>
          <p:nvPr>
            <p:ph type="dt" sz="half" idx="10"/>
          </p:nvPr>
        </p:nvSpPr>
        <p:spPr/>
        <p:txBody>
          <a:bodyPr/>
          <a:lstStyle/>
          <a:p>
            <a:fld id="{286E26F2-ED15-44E7-89F7-225AE664D9F3}" type="datetimeFigureOut">
              <a:rPr lang="en-US" smtClean="0"/>
              <a:t>12/5/2018</a:t>
            </a:fld>
            <a:endParaRPr lang="en-US"/>
          </a:p>
        </p:txBody>
      </p:sp>
      <p:sp>
        <p:nvSpPr>
          <p:cNvPr id="4" name="Footer Placeholder 3">
            <a:extLst>
              <a:ext uri="{FF2B5EF4-FFF2-40B4-BE49-F238E27FC236}">
                <a16:creationId xmlns:a16="http://schemas.microsoft.com/office/drawing/2014/main" id="{C2AA719A-A53A-4E26-B26C-AE3B67052B2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3591BFE-3223-4025-8E2E-0534D2FC1E25}"/>
              </a:ext>
            </a:extLst>
          </p:cNvPr>
          <p:cNvSpPr>
            <a:spLocks noGrp="1"/>
          </p:cNvSpPr>
          <p:nvPr>
            <p:ph type="sldNum" sz="quarter" idx="12"/>
          </p:nvPr>
        </p:nvSpPr>
        <p:spPr/>
        <p:txBody>
          <a:bodyPr/>
          <a:lstStyle/>
          <a:p>
            <a:fld id="{BDFF00C5-83AF-4A67-B10F-D9EFD1CF30B8}" type="slidenum">
              <a:rPr lang="en-US" smtClean="0"/>
              <a:t>‹#›</a:t>
            </a:fld>
            <a:endParaRPr lang="en-US"/>
          </a:p>
        </p:txBody>
      </p:sp>
    </p:spTree>
    <p:extLst>
      <p:ext uri="{BB962C8B-B14F-4D97-AF65-F5344CB8AC3E}">
        <p14:creationId xmlns:p14="http://schemas.microsoft.com/office/powerpoint/2010/main" val="21773291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FA48EF-8D80-422D-A6AB-1EDBA2F63069}"/>
              </a:ext>
            </a:extLst>
          </p:cNvPr>
          <p:cNvSpPr>
            <a:spLocks noGrp="1"/>
          </p:cNvSpPr>
          <p:nvPr>
            <p:ph type="dt" sz="half" idx="10"/>
          </p:nvPr>
        </p:nvSpPr>
        <p:spPr/>
        <p:txBody>
          <a:bodyPr/>
          <a:lstStyle/>
          <a:p>
            <a:fld id="{286E26F2-ED15-44E7-89F7-225AE664D9F3}" type="datetimeFigureOut">
              <a:rPr lang="en-US" smtClean="0"/>
              <a:t>12/5/2018</a:t>
            </a:fld>
            <a:endParaRPr lang="en-US"/>
          </a:p>
        </p:txBody>
      </p:sp>
      <p:sp>
        <p:nvSpPr>
          <p:cNvPr id="3" name="Footer Placeholder 2">
            <a:extLst>
              <a:ext uri="{FF2B5EF4-FFF2-40B4-BE49-F238E27FC236}">
                <a16:creationId xmlns:a16="http://schemas.microsoft.com/office/drawing/2014/main" id="{9954D5DC-AA89-43C5-830C-83CE6D29168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751806A-6131-407C-B89A-76A2DA8A16AD}"/>
              </a:ext>
            </a:extLst>
          </p:cNvPr>
          <p:cNvSpPr>
            <a:spLocks noGrp="1"/>
          </p:cNvSpPr>
          <p:nvPr>
            <p:ph type="sldNum" sz="quarter" idx="12"/>
          </p:nvPr>
        </p:nvSpPr>
        <p:spPr/>
        <p:txBody>
          <a:bodyPr/>
          <a:lstStyle/>
          <a:p>
            <a:fld id="{BDFF00C5-83AF-4A67-B10F-D9EFD1CF30B8}" type="slidenum">
              <a:rPr lang="en-US" smtClean="0"/>
              <a:t>‹#›</a:t>
            </a:fld>
            <a:endParaRPr lang="en-US"/>
          </a:p>
        </p:txBody>
      </p:sp>
    </p:spTree>
    <p:extLst>
      <p:ext uri="{BB962C8B-B14F-4D97-AF65-F5344CB8AC3E}">
        <p14:creationId xmlns:p14="http://schemas.microsoft.com/office/powerpoint/2010/main" val="31470428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98EAD-9B45-4C18-BD89-2FABA46FE54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339C394-F1AE-4323-9BC1-96961D69CE9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38A3C0E-A87C-4130-B2F9-524279F0B23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DE2E084E-F619-4310-8FED-7B4942C1340F}"/>
              </a:ext>
            </a:extLst>
          </p:cNvPr>
          <p:cNvSpPr>
            <a:spLocks noGrp="1"/>
          </p:cNvSpPr>
          <p:nvPr>
            <p:ph type="dt" sz="half" idx="10"/>
          </p:nvPr>
        </p:nvSpPr>
        <p:spPr/>
        <p:txBody>
          <a:bodyPr/>
          <a:lstStyle/>
          <a:p>
            <a:fld id="{286E26F2-ED15-44E7-89F7-225AE664D9F3}" type="datetimeFigureOut">
              <a:rPr lang="en-US" smtClean="0"/>
              <a:t>12/5/2018</a:t>
            </a:fld>
            <a:endParaRPr lang="en-US"/>
          </a:p>
        </p:txBody>
      </p:sp>
      <p:sp>
        <p:nvSpPr>
          <p:cNvPr id="6" name="Footer Placeholder 5">
            <a:extLst>
              <a:ext uri="{FF2B5EF4-FFF2-40B4-BE49-F238E27FC236}">
                <a16:creationId xmlns:a16="http://schemas.microsoft.com/office/drawing/2014/main" id="{E0540795-F9B8-409A-BFAC-37F91034BDE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5A632A5-7BBC-4235-9EA5-66F4FC4DF9DD}"/>
              </a:ext>
            </a:extLst>
          </p:cNvPr>
          <p:cNvSpPr>
            <a:spLocks noGrp="1"/>
          </p:cNvSpPr>
          <p:nvPr>
            <p:ph type="sldNum" sz="quarter" idx="12"/>
          </p:nvPr>
        </p:nvSpPr>
        <p:spPr/>
        <p:txBody>
          <a:bodyPr/>
          <a:lstStyle/>
          <a:p>
            <a:fld id="{BDFF00C5-83AF-4A67-B10F-D9EFD1CF30B8}" type="slidenum">
              <a:rPr lang="en-US" smtClean="0"/>
              <a:t>‹#›</a:t>
            </a:fld>
            <a:endParaRPr lang="en-US"/>
          </a:p>
        </p:txBody>
      </p:sp>
    </p:spTree>
    <p:extLst>
      <p:ext uri="{BB962C8B-B14F-4D97-AF65-F5344CB8AC3E}">
        <p14:creationId xmlns:p14="http://schemas.microsoft.com/office/powerpoint/2010/main" val="38307922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7A87DE-5754-4121-92EB-FDA743FED5C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6D877A-CC3C-4E86-81FA-1386EF446DA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DBAE2D3-3CBE-434D-AEE9-32C6A4F6670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F005135F-35AC-4438-989A-3056C82AAF1D}"/>
              </a:ext>
            </a:extLst>
          </p:cNvPr>
          <p:cNvSpPr>
            <a:spLocks noGrp="1"/>
          </p:cNvSpPr>
          <p:nvPr>
            <p:ph type="dt" sz="half" idx="10"/>
          </p:nvPr>
        </p:nvSpPr>
        <p:spPr/>
        <p:txBody>
          <a:bodyPr/>
          <a:lstStyle/>
          <a:p>
            <a:fld id="{286E26F2-ED15-44E7-89F7-225AE664D9F3}" type="datetimeFigureOut">
              <a:rPr lang="en-US" smtClean="0"/>
              <a:t>12/5/2018</a:t>
            </a:fld>
            <a:endParaRPr lang="en-US"/>
          </a:p>
        </p:txBody>
      </p:sp>
      <p:sp>
        <p:nvSpPr>
          <p:cNvPr id="6" name="Footer Placeholder 5">
            <a:extLst>
              <a:ext uri="{FF2B5EF4-FFF2-40B4-BE49-F238E27FC236}">
                <a16:creationId xmlns:a16="http://schemas.microsoft.com/office/drawing/2014/main" id="{C4E76A49-E461-4DAA-9133-E4AE8ABF8B4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4837EA6-3F1C-432A-BC0A-954DFF955038}"/>
              </a:ext>
            </a:extLst>
          </p:cNvPr>
          <p:cNvSpPr>
            <a:spLocks noGrp="1"/>
          </p:cNvSpPr>
          <p:nvPr>
            <p:ph type="sldNum" sz="quarter" idx="12"/>
          </p:nvPr>
        </p:nvSpPr>
        <p:spPr/>
        <p:txBody>
          <a:bodyPr/>
          <a:lstStyle/>
          <a:p>
            <a:fld id="{BDFF00C5-83AF-4A67-B10F-D9EFD1CF30B8}" type="slidenum">
              <a:rPr lang="en-US" smtClean="0"/>
              <a:t>‹#›</a:t>
            </a:fld>
            <a:endParaRPr lang="en-US"/>
          </a:p>
        </p:txBody>
      </p:sp>
    </p:spTree>
    <p:extLst>
      <p:ext uri="{BB962C8B-B14F-4D97-AF65-F5344CB8AC3E}">
        <p14:creationId xmlns:p14="http://schemas.microsoft.com/office/powerpoint/2010/main" val="41705897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2E368C-DC60-4888-94D0-AE08F26423D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9E39D92-A07E-4C2F-8F74-A3D0DC5AE3D3}"/>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6E6BCF2-E75A-4800-9654-951E2A350AAA}"/>
              </a:ext>
            </a:extLst>
          </p:cNvPr>
          <p:cNvSpPr>
            <a:spLocks noGrp="1"/>
          </p:cNvSpPr>
          <p:nvPr>
            <p:ph type="dt" sz="half" idx="10"/>
          </p:nvPr>
        </p:nvSpPr>
        <p:spPr/>
        <p:txBody>
          <a:bodyPr/>
          <a:lstStyle/>
          <a:p>
            <a:fld id="{286E26F2-ED15-44E7-89F7-225AE664D9F3}" type="datetimeFigureOut">
              <a:rPr lang="en-US" smtClean="0"/>
              <a:t>12/5/2018</a:t>
            </a:fld>
            <a:endParaRPr lang="en-US"/>
          </a:p>
        </p:txBody>
      </p:sp>
      <p:sp>
        <p:nvSpPr>
          <p:cNvPr id="5" name="Footer Placeholder 4">
            <a:extLst>
              <a:ext uri="{FF2B5EF4-FFF2-40B4-BE49-F238E27FC236}">
                <a16:creationId xmlns:a16="http://schemas.microsoft.com/office/drawing/2014/main" id="{A9853C58-FE08-414A-A129-732672E86A5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1037814-4F58-4532-B7F2-78886810EB7E}"/>
              </a:ext>
            </a:extLst>
          </p:cNvPr>
          <p:cNvSpPr>
            <a:spLocks noGrp="1"/>
          </p:cNvSpPr>
          <p:nvPr>
            <p:ph type="sldNum" sz="quarter" idx="12"/>
          </p:nvPr>
        </p:nvSpPr>
        <p:spPr/>
        <p:txBody>
          <a:bodyPr/>
          <a:lstStyle/>
          <a:p>
            <a:fld id="{BDFF00C5-83AF-4A67-B10F-D9EFD1CF30B8}" type="slidenum">
              <a:rPr lang="en-US" smtClean="0"/>
              <a:t>‹#›</a:t>
            </a:fld>
            <a:endParaRPr lang="en-US"/>
          </a:p>
        </p:txBody>
      </p:sp>
    </p:spTree>
    <p:extLst>
      <p:ext uri="{BB962C8B-B14F-4D97-AF65-F5344CB8AC3E}">
        <p14:creationId xmlns:p14="http://schemas.microsoft.com/office/powerpoint/2010/main" val="10244423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E5EE85B-4927-4C1F-AFDB-D3BC1CC8DB2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C115ACE9-C9C5-4160-AA75-95043281736B}"/>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061CD00-87E2-4DDD-903A-EFF4D87CD9F6}"/>
              </a:ext>
            </a:extLst>
          </p:cNvPr>
          <p:cNvSpPr>
            <a:spLocks noGrp="1"/>
          </p:cNvSpPr>
          <p:nvPr>
            <p:ph type="dt" sz="half" idx="10"/>
          </p:nvPr>
        </p:nvSpPr>
        <p:spPr/>
        <p:txBody>
          <a:bodyPr/>
          <a:lstStyle/>
          <a:p>
            <a:fld id="{286E26F2-ED15-44E7-89F7-225AE664D9F3}" type="datetimeFigureOut">
              <a:rPr lang="en-US" smtClean="0"/>
              <a:t>12/5/2018</a:t>
            </a:fld>
            <a:endParaRPr lang="en-US"/>
          </a:p>
        </p:txBody>
      </p:sp>
      <p:sp>
        <p:nvSpPr>
          <p:cNvPr id="5" name="Footer Placeholder 4">
            <a:extLst>
              <a:ext uri="{FF2B5EF4-FFF2-40B4-BE49-F238E27FC236}">
                <a16:creationId xmlns:a16="http://schemas.microsoft.com/office/drawing/2014/main" id="{E257134A-D0C8-4547-9DE7-1703BAEB94C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BE01E1-A06D-4248-A94C-A70F281AF3B9}"/>
              </a:ext>
            </a:extLst>
          </p:cNvPr>
          <p:cNvSpPr>
            <a:spLocks noGrp="1"/>
          </p:cNvSpPr>
          <p:nvPr>
            <p:ph type="sldNum" sz="quarter" idx="12"/>
          </p:nvPr>
        </p:nvSpPr>
        <p:spPr/>
        <p:txBody>
          <a:bodyPr/>
          <a:lstStyle/>
          <a:p>
            <a:fld id="{BDFF00C5-83AF-4A67-B10F-D9EFD1CF30B8}" type="slidenum">
              <a:rPr lang="en-US" smtClean="0"/>
              <a:t>‹#›</a:t>
            </a:fld>
            <a:endParaRPr lang="en-US"/>
          </a:p>
        </p:txBody>
      </p:sp>
    </p:spTree>
    <p:extLst>
      <p:ext uri="{BB962C8B-B14F-4D97-AF65-F5344CB8AC3E}">
        <p14:creationId xmlns:p14="http://schemas.microsoft.com/office/powerpoint/2010/main" val="17434368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46E761C-96E8-44DC-9F7A-30D88A2C3B3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725595C-99DA-4FB8-AE91-0CEDD43C11C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A7A7318-E88E-4FC5-9738-320F0BF873E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6E26F2-ED15-44E7-89F7-225AE664D9F3}" type="datetimeFigureOut">
              <a:rPr lang="en-US" smtClean="0"/>
              <a:t>12/5/2018</a:t>
            </a:fld>
            <a:endParaRPr lang="en-US"/>
          </a:p>
        </p:txBody>
      </p:sp>
      <p:sp>
        <p:nvSpPr>
          <p:cNvPr id="5" name="Footer Placeholder 4">
            <a:extLst>
              <a:ext uri="{FF2B5EF4-FFF2-40B4-BE49-F238E27FC236}">
                <a16:creationId xmlns:a16="http://schemas.microsoft.com/office/drawing/2014/main" id="{AF05D8C7-D535-40F4-AA45-968F980A031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2434EBD-0FF4-4D53-B9C2-FF093BCFF18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DFF00C5-83AF-4A67-B10F-D9EFD1CF30B8}" type="slidenum">
              <a:rPr lang="en-US" smtClean="0"/>
              <a:t>‹#›</a:t>
            </a:fld>
            <a:endParaRPr lang="en-US"/>
          </a:p>
        </p:txBody>
      </p:sp>
    </p:spTree>
    <p:extLst>
      <p:ext uri="{BB962C8B-B14F-4D97-AF65-F5344CB8AC3E}">
        <p14:creationId xmlns:p14="http://schemas.microsoft.com/office/powerpoint/2010/main" val="24857246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mailto:uniqueblushboutique@gmail.com"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7" name="Rectangle 42">
            <a:extLst>
              <a:ext uri="{FF2B5EF4-FFF2-40B4-BE49-F238E27FC236}">
                <a16:creationId xmlns:a16="http://schemas.microsoft.com/office/drawing/2014/main" id="{15911E3A-C35B-4EF7-A355-B84E9A14A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45" name="Group 44">
            <a:extLst>
              <a:ext uri="{FF2B5EF4-FFF2-40B4-BE49-F238E27FC236}">
                <a16:creationId xmlns:a16="http://schemas.microsoft.com/office/drawing/2014/main" id="{E21ADB3D-AD65-44B4-847D-5E90E90A5D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46" name="Freeform 5">
              <a:extLst>
                <a:ext uri="{FF2B5EF4-FFF2-40B4-BE49-F238E27FC236}">
                  <a16:creationId xmlns:a16="http://schemas.microsoft.com/office/drawing/2014/main" id="{CF580C70-814C-4845-B645-919BFFBD16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6">
              <a:extLst>
                <a:ext uri="{FF2B5EF4-FFF2-40B4-BE49-F238E27FC236}">
                  <a16:creationId xmlns:a16="http://schemas.microsoft.com/office/drawing/2014/main" id="{34D7BF57-4CAA-45B2-9EF0-0AA1FCF70B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7">
              <a:extLst>
                <a:ext uri="{FF2B5EF4-FFF2-40B4-BE49-F238E27FC236}">
                  <a16:creationId xmlns:a16="http://schemas.microsoft.com/office/drawing/2014/main" id="{7886F306-C03A-40C6-8FD5-DCE3D4595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8">
              <a:extLst>
                <a:ext uri="{FF2B5EF4-FFF2-40B4-BE49-F238E27FC236}">
                  <a16:creationId xmlns:a16="http://schemas.microsoft.com/office/drawing/2014/main" id="{2FDC9A36-C7C3-47D7-A64E-ED25C47EC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0" name="Freeform 9">
              <a:extLst>
                <a:ext uri="{FF2B5EF4-FFF2-40B4-BE49-F238E27FC236}">
                  <a16:creationId xmlns:a16="http://schemas.microsoft.com/office/drawing/2014/main" id="{BB19BC37-158A-43DC-9A9E-E45CC7195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2" name="Freeform 10">
              <a:extLst>
                <a:ext uri="{FF2B5EF4-FFF2-40B4-BE49-F238E27FC236}">
                  <a16:creationId xmlns:a16="http://schemas.microsoft.com/office/drawing/2014/main" id="{077654CC-108F-48D5-B5E9-437F164F52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2" name="Freeform 11">
              <a:extLst>
                <a:ext uri="{FF2B5EF4-FFF2-40B4-BE49-F238E27FC236}">
                  <a16:creationId xmlns:a16="http://schemas.microsoft.com/office/drawing/2014/main" id="{A3CF3A63-1C1E-4E85-A78A-FDC16431E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2">
              <a:extLst>
                <a:ext uri="{FF2B5EF4-FFF2-40B4-BE49-F238E27FC236}">
                  <a16:creationId xmlns:a16="http://schemas.microsoft.com/office/drawing/2014/main" id="{8740FC9A-72DD-4D9B-BA25-1CCED13524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3">
              <a:extLst>
                <a:ext uri="{FF2B5EF4-FFF2-40B4-BE49-F238E27FC236}">
                  <a16:creationId xmlns:a16="http://schemas.microsoft.com/office/drawing/2014/main" id="{7FBF5743-F2AE-4D0D-BCD1-01F7686D0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14">
              <a:extLst>
                <a:ext uri="{FF2B5EF4-FFF2-40B4-BE49-F238E27FC236}">
                  <a16:creationId xmlns:a16="http://schemas.microsoft.com/office/drawing/2014/main" id="{CED32316-D4F7-4795-BBE0-DEBB60E27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15">
              <a:extLst>
                <a:ext uri="{FF2B5EF4-FFF2-40B4-BE49-F238E27FC236}">
                  <a16:creationId xmlns:a16="http://schemas.microsoft.com/office/drawing/2014/main" id="{583B23C9-B9B7-4E93-9538-CBE316F83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16">
              <a:extLst>
                <a:ext uri="{FF2B5EF4-FFF2-40B4-BE49-F238E27FC236}">
                  <a16:creationId xmlns:a16="http://schemas.microsoft.com/office/drawing/2014/main" id="{5B144260-9F2C-4ADB-A37C-1CFB4B428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17">
              <a:extLst>
                <a:ext uri="{FF2B5EF4-FFF2-40B4-BE49-F238E27FC236}">
                  <a16:creationId xmlns:a16="http://schemas.microsoft.com/office/drawing/2014/main" id="{53FF918D-79D3-4F55-A68C-0DD5880DA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18">
              <a:extLst>
                <a:ext uri="{FF2B5EF4-FFF2-40B4-BE49-F238E27FC236}">
                  <a16:creationId xmlns:a16="http://schemas.microsoft.com/office/drawing/2014/main" id="{B9FC1440-933F-44FE-8D77-4827DD0F99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19">
              <a:extLst>
                <a:ext uri="{FF2B5EF4-FFF2-40B4-BE49-F238E27FC236}">
                  <a16:creationId xmlns:a16="http://schemas.microsoft.com/office/drawing/2014/main" id="{0F67F308-A67C-4D2E-B081-59BB31D8E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1" name="Freeform 20">
              <a:extLst>
                <a:ext uri="{FF2B5EF4-FFF2-40B4-BE49-F238E27FC236}">
                  <a16:creationId xmlns:a16="http://schemas.microsoft.com/office/drawing/2014/main" id="{80112F01-90EB-4AEC-A39C-5C6875FFB9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62" name="Freeform 21">
              <a:extLst>
                <a:ext uri="{FF2B5EF4-FFF2-40B4-BE49-F238E27FC236}">
                  <a16:creationId xmlns:a16="http://schemas.microsoft.com/office/drawing/2014/main" id="{893F6B05-90EB-4C75-A0F0-C7247553BD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63" name="Freeform 22">
              <a:extLst>
                <a:ext uri="{FF2B5EF4-FFF2-40B4-BE49-F238E27FC236}">
                  <a16:creationId xmlns:a16="http://schemas.microsoft.com/office/drawing/2014/main" id="{227B563B-E0C0-4D81-966D-B5E2DBAAE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4" name="Freeform 23">
              <a:extLst>
                <a:ext uri="{FF2B5EF4-FFF2-40B4-BE49-F238E27FC236}">
                  <a16:creationId xmlns:a16="http://schemas.microsoft.com/office/drawing/2014/main" id="{130DF93D-D1FF-477A-BDCE-C8B01C3B4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5" name="Freeform 24">
              <a:extLst>
                <a:ext uri="{FF2B5EF4-FFF2-40B4-BE49-F238E27FC236}">
                  <a16:creationId xmlns:a16="http://schemas.microsoft.com/office/drawing/2014/main" id="{44ED67A1-C6FE-4AC8-8473-11DAC03DCD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6" name="Freeform 25">
              <a:extLst>
                <a:ext uri="{FF2B5EF4-FFF2-40B4-BE49-F238E27FC236}">
                  <a16:creationId xmlns:a16="http://schemas.microsoft.com/office/drawing/2014/main" id="{213A54F3-15FA-4C8F-8ABF-CE77E7219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8" name="Group 67">
            <a:extLst>
              <a:ext uri="{FF2B5EF4-FFF2-40B4-BE49-F238E27FC236}">
                <a16:creationId xmlns:a16="http://schemas.microsoft.com/office/drawing/2014/main" id="{5F8A7F7F-DD1A-4F41-98AC-B9CE2A620C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69" name="Rectangle 68">
              <a:extLst>
                <a:ext uri="{FF2B5EF4-FFF2-40B4-BE49-F238E27FC236}">
                  <a16:creationId xmlns:a16="http://schemas.microsoft.com/office/drawing/2014/main" id="{CEF47228-EB7C-4EBA-BE01-DA6CB24102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0" name="Isosceles Triangle 22">
              <a:extLst>
                <a:ext uri="{FF2B5EF4-FFF2-40B4-BE49-F238E27FC236}">
                  <a16:creationId xmlns:a16="http://schemas.microsoft.com/office/drawing/2014/main" id="{3D2FD25A-EFFD-4F5C-9258-981F5907DE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1" name="Rectangle 70">
              <a:extLst>
                <a:ext uri="{FF2B5EF4-FFF2-40B4-BE49-F238E27FC236}">
                  <a16:creationId xmlns:a16="http://schemas.microsoft.com/office/drawing/2014/main" id="{DCF573BC-A06F-4036-A3A8-9D07DDE622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a:extLst>
              <a:ext uri="{FF2B5EF4-FFF2-40B4-BE49-F238E27FC236}">
                <a16:creationId xmlns:a16="http://schemas.microsoft.com/office/drawing/2014/main" id="{72D0940B-94E1-43C3-93B5-4163E47BFCAC}"/>
              </a:ext>
            </a:extLst>
          </p:cNvPr>
          <p:cNvSpPr>
            <a:spLocks noGrp="1"/>
          </p:cNvSpPr>
          <p:nvPr>
            <p:ph type="ctrTitle"/>
          </p:nvPr>
        </p:nvSpPr>
        <p:spPr>
          <a:xfrm>
            <a:off x="904877" y="2415322"/>
            <a:ext cx="3451730" cy="2399869"/>
          </a:xfrm>
        </p:spPr>
        <p:txBody>
          <a:bodyPr vert="horz" lIns="91440" tIns="45720" rIns="91440" bIns="45720" rtlCol="0" anchor="ctr">
            <a:normAutofit/>
          </a:bodyPr>
          <a:lstStyle/>
          <a:p>
            <a:r>
              <a:rPr lang="en-US" sz="4000" kern="1200">
                <a:solidFill>
                  <a:srgbClr val="FFFFFF"/>
                </a:solidFill>
                <a:latin typeface="+mj-lt"/>
                <a:ea typeface="+mj-ea"/>
                <a:cs typeface="+mj-cs"/>
              </a:rPr>
              <a:t>Questionnaire </a:t>
            </a:r>
          </a:p>
        </p:txBody>
      </p:sp>
      <p:sp>
        <p:nvSpPr>
          <p:cNvPr id="3" name="Subtitle 2">
            <a:extLst>
              <a:ext uri="{FF2B5EF4-FFF2-40B4-BE49-F238E27FC236}">
                <a16:creationId xmlns:a16="http://schemas.microsoft.com/office/drawing/2014/main" id="{665AC5D1-C464-40B3-8B9D-51A4FC959E76}"/>
              </a:ext>
            </a:extLst>
          </p:cNvPr>
          <p:cNvSpPr>
            <a:spLocks noGrp="1"/>
          </p:cNvSpPr>
          <p:nvPr>
            <p:ph type="subTitle" idx="1"/>
          </p:nvPr>
        </p:nvSpPr>
        <p:spPr>
          <a:xfrm>
            <a:off x="5120640" y="804672"/>
            <a:ext cx="6281928" cy="5248656"/>
          </a:xfrm>
        </p:spPr>
        <p:txBody>
          <a:bodyPr vert="horz" lIns="91440" tIns="45720" rIns="91440" bIns="45720" rtlCol="0" anchor="ctr">
            <a:normAutofit/>
          </a:bodyPr>
          <a:lstStyle/>
          <a:p>
            <a:pPr marL="342900" indent="-228600" algn="l">
              <a:buFont typeface="Arial" panose="020B0604020202020204" pitchFamily="34" charset="0"/>
              <a:buChar char="•"/>
            </a:pPr>
            <a:r>
              <a:rPr lang="en-US" sz="2000" dirty="0"/>
              <a:t>Fulmodina Hannan:  1709529</a:t>
            </a:r>
          </a:p>
          <a:p>
            <a:pPr marL="342900" indent="-228600" algn="l">
              <a:buFont typeface="Arial" panose="020B0604020202020204" pitchFamily="34" charset="0"/>
              <a:buChar char="•"/>
            </a:pPr>
            <a:r>
              <a:rPr lang="en-US" sz="2000" dirty="0"/>
              <a:t>Mehek Sayeed:  1709656                                                                                   </a:t>
            </a:r>
          </a:p>
          <a:p>
            <a:pPr marL="342900" indent="-228600" algn="l">
              <a:buFont typeface="Arial" panose="020B0604020202020204" pitchFamily="34" charset="0"/>
              <a:buChar char="•"/>
            </a:pPr>
            <a:r>
              <a:rPr lang="en-US" sz="2000" dirty="0"/>
              <a:t>Sultana Islam:  1709614 </a:t>
            </a:r>
          </a:p>
          <a:p>
            <a:pPr marL="342900" indent="-228600" algn="l">
              <a:buFont typeface="Arial" panose="020B0604020202020204" pitchFamily="34" charset="0"/>
              <a:buChar char="•"/>
            </a:pPr>
            <a:r>
              <a:rPr lang="en-US" sz="2000" dirty="0"/>
              <a:t>Papia Russell:  1709533 </a:t>
            </a:r>
          </a:p>
          <a:p>
            <a:pPr marL="342900" indent="-228600" algn="l">
              <a:buFont typeface="Arial" panose="020B0604020202020204" pitchFamily="34" charset="0"/>
              <a:buChar char="•"/>
            </a:pPr>
            <a:r>
              <a:rPr lang="en-US" sz="2000" dirty="0"/>
              <a:t>Friha Nawaz:  1709515</a:t>
            </a:r>
          </a:p>
          <a:p>
            <a:pPr algn="l"/>
            <a:r>
              <a:rPr lang="en-US" sz="2000" dirty="0"/>
              <a:t> </a:t>
            </a:r>
          </a:p>
          <a:p>
            <a:pPr algn="l"/>
            <a:r>
              <a:rPr lang="en-US" sz="2000" dirty="0"/>
              <a:t>Account : </a:t>
            </a:r>
            <a:r>
              <a:rPr lang="en-US" sz="2000" dirty="0">
                <a:hlinkClick r:id="rId2"/>
              </a:rPr>
              <a:t>uniqueblushboutique@gmail.com</a:t>
            </a:r>
            <a:endParaRPr lang="en-US" sz="2000" dirty="0"/>
          </a:p>
          <a:p>
            <a:pPr algn="l"/>
            <a:r>
              <a:rPr lang="en-US" sz="2000" dirty="0"/>
              <a:t>Password: Dreamgirl1007</a:t>
            </a:r>
          </a:p>
          <a:p>
            <a:pPr algn="l"/>
            <a:r>
              <a:rPr lang="en-US" sz="2000" dirty="0"/>
              <a:t>Questionnaire link:</a:t>
            </a:r>
          </a:p>
          <a:p>
            <a:pPr algn="l"/>
            <a:r>
              <a:rPr lang="en-US" sz="2000" dirty="0"/>
              <a:t>https://docs.google.com/forms/d/1apQLOVZArRiUtqke3J21uOUNGlMEv5utnBj2Mj98Pt4/edit#responses</a:t>
            </a:r>
          </a:p>
        </p:txBody>
      </p:sp>
    </p:spTree>
    <p:extLst>
      <p:ext uri="{BB962C8B-B14F-4D97-AF65-F5344CB8AC3E}">
        <p14:creationId xmlns:p14="http://schemas.microsoft.com/office/powerpoint/2010/main" val="2480942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A9F529C3-C941-49FD-8C67-82F134F64B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50000"/>
              <a:lumOff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20586029-32A0-47E5-9AEC-AE3ABA6B9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Forms response chart. Question title: Q1. How often do you go clothes shopping?. Number of responses: 13 responses.">
            <a:extLst>
              <a:ext uri="{FF2B5EF4-FFF2-40B4-BE49-F238E27FC236}">
                <a16:creationId xmlns:a16="http://schemas.microsoft.com/office/drawing/2014/main" id="{500D46DF-AE14-40E2-B263-38A069E61E1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43467" y="2211214"/>
            <a:ext cx="5294716" cy="2435569"/>
          </a:xfrm>
          <a:prstGeom prst="rect">
            <a:avLst/>
          </a:prstGeom>
          <a:noFill/>
          <a:extLst>
            <a:ext uri="{909E8E84-426E-40DD-AFC4-6F175D3DCCD1}">
              <a14:hiddenFill xmlns:a14="http://schemas.microsoft.com/office/drawing/2010/main">
                <a:solidFill>
                  <a:srgbClr val="FFFFFF"/>
                </a:solidFill>
              </a14:hiddenFill>
            </a:ext>
          </a:extLst>
        </p:spPr>
      </p:pic>
      <p:cxnSp>
        <p:nvCxnSpPr>
          <p:cNvPr id="77" name="Straight Connector 76">
            <a:extLst>
              <a:ext uri="{FF2B5EF4-FFF2-40B4-BE49-F238E27FC236}">
                <a16:creationId xmlns:a16="http://schemas.microsoft.com/office/drawing/2014/main" id="{8C730EAB-A532-4295-A302-FB4B90DB9F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79958" y="1143000"/>
            <a:ext cx="0" cy="4572000"/>
          </a:xfrm>
          <a:prstGeom prst="line">
            <a:avLst/>
          </a:prstGeom>
          <a:ln>
            <a:solidFill>
              <a:srgbClr val="4E4E4E"/>
            </a:solidFill>
          </a:ln>
        </p:spPr>
        <p:style>
          <a:lnRef idx="1">
            <a:schemeClr val="accent1"/>
          </a:lnRef>
          <a:fillRef idx="0">
            <a:schemeClr val="accent1"/>
          </a:fillRef>
          <a:effectRef idx="0">
            <a:schemeClr val="accent1"/>
          </a:effectRef>
          <a:fontRef idx="minor">
            <a:schemeClr val="tx1"/>
          </a:fontRef>
        </p:style>
      </p:cxnSp>
      <p:pic>
        <p:nvPicPr>
          <p:cNvPr id="1028" name="Picture 4" descr="Forms response chart. Question title: Q2. What is your style?. Number of responses: 14 responses.">
            <a:extLst>
              <a:ext uri="{FF2B5EF4-FFF2-40B4-BE49-F238E27FC236}">
                <a16:creationId xmlns:a16="http://schemas.microsoft.com/office/drawing/2014/main" id="{8A02BB25-9EE4-40D5-96BD-1270313AC3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53817" y="2058993"/>
            <a:ext cx="5294715" cy="27400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043706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A9F529C3-C941-49FD-8C67-82F134F64B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50000"/>
              <a:lumOff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20586029-32A0-47E5-9AEC-AE3ABA6B9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Forms response chart. Question title: Q3. What inspires you the most?. Number of responses: 14 responses.">
            <a:extLst>
              <a:ext uri="{FF2B5EF4-FFF2-40B4-BE49-F238E27FC236}">
                <a16:creationId xmlns:a16="http://schemas.microsoft.com/office/drawing/2014/main" id="{332F9695-BC4E-469E-A398-53A5968A048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3467" y="2211214"/>
            <a:ext cx="5294716" cy="2435569"/>
          </a:xfrm>
          <a:prstGeom prst="rect">
            <a:avLst/>
          </a:prstGeom>
          <a:noFill/>
          <a:extLst>
            <a:ext uri="{909E8E84-426E-40DD-AFC4-6F175D3DCCD1}">
              <a14:hiddenFill xmlns:a14="http://schemas.microsoft.com/office/drawing/2010/main">
                <a:solidFill>
                  <a:srgbClr val="FFFFFF"/>
                </a:solidFill>
              </a14:hiddenFill>
            </a:ext>
          </a:extLst>
        </p:spPr>
      </p:pic>
      <p:cxnSp>
        <p:nvCxnSpPr>
          <p:cNvPr id="77" name="Straight Connector 76">
            <a:extLst>
              <a:ext uri="{FF2B5EF4-FFF2-40B4-BE49-F238E27FC236}">
                <a16:creationId xmlns:a16="http://schemas.microsoft.com/office/drawing/2014/main" id="{8C730EAB-A532-4295-A302-FB4B90DB9F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79958" y="1143000"/>
            <a:ext cx="0" cy="4572000"/>
          </a:xfrm>
          <a:prstGeom prst="line">
            <a:avLst/>
          </a:prstGeom>
          <a:ln>
            <a:solidFill>
              <a:srgbClr val="4E4E4E"/>
            </a:solidFill>
          </a:ln>
        </p:spPr>
        <p:style>
          <a:lnRef idx="1">
            <a:schemeClr val="accent1"/>
          </a:lnRef>
          <a:fillRef idx="0">
            <a:schemeClr val="accent1"/>
          </a:fillRef>
          <a:effectRef idx="0">
            <a:schemeClr val="accent1"/>
          </a:effectRef>
          <a:fontRef idx="minor">
            <a:schemeClr val="tx1"/>
          </a:fontRef>
        </p:style>
      </p:cxnSp>
      <p:pic>
        <p:nvPicPr>
          <p:cNvPr id="2052" name="Picture 4" descr="Forms response chart. Question title: Q4: What do you look for when purchasing clothes?. Number of responses: .">
            <a:extLst>
              <a:ext uri="{FF2B5EF4-FFF2-40B4-BE49-F238E27FC236}">
                <a16:creationId xmlns:a16="http://schemas.microsoft.com/office/drawing/2014/main" id="{ADACFCDE-391F-4B04-9061-25A939E025A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53817" y="2019282"/>
            <a:ext cx="5294715" cy="28194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95030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A9F529C3-C941-49FD-8C67-82F134F64B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50000"/>
              <a:lumOff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20586029-32A0-47E5-9AEC-AE3ABA6B9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Forms response chart. Question title: Q5: When shopping for clothes, do you... Number of responses: 14 responses.">
            <a:extLst>
              <a:ext uri="{FF2B5EF4-FFF2-40B4-BE49-F238E27FC236}">
                <a16:creationId xmlns:a16="http://schemas.microsoft.com/office/drawing/2014/main" id="{091F4CCB-E5CF-486C-8129-6B34903708C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3467" y="2058991"/>
            <a:ext cx="5294716" cy="2740015"/>
          </a:xfrm>
          <a:prstGeom prst="rect">
            <a:avLst/>
          </a:prstGeom>
          <a:noFill/>
          <a:extLst>
            <a:ext uri="{909E8E84-426E-40DD-AFC4-6F175D3DCCD1}">
              <a14:hiddenFill xmlns:a14="http://schemas.microsoft.com/office/drawing/2010/main">
                <a:solidFill>
                  <a:srgbClr val="FFFFFF"/>
                </a:solidFill>
              </a14:hiddenFill>
            </a:ext>
          </a:extLst>
        </p:spPr>
      </p:pic>
      <p:cxnSp>
        <p:nvCxnSpPr>
          <p:cNvPr id="77" name="Straight Connector 76">
            <a:extLst>
              <a:ext uri="{FF2B5EF4-FFF2-40B4-BE49-F238E27FC236}">
                <a16:creationId xmlns:a16="http://schemas.microsoft.com/office/drawing/2014/main" id="{8C730EAB-A532-4295-A302-FB4B90DB9F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79958" y="1143000"/>
            <a:ext cx="0" cy="4572000"/>
          </a:xfrm>
          <a:prstGeom prst="line">
            <a:avLst/>
          </a:prstGeom>
          <a:ln>
            <a:solidFill>
              <a:srgbClr val="4E4E4E"/>
            </a:solidFill>
          </a:ln>
        </p:spPr>
        <p:style>
          <a:lnRef idx="1">
            <a:schemeClr val="accent1"/>
          </a:lnRef>
          <a:fillRef idx="0">
            <a:schemeClr val="accent1"/>
          </a:fillRef>
          <a:effectRef idx="0">
            <a:schemeClr val="accent1"/>
          </a:effectRef>
          <a:fontRef idx="minor">
            <a:schemeClr val="tx1"/>
          </a:fontRef>
        </p:style>
      </p:cxnSp>
      <p:pic>
        <p:nvPicPr>
          <p:cNvPr id="3076" name="Picture 4" descr="Forms response chart. Question title: Q6: What fabric types do you prefer?. Number of responses: .">
            <a:extLst>
              <a:ext uri="{FF2B5EF4-FFF2-40B4-BE49-F238E27FC236}">
                <a16:creationId xmlns:a16="http://schemas.microsoft.com/office/drawing/2014/main" id="{D3A8BF56-23A8-4621-9797-55BAB39D148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53817" y="2019282"/>
            <a:ext cx="5294715" cy="28194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637724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7" name="Rectangle 136">
            <a:extLst>
              <a:ext uri="{FF2B5EF4-FFF2-40B4-BE49-F238E27FC236}">
                <a16:creationId xmlns:a16="http://schemas.microsoft.com/office/drawing/2014/main" id="{A9F529C3-C941-49FD-8C67-82F134F64B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50000"/>
              <a:lumOff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Rectangle 138">
            <a:extLst>
              <a:ext uri="{FF2B5EF4-FFF2-40B4-BE49-F238E27FC236}">
                <a16:creationId xmlns:a16="http://schemas.microsoft.com/office/drawing/2014/main" id="{20586029-32A0-47E5-9AEC-AE3ABA6B9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Forms response chart. Question title: Q7: Do you prefer... Number of responses: 14 responses.">
            <a:extLst>
              <a:ext uri="{FF2B5EF4-FFF2-40B4-BE49-F238E27FC236}">
                <a16:creationId xmlns:a16="http://schemas.microsoft.com/office/drawing/2014/main" id="{59F595B0-5312-4282-B81E-B0CF7D6A682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3668" y="2211215"/>
            <a:ext cx="5294715" cy="2435569"/>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Forms response chart. Question title: Q8: Who do you mainly shop with?. Number of responses: 14 responses.">
            <a:extLst>
              <a:ext uri="{FF2B5EF4-FFF2-40B4-BE49-F238E27FC236}">
                <a16:creationId xmlns:a16="http://schemas.microsoft.com/office/drawing/2014/main" id="{11A7A866-7B5F-4895-95C7-80DEA8282AB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31534" y="2084922"/>
            <a:ext cx="5294716" cy="2435569"/>
          </a:xfrm>
          <a:prstGeom prst="rect">
            <a:avLst/>
          </a:prstGeom>
          <a:noFill/>
          <a:extLst>
            <a:ext uri="{909E8E84-426E-40DD-AFC4-6F175D3DCCD1}">
              <a14:hiddenFill xmlns:a14="http://schemas.microsoft.com/office/drawing/2010/main">
                <a:solidFill>
                  <a:srgbClr val="FFFFFF"/>
                </a:solidFill>
              </a14:hiddenFill>
            </a:ext>
          </a:extLst>
        </p:spPr>
      </p:pic>
      <p:cxnSp>
        <p:nvCxnSpPr>
          <p:cNvPr id="141" name="Straight Connector 140">
            <a:extLst>
              <a:ext uri="{FF2B5EF4-FFF2-40B4-BE49-F238E27FC236}">
                <a16:creationId xmlns:a16="http://schemas.microsoft.com/office/drawing/2014/main" id="{8C730EAB-A532-4295-A302-FB4B90DB9F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79958" y="1143000"/>
            <a:ext cx="0" cy="4572000"/>
          </a:xfrm>
          <a:prstGeom prst="line">
            <a:avLst/>
          </a:prstGeom>
          <a:ln>
            <a:solidFill>
              <a:srgbClr val="4E4E4E"/>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647090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A9F529C3-C941-49FD-8C67-82F134F64B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50000"/>
              <a:lumOff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20586029-32A0-47E5-9AEC-AE3ABA6B9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Forms response chart. Question title: Q9: How much on average do you spend on clothes?. Number of responses: .">
            <a:extLst>
              <a:ext uri="{FF2B5EF4-FFF2-40B4-BE49-F238E27FC236}">
                <a16:creationId xmlns:a16="http://schemas.microsoft.com/office/drawing/2014/main" id="{A63B1037-CB7B-4502-96E3-E4F067C9234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3467" y="2019281"/>
            <a:ext cx="5294716" cy="2819435"/>
          </a:xfrm>
          <a:prstGeom prst="rect">
            <a:avLst/>
          </a:prstGeom>
          <a:noFill/>
          <a:extLst>
            <a:ext uri="{909E8E84-426E-40DD-AFC4-6F175D3DCCD1}">
              <a14:hiddenFill xmlns:a14="http://schemas.microsoft.com/office/drawing/2010/main">
                <a:solidFill>
                  <a:srgbClr val="FFFFFF"/>
                </a:solidFill>
              </a14:hiddenFill>
            </a:ext>
          </a:extLst>
        </p:spPr>
      </p:pic>
      <p:cxnSp>
        <p:nvCxnSpPr>
          <p:cNvPr id="75" name="Straight Connector 74">
            <a:extLst>
              <a:ext uri="{FF2B5EF4-FFF2-40B4-BE49-F238E27FC236}">
                <a16:creationId xmlns:a16="http://schemas.microsoft.com/office/drawing/2014/main" id="{8C730EAB-A532-4295-A302-FB4B90DB9F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79958" y="1143000"/>
            <a:ext cx="0" cy="4572000"/>
          </a:xfrm>
          <a:prstGeom prst="line">
            <a:avLst/>
          </a:prstGeom>
          <a:ln>
            <a:solidFill>
              <a:srgbClr val="4E4E4E"/>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5D4168A9-3CE4-4CC8-8AD4-1956F8680768}"/>
              </a:ext>
            </a:extLst>
          </p:cNvPr>
          <p:cNvPicPr>
            <a:picLocks noChangeAspect="1"/>
          </p:cNvPicPr>
          <p:nvPr/>
        </p:nvPicPr>
        <p:blipFill rotWithShape="1">
          <a:blip r:embed="rId3"/>
          <a:srcRect l="21231" t="26040" r="22346" b="10955"/>
          <a:stretch/>
        </p:blipFill>
        <p:spPr>
          <a:xfrm>
            <a:off x="6253817" y="1766147"/>
            <a:ext cx="5294715" cy="3325706"/>
          </a:xfrm>
          <a:prstGeom prst="rect">
            <a:avLst/>
          </a:prstGeom>
        </p:spPr>
      </p:pic>
    </p:spTree>
    <p:extLst>
      <p:ext uri="{BB962C8B-B14F-4D97-AF65-F5344CB8AC3E}">
        <p14:creationId xmlns:p14="http://schemas.microsoft.com/office/powerpoint/2010/main" val="18194780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15911E3A-C35B-4EF7-A355-B84E9A14A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68" name="Group 45">
            <a:extLst>
              <a:ext uri="{FF2B5EF4-FFF2-40B4-BE49-F238E27FC236}">
                <a16:creationId xmlns:a16="http://schemas.microsoft.com/office/drawing/2014/main" id="{E21ADB3D-AD65-44B4-847D-5E90E90A5D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47" name="Freeform 5">
              <a:extLst>
                <a:ext uri="{FF2B5EF4-FFF2-40B4-BE49-F238E27FC236}">
                  <a16:creationId xmlns:a16="http://schemas.microsoft.com/office/drawing/2014/main" id="{CF580C70-814C-4845-B645-919BFFBD16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3" name="Freeform 6">
              <a:extLst>
                <a:ext uri="{FF2B5EF4-FFF2-40B4-BE49-F238E27FC236}">
                  <a16:creationId xmlns:a16="http://schemas.microsoft.com/office/drawing/2014/main" id="{34D7BF57-4CAA-45B2-9EF0-0AA1FCF70B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7">
              <a:extLst>
                <a:ext uri="{FF2B5EF4-FFF2-40B4-BE49-F238E27FC236}">
                  <a16:creationId xmlns:a16="http://schemas.microsoft.com/office/drawing/2014/main" id="{7886F306-C03A-40C6-8FD5-DCE3D4595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4" name="Freeform 8">
              <a:extLst>
                <a:ext uri="{FF2B5EF4-FFF2-40B4-BE49-F238E27FC236}">
                  <a16:creationId xmlns:a16="http://schemas.microsoft.com/office/drawing/2014/main" id="{2FDC9A36-C7C3-47D7-A64E-ED25C47EC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1" name="Freeform 9">
              <a:extLst>
                <a:ext uri="{FF2B5EF4-FFF2-40B4-BE49-F238E27FC236}">
                  <a16:creationId xmlns:a16="http://schemas.microsoft.com/office/drawing/2014/main" id="{BB19BC37-158A-43DC-9A9E-E45CC7195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2" name="Freeform 10">
              <a:extLst>
                <a:ext uri="{FF2B5EF4-FFF2-40B4-BE49-F238E27FC236}">
                  <a16:creationId xmlns:a16="http://schemas.microsoft.com/office/drawing/2014/main" id="{077654CC-108F-48D5-B5E9-437F164F52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3" name="Freeform 11">
              <a:extLst>
                <a:ext uri="{FF2B5EF4-FFF2-40B4-BE49-F238E27FC236}">
                  <a16:creationId xmlns:a16="http://schemas.microsoft.com/office/drawing/2014/main" id="{A3CF3A63-1C1E-4E85-A78A-FDC16431E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2">
              <a:extLst>
                <a:ext uri="{FF2B5EF4-FFF2-40B4-BE49-F238E27FC236}">
                  <a16:creationId xmlns:a16="http://schemas.microsoft.com/office/drawing/2014/main" id="{8740FC9A-72DD-4D9B-BA25-1CCED13524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13">
              <a:extLst>
                <a:ext uri="{FF2B5EF4-FFF2-40B4-BE49-F238E27FC236}">
                  <a16:creationId xmlns:a16="http://schemas.microsoft.com/office/drawing/2014/main" id="{7FBF5743-F2AE-4D0D-BCD1-01F7686D0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14">
              <a:extLst>
                <a:ext uri="{FF2B5EF4-FFF2-40B4-BE49-F238E27FC236}">
                  <a16:creationId xmlns:a16="http://schemas.microsoft.com/office/drawing/2014/main" id="{CED32316-D4F7-4795-BBE0-DEBB60E27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15">
              <a:extLst>
                <a:ext uri="{FF2B5EF4-FFF2-40B4-BE49-F238E27FC236}">
                  <a16:creationId xmlns:a16="http://schemas.microsoft.com/office/drawing/2014/main" id="{583B23C9-B9B7-4E93-9538-CBE316F83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16">
              <a:extLst>
                <a:ext uri="{FF2B5EF4-FFF2-40B4-BE49-F238E27FC236}">
                  <a16:creationId xmlns:a16="http://schemas.microsoft.com/office/drawing/2014/main" id="{5B144260-9F2C-4ADB-A37C-1CFB4B428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17">
              <a:extLst>
                <a:ext uri="{FF2B5EF4-FFF2-40B4-BE49-F238E27FC236}">
                  <a16:creationId xmlns:a16="http://schemas.microsoft.com/office/drawing/2014/main" id="{53FF918D-79D3-4F55-A68C-0DD5880DAB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18">
              <a:extLst>
                <a:ext uri="{FF2B5EF4-FFF2-40B4-BE49-F238E27FC236}">
                  <a16:creationId xmlns:a16="http://schemas.microsoft.com/office/drawing/2014/main" id="{B9FC1440-933F-44FE-8D77-4827DD0F99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1" name="Freeform 19">
              <a:extLst>
                <a:ext uri="{FF2B5EF4-FFF2-40B4-BE49-F238E27FC236}">
                  <a16:creationId xmlns:a16="http://schemas.microsoft.com/office/drawing/2014/main" id="{0F67F308-A67C-4D2E-B081-59BB31D8E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2" name="Freeform 20">
              <a:extLst>
                <a:ext uri="{FF2B5EF4-FFF2-40B4-BE49-F238E27FC236}">
                  <a16:creationId xmlns:a16="http://schemas.microsoft.com/office/drawing/2014/main" id="{80112F01-90EB-4AEC-A39C-5C6875FFB9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63" name="Freeform 21">
              <a:extLst>
                <a:ext uri="{FF2B5EF4-FFF2-40B4-BE49-F238E27FC236}">
                  <a16:creationId xmlns:a16="http://schemas.microsoft.com/office/drawing/2014/main" id="{893F6B05-90EB-4C75-A0F0-C7247553BD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64" name="Freeform 22">
              <a:extLst>
                <a:ext uri="{FF2B5EF4-FFF2-40B4-BE49-F238E27FC236}">
                  <a16:creationId xmlns:a16="http://schemas.microsoft.com/office/drawing/2014/main" id="{227B563B-E0C0-4D81-966D-B5E2DBAAE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5" name="Freeform 23">
              <a:extLst>
                <a:ext uri="{FF2B5EF4-FFF2-40B4-BE49-F238E27FC236}">
                  <a16:creationId xmlns:a16="http://schemas.microsoft.com/office/drawing/2014/main" id="{130DF93D-D1FF-477A-BDCE-C8B01C3B4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6" name="Freeform 24">
              <a:extLst>
                <a:ext uri="{FF2B5EF4-FFF2-40B4-BE49-F238E27FC236}">
                  <a16:creationId xmlns:a16="http://schemas.microsoft.com/office/drawing/2014/main" id="{44ED67A1-C6FE-4AC8-8473-11DAC03DCD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7" name="Freeform 25">
              <a:extLst>
                <a:ext uri="{FF2B5EF4-FFF2-40B4-BE49-F238E27FC236}">
                  <a16:creationId xmlns:a16="http://schemas.microsoft.com/office/drawing/2014/main" id="{213A54F3-15FA-4C8F-8ABF-CE77E7219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9" name="Group 68">
            <a:extLst>
              <a:ext uri="{FF2B5EF4-FFF2-40B4-BE49-F238E27FC236}">
                <a16:creationId xmlns:a16="http://schemas.microsoft.com/office/drawing/2014/main" id="{5F8A7F7F-DD1A-4F41-98AC-B9CE2A620C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70" name="Rectangle 69">
              <a:extLst>
                <a:ext uri="{FF2B5EF4-FFF2-40B4-BE49-F238E27FC236}">
                  <a16:creationId xmlns:a16="http://schemas.microsoft.com/office/drawing/2014/main" id="{CEF47228-EB7C-4EBA-BE01-DA6CB24102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1" name="Isosceles Triangle 22">
              <a:extLst>
                <a:ext uri="{FF2B5EF4-FFF2-40B4-BE49-F238E27FC236}">
                  <a16:creationId xmlns:a16="http://schemas.microsoft.com/office/drawing/2014/main" id="{3D2FD25A-EFFD-4F5C-9258-981F5907DE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2" name="Rectangle 71">
              <a:extLst>
                <a:ext uri="{FF2B5EF4-FFF2-40B4-BE49-F238E27FC236}">
                  <a16:creationId xmlns:a16="http://schemas.microsoft.com/office/drawing/2014/main" id="{DCF573BC-A06F-4036-A3A8-9D07DDE622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a:extLst>
              <a:ext uri="{FF2B5EF4-FFF2-40B4-BE49-F238E27FC236}">
                <a16:creationId xmlns:a16="http://schemas.microsoft.com/office/drawing/2014/main" id="{AA5A4863-51C6-4A43-BB10-6A9DB57EB544}"/>
              </a:ext>
            </a:extLst>
          </p:cNvPr>
          <p:cNvSpPr>
            <a:spLocks noGrp="1"/>
          </p:cNvSpPr>
          <p:nvPr>
            <p:ph type="title"/>
          </p:nvPr>
        </p:nvSpPr>
        <p:spPr>
          <a:xfrm>
            <a:off x="904877" y="2415322"/>
            <a:ext cx="3451730" cy="2399869"/>
          </a:xfrm>
        </p:spPr>
        <p:txBody>
          <a:bodyPr>
            <a:normAutofit/>
          </a:bodyPr>
          <a:lstStyle/>
          <a:p>
            <a:pPr algn="ctr"/>
            <a:r>
              <a:rPr lang="en-US" sz="4000">
                <a:solidFill>
                  <a:srgbClr val="FFFFFF"/>
                </a:solidFill>
              </a:rPr>
              <a:t>Contribution Audit </a:t>
            </a:r>
          </a:p>
        </p:txBody>
      </p:sp>
      <p:sp>
        <p:nvSpPr>
          <p:cNvPr id="39" name="Content Placeholder 2">
            <a:extLst>
              <a:ext uri="{FF2B5EF4-FFF2-40B4-BE49-F238E27FC236}">
                <a16:creationId xmlns:a16="http://schemas.microsoft.com/office/drawing/2014/main" id="{A80DB9EE-B979-4AAF-8868-D270A5A2DD2F}"/>
              </a:ext>
            </a:extLst>
          </p:cNvPr>
          <p:cNvSpPr>
            <a:spLocks noGrp="1"/>
          </p:cNvSpPr>
          <p:nvPr>
            <p:ph idx="1"/>
          </p:nvPr>
        </p:nvSpPr>
        <p:spPr>
          <a:xfrm>
            <a:off x="5120640" y="804672"/>
            <a:ext cx="6281928" cy="5248656"/>
          </a:xfrm>
        </p:spPr>
        <p:txBody>
          <a:bodyPr anchor="ctr">
            <a:normAutofit/>
          </a:bodyPr>
          <a:lstStyle/>
          <a:p>
            <a:pPr marL="342900" lvl="0"/>
            <a:r>
              <a:rPr lang="en-US" sz="2000"/>
              <a:t>Fulmodina Hannan:  1709529                                         </a:t>
            </a:r>
          </a:p>
          <a:p>
            <a:pPr marL="342900" lvl="0"/>
            <a:r>
              <a:rPr lang="en-US" sz="2000"/>
              <a:t>Mehek Sayeed:  1709656                                                                                   </a:t>
            </a:r>
          </a:p>
          <a:p>
            <a:pPr marL="342900" lvl="0"/>
            <a:r>
              <a:rPr lang="en-US" sz="2000"/>
              <a:t>Sultana Islam:  1709614 </a:t>
            </a:r>
          </a:p>
          <a:p>
            <a:pPr marL="342900" lvl="0"/>
            <a:r>
              <a:rPr lang="en-US" sz="2000"/>
              <a:t>Papia Russell:  1709533 </a:t>
            </a:r>
          </a:p>
          <a:p>
            <a:pPr marL="342900" lvl="0"/>
            <a:r>
              <a:rPr lang="en-US" sz="2000"/>
              <a:t>Friha Nawaz:  1709515</a:t>
            </a:r>
          </a:p>
          <a:p>
            <a:pPr marL="0" indent="0">
              <a:buNone/>
            </a:pPr>
            <a:endParaRPr lang="en-US" sz="2000"/>
          </a:p>
          <a:p>
            <a:pPr marL="0" indent="0">
              <a:buNone/>
            </a:pPr>
            <a:r>
              <a:rPr lang="en-US" sz="2000"/>
              <a:t>Start date:  6th November 2018</a:t>
            </a:r>
          </a:p>
          <a:p>
            <a:pPr marL="0" indent="0">
              <a:buNone/>
            </a:pPr>
            <a:endParaRPr lang="en-US" sz="2000"/>
          </a:p>
          <a:p>
            <a:pPr marL="0" indent="0">
              <a:buNone/>
            </a:pPr>
            <a:r>
              <a:rPr lang="en-US" sz="2000"/>
              <a:t>End Date:  5th December 2018</a:t>
            </a:r>
          </a:p>
          <a:p>
            <a:pPr marL="0" indent="0">
              <a:buNone/>
            </a:pPr>
            <a:endParaRPr lang="en-US" sz="2000"/>
          </a:p>
          <a:p>
            <a:pPr marL="0" indent="0">
              <a:buNone/>
            </a:pPr>
            <a:endParaRPr lang="en-US" sz="2000" dirty="0"/>
          </a:p>
        </p:txBody>
      </p:sp>
    </p:spTree>
    <p:extLst>
      <p:ext uri="{BB962C8B-B14F-4D97-AF65-F5344CB8AC3E}">
        <p14:creationId xmlns:p14="http://schemas.microsoft.com/office/powerpoint/2010/main" val="14729811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CAA90E-E248-476E-B0CC-169B8F2BA259}"/>
              </a:ext>
            </a:extLst>
          </p:cNvPr>
          <p:cNvSpPr>
            <a:spLocks noGrp="1"/>
          </p:cNvSpPr>
          <p:nvPr>
            <p:ph type="title"/>
          </p:nvPr>
        </p:nvSpPr>
        <p:spPr>
          <a:xfrm>
            <a:off x="838200" y="963877"/>
            <a:ext cx="3494362" cy="4930246"/>
          </a:xfrm>
        </p:spPr>
        <p:txBody>
          <a:bodyPr>
            <a:normAutofit/>
          </a:bodyPr>
          <a:lstStyle/>
          <a:p>
            <a:pPr algn="r"/>
            <a:r>
              <a:rPr lang="en-US">
                <a:solidFill>
                  <a:schemeClr val="accent1"/>
                </a:solidFill>
              </a:rPr>
              <a:t>6th November 2018 Week 1</a:t>
            </a:r>
          </a:p>
        </p:txBody>
      </p:sp>
      <p:cxnSp>
        <p:nvCxnSpPr>
          <p:cNvPr id="39"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229B4EB-3DD0-4CAF-A532-02D2C9D7F012}"/>
              </a:ext>
            </a:extLst>
          </p:cNvPr>
          <p:cNvSpPr>
            <a:spLocks noGrp="1"/>
          </p:cNvSpPr>
          <p:nvPr>
            <p:ph idx="1"/>
          </p:nvPr>
        </p:nvSpPr>
        <p:spPr>
          <a:xfrm>
            <a:off x="4976031" y="963877"/>
            <a:ext cx="6377769" cy="4930246"/>
          </a:xfrm>
        </p:spPr>
        <p:txBody>
          <a:bodyPr anchor="ctr">
            <a:normAutofit/>
          </a:bodyPr>
          <a:lstStyle/>
          <a:p>
            <a:pPr lvl="0"/>
            <a:r>
              <a:rPr lang="en-GB" sz="1700" b="1" dirty="0"/>
              <a:t>Fulmodina Hannan – </a:t>
            </a:r>
            <a:r>
              <a:rPr lang="en-GB" sz="1700" dirty="0"/>
              <a:t>researched onto various business Questionnaires to see the types of information it provides. Opened the Google Form and searched around with the system to know how it works and get familiarise with the different options that are there.  After created sample of a questionnaire with </a:t>
            </a:r>
            <a:r>
              <a:rPr lang="en-GB" sz="1700" b="1" dirty="0" err="1"/>
              <a:t>Mehek</a:t>
            </a:r>
            <a:r>
              <a:rPr lang="en-GB" sz="1700" b="1" dirty="0"/>
              <a:t> Sayeed</a:t>
            </a:r>
            <a:r>
              <a:rPr lang="en-GB" sz="1700" dirty="0"/>
              <a:t> just to see how it looks we then delete it</a:t>
            </a:r>
            <a:endParaRPr lang="en-US" sz="1700" dirty="0"/>
          </a:p>
          <a:p>
            <a:pPr lvl="0" fontAlgn="base"/>
            <a:r>
              <a:rPr lang="en-GB" sz="1700" b="1" dirty="0" err="1"/>
              <a:t>Mehek</a:t>
            </a:r>
            <a:r>
              <a:rPr lang="en-GB" sz="1700" b="1" dirty="0"/>
              <a:t> Sayeed – </a:t>
            </a:r>
            <a:r>
              <a:rPr lang="en-GB" sz="1700" dirty="0"/>
              <a:t>looked at many businesses Questionnaire. Went onto Google Form and started to fiddle with it to get used to the system. Developed a specimen of a Questionnaire with myself (</a:t>
            </a:r>
            <a:r>
              <a:rPr lang="en-GB" sz="1700" b="1" dirty="0"/>
              <a:t>Fulmodina Hannan</a:t>
            </a:r>
            <a:r>
              <a:rPr lang="en-GB" sz="1700" dirty="0"/>
              <a:t>) after it was deleted.  </a:t>
            </a:r>
            <a:endParaRPr lang="en-US" sz="1700" dirty="0"/>
          </a:p>
          <a:p>
            <a:pPr lvl="0" fontAlgn="base"/>
            <a:r>
              <a:rPr lang="en-GB" sz="1700" b="1" dirty="0"/>
              <a:t>Sultana Islam – </a:t>
            </a:r>
            <a:r>
              <a:rPr lang="en-GB" sz="1700" dirty="0"/>
              <a:t>did not log in to see how things work.  No opinions or provided with any questions for the Questionnaire. </a:t>
            </a:r>
            <a:endParaRPr lang="en-US" sz="1700" dirty="0"/>
          </a:p>
          <a:p>
            <a:pPr lvl="0" fontAlgn="base"/>
            <a:r>
              <a:rPr lang="en-GB" sz="1700" b="1" dirty="0" err="1"/>
              <a:t>Papia</a:t>
            </a:r>
            <a:r>
              <a:rPr lang="en-GB" sz="1700" b="1" dirty="0"/>
              <a:t> Russell – </a:t>
            </a:r>
            <a:r>
              <a:rPr lang="en-GB" sz="1700" dirty="0"/>
              <a:t>have not log in to the Google form. Provided with no opinions. </a:t>
            </a:r>
            <a:endParaRPr lang="en-US" sz="1700" dirty="0"/>
          </a:p>
          <a:p>
            <a:pPr lvl="0" fontAlgn="base"/>
            <a:r>
              <a:rPr lang="en-GB" sz="1700" b="1" dirty="0" err="1"/>
              <a:t>Friha</a:t>
            </a:r>
            <a:r>
              <a:rPr lang="en-GB" sz="1700" b="1" dirty="0"/>
              <a:t> Nawaz – </a:t>
            </a:r>
            <a:r>
              <a:rPr lang="en-GB" sz="1700" dirty="0"/>
              <a:t>did a little research on business Questionnaire in lesson. Did not log in on the Google Form, neither give any questions or opinions on the questionnaire. </a:t>
            </a:r>
            <a:endParaRPr lang="en-US" sz="1700" dirty="0"/>
          </a:p>
          <a:p>
            <a:endParaRPr lang="en-US" sz="1700" dirty="0"/>
          </a:p>
        </p:txBody>
      </p:sp>
    </p:spTree>
    <p:extLst>
      <p:ext uri="{BB962C8B-B14F-4D97-AF65-F5344CB8AC3E}">
        <p14:creationId xmlns:p14="http://schemas.microsoft.com/office/powerpoint/2010/main" val="36621534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C898DA-E301-4642-86D3-655903FA5EB7}"/>
              </a:ext>
            </a:extLst>
          </p:cNvPr>
          <p:cNvSpPr>
            <a:spLocks noGrp="1"/>
          </p:cNvSpPr>
          <p:nvPr>
            <p:ph type="title"/>
          </p:nvPr>
        </p:nvSpPr>
        <p:spPr>
          <a:xfrm>
            <a:off x="838200" y="963877"/>
            <a:ext cx="3494362" cy="4930246"/>
          </a:xfrm>
        </p:spPr>
        <p:txBody>
          <a:bodyPr>
            <a:normAutofit/>
          </a:bodyPr>
          <a:lstStyle/>
          <a:p>
            <a:pPr algn="r"/>
            <a:r>
              <a:rPr lang="en-US" dirty="0">
                <a:solidFill>
                  <a:schemeClr val="accent1"/>
                </a:solidFill>
              </a:rPr>
              <a:t>13th November 2018 Week 2</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28A68DB-A8EA-465E-A1AC-1DEB2E86B35E}"/>
              </a:ext>
            </a:extLst>
          </p:cNvPr>
          <p:cNvSpPr>
            <a:spLocks noGrp="1"/>
          </p:cNvSpPr>
          <p:nvPr>
            <p:ph idx="1"/>
          </p:nvPr>
        </p:nvSpPr>
        <p:spPr>
          <a:xfrm>
            <a:off x="4976031" y="963877"/>
            <a:ext cx="6377769" cy="4930246"/>
          </a:xfrm>
        </p:spPr>
        <p:txBody>
          <a:bodyPr anchor="ctr">
            <a:normAutofit/>
          </a:bodyPr>
          <a:lstStyle/>
          <a:p>
            <a:pPr lvl="0"/>
            <a:r>
              <a:rPr lang="en-GB" sz="1700" b="1" dirty="0"/>
              <a:t>Fulmodina Hannan – </a:t>
            </a:r>
            <a:r>
              <a:rPr lang="en-GB" sz="1700" dirty="0"/>
              <a:t>Made a list of questions with </a:t>
            </a:r>
            <a:r>
              <a:rPr lang="en-GB" sz="1700" b="1" dirty="0" err="1"/>
              <a:t>Mehek</a:t>
            </a:r>
            <a:r>
              <a:rPr lang="en-GB" sz="1700" b="1" dirty="0"/>
              <a:t> Sayeed</a:t>
            </a:r>
            <a:r>
              <a:rPr lang="en-GB" sz="1700" dirty="0"/>
              <a:t> then picked out the relevant questions that relates to our business and then create the Questionnaire. After creating the questionnaire, we requested </a:t>
            </a:r>
            <a:r>
              <a:rPr lang="en-GB" sz="1700" b="1" dirty="0"/>
              <a:t>Sultana Islam, </a:t>
            </a:r>
            <a:r>
              <a:rPr lang="en-GB" sz="1700" b="1" dirty="0" err="1"/>
              <a:t>Papia</a:t>
            </a:r>
            <a:r>
              <a:rPr lang="en-GB" sz="1700" b="1" dirty="0"/>
              <a:t> Russell</a:t>
            </a:r>
            <a:r>
              <a:rPr lang="en-GB" sz="1700" dirty="0"/>
              <a:t> and </a:t>
            </a:r>
            <a:r>
              <a:rPr lang="en-GB" sz="1700" b="1" dirty="0" err="1"/>
              <a:t>Friha</a:t>
            </a:r>
            <a:r>
              <a:rPr lang="en-GB" sz="1700" b="1" dirty="0"/>
              <a:t> Nawaz</a:t>
            </a:r>
            <a:r>
              <a:rPr lang="en-GB" sz="1700" dirty="0"/>
              <a:t> to login to the Google Form and give feedback/opinions on the Questionnaire that have been created and asked them to make any relevant changes of their choice in which they did not show any interest and felt as they did not care. Also requested them to make time for us to work together in the task. Later I emailed it to the lecture for the feedback.</a:t>
            </a:r>
            <a:endParaRPr lang="en-US" sz="1700" dirty="0"/>
          </a:p>
          <a:p>
            <a:pPr lvl="0" fontAlgn="base"/>
            <a:r>
              <a:rPr lang="en-GB" sz="1700" b="1" dirty="0" err="1"/>
              <a:t>Mehek</a:t>
            </a:r>
            <a:r>
              <a:rPr lang="en-GB" sz="1700" b="1" dirty="0"/>
              <a:t> Sayeed – </a:t>
            </a:r>
            <a:r>
              <a:rPr lang="en-GB" sz="1700" dirty="0"/>
              <a:t>did not wait for lectures feedback and started sending out the Questionnaire to student Gmail accounts and requesting for the responses. </a:t>
            </a:r>
            <a:endParaRPr lang="en-US" sz="1700" dirty="0"/>
          </a:p>
          <a:p>
            <a:pPr lvl="0" fontAlgn="base"/>
            <a:r>
              <a:rPr lang="en-GB" sz="1700" b="1" dirty="0"/>
              <a:t>Sultana Islam – </a:t>
            </a:r>
            <a:r>
              <a:rPr lang="en-GB" sz="1700" dirty="0"/>
              <a:t>not yet log in on the Google Form.</a:t>
            </a:r>
            <a:endParaRPr lang="en-US" sz="1700" dirty="0"/>
          </a:p>
          <a:p>
            <a:pPr lvl="0"/>
            <a:r>
              <a:rPr lang="en-GB" sz="1700" b="1" dirty="0" err="1"/>
              <a:t>Papia</a:t>
            </a:r>
            <a:r>
              <a:rPr lang="en-GB" sz="1700" b="1" dirty="0"/>
              <a:t> Russell – </a:t>
            </a:r>
            <a:r>
              <a:rPr lang="en-GB" sz="1700" dirty="0"/>
              <a:t>have not log in on the Google Form.</a:t>
            </a:r>
            <a:endParaRPr lang="en-US" sz="1700" dirty="0"/>
          </a:p>
          <a:p>
            <a:pPr lvl="0" fontAlgn="base"/>
            <a:r>
              <a:rPr lang="en-GB" sz="1700" b="1" dirty="0" err="1"/>
              <a:t>Friha</a:t>
            </a:r>
            <a:r>
              <a:rPr lang="en-GB" sz="1700" b="1" dirty="0"/>
              <a:t> Nawaz – </a:t>
            </a:r>
            <a:r>
              <a:rPr lang="en-GB" sz="1700" dirty="0"/>
              <a:t>not log in on the Google Form.</a:t>
            </a:r>
            <a:endParaRPr lang="en-US" sz="1700" dirty="0"/>
          </a:p>
          <a:p>
            <a:pPr marL="0" indent="0">
              <a:buNone/>
            </a:pPr>
            <a:endParaRPr lang="en-US" sz="1700" dirty="0"/>
          </a:p>
        </p:txBody>
      </p:sp>
    </p:spTree>
    <p:extLst>
      <p:ext uri="{BB962C8B-B14F-4D97-AF65-F5344CB8AC3E}">
        <p14:creationId xmlns:p14="http://schemas.microsoft.com/office/powerpoint/2010/main" val="13209053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717808-8045-4E13-A709-0625245D21E4}"/>
              </a:ext>
            </a:extLst>
          </p:cNvPr>
          <p:cNvSpPr>
            <a:spLocks noGrp="1"/>
          </p:cNvSpPr>
          <p:nvPr>
            <p:ph type="title"/>
          </p:nvPr>
        </p:nvSpPr>
        <p:spPr>
          <a:xfrm>
            <a:off x="838200" y="963877"/>
            <a:ext cx="3494362" cy="4930246"/>
          </a:xfrm>
        </p:spPr>
        <p:txBody>
          <a:bodyPr>
            <a:normAutofit/>
          </a:bodyPr>
          <a:lstStyle/>
          <a:p>
            <a:pPr algn="r"/>
            <a:r>
              <a:rPr lang="en-US">
                <a:solidFill>
                  <a:schemeClr val="accent1"/>
                </a:solidFill>
              </a:rPr>
              <a:t>20th November 2018 Week 3</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408835B-9D8C-4889-815E-5DED82C55451}"/>
              </a:ext>
            </a:extLst>
          </p:cNvPr>
          <p:cNvSpPr>
            <a:spLocks noGrp="1"/>
          </p:cNvSpPr>
          <p:nvPr>
            <p:ph idx="1"/>
          </p:nvPr>
        </p:nvSpPr>
        <p:spPr>
          <a:xfrm>
            <a:off x="4976031" y="963877"/>
            <a:ext cx="6377769" cy="4930246"/>
          </a:xfrm>
        </p:spPr>
        <p:txBody>
          <a:bodyPr anchor="ctr">
            <a:normAutofit/>
          </a:bodyPr>
          <a:lstStyle/>
          <a:p>
            <a:pPr lvl="0" fontAlgn="base"/>
            <a:r>
              <a:rPr lang="en-GB" sz="1500" b="1" dirty="0"/>
              <a:t>Fulmodina Hannan – </a:t>
            </a:r>
            <a:r>
              <a:rPr lang="en-GB" sz="1500" dirty="0"/>
              <a:t>after</a:t>
            </a:r>
            <a:r>
              <a:rPr lang="en-GB" sz="1500" b="1" dirty="0"/>
              <a:t> </a:t>
            </a:r>
            <a:r>
              <a:rPr lang="en-GB" sz="1500" dirty="0"/>
              <a:t>receiving feedback from the lecture made some more changes to the Questionnaire along with </a:t>
            </a:r>
            <a:r>
              <a:rPr lang="en-GB" sz="1500" b="1" dirty="0" err="1"/>
              <a:t>Friha</a:t>
            </a:r>
            <a:r>
              <a:rPr lang="en-GB" sz="1500" b="1" dirty="0"/>
              <a:t> Nawaz</a:t>
            </a:r>
            <a:r>
              <a:rPr lang="en-GB" sz="1500" dirty="0"/>
              <a:t>. Also, we asked </a:t>
            </a:r>
            <a:r>
              <a:rPr lang="en-GB" sz="1500" b="1" dirty="0"/>
              <a:t>Sultana Islam</a:t>
            </a:r>
            <a:r>
              <a:rPr lang="en-GB" sz="1500" dirty="0"/>
              <a:t> and </a:t>
            </a:r>
            <a:r>
              <a:rPr lang="en-GB" sz="1500" b="1" dirty="0" err="1"/>
              <a:t>Papia</a:t>
            </a:r>
            <a:r>
              <a:rPr lang="en-GB" sz="1500" b="1" dirty="0"/>
              <a:t> Russell</a:t>
            </a:r>
            <a:r>
              <a:rPr lang="en-GB" sz="1500" dirty="0"/>
              <a:t> to contribute making changes, so they will be able to write the contribution audit however they did not listen.  After amendments I sent it out to all the student Gmail accounts. </a:t>
            </a:r>
            <a:r>
              <a:rPr lang="en-GB" sz="1500" b="1" dirty="0" err="1"/>
              <a:t>Papia</a:t>
            </a:r>
            <a:r>
              <a:rPr lang="en-GB" sz="1500" b="1" dirty="0"/>
              <a:t> Russell </a:t>
            </a:r>
            <a:r>
              <a:rPr lang="en-GB" sz="1500" dirty="0"/>
              <a:t>and </a:t>
            </a:r>
            <a:r>
              <a:rPr lang="en-GB" sz="1500" b="1" dirty="0"/>
              <a:t>Sultana Islam </a:t>
            </a:r>
            <a:r>
              <a:rPr lang="en-GB" sz="1500" dirty="0"/>
              <a:t>asked my advice on how they should write and lay out the contribution audit. I was able to advise them on how to lay it out and was unable to advise how to write it up as they did not contribute towards the task.</a:t>
            </a:r>
            <a:endParaRPr lang="en-US" sz="1500" dirty="0"/>
          </a:p>
          <a:p>
            <a:pPr lvl="0"/>
            <a:r>
              <a:rPr lang="en-GB" sz="1500" b="1" dirty="0" err="1"/>
              <a:t>Mehek</a:t>
            </a:r>
            <a:r>
              <a:rPr lang="en-GB" sz="1500" b="1" dirty="0"/>
              <a:t> Sayeed – </a:t>
            </a:r>
            <a:r>
              <a:rPr lang="en-GB" sz="1500" dirty="0"/>
              <a:t>gave feedback on the amended Questionnaire. Have notified to the responders to response to the amended Questionnaire. </a:t>
            </a:r>
            <a:endParaRPr lang="en-US" sz="1500" dirty="0"/>
          </a:p>
          <a:p>
            <a:pPr lvl="0" fontAlgn="base"/>
            <a:r>
              <a:rPr lang="en-GB" sz="1500" b="1" dirty="0"/>
              <a:t>Sultana Islam – </a:t>
            </a:r>
            <a:r>
              <a:rPr lang="en-GB" sz="1500" dirty="0"/>
              <a:t>no contribution was made also shown no interest what so ever.</a:t>
            </a:r>
            <a:endParaRPr lang="en-US" sz="1500" dirty="0"/>
          </a:p>
          <a:p>
            <a:pPr lvl="0" fontAlgn="base"/>
            <a:r>
              <a:rPr lang="en-GB" sz="1500" b="1" dirty="0" err="1"/>
              <a:t>Papia</a:t>
            </a:r>
            <a:r>
              <a:rPr lang="en-GB" sz="1500" b="1" dirty="0"/>
              <a:t> Russell – </a:t>
            </a:r>
            <a:r>
              <a:rPr lang="en-GB" sz="1500" dirty="0"/>
              <a:t>no contribution and not shown any interest towards creating the Questionnaire also did not care. </a:t>
            </a:r>
            <a:endParaRPr lang="en-US" sz="1500" dirty="0"/>
          </a:p>
          <a:p>
            <a:pPr lvl="0" fontAlgn="base"/>
            <a:r>
              <a:rPr lang="en-GB" sz="1500" b="1" dirty="0" err="1"/>
              <a:t>Friha</a:t>
            </a:r>
            <a:r>
              <a:rPr lang="en-GB" sz="1500" b="1" dirty="0"/>
              <a:t> Nawaz – </a:t>
            </a:r>
            <a:r>
              <a:rPr lang="en-GB" sz="1500" dirty="0"/>
              <a:t>contributed to make changes after receiving the lectures feedback. </a:t>
            </a:r>
            <a:endParaRPr lang="en-US" sz="1500" dirty="0"/>
          </a:p>
          <a:p>
            <a:pPr marL="0" indent="0" fontAlgn="base">
              <a:buNone/>
            </a:pPr>
            <a:endParaRPr lang="en-US" sz="1500" dirty="0"/>
          </a:p>
          <a:p>
            <a:pPr marL="0" indent="0">
              <a:buNone/>
            </a:pPr>
            <a:endParaRPr lang="en-US" sz="1500" dirty="0"/>
          </a:p>
        </p:txBody>
      </p:sp>
    </p:spTree>
    <p:extLst>
      <p:ext uri="{BB962C8B-B14F-4D97-AF65-F5344CB8AC3E}">
        <p14:creationId xmlns:p14="http://schemas.microsoft.com/office/powerpoint/2010/main" val="39221786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34304E-A1E8-4366-8ABF-8843B4C7AFAD}"/>
              </a:ext>
            </a:extLst>
          </p:cNvPr>
          <p:cNvSpPr>
            <a:spLocks noGrp="1"/>
          </p:cNvSpPr>
          <p:nvPr>
            <p:ph type="title"/>
          </p:nvPr>
        </p:nvSpPr>
        <p:spPr>
          <a:xfrm>
            <a:off x="838200" y="963877"/>
            <a:ext cx="3494362" cy="4930246"/>
          </a:xfrm>
        </p:spPr>
        <p:txBody>
          <a:bodyPr>
            <a:normAutofit/>
          </a:bodyPr>
          <a:lstStyle/>
          <a:p>
            <a:pPr algn="r"/>
            <a:r>
              <a:rPr lang="en-US">
                <a:solidFill>
                  <a:schemeClr val="accent1"/>
                </a:solidFill>
              </a:rPr>
              <a:t>27th November 2018 Week 4</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26C78AF-BF91-4716-9D13-74460159B99F}"/>
              </a:ext>
            </a:extLst>
          </p:cNvPr>
          <p:cNvSpPr>
            <a:spLocks noGrp="1"/>
          </p:cNvSpPr>
          <p:nvPr>
            <p:ph idx="1"/>
          </p:nvPr>
        </p:nvSpPr>
        <p:spPr>
          <a:xfrm>
            <a:off x="4976031" y="963877"/>
            <a:ext cx="6377769" cy="4930246"/>
          </a:xfrm>
        </p:spPr>
        <p:txBody>
          <a:bodyPr anchor="ctr">
            <a:normAutofit/>
          </a:bodyPr>
          <a:lstStyle/>
          <a:p>
            <a:pPr lvl="0" fontAlgn="base"/>
            <a:r>
              <a:rPr lang="en-GB" sz="2400" b="1" dirty="0"/>
              <a:t>Fulmodina Hannan – </a:t>
            </a:r>
            <a:r>
              <a:rPr lang="en-GB" sz="2400" dirty="0"/>
              <a:t>checking out for responses. Also continuing to ask </a:t>
            </a:r>
            <a:r>
              <a:rPr lang="en-GB" sz="2400" b="1" dirty="0"/>
              <a:t>Sultana Islam </a:t>
            </a:r>
            <a:r>
              <a:rPr lang="en-GB" sz="2400" dirty="0"/>
              <a:t>and </a:t>
            </a:r>
            <a:r>
              <a:rPr lang="en-GB" sz="2400" b="1" dirty="0" err="1"/>
              <a:t>Papia</a:t>
            </a:r>
            <a:r>
              <a:rPr lang="en-GB" sz="2400" b="1" dirty="0"/>
              <a:t> Russell </a:t>
            </a:r>
            <a:r>
              <a:rPr lang="en-GB" sz="2400" dirty="0"/>
              <a:t>to login to the Google form and see the Questionnaire otherwise they will not have anything to write on the contribution audit.</a:t>
            </a:r>
            <a:endParaRPr lang="en-US" sz="2400" dirty="0"/>
          </a:p>
          <a:p>
            <a:pPr lvl="0"/>
            <a:r>
              <a:rPr lang="en-GB" sz="2400" b="1" dirty="0" err="1"/>
              <a:t>Mehek</a:t>
            </a:r>
            <a:r>
              <a:rPr lang="en-GB" sz="2400" b="1" dirty="0"/>
              <a:t> Sayeed – </a:t>
            </a:r>
            <a:r>
              <a:rPr lang="en-GB" sz="2400" dirty="0"/>
              <a:t>checking out for responses.</a:t>
            </a:r>
            <a:endParaRPr lang="en-US" sz="2400" dirty="0"/>
          </a:p>
          <a:p>
            <a:pPr lvl="0" fontAlgn="base"/>
            <a:r>
              <a:rPr lang="en-GB" sz="2400" b="1" dirty="0"/>
              <a:t>Sultana Islam – </a:t>
            </a:r>
            <a:r>
              <a:rPr lang="en-GB" sz="2400" dirty="0"/>
              <a:t>started doing contribution audit.</a:t>
            </a:r>
            <a:endParaRPr lang="en-US" sz="2400" dirty="0"/>
          </a:p>
          <a:p>
            <a:pPr lvl="0" fontAlgn="base"/>
            <a:r>
              <a:rPr lang="en-GB" sz="2400" b="1" dirty="0" err="1"/>
              <a:t>Papia</a:t>
            </a:r>
            <a:r>
              <a:rPr lang="en-GB" sz="2400" b="1" dirty="0"/>
              <a:t> Russell – </a:t>
            </a:r>
            <a:r>
              <a:rPr lang="en-GB" sz="2400" dirty="0"/>
              <a:t>writing up contribution audit.</a:t>
            </a:r>
            <a:endParaRPr lang="en-US" sz="2400" dirty="0"/>
          </a:p>
          <a:p>
            <a:r>
              <a:rPr lang="en-GB" sz="2400" b="1" dirty="0" err="1"/>
              <a:t>Friha</a:t>
            </a:r>
            <a:r>
              <a:rPr lang="en-GB" sz="2400" b="1" dirty="0"/>
              <a:t> Nawaz - </a:t>
            </a:r>
            <a:r>
              <a:rPr lang="en-GB" sz="2400" dirty="0"/>
              <a:t>finishing off contribution </a:t>
            </a:r>
            <a:endParaRPr lang="en-US" sz="2400" dirty="0"/>
          </a:p>
        </p:txBody>
      </p:sp>
    </p:spTree>
    <p:extLst>
      <p:ext uri="{BB962C8B-B14F-4D97-AF65-F5344CB8AC3E}">
        <p14:creationId xmlns:p14="http://schemas.microsoft.com/office/powerpoint/2010/main" val="22991196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968E06-1DED-46E9-B4AD-A0176C5D8FE8}"/>
              </a:ext>
            </a:extLst>
          </p:cNvPr>
          <p:cNvSpPr>
            <a:spLocks noGrp="1"/>
          </p:cNvSpPr>
          <p:nvPr>
            <p:ph type="title"/>
          </p:nvPr>
        </p:nvSpPr>
        <p:spPr>
          <a:xfrm>
            <a:off x="838200" y="963877"/>
            <a:ext cx="3494362" cy="4930246"/>
          </a:xfrm>
        </p:spPr>
        <p:txBody>
          <a:bodyPr>
            <a:normAutofit/>
          </a:bodyPr>
          <a:lstStyle/>
          <a:p>
            <a:pPr algn="r"/>
            <a:r>
              <a:rPr lang="en-US">
                <a:solidFill>
                  <a:schemeClr val="accent1"/>
                </a:solidFill>
              </a:rPr>
              <a:t>5th December 2018 Week 5</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0BC067E-E3C7-4891-B7EB-5DE77A68F317}"/>
              </a:ext>
            </a:extLst>
          </p:cNvPr>
          <p:cNvSpPr>
            <a:spLocks noGrp="1"/>
          </p:cNvSpPr>
          <p:nvPr>
            <p:ph idx="1"/>
          </p:nvPr>
        </p:nvSpPr>
        <p:spPr>
          <a:xfrm>
            <a:off x="4976031" y="963877"/>
            <a:ext cx="6377769" cy="4930246"/>
          </a:xfrm>
        </p:spPr>
        <p:txBody>
          <a:bodyPr anchor="ctr">
            <a:normAutofit/>
          </a:bodyPr>
          <a:lstStyle/>
          <a:p>
            <a:pPr lvl="0" fontAlgn="base"/>
            <a:r>
              <a:rPr lang="en-GB" sz="2000" b="1" dirty="0"/>
              <a:t>Fulmodina Hannan – </a:t>
            </a:r>
            <a:r>
              <a:rPr lang="en-GB" sz="2000" dirty="0"/>
              <a:t>all prepared and waiting to upload the Questionnaire along with the contribution audit.</a:t>
            </a:r>
            <a:endParaRPr lang="en-US" sz="2000" dirty="0"/>
          </a:p>
          <a:p>
            <a:pPr lvl="0"/>
            <a:r>
              <a:rPr lang="en-GB" sz="2000" b="1" dirty="0" err="1"/>
              <a:t>Mehek</a:t>
            </a:r>
            <a:r>
              <a:rPr lang="en-GB" sz="2000" b="1" dirty="0"/>
              <a:t> Sayeed – </a:t>
            </a:r>
            <a:r>
              <a:rPr lang="en-GB" sz="2000" dirty="0"/>
              <a:t>attached questionnaire graph results to the business plan presentation slide. All done and waiting to upload the Questionnaire along with the contribution audit.</a:t>
            </a:r>
            <a:endParaRPr lang="en-US" sz="2000" dirty="0"/>
          </a:p>
          <a:p>
            <a:pPr lvl="0" fontAlgn="base"/>
            <a:r>
              <a:rPr lang="en-GB" sz="2000" b="1" dirty="0"/>
              <a:t>Sultana Islam – </a:t>
            </a:r>
            <a:r>
              <a:rPr lang="en-GB" sz="2000" dirty="0"/>
              <a:t>no contribution towards preparing the questionnaire and did not even login to the Google Form to see how the questionnaire is looking.</a:t>
            </a:r>
            <a:endParaRPr lang="en-US" sz="2000" dirty="0"/>
          </a:p>
          <a:p>
            <a:pPr lvl="0" fontAlgn="base"/>
            <a:r>
              <a:rPr lang="en-GB" sz="2000" b="1" dirty="0" err="1"/>
              <a:t>Papia</a:t>
            </a:r>
            <a:r>
              <a:rPr lang="en-GB" sz="2000" b="1" dirty="0"/>
              <a:t> Russell – </a:t>
            </a:r>
            <a:r>
              <a:rPr lang="en-GB" sz="2000" dirty="0"/>
              <a:t>did not care neither she was interested in preparing the questionnaire and did not even login to the Google Form to have a look at it or give any opinions/feedback at all.</a:t>
            </a:r>
            <a:endParaRPr lang="en-US" sz="2000" dirty="0"/>
          </a:p>
          <a:p>
            <a:pPr lvl="0" fontAlgn="base"/>
            <a:r>
              <a:rPr lang="en-GB" sz="2000" b="1" dirty="0" err="1"/>
              <a:t>Friha</a:t>
            </a:r>
            <a:r>
              <a:rPr lang="en-GB" sz="2000" b="1" dirty="0"/>
              <a:t> Nawaz – </a:t>
            </a:r>
            <a:r>
              <a:rPr lang="en-GB" sz="2000" dirty="0"/>
              <a:t>waiting to upload the contribution audit along with the Questionnaire.</a:t>
            </a:r>
            <a:endParaRPr lang="en-US" sz="2000" dirty="0"/>
          </a:p>
          <a:p>
            <a:endParaRPr lang="en-US" sz="2000" dirty="0"/>
          </a:p>
        </p:txBody>
      </p:sp>
    </p:spTree>
    <p:extLst>
      <p:ext uri="{BB962C8B-B14F-4D97-AF65-F5344CB8AC3E}">
        <p14:creationId xmlns:p14="http://schemas.microsoft.com/office/powerpoint/2010/main" val="11030736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TotalTime>
  <Words>840</Words>
  <Application>Microsoft Office PowerPoint</Application>
  <PresentationFormat>Widescreen</PresentationFormat>
  <Paragraphs>51</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Questionnaire </vt:lpstr>
      <vt:lpstr>PowerPoint Presentation</vt:lpstr>
      <vt:lpstr>PowerPoint Presentation</vt:lpstr>
      <vt:lpstr>PowerPoint Presentation</vt:lpstr>
      <vt:lpstr>PowerPoint Presentation</vt:lpstr>
      <vt:lpstr>PowerPoint Presentation</vt:lpstr>
      <vt:lpstr>Contribution Audit </vt:lpstr>
      <vt:lpstr>6th November 2018 Week 1</vt:lpstr>
      <vt:lpstr>13th November 2018 Week 2</vt:lpstr>
      <vt:lpstr>20th November 2018 Week 3</vt:lpstr>
      <vt:lpstr>27th November 2018 Week 4</vt:lpstr>
      <vt:lpstr>5th December 2018 Week 5</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Questionnaire </dc:title>
  <dc:creator>Fulmodina Hannan (1709529)</dc:creator>
  <cp:lastModifiedBy>Fulmodina Hannan (1709529)</cp:lastModifiedBy>
  <cp:revision>2</cp:revision>
  <dcterms:created xsi:type="dcterms:W3CDTF">2018-12-05T00:04:06Z</dcterms:created>
  <dcterms:modified xsi:type="dcterms:W3CDTF">2018-12-05T17:48:56Z</dcterms:modified>
</cp:coreProperties>
</file>