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8" d="100"/>
          <a:sy n="88" d="100"/>
        </p:scale>
        <p:origin x="228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 defta" userId="272f375ffd361ab8" providerId="LiveId" clId="{A6167DB7-DCBA-4FBF-9CC4-0870D97D85F0}"/>
    <pc:docChg chg="modSld">
      <pc:chgData name="diana defta" userId="272f375ffd361ab8" providerId="LiveId" clId="{A6167DB7-DCBA-4FBF-9CC4-0870D97D85F0}" dt="2026-08-13T10:49:50.647" v="15" actId="20577"/>
      <pc:docMkLst>
        <pc:docMk/>
      </pc:docMkLst>
      <pc:sldChg chg="modSp mod">
        <pc:chgData name="diana defta" userId="272f375ffd361ab8" providerId="LiveId" clId="{A6167DB7-DCBA-4FBF-9CC4-0870D97D85F0}" dt="2026-08-13T10:49:50.647" v="15" actId="20577"/>
        <pc:sldMkLst>
          <pc:docMk/>
          <pc:sldMk cId="0" sldId="256"/>
        </pc:sldMkLst>
        <pc:spChg chg="mod">
          <ac:chgData name="diana defta" userId="272f375ffd361ab8" providerId="LiveId" clId="{A6167DB7-DCBA-4FBF-9CC4-0870D97D85F0}" dt="2026-08-13T10:49:50.647" v="15" actId="20577"/>
          <ac:spMkLst>
            <pc:docMk/>
            <pc:sldMk cId="0" sldId="256"/>
            <ac:spMk id="6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593553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2920" y="2148840"/>
            <a:ext cx="1463040" cy="109728"/>
          </a:xfrm>
          <a:prstGeom prst="roundRect">
            <a:avLst>
              <a:gd name="adj" fmla="val 50000"/>
            </a:avLst>
          </a:prstGeom>
          <a:solidFill>
            <a:srgbClr val="22D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1417320"/>
            <a:ext cx="10058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kern="0" spc="300" dirty="0">
                <a:solidFill>
                  <a:srgbClr val="22D3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LOG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502920" y="2377440"/>
            <a:ext cx="105156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SWANSEA.ACCA Assessment — Working Log</a:t>
            </a:r>
            <a:endParaRPr lang="en-US" sz="4400" dirty="0"/>
          </a:p>
        </p:txBody>
      </p:sp>
      <p:sp>
        <p:nvSpPr>
          <p:cNvPr id="5" name="Text 3"/>
          <p:cNvSpPr/>
          <p:nvPr/>
        </p:nvSpPr>
        <p:spPr>
          <a:xfrm>
            <a:off x="548640" y="3794760"/>
            <a:ext cx="10058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VirtualBox session log &amp; screenshots, organised by task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548640" y="475488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>
                <a:solidFill>
                  <a:srgbClr val="8AA0C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Diana Denisia Defta  </a:t>
            </a:r>
            <a:r>
              <a:rPr lang="en-US" sz="1300" dirty="0">
                <a:solidFill>
                  <a:srgbClr val="8AA0C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|  VirtualBox lab evidence  |  Tasks 1 – 2.2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92608"/>
            <a:ext cx="21945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200" dirty="0">
                <a:solidFill>
                  <a:srgbClr val="22D3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LOG</a:t>
            </a:r>
            <a:endParaRPr lang="en-US" sz="1400" dirty="0"/>
          </a:p>
        </p:txBody>
      </p:sp>
      <p:sp>
        <p:nvSpPr>
          <p:cNvPr id="3" name="Text 1"/>
          <p:cNvSpPr/>
          <p:nvPr/>
        </p:nvSpPr>
        <p:spPr>
          <a:xfrm>
            <a:off x="457200" y="658368"/>
            <a:ext cx="112471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1 - Network Test &amp; Connectivity Fixes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75488" y="1225296"/>
            <a:ext cx="11247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pre-built VMs had a real connectivity gap: ClientL1 (192.168.2.10) couldn't be reached from Swansea. This section is the troubleshooting trail tha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457200" y="1783080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sessions/stoic-cool-lamport/mnt/outputs/wl/media/image1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66928" y="1892808"/>
            <a:ext cx="3346704" cy="160020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585216" y="3538728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pre-built VMs had a real connectivity gap: ClientL1 (192.168.2.10) couldn't be reached…</a:t>
            </a:r>
            <a:endParaRPr lang="en-US" sz="850" dirty="0"/>
          </a:p>
        </p:txBody>
      </p:sp>
      <p:sp>
        <p:nvSpPr>
          <p:cNvPr id="8" name="Shape 5"/>
          <p:cNvSpPr/>
          <p:nvPr/>
        </p:nvSpPr>
        <p:spPr>
          <a:xfrm>
            <a:off x="4059936" y="1783080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sessions/stoic-cool-lamport/mnt/outputs/wl/media/image2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169664" y="1892808"/>
            <a:ext cx="3346704" cy="160020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4187952" y="3538728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S-DC1: ping to L-CD (192.168.2.1) succeeds, ping to ClientL1 (192.168.2.10) times out. First…</a:t>
            </a:r>
            <a:endParaRPr lang="en-US" sz="850" dirty="0"/>
          </a:p>
        </p:txBody>
      </p:sp>
      <p:sp>
        <p:nvSpPr>
          <p:cNvPr id="11" name="Shape 7"/>
          <p:cNvSpPr/>
          <p:nvPr/>
        </p:nvSpPr>
        <p:spPr>
          <a:xfrm>
            <a:off x="7662672" y="1783080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" name="Image 2" descr="/sessions/stoic-cool-lamport/mnt/outputs/wl/media/image3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7772400" y="1892808"/>
            <a:ext cx="3346704" cy="160020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7790688" y="3538728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ClientL1: ip a shows only a self-assigned link-local address (169.254.x.x) — it never received…</a:t>
            </a:r>
            <a:endParaRPr lang="en-US" sz="850" dirty="0"/>
          </a:p>
        </p:txBody>
      </p:sp>
      <p:sp>
        <p:nvSpPr>
          <p:cNvPr id="14" name="Shape 9"/>
          <p:cNvSpPr/>
          <p:nvPr/>
        </p:nvSpPr>
        <p:spPr>
          <a:xfrm>
            <a:off x="457200" y="4224528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5" name="Image 3" descr="/sessions/stoic-cool-lamport/mnt/outputs/wl/media/image4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566928" y="4334256"/>
            <a:ext cx="3346704" cy="1600200"/>
          </a:xfrm>
          <a:prstGeom prst="rect">
            <a:avLst/>
          </a:prstGeom>
        </p:spPr>
      </p:pic>
      <p:sp>
        <p:nvSpPr>
          <p:cNvPr id="16" name="Text 10"/>
          <p:cNvSpPr/>
          <p:nvPr/>
        </p:nvSpPr>
        <p:spPr>
          <a:xfrm>
            <a:off x="585216" y="5980176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ClientL1: manually assigned 192.168.2.10/24 and added a return route to Swansea as a temporary…</a:t>
            </a:r>
            <a:endParaRPr lang="en-US" sz="850" dirty="0"/>
          </a:p>
        </p:txBody>
      </p:sp>
      <p:sp>
        <p:nvSpPr>
          <p:cNvPr id="17" name="Shape 11"/>
          <p:cNvSpPr/>
          <p:nvPr/>
        </p:nvSpPr>
        <p:spPr>
          <a:xfrm>
            <a:off x="4059936" y="4224528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8" name="Image 4" descr="/sessions/stoic-cool-lamport/mnt/outputs/wl/media/image5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169664" y="4334256"/>
            <a:ext cx="3346704" cy="1600200"/>
          </a:xfrm>
          <a:prstGeom prst="rect">
            <a:avLst/>
          </a:prstGeom>
        </p:spPr>
      </p:pic>
      <p:sp>
        <p:nvSpPr>
          <p:cNvPr id="19" name="Text 12"/>
          <p:cNvSpPr/>
          <p:nvPr/>
        </p:nvSpPr>
        <p:spPr>
          <a:xfrm>
            <a:off x="4187952" y="5980176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ClientL1: ping to L-CD (192.168.2.1) now succeeds, 0% loss.</a:t>
            </a:r>
            <a:endParaRPr lang="en-US" sz="850" dirty="0"/>
          </a:p>
        </p:txBody>
      </p:sp>
      <p:sp>
        <p:nvSpPr>
          <p:cNvPr id="20" name="Shape 13"/>
          <p:cNvSpPr/>
          <p:nvPr/>
        </p:nvSpPr>
        <p:spPr>
          <a:xfrm>
            <a:off x="7662672" y="4224528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1" name="Image 5" descr="/sessions/stoic-cool-lamport/mnt/outputs/wl/media/image6.png"/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7772400" y="4334256"/>
            <a:ext cx="3346704" cy="1600200"/>
          </a:xfrm>
          <a:prstGeom prst="rect">
            <a:avLst/>
          </a:prstGeom>
        </p:spPr>
      </p:pic>
      <p:sp>
        <p:nvSpPr>
          <p:cNvPr id="22" name="Text 14"/>
          <p:cNvSpPr/>
          <p:nvPr/>
        </p:nvSpPr>
        <p:spPr>
          <a:xfrm>
            <a:off x="7790688" y="5980176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S-DC1 retest: still 100% loss to ClientL1 at this point — L-CD's own firewall hadn't been…</a:t>
            </a:r>
            <a:endParaRPr lang="en-US" sz="8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92608"/>
            <a:ext cx="21945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200" dirty="0">
                <a:solidFill>
                  <a:srgbClr val="22D3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LOG</a:t>
            </a:r>
            <a:endParaRPr lang="en-US" sz="1400" dirty="0"/>
          </a:p>
        </p:txBody>
      </p:sp>
      <p:sp>
        <p:nvSpPr>
          <p:cNvPr id="3" name="Text 1"/>
          <p:cNvSpPr/>
          <p:nvPr/>
        </p:nvSpPr>
        <p:spPr>
          <a:xfrm>
            <a:off x="457200" y="658368"/>
            <a:ext cx="112471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1 - Network Test &amp; Connectivity Fixes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75488" y="1225296"/>
            <a:ext cx="11247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continued (2 of 3)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457200" y="1783080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sessions/stoic-cool-lamport/mnt/outputs/wl/media/image7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66928" y="1892808"/>
            <a:ext cx="3346704" cy="160020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585216" y="3538728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L-CD: iptables -L -n output reveals UFW is active with default-deny forwarding chains.</a:t>
            </a:r>
            <a:endParaRPr lang="en-US" sz="850" dirty="0"/>
          </a:p>
        </p:txBody>
      </p:sp>
      <p:sp>
        <p:nvSpPr>
          <p:cNvPr id="8" name="Shape 5"/>
          <p:cNvSpPr/>
          <p:nvPr/>
        </p:nvSpPr>
        <p:spPr>
          <a:xfrm>
            <a:off x="4059936" y="1783080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sessions/stoic-cool-lamport/mnt/outputs/wl/media/image8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169664" y="1892808"/>
            <a:ext cx="3346704" cy="160020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4187952" y="3538728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L-CD: ufw status verbose confirms it — Default: deny (incoming), allow (outgoing), deny…</a:t>
            </a:r>
            <a:endParaRPr lang="en-US" sz="850" dirty="0"/>
          </a:p>
        </p:txBody>
      </p:sp>
      <p:sp>
        <p:nvSpPr>
          <p:cNvPr id="11" name="Shape 7"/>
          <p:cNvSpPr/>
          <p:nvPr/>
        </p:nvSpPr>
        <p:spPr>
          <a:xfrm>
            <a:off x="7662672" y="1783080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" name="Image 2" descr="/sessions/stoic-cool-lamport/mnt/outputs/wl/media/image9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7772400" y="1892808"/>
            <a:ext cx="3346704" cy="160020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7790688" y="3538728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L-CD: first attempt to fix it (sudo ufw default allow routed) — typo caught, missing the final…</a:t>
            </a:r>
            <a:endParaRPr lang="en-US" sz="850" dirty="0"/>
          </a:p>
        </p:txBody>
      </p:sp>
      <p:sp>
        <p:nvSpPr>
          <p:cNvPr id="14" name="Shape 9"/>
          <p:cNvSpPr/>
          <p:nvPr/>
        </p:nvSpPr>
        <p:spPr>
          <a:xfrm>
            <a:off x="457200" y="4224528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5" name="Image 3" descr="/sessions/stoic-cool-lamport/mnt/outputs/wl/media/image10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566928" y="4334256"/>
            <a:ext cx="3346704" cy="1600200"/>
          </a:xfrm>
          <a:prstGeom prst="rect">
            <a:avLst/>
          </a:prstGeom>
        </p:spPr>
      </p:pic>
      <p:sp>
        <p:nvSpPr>
          <p:cNvPr id="16" name="Text 10"/>
          <p:cNvSpPr/>
          <p:nvPr/>
        </p:nvSpPr>
        <p:spPr>
          <a:xfrm>
            <a:off x="585216" y="5980176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L-CD: corrected command applied successfully — ufw status now shows allow (routed).</a:t>
            </a:r>
            <a:endParaRPr lang="en-US" sz="850" dirty="0"/>
          </a:p>
        </p:txBody>
      </p:sp>
      <p:sp>
        <p:nvSpPr>
          <p:cNvPr id="17" name="Shape 11"/>
          <p:cNvSpPr/>
          <p:nvPr/>
        </p:nvSpPr>
        <p:spPr>
          <a:xfrm>
            <a:off x="4059936" y="4224528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8" name="Image 4" descr="/sessions/stoic-cool-lamport/mnt/outputs/wl/media/image11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169664" y="4334256"/>
            <a:ext cx="3346704" cy="1600200"/>
          </a:xfrm>
          <a:prstGeom prst="rect">
            <a:avLst/>
          </a:prstGeom>
        </p:spPr>
      </p:pic>
      <p:sp>
        <p:nvSpPr>
          <p:cNvPr id="19" name="Text 12"/>
          <p:cNvSpPr/>
          <p:nvPr/>
        </p:nvSpPr>
        <p:spPr>
          <a:xfrm>
            <a:off x="4187952" y="5980176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S-DC1 retest shortly after the UFW change.</a:t>
            </a:r>
            <a:endParaRPr lang="en-US" sz="850" dirty="0"/>
          </a:p>
        </p:txBody>
      </p:sp>
      <p:sp>
        <p:nvSpPr>
          <p:cNvPr id="20" name="Shape 13"/>
          <p:cNvSpPr/>
          <p:nvPr/>
        </p:nvSpPr>
        <p:spPr>
          <a:xfrm>
            <a:off x="7662672" y="4224528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1" name="Image 5" descr="/sessions/stoic-cool-lamport/mnt/outputs/wl/media/image12.png"/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7772400" y="4334256"/>
            <a:ext cx="3346704" cy="1600200"/>
          </a:xfrm>
          <a:prstGeom prst="rect">
            <a:avLst/>
          </a:prstGeom>
        </p:spPr>
      </p:pic>
      <p:sp>
        <p:nvSpPr>
          <p:cNvPr id="22" name="Text 14"/>
          <p:cNvSpPr/>
          <p:nvPr/>
        </p:nvSpPr>
        <p:spPr>
          <a:xfrm>
            <a:off x="7790688" y="5980176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L-CD: ip a / ip route confirms its interfaces (20.0.0.2 VPN link to Swansea, 192.168.2.1 LAN…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92608"/>
            <a:ext cx="21945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200" dirty="0">
                <a:solidFill>
                  <a:srgbClr val="22D3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LOG</a:t>
            </a:r>
            <a:endParaRPr lang="en-US" sz="1400" dirty="0"/>
          </a:p>
        </p:txBody>
      </p:sp>
      <p:sp>
        <p:nvSpPr>
          <p:cNvPr id="3" name="Text 1"/>
          <p:cNvSpPr/>
          <p:nvPr/>
        </p:nvSpPr>
        <p:spPr>
          <a:xfrm>
            <a:off x="457200" y="658368"/>
            <a:ext cx="112471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1 - Network Test &amp; Connectivity Fixes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75488" y="1225296"/>
            <a:ext cx="11247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continued (3 of 3)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457200" y="1783080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sessions/stoic-cool-lamport/mnt/outputs/wl/media/image13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66928" y="1892808"/>
            <a:ext cx="3346704" cy="160020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585216" y="3538728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L-CD: ip neigh shows it already has ClientL1's MAC address learned on the LAN side (layer 2…</a:t>
            </a:r>
            <a:endParaRPr lang="en-US" sz="850" dirty="0"/>
          </a:p>
        </p:txBody>
      </p:sp>
      <p:sp>
        <p:nvSpPr>
          <p:cNvPr id="8" name="Shape 5"/>
          <p:cNvSpPr/>
          <p:nvPr/>
        </p:nvSpPr>
        <p:spPr>
          <a:xfrm>
            <a:off x="4059936" y="1783080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sessions/stoic-cool-lamport/mnt/outputs/wl/media/image14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169664" y="1892808"/>
            <a:ext cx="3346704" cy="160020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4187952" y="3538728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ClientL1 to S-DC1 (192.168.1.1) succeeds, 0% loss — proves the full path through L-CD works…</a:t>
            </a:r>
            <a:endParaRPr lang="en-US" sz="850" dirty="0"/>
          </a:p>
        </p:txBody>
      </p:sp>
      <p:sp>
        <p:nvSpPr>
          <p:cNvPr id="11" name="Shape 7"/>
          <p:cNvSpPr/>
          <p:nvPr/>
        </p:nvSpPr>
        <p:spPr>
          <a:xfrm>
            <a:off x="7662672" y="1783080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" name="Image 2" descr="/sessions/stoic-cool-lamport/mnt/outputs/wl/media/image15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7772400" y="1892808"/>
            <a:ext cx="3346704" cy="160020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7790688" y="3538728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S-DC1 retest: the S-DC1-to-ClientL1 direction remained asymmetric despite the fixes above.</a:t>
            </a:r>
            <a:endParaRPr lang="en-US" sz="850" dirty="0"/>
          </a:p>
        </p:txBody>
      </p:sp>
      <p:sp>
        <p:nvSpPr>
          <p:cNvPr id="14" name="Shape 9"/>
          <p:cNvSpPr/>
          <p:nvPr/>
        </p:nvSpPr>
        <p:spPr>
          <a:xfrm>
            <a:off x="457200" y="4224528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5" name="Image 3" descr="/sessions/stoic-cool-lamport/mnt/outputs/wl/media/image16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566928" y="4334256"/>
            <a:ext cx="3346704" cy="1600200"/>
          </a:xfrm>
          <a:prstGeom prst="rect">
            <a:avLst/>
          </a:prstGeom>
        </p:spPr>
      </p:pic>
      <p:sp>
        <p:nvSpPr>
          <p:cNvPr id="16" name="Text 10"/>
          <p:cNvSpPr/>
          <p:nvPr/>
        </p:nvSpPr>
        <p:spPr>
          <a:xfrm>
            <a:off x="585216" y="5980176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S-DC1: additional retest.</a:t>
            </a:r>
            <a:endParaRPr lang="en-US" sz="850" dirty="0"/>
          </a:p>
        </p:txBody>
      </p:sp>
      <p:sp>
        <p:nvSpPr>
          <p:cNvPr id="17" name="Shape 11"/>
          <p:cNvSpPr/>
          <p:nvPr/>
        </p:nvSpPr>
        <p:spPr>
          <a:xfrm>
            <a:off x="4059936" y="4224528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8" name="Image 4" descr="/sessions/stoic-cool-lamport/mnt/outputs/wl/media/image17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169664" y="4334256"/>
            <a:ext cx="3346704" cy="1600200"/>
          </a:xfrm>
          <a:prstGeom prst="rect">
            <a:avLst/>
          </a:prstGeom>
        </p:spPr>
      </p:pic>
      <p:sp>
        <p:nvSpPr>
          <p:cNvPr id="19" name="Text 12"/>
          <p:cNvSpPr/>
          <p:nvPr/>
        </p:nvSpPr>
        <p:spPr>
          <a:xfrm>
            <a:off x="4187952" y="5980176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S-DC1: route print -4 confirms the 192.168.2.0/24 route is correctly configured via gateway…</a:t>
            </a:r>
            <a:endParaRPr lang="en-US" sz="8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92608"/>
            <a:ext cx="21945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200" dirty="0">
                <a:solidFill>
                  <a:srgbClr val="22D3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LOG</a:t>
            </a:r>
            <a:endParaRPr lang="en-US" sz="1400" dirty="0"/>
          </a:p>
        </p:txBody>
      </p:sp>
      <p:sp>
        <p:nvSpPr>
          <p:cNvPr id="3" name="Text 1"/>
          <p:cNvSpPr/>
          <p:nvPr/>
        </p:nvSpPr>
        <p:spPr>
          <a:xfrm>
            <a:off x="457200" y="658368"/>
            <a:ext cx="112471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2.1 - Setting Up Kali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75488" y="1225296"/>
            <a:ext cx="11247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Kali was found attached to the wrong virtual network (Host-only instead of the Internal Network the rest of the lab uses), which meant it had zero vis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457200" y="1783080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sessions/stoic-cool-lamport/mnt/outputs/wl/media/image18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66928" y="1892808"/>
            <a:ext cx="3346704" cy="160020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585216" y="3538728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Kali was found attached to the wrong virtual network (Host-only instead of the Internal…</a:t>
            </a:r>
            <a:endParaRPr lang="en-US" sz="850" dirty="0"/>
          </a:p>
        </p:txBody>
      </p:sp>
      <p:sp>
        <p:nvSpPr>
          <p:cNvPr id="8" name="Shape 5"/>
          <p:cNvSpPr/>
          <p:nvPr/>
        </p:nvSpPr>
        <p:spPr>
          <a:xfrm>
            <a:off x="4059936" y="1783080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sessions/stoic-cool-lamport/mnt/outputs/wl/media/image19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169664" y="1892808"/>
            <a:ext cx="3346704" cy="160020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4187952" y="3538728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Kali's Network Adapter 1 found attached to a Host-only Adapter — no path to S-DC1/L-CD at all.…</a:t>
            </a:r>
            <a:endParaRPr lang="en-US" sz="850" dirty="0"/>
          </a:p>
        </p:txBody>
      </p:sp>
      <p:sp>
        <p:nvSpPr>
          <p:cNvPr id="11" name="Shape 7"/>
          <p:cNvSpPr/>
          <p:nvPr/>
        </p:nvSpPr>
        <p:spPr>
          <a:xfrm>
            <a:off x="7662672" y="1783080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" name="Image 2" descr="/sessions/stoic-cool-lamport/mnt/outputs/wl/media/image20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7772400" y="1892808"/>
            <a:ext cx="3346704" cy="160020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7790688" y="3538728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Checked S-DC1's Adapter 1 for reference: Internal Network, name ‘IntSwa’ — the network Kali…</a:t>
            </a:r>
            <a:endParaRPr lang="en-US" sz="850" dirty="0"/>
          </a:p>
        </p:txBody>
      </p:sp>
      <p:sp>
        <p:nvSpPr>
          <p:cNvPr id="14" name="Shape 9"/>
          <p:cNvSpPr/>
          <p:nvPr/>
        </p:nvSpPr>
        <p:spPr>
          <a:xfrm>
            <a:off x="457200" y="4224528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5" name="Image 3" descr="/sessions/stoic-cool-lamport/mnt/outputs/wl/media/image21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566928" y="4334256"/>
            <a:ext cx="3346704" cy="1600200"/>
          </a:xfrm>
          <a:prstGeom prst="rect">
            <a:avLst/>
          </a:prstGeom>
        </p:spPr>
      </p:pic>
      <p:sp>
        <p:nvSpPr>
          <p:cNvPr id="16" name="Text 10"/>
          <p:cNvSpPr/>
          <p:nvPr/>
        </p:nvSpPr>
        <p:spPr>
          <a:xfrm>
            <a:off x="585216" y="5980176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Also checked S-DC1's Adapter 2 out of caution (nothing needed changing there).</a:t>
            </a:r>
            <a:endParaRPr lang="en-US" sz="850" dirty="0"/>
          </a:p>
        </p:txBody>
      </p:sp>
      <p:sp>
        <p:nvSpPr>
          <p:cNvPr id="17" name="Shape 11"/>
          <p:cNvSpPr/>
          <p:nvPr/>
        </p:nvSpPr>
        <p:spPr>
          <a:xfrm>
            <a:off x="4059936" y="4224528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8" name="Image 4" descr="/sessions/stoic-cool-lamport/mnt/outputs/wl/media/image22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169664" y="4334256"/>
            <a:ext cx="3346704" cy="1600200"/>
          </a:xfrm>
          <a:prstGeom prst="rect">
            <a:avLst/>
          </a:prstGeom>
        </p:spPr>
      </p:pic>
      <p:sp>
        <p:nvSpPr>
          <p:cNvPr id="19" name="Text 12"/>
          <p:cNvSpPr/>
          <p:nvPr/>
        </p:nvSpPr>
        <p:spPr>
          <a:xfrm>
            <a:off x="4187952" y="5980176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Kali's Adapter 1 reconfigured to Internal Network / IntSwa, matching S-DC1.</a:t>
            </a:r>
            <a:endParaRPr lang="en-US" sz="850" dirty="0"/>
          </a:p>
        </p:txBody>
      </p:sp>
      <p:sp>
        <p:nvSpPr>
          <p:cNvPr id="20" name="Shape 13"/>
          <p:cNvSpPr/>
          <p:nvPr/>
        </p:nvSpPr>
        <p:spPr>
          <a:xfrm>
            <a:off x="7662672" y="4224528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1" name="Image 5" descr="/sessions/stoic-cool-lamport/mnt/outputs/wl/media/image23.png"/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7772400" y="4334256"/>
            <a:ext cx="3346704" cy="1600200"/>
          </a:xfrm>
          <a:prstGeom prst="rect">
            <a:avLst/>
          </a:prstGeom>
        </p:spPr>
      </p:pic>
      <p:sp>
        <p:nvSpPr>
          <p:cNvPr id="22" name="Text 14"/>
          <p:cNvSpPr/>
          <p:nvPr/>
        </p:nvSpPr>
        <p:spPr>
          <a:xfrm>
            <a:off x="7790688" y="5980176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ip a on Kali after the adapter change: eth0 picked up 192.168.1.50/24 automatically on the…</a:t>
            </a:r>
            <a:endParaRPr lang="en-US" sz="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92608"/>
            <a:ext cx="21945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200" dirty="0">
                <a:solidFill>
                  <a:srgbClr val="22D3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LOG</a:t>
            </a:r>
            <a:endParaRPr lang="en-US" sz="1400" dirty="0"/>
          </a:p>
        </p:txBody>
      </p:sp>
      <p:sp>
        <p:nvSpPr>
          <p:cNvPr id="3" name="Text 1"/>
          <p:cNvSpPr/>
          <p:nvPr/>
        </p:nvSpPr>
        <p:spPr>
          <a:xfrm>
            <a:off x="457200" y="658368"/>
            <a:ext cx="112471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2.1 - Setting Up Kali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75488" y="1225296"/>
            <a:ext cx="11247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continued (2 of 2)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457200" y="1783080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sessions/stoic-cool-lamport/mnt/outputs/wl/media/image24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66928" y="1892808"/>
            <a:ext cx="3346704" cy="160020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585216" y="3538728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Ping tests: 192.168.1.1 and 192.168.1.10 succeed. London-side pings hit a syntax issue…</a:t>
            </a:r>
            <a:endParaRPr lang="en-US" sz="850" dirty="0"/>
          </a:p>
        </p:txBody>
      </p:sp>
      <p:sp>
        <p:nvSpPr>
          <p:cNvPr id="8" name="Shape 5"/>
          <p:cNvSpPr/>
          <p:nvPr/>
        </p:nvSpPr>
        <p:spPr>
          <a:xfrm>
            <a:off x="4059936" y="1783080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sessions/stoic-cool-lamport/mnt/outputs/wl/media/image25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169664" y="1892808"/>
            <a:ext cx="3346704" cy="160020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4187952" y="3538728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Corrected ping syntax retested — 192.168.2.1 succeeds once a missing route is added to Kali's…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92608"/>
            <a:ext cx="21945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200" dirty="0">
                <a:solidFill>
                  <a:srgbClr val="22D3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LOG</a:t>
            </a:r>
            <a:endParaRPr lang="en-US" sz="1400" dirty="0"/>
          </a:p>
        </p:txBody>
      </p:sp>
      <p:sp>
        <p:nvSpPr>
          <p:cNvPr id="3" name="Text 1"/>
          <p:cNvSpPr/>
          <p:nvPr/>
        </p:nvSpPr>
        <p:spPr>
          <a:xfrm>
            <a:off x="457200" y="658368"/>
            <a:ext cx="112471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2.2 - Vulnerability Assessment (in progress)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75488" y="1225296"/>
            <a:ext cx="11247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Recon started with Nmap against the reachable hosts, and the OpenVAS install was kicked off in a second terminal tab to run in the background.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457200" y="1783080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sessions/stoic-cool-lamport/mnt/outputs/wl/media/image26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66928" y="1892808"/>
            <a:ext cx="3346704" cy="160020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585216" y="3538728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Recon started with Nmap against the reachable hosts, and the OpenVAS install was kicked off in…</a:t>
            </a:r>
            <a:endParaRPr lang="en-US" sz="850" dirty="0"/>
          </a:p>
        </p:txBody>
      </p:sp>
      <p:sp>
        <p:nvSpPr>
          <p:cNvPr id="8" name="Shape 5"/>
          <p:cNvSpPr/>
          <p:nvPr/>
        </p:nvSpPr>
        <p:spPr>
          <a:xfrm>
            <a:off x="4059936" y="1783080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sessions/stoic-cool-lamport/mnt/outputs/wl/media/image27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169664" y="1892808"/>
            <a:ext cx="3346704" cy="160020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4187952" y="3538728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Nmap attempts — typo using -0 (zero) instead of -O (capital letter O) for OS detection.</a:t>
            </a:r>
            <a:endParaRPr lang="en-US" sz="850" dirty="0"/>
          </a:p>
        </p:txBody>
      </p:sp>
      <p:sp>
        <p:nvSpPr>
          <p:cNvPr id="11" name="Shape 7"/>
          <p:cNvSpPr/>
          <p:nvPr/>
        </p:nvSpPr>
        <p:spPr>
          <a:xfrm>
            <a:off x="7662672" y="1783080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" name="Image 2" descr="/sessions/stoic-cool-lamport/mnt/outputs/wl/media/image28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7772400" y="1892808"/>
            <a:ext cx="3346704" cy="160020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7790688" y="3538728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Nmap retried with corrected syntax; -sV scan running against 192.168.1.1 (S-DC).</a:t>
            </a:r>
            <a:endParaRPr lang="en-US" sz="850" dirty="0"/>
          </a:p>
        </p:txBody>
      </p:sp>
      <p:sp>
        <p:nvSpPr>
          <p:cNvPr id="14" name="Shape 9"/>
          <p:cNvSpPr/>
          <p:nvPr/>
        </p:nvSpPr>
        <p:spPr>
          <a:xfrm>
            <a:off x="457200" y="4224528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5" name="Image 3" descr="/sessions/stoic-cool-lamport/mnt/outputs/wl/media/image29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566928" y="4334256"/>
            <a:ext cx="3346704" cy="1600200"/>
          </a:xfrm>
          <a:prstGeom prst="rect">
            <a:avLst/>
          </a:prstGeom>
        </p:spPr>
      </p:pic>
      <p:sp>
        <p:nvSpPr>
          <p:cNvPr id="16" name="Text 10"/>
          <p:cNvSpPr/>
          <p:nvPr/>
        </p:nvSpPr>
        <p:spPr>
          <a:xfrm>
            <a:off x="585216" y="5980176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Completed scans: S-DC (LDAP/Active Directory services on 192.168.1.1) and ClientS1 (SMB ports…</a:t>
            </a:r>
            <a:endParaRPr lang="en-US" sz="850" dirty="0"/>
          </a:p>
        </p:txBody>
      </p:sp>
      <p:sp>
        <p:nvSpPr>
          <p:cNvPr id="17" name="Shape 11"/>
          <p:cNvSpPr/>
          <p:nvPr/>
        </p:nvSpPr>
        <p:spPr>
          <a:xfrm>
            <a:off x="4059936" y="4224528"/>
            <a:ext cx="3566160" cy="2395728"/>
          </a:xfrm>
          <a:prstGeom prst="roundRect">
            <a:avLst>
              <a:gd name="adj" fmla="val 2290"/>
            </a:avLst>
          </a:prstGeom>
          <a:solidFill>
            <a:srgbClr val="EEF3FA"/>
          </a:solidFill>
          <a:ln w="12700">
            <a:solidFill>
              <a:srgbClr val="D5E0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8" name="Image 4" descr="/sessions/stoic-cool-lamport/mnt/outputs/wl/media/image30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169664" y="4334256"/>
            <a:ext cx="3346704" cy="1600200"/>
          </a:xfrm>
          <a:prstGeom prst="rect">
            <a:avLst/>
          </a:prstGeom>
        </p:spPr>
      </p:pic>
      <p:sp>
        <p:nvSpPr>
          <p:cNvPr id="19" name="Text 12"/>
          <p:cNvSpPr/>
          <p:nvPr/>
        </p:nvSpPr>
        <p:spPr>
          <a:xfrm>
            <a:off x="4187952" y="5980176"/>
            <a:ext cx="3310128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850" dirty="0">
                <a:solidFill>
                  <a:srgbClr val="1F2D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OpenVAS installation in progress — package configuration prompt (PostgreSQL cluster upgrade),…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502920"/>
            <a:ext cx="5486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200" dirty="0">
                <a:solidFill>
                  <a:srgbClr val="22D3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NEXT STEPS</a:t>
            </a:r>
            <a:endParaRPr lang="en-US" sz="1400" dirty="0"/>
          </a:p>
        </p:txBody>
      </p:sp>
      <p:sp>
        <p:nvSpPr>
          <p:cNvPr id="3" name="Text 1"/>
          <p:cNvSpPr/>
          <p:nvPr/>
        </p:nvSpPr>
        <p:spPr>
          <a:xfrm>
            <a:off x="457200" y="914400"/>
            <a:ext cx="10972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Still Outstanding</a:t>
            </a:r>
            <a:endParaRPr lang="en-US" sz="3400" dirty="0"/>
          </a:p>
        </p:txBody>
      </p:sp>
      <p:sp>
        <p:nvSpPr>
          <p:cNvPr id="4" name="Shape 2"/>
          <p:cNvSpPr/>
          <p:nvPr/>
        </p:nvSpPr>
        <p:spPr>
          <a:xfrm>
            <a:off x="640080" y="2194560"/>
            <a:ext cx="457200" cy="457200"/>
          </a:xfrm>
          <a:prstGeom prst="roundRect">
            <a:avLst>
              <a:gd name="adj" fmla="val 20000"/>
            </a:avLst>
          </a:prstGeom>
          <a:solidFill>
            <a:srgbClr val="22D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40080" y="219456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1325880" y="2212848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Re-add Kali's route to 192.168.2.0/24 and re-scan L-CD/ClientL1 with Nmap.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640080" y="3108960"/>
            <a:ext cx="457200" cy="457200"/>
          </a:xfrm>
          <a:prstGeom prst="roundRect">
            <a:avLst>
              <a:gd name="adj" fmla="val 20000"/>
            </a:avLst>
          </a:prstGeom>
          <a:solidFill>
            <a:srgbClr val="22D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40080" y="310896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1325880" y="3127248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Let the OpenVAS feed + gvm-setup finish, then run sudo gvm-start.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640080" y="4023360"/>
            <a:ext cx="457200" cy="457200"/>
          </a:xfrm>
          <a:prstGeom prst="roundRect">
            <a:avLst>
              <a:gd name="adj" fmla="val 20000"/>
            </a:avLst>
          </a:prstGeom>
          <a:solidFill>
            <a:srgbClr val="22D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40080" y="402336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1325880" y="4041648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Continue to Task 3 (exploitation) and Task 4 (security measures).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747</Words>
  <Application>Microsoft Office PowerPoint</Application>
  <PresentationFormat>Widescreen</PresentationFormat>
  <Paragraphs>68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diana defta</cp:lastModifiedBy>
  <cp:revision>1</cp:revision>
  <dcterms:created xsi:type="dcterms:W3CDTF">2026-08-13T10:43:06Z</dcterms:created>
  <dcterms:modified xsi:type="dcterms:W3CDTF">2026-08-13T10:49:54Z</dcterms:modified>
</cp:coreProperties>
</file>